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drawings/drawing3.xml" ContentType="application/vnd.openxmlformats-officedocument.drawingml.chartshapes+xml"/>
  <Override PartName="/ppt/charts/chart16.xml" ContentType="application/vnd.openxmlformats-officedocument.drawingml.chart+xml"/>
  <Override PartName="/ppt/drawings/drawing4.xml" ContentType="application/vnd.openxmlformats-officedocument.drawingml.chartshapes+xml"/>
  <Override PartName="/ppt/charts/chart17.xml" ContentType="application/vnd.openxmlformats-officedocument.drawingml.chart+xml"/>
  <Override PartName="/ppt/drawings/drawing5.xml" ContentType="application/vnd.openxmlformats-officedocument.drawingml.chartshapes+xml"/>
  <Override PartName="/ppt/charts/chart18.xml" ContentType="application/vnd.openxmlformats-officedocument.drawingml.chart+xml"/>
  <Override PartName="/ppt/notesSlides/notesSlide12.xml" ContentType="application/vnd.openxmlformats-officedocument.presentationml.notesSlide+xml"/>
  <Override PartName="/ppt/charts/chart1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3" r:id="rId2"/>
  </p:sldMasterIdLst>
  <p:notesMasterIdLst>
    <p:notesMasterId r:id="rId58"/>
  </p:notesMasterIdLst>
  <p:handoutMasterIdLst>
    <p:handoutMasterId r:id="rId59"/>
  </p:handoutMasterIdLst>
  <p:sldIdLst>
    <p:sldId id="979" r:id="rId3"/>
    <p:sldId id="1051" r:id="rId4"/>
    <p:sldId id="263" r:id="rId5"/>
    <p:sldId id="578" r:id="rId6"/>
    <p:sldId id="765" r:id="rId7"/>
    <p:sldId id="766" r:id="rId8"/>
    <p:sldId id="692" r:id="rId9"/>
    <p:sldId id="1022" r:id="rId10"/>
    <p:sldId id="970" r:id="rId11"/>
    <p:sldId id="1006" r:id="rId12"/>
    <p:sldId id="1007" r:id="rId13"/>
    <p:sldId id="1008" r:id="rId14"/>
    <p:sldId id="1011" r:id="rId15"/>
    <p:sldId id="1068" r:id="rId16"/>
    <p:sldId id="1069" r:id="rId17"/>
    <p:sldId id="1017" r:id="rId18"/>
    <p:sldId id="1019" r:id="rId19"/>
    <p:sldId id="1020" r:id="rId20"/>
    <p:sldId id="1021" r:id="rId21"/>
    <p:sldId id="1028" r:id="rId22"/>
    <p:sldId id="1041" r:id="rId23"/>
    <p:sldId id="1029" r:id="rId24"/>
    <p:sldId id="1059" r:id="rId25"/>
    <p:sldId id="1060" r:id="rId26"/>
    <p:sldId id="1062" r:id="rId27"/>
    <p:sldId id="1063" r:id="rId28"/>
    <p:sldId id="1064" r:id="rId29"/>
    <p:sldId id="1080" r:id="rId30"/>
    <p:sldId id="1079" r:id="rId31"/>
    <p:sldId id="1075" r:id="rId32"/>
    <p:sldId id="1078" r:id="rId33"/>
    <p:sldId id="1036" r:id="rId34"/>
    <p:sldId id="1024" r:id="rId35"/>
    <p:sldId id="1025" r:id="rId36"/>
    <p:sldId id="1042" r:id="rId37"/>
    <p:sldId id="1070" r:id="rId38"/>
    <p:sldId id="1030" r:id="rId39"/>
    <p:sldId id="1044" r:id="rId40"/>
    <p:sldId id="1027" r:id="rId41"/>
    <p:sldId id="1045" r:id="rId42"/>
    <p:sldId id="1031" r:id="rId43"/>
    <p:sldId id="1032" r:id="rId44"/>
    <p:sldId id="1033" r:id="rId45"/>
    <p:sldId id="1034" r:id="rId46"/>
    <p:sldId id="1081" r:id="rId47"/>
    <p:sldId id="965" r:id="rId48"/>
    <p:sldId id="1074" r:id="rId49"/>
    <p:sldId id="1073" r:id="rId50"/>
    <p:sldId id="968" r:id="rId51"/>
    <p:sldId id="969" r:id="rId52"/>
    <p:sldId id="1037" r:id="rId53"/>
    <p:sldId id="1038" r:id="rId54"/>
    <p:sldId id="1039" r:id="rId55"/>
    <p:sldId id="1040" r:id="rId56"/>
    <p:sldId id="1046" r:id="rId57"/>
  </p:sldIdLst>
  <p:sldSz cx="9144000" cy="6858000" type="screen4x3"/>
  <p:notesSz cx="7315200" cy="9601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FF"/>
    <a:srgbClr val="FF9999"/>
    <a:srgbClr val="99CCFF"/>
    <a:srgbClr val="777777"/>
    <a:srgbClr val="9933FF"/>
    <a:srgbClr val="CC3399"/>
    <a:srgbClr val="CC66FF"/>
    <a:srgbClr val="800000"/>
    <a:srgbClr val="FFFF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747" autoAdjust="0"/>
  </p:normalViewPr>
  <p:slideViewPr>
    <p:cSldViewPr snapToGrid="0">
      <p:cViewPr>
        <p:scale>
          <a:sx n="50" d="100"/>
          <a:sy n="50" d="100"/>
        </p:scale>
        <p:origin x="-1410" y="-32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38" d="100"/>
        <a:sy n="38" d="100"/>
      </p:scale>
      <p:origin x="0" y="0"/>
    </p:cViewPr>
  </p:sorterViewPr>
  <p:notesViewPr>
    <p:cSldViewPr snapToGrid="0">
      <p:cViewPr>
        <p:scale>
          <a:sx n="100" d="100"/>
          <a:sy n="100" d="100"/>
        </p:scale>
        <p:origin x="-2364" y="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marc\Documents\1_31_2012_backup\psychrometric%20chart%20grid%20template--sav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amarc\Documents\1_31_2011_backup\EW%20Ctl%20KC.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amarc\Documents\1_31_2012_backup\psychrometric%20chart%20grid%20template--sav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amarc\Documents\1_31_2011_backup\EW%20Ctl%20KC.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samarc\Documents\1_31_2012_backup\psychrometric%20chart%20grid%20template--save.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amarc\Documents\1_31_2012_backup\psychrometric%20chart%20grid%20template--sav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amarc\Documents\1_31_2012_backup\psychrometric%20chart%20grid%20template--save.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samarc\Documents\1_31_2012_backup\psychrometric%20chart%20grid%20template--save.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samarc\Documents\1_31_2012_backup\psychrometric%20chart%20grid%20template--sav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samarc\Documents\1_31_2012_backup\psychrometric%20chart%20grid%20template--sav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samarc\Documents\1_31_2012_backup\effectiveness%20cal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amarc\Documents\1_31_2012_backup\psychrometric%20chart%20grid%20template--sav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amarc\Documents\1_31_2012_backup\psychrometric%20chart%20grid%20template--sav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amarc\Documents\1_31_2011_backup\EW%20Ctl%20KC.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amarc\Documents\1_31_2012_backup\psychrometric%20chart%20grid%20template--sav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amarc\Documents\1_31_2011_backup\EW%20Ctl%20KC.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amarc\Documents\1_31_2012_backup\psychrometric%20chart%20grid%20template--sav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amarc\Documents\1_31_2011_backup\EW%20Ctl%20KC.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amarc\Documents\1_31_2012_backup\psychrometric%20chart%20grid%20template--sav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95719765802E-2"/>
          <c:y val="3.015647582732096E-2"/>
          <c:w val="0.85413196547546932"/>
          <c:h val="0.82041834538169534"/>
        </c:manualLayout>
      </c:layou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33972800"/>
        <c:axId val="33973376"/>
      </c:scatterChar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33972800"/>
        <c:axId val="33973376"/>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dLbls>
          <c:showLegendKey val="0"/>
          <c:showVal val="0"/>
          <c:showCatName val="0"/>
          <c:showSerName val="0"/>
          <c:showPercent val="0"/>
          <c:showBubbleSize val="0"/>
        </c:dLbls>
        <c:axId val="33974528"/>
        <c:axId val="33973952"/>
      </c:scatterChart>
      <c:valAx>
        <c:axId val="33972800"/>
        <c:scaling>
          <c:orientation val="minMax"/>
          <c:max val="12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3973376"/>
        <c:crosses val="autoZero"/>
        <c:crossBetween val="midCat"/>
        <c:majorUnit val="20"/>
      </c:valAx>
      <c:valAx>
        <c:axId val="33973376"/>
        <c:scaling>
          <c:orientation val="minMax"/>
          <c:max val="160"/>
          <c:min val="0"/>
        </c:scaling>
        <c:delete val="1"/>
        <c:axPos val="l"/>
        <c:numFmt formatCode="General" sourceLinked="1"/>
        <c:majorTickMark val="out"/>
        <c:minorTickMark val="none"/>
        <c:tickLblPos val="none"/>
        <c:crossAx val="33972800"/>
        <c:crosses val="autoZero"/>
        <c:crossBetween val="midCat"/>
        <c:majorUnit val="40"/>
      </c:valAx>
      <c:valAx>
        <c:axId val="33973952"/>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3974528"/>
        <c:crosses val="max"/>
        <c:crossBetween val="midCat"/>
        <c:majorUnit val="40"/>
      </c:valAx>
      <c:valAx>
        <c:axId val="33974528"/>
        <c:scaling>
          <c:orientation val="minMax"/>
        </c:scaling>
        <c:delete val="1"/>
        <c:axPos val="b"/>
        <c:numFmt formatCode="General" sourceLinked="1"/>
        <c:majorTickMark val="out"/>
        <c:minorTickMark val="none"/>
        <c:tickLblPos val="nextTo"/>
        <c:crossAx val="33973952"/>
        <c:crosses val="autoZero"/>
        <c:crossBetween val="midCat"/>
      </c:valAx>
      <c:spPr>
        <a:noFill/>
        <a:ln w="25400">
          <a:noFill/>
        </a:ln>
      </c:spPr>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1" u="none" strike="noStrike" baseline="0">
                <a:solidFill>
                  <a:srgbClr val="0000FF"/>
                </a:solidFill>
                <a:latin typeface="+mj-lt"/>
                <a:ea typeface="Arial"/>
                <a:cs typeface="Arial"/>
              </a:defRPr>
            </a:pPr>
            <a:r>
              <a:rPr lang="en-US" sz="3200" i="1" dirty="0">
                <a:latin typeface="+mj-lt"/>
              </a:rPr>
              <a:t>EW </a:t>
            </a:r>
            <a:r>
              <a:rPr lang="en-US" sz="3200" i="1" dirty="0" smtClean="0">
                <a:latin typeface="+mj-lt"/>
              </a:rPr>
              <a:t>regions</a:t>
            </a:r>
            <a:r>
              <a:rPr lang="en-US" sz="3200" i="1" dirty="0">
                <a:latin typeface="+mj-lt"/>
              </a:rPr>
              <a:t>, </a:t>
            </a:r>
            <a:r>
              <a:rPr lang="en-US" sz="3200" i="1" dirty="0" smtClean="0">
                <a:latin typeface="+mj-lt"/>
              </a:rPr>
              <a:t>KC.  Instrument</a:t>
            </a:r>
            <a:r>
              <a:rPr lang="en-US" sz="3200" i="1" baseline="0" dirty="0" smtClean="0">
                <a:latin typeface="+mj-lt"/>
              </a:rPr>
              <a:t> error</a:t>
            </a:r>
            <a:br>
              <a:rPr lang="en-US" sz="3200" i="1" baseline="0" dirty="0" smtClean="0">
                <a:latin typeface="+mj-lt"/>
              </a:rPr>
            </a:br>
            <a:r>
              <a:rPr lang="en-US" sz="3200" i="1" baseline="0" dirty="0" smtClean="0">
                <a:latin typeface="+mj-lt"/>
              </a:rPr>
              <a:t>10,000 </a:t>
            </a:r>
            <a:r>
              <a:rPr lang="en-US" sz="3200" i="1" baseline="0" dirty="0" err="1" smtClean="0">
                <a:latin typeface="+mj-lt"/>
              </a:rPr>
              <a:t>scfm</a:t>
            </a:r>
            <a:r>
              <a:rPr lang="en-US" sz="3200" i="1" baseline="0" dirty="0" smtClean="0">
                <a:latin typeface="+mj-lt"/>
              </a:rPr>
              <a:t> OA</a:t>
            </a:r>
            <a:r>
              <a:rPr lang="en-US" sz="3200" i="1" dirty="0" smtClean="0">
                <a:latin typeface="+mj-lt"/>
              </a:rPr>
              <a:t> </a:t>
            </a:r>
            <a:endParaRPr lang="en-US" sz="3200" i="1" dirty="0">
              <a:latin typeface="+mj-lt"/>
            </a:endParaRPr>
          </a:p>
        </c:rich>
      </c:tx>
      <c:layout>
        <c:manualLayout>
          <c:xMode val="edge"/>
          <c:yMode val="edge"/>
          <c:x val="0.11744181977252843"/>
          <c:y val="3.4556722076407115E-2"/>
        </c:manualLayout>
      </c:layout>
      <c:overlay val="0"/>
      <c:spPr>
        <a:noFill/>
        <a:ln w="25400">
          <a:noFill/>
        </a:ln>
      </c:spPr>
    </c:title>
    <c:autoTitleDeleted val="0"/>
    <c:plotArea>
      <c:layout>
        <c:manualLayout>
          <c:layoutTarget val="inner"/>
          <c:xMode val="edge"/>
          <c:yMode val="edge"/>
          <c:x val="4.2635658914728682E-2"/>
          <c:y val="0.17797920056373043"/>
          <c:w val="0.80116279069767438"/>
          <c:h val="0.67119254217415836"/>
        </c:manualLayout>
      </c:layout>
      <c:scatterChart>
        <c:scatterStyle val="lineMarker"/>
        <c:varyColors val="0"/>
        <c:ser>
          <c:idx val="5"/>
          <c:order val="2"/>
          <c:tx>
            <c:v>+5% RH error</c:v>
          </c:tx>
          <c:spPr>
            <a:ln w="28575">
              <a:noFill/>
            </a:ln>
          </c:spPr>
          <c:marker>
            <c:symbol val="circle"/>
            <c:size val="9"/>
            <c:spPr>
              <a:noFill/>
              <a:ln>
                <a:solidFill>
                  <a:srgbClr val="FF6600"/>
                </a:solidFill>
                <a:prstDash val="solid"/>
              </a:ln>
            </c:spPr>
          </c:marker>
          <c:xVal>
            <c:numRef>
              <c:f>KCALL!$T$37:$T$43</c:f>
              <c:numCache>
                <c:formatCode>General</c:formatCode>
                <c:ptCount val="7"/>
                <c:pt idx="0">
                  <c:v>46.03</c:v>
                </c:pt>
                <c:pt idx="1">
                  <c:v>65</c:v>
                </c:pt>
                <c:pt idx="2">
                  <c:v>70</c:v>
                </c:pt>
                <c:pt idx="3">
                  <c:v>75</c:v>
                </c:pt>
                <c:pt idx="4">
                  <c:v>80</c:v>
                </c:pt>
                <c:pt idx="5">
                  <c:v>85</c:v>
                </c:pt>
                <c:pt idx="6">
                  <c:v>90</c:v>
                </c:pt>
              </c:numCache>
            </c:numRef>
          </c:xVal>
          <c:yVal>
            <c:numRef>
              <c:f>KCALL!$X$37:$X$43</c:f>
              <c:numCache>
                <c:formatCode>#,##0.00</c:formatCode>
                <c:ptCount val="7"/>
                <c:pt idx="0" formatCode="General">
                  <c:v>110.13</c:v>
                </c:pt>
                <c:pt idx="1">
                  <c:v>85.31</c:v>
                </c:pt>
                <c:pt idx="2">
                  <c:v>78.33</c:v>
                </c:pt>
                <c:pt idx="3">
                  <c:v>71.53</c:v>
                </c:pt>
                <c:pt idx="4">
                  <c:v>64.88</c:v>
                </c:pt>
                <c:pt idx="5">
                  <c:v>58.44</c:v>
                </c:pt>
                <c:pt idx="6">
                  <c:v>52.22</c:v>
                </c:pt>
              </c:numCache>
            </c:numRef>
          </c:yVal>
          <c:smooth val="0"/>
        </c:ser>
        <c:ser>
          <c:idx val="3"/>
          <c:order val="3"/>
          <c:tx>
            <c:v>Dry &gt; 75F</c:v>
          </c:tx>
          <c:spPr>
            <a:ln w="28575">
              <a:noFill/>
            </a:ln>
          </c:spPr>
          <c:marker>
            <c:symbol val="circle"/>
            <c:size val="5"/>
            <c:spPr>
              <a:solidFill>
                <a:srgbClr val="FF0000"/>
              </a:solidFill>
              <a:ln w="9525">
                <a:noFill/>
              </a:ln>
            </c:spPr>
          </c:marker>
          <c:xVal>
            <c:numRef>
              <c:f>KCALL!$D$3929:$D$3983</c:f>
              <c:numCache>
                <c:formatCode>General</c:formatCode>
                <c:ptCount val="55"/>
                <c:pt idx="0">
                  <c:v>75</c:v>
                </c:pt>
                <c:pt idx="1">
                  <c:v>75</c:v>
                </c:pt>
                <c:pt idx="2">
                  <c:v>75</c:v>
                </c:pt>
                <c:pt idx="3">
                  <c:v>77.7</c:v>
                </c:pt>
                <c:pt idx="4">
                  <c:v>75.900000000000006</c:v>
                </c:pt>
                <c:pt idx="5">
                  <c:v>81.3</c:v>
                </c:pt>
                <c:pt idx="6">
                  <c:v>81</c:v>
                </c:pt>
                <c:pt idx="7">
                  <c:v>75.2</c:v>
                </c:pt>
                <c:pt idx="8">
                  <c:v>81.3</c:v>
                </c:pt>
                <c:pt idx="9">
                  <c:v>81</c:v>
                </c:pt>
                <c:pt idx="10">
                  <c:v>82</c:v>
                </c:pt>
                <c:pt idx="11">
                  <c:v>81.7</c:v>
                </c:pt>
                <c:pt idx="12">
                  <c:v>80.099999999999994</c:v>
                </c:pt>
                <c:pt idx="13">
                  <c:v>85.6</c:v>
                </c:pt>
                <c:pt idx="14">
                  <c:v>78.099999999999994</c:v>
                </c:pt>
                <c:pt idx="15">
                  <c:v>80.099999999999994</c:v>
                </c:pt>
                <c:pt idx="16">
                  <c:v>82</c:v>
                </c:pt>
                <c:pt idx="17">
                  <c:v>75.900000000000006</c:v>
                </c:pt>
                <c:pt idx="18">
                  <c:v>82</c:v>
                </c:pt>
                <c:pt idx="19">
                  <c:v>77.400000000000006</c:v>
                </c:pt>
                <c:pt idx="20">
                  <c:v>76.599999999999994</c:v>
                </c:pt>
                <c:pt idx="21">
                  <c:v>82.9</c:v>
                </c:pt>
                <c:pt idx="22">
                  <c:v>84</c:v>
                </c:pt>
                <c:pt idx="23">
                  <c:v>81.3</c:v>
                </c:pt>
                <c:pt idx="24">
                  <c:v>80.8</c:v>
                </c:pt>
                <c:pt idx="25">
                  <c:v>76.5</c:v>
                </c:pt>
                <c:pt idx="26">
                  <c:v>77.400000000000006</c:v>
                </c:pt>
                <c:pt idx="27">
                  <c:v>80.099999999999994</c:v>
                </c:pt>
                <c:pt idx="28">
                  <c:v>78.099999999999994</c:v>
                </c:pt>
                <c:pt idx="29">
                  <c:v>79</c:v>
                </c:pt>
                <c:pt idx="30">
                  <c:v>77.7</c:v>
                </c:pt>
                <c:pt idx="31">
                  <c:v>78.3</c:v>
                </c:pt>
                <c:pt idx="32">
                  <c:v>77</c:v>
                </c:pt>
                <c:pt idx="33">
                  <c:v>77.900000000000006</c:v>
                </c:pt>
                <c:pt idx="34">
                  <c:v>84</c:v>
                </c:pt>
                <c:pt idx="35">
                  <c:v>84.9</c:v>
                </c:pt>
                <c:pt idx="36">
                  <c:v>77</c:v>
                </c:pt>
                <c:pt idx="37">
                  <c:v>75</c:v>
                </c:pt>
                <c:pt idx="38">
                  <c:v>77</c:v>
                </c:pt>
                <c:pt idx="39">
                  <c:v>75.7</c:v>
                </c:pt>
                <c:pt idx="40">
                  <c:v>75.900000000000006</c:v>
                </c:pt>
                <c:pt idx="41">
                  <c:v>76.599999999999994</c:v>
                </c:pt>
                <c:pt idx="42">
                  <c:v>81.7</c:v>
                </c:pt>
                <c:pt idx="43">
                  <c:v>77</c:v>
                </c:pt>
                <c:pt idx="44">
                  <c:v>78.099999999999994</c:v>
                </c:pt>
                <c:pt idx="45">
                  <c:v>79.3</c:v>
                </c:pt>
                <c:pt idx="46">
                  <c:v>79</c:v>
                </c:pt>
                <c:pt idx="47">
                  <c:v>80.099999999999994</c:v>
                </c:pt>
                <c:pt idx="48">
                  <c:v>76.3</c:v>
                </c:pt>
                <c:pt idx="49">
                  <c:v>79.3</c:v>
                </c:pt>
                <c:pt idx="50">
                  <c:v>78.8</c:v>
                </c:pt>
                <c:pt idx="51">
                  <c:v>78.099999999999994</c:v>
                </c:pt>
                <c:pt idx="52">
                  <c:v>77</c:v>
                </c:pt>
                <c:pt idx="53">
                  <c:v>75.900000000000006</c:v>
                </c:pt>
                <c:pt idx="54">
                  <c:v>75</c:v>
                </c:pt>
              </c:numCache>
            </c:numRef>
          </c:xVal>
          <c:yVal>
            <c:numRef>
              <c:f>KCALL!$F$3929:$F$3983</c:f>
              <c:numCache>
                <c:formatCode>General</c:formatCode>
                <c:ptCount val="55"/>
                <c:pt idx="0">
                  <c:v>49.3</c:v>
                </c:pt>
                <c:pt idx="1">
                  <c:v>48.9</c:v>
                </c:pt>
                <c:pt idx="2">
                  <c:v>48.8</c:v>
                </c:pt>
                <c:pt idx="3">
                  <c:v>47.99</c:v>
                </c:pt>
                <c:pt idx="4">
                  <c:v>47.8</c:v>
                </c:pt>
                <c:pt idx="5">
                  <c:v>47.5</c:v>
                </c:pt>
                <c:pt idx="6">
                  <c:v>46.89</c:v>
                </c:pt>
                <c:pt idx="7">
                  <c:v>46.69</c:v>
                </c:pt>
                <c:pt idx="8">
                  <c:v>45.75</c:v>
                </c:pt>
                <c:pt idx="9">
                  <c:v>45.02</c:v>
                </c:pt>
                <c:pt idx="10">
                  <c:v>44.89</c:v>
                </c:pt>
                <c:pt idx="11">
                  <c:v>44.68</c:v>
                </c:pt>
                <c:pt idx="12">
                  <c:v>44.06</c:v>
                </c:pt>
                <c:pt idx="13">
                  <c:v>43.95</c:v>
                </c:pt>
                <c:pt idx="14">
                  <c:v>43.9</c:v>
                </c:pt>
                <c:pt idx="15">
                  <c:v>43.75</c:v>
                </c:pt>
                <c:pt idx="16">
                  <c:v>43.48</c:v>
                </c:pt>
                <c:pt idx="17">
                  <c:v>43.44</c:v>
                </c:pt>
                <c:pt idx="18">
                  <c:v>43.21</c:v>
                </c:pt>
                <c:pt idx="19">
                  <c:v>43.19</c:v>
                </c:pt>
                <c:pt idx="20">
                  <c:v>43.11</c:v>
                </c:pt>
                <c:pt idx="21">
                  <c:v>42.78</c:v>
                </c:pt>
                <c:pt idx="22">
                  <c:v>42.55</c:v>
                </c:pt>
                <c:pt idx="23">
                  <c:v>42.49</c:v>
                </c:pt>
                <c:pt idx="24">
                  <c:v>41.84</c:v>
                </c:pt>
                <c:pt idx="25">
                  <c:v>41.57</c:v>
                </c:pt>
                <c:pt idx="26">
                  <c:v>41.4</c:v>
                </c:pt>
                <c:pt idx="27">
                  <c:v>40.93</c:v>
                </c:pt>
                <c:pt idx="28">
                  <c:v>40.9</c:v>
                </c:pt>
                <c:pt idx="29">
                  <c:v>37.78</c:v>
                </c:pt>
                <c:pt idx="30">
                  <c:v>37.68</c:v>
                </c:pt>
                <c:pt idx="31">
                  <c:v>36.950000000000003</c:v>
                </c:pt>
                <c:pt idx="32">
                  <c:v>36.85</c:v>
                </c:pt>
                <c:pt idx="33">
                  <c:v>36.39</c:v>
                </c:pt>
                <c:pt idx="34">
                  <c:v>35.94</c:v>
                </c:pt>
                <c:pt idx="35">
                  <c:v>35.43</c:v>
                </c:pt>
                <c:pt idx="36">
                  <c:v>35.31</c:v>
                </c:pt>
                <c:pt idx="37">
                  <c:v>34.25</c:v>
                </c:pt>
                <c:pt idx="38">
                  <c:v>33.85</c:v>
                </c:pt>
                <c:pt idx="39">
                  <c:v>33.770000000000003</c:v>
                </c:pt>
                <c:pt idx="40">
                  <c:v>32.56</c:v>
                </c:pt>
                <c:pt idx="41">
                  <c:v>30.66</c:v>
                </c:pt>
                <c:pt idx="42">
                  <c:v>29.96</c:v>
                </c:pt>
                <c:pt idx="43">
                  <c:v>26.81</c:v>
                </c:pt>
                <c:pt idx="44">
                  <c:v>26.37</c:v>
                </c:pt>
                <c:pt idx="45">
                  <c:v>26.09</c:v>
                </c:pt>
                <c:pt idx="46">
                  <c:v>25.67</c:v>
                </c:pt>
                <c:pt idx="47">
                  <c:v>25.07</c:v>
                </c:pt>
                <c:pt idx="48">
                  <c:v>24.81</c:v>
                </c:pt>
                <c:pt idx="49">
                  <c:v>24.42</c:v>
                </c:pt>
                <c:pt idx="50">
                  <c:v>22.53</c:v>
                </c:pt>
                <c:pt idx="51">
                  <c:v>22.04</c:v>
                </c:pt>
                <c:pt idx="52">
                  <c:v>21.29</c:v>
                </c:pt>
                <c:pt idx="53">
                  <c:v>20.38</c:v>
                </c:pt>
                <c:pt idx="54">
                  <c:v>19.670000000000002</c:v>
                </c:pt>
              </c:numCache>
            </c:numRef>
          </c:yVal>
          <c:smooth val="0"/>
        </c:ser>
        <c:dLbls>
          <c:showLegendKey val="0"/>
          <c:showVal val="0"/>
          <c:showCatName val="0"/>
          <c:showSerName val="0"/>
          <c:showPercent val="0"/>
          <c:showBubbleSize val="0"/>
        </c:dLbls>
        <c:axId val="94673088"/>
        <c:axId val="94673664"/>
      </c:scatterChart>
      <c:scatterChart>
        <c:scatterStyle val="lineMarker"/>
        <c:varyColors val="0"/>
        <c:ser>
          <c:idx val="1"/>
          <c:order val="0"/>
          <c:tx>
            <c:v>Triangle</c:v>
          </c:tx>
          <c:spPr>
            <a:ln w="28575">
              <a:noFill/>
            </a:ln>
          </c:spPr>
          <c:marker>
            <c:symbol val="square"/>
            <c:size val="5"/>
            <c:spPr>
              <a:solidFill>
                <a:srgbClr val="FF00FF"/>
              </a:solidFill>
              <a:ln>
                <a:solidFill>
                  <a:srgbClr val="FF00FF"/>
                </a:solidFill>
                <a:prstDash val="solid"/>
              </a:ln>
            </c:spPr>
          </c:marker>
          <c:xVal>
            <c:numRef>
              <c:f>KCALL!$D$2672:$D$3926</c:f>
              <c:numCache>
                <c:formatCode>General</c:formatCode>
                <c:ptCount val="1255"/>
                <c:pt idx="0">
                  <c:v>82.9</c:v>
                </c:pt>
                <c:pt idx="1">
                  <c:v>82</c:v>
                </c:pt>
                <c:pt idx="2">
                  <c:v>82</c:v>
                </c:pt>
                <c:pt idx="3">
                  <c:v>80.400000000000006</c:v>
                </c:pt>
                <c:pt idx="4">
                  <c:v>80.099999999999994</c:v>
                </c:pt>
                <c:pt idx="5">
                  <c:v>80.099999999999994</c:v>
                </c:pt>
                <c:pt idx="6">
                  <c:v>80.099999999999994</c:v>
                </c:pt>
                <c:pt idx="7">
                  <c:v>80.099999999999994</c:v>
                </c:pt>
                <c:pt idx="8">
                  <c:v>80.099999999999994</c:v>
                </c:pt>
                <c:pt idx="9">
                  <c:v>80.099999999999994</c:v>
                </c:pt>
                <c:pt idx="10">
                  <c:v>80.099999999999994</c:v>
                </c:pt>
                <c:pt idx="11">
                  <c:v>80.099999999999994</c:v>
                </c:pt>
                <c:pt idx="12">
                  <c:v>80.099999999999994</c:v>
                </c:pt>
                <c:pt idx="13">
                  <c:v>79</c:v>
                </c:pt>
                <c:pt idx="14">
                  <c:v>79</c:v>
                </c:pt>
                <c:pt idx="15">
                  <c:v>79</c:v>
                </c:pt>
                <c:pt idx="16">
                  <c:v>79</c:v>
                </c:pt>
                <c:pt idx="17">
                  <c:v>78.599999999999994</c:v>
                </c:pt>
                <c:pt idx="18">
                  <c:v>78.400000000000006</c:v>
                </c:pt>
                <c:pt idx="19">
                  <c:v>78.099999999999994</c:v>
                </c:pt>
                <c:pt idx="20">
                  <c:v>78.099999999999994</c:v>
                </c:pt>
                <c:pt idx="21">
                  <c:v>78.099999999999994</c:v>
                </c:pt>
                <c:pt idx="22">
                  <c:v>77.900000000000006</c:v>
                </c:pt>
                <c:pt idx="23">
                  <c:v>77.400000000000006</c:v>
                </c:pt>
                <c:pt idx="24">
                  <c:v>77.400000000000006</c:v>
                </c:pt>
                <c:pt idx="25">
                  <c:v>77</c:v>
                </c:pt>
                <c:pt idx="26">
                  <c:v>77</c:v>
                </c:pt>
                <c:pt idx="27">
                  <c:v>77</c:v>
                </c:pt>
                <c:pt idx="28">
                  <c:v>77</c:v>
                </c:pt>
                <c:pt idx="29">
                  <c:v>77</c:v>
                </c:pt>
                <c:pt idx="30">
                  <c:v>77</c:v>
                </c:pt>
                <c:pt idx="31">
                  <c:v>77</c:v>
                </c:pt>
                <c:pt idx="32">
                  <c:v>77</c:v>
                </c:pt>
                <c:pt idx="33">
                  <c:v>77</c:v>
                </c:pt>
                <c:pt idx="34">
                  <c:v>77</c:v>
                </c:pt>
                <c:pt idx="35">
                  <c:v>77</c:v>
                </c:pt>
                <c:pt idx="36">
                  <c:v>77</c:v>
                </c:pt>
                <c:pt idx="37">
                  <c:v>77</c:v>
                </c:pt>
                <c:pt idx="38">
                  <c:v>77</c:v>
                </c:pt>
                <c:pt idx="39">
                  <c:v>76.599999999999994</c:v>
                </c:pt>
                <c:pt idx="40">
                  <c:v>76.599999999999994</c:v>
                </c:pt>
                <c:pt idx="41">
                  <c:v>76.599999999999994</c:v>
                </c:pt>
                <c:pt idx="42">
                  <c:v>76.3</c:v>
                </c:pt>
                <c:pt idx="43">
                  <c:v>75.900000000000006</c:v>
                </c:pt>
                <c:pt idx="44">
                  <c:v>75.900000000000006</c:v>
                </c:pt>
                <c:pt idx="45">
                  <c:v>75.900000000000006</c:v>
                </c:pt>
                <c:pt idx="46">
                  <c:v>75.900000000000006</c:v>
                </c:pt>
                <c:pt idx="47">
                  <c:v>75.900000000000006</c:v>
                </c:pt>
                <c:pt idx="48">
                  <c:v>75.900000000000006</c:v>
                </c:pt>
                <c:pt idx="49">
                  <c:v>75.900000000000006</c:v>
                </c:pt>
                <c:pt idx="50">
                  <c:v>75.900000000000006</c:v>
                </c:pt>
                <c:pt idx="51">
                  <c:v>75.900000000000006</c:v>
                </c:pt>
                <c:pt idx="52">
                  <c:v>75.7</c:v>
                </c:pt>
                <c:pt idx="53">
                  <c:v>75.599999999999994</c:v>
                </c:pt>
                <c:pt idx="54">
                  <c:v>75.400000000000006</c:v>
                </c:pt>
                <c:pt idx="55">
                  <c:v>75.400000000000006</c:v>
                </c:pt>
                <c:pt idx="56">
                  <c:v>75.400000000000006</c:v>
                </c:pt>
                <c:pt idx="57">
                  <c:v>75.2</c:v>
                </c:pt>
                <c:pt idx="58">
                  <c:v>75</c:v>
                </c:pt>
                <c:pt idx="59">
                  <c:v>75</c:v>
                </c:pt>
                <c:pt idx="60">
                  <c:v>75</c:v>
                </c:pt>
                <c:pt idx="61">
                  <c:v>75</c:v>
                </c:pt>
                <c:pt idx="62">
                  <c:v>75</c:v>
                </c:pt>
                <c:pt idx="63">
                  <c:v>75</c:v>
                </c:pt>
                <c:pt idx="64">
                  <c:v>75</c:v>
                </c:pt>
                <c:pt idx="65">
                  <c:v>75</c:v>
                </c:pt>
                <c:pt idx="66">
                  <c:v>75</c:v>
                </c:pt>
                <c:pt idx="67">
                  <c:v>75</c:v>
                </c:pt>
                <c:pt idx="68">
                  <c:v>75</c:v>
                </c:pt>
                <c:pt idx="69">
                  <c:v>75</c:v>
                </c:pt>
                <c:pt idx="70">
                  <c:v>74.7</c:v>
                </c:pt>
                <c:pt idx="71">
                  <c:v>74.7</c:v>
                </c:pt>
                <c:pt idx="72">
                  <c:v>74.7</c:v>
                </c:pt>
                <c:pt idx="73">
                  <c:v>74.7</c:v>
                </c:pt>
                <c:pt idx="74">
                  <c:v>74.7</c:v>
                </c:pt>
                <c:pt idx="75">
                  <c:v>74.7</c:v>
                </c:pt>
                <c:pt idx="76">
                  <c:v>74.7</c:v>
                </c:pt>
                <c:pt idx="77">
                  <c:v>74.3</c:v>
                </c:pt>
                <c:pt idx="78">
                  <c:v>74.3</c:v>
                </c:pt>
                <c:pt idx="79">
                  <c:v>74.3</c:v>
                </c:pt>
                <c:pt idx="80">
                  <c:v>74.099999999999994</c:v>
                </c:pt>
                <c:pt idx="81">
                  <c:v>73.900000000000006</c:v>
                </c:pt>
                <c:pt idx="82">
                  <c:v>73.900000000000006</c:v>
                </c:pt>
                <c:pt idx="83">
                  <c:v>73.900000000000006</c:v>
                </c:pt>
                <c:pt idx="84">
                  <c:v>73.900000000000006</c:v>
                </c:pt>
                <c:pt idx="85">
                  <c:v>73.900000000000006</c:v>
                </c:pt>
                <c:pt idx="86">
                  <c:v>73.900000000000006</c:v>
                </c:pt>
                <c:pt idx="87">
                  <c:v>73.900000000000006</c:v>
                </c:pt>
                <c:pt idx="88">
                  <c:v>73.900000000000006</c:v>
                </c:pt>
                <c:pt idx="89">
                  <c:v>73.900000000000006</c:v>
                </c:pt>
                <c:pt idx="90">
                  <c:v>73.900000000000006</c:v>
                </c:pt>
                <c:pt idx="91">
                  <c:v>73.900000000000006</c:v>
                </c:pt>
                <c:pt idx="92">
                  <c:v>73.900000000000006</c:v>
                </c:pt>
                <c:pt idx="93">
                  <c:v>73.599999999999994</c:v>
                </c:pt>
                <c:pt idx="94">
                  <c:v>73.599999999999994</c:v>
                </c:pt>
                <c:pt idx="95">
                  <c:v>73.599999999999994</c:v>
                </c:pt>
                <c:pt idx="96">
                  <c:v>73.2</c:v>
                </c:pt>
                <c:pt idx="97">
                  <c:v>73.2</c:v>
                </c:pt>
                <c:pt idx="98">
                  <c:v>73.2</c:v>
                </c:pt>
                <c:pt idx="99">
                  <c:v>73</c:v>
                </c:pt>
                <c:pt idx="100">
                  <c:v>73</c:v>
                </c:pt>
                <c:pt idx="101">
                  <c:v>73</c:v>
                </c:pt>
                <c:pt idx="102">
                  <c:v>73</c:v>
                </c:pt>
                <c:pt idx="103">
                  <c:v>73</c:v>
                </c:pt>
                <c:pt idx="104">
                  <c:v>73</c:v>
                </c:pt>
                <c:pt idx="105">
                  <c:v>73</c:v>
                </c:pt>
                <c:pt idx="106">
                  <c:v>73</c:v>
                </c:pt>
                <c:pt idx="107">
                  <c:v>73</c:v>
                </c:pt>
                <c:pt idx="108">
                  <c:v>73</c:v>
                </c:pt>
                <c:pt idx="109">
                  <c:v>73</c:v>
                </c:pt>
                <c:pt idx="110">
                  <c:v>73</c:v>
                </c:pt>
                <c:pt idx="111">
                  <c:v>73</c:v>
                </c:pt>
                <c:pt idx="112">
                  <c:v>73</c:v>
                </c:pt>
                <c:pt idx="113">
                  <c:v>72.900000000000006</c:v>
                </c:pt>
                <c:pt idx="114">
                  <c:v>72.7</c:v>
                </c:pt>
                <c:pt idx="115">
                  <c:v>72.3</c:v>
                </c:pt>
                <c:pt idx="116">
                  <c:v>72.3</c:v>
                </c:pt>
                <c:pt idx="117">
                  <c:v>72.099999999999994</c:v>
                </c:pt>
                <c:pt idx="118">
                  <c:v>72.099999999999994</c:v>
                </c:pt>
                <c:pt idx="119">
                  <c:v>72</c:v>
                </c:pt>
                <c:pt idx="120">
                  <c:v>72</c:v>
                </c:pt>
                <c:pt idx="121">
                  <c:v>72</c:v>
                </c:pt>
                <c:pt idx="122">
                  <c:v>72</c:v>
                </c:pt>
                <c:pt idx="123">
                  <c:v>72</c:v>
                </c:pt>
                <c:pt idx="124">
                  <c:v>72</c:v>
                </c:pt>
                <c:pt idx="125">
                  <c:v>72</c:v>
                </c:pt>
                <c:pt idx="126">
                  <c:v>72</c:v>
                </c:pt>
                <c:pt idx="127">
                  <c:v>72</c:v>
                </c:pt>
                <c:pt idx="128">
                  <c:v>72</c:v>
                </c:pt>
                <c:pt idx="129">
                  <c:v>72</c:v>
                </c:pt>
                <c:pt idx="130">
                  <c:v>72</c:v>
                </c:pt>
                <c:pt idx="131">
                  <c:v>72</c:v>
                </c:pt>
                <c:pt idx="132">
                  <c:v>72</c:v>
                </c:pt>
                <c:pt idx="133">
                  <c:v>72</c:v>
                </c:pt>
                <c:pt idx="134">
                  <c:v>72</c:v>
                </c:pt>
                <c:pt idx="135">
                  <c:v>72</c:v>
                </c:pt>
                <c:pt idx="136">
                  <c:v>72</c:v>
                </c:pt>
                <c:pt idx="137">
                  <c:v>71.8</c:v>
                </c:pt>
                <c:pt idx="138">
                  <c:v>71.8</c:v>
                </c:pt>
                <c:pt idx="139">
                  <c:v>71.400000000000006</c:v>
                </c:pt>
                <c:pt idx="140">
                  <c:v>71.400000000000006</c:v>
                </c:pt>
                <c:pt idx="141">
                  <c:v>71.400000000000006</c:v>
                </c:pt>
                <c:pt idx="142">
                  <c:v>71.400000000000006</c:v>
                </c:pt>
                <c:pt idx="143">
                  <c:v>71.099999999999994</c:v>
                </c:pt>
                <c:pt idx="144">
                  <c:v>71.099999999999994</c:v>
                </c:pt>
                <c:pt idx="145">
                  <c:v>71.099999999999994</c:v>
                </c:pt>
                <c:pt idx="146">
                  <c:v>71.099999999999994</c:v>
                </c:pt>
                <c:pt idx="147">
                  <c:v>71.099999999999994</c:v>
                </c:pt>
                <c:pt idx="148">
                  <c:v>71.099999999999994</c:v>
                </c:pt>
                <c:pt idx="149">
                  <c:v>71.099999999999994</c:v>
                </c:pt>
                <c:pt idx="150">
                  <c:v>71.099999999999994</c:v>
                </c:pt>
                <c:pt idx="151">
                  <c:v>71.099999999999994</c:v>
                </c:pt>
                <c:pt idx="152">
                  <c:v>71.099999999999994</c:v>
                </c:pt>
                <c:pt idx="153">
                  <c:v>71.099999999999994</c:v>
                </c:pt>
                <c:pt idx="154">
                  <c:v>71.099999999999994</c:v>
                </c:pt>
                <c:pt idx="155">
                  <c:v>71.099999999999994</c:v>
                </c:pt>
                <c:pt idx="156">
                  <c:v>71.099999999999994</c:v>
                </c:pt>
                <c:pt idx="157">
                  <c:v>71.099999999999994</c:v>
                </c:pt>
                <c:pt idx="158">
                  <c:v>71.099999999999994</c:v>
                </c:pt>
                <c:pt idx="159">
                  <c:v>71.099999999999994</c:v>
                </c:pt>
                <c:pt idx="160">
                  <c:v>71.099999999999994</c:v>
                </c:pt>
                <c:pt idx="161">
                  <c:v>71.099999999999994</c:v>
                </c:pt>
                <c:pt idx="162">
                  <c:v>71.099999999999994</c:v>
                </c:pt>
                <c:pt idx="163">
                  <c:v>71.099999999999994</c:v>
                </c:pt>
                <c:pt idx="164">
                  <c:v>71.099999999999994</c:v>
                </c:pt>
                <c:pt idx="165">
                  <c:v>70.900000000000006</c:v>
                </c:pt>
                <c:pt idx="166">
                  <c:v>70.3</c:v>
                </c:pt>
                <c:pt idx="167">
                  <c:v>70.3</c:v>
                </c:pt>
                <c:pt idx="168">
                  <c:v>70.3</c:v>
                </c:pt>
                <c:pt idx="169">
                  <c:v>70</c:v>
                </c:pt>
                <c:pt idx="170">
                  <c:v>70</c:v>
                </c:pt>
                <c:pt idx="171">
                  <c:v>70</c:v>
                </c:pt>
                <c:pt idx="172">
                  <c:v>70</c:v>
                </c:pt>
                <c:pt idx="173">
                  <c:v>70</c:v>
                </c:pt>
                <c:pt idx="174">
                  <c:v>70</c:v>
                </c:pt>
                <c:pt idx="175">
                  <c:v>70</c:v>
                </c:pt>
                <c:pt idx="176">
                  <c:v>70</c:v>
                </c:pt>
                <c:pt idx="177">
                  <c:v>70</c:v>
                </c:pt>
                <c:pt idx="178">
                  <c:v>70</c:v>
                </c:pt>
                <c:pt idx="179">
                  <c:v>70</c:v>
                </c:pt>
                <c:pt idx="180">
                  <c:v>70</c:v>
                </c:pt>
                <c:pt idx="181">
                  <c:v>70</c:v>
                </c:pt>
                <c:pt idx="182">
                  <c:v>70</c:v>
                </c:pt>
                <c:pt idx="183">
                  <c:v>70</c:v>
                </c:pt>
                <c:pt idx="184">
                  <c:v>70</c:v>
                </c:pt>
                <c:pt idx="185">
                  <c:v>70</c:v>
                </c:pt>
                <c:pt idx="186">
                  <c:v>70</c:v>
                </c:pt>
                <c:pt idx="187">
                  <c:v>70</c:v>
                </c:pt>
                <c:pt idx="188">
                  <c:v>70</c:v>
                </c:pt>
                <c:pt idx="189">
                  <c:v>70</c:v>
                </c:pt>
                <c:pt idx="190">
                  <c:v>70</c:v>
                </c:pt>
                <c:pt idx="191">
                  <c:v>70</c:v>
                </c:pt>
                <c:pt idx="192">
                  <c:v>70</c:v>
                </c:pt>
                <c:pt idx="193">
                  <c:v>70</c:v>
                </c:pt>
                <c:pt idx="194">
                  <c:v>70</c:v>
                </c:pt>
                <c:pt idx="195">
                  <c:v>69.8</c:v>
                </c:pt>
                <c:pt idx="196">
                  <c:v>69.599999999999994</c:v>
                </c:pt>
                <c:pt idx="197">
                  <c:v>69.400000000000006</c:v>
                </c:pt>
                <c:pt idx="198">
                  <c:v>69.3</c:v>
                </c:pt>
                <c:pt idx="199">
                  <c:v>69.3</c:v>
                </c:pt>
                <c:pt idx="200">
                  <c:v>69.099999999999994</c:v>
                </c:pt>
                <c:pt idx="201">
                  <c:v>69.099999999999994</c:v>
                </c:pt>
                <c:pt idx="202">
                  <c:v>69.099999999999994</c:v>
                </c:pt>
                <c:pt idx="203">
                  <c:v>69.099999999999994</c:v>
                </c:pt>
                <c:pt idx="204">
                  <c:v>69.099999999999994</c:v>
                </c:pt>
                <c:pt idx="205">
                  <c:v>69.099999999999994</c:v>
                </c:pt>
                <c:pt idx="206">
                  <c:v>69.099999999999994</c:v>
                </c:pt>
                <c:pt idx="207">
                  <c:v>69.099999999999994</c:v>
                </c:pt>
                <c:pt idx="208">
                  <c:v>69.099999999999994</c:v>
                </c:pt>
                <c:pt idx="209">
                  <c:v>69.099999999999994</c:v>
                </c:pt>
                <c:pt idx="210">
                  <c:v>69.099999999999994</c:v>
                </c:pt>
                <c:pt idx="211">
                  <c:v>69.099999999999994</c:v>
                </c:pt>
                <c:pt idx="212">
                  <c:v>69.099999999999994</c:v>
                </c:pt>
                <c:pt idx="213">
                  <c:v>69.099999999999994</c:v>
                </c:pt>
                <c:pt idx="214">
                  <c:v>69.099999999999994</c:v>
                </c:pt>
                <c:pt idx="215">
                  <c:v>69.099999999999994</c:v>
                </c:pt>
                <c:pt idx="216">
                  <c:v>69.099999999999994</c:v>
                </c:pt>
                <c:pt idx="217">
                  <c:v>69.099999999999994</c:v>
                </c:pt>
                <c:pt idx="218">
                  <c:v>69.099999999999994</c:v>
                </c:pt>
                <c:pt idx="219">
                  <c:v>69.099999999999994</c:v>
                </c:pt>
                <c:pt idx="220">
                  <c:v>69.099999999999994</c:v>
                </c:pt>
                <c:pt idx="221">
                  <c:v>69.099999999999994</c:v>
                </c:pt>
                <c:pt idx="222">
                  <c:v>69.099999999999994</c:v>
                </c:pt>
                <c:pt idx="223">
                  <c:v>69.099999999999994</c:v>
                </c:pt>
                <c:pt idx="224">
                  <c:v>69.099999999999994</c:v>
                </c:pt>
                <c:pt idx="225">
                  <c:v>69.099999999999994</c:v>
                </c:pt>
                <c:pt idx="226">
                  <c:v>69.099999999999994</c:v>
                </c:pt>
                <c:pt idx="227">
                  <c:v>68.7</c:v>
                </c:pt>
                <c:pt idx="228">
                  <c:v>68.7</c:v>
                </c:pt>
                <c:pt idx="229">
                  <c:v>68.5</c:v>
                </c:pt>
                <c:pt idx="230">
                  <c:v>68.400000000000006</c:v>
                </c:pt>
                <c:pt idx="231">
                  <c:v>68.400000000000006</c:v>
                </c:pt>
                <c:pt idx="232">
                  <c:v>68.400000000000006</c:v>
                </c:pt>
                <c:pt idx="233">
                  <c:v>68.400000000000006</c:v>
                </c:pt>
                <c:pt idx="234">
                  <c:v>68.400000000000006</c:v>
                </c:pt>
                <c:pt idx="235">
                  <c:v>68</c:v>
                </c:pt>
                <c:pt idx="236">
                  <c:v>68</c:v>
                </c:pt>
                <c:pt idx="237">
                  <c:v>68</c:v>
                </c:pt>
                <c:pt idx="238">
                  <c:v>68</c:v>
                </c:pt>
                <c:pt idx="239">
                  <c:v>68</c:v>
                </c:pt>
                <c:pt idx="240">
                  <c:v>68</c:v>
                </c:pt>
                <c:pt idx="241">
                  <c:v>68</c:v>
                </c:pt>
                <c:pt idx="242">
                  <c:v>68</c:v>
                </c:pt>
                <c:pt idx="243">
                  <c:v>68</c:v>
                </c:pt>
                <c:pt idx="244">
                  <c:v>68</c:v>
                </c:pt>
                <c:pt idx="245">
                  <c:v>68</c:v>
                </c:pt>
                <c:pt idx="246">
                  <c:v>68</c:v>
                </c:pt>
                <c:pt idx="247">
                  <c:v>68</c:v>
                </c:pt>
                <c:pt idx="248">
                  <c:v>68</c:v>
                </c:pt>
                <c:pt idx="249">
                  <c:v>68</c:v>
                </c:pt>
                <c:pt idx="250">
                  <c:v>68</c:v>
                </c:pt>
                <c:pt idx="251">
                  <c:v>68</c:v>
                </c:pt>
                <c:pt idx="252">
                  <c:v>68</c:v>
                </c:pt>
                <c:pt idx="253">
                  <c:v>68</c:v>
                </c:pt>
                <c:pt idx="254">
                  <c:v>68</c:v>
                </c:pt>
                <c:pt idx="255">
                  <c:v>68</c:v>
                </c:pt>
                <c:pt idx="256">
                  <c:v>68</c:v>
                </c:pt>
                <c:pt idx="257">
                  <c:v>68</c:v>
                </c:pt>
                <c:pt idx="258">
                  <c:v>68</c:v>
                </c:pt>
                <c:pt idx="259">
                  <c:v>68</c:v>
                </c:pt>
                <c:pt idx="260">
                  <c:v>68</c:v>
                </c:pt>
                <c:pt idx="261">
                  <c:v>68</c:v>
                </c:pt>
                <c:pt idx="262">
                  <c:v>68</c:v>
                </c:pt>
                <c:pt idx="263">
                  <c:v>68</c:v>
                </c:pt>
                <c:pt idx="264">
                  <c:v>68</c:v>
                </c:pt>
                <c:pt idx="265">
                  <c:v>68</c:v>
                </c:pt>
                <c:pt idx="266">
                  <c:v>68</c:v>
                </c:pt>
                <c:pt idx="267">
                  <c:v>68</c:v>
                </c:pt>
                <c:pt idx="268">
                  <c:v>68</c:v>
                </c:pt>
                <c:pt idx="269">
                  <c:v>68</c:v>
                </c:pt>
                <c:pt idx="270">
                  <c:v>68</c:v>
                </c:pt>
                <c:pt idx="271">
                  <c:v>68</c:v>
                </c:pt>
                <c:pt idx="272">
                  <c:v>67.599999999999994</c:v>
                </c:pt>
                <c:pt idx="273">
                  <c:v>67.599999999999994</c:v>
                </c:pt>
                <c:pt idx="274">
                  <c:v>67.599999999999994</c:v>
                </c:pt>
                <c:pt idx="275">
                  <c:v>67.599999999999994</c:v>
                </c:pt>
                <c:pt idx="276">
                  <c:v>67.599999999999994</c:v>
                </c:pt>
                <c:pt idx="277">
                  <c:v>67.599999999999994</c:v>
                </c:pt>
                <c:pt idx="278">
                  <c:v>67.599999999999994</c:v>
                </c:pt>
                <c:pt idx="279">
                  <c:v>67.599999999999994</c:v>
                </c:pt>
                <c:pt idx="280">
                  <c:v>67.5</c:v>
                </c:pt>
                <c:pt idx="281">
                  <c:v>67.5</c:v>
                </c:pt>
                <c:pt idx="282">
                  <c:v>67.5</c:v>
                </c:pt>
                <c:pt idx="283">
                  <c:v>67.5</c:v>
                </c:pt>
                <c:pt idx="284">
                  <c:v>67.5</c:v>
                </c:pt>
                <c:pt idx="285">
                  <c:v>67.3</c:v>
                </c:pt>
                <c:pt idx="286">
                  <c:v>67.3</c:v>
                </c:pt>
                <c:pt idx="287">
                  <c:v>67.3</c:v>
                </c:pt>
                <c:pt idx="288">
                  <c:v>67.3</c:v>
                </c:pt>
                <c:pt idx="289">
                  <c:v>67.099999999999994</c:v>
                </c:pt>
                <c:pt idx="290">
                  <c:v>67.099999999999994</c:v>
                </c:pt>
                <c:pt idx="291">
                  <c:v>67.099999999999994</c:v>
                </c:pt>
                <c:pt idx="292">
                  <c:v>67.099999999999994</c:v>
                </c:pt>
                <c:pt idx="293">
                  <c:v>67.099999999999994</c:v>
                </c:pt>
                <c:pt idx="294">
                  <c:v>66.900000000000006</c:v>
                </c:pt>
                <c:pt idx="295">
                  <c:v>66.900000000000006</c:v>
                </c:pt>
                <c:pt idx="296">
                  <c:v>66.900000000000006</c:v>
                </c:pt>
                <c:pt idx="297">
                  <c:v>66.900000000000006</c:v>
                </c:pt>
                <c:pt idx="298">
                  <c:v>66.900000000000006</c:v>
                </c:pt>
                <c:pt idx="299">
                  <c:v>66.900000000000006</c:v>
                </c:pt>
                <c:pt idx="300">
                  <c:v>66.900000000000006</c:v>
                </c:pt>
                <c:pt idx="301">
                  <c:v>66.900000000000006</c:v>
                </c:pt>
                <c:pt idx="302">
                  <c:v>66.900000000000006</c:v>
                </c:pt>
                <c:pt idx="303">
                  <c:v>66.900000000000006</c:v>
                </c:pt>
                <c:pt idx="304">
                  <c:v>66.900000000000006</c:v>
                </c:pt>
                <c:pt idx="305">
                  <c:v>66.900000000000006</c:v>
                </c:pt>
                <c:pt idx="306">
                  <c:v>66.900000000000006</c:v>
                </c:pt>
                <c:pt idx="307">
                  <c:v>66.900000000000006</c:v>
                </c:pt>
                <c:pt idx="308">
                  <c:v>66.900000000000006</c:v>
                </c:pt>
                <c:pt idx="309">
                  <c:v>66.900000000000006</c:v>
                </c:pt>
                <c:pt idx="310">
                  <c:v>66.900000000000006</c:v>
                </c:pt>
                <c:pt idx="311">
                  <c:v>66.900000000000006</c:v>
                </c:pt>
                <c:pt idx="312">
                  <c:v>66.900000000000006</c:v>
                </c:pt>
                <c:pt idx="313">
                  <c:v>66.900000000000006</c:v>
                </c:pt>
                <c:pt idx="314">
                  <c:v>66.900000000000006</c:v>
                </c:pt>
                <c:pt idx="315">
                  <c:v>66.900000000000006</c:v>
                </c:pt>
                <c:pt idx="316">
                  <c:v>66.900000000000006</c:v>
                </c:pt>
                <c:pt idx="317">
                  <c:v>66.900000000000006</c:v>
                </c:pt>
                <c:pt idx="318">
                  <c:v>66.900000000000006</c:v>
                </c:pt>
                <c:pt idx="319">
                  <c:v>66.900000000000006</c:v>
                </c:pt>
                <c:pt idx="320">
                  <c:v>66.900000000000006</c:v>
                </c:pt>
                <c:pt idx="321">
                  <c:v>66.900000000000006</c:v>
                </c:pt>
                <c:pt idx="322">
                  <c:v>66.900000000000006</c:v>
                </c:pt>
                <c:pt idx="323">
                  <c:v>66.900000000000006</c:v>
                </c:pt>
                <c:pt idx="324">
                  <c:v>66.900000000000006</c:v>
                </c:pt>
                <c:pt idx="325">
                  <c:v>66.900000000000006</c:v>
                </c:pt>
                <c:pt idx="326">
                  <c:v>66.900000000000006</c:v>
                </c:pt>
                <c:pt idx="327">
                  <c:v>66.900000000000006</c:v>
                </c:pt>
                <c:pt idx="328">
                  <c:v>66.900000000000006</c:v>
                </c:pt>
                <c:pt idx="329">
                  <c:v>66.900000000000006</c:v>
                </c:pt>
                <c:pt idx="330">
                  <c:v>66.900000000000006</c:v>
                </c:pt>
                <c:pt idx="331">
                  <c:v>66.7</c:v>
                </c:pt>
                <c:pt idx="332">
                  <c:v>66.7</c:v>
                </c:pt>
                <c:pt idx="333">
                  <c:v>66.7</c:v>
                </c:pt>
                <c:pt idx="334">
                  <c:v>66.599999999999994</c:v>
                </c:pt>
                <c:pt idx="335">
                  <c:v>66.599999999999994</c:v>
                </c:pt>
                <c:pt idx="336">
                  <c:v>66.599999999999994</c:v>
                </c:pt>
                <c:pt idx="337">
                  <c:v>66.400000000000006</c:v>
                </c:pt>
                <c:pt idx="338">
                  <c:v>66.400000000000006</c:v>
                </c:pt>
                <c:pt idx="339">
                  <c:v>66.400000000000006</c:v>
                </c:pt>
                <c:pt idx="340">
                  <c:v>66.400000000000006</c:v>
                </c:pt>
                <c:pt idx="341">
                  <c:v>66.2</c:v>
                </c:pt>
                <c:pt idx="342">
                  <c:v>66.2</c:v>
                </c:pt>
                <c:pt idx="343">
                  <c:v>66</c:v>
                </c:pt>
                <c:pt idx="344">
                  <c:v>66</c:v>
                </c:pt>
                <c:pt idx="345">
                  <c:v>66</c:v>
                </c:pt>
                <c:pt idx="346">
                  <c:v>66</c:v>
                </c:pt>
                <c:pt idx="347">
                  <c:v>66</c:v>
                </c:pt>
                <c:pt idx="348">
                  <c:v>66</c:v>
                </c:pt>
                <c:pt idx="349">
                  <c:v>66</c:v>
                </c:pt>
                <c:pt idx="350">
                  <c:v>66</c:v>
                </c:pt>
                <c:pt idx="351">
                  <c:v>66</c:v>
                </c:pt>
                <c:pt idx="352">
                  <c:v>66</c:v>
                </c:pt>
                <c:pt idx="353">
                  <c:v>66</c:v>
                </c:pt>
                <c:pt idx="354">
                  <c:v>66</c:v>
                </c:pt>
                <c:pt idx="355">
                  <c:v>66</c:v>
                </c:pt>
                <c:pt idx="356">
                  <c:v>66</c:v>
                </c:pt>
                <c:pt idx="357">
                  <c:v>66</c:v>
                </c:pt>
                <c:pt idx="358">
                  <c:v>66</c:v>
                </c:pt>
                <c:pt idx="359">
                  <c:v>66</c:v>
                </c:pt>
                <c:pt idx="360">
                  <c:v>66</c:v>
                </c:pt>
                <c:pt idx="361">
                  <c:v>66</c:v>
                </c:pt>
                <c:pt idx="362">
                  <c:v>66</c:v>
                </c:pt>
                <c:pt idx="363">
                  <c:v>66</c:v>
                </c:pt>
                <c:pt idx="364">
                  <c:v>66</c:v>
                </c:pt>
                <c:pt idx="365">
                  <c:v>66</c:v>
                </c:pt>
                <c:pt idx="366">
                  <c:v>66</c:v>
                </c:pt>
                <c:pt idx="367">
                  <c:v>66</c:v>
                </c:pt>
                <c:pt idx="368">
                  <c:v>66</c:v>
                </c:pt>
                <c:pt idx="369">
                  <c:v>66</c:v>
                </c:pt>
                <c:pt idx="370">
                  <c:v>66</c:v>
                </c:pt>
                <c:pt idx="371">
                  <c:v>66</c:v>
                </c:pt>
                <c:pt idx="372">
                  <c:v>66</c:v>
                </c:pt>
                <c:pt idx="373">
                  <c:v>66</c:v>
                </c:pt>
                <c:pt idx="374">
                  <c:v>66</c:v>
                </c:pt>
                <c:pt idx="375">
                  <c:v>66</c:v>
                </c:pt>
                <c:pt idx="376">
                  <c:v>66</c:v>
                </c:pt>
                <c:pt idx="377">
                  <c:v>66</c:v>
                </c:pt>
                <c:pt idx="378">
                  <c:v>66</c:v>
                </c:pt>
                <c:pt idx="379">
                  <c:v>66</c:v>
                </c:pt>
                <c:pt idx="380">
                  <c:v>66</c:v>
                </c:pt>
                <c:pt idx="381">
                  <c:v>66</c:v>
                </c:pt>
                <c:pt idx="382">
                  <c:v>66</c:v>
                </c:pt>
                <c:pt idx="383">
                  <c:v>66</c:v>
                </c:pt>
                <c:pt idx="384">
                  <c:v>66</c:v>
                </c:pt>
                <c:pt idx="385">
                  <c:v>66</c:v>
                </c:pt>
                <c:pt idx="386">
                  <c:v>66</c:v>
                </c:pt>
                <c:pt idx="387">
                  <c:v>66</c:v>
                </c:pt>
                <c:pt idx="388">
                  <c:v>66</c:v>
                </c:pt>
                <c:pt idx="389">
                  <c:v>66</c:v>
                </c:pt>
                <c:pt idx="390">
                  <c:v>66</c:v>
                </c:pt>
                <c:pt idx="391">
                  <c:v>66</c:v>
                </c:pt>
                <c:pt idx="392">
                  <c:v>66</c:v>
                </c:pt>
                <c:pt idx="393">
                  <c:v>66</c:v>
                </c:pt>
                <c:pt idx="394">
                  <c:v>65.8</c:v>
                </c:pt>
                <c:pt idx="395">
                  <c:v>65.7</c:v>
                </c:pt>
                <c:pt idx="396">
                  <c:v>65.7</c:v>
                </c:pt>
                <c:pt idx="397">
                  <c:v>65.7</c:v>
                </c:pt>
                <c:pt idx="398">
                  <c:v>65.7</c:v>
                </c:pt>
                <c:pt idx="399">
                  <c:v>65.7</c:v>
                </c:pt>
                <c:pt idx="400">
                  <c:v>65.7</c:v>
                </c:pt>
                <c:pt idx="401">
                  <c:v>65.7</c:v>
                </c:pt>
                <c:pt idx="402">
                  <c:v>65.7</c:v>
                </c:pt>
                <c:pt idx="403">
                  <c:v>65.7</c:v>
                </c:pt>
                <c:pt idx="404">
                  <c:v>65.7</c:v>
                </c:pt>
                <c:pt idx="405">
                  <c:v>65.5</c:v>
                </c:pt>
                <c:pt idx="406">
                  <c:v>65.5</c:v>
                </c:pt>
                <c:pt idx="407">
                  <c:v>65.5</c:v>
                </c:pt>
                <c:pt idx="408">
                  <c:v>65.3</c:v>
                </c:pt>
                <c:pt idx="409">
                  <c:v>65.3</c:v>
                </c:pt>
                <c:pt idx="410">
                  <c:v>65.3</c:v>
                </c:pt>
                <c:pt idx="411">
                  <c:v>65.3</c:v>
                </c:pt>
                <c:pt idx="412">
                  <c:v>65.3</c:v>
                </c:pt>
                <c:pt idx="413">
                  <c:v>65.099999999999994</c:v>
                </c:pt>
                <c:pt idx="414">
                  <c:v>65.099999999999994</c:v>
                </c:pt>
                <c:pt idx="415">
                  <c:v>64.900000000000006</c:v>
                </c:pt>
                <c:pt idx="416">
                  <c:v>64.900000000000006</c:v>
                </c:pt>
                <c:pt idx="417">
                  <c:v>64.900000000000006</c:v>
                </c:pt>
                <c:pt idx="418">
                  <c:v>64.900000000000006</c:v>
                </c:pt>
                <c:pt idx="419">
                  <c:v>64.900000000000006</c:v>
                </c:pt>
                <c:pt idx="420">
                  <c:v>64.900000000000006</c:v>
                </c:pt>
                <c:pt idx="421">
                  <c:v>64.900000000000006</c:v>
                </c:pt>
                <c:pt idx="422">
                  <c:v>64.900000000000006</c:v>
                </c:pt>
                <c:pt idx="423">
                  <c:v>64.900000000000006</c:v>
                </c:pt>
                <c:pt idx="424">
                  <c:v>64.900000000000006</c:v>
                </c:pt>
                <c:pt idx="425">
                  <c:v>64.900000000000006</c:v>
                </c:pt>
                <c:pt idx="426">
                  <c:v>64.900000000000006</c:v>
                </c:pt>
                <c:pt idx="427">
                  <c:v>64.900000000000006</c:v>
                </c:pt>
                <c:pt idx="428">
                  <c:v>64.900000000000006</c:v>
                </c:pt>
                <c:pt idx="429">
                  <c:v>64.900000000000006</c:v>
                </c:pt>
                <c:pt idx="430">
                  <c:v>64.900000000000006</c:v>
                </c:pt>
                <c:pt idx="431">
                  <c:v>64.900000000000006</c:v>
                </c:pt>
                <c:pt idx="432">
                  <c:v>64.900000000000006</c:v>
                </c:pt>
                <c:pt idx="433">
                  <c:v>64.900000000000006</c:v>
                </c:pt>
                <c:pt idx="434">
                  <c:v>64.900000000000006</c:v>
                </c:pt>
                <c:pt idx="435">
                  <c:v>64.900000000000006</c:v>
                </c:pt>
                <c:pt idx="436">
                  <c:v>64.900000000000006</c:v>
                </c:pt>
                <c:pt idx="437">
                  <c:v>64.900000000000006</c:v>
                </c:pt>
                <c:pt idx="438">
                  <c:v>64.900000000000006</c:v>
                </c:pt>
                <c:pt idx="439">
                  <c:v>64.900000000000006</c:v>
                </c:pt>
                <c:pt idx="440">
                  <c:v>64.900000000000006</c:v>
                </c:pt>
                <c:pt idx="441">
                  <c:v>64.900000000000006</c:v>
                </c:pt>
                <c:pt idx="442">
                  <c:v>64.900000000000006</c:v>
                </c:pt>
                <c:pt idx="443">
                  <c:v>64.900000000000006</c:v>
                </c:pt>
                <c:pt idx="444">
                  <c:v>64.900000000000006</c:v>
                </c:pt>
                <c:pt idx="445">
                  <c:v>64.900000000000006</c:v>
                </c:pt>
                <c:pt idx="446">
                  <c:v>64.900000000000006</c:v>
                </c:pt>
                <c:pt idx="447">
                  <c:v>64.900000000000006</c:v>
                </c:pt>
                <c:pt idx="448">
                  <c:v>64.900000000000006</c:v>
                </c:pt>
                <c:pt idx="449">
                  <c:v>64.900000000000006</c:v>
                </c:pt>
                <c:pt idx="450">
                  <c:v>64.900000000000006</c:v>
                </c:pt>
                <c:pt idx="451">
                  <c:v>64.900000000000006</c:v>
                </c:pt>
                <c:pt idx="452">
                  <c:v>64.900000000000006</c:v>
                </c:pt>
                <c:pt idx="453">
                  <c:v>64.900000000000006</c:v>
                </c:pt>
                <c:pt idx="454">
                  <c:v>64.900000000000006</c:v>
                </c:pt>
                <c:pt idx="455">
                  <c:v>64.900000000000006</c:v>
                </c:pt>
                <c:pt idx="456">
                  <c:v>64.900000000000006</c:v>
                </c:pt>
                <c:pt idx="457">
                  <c:v>64.900000000000006</c:v>
                </c:pt>
                <c:pt idx="458">
                  <c:v>64.900000000000006</c:v>
                </c:pt>
                <c:pt idx="459">
                  <c:v>64.900000000000006</c:v>
                </c:pt>
                <c:pt idx="460">
                  <c:v>64.900000000000006</c:v>
                </c:pt>
                <c:pt idx="461">
                  <c:v>64.900000000000006</c:v>
                </c:pt>
                <c:pt idx="462">
                  <c:v>64.900000000000006</c:v>
                </c:pt>
                <c:pt idx="463">
                  <c:v>64.900000000000006</c:v>
                </c:pt>
                <c:pt idx="464">
                  <c:v>64.900000000000006</c:v>
                </c:pt>
                <c:pt idx="465">
                  <c:v>64.900000000000006</c:v>
                </c:pt>
                <c:pt idx="466">
                  <c:v>64.900000000000006</c:v>
                </c:pt>
                <c:pt idx="467">
                  <c:v>64.900000000000006</c:v>
                </c:pt>
                <c:pt idx="468">
                  <c:v>64.900000000000006</c:v>
                </c:pt>
                <c:pt idx="469">
                  <c:v>64.900000000000006</c:v>
                </c:pt>
                <c:pt idx="470">
                  <c:v>64.900000000000006</c:v>
                </c:pt>
                <c:pt idx="471">
                  <c:v>64.900000000000006</c:v>
                </c:pt>
                <c:pt idx="472">
                  <c:v>64.900000000000006</c:v>
                </c:pt>
                <c:pt idx="473">
                  <c:v>64.900000000000006</c:v>
                </c:pt>
                <c:pt idx="474">
                  <c:v>64.900000000000006</c:v>
                </c:pt>
                <c:pt idx="475">
                  <c:v>64.900000000000006</c:v>
                </c:pt>
                <c:pt idx="476">
                  <c:v>64.8</c:v>
                </c:pt>
                <c:pt idx="477">
                  <c:v>64.8</c:v>
                </c:pt>
                <c:pt idx="478">
                  <c:v>64.8</c:v>
                </c:pt>
                <c:pt idx="479">
                  <c:v>64.8</c:v>
                </c:pt>
                <c:pt idx="480">
                  <c:v>64.8</c:v>
                </c:pt>
                <c:pt idx="481">
                  <c:v>64.599999999999994</c:v>
                </c:pt>
                <c:pt idx="482">
                  <c:v>64.599999999999994</c:v>
                </c:pt>
                <c:pt idx="483">
                  <c:v>64.599999999999994</c:v>
                </c:pt>
                <c:pt idx="484">
                  <c:v>64.599999999999994</c:v>
                </c:pt>
                <c:pt idx="485">
                  <c:v>64.400000000000006</c:v>
                </c:pt>
                <c:pt idx="486">
                  <c:v>64.400000000000006</c:v>
                </c:pt>
                <c:pt idx="487">
                  <c:v>64.400000000000006</c:v>
                </c:pt>
                <c:pt idx="488">
                  <c:v>64.400000000000006</c:v>
                </c:pt>
                <c:pt idx="489">
                  <c:v>64.400000000000006</c:v>
                </c:pt>
                <c:pt idx="490">
                  <c:v>64.400000000000006</c:v>
                </c:pt>
                <c:pt idx="491">
                  <c:v>64.400000000000006</c:v>
                </c:pt>
                <c:pt idx="492">
                  <c:v>64.400000000000006</c:v>
                </c:pt>
                <c:pt idx="493">
                  <c:v>64.400000000000006</c:v>
                </c:pt>
                <c:pt idx="494">
                  <c:v>64.2</c:v>
                </c:pt>
                <c:pt idx="495">
                  <c:v>64.2</c:v>
                </c:pt>
                <c:pt idx="496">
                  <c:v>64.2</c:v>
                </c:pt>
                <c:pt idx="497">
                  <c:v>64.2</c:v>
                </c:pt>
                <c:pt idx="498">
                  <c:v>64.2</c:v>
                </c:pt>
                <c:pt idx="499">
                  <c:v>64.2</c:v>
                </c:pt>
                <c:pt idx="500">
                  <c:v>64</c:v>
                </c:pt>
                <c:pt idx="501">
                  <c:v>64</c:v>
                </c:pt>
                <c:pt idx="502">
                  <c:v>64</c:v>
                </c:pt>
                <c:pt idx="503">
                  <c:v>64</c:v>
                </c:pt>
                <c:pt idx="504">
                  <c:v>64</c:v>
                </c:pt>
                <c:pt idx="505">
                  <c:v>64</c:v>
                </c:pt>
                <c:pt idx="506">
                  <c:v>64</c:v>
                </c:pt>
                <c:pt idx="507">
                  <c:v>64</c:v>
                </c:pt>
                <c:pt idx="508">
                  <c:v>64</c:v>
                </c:pt>
                <c:pt idx="509">
                  <c:v>64</c:v>
                </c:pt>
                <c:pt idx="510">
                  <c:v>64</c:v>
                </c:pt>
                <c:pt idx="511">
                  <c:v>64</c:v>
                </c:pt>
                <c:pt idx="512">
                  <c:v>64</c:v>
                </c:pt>
                <c:pt idx="513">
                  <c:v>64</c:v>
                </c:pt>
                <c:pt idx="514">
                  <c:v>64</c:v>
                </c:pt>
                <c:pt idx="515">
                  <c:v>64</c:v>
                </c:pt>
                <c:pt idx="516">
                  <c:v>64</c:v>
                </c:pt>
                <c:pt idx="517">
                  <c:v>64</c:v>
                </c:pt>
                <c:pt idx="518">
                  <c:v>64</c:v>
                </c:pt>
                <c:pt idx="519">
                  <c:v>64</c:v>
                </c:pt>
                <c:pt idx="520">
                  <c:v>64</c:v>
                </c:pt>
                <c:pt idx="521">
                  <c:v>64</c:v>
                </c:pt>
                <c:pt idx="522">
                  <c:v>64</c:v>
                </c:pt>
                <c:pt idx="523">
                  <c:v>64</c:v>
                </c:pt>
                <c:pt idx="524">
                  <c:v>64</c:v>
                </c:pt>
                <c:pt idx="525">
                  <c:v>64</c:v>
                </c:pt>
                <c:pt idx="526">
                  <c:v>64</c:v>
                </c:pt>
                <c:pt idx="527">
                  <c:v>64</c:v>
                </c:pt>
                <c:pt idx="528">
                  <c:v>64</c:v>
                </c:pt>
                <c:pt idx="529">
                  <c:v>64</c:v>
                </c:pt>
                <c:pt idx="530">
                  <c:v>64</c:v>
                </c:pt>
                <c:pt idx="531">
                  <c:v>64</c:v>
                </c:pt>
                <c:pt idx="532">
                  <c:v>64</c:v>
                </c:pt>
                <c:pt idx="533">
                  <c:v>64</c:v>
                </c:pt>
                <c:pt idx="534">
                  <c:v>64</c:v>
                </c:pt>
                <c:pt idx="535">
                  <c:v>64</c:v>
                </c:pt>
                <c:pt idx="536">
                  <c:v>64</c:v>
                </c:pt>
                <c:pt idx="537">
                  <c:v>64</c:v>
                </c:pt>
                <c:pt idx="538">
                  <c:v>64</c:v>
                </c:pt>
                <c:pt idx="539">
                  <c:v>64</c:v>
                </c:pt>
                <c:pt idx="540">
                  <c:v>64</c:v>
                </c:pt>
                <c:pt idx="541">
                  <c:v>64</c:v>
                </c:pt>
                <c:pt idx="542">
                  <c:v>64</c:v>
                </c:pt>
                <c:pt idx="543">
                  <c:v>64</c:v>
                </c:pt>
                <c:pt idx="544">
                  <c:v>64</c:v>
                </c:pt>
                <c:pt idx="545">
                  <c:v>64</c:v>
                </c:pt>
                <c:pt idx="546">
                  <c:v>64</c:v>
                </c:pt>
                <c:pt idx="547">
                  <c:v>64</c:v>
                </c:pt>
                <c:pt idx="548">
                  <c:v>64</c:v>
                </c:pt>
                <c:pt idx="549">
                  <c:v>64</c:v>
                </c:pt>
                <c:pt idx="550">
                  <c:v>64</c:v>
                </c:pt>
                <c:pt idx="551">
                  <c:v>64</c:v>
                </c:pt>
                <c:pt idx="552">
                  <c:v>63.9</c:v>
                </c:pt>
                <c:pt idx="553">
                  <c:v>63.9</c:v>
                </c:pt>
                <c:pt idx="554">
                  <c:v>63.7</c:v>
                </c:pt>
                <c:pt idx="555">
                  <c:v>63.7</c:v>
                </c:pt>
                <c:pt idx="556">
                  <c:v>63.7</c:v>
                </c:pt>
                <c:pt idx="557">
                  <c:v>63.7</c:v>
                </c:pt>
                <c:pt idx="558">
                  <c:v>63.7</c:v>
                </c:pt>
                <c:pt idx="559">
                  <c:v>63.7</c:v>
                </c:pt>
                <c:pt idx="560">
                  <c:v>63.7</c:v>
                </c:pt>
                <c:pt idx="561">
                  <c:v>63.7</c:v>
                </c:pt>
                <c:pt idx="562">
                  <c:v>63.7</c:v>
                </c:pt>
                <c:pt idx="563">
                  <c:v>63.7</c:v>
                </c:pt>
                <c:pt idx="564">
                  <c:v>63.3</c:v>
                </c:pt>
                <c:pt idx="565">
                  <c:v>63.3</c:v>
                </c:pt>
                <c:pt idx="566">
                  <c:v>63.3</c:v>
                </c:pt>
                <c:pt idx="567">
                  <c:v>63.3</c:v>
                </c:pt>
                <c:pt idx="568">
                  <c:v>63.3</c:v>
                </c:pt>
                <c:pt idx="569">
                  <c:v>63.3</c:v>
                </c:pt>
                <c:pt idx="570">
                  <c:v>63.3</c:v>
                </c:pt>
                <c:pt idx="571">
                  <c:v>63.3</c:v>
                </c:pt>
                <c:pt idx="572">
                  <c:v>63.3</c:v>
                </c:pt>
                <c:pt idx="573">
                  <c:v>63.3</c:v>
                </c:pt>
                <c:pt idx="574">
                  <c:v>63.3</c:v>
                </c:pt>
                <c:pt idx="575">
                  <c:v>63.3</c:v>
                </c:pt>
                <c:pt idx="576">
                  <c:v>63.3</c:v>
                </c:pt>
                <c:pt idx="577">
                  <c:v>63</c:v>
                </c:pt>
                <c:pt idx="578">
                  <c:v>63</c:v>
                </c:pt>
                <c:pt idx="579">
                  <c:v>63</c:v>
                </c:pt>
                <c:pt idx="580">
                  <c:v>63</c:v>
                </c:pt>
                <c:pt idx="581">
                  <c:v>63</c:v>
                </c:pt>
                <c:pt idx="582">
                  <c:v>63</c:v>
                </c:pt>
                <c:pt idx="583">
                  <c:v>63</c:v>
                </c:pt>
                <c:pt idx="584">
                  <c:v>63</c:v>
                </c:pt>
                <c:pt idx="585">
                  <c:v>63</c:v>
                </c:pt>
                <c:pt idx="586">
                  <c:v>63</c:v>
                </c:pt>
                <c:pt idx="587">
                  <c:v>63</c:v>
                </c:pt>
                <c:pt idx="588">
                  <c:v>63</c:v>
                </c:pt>
                <c:pt idx="589">
                  <c:v>63</c:v>
                </c:pt>
                <c:pt idx="590">
                  <c:v>63</c:v>
                </c:pt>
                <c:pt idx="591">
                  <c:v>63</c:v>
                </c:pt>
                <c:pt idx="592">
                  <c:v>63</c:v>
                </c:pt>
                <c:pt idx="593">
                  <c:v>63</c:v>
                </c:pt>
                <c:pt idx="594">
                  <c:v>63</c:v>
                </c:pt>
                <c:pt idx="595">
                  <c:v>63</c:v>
                </c:pt>
                <c:pt idx="596">
                  <c:v>63</c:v>
                </c:pt>
                <c:pt idx="597">
                  <c:v>63</c:v>
                </c:pt>
                <c:pt idx="598">
                  <c:v>63</c:v>
                </c:pt>
                <c:pt idx="599">
                  <c:v>63</c:v>
                </c:pt>
                <c:pt idx="600">
                  <c:v>63</c:v>
                </c:pt>
                <c:pt idx="601">
                  <c:v>63</c:v>
                </c:pt>
                <c:pt idx="602">
                  <c:v>63</c:v>
                </c:pt>
                <c:pt idx="603">
                  <c:v>63</c:v>
                </c:pt>
                <c:pt idx="604">
                  <c:v>63</c:v>
                </c:pt>
                <c:pt idx="605">
                  <c:v>63</c:v>
                </c:pt>
                <c:pt idx="606">
                  <c:v>63</c:v>
                </c:pt>
                <c:pt idx="607">
                  <c:v>63</c:v>
                </c:pt>
                <c:pt idx="608">
                  <c:v>63</c:v>
                </c:pt>
                <c:pt idx="609">
                  <c:v>63</c:v>
                </c:pt>
                <c:pt idx="610">
                  <c:v>63</c:v>
                </c:pt>
                <c:pt idx="611">
                  <c:v>63</c:v>
                </c:pt>
                <c:pt idx="612">
                  <c:v>63</c:v>
                </c:pt>
                <c:pt idx="613">
                  <c:v>63</c:v>
                </c:pt>
                <c:pt idx="614">
                  <c:v>63</c:v>
                </c:pt>
                <c:pt idx="615">
                  <c:v>63</c:v>
                </c:pt>
                <c:pt idx="616">
                  <c:v>63</c:v>
                </c:pt>
                <c:pt idx="617">
                  <c:v>63</c:v>
                </c:pt>
                <c:pt idx="618">
                  <c:v>63</c:v>
                </c:pt>
                <c:pt idx="619">
                  <c:v>63</c:v>
                </c:pt>
                <c:pt idx="620">
                  <c:v>63</c:v>
                </c:pt>
                <c:pt idx="621">
                  <c:v>63</c:v>
                </c:pt>
                <c:pt idx="622">
                  <c:v>63</c:v>
                </c:pt>
                <c:pt idx="623">
                  <c:v>63</c:v>
                </c:pt>
                <c:pt idx="624">
                  <c:v>63</c:v>
                </c:pt>
                <c:pt idx="625">
                  <c:v>63</c:v>
                </c:pt>
                <c:pt idx="626">
                  <c:v>63</c:v>
                </c:pt>
                <c:pt idx="627">
                  <c:v>63</c:v>
                </c:pt>
                <c:pt idx="628">
                  <c:v>62.8</c:v>
                </c:pt>
                <c:pt idx="629">
                  <c:v>62.8</c:v>
                </c:pt>
                <c:pt idx="630">
                  <c:v>62.8</c:v>
                </c:pt>
                <c:pt idx="631">
                  <c:v>62.8</c:v>
                </c:pt>
                <c:pt idx="632">
                  <c:v>62.8</c:v>
                </c:pt>
                <c:pt idx="633">
                  <c:v>62.6</c:v>
                </c:pt>
                <c:pt idx="634">
                  <c:v>62.6</c:v>
                </c:pt>
                <c:pt idx="635">
                  <c:v>62.6</c:v>
                </c:pt>
                <c:pt idx="636">
                  <c:v>62.6</c:v>
                </c:pt>
                <c:pt idx="637">
                  <c:v>62.6</c:v>
                </c:pt>
                <c:pt idx="638">
                  <c:v>62.6</c:v>
                </c:pt>
                <c:pt idx="639">
                  <c:v>62.6</c:v>
                </c:pt>
                <c:pt idx="640">
                  <c:v>62.4</c:v>
                </c:pt>
                <c:pt idx="641">
                  <c:v>62.4</c:v>
                </c:pt>
                <c:pt idx="642">
                  <c:v>62.4</c:v>
                </c:pt>
                <c:pt idx="643">
                  <c:v>62.2</c:v>
                </c:pt>
                <c:pt idx="644">
                  <c:v>62.2</c:v>
                </c:pt>
                <c:pt idx="645">
                  <c:v>62.2</c:v>
                </c:pt>
                <c:pt idx="646">
                  <c:v>62.2</c:v>
                </c:pt>
                <c:pt idx="647">
                  <c:v>62.2</c:v>
                </c:pt>
                <c:pt idx="648">
                  <c:v>62.1</c:v>
                </c:pt>
                <c:pt idx="649">
                  <c:v>62.1</c:v>
                </c:pt>
                <c:pt idx="650">
                  <c:v>62.1</c:v>
                </c:pt>
                <c:pt idx="651">
                  <c:v>62.1</c:v>
                </c:pt>
                <c:pt idx="652">
                  <c:v>62.1</c:v>
                </c:pt>
                <c:pt idx="653">
                  <c:v>62.1</c:v>
                </c:pt>
                <c:pt idx="654">
                  <c:v>62.1</c:v>
                </c:pt>
                <c:pt idx="655">
                  <c:v>62.1</c:v>
                </c:pt>
                <c:pt idx="656">
                  <c:v>62.1</c:v>
                </c:pt>
                <c:pt idx="657">
                  <c:v>62.1</c:v>
                </c:pt>
                <c:pt idx="658">
                  <c:v>62.1</c:v>
                </c:pt>
                <c:pt idx="659">
                  <c:v>62.1</c:v>
                </c:pt>
                <c:pt idx="660">
                  <c:v>62.1</c:v>
                </c:pt>
                <c:pt idx="661">
                  <c:v>62.1</c:v>
                </c:pt>
                <c:pt idx="662">
                  <c:v>62.1</c:v>
                </c:pt>
                <c:pt idx="663">
                  <c:v>62.1</c:v>
                </c:pt>
                <c:pt idx="664">
                  <c:v>62.1</c:v>
                </c:pt>
                <c:pt idx="665">
                  <c:v>62.1</c:v>
                </c:pt>
                <c:pt idx="666">
                  <c:v>62.1</c:v>
                </c:pt>
                <c:pt idx="667">
                  <c:v>62.1</c:v>
                </c:pt>
                <c:pt idx="668">
                  <c:v>62.1</c:v>
                </c:pt>
                <c:pt idx="669">
                  <c:v>62.1</c:v>
                </c:pt>
                <c:pt idx="670">
                  <c:v>62.1</c:v>
                </c:pt>
                <c:pt idx="671">
                  <c:v>62.1</c:v>
                </c:pt>
                <c:pt idx="672">
                  <c:v>62.1</c:v>
                </c:pt>
                <c:pt idx="673">
                  <c:v>62.1</c:v>
                </c:pt>
                <c:pt idx="674">
                  <c:v>62.1</c:v>
                </c:pt>
                <c:pt idx="675">
                  <c:v>62.1</c:v>
                </c:pt>
                <c:pt idx="676">
                  <c:v>62.1</c:v>
                </c:pt>
                <c:pt idx="677">
                  <c:v>62.1</c:v>
                </c:pt>
                <c:pt idx="678">
                  <c:v>62.1</c:v>
                </c:pt>
                <c:pt idx="679">
                  <c:v>62.1</c:v>
                </c:pt>
                <c:pt idx="680">
                  <c:v>62.1</c:v>
                </c:pt>
                <c:pt idx="681">
                  <c:v>62.1</c:v>
                </c:pt>
                <c:pt idx="682">
                  <c:v>62.1</c:v>
                </c:pt>
                <c:pt idx="683">
                  <c:v>62.1</c:v>
                </c:pt>
                <c:pt idx="684">
                  <c:v>62.1</c:v>
                </c:pt>
                <c:pt idx="685">
                  <c:v>62.1</c:v>
                </c:pt>
                <c:pt idx="686">
                  <c:v>62.1</c:v>
                </c:pt>
                <c:pt idx="687">
                  <c:v>62.1</c:v>
                </c:pt>
                <c:pt idx="688">
                  <c:v>62.1</c:v>
                </c:pt>
                <c:pt idx="689">
                  <c:v>62.1</c:v>
                </c:pt>
                <c:pt idx="690">
                  <c:v>62.1</c:v>
                </c:pt>
                <c:pt idx="691">
                  <c:v>62.1</c:v>
                </c:pt>
                <c:pt idx="692">
                  <c:v>62.1</c:v>
                </c:pt>
                <c:pt idx="693">
                  <c:v>62.1</c:v>
                </c:pt>
                <c:pt idx="694">
                  <c:v>62.1</c:v>
                </c:pt>
                <c:pt idx="695">
                  <c:v>62.1</c:v>
                </c:pt>
                <c:pt idx="696">
                  <c:v>62.1</c:v>
                </c:pt>
                <c:pt idx="697">
                  <c:v>62.1</c:v>
                </c:pt>
                <c:pt idx="698">
                  <c:v>62.1</c:v>
                </c:pt>
                <c:pt idx="699">
                  <c:v>62.1</c:v>
                </c:pt>
                <c:pt idx="700">
                  <c:v>62.1</c:v>
                </c:pt>
                <c:pt idx="701">
                  <c:v>62.1</c:v>
                </c:pt>
                <c:pt idx="702">
                  <c:v>62.1</c:v>
                </c:pt>
                <c:pt idx="703">
                  <c:v>62.1</c:v>
                </c:pt>
                <c:pt idx="704">
                  <c:v>62.1</c:v>
                </c:pt>
                <c:pt idx="705">
                  <c:v>62.1</c:v>
                </c:pt>
                <c:pt idx="706">
                  <c:v>62.1</c:v>
                </c:pt>
                <c:pt idx="707">
                  <c:v>62.1</c:v>
                </c:pt>
                <c:pt idx="708">
                  <c:v>62.1</c:v>
                </c:pt>
                <c:pt idx="709">
                  <c:v>62.1</c:v>
                </c:pt>
                <c:pt idx="710">
                  <c:v>62.1</c:v>
                </c:pt>
                <c:pt idx="711">
                  <c:v>62.1</c:v>
                </c:pt>
                <c:pt idx="712">
                  <c:v>62.1</c:v>
                </c:pt>
                <c:pt idx="713">
                  <c:v>62.1</c:v>
                </c:pt>
                <c:pt idx="714">
                  <c:v>62.1</c:v>
                </c:pt>
                <c:pt idx="715">
                  <c:v>62.1</c:v>
                </c:pt>
                <c:pt idx="716">
                  <c:v>62.1</c:v>
                </c:pt>
                <c:pt idx="717">
                  <c:v>62.1</c:v>
                </c:pt>
                <c:pt idx="718">
                  <c:v>62.1</c:v>
                </c:pt>
                <c:pt idx="719">
                  <c:v>61.9</c:v>
                </c:pt>
                <c:pt idx="720">
                  <c:v>61.7</c:v>
                </c:pt>
                <c:pt idx="721">
                  <c:v>61.7</c:v>
                </c:pt>
                <c:pt idx="722">
                  <c:v>61.7</c:v>
                </c:pt>
                <c:pt idx="723">
                  <c:v>61.7</c:v>
                </c:pt>
                <c:pt idx="724">
                  <c:v>61.7</c:v>
                </c:pt>
                <c:pt idx="725">
                  <c:v>61.7</c:v>
                </c:pt>
                <c:pt idx="726">
                  <c:v>61.7</c:v>
                </c:pt>
                <c:pt idx="727">
                  <c:v>61.7</c:v>
                </c:pt>
                <c:pt idx="728">
                  <c:v>61.7</c:v>
                </c:pt>
                <c:pt idx="729">
                  <c:v>61.3</c:v>
                </c:pt>
                <c:pt idx="730">
                  <c:v>61.3</c:v>
                </c:pt>
                <c:pt idx="731">
                  <c:v>61.3</c:v>
                </c:pt>
                <c:pt idx="732">
                  <c:v>61.3</c:v>
                </c:pt>
                <c:pt idx="733">
                  <c:v>61.3</c:v>
                </c:pt>
                <c:pt idx="734">
                  <c:v>61.3</c:v>
                </c:pt>
                <c:pt idx="735">
                  <c:v>61.3</c:v>
                </c:pt>
                <c:pt idx="736">
                  <c:v>61.3</c:v>
                </c:pt>
                <c:pt idx="737">
                  <c:v>61.3</c:v>
                </c:pt>
                <c:pt idx="738">
                  <c:v>61.3</c:v>
                </c:pt>
                <c:pt idx="739">
                  <c:v>61.2</c:v>
                </c:pt>
                <c:pt idx="740">
                  <c:v>61.2</c:v>
                </c:pt>
                <c:pt idx="741">
                  <c:v>61</c:v>
                </c:pt>
                <c:pt idx="742">
                  <c:v>61</c:v>
                </c:pt>
                <c:pt idx="743">
                  <c:v>61</c:v>
                </c:pt>
                <c:pt idx="744">
                  <c:v>61</c:v>
                </c:pt>
                <c:pt idx="745">
                  <c:v>61</c:v>
                </c:pt>
                <c:pt idx="746">
                  <c:v>61</c:v>
                </c:pt>
                <c:pt idx="747">
                  <c:v>61</c:v>
                </c:pt>
                <c:pt idx="748">
                  <c:v>61</c:v>
                </c:pt>
                <c:pt idx="749">
                  <c:v>61</c:v>
                </c:pt>
                <c:pt idx="750">
                  <c:v>61</c:v>
                </c:pt>
                <c:pt idx="751">
                  <c:v>61</c:v>
                </c:pt>
                <c:pt idx="752">
                  <c:v>61</c:v>
                </c:pt>
                <c:pt idx="753">
                  <c:v>61</c:v>
                </c:pt>
                <c:pt idx="754">
                  <c:v>61</c:v>
                </c:pt>
                <c:pt idx="755">
                  <c:v>61</c:v>
                </c:pt>
                <c:pt idx="756">
                  <c:v>61</c:v>
                </c:pt>
                <c:pt idx="757">
                  <c:v>61</c:v>
                </c:pt>
                <c:pt idx="758">
                  <c:v>61</c:v>
                </c:pt>
                <c:pt idx="759">
                  <c:v>61</c:v>
                </c:pt>
                <c:pt idx="760">
                  <c:v>61</c:v>
                </c:pt>
                <c:pt idx="761">
                  <c:v>61</c:v>
                </c:pt>
                <c:pt idx="762">
                  <c:v>61</c:v>
                </c:pt>
                <c:pt idx="763">
                  <c:v>61</c:v>
                </c:pt>
                <c:pt idx="764">
                  <c:v>61</c:v>
                </c:pt>
                <c:pt idx="765">
                  <c:v>61</c:v>
                </c:pt>
                <c:pt idx="766">
                  <c:v>61</c:v>
                </c:pt>
                <c:pt idx="767">
                  <c:v>61</c:v>
                </c:pt>
                <c:pt idx="768">
                  <c:v>61</c:v>
                </c:pt>
                <c:pt idx="769">
                  <c:v>61</c:v>
                </c:pt>
                <c:pt idx="770">
                  <c:v>61</c:v>
                </c:pt>
                <c:pt idx="771">
                  <c:v>61</c:v>
                </c:pt>
                <c:pt idx="772">
                  <c:v>61</c:v>
                </c:pt>
                <c:pt idx="773">
                  <c:v>61</c:v>
                </c:pt>
                <c:pt idx="774">
                  <c:v>61</c:v>
                </c:pt>
                <c:pt idx="775">
                  <c:v>61</c:v>
                </c:pt>
                <c:pt idx="776">
                  <c:v>61</c:v>
                </c:pt>
                <c:pt idx="777">
                  <c:v>61</c:v>
                </c:pt>
                <c:pt idx="778">
                  <c:v>61</c:v>
                </c:pt>
                <c:pt idx="779">
                  <c:v>61</c:v>
                </c:pt>
                <c:pt idx="780">
                  <c:v>61</c:v>
                </c:pt>
                <c:pt idx="781">
                  <c:v>61</c:v>
                </c:pt>
                <c:pt idx="782">
                  <c:v>61</c:v>
                </c:pt>
                <c:pt idx="783">
                  <c:v>61</c:v>
                </c:pt>
                <c:pt idx="784">
                  <c:v>61</c:v>
                </c:pt>
                <c:pt idx="785">
                  <c:v>61</c:v>
                </c:pt>
                <c:pt idx="786">
                  <c:v>61</c:v>
                </c:pt>
                <c:pt idx="787">
                  <c:v>61</c:v>
                </c:pt>
                <c:pt idx="788">
                  <c:v>61</c:v>
                </c:pt>
                <c:pt idx="789">
                  <c:v>60.8</c:v>
                </c:pt>
                <c:pt idx="790">
                  <c:v>60.8</c:v>
                </c:pt>
                <c:pt idx="791">
                  <c:v>60.8</c:v>
                </c:pt>
                <c:pt idx="792">
                  <c:v>60.8</c:v>
                </c:pt>
                <c:pt idx="793">
                  <c:v>60.6</c:v>
                </c:pt>
                <c:pt idx="794">
                  <c:v>60.6</c:v>
                </c:pt>
                <c:pt idx="795">
                  <c:v>60.6</c:v>
                </c:pt>
                <c:pt idx="796">
                  <c:v>60.6</c:v>
                </c:pt>
                <c:pt idx="797">
                  <c:v>60.6</c:v>
                </c:pt>
                <c:pt idx="798">
                  <c:v>60.6</c:v>
                </c:pt>
                <c:pt idx="799">
                  <c:v>60.6</c:v>
                </c:pt>
                <c:pt idx="800">
                  <c:v>60.4</c:v>
                </c:pt>
                <c:pt idx="801">
                  <c:v>60.4</c:v>
                </c:pt>
                <c:pt idx="802">
                  <c:v>60.4</c:v>
                </c:pt>
                <c:pt idx="803">
                  <c:v>60.4</c:v>
                </c:pt>
                <c:pt idx="804">
                  <c:v>60.4</c:v>
                </c:pt>
                <c:pt idx="805">
                  <c:v>60.4</c:v>
                </c:pt>
                <c:pt idx="806">
                  <c:v>60.4</c:v>
                </c:pt>
                <c:pt idx="807">
                  <c:v>60.4</c:v>
                </c:pt>
                <c:pt idx="808">
                  <c:v>60.3</c:v>
                </c:pt>
                <c:pt idx="809">
                  <c:v>60.3</c:v>
                </c:pt>
                <c:pt idx="810">
                  <c:v>60.3</c:v>
                </c:pt>
                <c:pt idx="811">
                  <c:v>60.3</c:v>
                </c:pt>
                <c:pt idx="812">
                  <c:v>60.3</c:v>
                </c:pt>
                <c:pt idx="813">
                  <c:v>60.3</c:v>
                </c:pt>
                <c:pt idx="814">
                  <c:v>60.3</c:v>
                </c:pt>
                <c:pt idx="815">
                  <c:v>60.3</c:v>
                </c:pt>
                <c:pt idx="816">
                  <c:v>60.3</c:v>
                </c:pt>
                <c:pt idx="817">
                  <c:v>60.1</c:v>
                </c:pt>
                <c:pt idx="818">
                  <c:v>60.1</c:v>
                </c:pt>
                <c:pt idx="819">
                  <c:v>60.1</c:v>
                </c:pt>
                <c:pt idx="820">
                  <c:v>60.1</c:v>
                </c:pt>
                <c:pt idx="821">
                  <c:v>60.1</c:v>
                </c:pt>
                <c:pt idx="822">
                  <c:v>60.1</c:v>
                </c:pt>
                <c:pt idx="823">
                  <c:v>60.1</c:v>
                </c:pt>
                <c:pt idx="824">
                  <c:v>60.1</c:v>
                </c:pt>
                <c:pt idx="825">
                  <c:v>60.1</c:v>
                </c:pt>
                <c:pt idx="826">
                  <c:v>60.1</c:v>
                </c:pt>
                <c:pt idx="827">
                  <c:v>60.1</c:v>
                </c:pt>
                <c:pt idx="828">
                  <c:v>60.1</c:v>
                </c:pt>
                <c:pt idx="829">
                  <c:v>60.1</c:v>
                </c:pt>
                <c:pt idx="830">
                  <c:v>60.1</c:v>
                </c:pt>
                <c:pt idx="831">
                  <c:v>60.1</c:v>
                </c:pt>
                <c:pt idx="832">
                  <c:v>60.1</c:v>
                </c:pt>
                <c:pt idx="833">
                  <c:v>60.1</c:v>
                </c:pt>
                <c:pt idx="834">
                  <c:v>60.1</c:v>
                </c:pt>
                <c:pt idx="835">
                  <c:v>60.1</c:v>
                </c:pt>
                <c:pt idx="836">
                  <c:v>60.1</c:v>
                </c:pt>
                <c:pt idx="837">
                  <c:v>60.1</c:v>
                </c:pt>
                <c:pt idx="838">
                  <c:v>60.1</c:v>
                </c:pt>
                <c:pt idx="839">
                  <c:v>60.1</c:v>
                </c:pt>
                <c:pt idx="840">
                  <c:v>60.1</c:v>
                </c:pt>
                <c:pt idx="841">
                  <c:v>60.1</c:v>
                </c:pt>
                <c:pt idx="842">
                  <c:v>60.1</c:v>
                </c:pt>
                <c:pt idx="843">
                  <c:v>60.1</c:v>
                </c:pt>
                <c:pt idx="844">
                  <c:v>60.1</c:v>
                </c:pt>
                <c:pt idx="845">
                  <c:v>60.1</c:v>
                </c:pt>
                <c:pt idx="846">
                  <c:v>60.1</c:v>
                </c:pt>
                <c:pt idx="847">
                  <c:v>60.1</c:v>
                </c:pt>
                <c:pt idx="848">
                  <c:v>60.1</c:v>
                </c:pt>
                <c:pt idx="849">
                  <c:v>60.1</c:v>
                </c:pt>
                <c:pt idx="850">
                  <c:v>60.1</c:v>
                </c:pt>
                <c:pt idx="851">
                  <c:v>60.1</c:v>
                </c:pt>
                <c:pt idx="852">
                  <c:v>60.1</c:v>
                </c:pt>
                <c:pt idx="853">
                  <c:v>60.1</c:v>
                </c:pt>
                <c:pt idx="854">
                  <c:v>60.1</c:v>
                </c:pt>
                <c:pt idx="855">
                  <c:v>60.1</c:v>
                </c:pt>
                <c:pt idx="856">
                  <c:v>60.1</c:v>
                </c:pt>
                <c:pt idx="857">
                  <c:v>60.1</c:v>
                </c:pt>
                <c:pt idx="858">
                  <c:v>60.1</c:v>
                </c:pt>
                <c:pt idx="859">
                  <c:v>60.1</c:v>
                </c:pt>
                <c:pt idx="860">
                  <c:v>60.1</c:v>
                </c:pt>
                <c:pt idx="861">
                  <c:v>60.1</c:v>
                </c:pt>
                <c:pt idx="862">
                  <c:v>60.1</c:v>
                </c:pt>
                <c:pt idx="863">
                  <c:v>60.1</c:v>
                </c:pt>
                <c:pt idx="864">
                  <c:v>60.1</c:v>
                </c:pt>
                <c:pt idx="865">
                  <c:v>60.1</c:v>
                </c:pt>
                <c:pt idx="866">
                  <c:v>60.1</c:v>
                </c:pt>
                <c:pt idx="867">
                  <c:v>60.1</c:v>
                </c:pt>
                <c:pt idx="868">
                  <c:v>60.1</c:v>
                </c:pt>
                <c:pt idx="869">
                  <c:v>60.1</c:v>
                </c:pt>
                <c:pt idx="870">
                  <c:v>60.1</c:v>
                </c:pt>
                <c:pt idx="871">
                  <c:v>60.1</c:v>
                </c:pt>
                <c:pt idx="872">
                  <c:v>60.1</c:v>
                </c:pt>
                <c:pt idx="873">
                  <c:v>60.1</c:v>
                </c:pt>
                <c:pt idx="874">
                  <c:v>60.1</c:v>
                </c:pt>
                <c:pt idx="875">
                  <c:v>59.9</c:v>
                </c:pt>
                <c:pt idx="876">
                  <c:v>59.9</c:v>
                </c:pt>
                <c:pt idx="877">
                  <c:v>59.9</c:v>
                </c:pt>
                <c:pt idx="878">
                  <c:v>59.7</c:v>
                </c:pt>
                <c:pt idx="879">
                  <c:v>59.7</c:v>
                </c:pt>
                <c:pt idx="880">
                  <c:v>59.7</c:v>
                </c:pt>
                <c:pt idx="881">
                  <c:v>59.7</c:v>
                </c:pt>
                <c:pt idx="882">
                  <c:v>59.7</c:v>
                </c:pt>
                <c:pt idx="883">
                  <c:v>59.7</c:v>
                </c:pt>
                <c:pt idx="884">
                  <c:v>59.7</c:v>
                </c:pt>
                <c:pt idx="885">
                  <c:v>59.7</c:v>
                </c:pt>
                <c:pt idx="886">
                  <c:v>59.7</c:v>
                </c:pt>
                <c:pt idx="887">
                  <c:v>59.7</c:v>
                </c:pt>
                <c:pt idx="888">
                  <c:v>59.5</c:v>
                </c:pt>
                <c:pt idx="889">
                  <c:v>59.4</c:v>
                </c:pt>
                <c:pt idx="890">
                  <c:v>59.4</c:v>
                </c:pt>
                <c:pt idx="891">
                  <c:v>59.4</c:v>
                </c:pt>
                <c:pt idx="892">
                  <c:v>59.4</c:v>
                </c:pt>
                <c:pt idx="893">
                  <c:v>59.4</c:v>
                </c:pt>
                <c:pt idx="894">
                  <c:v>59.4</c:v>
                </c:pt>
                <c:pt idx="895">
                  <c:v>59.4</c:v>
                </c:pt>
                <c:pt idx="896">
                  <c:v>59.4</c:v>
                </c:pt>
                <c:pt idx="897">
                  <c:v>59.4</c:v>
                </c:pt>
                <c:pt idx="898">
                  <c:v>59.4</c:v>
                </c:pt>
                <c:pt idx="899">
                  <c:v>59.4</c:v>
                </c:pt>
                <c:pt idx="900">
                  <c:v>59</c:v>
                </c:pt>
                <c:pt idx="901">
                  <c:v>59</c:v>
                </c:pt>
                <c:pt idx="902">
                  <c:v>59</c:v>
                </c:pt>
                <c:pt idx="903">
                  <c:v>59</c:v>
                </c:pt>
                <c:pt idx="904">
                  <c:v>59</c:v>
                </c:pt>
                <c:pt idx="905">
                  <c:v>59</c:v>
                </c:pt>
                <c:pt idx="906">
                  <c:v>59</c:v>
                </c:pt>
                <c:pt idx="907">
                  <c:v>59</c:v>
                </c:pt>
                <c:pt idx="908">
                  <c:v>59</c:v>
                </c:pt>
                <c:pt idx="909">
                  <c:v>59</c:v>
                </c:pt>
                <c:pt idx="910">
                  <c:v>59</c:v>
                </c:pt>
                <c:pt idx="911">
                  <c:v>59</c:v>
                </c:pt>
                <c:pt idx="912">
                  <c:v>59</c:v>
                </c:pt>
                <c:pt idx="913">
                  <c:v>59</c:v>
                </c:pt>
                <c:pt idx="914">
                  <c:v>59</c:v>
                </c:pt>
                <c:pt idx="915">
                  <c:v>59</c:v>
                </c:pt>
                <c:pt idx="916">
                  <c:v>59</c:v>
                </c:pt>
                <c:pt idx="917">
                  <c:v>59</c:v>
                </c:pt>
                <c:pt idx="918">
                  <c:v>59</c:v>
                </c:pt>
                <c:pt idx="919">
                  <c:v>59</c:v>
                </c:pt>
                <c:pt idx="920">
                  <c:v>59</c:v>
                </c:pt>
                <c:pt idx="921">
                  <c:v>59</c:v>
                </c:pt>
                <c:pt idx="922">
                  <c:v>59</c:v>
                </c:pt>
                <c:pt idx="923">
                  <c:v>59</c:v>
                </c:pt>
                <c:pt idx="924">
                  <c:v>59</c:v>
                </c:pt>
                <c:pt idx="925">
                  <c:v>59</c:v>
                </c:pt>
                <c:pt idx="926">
                  <c:v>59</c:v>
                </c:pt>
                <c:pt idx="927">
                  <c:v>59</c:v>
                </c:pt>
                <c:pt idx="928">
                  <c:v>59</c:v>
                </c:pt>
                <c:pt idx="929">
                  <c:v>59</c:v>
                </c:pt>
                <c:pt idx="930">
                  <c:v>59</c:v>
                </c:pt>
                <c:pt idx="931">
                  <c:v>59</c:v>
                </c:pt>
                <c:pt idx="932">
                  <c:v>59</c:v>
                </c:pt>
                <c:pt idx="933">
                  <c:v>59</c:v>
                </c:pt>
                <c:pt idx="934">
                  <c:v>59</c:v>
                </c:pt>
                <c:pt idx="935">
                  <c:v>59</c:v>
                </c:pt>
                <c:pt idx="936">
                  <c:v>59</c:v>
                </c:pt>
                <c:pt idx="937">
                  <c:v>59</c:v>
                </c:pt>
                <c:pt idx="938">
                  <c:v>59</c:v>
                </c:pt>
                <c:pt idx="939">
                  <c:v>59</c:v>
                </c:pt>
                <c:pt idx="940">
                  <c:v>59</c:v>
                </c:pt>
                <c:pt idx="941">
                  <c:v>59</c:v>
                </c:pt>
                <c:pt idx="942">
                  <c:v>59</c:v>
                </c:pt>
                <c:pt idx="943">
                  <c:v>59</c:v>
                </c:pt>
                <c:pt idx="944">
                  <c:v>59</c:v>
                </c:pt>
                <c:pt idx="945">
                  <c:v>59</c:v>
                </c:pt>
                <c:pt idx="946">
                  <c:v>59</c:v>
                </c:pt>
                <c:pt idx="947">
                  <c:v>59</c:v>
                </c:pt>
                <c:pt idx="948">
                  <c:v>59</c:v>
                </c:pt>
                <c:pt idx="949">
                  <c:v>59</c:v>
                </c:pt>
                <c:pt idx="950">
                  <c:v>59</c:v>
                </c:pt>
                <c:pt idx="951">
                  <c:v>59</c:v>
                </c:pt>
                <c:pt idx="952">
                  <c:v>59</c:v>
                </c:pt>
                <c:pt idx="953">
                  <c:v>59</c:v>
                </c:pt>
                <c:pt idx="954">
                  <c:v>59</c:v>
                </c:pt>
                <c:pt idx="955">
                  <c:v>59</c:v>
                </c:pt>
                <c:pt idx="956">
                  <c:v>58.8</c:v>
                </c:pt>
                <c:pt idx="957">
                  <c:v>58.6</c:v>
                </c:pt>
                <c:pt idx="958">
                  <c:v>58.6</c:v>
                </c:pt>
                <c:pt idx="959">
                  <c:v>58.6</c:v>
                </c:pt>
                <c:pt idx="960">
                  <c:v>58.6</c:v>
                </c:pt>
                <c:pt idx="961">
                  <c:v>58.6</c:v>
                </c:pt>
                <c:pt idx="962">
                  <c:v>58.6</c:v>
                </c:pt>
                <c:pt idx="963">
                  <c:v>58.6</c:v>
                </c:pt>
                <c:pt idx="964">
                  <c:v>58.6</c:v>
                </c:pt>
                <c:pt idx="965">
                  <c:v>58.6</c:v>
                </c:pt>
                <c:pt idx="966">
                  <c:v>58.6</c:v>
                </c:pt>
                <c:pt idx="967">
                  <c:v>58.1</c:v>
                </c:pt>
                <c:pt idx="968">
                  <c:v>58.1</c:v>
                </c:pt>
                <c:pt idx="969">
                  <c:v>57.9</c:v>
                </c:pt>
                <c:pt idx="970">
                  <c:v>57.9</c:v>
                </c:pt>
                <c:pt idx="971">
                  <c:v>57.9</c:v>
                </c:pt>
                <c:pt idx="972">
                  <c:v>57.9</c:v>
                </c:pt>
                <c:pt idx="973">
                  <c:v>57.9</c:v>
                </c:pt>
                <c:pt idx="974">
                  <c:v>57.9</c:v>
                </c:pt>
                <c:pt idx="975">
                  <c:v>57.9</c:v>
                </c:pt>
                <c:pt idx="976">
                  <c:v>57.9</c:v>
                </c:pt>
                <c:pt idx="977">
                  <c:v>57.9</c:v>
                </c:pt>
                <c:pt idx="978">
                  <c:v>57.9</c:v>
                </c:pt>
                <c:pt idx="979">
                  <c:v>57.9</c:v>
                </c:pt>
                <c:pt idx="980">
                  <c:v>57.9</c:v>
                </c:pt>
                <c:pt idx="981">
                  <c:v>57.9</c:v>
                </c:pt>
                <c:pt idx="982">
                  <c:v>57.9</c:v>
                </c:pt>
                <c:pt idx="983">
                  <c:v>57.9</c:v>
                </c:pt>
                <c:pt idx="984">
                  <c:v>57.9</c:v>
                </c:pt>
                <c:pt idx="985">
                  <c:v>57.9</c:v>
                </c:pt>
                <c:pt idx="986">
                  <c:v>57.9</c:v>
                </c:pt>
                <c:pt idx="987">
                  <c:v>57.9</c:v>
                </c:pt>
                <c:pt idx="988">
                  <c:v>57.9</c:v>
                </c:pt>
                <c:pt idx="989">
                  <c:v>57.9</c:v>
                </c:pt>
                <c:pt idx="990">
                  <c:v>57.9</c:v>
                </c:pt>
                <c:pt idx="991">
                  <c:v>57.9</c:v>
                </c:pt>
                <c:pt idx="992">
                  <c:v>57.9</c:v>
                </c:pt>
                <c:pt idx="993">
                  <c:v>57.9</c:v>
                </c:pt>
                <c:pt idx="994">
                  <c:v>57.9</c:v>
                </c:pt>
                <c:pt idx="995">
                  <c:v>57.9</c:v>
                </c:pt>
                <c:pt idx="996">
                  <c:v>57.9</c:v>
                </c:pt>
                <c:pt idx="997">
                  <c:v>57.9</c:v>
                </c:pt>
                <c:pt idx="998">
                  <c:v>57.9</c:v>
                </c:pt>
                <c:pt idx="999">
                  <c:v>57.9</c:v>
                </c:pt>
                <c:pt idx="1000">
                  <c:v>57.9</c:v>
                </c:pt>
                <c:pt idx="1001">
                  <c:v>57.9</c:v>
                </c:pt>
                <c:pt idx="1002">
                  <c:v>57.9</c:v>
                </c:pt>
                <c:pt idx="1003">
                  <c:v>57.9</c:v>
                </c:pt>
                <c:pt idx="1004">
                  <c:v>57.9</c:v>
                </c:pt>
                <c:pt idx="1005">
                  <c:v>57.9</c:v>
                </c:pt>
                <c:pt idx="1006">
                  <c:v>57.7</c:v>
                </c:pt>
                <c:pt idx="1007">
                  <c:v>57.7</c:v>
                </c:pt>
                <c:pt idx="1008">
                  <c:v>57.7</c:v>
                </c:pt>
                <c:pt idx="1009">
                  <c:v>57.6</c:v>
                </c:pt>
                <c:pt idx="1010">
                  <c:v>57.6</c:v>
                </c:pt>
                <c:pt idx="1011">
                  <c:v>57.4</c:v>
                </c:pt>
                <c:pt idx="1012">
                  <c:v>57.4</c:v>
                </c:pt>
                <c:pt idx="1013">
                  <c:v>57.2</c:v>
                </c:pt>
                <c:pt idx="1014">
                  <c:v>57.2</c:v>
                </c:pt>
                <c:pt idx="1015">
                  <c:v>57.2</c:v>
                </c:pt>
                <c:pt idx="1016">
                  <c:v>57.2</c:v>
                </c:pt>
                <c:pt idx="1017">
                  <c:v>57</c:v>
                </c:pt>
                <c:pt idx="1018">
                  <c:v>57</c:v>
                </c:pt>
                <c:pt idx="1019">
                  <c:v>57</c:v>
                </c:pt>
                <c:pt idx="1020">
                  <c:v>57</c:v>
                </c:pt>
                <c:pt idx="1021">
                  <c:v>57</c:v>
                </c:pt>
                <c:pt idx="1022">
                  <c:v>57</c:v>
                </c:pt>
                <c:pt idx="1023">
                  <c:v>57</c:v>
                </c:pt>
                <c:pt idx="1024">
                  <c:v>57</c:v>
                </c:pt>
                <c:pt idx="1025">
                  <c:v>57</c:v>
                </c:pt>
                <c:pt idx="1026">
                  <c:v>57</c:v>
                </c:pt>
                <c:pt idx="1027">
                  <c:v>57</c:v>
                </c:pt>
                <c:pt idx="1028">
                  <c:v>57</c:v>
                </c:pt>
                <c:pt idx="1029">
                  <c:v>57</c:v>
                </c:pt>
                <c:pt idx="1030">
                  <c:v>57</c:v>
                </c:pt>
                <c:pt idx="1031">
                  <c:v>57</c:v>
                </c:pt>
                <c:pt idx="1032">
                  <c:v>57</c:v>
                </c:pt>
                <c:pt idx="1033">
                  <c:v>57</c:v>
                </c:pt>
                <c:pt idx="1034">
                  <c:v>57</c:v>
                </c:pt>
                <c:pt idx="1035">
                  <c:v>57</c:v>
                </c:pt>
                <c:pt idx="1036">
                  <c:v>57</c:v>
                </c:pt>
                <c:pt idx="1037">
                  <c:v>57</c:v>
                </c:pt>
                <c:pt idx="1038">
                  <c:v>57</c:v>
                </c:pt>
                <c:pt idx="1039">
                  <c:v>57</c:v>
                </c:pt>
                <c:pt idx="1040">
                  <c:v>57</c:v>
                </c:pt>
                <c:pt idx="1041">
                  <c:v>57</c:v>
                </c:pt>
                <c:pt idx="1042">
                  <c:v>57</c:v>
                </c:pt>
                <c:pt idx="1043">
                  <c:v>57</c:v>
                </c:pt>
                <c:pt idx="1044">
                  <c:v>57</c:v>
                </c:pt>
                <c:pt idx="1045">
                  <c:v>57</c:v>
                </c:pt>
                <c:pt idx="1046">
                  <c:v>57</c:v>
                </c:pt>
                <c:pt idx="1047">
                  <c:v>57</c:v>
                </c:pt>
                <c:pt idx="1048">
                  <c:v>57</c:v>
                </c:pt>
                <c:pt idx="1049">
                  <c:v>57</c:v>
                </c:pt>
                <c:pt idx="1050">
                  <c:v>57</c:v>
                </c:pt>
                <c:pt idx="1051">
                  <c:v>57</c:v>
                </c:pt>
                <c:pt idx="1052">
                  <c:v>57</c:v>
                </c:pt>
                <c:pt idx="1053">
                  <c:v>57</c:v>
                </c:pt>
                <c:pt idx="1054">
                  <c:v>57</c:v>
                </c:pt>
                <c:pt idx="1055">
                  <c:v>56.8</c:v>
                </c:pt>
                <c:pt idx="1056">
                  <c:v>56.7</c:v>
                </c:pt>
                <c:pt idx="1057">
                  <c:v>56.7</c:v>
                </c:pt>
                <c:pt idx="1058">
                  <c:v>56.7</c:v>
                </c:pt>
                <c:pt idx="1059">
                  <c:v>56.7</c:v>
                </c:pt>
                <c:pt idx="1060">
                  <c:v>56.7</c:v>
                </c:pt>
                <c:pt idx="1061">
                  <c:v>56.7</c:v>
                </c:pt>
                <c:pt idx="1062">
                  <c:v>56.7</c:v>
                </c:pt>
                <c:pt idx="1063">
                  <c:v>56.7</c:v>
                </c:pt>
                <c:pt idx="1064">
                  <c:v>56.3</c:v>
                </c:pt>
                <c:pt idx="1065">
                  <c:v>56.3</c:v>
                </c:pt>
                <c:pt idx="1066">
                  <c:v>56.3</c:v>
                </c:pt>
                <c:pt idx="1067">
                  <c:v>56.1</c:v>
                </c:pt>
                <c:pt idx="1068">
                  <c:v>55.9</c:v>
                </c:pt>
                <c:pt idx="1069">
                  <c:v>55.9</c:v>
                </c:pt>
                <c:pt idx="1070">
                  <c:v>55.9</c:v>
                </c:pt>
                <c:pt idx="1071">
                  <c:v>55.9</c:v>
                </c:pt>
                <c:pt idx="1072">
                  <c:v>55.9</c:v>
                </c:pt>
                <c:pt idx="1073">
                  <c:v>55.9</c:v>
                </c:pt>
                <c:pt idx="1074">
                  <c:v>55.9</c:v>
                </c:pt>
                <c:pt idx="1075">
                  <c:v>55.9</c:v>
                </c:pt>
                <c:pt idx="1076">
                  <c:v>55.9</c:v>
                </c:pt>
                <c:pt idx="1077">
                  <c:v>55.9</c:v>
                </c:pt>
                <c:pt idx="1078">
                  <c:v>55.9</c:v>
                </c:pt>
                <c:pt idx="1079">
                  <c:v>55.9</c:v>
                </c:pt>
                <c:pt idx="1080">
                  <c:v>55.9</c:v>
                </c:pt>
                <c:pt idx="1081">
                  <c:v>55.9</c:v>
                </c:pt>
                <c:pt idx="1082">
                  <c:v>55.9</c:v>
                </c:pt>
                <c:pt idx="1083">
                  <c:v>55.9</c:v>
                </c:pt>
                <c:pt idx="1084">
                  <c:v>55.9</c:v>
                </c:pt>
                <c:pt idx="1085">
                  <c:v>55.9</c:v>
                </c:pt>
                <c:pt idx="1086">
                  <c:v>55.9</c:v>
                </c:pt>
                <c:pt idx="1087">
                  <c:v>55.9</c:v>
                </c:pt>
                <c:pt idx="1088">
                  <c:v>55.9</c:v>
                </c:pt>
                <c:pt idx="1089">
                  <c:v>55.9</c:v>
                </c:pt>
                <c:pt idx="1090">
                  <c:v>55.9</c:v>
                </c:pt>
                <c:pt idx="1091">
                  <c:v>55.9</c:v>
                </c:pt>
                <c:pt idx="1092">
                  <c:v>55.9</c:v>
                </c:pt>
                <c:pt idx="1093">
                  <c:v>55.9</c:v>
                </c:pt>
                <c:pt idx="1094">
                  <c:v>55.9</c:v>
                </c:pt>
                <c:pt idx="1095">
                  <c:v>55.9</c:v>
                </c:pt>
                <c:pt idx="1096">
                  <c:v>55.9</c:v>
                </c:pt>
                <c:pt idx="1097">
                  <c:v>55.9</c:v>
                </c:pt>
                <c:pt idx="1098">
                  <c:v>55.9</c:v>
                </c:pt>
                <c:pt idx="1099">
                  <c:v>55.9</c:v>
                </c:pt>
                <c:pt idx="1100">
                  <c:v>55.9</c:v>
                </c:pt>
                <c:pt idx="1101">
                  <c:v>55.9</c:v>
                </c:pt>
                <c:pt idx="1102">
                  <c:v>55.9</c:v>
                </c:pt>
                <c:pt idx="1103">
                  <c:v>55.6</c:v>
                </c:pt>
                <c:pt idx="1104">
                  <c:v>55.6</c:v>
                </c:pt>
                <c:pt idx="1105">
                  <c:v>55.6</c:v>
                </c:pt>
                <c:pt idx="1106">
                  <c:v>55.4</c:v>
                </c:pt>
                <c:pt idx="1107">
                  <c:v>55.2</c:v>
                </c:pt>
                <c:pt idx="1108">
                  <c:v>55.2</c:v>
                </c:pt>
                <c:pt idx="1109">
                  <c:v>55.2</c:v>
                </c:pt>
                <c:pt idx="1110">
                  <c:v>55</c:v>
                </c:pt>
                <c:pt idx="1111">
                  <c:v>55</c:v>
                </c:pt>
                <c:pt idx="1112">
                  <c:v>55</c:v>
                </c:pt>
                <c:pt idx="1113">
                  <c:v>55</c:v>
                </c:pt>
                <c:pt idx="1114">
                  <c:v>55</c:v>
                </c:pt>
                <c:pt idx="1115">
                  <c:v>55</c:v>
                </c:pt>
                <c:pt idx="1116">
                  <c:v>55</c:v>
                </c:pt>
                <c:pt idx="1117">
                  <c:v>55</c:v>
                </c:pt>
                <c:pt idx="1118">
                  <c:v>55</c:v>
                </c:pt>
                <c:pt idx="1119">
                  <c:v>55</c:v>
                </c:pt>
                <c:pt idx="1120">
                  <c:v>55</c:v>
                </c:pt>
                <c:pt idx="1121">
                  <c:v>55</c:v>
                </c:pt>
                <c:pt idx="1122">
                  <c:v>55</c:v>
                </c:pt>
                <c:pt idx="1123">
                  <c:v>55</c:v>
                </c:pt>
                <c:pt idx="1124">
                  <c:v>55</c:v>
                </c:pt>
                <c:pt idx="1125">
                  <c:v>55</c:v>
                </c:pt>
                <c:pt idx="1126">
                  <c:v>55</c:v>
                </c:pt>
                <c:pt idx="1127">
                  <c:v>55</c:v>
                </c:pt>
                <c:pt idx="1128">
                  <c:v>55</c:v>
                </c:pt>
                <c:pt idx="1129">
                  <c:v>55</c:v>
                </c:pt>
                <c:pt idx="1130">
                  <c:v>55</c:v>
                </c:pt>
                <c:pt idx="1131">
                  <c:v>55</c:v>
                </c:pt>
                <c:pt idx="1132">
                  <c:v>55</c:v>
                </c:pt>
                <c:pt idx="1133">
                  <c:v>55</c:v>
                </c:pt>
                <c:pt idx="1134">
                  <c:v>55</c:v>
                </c:pt>
                <c:pt idx="1135">
                  <c:v>55</c:v>
                </c:pt>
                <c:pt idx="1136">
                  <c:v>55</c:v>
                </c:pt>
                <c:pt idx="1137">
                  <c:v>55</c:v>
                </c:pt>
                <c:pt idx="1138">
                  <c:v>54.7</c:v>
                </c:pt>
                <c:pt idx="1139">
                  <c:v>54.7</c:v>
                </c:pt>
                <c:pt idx="1140">
                  <c:v>54.7</c:v>
                </c:pt>
                <c:pt idx="1141">
                  <c:v>54.7</c:v>
                </c:pt>
                <c:pt idx="1142">
                  <c:v>54.7</c:v>
                </c:pt>
                <c:pt idx="1143">
                  <c:v>54.5</c:v>
                </c:pt>
                <c:pt idx="1144">
                  <c:v>54.3</c:v>
                </c:pt>
                <c:pt idx="1145">
                  <c:v>54.3</c:v>
                </c:pt>
                <c:pt idx="1146">
                  <c:v>54</c:v>
                </c:pt>
                <c:pt idx="1147">
                  <c:v>54</c:v>
                </c:pt>
                <c:pt idx="1148">
                  <c:v>54</c:v>
                </c:pt>
                <c:pt idx="1149">
                  <c:v>54</c:v>
                </c:pt>
                <c:pt idx="1150">
                  <c:v>54</c:v>
                </c:pt>
                <c:pt idx="1151">
                  <c:v>54</c:v>
                </c:pt>
                <c:pt idx="1152">
                  <c:v>54</c:v>
                </c:pt>
                <c:pt idx="1153">
                  <c:v>54</c:v>
                </c:pt>
                <c:pt idx="1154">
                  <c:v>54</c:v>
                </c:pt>
                <c:pt idx="1155">
                  <c:v>54</c:v>
                </c:pt>
                <c:pt idx="1156">
                  <c:v>54</c:v>
                </c:pt>
                <c:pt idx="1157">
                  <c:v>54</c:v>
                </c:pt>
                <c:pt idx="1158">
                  <c:v>54</c:v>
                </c:pt>
                <c:pt idx="1159">
                  <c:v>53.6</c:v>
                </c:pt>
                <c:pt idx="1160">
                  <c:v>53.4</c:v>
                </c:pt>
                <c:pt idx="1161">
                  <c:v>53.4</c:v>
                </c:pt>
                <c:pt idx="1162">
                  <c:v>53.1</c:v>
                </c:pt>
                <c:pt idx="1163">
                  <c:v>53.1</c:v>
                </c:pt>
                <c:pt idx="1164">
                  <c:v>53.1</c:v>
                </c:pt>
                <c:pt idx="1165">
                  <c:v>53.1</c:v>
                </c:pt>
                <c:pt idx="1166">
                  <c:v>53.1</c:v>
                </c:pt>
                <c:pt idx="1167">
                  <c:v>53.1</c:v>
                </c:pt>
                <c:pt idx="1168">
                  <c:v>53.1</c:v>
                </c:pt>
                <c:pt idx="1169">
                  <c:v>53.1</c:v>
                </c:pt>
                <c:pt idx="1170">
                  <c:v>53.1</c:v>
                </c:pt>
                <c:pt idx="1171">
                  <c:v>53.1</c:v>
                </c:pt>
                <c:pt idx="1172">
                  <c:v>53.1</c:v>
                </c:pt>
                <c:pt idx="1173">
                  <c:v>53.1</c:v>
                </c:pt>
                <c:pt idx="1174">
                  <c:v>52.9</c:v>
                </c:pt>
                <c:pt idx="1175">
                  <c:v>52.7</c:v>
                </c:pt>
                <c:pt idx="1176">
                  <c:v>52.3</c:v>
                </c:pt>
                <c:pt idx="1177">
                  <c:v>52.3</c:v>
                </c:pt>
                <c:pt idx="1178">
                  <c:v>52.3</c:v>
                </c:pt>
                <c:pt idx="1179">
                  <c:v>52</c:v>
                </c:pt>
                <c:pt idx="1180">
                  <c:v>52</c:v>
                </c:pt>
                <c:pt idx="1181">
                  <c:v>52</c:v>
                </c:pt>
                <c:pt idx="1182">
                  <c:v>52</c:v>
                </c:pt>
                <c:pt idx="1183">
                  <c:v>52</c:v>
                </c:pt>
                <c:pt idx="1184">
                  <c:v>52</c:v>
                </c:pt>
                <c:pt idx="1185">
                  <c:v>52</c:v>
                </c:pt>
                <c:pt idx="1186">
                  <c:v>52</c:v>
                </c:pt>
                <c:pt idx="1187">
                  <c:v>52</c:v>
                </c:pt>
                <c:pt idx="1188">
                  <c:v>52</c:v>
                </c:pt>
                <c:pt idx="1189">
                  <c:v>52</c:v>
                </c:pt>
                <c:pt idx="1190">
                  <c:v>52</c:v>
                </c:pt>
                <c:pt idx="1191">
                  <c:v>52</c:v>
                </c:pt>
                <c:pt idx="1192">
                  <c:v>52</c:v>
                </c:pt>
                <c:pt idx="1193">
                  <c:v>51.8</c:v>
                </c:pt>
                <c:pt idx="1194">
                  <c:v>51.6</c:v>
                </c:pt>
                <c:pt idx="1195">
                  <c:v>51.1</c:v>
                </c:pt>
                <c:pt idx="1196">
                  <c:v>51.1</c:v>
                </c:pt>
                <c:pt idx="1197">
                  <c:v>51.1</c:v>
                </c:pt>
                <c:pt idx="1198">
                  <c:v>51.1</c:v>
                </c:pt>
                <c:pt idx="1199">
                  <c:v>51.1</c:v>
                </c:pt>
                <c:pt idx="1200">
                  <c:v>51.1</c:v>
                </c:pt>
                <c:pt idx="1201">
                  <c:v>51.1</c:v>
                </c:pt>
                <c:pt idx="1202">
                  <c:v>51.1</c:v>
                </c:pt>
                <c:pt idx="1203">
                  <c:v>51.1</c:v>
                </c:pt>
                <c:pt idx="1204">
                  <c:v>51.1</c:v>
                </c:pt>
                <c:pt idx="1205">
                  <c:v>51.1</c:v>
                </c:pt>
                <c:pt idx="1206">
                  <c:v>51.1</c:v>
                </c:pt>
                <c:pt idx="1207">
                  <c:v>51.1</c:v>
                </c:pt>
                <c:pt idx="1208">
                  <c:v>51.1</c:v>
                </c:pt>
                <c:pt idx="1209">
                  <c:v>50</c:v>
                </c:pt>
                <c:pt idx="1210">
                  <c:v>50</c:v>
                </c:pt>
                <c:pt idx="1211">
                  <c:v>50</c:v>
                </c:pt>
                <c:pt idx="1212">
                  <c:v>50</c:v>
                </c:pt>
                <c:pt idx="1213">
                  <c:v>50</c:v>
                </c:pt>
                <c:pt idx="1214">
                  <c:v>50</c:v>
                </c:pt>
                <c:pt idx="1215">
                  <c:v>50</c:v>
                </c:pt>
                <c:pt idx="1216">
                  <c:v>50</c:v>
                </c:pt>
                <c:pt idx="1217">
                  <c:v>50</c:v>
                </c:pt>
                <c:pt idx="1218">
                  <c:v>50</c:v>
                </c:pt>
                <c:pt idx="1219">
                  <c:v>50</c:v>
                </c:pt>
                <c:pt idx="1220">
                  <c:v>50</c:v>
                </c:pt>
                <c:pt idx="1221">
                  <c:v>50</c:v>
                </c:pt>
                <c:pt idx="1222">
                  <c:v>50</c:v>
                </c:pt>
                <c:pt idx="1223">
                  <c:v>50</c:v>
                </c:pt>
                <c:pt idx="1224">
                  <c:v>50</c:v>
                </c:pt>
                <c:pt idx="1225">
                  <c:v>50</c:v>
                </c:pt>
                <c:pt idx="1226">
                  <c:v>50</c:v>
                </c:pt>
                <c:pt idx="1227">
                  <c:v>48.9</c:v>
                </c:pt>
                <c:pt idx="1228">
                  <c:v>48.9</c:v>
                </c:pt>
                <c:pt idx="1229">
                  <c:v>48.9</c:v>
                </c:pt>
                <c:pt idx="1230">
                  <c:v>48.9</c:v>
                </c:pt>
                <c:pt idx="1231">
                  <c:v>48.9</c:v>
                </c:pt>
                <c:pt idx="1232">
                  <c:v>48.9</c:v>
                </c:pt>
                <c:pt idx="1233">
                  <c:v>48.9</c:v>
                </c:pt>
                <c:pt idx="1234">
                  <c:v>48.9</c:v>
                </c:pt>
                <c:pt idx="1235">
                  <c:v>48.9</c:v>
                </c:pt>
                <c:pt idx="1236">
                  <c:v>48.9</c:v>
                </c:pt>
                <c:pt idx="1237">
                  <c:v>48.9</c:v>
                </c:pt>
                <c:pt idx="1238">
                  <c:v>48.9</c:v>
                </c:pt>
                <c:pt idx="1239">
                  <c:v>48.9</c:v>
                </c:pt>
                <c:pt idx="1240">
                  <c:v>48.9</c:v>
                </c:pt>
                <c:pt idx="1241">
                  <c:v>48.9</c:v>
                </c:pt>
                <c:pt idx="1242">
                  <c:v>48.9</c:v>
                </c:pt>
                <c:pt idx="1243">
                  <c:v>48.9</c:v>
                </c:pt>
                <c:pt idx="1244">
                  <c:v>48.9</c:v>
                </c:pt>
                <c:pt idx="1245">
                  <c:v>48.7</c:v>
                </c:pt>
                <c:pt idx="1246">
                  <c:v>48</c:v>
                </c:pt>
                <c:pt idx="1247">
                  <c:v>48</c:v>
                </c:pt>
                <c:pt idx="1248">
                  <c:v>48</c:v>
                </c:pt>
                <c:pt idx="1249">
                  <c:v>48</c:v>
                </c:pt>
                <c:pt idx="1250">
                  <c:v>48</c:v>
                </c:pt>
                <c:pt idx="1251">
                  <c:v>48</c:v>
                </c:pt>
                <c:pt idx="1252">
                  <c:v>48</c:v>
                </c:pt>
                <c:pt idx="1253">
                  <c:v>48</c:v>
                </c:pt>
                <c:pt idx="1254">
                  <c:v>48</c:v>
                </c:pt>
              </c:numCache>
            </c:numRef>
          </c:xVal>
          <c:yVal>
            <c:numRef>
              <c:f>KCALL!$F$2672:$F$3926</c:f>
              <c:numCache>
                <c:formatCode>General</c:formatCode>
                <c:ptCount val="1255"/>
                <c:pt idx="0">
                  <c:v>50.47</c:v>
                </c:pt>
                <c:pt idx="1">
                  <c:v>53.53</c:v>
                </c:pt>
                <c:pt idx="2">
                  <c:v>53.47</c:v>
                </c:pt>
                <c:pt idx="3">
                  <c:v>55.94</c:v>
                </c:pt>
                <c:pt idx="4">
                  <c:v>55.73</c:v>
                </c:pt>
                <c:pt idx="5">
                  <c:v>55.68</c:v>
                </c:pt>
                <c:pt idx="6">
                  <c:v>55.62</c:v>
                </c:pt>
                <c:pt idx="7">
                  <c:v>55.62</c:v>
                </c:pt>
                <c:pt idx="8">
                  <c:v>55.62</c:v>
                </c:pt>
                <c:pt idx="9">
                  <c:v>55.62</c:v>
                </c:pt>
                <c:pt idx="10">
                  <c:v>55.45</c:v>
                </c:pt>
                <c:pt idx="11">
                  <c:v>55.05</c:v>
                </c:pt>
                <c:pt idx="12">
                  <c:v>53.84</c:v>
                </c:pt>
                <c:pt idx="13">
                  <c:v>56.09</c:v>
                </c:pt>
                <c:pt idx="14">
                  <c:v>53.74</c:v>
                </c:pt>
                <c:pt idx="15">
                  <c:v>51.91</c:v>
                </c:pt>
                <c:pt idx="16">
                  <c:v>50.01</c:v>
                </c:pt>
                <c:pt idx="17">
                  <c:v>55.69</c:v>
                </c:pt>
                <c:pt idx="18">
                  <c:v>57.64</c:v>
                </c:pt>
                <c:pt idx="19">
                  <c:v>59.64</c:v>
                </c:pt>
                <c:pt idx="20">
                  <c:v>59.52</c:v>
                </c:pt>
                <c:pt idx="21">
                  <c:v>53.71</c:v>
                </c:pt>
                <c:pt idx="22">
                  <c:v>50.91</c:v>
                </c:pt>
                <c:pt idx="23">
                  <c:v>59.61</c:v>
                </c:pt>
                <c:pt idx="24">
                  <c:v>54.69</c:v>
                </c:pt>
                <c:pt idx="25">
                  <c:v>60.85</c:v>
                </c:pt>
                <c:pt idx="26">
                  <c:v>60.39</c:v>
                </c:pt>
                <c:pt idx="27">
                  <c:v>60.21</c:v>
                </c:pt>
                <c:pt idx="28">
                  <c:v>57.13</c:v>
                </c:pt>
                <c:pt idx="29">
                  <c:v>56.78</c:v>
                </c:pt>
                <c:pt idx="30">
                  <c:v>56.72</c:v>
                </c:pt>
                <c:pt idx="31">
                  <c:v>55.91</c:v>
                </c:pt>
                <c:pt idx="32">
                  <c:v>55.62</c:v>
                </c:pt>
                <c:pt idx="33">
                  <c:v>55.28</c:v>
                </c:pt>
                <c:pt idx="34">
                  <c:v>55.28</c:v>
                </c:pt>
                <c:pt idx="35">
                  <c:v>52.95</c:v>
                </c:pt>
                <c:pt idx="36">
                  <c:v>51.83</c:v>
                </c:pt>
                <c:pt idx="37">
                  <c:v>51.29</c:v>
                </c:pt>
                <c:pt idx="38">
                  <c:v>51.03</c:v>
                </c:pt>
                <c:pt idx="39">
                  <c:v>58.09</c:v>
                </c:pt>
                <c:pt idx="40">
                  <c:v>52.86</c:v>
                </c:pt>
                <c:pt idx="41">
                  <c:v>52.09</c:v>
                </c:pt>
                <c:pt idx="42">
                  <c:v>54.39</c:v>
                </c:pt>
                <c:pt idx="43">
                  <c:v>61.78</c:v>
                </c:pt>
                <c:pt idx="44">
                  <c:v>60.2</c:v>
                </c:pt>
                <c:pt idx="45">
                  <c:v>59.91</c:v>
                </c:pt>
                <c:pt idx="46">
                  <c:v>59.36</c:v>
                </c:pt>
                <c:pt idx="47">
                  <c:v>58.93</c:v>
                </c:pt>
                <c:pt idx="48">
                  <c:v>58.2</c:v>
                </c:pt>
                <c:pt idx="49">
                  <c:v>57.49</c:v>
                </c:pt>
                <c:pt idx="50">
                  <c:v>55.05</c:v>
                </c:pt>
                <c:pt idx="51">
                  <c:v>51.68</c:v>
                </c:pt>
                <c:pt idx="52">
                  <c:v>55.72</c:v>
                </c:pt>
                <c:pt idx="53">
                  <c:v>56.96</c:v>
                </c:pt>
                <c:pt idx="54">
                  <c:v>58.01</c:v>
                </c:pt>
                <c:pt idx="55">
                  <c:v>52.6</c:v>
                </c:pt>
                <c:pt idx="56">
                  <c:v>50.49</c:v>
                </c:pt>
                <c:pt idx="57">
                  <c:v>53.11</c:v>
                </c:pt>
                <c:pt idx="58">
                  <c:v>64.78</c:v>
                </c:pt>
                <c:pt idx="59">
                  <c:v>64.31</c:v>
                </c:pt>
                <c:pt idx="60">
                  <c:v>64.239999999999995</c:v>
                </c:pt>
                <c:pt idx="61">
                  <c:v>63.98</c:v>
                </c:pt>
                <c:pt idx="62">
                  <c:v>61.59</c:v>
                </c:pt>
                <c:pt idx="63">
                  <c:v>60.8</c:v>
                </c:pt>
                <c:pt idx="64">
                  <c:v>57.82</c:v>
                </c:pt>
                <c:pt idx="65">
                  <c:v>57.52</c:v>
                </c:pt>
                <c:pt idx="66">
                  <c:v>57.23</c:v>
                </c:pt>
                <c:pt idx="67">
                  <c:v>54.2</c:v>
                </c:pt>
                <c:pt idx="68">
                  <c:v>51.63</c:v>
                </c:pt>
                <c:pt idx="69">
                  <c:v>50.03</c:v>
                </c:pt>
                <c:pt idx="70">
                  <c:v>63.33</c:v>
                </c:pt>
                <c:pt idx="71">
                  <c:v>62.31</c:v>
                </c:pt>
                <c:pt idx="72">
                  <c:v>61.03</c:v>
                </c:pt>
                <c:pt idx="73">
                  <c:v>59.93</c:v>
                </c:pt>
                <c:pt idx="74">
                  <c:v>56.53</c:v>
                </c:pt>
                <c:pt idx="75">
                  <c:v>53.49</c:v>
                </c:pt>
                <c:pt idx="76">
                  <c:v>52.81</c:v>
                </c:pt>
                <c:pt idx="77">
                  <c:v>62.09</c:v>
                </c:pt>
                <c:pt idx="78">
                  <c:v>61.53</c:v>
                </c:pt>
                <c:pt idx="79">
                  <c:v>54.46</c:v>
                </c:pt>
                <c:pt idx="80">
                  <c:v>57.28</c:v>
                </c:pt>
                <c:pt idx="81">
                  <c:v>65.41</c:v>
                </c:pt>
                <c:pt idx="82">
                  <c:v>65.34</c:v>
                </c:pt>
                <c:pt idx="83">
                  <c:v>64.239999999999995</c:v>
                </c:pt>
                <c:pt idx="84">
                  <c:v>61.51</c:v>
                </c:pt>
                <c:pt idx="85">
                  <c:v>59.39</c:v>
                </c:pt>
                <c:pt idx="86">
                  <c:v>57.97</c:v>
                </c:pt>
                <c:pt idx="87">
                  <c:v>55.36</c:v>
                </c:pt>
                <c:pt idx="88">
                  <c:v>54.57</c:v>
                </c:pt>
                <c:pt idx="89">
                  <c:v>53.72</c:v>
                </c:pt>
                <c:pt idx="90">
                  <c:v>52.91</c:v>
                </c:pt>
                <c:pt idx="91">
                  <c:v>52.8</c:v>
                </c:pt>
                <c:pt idx="92">
                  <c:v>52.37</c:v>
                </c:pt>
                <c:pt idx="93">
                  <c:v>58.37</c:v>
                </c:pt>
                <c:pt idx="94">
                  <c:v>57.38</c:v>
                </c:pt>
                <c:pt idx="95">
                  <c:v>50.1</c:v>
                </c:pt>
                <c:pt idx="96">
                  <c:v>62.72</c:v>
                </c:pt>
                <c:pt idx="97">
                  <c:v>59.52</c:v>
                </c:pt>
                <c:pt idx="98">
                  <c:v>53.67</c:v>
                </c:pt>
                <c:pt idx="99">
                  <c:v>67.56</c:v>
                </c:pt>
                <c:pt idx="100">
                  <c:v>66.02</c:v>
                </c:pt>
                <c:pt idx="101">
                  <c:v>62.1</c:v>
                </c:pt>
                <c:pt idx="102">
                  <c:v>60.7</c:v>
                </c:pt>
                <c:pt idx="103">
                  <c:v>60.2</c:v>
                </c:pt>
                <c:pt idx="104">
                  <c:v>58.45</c:v>
                </c:pt>
                <c:pt idx="105">
                  <c:v>57.6</c:v>
                </c:pt>
                <c:pt idx="106">
                  <c:v>57.07</c:v>
                </c:pt>
                <c:pt idx="107">
                  <c:v>55.98</c:v>
                </c:pt>
                <c:pt idx="108">
                  <c:v>55.06</c:v>
                </c:pt>
                <c:pt idx="109">
                  <c:v>54.72</c:v>
                </c:pt>
                <c:pt idx="110">
                  <c:v>53.63</c:v>
                </c:pt>
                <c:pt idx="111">
                  <c:v>53.3</c:v>
                </c:pt>
                <c:pt idx="112">
                  <c:v>50.64</c:v>
                </c:pt>
                <c:pt idx="113">
                  <c:v>57.95</c:v>
                </c:pt>
                <c:pt idx="114">
                  <c:v>50.23</c:v>
                </c:pt>
                <c:pt idx="115">
                  <c:v>59.46</c:v>
                </c:pt>
                <c:pt idx="116">
                  <c:v>50.72</c:v>
                </c:pt>
                <c:pt idx="117">
                  <c:v>61.63</c:v>
                </c:pt>
                <c:pt idx="118">
                  <c:v>52.8</c:v>
                </c:pt>
                <c:pt idx="119">
                  <c:v>69.62</c:v>
                </c:pt>
                <c:pt idx="120">
                  <c:v>69.180000000000007</c:v>
                </c:pt>
                <c:pt idx="121">
                  <c:v>69.11</c:v>
                </c:pt>
                <c:pt idx="122">
                  <c:v>68.69</c:v>
                </c:pt>
                <c:pt idx="123">
                  <c:v>66.58</c:v>
                </c:pt>
                <c:pt idx="124">
                  <c:v>66.17</c:v>
                </c:pt>
                <c:pt idx="125">
                  <c:v>63.8</c:v>
                </c:pt>
                <c:pt idx="126">
                  <c:v>63.73</c:v>
                </c:pt>
                <c:pt idx="127">
                  <c:v>61.93</c:v>
                </c:pt>
                <c:pt idx="128">
                  <c:v>60.82</c:v>
                </c:pt>
                <c:pt idx="129">
                  <c:v>58.92</c:v>
                </c:pt>
                <c:pt idx="130">
                  <c:v>58.8</c:v>
                </c:pt>
                <c:pt idx="131">
                  <c:v>58.35</c:v>
                </c:pt>
                <c:pt idx="132">
                  <c:v>57.4</c:v>
                </c:pt>
                <c:pt idx="133">
                  <c:v>53.21</c:v>
                </c:pt>
                <c:pt idx="134">
                  <c:v>52.67</c:v>
                </c:pt>
                <c:pt idx="135">
                  <c:v>51.99</c:v>
                </c:pt>
                <c:pt idx="136">
                  <c:v>51.3</c:v>
                </c:pt>
                <c:pt idx="137">
                  <c:v>61.77</c:v>
                </c:pt>
                <c:pt idx="138">
                  <c:v>49.85</c:v>
                </c:pt>
                <c:pt idx="139">
                  <c:v>60.47</c:v>
                </c:pt>
                <c:pt idx="140">
                  <c:v>59.21</c:v>
                </c:pt>
                <c:pt idx="141">
                  <c:v>54.03</c:v>
                </c:pt>
                <c:pt idx="142">
                  <c:v>50.16</c:v>
                </c:pt>
                <c:pt idx="143">
                  <c:v>70.11</c:v>
                </c:pt>
                <c:pt idx="144">
                  <c:v>70.11</c:v>
                </c:pt>
                <c:pt idx="145">
                  <c:v>69.75</c:v>
                </c:pt>
                <c:pt idx="146">
                  <c:v>69.680000000000007</c:v>
                </c:pt>
                <c:pt idx="147">
                  <c:v>69.25</c:v>
                </c:pt>
                <c:pt idx="148">
                  <c:v>66.59</c:v>
                </c:pt>
                <c:pt idx="149">
                  <c:v>64.680000000000007</c:v>
                </c:pt>
                <c:pt idx="150">
                  <c:v>64.55</c:v>
                </c:pt>
                <c:pt idx="151">
                  <c:v>64.48</c:v>
                </c:pt>
                <c:pt idx="152">
                  <c:v>64.22</c:v>
                </c:pt>
                <c:pt idx="153">
                  <c:v>64.150000000000006</c:v>
                </c:pt>
                <c:pt idx="154">
                  <c:v>62.56</c:v>
                </c:pt>
                <c:pt idx="155">
                  <c:v>62.49</c:v>
                </c:pt>
                <c:pt idx="156">
                  <c:v>57.47</c:v>
                </c:pt>
                <c:pt idx="157">
                  <c:v>57.3</c:v>
                </c:pt>
                <c:pt idx="158">
                  <c:v>56.93</c:v>
                </c:pt>
                <c:pt idx="159">
                  <c:v>56.4</c:v>
                </c:pt>
                <c:pt idx="160">
                  <c:v>54.87</c:v>
                </c:pt>
                <c:pt idx="161">
                  <c:v>52.08</c:v>
                </c:pt>
                <c:pt idx="162">
                  <c:v>52.03</c:v>
                </c:pt>
                <c:pt idx="163">
                  <c:v>51.02</c:v>
                </c:pt>
                <c:pt idx="164">
                  <c:v>49.89</c:v>
                </c:pt>
                <c:pt idx="165">
                  <c:v>56.16</c:v>
                </c:pt>
                <c:pt idx="166">
                  <c:v>64.28</c:v>
                </c:pt>
                <c:pt idx="167">
                  <c:v>61.38</c:v>
                </c:pt>
                <c:pt idx="168">
                  <c:v>54.2</c:v>
                </c:pt>
                <c:pt idx="169">
                  <c:v>72.48</c:v>
                </c:pt>
                <c:pt idx="170">
                  <c:v>72.41</c:v>
                </c:pt>
                <c:pt idx="171">
                  <c:v>69.75</c:v>
                </c:pt>
                <c:pt idx="172">
                  <c:v>68.819999999999993</c:v>
                </c:pt>
                <c:pt idx="173">
                  <c:v>68.61</c:v>
                </c:pt>
                <c:pt idx="174">
                  <c:v>68.47</c:v>
                </c:pt>
                <c:pt idx="175">
                  <c:v>68.33</c:v>
                </c:pt>
                <c:pt idx="176">
                  <c:v>67.459999999999994</c:v>
                </c:pt>
                <c:pt idx="177">
                  <c:v>67.150000000000006</c:v>
                </c:pt>
                <c:pt idx="178">
                  <c:v>66.25</c:v>
                </c:pt>
                <c:pt idx="179">
                  <c:v>64.040000000000006</c:v>
                </c:pt>
                <c:pt idx="180">
                  <c:v>64.040000000000006</c:v>
                </c:pt>
                <c:pt idx="181">
                  <c:v>63.68</c:v>
                </c:pt>
                <c:pt idx="182">
                  <c:v>62.92</c:v>
                </c:pt>
                <c:pt idx="183">
                  <c:v>62.27</c:v>
                </c:pt>
                <c:pt idx="184">
                  <c:v>62.21</c:v>
                </c:pt>
                <c:pt idx="185">
                  <c:v>61.83</c:v>
                </c:pt>
                <c:pt idx="186">
                  <c:v>61.76</c:v>
                </c:pt>
                <c:pt idx="187">
                  <c:v>61.7</c:v>
                </c:pt>
                <c:pt idx="188">
                  <c:v>59.98</c:v>
                </c:pt>
                <c:pt idx="189">
                  <c:v>59.61</c:v>
                </c:pt>
                <c:pt idx="190">
                  <c:v>57.92</c:v>
                </c:pt>
                <c:pt idx="191">
                  <c:v>55.91</c:v>
                </c:pt>
                <c:pt idx="192">
                  <c:v>53.66</c:v>
                </c:pt>
                <c:pt idx="193">
                  <c:v>52.35</c:v>
                </c:pt>
                <c:pt idx="194">
                  <c:v>52.28</c:v>
                </c:pt>
                <c:pt idx="195">
                  <c:v>67.760000000000005</c:v>
                </c:pt>
                <c:pt idx="196">
                  <c:v>53.01</c:v>
                </c:pt>
                <c:pt idx="197">
                  <c:v>50.48</c:v>
                </c:pt>
                <c:pt idx="198">
                  <c:v>70.67</c:v>
                </c:pt>
                <c:pt idx="199">
                  <c:v>54.62</c:v>
                </c:pt>
                <c:pt idx="200">
                  <c:v>72.930000000000007</c:v>
                </c:pt>
                <c:pt idx="201">
                  <c:v>72.86</c:v>
                </c:pt>
                <c:pt idx="202">
                  <c:v>72.48</c:v>
                </c:pt>
                <c:pt idx="203">
                  <c:v>72.33</c:v>
                </c:pt>
                <c:pt idx="204">
                  <c:v>72.040000000000006</c:v>
                </c:pt>
                <c:pt idx="205">
                  <c:v>69.930000000000007</c:v>
                </c:pt>
                <c:pt idx="206">
                  <c:v>69.64</c:v>
                </c:pt>
                <c:pt idx="207">
                  <c:v>69.56</c:v>
                </c:pt>
                <c:pt idx="208">
                  <c:v>69.489999999999995</c:v>
                </c:pt>
                <c:pt idx="209">
                  <c:v>68.989999999999995</c:v>
                </c:pt>
                <c:pt idx="210">
                  <c:v>67.39</c:v>
                </c:pt>
                <c:pt idx="211">
                  <c:v>66.91</c:v>
                </c:pt>
                <c:pt idx="212">
                  <c:v>66.5</c:v>
                </c:pt>
                <c:pt idx="213">
                  <c:v>65.08</c:v>
                </c:pt>
                <c:pt idx="214">
                  <c:v>62.58</c:v>
                </c:pt>
                <c:pt idx="215">
                  <c:v>62.52</c:v>
                </c:pt>
                <c:pt idx="216">
                  <c:v>61.76</c:v>
                </c:pt>
                <c:pt idx="217">
                  <c:v>60.36</c:v>
                </c:pt>
                <c:pt idx="218">
                  <c:v>60.17</c:v>
                </c:pt>
                <c:pt idx="219">
                  <c:v>59.99</c:v>
                </c:pt>
                <c:pt idx="220">
                  <c:v>58.7</c:v>
                </c:pt>
                <c:pt idx="221">
                  <c:v>55.85</c:v>
                </c:pt>
                <c:pt idx="222">
                  <c:v>55.4</c:v>
                </c:pt>
                <c:pt idx="223">
                  <c:v>55.23</c:v>
                </c:pt>
                <c:pt idx="224">
                  <c:v>53.42</c:v>
                </c:pt>
                <c:pt idx="225">
                  <c:v>52.01</c:v>
                </c:pt>
                <c:pt idx="226">
                  <c:v>50.95</c:v>
                </c:pt>
                <c:pt idx="227">
                  <c:v>68.180000000000007</c:v>
                </c:pt>
                <c:pt idx="228">
                  <c:v>58.86</c:v>
                </c:pt>
                <c:pt idx="229">
                  <c:v>54.15</c:v>
                </c:pt>
                <c:pt idx="230">
                  <c:v>68.34</c:v>
                </c:pt>
                <c:pt idx="231">
                  <c:v>68.27</c:v>
                </c:pt>
                <c:pt idx="232">
                  <c:v>61.78</c:v>
                </c:pt>
                <c:pt idx="233">
                  <c:v>57.17</c:v>
                </c:pt>
                <c:pt idx="234">
                  <c:v>50.7</c:v>
                </c:pt>
                <c:pt idx="235">
                  <c:v>75.44</c:v>
                </c:pt>
                <c:pt idx="236">
                  <c:v>75.44</c:v>
                </c:pt>
                <c:pt idx="237">
                  <c:v>75.44</c:v>
                </c:pt>
                <c:pt idx="238">
                  <c:v>75.36</c:v>
                </c:pt>
                <c:pt idx="239">
                  <c:v>75.12</c:v>
                </c:pt>
                <c:pt idx="240">
                  <c:v>74.209999999999994</c:v>
                </c:pt>
                <c:pt idx="241">
                  <c:v>74.2</c:v>
                </c:pt>
                <c:pt idx="242">
                  <c:v>73.13</c:v>
                </c:pt>
                <c:pt idx="243">
                  <c:v>72.92</c:v>
                </c:pt>
                <c:pt idx="244">
                  <c:v>72.349999999999994</c:v>
                </c:pt>
                <c:pt idx="245">
                  <c:v>72.349999999999994</c:v>
                </c:pt>
                <c:pt idx="246">
                  <c:v>72.27</c:v>
                </c:pt>
                <c:pt idx="247">
                  <c:v>72.05</c:v>
                </c:pt>
                <c:pt idx="248">
                  <c:v>71.38</c:v>
                </c:pt>
                <c:pt idx="249">
                  <c:v>71.38</c:v>
                </c:pt>
                <c:pt idx="250">
                  <c:v>69.540000000000006</c:v>
                </c:pt>
                <c:pt idx="251">
                  <c:v>69.319999999999993</c:v>
                </c:pt>
                <c:pt idx="252">
                  <c:v>67.02</c:v>
                </c:pt>
                <c:pt idx="253">
                  <c:v>66.67</c:v>
                </c:pt>
                <c:pt idx="254">
                  <c:v>66.53</c:v>
                </c:pt>
                <c:pt idx="255">
                  <c:v>66.53</c:v>
                </c:pt>
                <c:pt idx="256">
                  <c:v>66.06</c:v>
                </c:pt>
                <c:pt idx="257">
                  <c:v>64.319999999999993</c:v>
                </c:pt>
                <c:pt idx="258">
                  <c:v>63.99</c:v>
                </c:pt>
                <c:pt idx="259">
                  <c:v>63.8</c:v>
                </c:pt>
                <c:pt idx="260">
                  <c:v>62.7</c:v>
                </c:pt>
                <c:pt idx="261">
                  <c:v>60.8</c:v>
                </c:pt>
                <c:pt idx="262">
                  <c:v>60.49</c:v>
                </c:pt>
                <c:pt idx="263">
                  <c:v>60.17</c:v>
                </c:pt>
                <c:pt idx="264">
                  <c:v>60.11</c:v>
                </c:pt>
                <c:pt idx="265">
                  <c:v>58.63</c:v>
                </c:pt>
                <c:pt idx="266">
                  <c:v>57.09</c:v>
                </c:pt>
                <c:pt idx="267">
                  <c:v>55.95</c:v>
                </c:pt>
                <c:pt idx="268">
                  <c:v>55.55</c:v>
                </c:pt>
                <c:pt idx="269">
                  <c:v>53.7</c:v>
                </c:pt>
                <c:pt idx="270">
                  <c:v>53.32</c:v>
                </c:pt>
                <c:pt idx="271">
                  <c:v>52.27</c:v>
                </c:pt>
                <c:pt idx="272">
                  <c:v>76.2</c:v>
                </c:pt>
                <c:pt idx="273">
                  <c:v>76.09</c:v>
                </c:pt>
                <c:pt idx="274">
                  <c:v>73.62</c:v>
                </c:pt>
                <c:pt idx="275">
                  <c:v>72.180000000000007</c:v>
                </c:pt>
                <c:pt idx="276">
                  <c:v>67.510000000000005</c:v>
                </c:pt>
                <c:pt idx="277">
                  <c:v>56.59</c:v>
                </c:pt>
                <c:pt idx="278">
                  <c:v>54.56</c:v>
                </c:pt>
                <c:pt idx="279">
                  <c:v>50.19</c:v>
                </c:pt>
                <c:pt idx="280">
                  <c:v>72.540000000000006</c:v>
                </c:pt>
                <c:pt idx="281">
                  <c:v>64.790000000000006</c:v>
                </c:pt>
                <c:pt idx="282">
                  <c:v>61.55</c:v>
                </c:pt>
                <c:pt idx="283">
                  <c:v>52.94</c:v>
                </c:pt>
                <c:pt idx="284">
                  <c:v>52.61</c:v>
                </c:pt>
                <c:pt idx="285">
                  <c:v>76.540000000000006</c:v>
                </c:pt>
                <c:pt idx="286">
                  <c:v>72.709999999999994</c:v>
                </c:pt>
                <c:pt idx="287">
                  <c:v>71.430000000000007</c:v>
                </c:pt>
                <c:pt idx="288">
                  <c:v>51.72</c:v>
                </c:pt>
                <c:pt idx="289">
                  <c:v>66.14</c:v>
                </c:pt>
                <c:pt idx="290">
                  <c:v>62.14</c:v>
                </c:pt>
                <c:pt idx="291">
                  <c:v>60.67</c:v>
                </c:pt>
                <c:pt idx="292">
                  <c:v>59.22</c:v>
                </c:pt>
                <c:pt idx="293">
                  <c:v>54.69</c:v>
                </c:pt>
                <c:pt idx="294">
                  <c:v>77.459999999999994</c:v>
                </c:pt>
                <c:pt idx="295">
                  <c:v>76.67</c:v>
                </c:pt>
                <c:pt idx="296">
                  <c:v>76.67</c:v>
                </c:pt>
                <c:pt idx="297">
                  <c:v>74.349999999999994</c:v>
                </c:pt>
                <c:pt idx="298">
                  <c:v>73.819999999999993</c:v>
                </c:pt>
                <c:pt idx="299">
                  <c:v>72.790000000000006</c:v>
                </c:pt>
                <c:pt idx="300">
                  <c:v>71.47</c:v>
                </c:pt>
                <c:pt idx="301">
                  <c:v>71.25</c:v>
                </c:pt>
                <c:pt idx="302">
                  <c:v>70.739999999999995</c:v>
                </c:pt>
                <c:pt idx="303">
                  <c:v>69.97</c:v>
                </c:pt>
                <c:pt idx="304">
                  <c:v>69.83</c:v>
                </c:pt>
                <c:pt idx="305">
                  <c:v>69.75</c:v>
                </c:pt>
                <c:pt idx="306">
                  <c:v>69.680000000000007</c:v>
                </c:pt>
                <c:pt idx="307">
                  <c:v>69.180000000000007</c:v>
                </c:pt>
                <c:pt idx="308">
                  <c:v>67.88</c:v>
                </c:pt>
                <c:pt idx="309">
                  <c:v>67.599999999999994</c:v>
                </c:pt>
                <c:pt idx="310">
                  <c:v>67.11</c:v>
                </c:pt>
                <c:pt idx="311">
                  <c:v>66.84</c:v>
                </c:pt>
                <c:pt idx="312">
                  <c:v>64.48</c:v>
                </c:pt>
                <c:pt idx="313">
                  <c:v>63.56</c:v>
                </c:pt>
                <c:pt idx="314">
                  <c:v>63.49</c:v>
                </c:pt>
                <c:pt idx="315">
                  <c:v>63.49</c:v>
                </c:pt>
                <c:pt idx="316">
                  <c:v>62.08</c:v>
                </c:pt>
                <c:pt idx="317">
                  <c:v>61.96</c:v>
                </c:pt>
                <c:pt idx="318">
                  <c:v>60.77</c:v>
                </c:pt>
                <c:pt idx="319">
                  <c:v>59.9</c:v>
                </c:pt>
                <c:pt idx="320">
                  <c:v>59.59</c:v>
                </c:pt>
                <c:pt idx="321">
                  <c:v>58.51</c:v>
                </c:pt>
                <c:pt idx="322">
                  <c:v>57.66</c:v>
                </c:pt>
                <c:pt idx="323">
                  <c:v>55.84</c:v>
                </c:pt>
                <c:pt idx="324">
                  <c:v>55.27</c:v>
                </c:pt>
                <c:pt idx="325">
                  <c:v>53.95</c:v>
                </c:pt>
                <c:pt idx="326">
                  <c:v>53.35</c:v>
                </c:pt>
                <c:pt idx="327">
                  <c:v>50.24</c:v>
                </c:pt>
                <c:pt idx="328">
                  <c:v>50.2</c:v>
                </c:pt>
                <c:pt idx="329">
                  <c:v>50.04</c:v>
                </c:pt>
                <c:pt idx="330">
                  <c:v>49.94</c:v>
                </c:pt>
                <c:pt idx="331">
                  <c:v>73.83</c:v>
                </c:pt>
                <c:pt idx="332">
                  <c:v>73.83</c:v>
                </c:pt>
                <c:pt idx="333">
                  <c:v>72.22</c:v>
                </c:pt>
                <c:pt idx="334">
                  <c:v>71.819999999999993</c:v>
                </c:pt>
                <c:pt idx="335">
                  <c:v>67.150000000000006</c:v>
                </c:pt>
                <c:pt idx="336">
                  <c:v>58.01</c:v>
                </c:pt>
                <c:pt idx="337">
                  <c:v>75.72</c:v>
                </c:pt>
                <c:pt idx="338">
                  <c:v>72.41</c:v>
                </c:pt>
                <c:pt idx="339">
                  <c:v>58.26</c:v>
                </c:pt>
                <c:pt idx="340">
                  <c:v>50.32</c:v>
                </c:pt>
                <c:pt idx="341">
                  <c:v>76.81</c:v>
                </c:pt>
                <c:pt idx="342">
                  <c:v>63.21</c:v>
                </c:pt>
                <c:pt idx="343">
                  <c:v>77.69</c:v>
                </c:pt>
                <c:pt idx="344">
                  <c:v>77.13</c:v>
                </c:pt>
                <c:pt idx="345">
                  <c:v>77.13</c:v>
                </c:pt>
                <c:pt idx="346">
                  <c:v>77.05</c:v>
                </c:pt>
                <c:pt idx="347">
                  <c:v>76.739999999999995</c:v>
                </c:pt>
                <c:pt idx="348">
                  <c:v>76.739999999999995</c:v>
                </c:pt>
                <c:pt idx="349">
                  <c:v>76.36</c:v>
                </c:pt>
                <c:pt idx="350">
                  <c:v>76.22</c:v>
                </c:pt>
                <c:pt idx="351">
                  <c:v>75.88</c:v>
                </c:pt>
                <c:pt idx="352">
                  <c:v>75.349999999999994</c:v>
                </c:pt>
                <c:pt idx="353">
                  <c:v>75.12</c:v>
                </c:pt>
                <c:pt idx="354">
                  <c:v>75.040000000000006</c:v>
                </c:pt>
                <c:pt idx="355">
                  <c:v>75.040000000000006</c:v>
                </c:pt>
                <c:pt idx="356">
                  <c:v>75.040000000000006</c:v>
                </c:pt>
                <c:pt idx="357">
                  <c:v>75.040000000000006</c:v>
                </c:pt>
                <c:pt idx="358">
                  <c:v>74.97</c:v>
                </c:pt>
                <c:pt idx="359">
                  <c:v>74.959999999999994</c:v>
                </c:pt>
                <c:pt idx="360">
                  <c:v>74.5</c:v>
                </c:pt>
                <c:pt idx="361">
                  <c:v>73.67</c:v>
                </c:pt>
                <c:pt idx="362">
                  <c:v>72.86</c:v>
                </c:pt>
                <c:pt idx="363">
                  <c:v>72.709999999999994</c:v>
                </c:pt>
                <c:pt idx="364">
                  <c:v>72.56</c:v>
                </c:pt>
                <c:pt idx="365">
                  <c:v>72.48</c:v>
                </c:pt>
                <c:pt idx="366">
                  <c:v>69.89</c:v>
                </c:pt>
                <c:pt idx="367">
                  <c:v>69.38</c:v>
                </c:pt>
                <c:pt idx="368">
                  <c:v>69.17</c:v>
                </c:pt>
                <c:pt idx="369">
                  <c:v>68</c:v>
                </c:pt>
                <c:pt idx="370">
                  <c:v>67.510000000000005</c:v>
                </c:pt>
                <c:pt idx="371">
                  <c:v>67.44</c:v>
                </c:pt>
                <c:pt idx="372">
                  <c:v>67.02</c:v>
                </c:pt>
                <c:pt idx="373">
                  <c:v>64.819999999999993</c:v>
                </c:pt>
                <c:pt idx="374">
                  <c:v>63.56</c:v>
                </c:pt>
                <c:pt idx="375">
                  <c:v>62.7</c:v>
                </c:pt>
                <c:pt idx="376">
                  <c:v>62.7</c:v>
                </c:pt>
                <c:pt idx="377">
                  <c:v>60.78</c:v>
                </c:pt>
                <c:pt idx="378">
                  <c:v>60.71</c:v>
                </c:pt>
                <c:pt idx="379">
                  <c:v>60.15</c:v>
                </c:pt>
                <c:pt idx="380">
                  <c:v>60.09</c:v>
                </c:pt>
                <c:pt idx="381">
                  <c:v>59.3</c:v>
                </c:pt>
                <c:pt idx="382">
                  <c:v>56.04</c:v>
                </c:pt>
                <c:pt idx="383">
                  <c:v>54.99</c:v>
                </c:pt>
                <c:pt idx="384">
                  <c:v>53.27</c:v>
                </c:pt>
                <c:pt idx="385">
                  <c:v>52.68</c:v>
                </c:pt>
                <c:pt idx="386">
                  <c:v>52.52</c:v>
                </c:pt>
                <c:pt idx="387">
                  <c:v>50.96</c:v>
                </c:pt>
                <c:pt idx="388">
                  <c:v>50.91</c:v>
                </c:pt>
                <c:pt idx="389">
                  <c:v>50.19</c:v>
                </c:pt>
                <c:pt idx="390">
                  <c:v>50.02</c:v>
                </c:pt>
                <c:pt idx="391">
                  <c:v>49.97</c:v>
                </c:pt>
                <c:pt idx="392">
                  <c:v>49.92</c:v>
                </c:pt>
                <c:pt idx="393">
                  <c:v>49.92</c:v>
                </c:pt>
                <c:pt idx="394">
                  <c:v>63.38</c:v>
                </c:pt>
                <c:pt idx="395">
                  <c:v>76.52</c:v>
                </c:pt>
                <c:pt idx="396">
                  <c:v>72.27</c:v>
                </c:pt>
                <c:pt idx="397">
                  <c:v>72.02</c:v>
                </c:pt>
                <c:pt idx="398">
                  <c:v>63.87</c:v>
                </c:pt>
                <c:pt idx="399">
                  <c:v>63.22</c:v>
                </c:pt>
                <c:pt idx="400">
                  <c:v>59.71</c:v>
                </c:pt>
                <c:pt idx="401">
                  <c:v>59.09</c:v>
                </c:pt>
                <c:pt idx="402">
                  <c:v>52.34</c:v>
                </c:pt>
                <c:pt idx="403">
                  <c:v>52.18</c:v>
                </c:pt>
                <c:pt idx="404">
                  <c:v>49.97</c:v>
                </c:pt>
                <c:pt idx="405">
                  <c:v>72.739999999999995</c:v>
                </c:pt>
                <c:pt idx="406">
                  <c:v>72.52</c:v>
                </c:pt>
                <c:pt idx="407">
                  <c:v>65.650000000000006</c:v>
                </c:pt>
                <c:pt idx="408">
                  <c:v>78.28</c:v>
                </c:pt>
                <c:pt idx="409">
                  <c:v>73.06</c:v>
                </c:pt>
                <c:pt idx="410">
                  <c:v>67.13</c:v>
                </c:pt>
                <c:pt idx="411">
                  <c:v>60.8</c:v>
                </c:pt>
                <c:pt idx="412">
                  <c:v>50.67</c:v>
                </c:pt>
                <c:pt idx="413">
                  <c:v>72.540000000000006</c:v>
                </c:pt>
                <c:pt idx="414">
                  <c:v>71.8</c:v>
                </c:pt>
                <c:pt idx="415">
                  <c:v>80.5</c:v>
                </c:pt>
                <c:pt idx="416">
                  <c:v>80.5</c:v>
                </c:pt>
                <c:pt idx="417">
                  <c:v>80.25</c:v>
                </c:pt>
                <c:pt idx="418">
                  <c:v>80.16</c:v>
                </c:pt>
                <c:pt idx="419">
                  <c:v>80</c:v>
                </c:pt>
                <c:pt idx="420">
                  <c:v>80</c:v>
                </c:pt>
                <c:pt idx="421">
                  <c:v>77.81</c:v>
                </c:pt>
                <c:pt idx="422">
                  <c:v>77.650000000000006</c:v>
                </c:pt>
                <c:pt idx="423">
                  <c:v>77.33</c:v>
                </c:pt>
                <c:pt idx="424">
                  <c:v>76.61</c:v>
                </c:pt>
                <c:pt idx="425">
                  <c:v>76.459999999999994</c:v>
                </c:pt>
                <c:pt idx="426">
                  <c:v>76.3</c:v>
                </c:pt>
                <c:pt idx="427">
                  <c:v>76.28</c:v>
                </c:pt>
                <c:pt idx="428">
                  <c:v>75</c:v>
                </c:pt>
                <c:pt idx="429">
                  <c:v>74.73</c:v>
                </c:pt>
                <c:pt idx="430">
                  <c:v>74.650000000000006</c:v>
                </c:pt>
                <c:pt idx="431">
                  <c:v>74.569999999999993</c:v>
                </c:pt>
                <c:pt idx="432">
                  <c:v>74.42</c:v>
                </c:pt>
                <c:pt idx="433">
                  <c:v>74.42</c:v>
                </c:pt>
                <c:pt idx="434">
                  <c:v>74.11</c:v>
                </c:pt>
                <c:pt idx="435">
                  <c:v>73.8</c:v>
                </c:pt>
                <c:pt idx="436">
                  <c:v>73.58</c:v>
                </c:pt>
                <c:pt idx="437">
                  <c:v>72.33</c:v>
                </c:pt>
                <c:pt idx="438">
                  <c:v>71.66</c:v>
                </c:pt>
                <c:pt idx="439">
                  <c:v>70.77</c:v>
                </c:pt>
                <c:pt idx="440">
                  <c:v>70.08</c:v>
                </c:pt>
                <c:pt idx="441">
                  <c:v>69.930000000000007</c:v>
                </c:pt>
                <c:pt idx="442">
                  <c:v>69.790000000000006</c:v>
                </c:pt>
                <c:pt idx="443">
                  <c:v>67.150000000000006</c:v>
                </c:pt>
                <c:pt idx="444">
                  <c:v>67.150000000000006</c:v>
                </c:pt>
                <c:pt idx="445">
                  <c:v>66.87</c:v>
                </c:pt>
                <c:pt idx="446">
                  <c:v>66.81</c:v>
                </c:pt>
                <c:pt idx="447">
                  <c:v>66.05</c:v>
                </c:pt>
                <c:pt idx="448">
                  <c:v>65.98</c:v>
                </c:pt>
                <c:pt idx="449">
                  <c:v>65.98</c:v>
                </c:pt>
                <c:pt idx="450">
                  <c:v>65.98</c:v>
                </c:pt>
                <c:pt idx="451">
                  <c:v>65.92</c:v>
                </c:pt>
                <c:pt idx="452">
                  <c:v>65.849999999999994</c:v>
                </c:pt>
                <c:pt idx="453">
                  <c:v>65.849999999999994</c:v>
                </c:pt>
                <c:pt idx="454">
                  <c:v>65.849999999999994</c:v>
                </c:pt>
                <c:pt idx="455">
                  <c:v>65.849999999999994</c:v>
                </c:pt>
                <c:pt idx="456">
                  <c:v>65.78</c:v>
                </c:pt>
                <c:pt idx="457">
                  <c:v>63.05</c:v>
                </c:pt>
                <c:pt idx="458">
                  <c:v>62.42</c:v>
                </c:pt>
                <c:pt idx="459">
                  <c:v>61.65</c:v>
                </c:pt>
                <c:pt idx="460">
                  <c:v>61.52</c:v>
                </c:pt>
                <c:pt idx="461">
                  <c:v>61.52</c:v>
                </c:pt>
                <c:pt idx="462">
                  <c:v>60.89</c:v>
                </c:pt>
                <c:pt idx="463">
                  <c:v>59.66</c:v>
                </c:pt>
                <c:pt idx="464">
                  <c:v>59.06</c:v>
                </c:pt>
                <c:pt idx="465">
                  <c:v>58.64</c:v>
                </c:pt>
                <c:pt idx="466">
                  <c:v>56.81</c:v>
                </c:pt>
                <c:pt idx="467">
                  <c:v>55.65</c:v>
                </c:pt>
                <c:pt idx="468">
                  <c:v>55.54</c:v>
                </c:pt>
                <c:pt idx="469">
                  <c:v>55.54</c:v>
                </c:pt>
                <c:pt idx="470">
                  <c:v>52.57</c:v>
                </c:pt>
                <c:pt idx="471">
                  <c:v>52.41</c:v>
                </c:pt>
                <c:pt idx="472">
                  <c:v>51.46</c:v>
                </c:pt>
                <c:pt idx="473">
                  <c:v>51.25</c:v>
                </c:pt>
                <c:pt idx="474">
                  <c:v>51.04</c:v>
                </c:pt>
                <c:pt idx="475">
                  <c:v>50.62</c:v>
                </c:pt>
                <c:pt idx="476">
                  <c:v>75.569999999999993</c:v>
                </c:pt>
                <c:pt idx="477">
                  <c:v>70</c:v>
                </c:pt>
                <c:pt idx="478">
                  <c:v>59.21</c:v>
                </c:pt>
                <c:pt idx="479">
                  <c:v>57.19</c:v>
                </c:pt>
                <c:pt idx="480">
                  <c:v>50.19</c:v>
                </c:pt>
                <c:pt idx="481">
                  <c:v>81.069999999999993</c:v>
                </c:pt>
                <c:pt idx="482">
                  <c:v>57.84</c:v>
                </c:pt>
                <c:pt idx="483">
                  <c:v>56.61</c:v>
                </c:pt>
                <c:pt idx="484">
                  <c:v>52.85</c:v>
                </c:pt>
                <c:pt idx="485">
                  <c:v>78.569999999999993</c:v>
                </c:pt>
                <c:pt idx="486">
                  <c:v>74.78</c:v>
                </c:pt>
                <c:pt idx="487">
                  <c:v>72.08</c:v>
                </c:pt>
                <c:pt idx="488">
                  <c:v>71.78</c:v>
                </c:pt>
                <c:pt idx="489">
                  <c:v>70.69</c:v>
                </c:pt>
                <c:pt idx="490">
                  <c:v>58.08</c:v>
                </c:pt>
                <c:pt idx="491">
                  <c:v>56.68</c:v>
                </c:pt>
                <c:pt idx="492">
                  <c:v>52.8</c:v>
                </c:pt>
                <c:pt idx="493">
                  <c:v>50.57</c:v>
                </c:pt>
                <c:pt idx="494">
                  <c:v>78.98</c:v>
                </c:pt>
                <c:pt idx="495">
                  <c:v>76.3</c:v>
                </c:pt>
                <c:pt idx="496">
                  <c:v>75.36</c:v>
                </c:pt>
                <c:pt idx="497">
                  <c:v>71.42</c:v>
                </c:pt>
                <c:pt idx="498">
                  <c:v>66.03</c:v>
                </c:pt>
                <c:pt idx="499">
                  <c:v>56.8</c:v>
                </c:pt>
                <c:pt idx="500">
                  <c:v>80.98</c:v>
                </c:pt>
                <c:pt idx="501">
                  <c:v>80.63</c:v>
                </c:pt>
                <c:pt idx="502">
                  <c:v>80.63</c:v>
                </c:pt>
                <c:pt idx="503">
                  <c:v>80.63</c:v>
                </c:pt>
                <c:pt idx="504">
                  <c:v>80.63</c:v>
                </c:pt>
                <c:pt idx="505">
                  <c:v>80.540000000000006</c:v>
                </c:pt>
                <c:pt idx="506">
                  <c:v>80.05</c:v>
                </c:pt>
                <c:pt idx="507">
                  <c:v>79.72</c:v>
                </c:pt>
                <c:pt idx="508">
                  <c:v>79.55</c:v>
                </c:pt>
                <c:pt idx="509">
                  <c:v>79.47</c:v>
                </c:pt>
                <c:pt idx="510">
                  <c:v>78.040000000000006</c:v>
                </c:pt>
                <c:pt idx="511">
                  <c:v>77.88</c:v>
                </c:pt>
                <c:pt idx="512">
                  <c:v>77.8</c:v>
                </c:pt>
                <c:pt idx="513">
                  <c:v>75.83</c:v>
                </c:pt>
                <c:pt idx="514">
                  <c:v>75.760000000000005</c:v>
                </c:pt>
                <c:pt idx="515">
                  <c:v>75.599999999999994</c:v>
                </c:pt>
                <c:pt idx="516">
                  <c:v>75.209999999999994</c:v>
                </c:pt>
                <c:pt idx="517">
                  <c:v>75.13</c:v>
                </c:pt>
                <c:pt idx="518">
                  <c:v>75.05</c:v>
                </c:pt>
                <c:pt idx="519">
                  <c:v>75.05</c:v>
                </c:pt>
                <c:pt idx="520">
                  <c:v>74.89</c:v>
                </c:pt>
                <c:pt idx="521">
                  <c:v>74.58</c:v>
                </c:pt>
                <c:pt idx="522">
                  <c:v>74.510000000000005</c:v>
                </c:pt>
                <c:pt idx="523">
                  <c:v>74.2</c:v>
                </c:pt>
                <c:pt idx="524">
                  <c:v>73.52</c:v>
                </c:pt>
                <c:pt idx="525">
                  <c:v>72.900000000000006</c:v>
                </c:pt>
                <c:pt idx="526">
                  <c:v>72.52</c:v>
                </c:pt>
                <c:pt idx="527">
                  <c:v>70.06</c:v>
                </c:pt>
                <c:pt idx="528">
                  <c:v>69.760000000000005</c:v>
                </c:pt>
                <c:pt idx="529">
                  <c:v>69.55</c:v>
                </c:pt>
                <c:pt idx="530">
                  <c:v>69.55</c:v>
                </c:pt>
                <c:pt idx="531">
                  <c:v>69.47</c:v>
                </c:pt>
                <c:pt idx="532">
                  <c:v>69.040000000000006</c:v>
                </c:pt>
                <c:pt idx="533">
                  <c:v>68.69</c:v>
                </c:pt>
                <c:pt idx="534">
                  <c:v>68.55</c:v>
                </c:pt>
                <c:pt idx="535">
                  <c:v>67.94</c:v>
                </c:pt>
                <c:pt idx="536">
                  <c:v>67.87</c:v>
                </c:pt>
                <c:pt idx="537">
                  <c:v>67.59</c:v>
                </c:pt>
                <c:pt idx="538">
                  <c:v>67.099999999999994</c:v>
                </c:pt>
                <c:pt idx="539">
                  <c:v>64.040000000000006</c:v>
                </c:pt>
                <c:pt idx="540">
                  <c:v>63.91</c:v>
                </c:pt>
                <c:pt idx="541">
                  <c:v>63.85</c:v>
                </c:pt>
                <c:pt idx="542">
                  <c:v>63.59</c:v>
                </c:pt>
                <c:pt idx="543">
                  <c:v>63.03</c:v>
                </c:pt>
                <c:pt idx="544">
                  <c:v>62.9</c:v>
                </c:pt>
                <c:pt idx="545">
                  <c:v>61.74</c:v>
                </c:pt>
                <c:pt idx="546">
                  <c:v>61.07</c:v>
                </c:pt>
                <c:pt idx="547">
                  <c:v>60.27</c:v>
                </c:pt>
                <c:pt idx="548">
                  <c:v>52.66</c:v>
                </c:pt>
                <c:pt idx="549">
                  <c:v>51.14</c:v>
                </c:pt>
                <c:pt idx="550">
                  <c:v>50.26</c:v>
                </c:pt>
                <c:pt idx="551">
                  <c:v>50.11</c:v>
                </c:pt>
                <c:pt idx="552">
                  <c:v>69.44</c:v>
                </c:pt>
                <c:pt idx="553">
                  <c:v>67.59</c:v>
                </c:pt>
                <c:pt idx="554">
                  <c:v>80.790000000000006</c:v>
                </c:pt>
                <c:pt idx="555">
                  <c:v>80.55</c:v>
                </c:pt>
                <c:pt idx="556">
                  <c:v>78.510000000000005</c:v>
                </c:pt>
                <c:pt idx="557">
                  <c:v>76.709999999999994</c:v>
                </c:pt>
                <c:pt idx="558">
                  <c:v>73.430000000000007</c:v>
                </c:pt>
                <c:pt idx="559">
                  <c:v>65.72</c:v>
                </c:pt>
                <c:pt idx="560">
                  <c:v>60.3</c:v>
                </c:pt>
                <c:pt idx="561">
                  <c:v>54.76</c:v>
                </c:pt>
                <c:pt idx="562">
                  <c:v>53.5</c:v>
                </c:pt>
                <c:pt idx="563">
                  <c:v>53.27</c:v>
                </c:pt>
                <c:pt idx="564">
                  <c:v>81.22</c:v>
                </c:pt>
                <c:pt idx="565">
                  <c:v>80.48</c:v>
                </c:pt>
                <c:pt idx="566">
                  <c:v>78.819999999999993</c:v>
                </c:pt>
                <c:pt idx="567">
                  <c:v>78.739999999999995</c:v>
                </c:pt>
                <c:pt idx="568">
                  <c:v>77.400000000000006</c:v>
                </c:pt>
                <c:pt idx="569">
                  <c:v>76.239999999999995</c:v>
                </c:pt>
                <c:pt idx="570">
                  <c:v>74.34</c:v>
                </c:pt>
                <c:pt idx="571">
                  <c:v>72.819999999999993</c:v>
                </c:pt>
                <c:pt idx="572">
                  <c:v>72.75</c:v>
                </c:pt>
                <c:pt idx="573">
                  <c:v>68.89</c:v>
                </c:pt>
                <c:pt idx="574">
                  <c:v>59.92</c:v>
                </c:pt>
                <c:pt idx="575">
                  <c:v>55.07</c:v>
                </c:pt>
                <c:pt idx="576">
                  <c:v>52.27</c:v>
                </c:pt>
                <c:pt idx="577">
                  <c:v>82.24</c:v>
                </c:pt>
                <c:pt idx="578">
                  <c:v>82.07</c:v>
                </c:pt>
                <c:pt idx="579">
                  <c:v>80.53</c:v>
                </c:pt>
                <c:pt idx="580">
                  <c:v>80.11</c:v>
                </c:pt>
                <c:pt idx="581">
                  <c:v>80.11</c:v>
                </c:pt>
                <c:pt idx="582">
                  <c:v>79.38</c:v>
                </c:pt>
                <c:pt idx="583">
                  <c:v>77.8</c:v>
                </c:pt>
                <c:pt idx="584">
                  <c:v>77.8</c:v>
                </c:pt>
                <c:pt idx="585">
                  <c:v>77.66</c:v>
                </c:pt>
                <c:pt idx="586">
                  <c:v>77.48</c:v>
                </c:pt>
                <c:pt idx="587">
                  <c:v>77.48</c:v>
                </c:pt>
                <c:pt idx="588">
                  <c:v>76.760000000000005</c:v>
                </c:pt>
                <c:pt idx="589">
                  <c:v>76.599999999999994</c:v>
                </c:pt>
                <c:pt idx="590">
                  <c:v>75.38</c:v>
                </c:pt>
                <c:pt idx="591">
                  <c:v>75.38</c:v>
                </c:pt>
                <c:pt idx="592">
                  <c:v>73.930000000000007</c:v>
                </c:pt>
                <c:pt idx="593">
                  <c:v>73.849999999999994</c:v>
                </c:pt>
                <c:pt idx="594">
                  <c:v>73.17</c:v>
                </c:pt>
                <c:pt idx="595">
                  <c:v>72.87</c:v>
                </c:pt>
                <c:pt idx="596">
                  <c:v>72.650000000000006</c:v>
                </c:pt>
                <c:pt idx="597">
                  <c:v>71.97</c:v>
                </c:pt>
                <c:pt idx="598">
                  <c:v>71.75</c:v>
                </c:pt>
                <c:pt idx="599">
                  <c:v>69.98</c:v>
                </c:pt>
                <c:pt idx="600">
                  <c:v>68.7</c:v>
                </c:pt>
                <c:pt idx="601">
                  <c:v>67.39</c:v>
                </c:pt>
                <c:pt idx="602">
                  <c:v>66.900000000000006</c:v>
                </c:pt>
                <c:pt idx="603">
                  <c:v>66.760000000000005</c:v>
                </c:pt>
                <c:pt idx="604">
                  <c:v>66.7</c:v>
                </c:pt>
                <c:pt idx="605">
                  <c:v>66.63</c:v>
                </c:pt>
                <c:pt idx="606">
                  <c:v>66.150000000000006</c:v>
                </c:pt>
                <c:pt idx="607">
                  <c:v>66.150000000000006</c:v>
                </c:pt>
                <c:pt idx="608">
                  <c:v>65.88</c:v>
                </c:pt>
                <c:pt idx="609">
                  <c:v>64.989999999999995</c:v>
                </c:pt>
                <c:pt idx="610">
                  <c:v>64.989999999999995</c:v>
                </c:pt>
                <c:pt idx="611">
                  <c:v>64.16</c:v>
                </c:pt>
                <c:pt idx="612">
                  <c:v>63.54</c:v>
                </c:pt>
                <c:pt idx="613">
                  <c:v>63.14</c:v>
                </c:pt>
                <c:pt idx="614">
                  <c:v>61.99</c:v>
                </c:pt>
                <c:pt idx="615">
                  <c:v>61.68</c:v>
                </c:pt>
                <c:pt idx="616">
                  <c:v>61.14</c:v>
                </c:pt>
                <c:pt idx="617">
                  <c:v>61.01</c:v>
                </c:pt>
                <c:pt idx="618">
                  <c:v>60.91</c:v>
                </c:pt>
                <c:pt idx="619">
                  <c:v>60.66</c:v>
                </c:pt>
                <c:pt idx="620">
                  <c:v>60.26</c:v>
                </c:pt>
                <c:pt idx="621">
                  <c:v>57.51</c:v>
                </c:pt>
                <c:pt idx="622">
                  <c:v>55.43</c:v>
                </c:pt>
                <c:pt idx="623">
                  <c:v>55.2</c:v>
                </c:pt>
                <c:pt idx="624">
                  <c:v>54.76</c:v>
                </c:pt>
                <c:pt idx="625">
                  <c:v>54.59</c:v>
                </c:pt>
                <c:pt idx="626">
                  <c:v>52.6</c:v>
                </c:pt>
                <c:pt idx="627">
                  <c:v>49.76</c:v>
                </c:pt>
                <c:pt idx="628">
                  <c:v>73.099999999999994</c:v>
                </c:pt>
                <c:pt idx="629">
                  <c:v>72.209999999999994</c:v>
                </c:pt>
                <c:pt idx="630">
                  <c:v>68.010000000000005</c:v>
                </c:pt>
                <c:pt idx="631">
                  <c:v>64.92</c:v>
                </c:pt>
                <c:pt idx="632">
                  <c:v>51.66</c:v>
                </c:pt>
                <c:pt idx="633">
                  <c:v>77.2</c:v>
                </c:pt>
                <c:pt idx="634">
                  <c:v>72.8</c:v>
                </c:pt>
                <c:pt idx="635">
                  <c:v>67.319999999999993</c:v>
                </c:pt>
                <c:pt idx="636">
                  <c:v>65.08</c:v>
                </c:pt>
                <c:pt idx="637">
                  <c:v>62.74</c:v>
                </c:pt>
                <c:pt idx="638">
                  <c:v>54.93</c:v>
                </c:pt>
                <c:pt idx="639">
                  <c:v>53.93</c:v>
                </c:pt>
                <c:pt idx="640">
                  <c:v>78.81</c:v>
                </c:pt>
                <c:pt idx="641">
                  <c:v>61.99</c:v>
                </c:pt>
                <c:pt idx="642">
                  <c:v>55.6</c:v>
                </c:pt>
                <c:pt idx="643">
                  <c:v>78</c:v>
                </c:pt>
                <c:pt idx="644">
                  <c:v>72.650000000000006</c:v>
                </c:pt>
                <c:pt idx="645">
                  <c:v>63.28</c:v>
                </c:pt>
                <c:pt idx="646">
                  <c:v>55.95</c:v>
                </c:pt>
                <c:pt idx="647">
                  <c:v>52.84</c:v>
                </c:pt>
                <c:pt idx="648">
                  <c:v>85.13</c:v>
                </c:pt>
                <c:pt idx="649">
                  <c:v>85.13</c:v>
                </c:pt>
                <c:pt idx="650">
                  <c:v>85.04</c:v>
                </c:pt>
                <c:pt idx="651">
                  <c:v>80.53</c:v>
                </c:pt>
                <c:pt idx="652">
                  <c:v>80.28</c:v>
                </c:pt>
                <c:pt idx="653">
                  <c:v>80.12</c:v>
                </c:pt>
                <c:pt idx="654">
                  <c:v>80.040000000000006</c:v>
                </c:pt>
                <c:pt idx="655">
                  <c:v>77.97</c:v>
                </c:pt>
                <c:pt idx="656">
                  <c:v>77.89</c:v>
                </c:pt>
                <c:pt idx="657">
                  <c:v>77.73</c:v>
                </c:pt>
                <c:pt idx="658">
                  <c:v>77.489999999999995</c:v>
                </c:pt>
                <c:pt idx="659">
                  <c:v>77.17</c:v>
                </c:pt>
                <c:pt idx="660">
                  <c:v>75.8</c:v>
                </c:pt>
                <c:pt idx="661">
                  <c:v>75.33</c:v>
                </c:pt>
                <c:pt idx="662">
                  <c:v>75.25</c:v>
                </c:pt>
                <c:pt idx="663">
                  <c:v>75.25</c:v>
                </c:pt>
                <c:pt idx="664">
                  <c:v>75.25</c:v>
                </c:pt>
                <c:pt idx="665">
                  <c:v>75.02</c:v>
                </c:pt>
                <c:pt idx="666">
                  <c:v>74.94</c:v>
                </c:pt>
                <c:pt idx="667">
                  <c:v>74.91</c:v>
                </c:pt>
                <c:pt idx="668">
                  <c:v>74.55</c:v>
                </c:pt>
                <c:pt idx="669">
                  <c:v>74.55</c:v>
                </c:pt>
                <c:pt idx="670">
                  <c:v>74.55</c:v>
                </c:pt>
                <c:pt idx="671">
                  <c:v>74.55</c:v>
                </c:pt>
                <c:pt idx="672">
                  <c:v>74.55</c:v>
                </c:pt>
                <c:pt idx="673">
                  <c:v>74.55</c:v>
                </c:pt>
                <c:pt idx="674">
                  <c:v>74.48</c:v>
                </c:pt>
                <c:pt idx="675">
                  <c:v>73.95</c:v>
                </c:pt>
                <c:pt idx="676">
                  <c:v>73.8</c:v>
                </c:pt>
                <c:pt idx="677">
                  <c:v>73.45</c:v>
                </c:pt>
                <c:pt idx="678">
                  <c:v>73.45</c:v>
                </c:pt>
                <c:pt idx="679">
                  <c:v>73.22</c:v>
                </c:pt>
                <c:pt idx="680">
                  <c:v>72.989999999999995</c:v>
                </c:pt>
                <c:pt idx="681">
                  <c:v>72.31</c:v>
                </c:pt>
                <c:pt idx="682">
                  <c:v>72.010000000000005</c:v>
                </c:pt>
                <c:pt idx="683">
                  <c:v>72.010000000000005</c:v>
                </c:pt>
                <c:pt idx="684">
                  <c:v>72.010000000000005</c:v>
                </c:pt>
                <c:pt idx="685">
                  <c:v>72.010000000000005</c:v>
                </c:pt>
                <c:pt idx="686">
                  <c:v>72.010000000000005</c:v>
                </c:pt>
                <c:pt idx="687">
                  <c:v>71.94</c:v>
                </c:pt>
                <c:pt idx="688">
                  <c:v>71.94</c:v>
                </c:pt>
                <c:pt idx="689">
                  <c:v>71.94</c:v>
                </c:pt>
                <c:pt idx="690">
                  <c:v>71.209999999999994</c:v>
                </c:pt>
                <c:pt idx="691">
                  <c:v>71.069999999999993</c:v>
                </c:pt>
                <c:pt idx="692">
                  <c:v>69.540000000000006</c:v>
                </c:pt>
                <c:pt idx="693">
                  <c:v>69.260000000000005</c:v>
                </c:pt>
                <c:pt idx="694">
                  <c:v>69.19</c:v>
                </c:pt>
                <c:pt idx="695">
                  <c:v>68.84</c:v>
                </c:pt>
                <c:pt idx="696">
                  <c:v>67.94</c:v>
                </c:pt>
                <c:pt idx="697">
                  <c:v>65.790000000000006</c:v>
                </c:pt>
                <c:pt idx="698">
                  <c:v>65.45</c:v>
                </c:pt>
                <c:pt idx="699">
                  <c:v>65.05</c:v>
                </c:pt>
                <c:pt idx="700">
                  <c:v>64.92</c:v>
                </c:pt>
                <c:pt idx="701">
                  <c:v>64.92</c:v>
                </c:pt>
                <c:pt idx="702">
                  <c:v>64.92</c:v>
                </c:pt>
                <c:pt idx="703">
                  <c:v>64.05</c:v>
                </c:pt>
                <c:pt idx="704">
                  <c:v>64.05</c:v>
                </c:pt>
                <c:pt idx="705">
                  <c:v>63.09</c:v>
                </c:pt>
                <c:pt idx="706">
                  <c:v>62.13</c:v>
                </c:pt>
                <c:pt idx="707">
                  <c:v>59.72</c:v>
                </c:pt>
                <c:pt idx="708">
                  <c:v>59.6</c:v>
                </c:pt>
                <c:pt idx="709">
                  <c:v>58.74</c:v>
                </c:pt>
                <c:pt idx="710">
                  <c:v>58.08</c:v>
                </c:pt>
                <c:pt idx="711">
                  <c:v>56.56</c:v>
                </c:pt>
                <c:pt idx="712">
                  <c:v>56.32</c:v>
                </c:pt>
                <c:pt idx="713">
                  <c:v>56.04</c:v>
                </c:pt>
                <c:pt idx="714">
                  <c:v>54.57</c:v>
                </c:pt>
                <c:pt idx="715">
                  <c:v>53.68</c:v>
                </c:pt>
                <c:pt idx="716">
                  <c:v>53.35</c:v>
                </c:pt>
                <c:pt idx="717">
                  <c:v>51.78</c:v>
                </c:pt>
                <c:pt idx="718">
                  <c:v>50.83</c:v>
                </c:pt>
                <c:pt idx="719">
                  <c:v>61.08</c:v>
                </c:pt>
                <c:pt idx="720">
                  <c:v>77.47</c:v>
                </c:pt>
                <c:pt idx="721">
                  <c:v>76.3</c:v>
                </c:pt>
                <c:pt idx="722">
                  <c:v>73.260000000000005</c:v>
                </c:pt>
                <c:pt idx="723">
                  <c:v>71.349999999999994</c:v>
                </c:pt>
                <c:pt idx="724">
                  <c:v>68.84</c:v>
                </c:pt>
                <c:pt idx="725">
                  <c:v>61.66</c:v>
                </c:pt>
                <c:pt idx="726">
                  <c:v>58.32</c:v>
                </c:pt>
                <c:pt idx="727">
                  <c:v>57.96</c:v>
                </c:pt>
                <c:pt idx="728">
                  <c:v>54.51</c:v>
                </c:pt>
                <c:pt idx="729">
                  <c:v>78.13</c:v>
                </c:pt>
                <c:pt idx="730">
                  <c:v>76.67</c:v>
                </c:pt>
                <c:pt idx="731">
                  <c:v>72.540000000000006</c:v>
                </c:pt>
                <c:pt idx="732">
                  <c:v>71.739999999999995</c:v>
                </c:pt>
                <c:pt idx="733">
                  <c:v>71.56</c:v>
                </c:pt>
                <c:pt idx="734">
                  <c:v>68.77</c:v>
                </c:pt>
                <c:pt idx="735">
                  <c:v>64.06</c:v>
                </c:pt>
                <c:pt idx="736">
                  <c:v>57.25</c:v>
                </c:pt>
                <c:pt idx="737">
                  <c:v>57.08</c:v>
                </c:pt>
                <c:pt idx="738">
                  <c:v>51.48</c:v>
                </c:pt>
                <c:pt idx="739">
                  <c:v>67.680000000000007</c:v>
                </c:pt>
                <c:pt idx="740">
                  <c:v>63.31</c:v>
                </c:pt>
                <c:pt idx="741">
                  <c:v>82.4</c:v>
                </c:pt>
                <c:pt idx="742">
                  <c:v>81.13</c:v>
                </c:pt>
                <c:pt idx="743">
                  <c:v>80.540000000000006</c:v>
                </c:pt>
                <c:pt idx="744">
                  <c:v>77.77</c:v>
                </c:pt>
                <c:pt idx="745">
                  <c:v>77.650000000000006</c:v>
                </c:pt>
                <c:pt idx="746">
                  <c:v>76.930000000000007</c:v>
                </c:pt>
                <c:pt idx="747">
                  <c:v>76.77</c:v>
                </c:pt>
                <c:pt idx="748">
                  <c:v>76.3</c:v>
                </c:pt>
                <c:pt idx="749">
                  <c:v>75.180000000000007</c:v>
                </c:pt>
                <c:pt idx="750">
                  <c:v>75.180000000000007</c:v>
                </c:pt>
                <c:pt idx="751">
                  <c:v>75.02</c:v>
                </c:pt>
                <c:pt idx="752">
                  <c:v>74.94</c:v>
                </c:pt>
                <c:pt idx="753">
                  <c:v>74.94</c:v>
                </c:pt>
                <c:pt idx="754">
                  <c:v>74.25</c:v>
                </c:pt>
                <c:pt idx="755">
                  <c:v>74.17</c:v>
                </c:pt>
                <c:pt idx="756">
                  <c:v>72.48</c:v>
                </c:pt>
                <c:pt idx="757">
                  <c:v>72.180000000000007</c:v>
                </c:pt>
                <c:pt idx="758">
                  <c:v>72.099999999999994</c:v>
                </c:pt>
                <c:pt idx="759">
                  <c:v>72.099999999999994</c:v>
                </c:pt>
                <c:pt idx="760">
                  <c:v>71.930000000000007</c:v>
                </c:pt>
                <c:pt idx="761">
                  <c:v>71.81</c:v>
                </c:pt>
                <c:pt idx="762">
                  <c:v>70.67</c:v>
                </c:pt>
                <c:pt idx="763">
                  <c:v>70.099999999999994</c:v>
                </c:pt>
                <c:pt idx="764">
                  <c:v>69.36</c:v>
                </c:pt>
                <c:pt idx="765">
                  <c:v>68.52</c:v>
                </c:pt>
                <c:pt idx="766">
                  <c:v>68.38</c:v>
                </c:pt>
                <c:pt idx="767">
                  <c:v>67.48</c:v>
                </c:pt>
                <c:pt idx="768">
                  <c:v>67.33</c:v>
                </c:pt>
                <c:pt idx="769">
                  <c:v>66.64</c:v>
                </c:pt>
                <c:pt idx="770">
                  <c:v>65.34</c:v>
                </c:pt>
                <c:pt idx="771">
                  <c:v>65.14</c:v>
                </c:pt>
                <c:pt idx="772">
                  <c:v>64.94</c:v>
                </c:pt>
                <c:pt idx="773">
                  <c:v>64.53</c:v>
                </c:pt>
                <c:pt idx="774">
                  <c:v>64.33</c:v>
                </c:pt>
                <c:pt idx="775">
                  <c:v>64.010000000000005</c:v>
                </c:pt>
                <c:pt idx="776">
                  <c:v>61.89</c:v>
                </c:pt>
                <c:pt idx="777">
                  <c:v>60</c:v>
                </c:pt>
                <c:pt idx="778">
                  <c:v>59.62</c:v>
                </c:pt>
                <c:pt idx="779">
                  <c:v>58.9</c:v>
                </c:pt>
                <c:pt idx="780">
                  <c:v>57.77</c:v>
                </c:pt>
                <c:pt idx="781">
                  <c:v>56.35</c:v>
                </c:pt>
                <c:pt idx="782">
                  <c:v>55.03</c:v>
                </c:pt>
                <c:pt idx="783">
                  <c:v>54.81</c:v>
                </c:pt>
                <c:pt idx="784">
                  <c:v>54.75</c:v>
                </c:pt>
                <c:pt idx="785">
                  <c:v>51.92</c:v>
                </c:pt>
                <c:pt idx="786">
                  <c:v>51.39</c:v>
                </c:pt>
                <c:pt idx="787">
                  <c:v>49.78</c:v>
                </c:pt>
                <c:pt idx="788">
                  <c:v>49.78</c:v>
                </c:pt>
                <c:pt idx="789">
                  <c:v>77.8</c:v>
                </c:pt>
                <c:pt idx="790">
                  <c:v>72.14</c:v>
                </c:pt>
                <c:pt idx="791">
                  <c:v>60.88</c:v>
                </c:pt>
                <c:pt idx="792">
                  <c:v>56.06</c:v>
                </c:pt>
                <c:pt idx="793">
                  <c:v>79.31</c:v>
                </c:pt>
                <c:pt idx="794">
                  <c:v>77.989999999999995</c:v>
                </c:pt>
                <c:pt idx="795">
                  <c:v>71.900000000000006</c:v>
                </c:pt>
                <c:pt idx="796">
                  <c:v>65.06</c:v>
                </c:pt>
                <c:pt idx="797">
                  <c:v>60.26</c:v>
                </c:pt>
                <c:pt idx="798">
                  <c:v>54.84</c:v>
                </c:pt>
                <c:pt idx="799">
                  <c:v>50.26</c:v>
                </c:pt>
                <c:pt idx="800">
                  <c:v>78.73</c:v>
                </c:pt>
                <c:pt idx="801">
                  <c:v>72.209999999999994</c:v>
                </c:pt>
                <c:pt idx="802">
                  <c:v>72.06</c:v>
                </c:pt>
                <c:pt idx="803">
                  <c:v>67.400000000000006</c:v>
                </c:pt>
                <c:pt idx="804">
                  <c:v>66.239999999999995</c:v>
                </c:pt>
                <c:pt idx="805">
                  <c:v>54.51</c:v>
                </c:pt>
                <c:pt idx="806">
                  <c:v>54.23</c:v>
                </c:pt>
                <c:pt idx="807">
                  <c:v>53.21</c:v>
                </c:pt>
                <c:pt idx="808">
                  <c:v>75.67</c:v>
                </c:pt>
                <c:pt idx="809">
                  <c:v>72.099999999999994</c:v>
                </c:pt>
                <c:pt idx="810">
                  <c:v>69.900000000000006</c:v>
                </c:pt>
                <c:pt idx="811">
                  <c:v>69.06</c:v>
                </c:pt>
                <c:pt idx="812">
                  <c:v>67.41</c:v>
                </c:pt>
                <c:pt idx="813">
                  <c:v>59.53</c:v>
                </c:pt>
                <c:pt idx="814">
                  <c:v>57.84</c:v>
                </c:pt>
                <c:pt idx="815">
                  <c:v>57.78</c:v>
                </c:pt>
                <c:pt idx="816">
                  <c:v>55.98</c:v>
                </c:pt>
                <c:pt idx="817">
                  <c:v>79.760000000000005</c:v>
                </c:pt>
                <c:pt idx="818">
                  <c:v>78.53</c:v>
                </c:pt>
                <c:pt idx="819">
                  <c:v>78.45</c:v>
                </c:pt>
                <c:pt idx="820">
                  <c:v>77.8</c:v>
                </c:pt>
                <c:pt idx="821">
                  <c:v>77.8</c:v>
                </c:pt>
                <c:pt idx="822">
                  <c:v>77.8</c:v>
                </c:pt>
                <c:pt idx="823">
                  <c:v>77.48</c:v>
                </c:pt>
                <c:pt idx="824">
                  <c:v>75.08</c:v>
                </c:pt>
                <c:pt idx="825">
                  <c:v>74.31</c:v>
                </c:pt>
                <c:pt idx="826">
                  <c:v>72.77</c:v>
                </c:pt>
                <c:pt idx="827">
                  <c:v>72.239999999999995</c:v>
                </c:pt>
                <c:pt idx="828">
                  <c:v>71.27</c:v>
                </c:pt>
                <c:pt idx="829">
                  <c:v>71.14</c:v>
                </c:pt>
                <c:pt idx="830">
                  <c:v>70.319999999999993</c:v>
                </c:pt>
                <c:pt idx="831">
                  <c:v>70.3</c:v>
                </c:pt>
                <c:pt idx="832">
                  <c:v>70.16</c:v>
                </c:pt>
                <c:pt idx="833">
                  <c:v>70.16</c:v>
                </c:pt>
                <c:pt idx="834">
                  <c:v>69.58</c:v>
                </c:pt>
                <c:pt idx="835">
                  <c:v>69.37</c:v>
                </c:pt>
                <c:pt idx="836">
                  <c:v>69.37</c:v>
                </c:pt>
                <c:pt idx="837">
                  <c:v>67.91</c:v>
                </c:pt>
                <c:pt idx="838">
                  <c:v>67.91</c:v>
                </c:pt>
                <c:pt idx="839">
                  <c:v>67.89</c:v>
                </c:pt>
                <c:pt idx="840">
                  <c:v>67.28</c:v>
                </c:pt>
                <c:pt idx="841">
                  <c:v>67.14</c:v>
                </c:pt>
                <c:pt idx="842">
                  <c:v>66.94</c:v>
                </c:pt>
                <c:pt idx="843">
                  <c:v>65.66</c:v>
                </c:pt>
                <c:pt idx="844">
                  <c:v>65.38</c:v>
                </c:pt>
                <c:pt idx="845">
                  <c:v>65.180000000000007</c:v>
                </c:pt>
                <c:pt idx="846">
                  <c:v>64.58</c:v>
                </c:pt>
                <c:pt idx="847">
                  <c:v>64.58</c:v>
                </c:pt>
                <c:pt idx="848">
                  <c:v>64.38</c:v>
                </c:pt>
                <c:pt idx="849">
                  <c:v>64.31</c:v>
                </c:pt>
                <c:pt idx="850">
                  <c:v>63.79</c:v>
                </c:pt>
                <c:pt idx="851">
                  <c:v>62.47</c:v>
                </c:pt>
                <c:pt idx="852">
                  <c:v>62.47</c:v>
                </c:pt>
                <c:pt idx="853">
                  <c:v>62.28</c:v>
                </c:pt>
                <c:pt idx="854">
                  <c:v>61.16</c:v>
                </c:pt>
                <c:pt idx="855">
                  <c:v>60.54</c:v>
                </c:pt>
                <c:pt idx="856">
                  <c:v>60.1</c:v>
                </c:pt>
                <c:pt idx="857">
                  <c:v>59.91</c:v>
                </c:pt>
                <c:pt idx="858">
                  <c:v>58.38</c:v>
                </c:pt>
                <c:pt idx="859">
                  <c:v>58.38</c:v>
                </c:pt>
                <c:pt idx="860">
                  <c:v>58.32</c:v>
                </c:pt>
                <c:pt idx="861">
                  <c:v>56.96</c:v>
                </c:pt>
                <c:pt idx="862">
                  <c:v>56.8</c:v>
                </c:pt>
                <c:pt idx="863">
                  <c:v>56.74</c:v>
                </c:pt>
                <c:pt idx="864">
                  <c:v>56.68</c:v>
                </c:pt>
                <c:pt idx="865">
                  <c:v>54.89</c:v>
                </c:pt>
                <c:pt idx="866">
                  <c:v>54.72</c:v>
                </c:pt>
                <c:pt idx="867">
                  <c:v>54.22</c:v>
                </c:pt>
                <c:pt idx="868">
                  <c:v>53.17</c:v>
                </c:pt>
                <c:pt idx="869">
                  <c:v>52.58</c:v>
                </c:pt>
                <c:pt idx="870">
                  <c:v>51.67</c:v>
                </c:pt>
                <c:pt idx="871">
                  <c:v>51.51</c:v>
                </c:pt>
                <c:pt idx="872">
                  <c:v>51.25</c:v>
                </c:pt>
                <c:pt idx="873">
                  <c:v>50.13</c:v>
                </c:pt>
                <c:pt idx="874">
                  <c:v>49.96</c:v>
                </c:pt>
                <c:pt idx="875">
                  <c:v>71.209999999999994</c:v>
                </c:pt>
                <c:pt idx="876">
                  <c:v>71.13</c:v>
                </c:pt>
                <c:pt idx="877">
                  <c:v>53.92</c:v>
                </c:pt>
                <c:pt idx="878">
                  <c:v>75.72</c:v>
                </c:pt>
                <c:pt idx="879">
                  <c:v>72.16</c:v>
                </c:pt>
                <c:pt idx="880">
                  <c:v>70.77</c:v>
                </c:pt>
                <c:pt idx="881">
                  <c:v>70.69</c:v>
                </c:pt>
                <c:pt idx="882">
                  <c:v>68.72</c:v>
                </c:pt>
                <c:pt idx="883">
                  <c:v>68.33</c:v>
                </c:pt>
                <c:pt idx="884">
                  <c:v>66.94</c:v>
                </c:pt>
                <c:pt idx="885">
                  <c:v>65.239999999999995</c:v>
                </c:pt>
                <c:pt idx="886">
                  <c:v>53.26</c:v>
                </c:pt>
                <c:pt idx="887">
                  <c:v>52.52</c:v>
                </c:pt>
                <c:pt idx="888">
                  <c:v>68.510000000000005</c:v>
                </c:pt>
                <c:pt idx="889">
                  <c:v>70.430000000000007</c:v>
                </c:pt>
                <c:pt idx="890">
                  <c:v>68.61</c:v>
                </c:pt>
                <c:pt idx="891">
                  <c:v>66.81</c:v>
                </c:pt>
                <c:pt idx="892">
                  <c:v>66.14</c:v>
                </c:pt>
                <c:pt idx="893">
                  <c:v>65.41</c:v>
                </c:pt>
                <c:pt idx="894">
                  <c:v>65.34</c:v>
                </c:pt>
                <c:pt idx="895">
                  <c:v>62.96</c:v>
                </c:pt>
                <c:pt idx="896">
                  <c:v>58.9</c:v>
                </c:pt>
                <c:pt idx="897">
                  <c:v>56.12</c:v>
                </c:pt>
                <c:pt idx="898">
                  <c:v>54.31</c:v>
                </c:pt>
                <c:pt idx="899">
                  <c:v>53.52</c:v>
                </c:pt>
                <c:pt idx="900">
                  <c:v>76.709999999999994</c:v>
                </c:pt>
                <c:pt idx="901">
                  <c:v>76.63</c:v>
                </c:pt>
                <c:pt idx="902">
                  <c:v>75.53</c:v>
                </c:pt>
                <c:pt idx="903">
                  <c:v>75.53</c:v>
                </c:pt>
                <c:pt idx="904">
                  <c:v>75.53</c:v>
                </c:pt>
                <c:pt idx="905">
                  <c:v>75.45</c:v>
                </c:pt>
                <c:pt idx="906">
                  <c:v>75.45</c:v>
                </c:pt>
                <c:pt idx="907">
                  <c:v>74.599999999999994</c:v>
                </c:pt>
                <c:pt idx="908">
                  <c:v>73.819999999999993</c:v>
                </c:pt>
                <c:pt idx="909">
                  <c:v>72.290000000000006</c:v>
                </c:pt>
                <c:pt idx="910">
                  <c:v>72.290000000000006</c:v>
                </c:pt>
                <c:pt idx="911">
                  <c:v>72.290000000000006</c:v>
                </c:pt>
                <c:pt idx="912">
                  <c:v>72.260000000000005</c:v>
                </c:pt>
                <c:pt idx="913">
                  <c:v>72.22</c:v>
                </c:pt>
                <c:pt idx="914">
                  <c:v>71.989999999999995</c:v>
                </c:pt>
                <c:pt idx="915">
                  <c:v>71.92</c:v>
                </c:pt>
                <c:pt idx="916">
                  <c:v>71.84</c:v>
                </c:pt>
                <c:pt idx="917">
                  <c:v>71.77</c:v>
                </c:pt>
                <c:pt idx="918">
                  <c:v>71.47</c:v>
                </c:pt>
                <c:pt idx="919">
                  <c:v>71.180000000000007</c:v>
                </c:pt>
                <c:pt idx="920">
                  <c:v>70.459999999999994</c:v>
                </c:pt>
                <c:pt idx="921">
                  <c:v>70.069999999999993</c:v>
                </c:pt>
                <c:pt idx="922">
                  <c:v>70.069999999999993</c:v>
                </c:pt>
                <c:pt idx="923">
                  <c:v>70.069999999999993</c:v>
                </c:pt>
                <c:pt idx="924">
                  <c:v>69.989999999999995</c:v>
                </c:pt>
                <c:pt idx="925">
                  <c:v>69.91</c:v>
                </c:pt>
                <c:pt idx="926">
                  <c:v>69.42</c:v>
                </c:pt>
                <c:pt idx="927">
                  <c:v>69.349999999999994</c:v>
                </c:pt>
                <c:pt idx="928">
                  <c:v>68.989999999999995</c:v>
                </c:pt>
                <c:pt idx="929">
                  <c:v>68.92</c:v>
                </c:pt>
                <c:pt idx="930">
                  <c:v>68.349999999999994</c:v>
                </c:pt>
                <c:pt idx="931">
                  <c:v>68.150000000000006</c:v>
                </c:pt>
                <c:pt idx="932">
                  <c:v>68.06</c:v>
                </c:pt>
                <c:pt idx="933">
                  <c:v>67</c:v>
                </c:pt>
                <c:pt idx="934">
                  <c:v>66.790000000000006</c:v>
                </c:pt>
                <c:pt idx="935">
                  <c:v>65.739999999999995</c:v>
                </c:pt>
                <c:pt idx="936">
                  <c:v>65.41</c:v>
                </c:pt>
                <c:pt idx="937">
                  <c:v>65.06</c:v>
                </c:pt>
                <c:pt idx="938">
                  <c:v>64.19</c:v>
                </c:pt>
                <c:pt idx="939">
                  <c:v>63.29</c:v>
                </c:pt>
                <c:pt idx="940">
                  <c:v>62.44</c:v>
                </c:pt>
                <c:pt idx="941">
                  <c:v>60.19</c:v>
                </c:pt>
                <c:pt idx="942">
                  <c:v>60.03</c:v>
                </c:pt>
                <c:pt idx="943">
                  <c:v>59.91</c:v>
                </c:pt>
                <c:pt idx="944">
                  <c:v>59.85</c:v>
                </c:pt>
                <c:pt idx="945">
                  <c:v>59.73</c:v>
                </c:pt>
                <c:pt idx="946">
                  <c:v>58.48</c:v>
                </c:pt>
                <c:pt idx="947">
                  <c:v>58.48</c:v>
                </c:pt>
                <c:pt idx="948">
                  <c:v>55.96</c:v>
                </c:pt>
                <c:pt idx="949">
                  <c:v>55.02</c:v>
                </c:pt>
                <c:pt idx="950">
                  <c:v>53.97</c:v>
                </c:pt>
                <c:pt idx="951">
                  <c:v>53.53</c:v>
                </c:pt>
                <c:pt idx="952">
                  <c:v>53.53</c:v>
                </c:pt>
                <c:pt idx="953">
                  <c:v>51.41</c:v>
                </c:pt>
                <c:pt idx="954">
                  <c:v>51.31</c:v>
                </c:pt>
                <c:pt idx="955">
                  <c:v>51.15</c:v>
                </c:pt>
                <c:pt idx="956">
                  <c:v>58.81</c:v>
                </c:pt>
                <c:pt idx="957">
                  <c:v>68.97</c:v>
                </c:pt>
                <c:pt idx="958">
                  <c:v>65.53</c:v>
                </c:pt>
                <c:pt idx="959">
                  <c:v>64.959999999999994</c:v>
                </c:pt>
                <c:pt idx="960">
                  <c:v>64.180000000000007</c:v>
                </c:pt>
                <c:pt idx="961">
                  <c:v>62.76</c:v>
                </c:pt>
                <c:pt idx="962">
                  <c:v>61.16</c:v>
                </c:pt>
                <c:pt idx="963">
                  <c:v>56.46</c:v>
                </c:pt>
                <c:pt idx="964">
                  <c:v>54.6</c:v>
                </c:pt>
                <c:pt idx="965">
                  <c:v>54.46</c:v>
                </c:pt>
                <c:pt idx="966">
                  <c:v>51.67</c:v>
                </c:pt>
                <c:pt idx="967">
                  <c:v>54.6</c:v>
                </c:pt>
                <c:pt idx="968">
                  <c:v>49.85</c:v>
                </c:pt>
                <c:pt idx="969">
                  <c:v>70.77</c:v>
                </c:pt>
                <c:pt idx="970">
                  <c:v>70.77</c:v>
                </c:pt>
                <c:pt idx="971">
                  <c:v>70.7</c:v>
                </c:pt>
                <c:pt idx="972">
                  <c:v>68.52</c:v>
                </c:pt>
                <c:pt idx="973">
                  <c:v>68.45</c:v>
                </c:pt>
                <c:pt idx="974">
                  <c:v>67.599999999999994</c:v>
                </c:pt>
                <c:pt idx="975">
                  <c:v>67.17</c:v>
                </c:pt>
                <c:pt idx="976">
                  <c:v>66.97</c:v>
                </c:pt>
                <c:pt idx="977">
                  <c:v>66.900000000000006</c:v>
                </c:pt>
                <c:pt idx="978">
                  <c:v>66.83</c:v>
                </c:pt>
                <c:pt idx="979">
                  <c:v>66.69</c:v>
                </c:pt>
                <c:pt idx="980">
                  <c:v>66.14</c:v>
                </c:pt>
                <c:pt idx="981">
                  <c:v>66.14</c:v>
                </c:pt>
                <c:pt idx="982">
                  <c:v>65.38</c:v>
                </c:pt>
                <c:pt idx="983">
                  <c:v>64.83</c:v>
                </c:pt>
                <c:pt idx="984">
                  <c:v>64.77</c:v>
                </c:pt>
                <c:pt idx="985">
                  <c:v>64.7</c:v>
                </c:pt>
                <c:pt idx="986">
                  <c:v>64.569999999999993</c:v>
                </c:pt>
                <c:pt idx="987">
                  <c:v>63.91</c:v>
                </c:pt>
                <c:pt idx="988">
                  <c:v>62.5</c:v>
                </c:pt>
                <c:pt idx="989">
                  <c:v>62.5</c:v>
                </c:pt>
                <c:pt idx="990">
                  <c:v>60.87</c:v>
                </c:pt>
                <c:pt idx="991">
                  <c:v>60.43</c:v>
                </c:pt>
                <c:pt idx="992">
                  <c:v>59.68</c:v>
                </c:pt>
                <c:pt idx="993">
                  <c:v>59.56</c:v>
                </c:pt>
                <c:pt idx="994">
                  <c:v>58.52</c:v>
                </c:pt>
                <c:pt idx="995">
                  <c:v>58.46</c:v>
                </c:pt>
                <c:pt idx="996">
                  <c:v>58.46</c:v>
                </c:pt>
                <c:pt idx="997">
                  <c:v>58.25</c:v>
                </c:pt>
                <c:pt idx="998">
                  <c:v>57.68</c:v>
                </c:pt>
                <c:pt idx="999">
                  <c:v>57.5</c:v>
                </c:pt>
                <c:pt idx="1000">
                  <c:v>55.15</c:v>
                </c:pt>
                <c:pt idx="1001">
                  <c:v>54.29</c:v>
                </c:pt>
                <c:pt idx="1002">
                  <c:v>53.8</c:v>
                </c:pt>
                <c:pt idx="1003">
                  <c:v>52.7</c:v>
                </c:pt>
                <c:pt idx="1004">
                  <c:v>52.54</c:v>
                </c:pt>
                <c:pt idx="1005">
                  <c:v>50.79</c:v>
                </c:pt>
                <c:pt idx="1006">
                  <c:v>64.91</c:v>
                </c:pt>
                <c:pt idx="1007">
                  <c:v>51.85</c:v>
                </c:pt>
                <c:pt idx="1008">
                  <c:v>51.64</c:v>
                </c:pt>
                <c:pt idx="1009">
                  <c:v>58.18</c:v>
                </c:pt>
                <c:pt idx="1010">
                  <c:v>53.43</c:v>
                </c:pt>
                <c:pt idx="1011">
                  <c:v>55.62</c:v>
                </c:pt>
                <c:pt idx="1012">
                  <c:v>54.44</c:v>
                </c:pt>
                <c:pt idx="1013">
                  <c:v>63.66</c:v>
                </c:pt>
                <c:pt idx="1014">
                  <c:v>60.44</c:v>
                </c:pt>
                <c:pt idx="1015">
                  <c:v>57.94</c:v>
                </c:pt>
                <c:pt idx="1016">
                  <c:v>54.37</c:v>
                </c:pt>
                <c:pt idx="1017">
                  <c:v>68.48</c:v>
                </c:pt>
                <c:pt idx="1018">
                  <c:v>68.41</c:v>
                </c:pt>
                <c:pt idx="1019">
                  <c:v>68.41</c:v>
                </c:pt>
                <c:pt idx="1020">
                  <c:v>67.2</c:v>
                </c:pt>
                <c:pt idx="1021">
                  <c:v>67.06</c:v>
                </c:pt>
                <c:pt idx="1022">
                  <c:v>66.709999999999994</c:v>
                </c:pt>
                <c:pt idx="1023">
                  <c:v>66.510000000000005</c:v>
                </c:pt>
                <c:pt idx="1024">
                  <c:v>66.44</c:v>
                </c:pt>
                <c:pt idx="1025">
                  <c:v>66.3</c:v>
                </c:pt>
                <c:pt idx="1026">
                  <c:v>66.239999999999995</c:v>
                </c:pt>
                <c:pt idx="1027">
                  <c:v>66.239999999999995</c:v>
                </c:pt>
                <c:pt idx="1028">
                  <c:v>66.239999999999995</c:v>
                </c:pt>
                <c:pt idx="1029">
                  <c:v>66.239999999999995</c:v>
                </c:pt>
                <c:pt idx="1030">
                  <c:v>66.17</c:v>
                </c:pt>
                <c:pt idx="1031">
                  <c:v>66.17</c:v>
                </c:pt>
                <c:pt idx="1032">
                  <c:v>65</c:v>
                </c:pt>
                <c:pt idx="1033">
                  <c:v>65</c:v>
                </c:pt>
                <c:pt idx="1034">
                  <c:v>64.27</c:v>
                </c:pt>
                <c:pt idx="1035">
                  <c:v>64.069999999999993</c:v>
                </c:pt>
                <c:pt idx="1036">
                  <c:v>64.069999999999993</c:v>
                </c:pt>
                <c:pt idx="1037">
                  <c:v>64.069999999999993</c:v>
                </c:pt>
                <c:pt idx="1038">
                  <c:v>62.67</c:v>
                </c:pt>
                <c:pt idx="1039">
                  <c:v>62.61</c:v>
                </c:pt>
                <c:pt idx="1040">
                  <c:v>62.54</c:v>
                </c:pt>
                <c:pt idx="1041">
                  <c:v>61.06</c:v>
                </c:pt>
                <c:pt idx="1042">
                  <c:v>59.26</c:v>
                </c:pt>
                <c:pt idx="1043">
                  <c:v>59.14</c:v>
                </c:pt>
                <c:pt idx="1044">
                  <c:v>58.1</c:v>
                </c:pt>
                <c:pt idx="1045">
                  <c:v>57.27</c:v>
                </c:pt>
                <c:pt idx="1046">
                  <c:v>57.27</c:v>
                </c:pt>
                <c:pt idx="1047">
                  <c:v>57.03</c:v>
                </c:pt>
                <c:pt idx="1048">
                  <c:v>56.37</c:v>
                </c:pt>
                <c:pt idx="1049">
                  <c:v>55.08</c:v>
                </c:pt>
                <c:pt idx="1050">
                  <c:v>53.48</c:v>
                </c:pt>
                <c:pt idx="1051">
                  <c:v>52.7</c:v>
                </c:pt>
                <c:pt idx="1052">
                  <c:v>51.61</c:v>
                </c:pt>
                <c:pt idx="1053">
                  <c:v>51.31</c:v>
                </c:pt>
                <c:pt idx="1054">
                  <c:v>51</c:v>
                </c:pt>
                <c:pt idx="1055">
                  <c:v>56.69</c:v>
                </c:pt>
                <c:pt idx="1056">
                  <c:v>66.430000000000007</c:v>
                </c:pt>
                <c:pt idx="1057">
                  <c:v>62.64</c:v>
                </c:pt>
                <c:pt idx="1058">
                  <c:v>62.57</c:v>
                </c:pt>
                <c:pt idx="1059">
                  <c:v>62.44</c:v>
                </c:pt>
                <c:pt idx="1060">
                  <c:v>60.86</c:v>
                </c:pt>
                <c:pt idx="1061">
                  <c:v>54.81</c:v>
                </c:pt>
                <c:pt idx="1062">
                  <c:v>54.53</c:v>
                </c:pt>
                <c:pt idx="1063">
                  <c:v>49.74</c:v>
                </c:pt>
                <c:pt idx="1064">
                  <c:v>66.099999999999994</c:v>
                </c:pt>
                <c:pt idx="1065">
                  <c:v>60.83</c:v>
                </c:pt>
                <c:pt idx="1066">
                  <c:v>49.91</c:v>
                </c:pt>
                <c:pt idx="1067">
                  <c:v>64.040000000000006</c:v>
                </c:pt>
                <c:pt idx="1068">
                  <c:v>65.760000000000005</c:v>
                </c:pt>
                <c:pt idx="1069">
                  <c:v>65.7</c:v>
                </c:pt>
                <c:pt idx="1070">
                  <c:v>64.97</c:v>
                </c:pt>
                <c:pt idx="1071">
                  <c:v>64.540000000000006</c:v>
                </c:pt>
                <c:pt idx="1072">
                  <c:v>64.540000000000006</c:v>
                </c:pt>
                <c:pt idx="1073">
                  <c:v>64.540000000000006</c:v>
                </c:pt>
                <c:pt idx="1074">
                  <c:v>64.37</c:v>
                </c:pt>
                <c:pt idx="1075">
                  <c:v>64.069999999999993</c:v>
                </c:pt>
                <c:pt idx="1076">
                  <c:v>64.069999999999993</c:v>
                </c:pt>
                <c:pt idx="1077">
                  <c:v>63.74</c:v>
                </c:pt>
                <c:pt idx="1078">
                  <c:v>62.98</c:v>
                </c:pt>
                <c:pt idx="1079">
                  <c:v>62.43</c:v>
                </c:pt>
                <c:pt idx="1080">
                  <c:v>62.43</c:v>
                </c:pt>
                <c:pt idx="1081">
                  <c:v>62.36</c:v>
                </c:pt>
                <c:pt idx="1082">
                  <c:v>61.53</c:v>
                </c:pt>
                <c:pt idx="1083">
                  <c:v>61.53</c:v>
                </c:pt>
                <c:pt idx="1084">
                  <c:v>61.53</c:v>
                </c:pt>
                <c:pt idx="1085">
                  <c:v>61.53</c:v>
                </c:pt>
                <c:pt idx="1086">
                  <c:v>60.76</c:v>
                </c:pt>
                <c:pt idx="1087">
                  <c:v>60.57</c:v>
                </c:pt>
                <c:pt idx="1088">
                  <c:v>60.07</c:v>
                </c:pt>
                <c:pt idx="1089">
                  <c:v>60.07</c:v>
                </c:pt>
                <c:pt idx="1090">
                  <c:v>59.43</c:v>
                </c:pt>
                <c:pt idx="1091">
                  <c:v>57.49</c:v>
                </c:pt>
                <c:pt idx="1092">
                  <c:v>57.2</c:v>
                </c:pt>
                <c:pt idx="1093">
                  <c:v>56.86</c:v>
                </c:pt>
                <c:pt idx="1094">
                  <c:v>56.86</c:v>
                </c:pt>
                <c:pt idx="1095">
                  <c:v>56.86</c:v>
                </c:pt>
                <c:pt idx="1096">
                  <c:v>55.46</c:v>
                </c:pt>
                <c:pt idx="1097">
                  <c:v>54.78</c:v>
                </c:pt>
                <c:pt idx="1098">
                  <c:v>54.61</c:v>
                </c:pt>
                <c:pt idx="1099">
                  <c:v>54.61</c:v>
                </c:pt>
                <c:pt idx="1100">
                  <c:v>53.17</c:v>
                </c:pt>
                <c:pt idx="1101">
                  <c:v>51.26</c:v>
                </c:pt>
                <c:pt idx="1102">
                  <c:v>50.67</c:v>
                </c:pt>
                <c:pt idx="1103">
                  <c:v>61.48</c:v>
                </c:pt>
                <c:pt idx="1104">
                  <c:v>59.53</c:v>
                </c:pt>
                <c:pt idx="1105">
                  <c:v>56.18</c:v>
                </c:pt>
                <c:pt idx="1106">
                  <c:v>61.71</c:v>
                </c:pt>
                <c:pt idx="1107">
                  <c:v>56.45</c:v>
                </c:pt>
                <c:pt idx="1108">
                  <c:v>55.63</c:v>
                </c:pt>
                <c:pt idx="1109">
                  <c:v>50.74</c:v>
                </c:pt>
                <c:pt idx="1110">
                  <c:v>64.010000000000005</c:v>
                </c:pt>
                <c:pt idx="1111">
                  <c:v>63.94</c:v>
                </c:pt>
                <c:pt idx="1112">
                  <c:v>62.43</c:v>
                </c:pt>
                <c:pt idx="1113">
                  <c:v>62.43</c:v>
                </c:pt>
                <c:pt idx="1114">
                  <c:v>62.43</c:v>
                </c:pt>
                <c:pt idx="1115">
                  <c:v>61.6</c:v>
                </c:pt>
                <c:pt idx="1116">
                  <c:v>61.48</c:v>
                </c:pt>
                <c:pt idx="1117">
                  <c:v>60.14</c:v>
                </c:pt>
                <c:pt idx="1118">
                  <c:v>59.95</c:v>
                </c:pt>
                <c:pt idx="1119">
                  <c:v>59.65</c:v>
                </c:pt>
                <c:pt idx="1120">
                  <c:v>58.85</c:v>
                </c:pt>
                <c:pt idx="1121">
                  <c:v>57.43</c:v>
                </c:pt>
                <c:pt idx="1122">
                  <c:v>57.37</c:v>
                </c:pt>
                <c:pt idx="1123">
                  <c:v>56.9</c:v>
                </c:pt>
                <c:pt idx="1124">
                  <c:v>56.9</c:v>
                </c:pt>
                <c:pt idx="1125">
                  <c:v>56.73</c:v>
                </c:pt>
                <c:pt idx="1126">
                  <c:v>56.02</c:v>
                </c:pt>
                <c:pt idx="1127">
                  <c:v>55.23</c:v>
                </c:pt>
                <c:pt idx="1128">
                  <c:v>55.23</c:v>
                </c:pt>
                <c:pt idx="1129">
                  <c:v>54.67</c:v>
                </c:pt>
                <c:pt idx="1130">
                  <c:v>53.32</c:v>
                </c:pt>
                <c:pt idx="1131">
                  <c:v>53.05</c:v>
                </c:pt>
                <c:pt idx="1132">
                  <c:v>52.94</c:v>
                </c:pt>
                <c:pt idx="1133">
                  <c:v>51.62</c:v>
                </c:pt>
                <c:pt idx="1134">
                  <c:v>51.6</c:v>
                </c:pt>
                <c:pt idx="1135">
                  <c:v>51.25</c:v>
                </c:pt>
                <c:pt idx="1136">
                  <c:v>50.52</c:v>
                </c:pt>
                <c:pt idx="1137">
                  <c:v>49.85</c:v>
                </c:pt>
                <c:pt idx="1138">
                  <c:v>57.49</c:v>
                </c:pt>
                <c:pt idx="1139">
                  <c:v>56.68</c:v>
                </c:pt>
                <c:pt idx="1140">
                  <c:v>56.1</c:v>
                </c:pt>
                <c:pt idx="1141">
                  <c:v>51.14</c:v>
                </c:pt>
                <c:pt idx="1142">
                  <c:v>50.69</c:v>
                </c:pt>
                <c:pt idx="1143">
                  <c:v>55.24</c:v>
                </c:pt>
                <c:pt idx="1144">
                  <c:v>58.66</c:v>
                </c:pt>
                <c:pt idx="1145">
                  <c:v>55.28</c:v>
                </c:pt>
                <c:pt idx="1146">
                  <c:v>61.94</c:v>
                </c:pt>
                <c:pt idx="1147">
                  <c:v>61.68</c:v>
                </c:pt>
                <c:pt idx="1148">
                  <c:v>59.3</c:v>
                </c:pt>
                <c:pt idx="1149">
                  <c:v>58.62</c:v>
                </c:pt>
                <c:pt idx="1150">
                  <c:v>57.42</c:v>
                </c:pt>
                <c:pt idx="1151">
                  <c:v>57.01</c:v>
                </c:pt>
                <c:pt idx="1152">
                  <c:v>54.62</c:v>
                </c:pt>
                <c:pt idx="1153">
                  <c:v>53.96</c:v>
                </c:pt>
                <c:pt idx="1154">
                  <c:v>53.12</c:v>
                </c:pt>
                <c:pt idx="1155">
                  <c:v>53.07</c:v>
                </c:pt>
                <c:pt idx="1156">
                  <c:v>52.03</c:v>
                </c:pt>
                <c:pt idx="1157">
                  <c:v>51.12</c:v>
                </c:pt>
                <c:pt idx="1158">
                  <c:v>49.92</c:v>
                </c:pt>
                <c:pt idx="1159">
                  <c:v>59.09</c:v>
                </c:pt>
                <c:pt idx="1160">
                  <c:v>56.8</c:v>
                </c:pt>
                <c:pt idx="1161">
                  <c:v>50.07</c:v>
                </c:pt>
                <c:pt idx="1162">
                  <c:v>59.96</c:v>
                </c:pt>
                <c:pt idx="1163">
                  <c:v>59.65</c:v>
                </c:pt>
                <c:pt idx="1164">
                  <c:v>56.69</c:v>
                </c:pt>
                <c:pt idx="1165">
                  <c:v>56.69</c:v>
                </c:pt>
                <c:pt idx="1166">
                  <c:v>55.71</c:v>
                </c:pt>
                <c:pt idx="1167">
                  <c:v>55.14</c:v>
                </c:pt>
                <c:pt idx="1168">
                  <c:v>54.14</c:v>
                </c:pt>
                <c:pt idx="1169">
                  <c:v>54.09</c:v>
                </c:pt>
                <c:pt idx="1170">
                  <c:v>53.36</c:v>
                </c:pt>
                <c:pt idx="1171">
                  <c:v>52.88</c:v>
                </c:pt>
                <c:pt idx="1172">
                  <c:v>51.91</c:v>
                </c:pt>
                <c:pt idx="1173">
                  <c:v>50.7</c:v>
                </c:pt>
                <c:pt idx="1174">
                  <c:v>50.58</c:v>
                </c:pt>
                <c:pt idx="1175">
                  <c:v>51.48</c:v>
                </c:pt>
                <c:pt idx="1176">
                  <c:v>52.69</c:v>
                </c:pt>
                <c:pt idx="1177">
                  <c:v>51.14</c:v>
                </c:pt>
                <c:pt idx="1178">
                  <c:v>50.12</c:v>
                </c:pt>
                <c:pt idx="1179">
                  <c:v>58.09</c:v>
                </c:pt>
                <c:pt idx="1180">
                  <c:v>57.26</c:v>
                </c:pt>
                <c:pt idx="1181">
                  <c:v>57.26</c:v>
                </c:pt>
                <c:pt idx="1182">
                  <c:v>56.31</c:v>
                </c:pt>
                <c:pt idx="1183">
                  <c:v>55.56</c:v>
                </c:pt>
                <c:pt idx="1184">
                  <c:v>55.5</c:v>
                </c:pt>
                <c:pt idx="1185">
                  <c:v>54.42</c:v>
                </c:pt>
                <c:pt idx="1186">
                  <c:v>54.42</c:v>
                </c:pt>
                <c:pt idx="1187">
                  <c:v>54.42</c:v>
                </c:pt>
                <c:pt idx="1188">
                  <c:v>52.87</c:v>
                </c:pt>
                <c:pt idx="1189">
                  <c:v>51.92</c:v>
                </c:pt>
                <c:pt idx="1190">
                  <c:v>51.01</c:v>
                </c:pt>
                <c:pt idx="1191">
                  <c:v>50.08</c:v>
                </c:pt>
                <c:pt idx="1192">
                  <c:v>49.81</c:v>
                </c:pt>
                <c:pt idx="1193">
                  <c:v>53.39</c:v>
                </c:pt>
                <c:pt idx="1194">
                  <c:v>49.9</c:v>
                </c:pt>
                <c:pt idx="1195">
                  <c:v>57.64</c:v>
                </c:pt>
                <c:pt idx="1196">
                  <c:v>55.82</c:v>
                </c:pt>
                <c:pt idx="1197">
                  <c:v>55.47</c:v>
                </c:pt>
                <c:pt idx="1198">
                  <c:v>55.36</c:v>
                </c:pt>
                <c:pt idx="1199">
                  <c:v>55.36</c:v>
                </c:pt>
                <c:pt idx="1200">
                  <c:v>55.36</c:v>
                </c:pt>
                <c:pt idx="1201">
                  <c:v>55.25</c:v>
                </c:pt>
                <c:pt idx="1202">
                  <c:v>55.25</c:v>
                </c:pt>
                <c:pt idx="1203">
                  <c:v>53.88</c:v>
                </c:pt>
                <c:pt idx="1204">
                  <c:v>53.66</c:v>
                </c:pt>
                <c:pt idx="1205">
                  <c:v>51.96</c:v>
                </c:pt>
                <c:pt idx="1206">
                  <c:v>51.12</c:v>
                </c:pt>
                <c:pt idx="1207">
                  <c:v>49.83</c:v>
                </c:pt>
                <c:pt idx="1208">
                  <c:v>49.73</c:v>
                </c:pt>
                <c:pt idx="1209">
                  <c:v>55.59</c:v>
                </c:pt>
                <c:pt idx="1210">
                  <c:v>55.41</c:v>
                </c:pt>
                <c:pt idx="1211">
                  <c:v>55.41</c:v>
                </c:pt>
                <c:pt idx="1212">
                  <c:v>55.36</c:v>
                </c:pt>
                <c:pt idx="1213">
                  <c:v>55.36</c:v>
                </c:pt>
                <c:pt idx="1214">
                  <c:v>55.36</c:v>
                </c:pt>
                <c:pt idx="1215">
                  <c:v>55.3</c:v>
                </c:pt>
                <c:pt idx="1216">
                  <c:v>55.3</c:v>
                </c:pt>
                <c:pt idx="1217">
                  <c:v>55.3</c:v>
                </c:pt>
                <c:pt idx="1218">
                  <c:v>55.3</c:v>
                </c:pt>
                <c:pt idx="1219">
                  <c:v>55.24</c:v>
                </c:pt>
                <c:pt idx="1220">
                  <c:v>55.19</c:v>
                </c:pt>
                <c:pt idx="1221">
                  <c:v>53.45</c:v>
                </c:pt>
                <c:pt idx="1222">
                  <c:v>53.28</c:v>
                </c:pt>
                <c:pt idx="1223">
                  <c:v>53.06</c:v>
                </c:pt>
                <c:pt idx="1224">
                  <c:v>53.06</c:v>
                </c:pt>
                <c:pt idx="1225">
                  <c:v>53.01</c:v>
                </c:pt>
                <c:pt idx="1226">
                  <c:v>52.58</c:v>
                </c:pt>
                <c:pt idx="1227">
                  <c:v>53.6</c:v>
                </c:pt>
                <c:pt idx="1228">
                  <c:v>53.6</c:v>
                </c:pt>
                <c:pt idx="1229">
                  <c:v>53.54</c:v>
                </c:pt>
                <c:pt idx="1230">
                  <c:v>53.54</c:v>
                </c:pt>
                <c:pt idx="1231">
                  <c:v>53.49</c:v>
                </c:pt>
                <c:pt idx="1232">
                  <c:v>53.49</c:v>
                </c:pt>
                <c:pt idx="1233">
                  <c:v>53.1</c:v>
                </c:pt>
                <c:pt idx="1234">
                  <c:v>53.1</c:v>
                </c:pt>
                <c:pt idx="1235">
                  <c:v>53.05</c:v>
                </c:pt>
                <c:pt idx="1236">
                  <c:v>53.05</c:v>
                </c:pt>
                <c:pt idx="1237">
                  <c:v>52.94</c:v>
                </c:pt>
                <c:pt idx="1238">
                  <c:v>51.43</c:v>
                </c:pt>
                <c:pt idx="1239">
                  <c:v>51.22</c:v>
                </c:pt>
                <c:pt idx="1240">
                  <c:v>51.17</c:v>
                </c:pt>
                <c:pt idx="1241">
                  <c:v>51.11</c:v>
                </c:pt>
                <c:pt idx="1242">
                  <c:v>51.11</c:v>
                </c:pt>
                <c:pt idx="1243">
                  <c:v>50.85</c:v>
                </c:pt>
                <c:pt idx="1244">
                  <c:v>50.85</c:v>
                </c:pt>
                <c:pt idx="1245">
                  <c:v>50.11</c:v>
                </c:pt>
                <c:pt idx="1246">
                  <c:v>51.69</c:v>
                </c:pt>
                <c:pt idx="1247">
                  <c:v>51.64</c:v>
                </c:pt>
                <c:pt idx="1248">
                  <c:v>51.64</c:v>
                </c:pt>
                <c:pt idx="1249">
                  <c:v>51.64</c:v>
                </c:pt>
                <c:pt idx="1250">
                  <c:v>51.48</c:v>
                </c:pt>
                <c:pt idx="1251">
                  <c:v>51.48</c:v>
                </c:pt>
                <c:pt idx="1252">
                  <c:v>51.48</c:v>
                </c:pt>
                <c:pt idx="1253">
                  <c:v>51.22</c:v>
                </c:pt>
                <c:pt idx="1254">
                  <c:v>51.16</c:v>
                </c:pt>
              </c:numCache>
            </c:numRef>
          </c:yVal>
          <c:smooth val="0"/>
        </c:ser>
        <c:ser>
          <c:idx val="2"/>
          <c:order val="1"/>
          <c:tx>
            <c:v>Dry OA &gt; 48F</c:v>
          </c:tx>
          <c:spPr>
            <a:ln w="28575">
              <a:noFill/>
            </a:ln>
          </c:spPr>
          <c:marker>
            <c:symbol val="triangle"/>
            <c:size val="5"/>
            <c:spPr>
              <a:solidFill>
                <a:srgbClr val="FFFF00"/>
              </a:solidFill>
              <a:ln>
                <a:solidFill>
                  <a:srgbClr val="FFFF00"/>
                </a:solidFill>
                <a:prstDash val="solid"/>
              </a:ln>
            </c:spPr>
          </c:marker>
          <c:xVal>
            <c:numRef>
              <c:f>KCALL!$D$3986:$D$5246</c:f>
              <c:numCache>
                <c:formatCode>General</c:formatCode>
                <c:ptCount val="1261"/>
                <c:pt idx="0">
                  <c:v>61</c:v>
                </c:pt>
                <c:pt idx="1">
                  <c:v>60.3</c:v>
                </c:pt>
                <c:pt idx="2">
                  <c:v>55.2</c:v>
                </c:pt>
                <c:pt idx="3">
                  <c:v>51.8</c:v>
                </c:pt>
                <c:pt idx="4">
                  <c:v>56.3</c:v>
                </c:pt>
                <c:pt idx="5">
                  <c:v>51.1</c:v>
                </c:pt>
                <c:pt idx="6">
                  <c:v>53.1</c:v>
                </c:pt>
                <c:pt idx="7">
                  <c:v>53.1</c:v>
                </c:pt>
                <c:pt idx="8">
                  <c:v>53.1</c:v>
                </c:pt>
                <c:pt idx="9">
                  <c:v>62.1</c:v>
                </c:pt>
                <c:pt idx="10">
                  <c:v>53.8</c:v>
                </c:pt>
                <c:pt idx="11">
                  <c:v>53.1</c:v>
                </c:pt>
                <c:pt idx="12">
                  <c:v>50</c:v>
                </c:pt>
                <c:pt idx="13">
                  <c:v>55.9</c:v>
                </c:pt>
                <c:pt idx="14">
                  <c:v>66.900000000000006</c:v>
                </c:pt>
                <c:pt idx="15">
                  <c:v>51.1</c:v>
                </c:pt>
                <c:pt idx="16">
                  <c:v>51.1</c:v>
                </c:pt>
                <c:pt idx="17">
                  <c:v>50</c:v>
                </c:pt>
                <c:pt idx="18">
                  <c:v>49.6</c:v>
                </c:pt>
                <c:pt idx="19">
                  <c:v>56.7</c:v>
                </c:pt>
                <c:pt idx="20">
                  <c:v>64.900000000000006</c:v>
                </c:pt>
                <c:pt idx="21">
                  <c:v>70</c:v>
                </c:pt>
                <c:pt idx="22">
                  <c:v>74.3</c:v>
                </c:pt>
                <c:pt idx="23">
                  <c:v>51.6</c:v>
                </c:pt>
                <c:pt idx="24">
                  <c:v>61</c:v>
                </c:pt>
                <c:pt idx="25">
                  <c:v>48.9</c:v>
                </c:pt>
                <c:pt idx="26">
                  <c:v>66</c:v>
                </c:pt>
                <c:pt idx="27">
                  <c:v>61.3</c:v>
                </c:pt>
                <c:pt idx="28">
                  <c:v>60.1</c:v>
                </c:pt>
                <c:pt idx="29">
                  <c:v>68.5</c:v>
                </c:pt>
                <c:pt idx="30">
                  <c:v>62.1</c:v>
                </c:pt>
                <c:pt idx="31">
                  <c:v>52</c:v>
                </c:pt>
                <c:pt idx="32">
                  <c:v>57.9</c:v>
                </c:pt>
                <c:pt idx="33">
                  <c:v>70.7</c:v>
                </c:pt>
                <c:pt idx="34">
                  <c:v>48.9</c:v>
                </c:pt>
                <c:pt idx="35">
                  <c:v>48.9</c:v>
                </c:pt>
                <c:pt idx="36">
                  <c:v>48.9</c:v>
                </c:pt>
                <c:pt idx="37">
                  <c:v>48.9</c:v>
                </c:pt>
                <c:pt idx="38">
                  <c:v>73.900000000000006</c:v>
                </c:pt>
                <c:pt idx="39">
                  <c:v>57.9</c:v>
                </c:pt>
                <c:pt idx="40">
                  <c:v>64</c:v>
                </c:pt>
                <c:pt idx="41">
                  <c:v>59.5</c:v>
                </c:pt>
                <c:pt idx="42">
                  <c:v>50.9</c:v>
                </c:pt>
                <c:pt idx="43">
                  <c:v>70.3</c:v>
                </c:pt>
                <c:pt idx="44">
                  <c:v>62.2</c:v>
                </c:pt>
                <c:pt idx="45">
                  <c:v>72.3</c:v>
                </c:pt>
                <c:pt idx="46">
                  <c:v>72</c:v>
                </c:pt>
                <c:pt idx="47">
                  <c:v>66.900000000000006</c:v>
                </c:pt>
                <c:pt idx="48">
                  <c:v>69.099999999999994</c:v>
                </c:pt>
                <c:pt idx="49">
                  <c:v>50</c:v>
                </c:pt>
                <c:pt idx="50">
                  <c:v>60.1</c:v>
                </c:pt>
                <c:pt idx="51">
                  <c:v>60.1</c:v>
                </c:pt>
                <c:pt idx="52">
                  <c:v>68</c:v>
                </c:pt>
                <c:pt idx="53">
                  <c:v>57.7</c:v>
                </c:pt>
                <c:pt idx="54">
                  <c:v>57</c:v>
                </c:pt>
                <c:pt idx="55">
                  <c:v>64.599999999999994</c:v>
                </c:pt>
                <c:pt idx="56">
                  <c:v>71.099999999999994</c:v>
                </c:pt>
                <c:pt idx="57">
                  <c:v>54</c:v>
                </c:pt>
                <c:pt idx="58">
                  <c:v>67.599999999999994</c:v>
                </c:pt>
                <c:pt idx="59">
                  <c:v>68</c:v>
                </c:pt>
                <c:pt idx="60">
                  <c:v>73</c:v>
                </c:pt>
                <c:pt idx="61">
                  <c:v>60.1</c:v>
                </c:pt>
                <c:pt idx="62">
                  <c:v>63.7</c:v>
                </c:pt>
                <c:pt idx="63">
                  <c:v>60.1</c:v>
                </c:pt>
                <c:pt idx="64">
                  <c:v>50</c:v>
                </c:pt>
                <c:pt idx="65">
                  <c:v>64</c:v>
                </c:pt>
                <c:pt idx="66">
                  <c:v>60.1</c:v>
                </c:pt>
                <c:pt idx="67">
                  <c:v>55.9</c:v>
                </c:pt>
                <c:pt idx="68">
                  <c:v>68.7</c:v>
                </c:pt>
                <c:pt idx="69">
                  <c:v>53.1</c:v>
                </c:pt>
                <c:pt idx="70">
                  <c:v>53.1</c:v>
                </c:pt>
                <c:pt idx="71">
                  <c:v>60.1</c:v>
                </c:pt>
                <c:pt idx="72">
                  <c:v>69.3</c:v>
                </c:pt>
                <c:pt idx="73">
                  <c:v>72</c:v>
                </c:pt>
                <c:pt idx="74">
                  <c:v>57.4</c:v>
                </c:pt>
                <c:pt idx="75">
                  <c:v>54.3</c:v>
                </c:pt>
                <c:pt idx="76">
                  <c:v>57.9</c:v>
                </c:pt>
                <c:pt idx="77">
                  <c:v>54</c:v>
                </c:pt>
                <c:pt idx="78">
                  <c:v>59</c:v>
                </c:pt>
                <c:pt idx="79">
                  <c:v>55</c:v>
                </c:pt>
                <c:pt idx="80">
                  <c:v>62.8</c:v>
                </c:pt>
                <c:pt idx="81">
                  <c:v>70</c:v>
                </c:pt>
                <c:pt idx="82">
                  <c:v>68</c:v>
                </c:pt>
                <c:pt idx="83">
                  <c:v>52</c:v>
                </c:pt>
                <c:pt idx="84">
                  <c:v>70</c:v>
                </c:pt>
                <c:pt idx="85">
                  <c:v>69.3</c:v>
                </c:pt>
                <c:pt idx="86">
                  <c:v>57.9</c:v>
                </c:pt>
                <c:pt idx="87">
                  <c:v>50</c:v>
                </c:pt>
                <c:pt idx="88">
                  <c:v>72</c:v>
                </c:pt>
                <c:pt idx="89">
                  <c:v>53.1</c:v>
                </c:pt>
                <c:pt idx="90">
                  <c:v>50</c:v>
                </c:pt>
                <c:pt idx="91">
                  <c:v>50</c:v>
                </c:pt>
                <c:pt idx="92">
                  <c:v>62.1</c:v>
                </c:pt>
                <c:pt idx="93">
                  <c:v>53.8</c:v>
                </c:pt>
                <c:pt idx="94">
                  <c:v>51.1</c:v>
                </c:pt>
                <c:pt idx="95">
                  <c:v>50</c:v>
                </c:pt>
                <c:pt idx="96">
                  <c:v>57</c:v>
                </c:pt>
                <c:pt idx="97">
                  <c:v>51.1</c:v>
                </c:pt>
                <c:pt idx="98">
                  <c:v>64.900000000000006</c:v>
                </c:pt>
                <c:pt idx="99">
                  <c:v>52</c:v>
                </c:pt>
                <c:pt idx="100">
                  <c:v>66.7</c:v>
                </c:pt>
                <c:pt idx="101">
                  <c:v>61</c:v>
                </c:pt>
                <c:pt idx="102">
                  <c:v>60.1</c:v>
                </c:pt>
                <c:pt idx="103">
                  <c:v>60.1</c:v>
                </c:pt>
                <c:pt idx="104">
                  <c:v>50</c:v>
                </c:pt>
                <c:pt idx="105">
                  <c:v>48.9</c:v>
                </c:pt>
                <c:pt idx="106">
                  <c:v>62.4</c:v>
                </c:pt>
                <c:pt idx="107">
                  <c:v>73</c:v>
                </c:pt>
                <c:pt idx="108">
                  <c:v>53.1</c:v>
                </c:pt>
                <c:pt idx="109">
                  <c:v>64.900000000000006</c:v>
                </c:pt>
                <c:pt idx="110">
                  <c:v>72.3</c:v>
                </c:pt>
                <c:pt idx="111">
                  <c:v>70.3</c:v>
                </c:pt>
                <c:pt idx="112">
                  <c:v>59</c:v>
                </c:pt>
                <c:pt idx="113">
                  <c:v>70</c:v>
                </c:pt>
                <c:pt idx="114">
                  <c:v>70</c:v>
                </c:pt>
                <c:pt idx="115">
                  <c:v>64</c:v>
                </c:pt>
                <c:pt idx="116">
                  <c:v>50</c:v>
                </c:pt>
                <c:pt idx="117">
                  <c:v>50</c:v>
                </c:pt>
                <c:pt idx="118">
                  <c:v>64.400000000000006</c:v>
                </c:pt>
                <c:pt idx="119">
                  <c:v>61.3</c:v>
                </c:pt>
                <c:pt idx="120">
                  <c:v>69.400000000000006</c:v>
                </c:pt>
                <c:pt idx="121">
                  <c:v>59</c:v>
                </c:pt>
                <c:pt idx="122">
                  <c:v>68</c:v>
                </c:pt>
                <c:pt idx="123">
                  <c:v>50.7</c:v>
                </c:pt>
                <c:pt idx="124">
                  <c:v>64.900000000000006</c:v>
                </c:pt>
                <c:pt idx="125">
                  <c:v>55.9</c:v>
                </c:pt>
                <c:pt idx="126">
                  <c:v>68.900000000000006</c:v>
                </c:pt>
                <c:pt idx="127">
                  <c:v>70.7</c:v>
                </c:pt>
                <c:pt idx="128">
                  <c:v>55.9</c:v>
                </c:pt>
                <c:pt idx="129">
                  <c:v>61</c:v>
                </c:pt>
                <c:pt idx="130">
                  <c:v>72.7</c:v>
                </c:pt>
                <c:pt idx="131">
                  <c:v>55</c:v>
                </c:pt>
                <c:pt idx="132">
                  <c:v>70</c:v>
                </c:pt>
                <c:pt idx="133">
                  <c:v>50</c:v>
                </c:pt>
                <c:pt idx="134">
                  <c:v>50</c:v>
                </c:pt>
                <c:pt idx="135">
                  <c:v>50.4</c:v>
                </c:pt>
                <c:pt idx="136">
                  <c:v>51.1</c:v>
                </c:pt>
                <c:pt idx="137">
                  <c:v>51.1</c:v>
                </c:pt>
                <c:pt idx="138">
                  <c:v>52.3</c:v>
                </c:pt>
                <c:pt idx="139">
                  <c:v>69.099999999999994</c:v>
                </c:pt>
                <c:pt idx="140">
                  <c:v>66</c:v>
                </c:pt>
                <c:pt idx="141">
                  <c:v>70</c:v>
                </c:pt>
                <c:pt idx="142">
                  <c:v>52</c:v>
                </c:pt>
                <c:pt idx="143">
                  <c:v>63.7</c:v>
                </c:pt>
                <c:pt idx="144">
                  <c:v>53.1</c:v>
                </c:pt>
                <c:pt idx="145">
                  <c:v>62.1</c:v>
                </c:pt>
                <c:pt idx="146">
                  <c:v>55</c:v>
                </c:pt>
                <c:pt idx="147">
                  <c:v>60.1</c:v>
                </c:pt>
                <c:pt idx="148">
                  <c:v>57.9</c:v>
                </c:pt>
                <c:pt idx="149">
                  <c:v>66.7</c:v>
                </c:pt>
                <c:pt idx="150">
                  <c:v>73</c:v>
                </c:pt>
                <c:pt idx="151">
                  <c:v>70.7</c:v>
                </c:pt>
                <c:pt idx="152">
                  <c:v>57</c:v>
                </c:pt>
                <c:pt idx="153">
                  <c:v>57</c:v>
                </c:pt>
                <c:pt idx="154">
                  <c:v>57</c:v>
                </c:pt>
                <c:pt idx="155">
                  <c:v>71.599999999999994</c:v>
                </c:pt>
                <c:pt idx="156">
                  <c:v>73</c:v>
                </c:pt>
                <c:pt idx="157">
                  <c:v>55</c:v>
                </c:pt>
                <c:pt idx="158">
                  <c:v>55.2</c:v>
                </c:pt>
                <c:pt idx="159">
                  <c:v>61</c:v>
                </c:pt>
                <c:pt idx="160">
                  <c:v>63.7</c:v>
                </c:pt>
                <c:pt idx="161">
                  <c:v>62.1</c:v>
                </c:pt>
                <c:pt idx="162">
                  <c:v>62.1</c:v>
                </c:pt>
                <c:pt idx="163">
                  <c:v>73.900000000000006</c:v>
                </c:pt>
                <c:pt idx="164">
                  <c:v>60.1</c:v>
                </c:pt>
                <c:pt idx="165">
                  <c:v>49.3</c:v>
                </c:pt>
                <c:pt idx="166">
                  <c:v>53.1</c:v>
                </c:pt>
                <c:pt idx="167">
                  <c:v>48.9</c:v>
                </c:pt>
                <c:pt idx="168">
                  <c:v>61</c:v>
                </c:pt>
                <c:pt idx="169">
                  <c:v>57.4</c:v>
                </c:pt>
                <c:pt idx="170">
                  <c:v>51.1</c:v>
                </c:pt>
                <c:pt idx="171">
                  <c:v>50</c:v>
                </c:pt>
                <c:pt idx="172">
                  <c:v>51.6</c:v>
                </c:pt>
                <c:pt idx="173">
                  <c:v>71.400000000000006</c:v>
                </c:pt>
                <c:pt idx="174">
                  <c:v>51.1</c:v>
                </c:pt>
                <c:pt idx="175">
                  <c:v>63</c:v>
                </c:pt>
                <c:pt idx="176">
                  <c:v>63</c:v>
                </c:pt>
                <c:pt idx="177">
                  <c:v>63</c:v>
                </c:pt>
                <c:pt idx="178">
                  <c:v>55.9</c:v>
                </c:pt>
                <c:pt idx="179">
                  <c:v>55.9</c:v>
                </c:pt>
                <c:pt idx="180">
                  <c:v>54</c:v>
                </c:pt>
                <c:pt idx="181">
                  <c:v>48.9</c:v>
                </c:pt>
                <c:pt idx="182">
                  <c:v>64</c:v>
                </c:pt>
                <c:pt idx="183">
                  <c:v>55.9</c:v>
                </c:pt>
                <c:pt idx="184">
                  <c:v>71.099999999999994</c:v>
                </c:pt>
                <c:pt idx="185">
                  <c:v>55.8</c:v>
                </c:pt>
                <c:pt idx="186">
                  <c:v>56.7</c:v>
                </c:pt>
                <c:pt idx="187">
                  <c:v>55</c:v>
                </c:pt>
                <c:pt idx="188">
                  <c:v>68.5</c:v>
                </c:pt>
                <c:pt idx="189">
                  <c:v>68.400000000000006</c:v>
                </c:pt>
                <c:pt idx="190">
                  <c:v>54</c:v>
                </c:pt>
                <c:pt idx="191">
                  <c:v>59.4</c:v>
                </c:pt>
                <c:pt idx="192">
                  <c:v>51.1</c:v>
                </c:pt>
                <c:pt idx="193">
                  <c:v>63</c:v>
                </c:pt>
                <c:pt idx="194">
                  <c:v>51.8</c:v>
                </c:pt>
                <c:pt idx="195">
                  <c:v>59.7</c:v>
                </c:pt>
                <c:pt idx="196">
                  <c:v>53.1</c:v>
                </c:pt>
                <c:pt idx="197">
                  <c:v>65.7</c:v>
                </c:pt>
                <c:pt idx="198">
                  <c:v>71.099999999999994</c:v>
                </c:pt>
                <c:pt idx="199">
                  <c:v>60.6</c:v>
                </c:pt>
                <c:pt idx="200">
                  <c:v>66.7</c:v>
                </c:pt>
                <c:pt idx="201">
                  <c:v>65.7</c:v>
                </c:pt>
                <c:pt idx="202">
                  <c:v>64.8</c:v>
                </c:pt>
                <c:pt idx="203">
                  <c:v>54.1</c:v>
                </c:pt>
                <c:pt idx="204">
                  <c:v>56.7</c:v>
                </c:pt>
                <c:pt idx="205">
                  <c:v>66.900000000000006</c:v>
                </c:pt>
                <c:pt idx="206">
                  <c:v>62.1</c:v>
                </c:pt>
                <c:pt idx="207">
                  <c:v>54</c:v>
                </c:pt>
                <c:pt idx="208">
                  <c:v>62.6</c:v>
                </c:pt>
                <c:pt idx="209">
                  <c:v>62.1</c:v>
                </c:pt>
                <c:pt idx="210">
                  <c:v>51.1</c:v>
                </c:pt>
                <c:pt idx="211">
                  <c:v>60.1</c:v>
                </c:pt>
                <c:pt idx="212">
                  <c:v>50</c:v>
                </c:pt>
                <c:pt idx="213">
                  <c:v>53.1</c:v>
                </c:pt>
                <c:pt idx="214">
                  <c:v>53.1</c:v>
                </c:pt>
                <c:pt idx="215">
                  <c:v>74.7</c:v>
                </c:pt>
                <c:pt idx="216">
                  <c:v>64</c:v>
                </c:pt>
                <c:pt idx="217">
                  <c:v>53.1</c:v>
                </c:pt>
                <c:pt idx="218">
                  <c:v>68.400000000000006</c:v>
                </c:pt>
                <c:pt idx="219">
                  <c:v>57.2</c:v>
                </c:pt>
                <c:pt idx="220">
                  <c:v>69.099999999999994</c:v>
                </c:pt>
                <c:pt idx="221">
                  <c:v>62.2</c:v>
                </c:pt>
                <c:pt idx="222">
                  <c:v>52</c:v>
                </c:pt>
                <c:pt idx="223">
                  <c:v>66</c:v>
                </c:pt>
                <c:pt idx="224">
                  <c:v>61.7</c:v>
                </c:pt>
                <c:pt idx="225">
                  <c:v>60.1</c:v>
                </c:pt>
                <c:pt idx="226">
                  <c:v>72</c:v>
                </c:pt>
                <c:pt idx="227">
                  <c:v>66.400000000000006</c:v>
                </c:pt>
                <c:pt idx="228">
                  <c:v>51.1</c:v>
                </c:pt>
                <c:pt idx="229">
                  <c:v>57</c:v>
                </c:pt>
                <c:pt idx="230">
                  <c:v>60.1</c:v>
                </c:pt>
                <c:pt idx="231">
                  <c:v>50</c:v>
                </c:pt>
                <c:pt idx="232">
                  <c:v>55</c:v>
                </c:pt>
                <c:pt idx="233">
                  <c:v>69.3</c:v>
                </c:pt>
                <c:pt idx="234">
                  <c:v>53.4</c:v>
                </c:pt>
                <c:pt idx="235">
                  <c:v>59</c:v>
                </c:pt>
                <c:pt idx="236">
                  <c:v>51.1</c:v>
                </c:pt>
                <c:pt idx="237">
                  <c:v>50</c:v>
                </c:pt>
                <c:pt idx="238">
                  <c:v>50</c:v>
                </c:pt>
                <c:pt idx="239">
                  <c:v>55</c:v>
                </c:pt>
                <c:pt idx="240">
                  <c:v>58.6</c:v>
                </c:pt>
                <c:pt idx="241">
                  <c:v>50</c:v>
                </c:pt>
                <c:pt idx="242">
                  <c:v>57.2</c:v>
                </c:pt>
                <c:pt idx="243">
                  <c:v>68</c:v>
                </c:pt>
                <c:pt idx="244">
                  <c:v>62.1</c:v>
                </c:pt>
                <c:pt idx="245">
                  <c:v>59</c:v>
                </c:pt>
                <c:pt idx="246">
                  <c:v>65.7</c:v>
                </c:pt>
                <c:pt idx="247">
                  <c:v>53.1</c:v>
                </c:pt>
                <c:pt idx="248">
                  <c:v>55.6</c:v>
                </c:pt>
                <c:pt idx="249">
                  <c:v>71.099999999999994</c:v>
                </c:pt>
                <c:pt idx="250">
                  <c:v>63.3</c:v>
                </c:pt>
                <c:pt idx="251">
                  <c:v>60.4</c:v>
                </c:pt>
                <c:pt idx="252">
                  <c:v>55.9</c:v>
                </c:pt>
                <c:pt idx="253">
                  <c:v>49.6</c:v>
                </c:pt>
                <c:pt idx="254">
                  <c:v>60.1</c:v>
                </c:pt>
                <c:pt idx="255">
                  <c:v>66</c:v>
                </c:pt>
                <c:pt idx="256">
                  <c:v>70</c:v>
                </c:pt>
                <c:pt idx="257">
                  <c:v>66.900000000000006</c:v>
                </c:pt>
                <c:pt idx="258">
                  <c:v>51.1</c:v>
                </c:pt>
                <c:pt idx="259">
                  <c:v>57.9</c:v>
                </c:pt>
                <c:pt idx="260">
                  <c:v>52</c:v>
                </c:pt>
                <c:pt idx="261">
                  <c:v>62.1</c:v>
                </c:pt>
                <c:pt idx="262">
                  <c:v>57</c:v>
                </c:pt>
                <c:pt idx="263">
                  <c:v>57.9</c:v>
                </c:pt>
                <c:pt idx="264">
                  <c:v>54.1</c:v>
                </c:pt>
                <c:pt idx="265">
                  <c:v>64.900000000000006</c:v>
                </c:pt>
                <c:pt idx="266">
                  <c:v>52</c:v>
                </c:pt>
                <c:pt idx="267">
                  <c:v>68.7</c:v>
                </c:pt>
                <c:pt idx="268">
                  <c:v>57.9</c:v>
                </c:pt>
                <c:pt idx="269">
                  <c:v>69.3</c:v>
                </c:pt>
                <c:pt idx="270">
                  <c:v>66</c:v>
                </c:pt>
                <c:pt idx="271">
                  <c:v>59.4</c:v>
                </c:pt>
                <c:pt idx="272">
                  <c:v>51.1</c:v>
                </c:pt>
                <c:pt idx="273">
                  <c:v>49.1</c:v>
                </c:pt>
                <c:pt idx="274">
                  <c:v>52</c:v>
                </c:pt>
                <c:pt idx="275">
                  <c:v>64.8</c:v>
                </c:pt>
                <c:pt idx="276">
                  <c:v>64.2</c:v>
                </c:pt>
                <c:pt idx="277">
                  <c:v>66</c:v>
                </c:pt>
                <c:pt idx="278">
                  <c:v>63</c:v>
                </c:pt>
                <c:pt idx="279">
                  <c:v>57.9</c:v>
                </c:pt>
                <c:pt idx="280">
                  <c:v>50.7</c:v>
                </c:pt>
                <c:pt idx="281">
                  <c:v>64.400000000000006</c:v>
                </c:pt>
                <c:pt idx="282">
                  <c:v>65.3</c:v>
                </c:pt>
                <c:pt idx="283">
                  <c:v>68.400000000000006</c:v>
                </c:pt>
                <c:pt idx="284">
                  <c:v>74.7</c:v>
                </c:pt>
                <c:pt idx="285">
                  <c:v>73.900000000000006</c:v>
                </c:pt>
                <c:pt idx="286">
                  <c:v>55.9</c:v>
                </c:pt>
                <c:pt idx="287">
                  <c:v>67.3</c:v>
                </c:pt>
                <c:pt idx="288">
                  <c:v>52</c:v>
                </c:pt>
                <c:pt idx="289">
                  <c:v>61.7</c:v>
                </c:pt>
                <c:pt idx="290">
                  <c:v>67.599999999999994</c:v>
                </c:pt>
                <c:pt idx="291">
                  <c:v>60.1</c:v>
                </c:pt>
                <c:pt idx="292">
                  <c:v>63.3</c:v>
                </c:pt>
                <c:pt idx="293">
                  <c:v>73</c:v>
                </c:pt>
                <c:pt idx="294">
                  <c:v>73</c:v>
                </c:pt>
                <c:pt idx="295">
                  <c:v>55.9</c:v>
                </c:pt>
                <c:pt idx="296">
                  <c:v>53.1</c:v>
                </c:pt>
                <c:pt idx="297">
                  <c:v>74.7</c:v>
                </c:pt>
                <c:pt idx="298">
                  <c:v>48.4</c:v>
                </c:pt>
                <c:pt idx="299">
                  <c:v>60.3</c:v>
                </c:pt>
                <c:pt idx="300">
                  <c:v>50.4</c:v>
                </c:pt>
                <c:pt idx="301">
                  <c:v>50</c:v>
                </c:pt>
                <c:pt idx="302">
                  <c:v>53.8</c:v>
                </c:pt>
                <c:pt idx="303">
                  <c:v>61</c:v>
                </c:pt>
                <c:pt idx="304">
                  <c:v>66.900000000000006</c:v>
                </c:pt>
                <c:pt idx="305">
                  <c:v>64</c:v>
                </c:pt>
                <c:pt idx="306">
                  <c:v>70</c:v>
                </c:pt>
                <c:pt idx="307">
                  <c:v>60.1</c:v>
                </c:pt>
                <c:pt idx="308">
                  <c:v>57.9</c:v>
                </c:pt>
                <c:pt idx="309">
                  <c:v>50</c:v>
                </c:pt>
                <c:pt idx="310">
                  <c:v>52</c:v>
                </c:pt>
                <c:pt idx="311">
                  <c:v>70</c:v>
                </c:pt>
                <c:pt idx="312">
                  <c:v>54</c:v>
                </c:pt>
                <c:pt idx="313">
                  <c:v>54</c:v>
                </c:pt>
                <c:pt idx="314">
                  <c:v>48.9</c:v>
                </c:pt>
                <c:pt idx="315">
                  <c:v>50</c:v>
                </c:pt>
                <c:pt idx="316">
                  <c:v>68.7</c:v>
                </c:pt>
                <c:pt idx="317">
                  <c:v>60.3</c:v>
                </c:pt>
                <c:pt idx="318">
                  <c:v>66.900000000000006</c:v>
                </c:pt>
                <c:pt idx="319">
                  <c:v>59</c:v>
                </c:pt>
                <c:pt idx="320">
                  <c:v>56.7</c:v>
                </c:pt>
                <c:pt idx="321">
                  <c:v>51.1</c:v>
                </c:pt>
                <c:pt idx="322">
                  <c:v>51.1</c:v>
                </c:pt>
                <c:pt idx="323">
                  <c:v>69.099999999999994</c:v>
                </c:pt>
                <c:pt idx="324">
                  <c:v>57.9</c:v>
                </c:pt>
                <c:pt idx="325">
                  <c:v>48.9</c:v>
                </c:pt>
                <c:pt idx="326">
                  <c:v>72</c:v>
                </c:pt>
                <c:pt idx="327">
                  <c:v>55.9</c:v>
                </c:pt>
                <c:pt idx="328">
                  <c:v>55.9</c:v>
                </c:pt>
                <c:pt idx="329">
                  <c:v>50</c:v>
                </c:pt>
                <c:pt idx="330">
                  <c:v>66</c:v>
                </c:pt>
                <c:pt idx="331">
                  <c:v>50.4</c:v>
                </c:pt>
                <c:pt idx="332">
                  <c:v>51.1</c:v>
                </c:pt>
                <c:pt idx="333">
                  <c:v>55</c:v>
                </c:pt>
                <c:pt idx="334">
                  <c:v>51.1</c:v>
                </c:pt>
                <c:pt idx="335">
                  <c:v>48.9</c:v>
                </c:pt>
                <c:pt idx="336">
                  <c:v>71.2</c:v>
                </c:pt>
                <c:pt idx="337">
                  <c:v>55</c:v>
                </c:pt>
                <c:pt idx="338">
                  <c:v>55</c:v>
                </c:pt>
                <c:pt idx="339">
                  <c:v>55</c:v>
                </c:pt>
                <c:pt idx="340">
                  <c:v>50</c:v>
                </c:pt>
                <c:pt idx="341">
                  <c:v>71.2</c:v>
                </c:pt>
                <c:pt idx="342">
                  <c:v>64</c:v>
                </c:pt>
                <c:pt idx="343">
                  <c:v>60.1</c:v>
                </c:pt>
                <c:pt idx="344">
                  <c:v>68</c:v>
                </c:pt>
                <c:pt idx="345">
                  <c:v>67.099999999999994</c:v>
                </c:pt>
                <c:pt idx="346">
                  <c:v>66</c:v>
                </c:pt>
                <c:pt idx="347">
                  <c:v>66</c:v>
                </c:pt>
                <c:pt idx="348">
                  <c:v>60.4</c:v>
                </c:pt>
                <c:pt idx="349">
                  <c:v>52.9</c:v>
                </c:pt>
                <c:pt idx="350">
                  <c:v>52.3</c:v>
                </c:pt>
                <c:pt idx="351">
                  <c:v>55.6</c:v>
                </c:pt>
                <c:pt idx="352">
                  <c:v>48.9</c:v>
                </c:pt>
                <c:pt idx="353">
                  <c:v>52.7</c:v>
                </c:pt>
                <c:pt idx="354">
                  <c:v>49.6</c:v>
                </c:pt>
                <c:pt idx="355">
                  <c:v>58.1</c:v>
                </c:pt>
                <c:pt idx="356">
                  <c:v>69.099999999999994</c:v>
                </c:pt>
                <c:pt idx="357">
                  <c:v>68</c:v>
                </c:pt>
                <c:pt idx="358">
                  <c:v>48.9</c:v>
                </c:pt>
                <c:pt idx="359">
                  <c:v>53.2</c:v>
                </c:pt>
                <c:pt idx="360">
                  <c:v>63</c:v>
                </c:pt>
                <c:pt idx="361">
                  <c:v>53.1</c:v>
                </c:pt>
                <c:pt idx="362">
                  <c:v>60.1</c:v>
                </c:pt>
                <c:pt idx="363">
                  <c:v>69.099999999999994</c:v>
                </c:pt>
                <c:pt idx="364">
                  <c:v>51.1</c:v>
                </c:pt>
                <c:pt idx="365">
                  <c:v>60.6</c:v>
                </c:pt>
                <c:pt idx="366">
                  <c:v>59</c:v>
                </c:pt>
                <c:pt idx="367">
                  <c:v>59</c:v>
                </c:pt>
                <c:pt idx="368">
                  <c:v>61</c:v>
                </c:pt>
                <c:pt idx="369">
                  <c:v>57.9</c:v>
                </c:pt>
                <c:pt idx="370">
                  <c:v>57</c:v>
                </c:pt>
                <c:pt idx="371">
                  <c:v>73</c:v>
                </c:pt>
                <c:pt idx="372">
                  <c:v>55.9</c:v>
                </c:pt>
                <c:pt idx="373">
                  <c:v>50</c:v>
                </c:pt>
                <c:pt idx="374">
                  <c:v>61</c:v>
                </c:pt>
                <c:pt idx="375">
                  <c:v>73.900000000000006</c:v>
                </c:pt>
                <c:pt idx="376">
                  <c:v>62.2</c:v>
                </c:pt>
                <c:pt idx="377">
                  <c:v>50</c:v>
                </c:pt>
                <c:pt idx="378">
                  <c:v>61</c:v>
                </c:pt>
                <c:pt idx="379">
                  <c:v>72</c:v>
                </c:pt>
                <c:pt idx="380">
                  <c:v>64</c:v>
                </c:pt>
                <c:pt idx="381">
                  <c:v>54</c:v>
                </c:pt>
                <c:pt idx="382">
                  <c:v>54</c:v>
                </c:pt>
                <c:pt idx="383">
                  <c:v>52</c:v>
                </c:pt>
                <c:pt idx="384">
                  <c:v>62.1</c:v>
                </c:pt>
                <c:pt idx="385">
                  <c:v>68.7</c:v>
                </c:pt>
                <c:pt idx="386">
                  <c:v>62.1</c:v>
                </c:pt>
                <c:pt idx="387">
                  <c:v>52</c:v>
                </c:pt>
                <c:pt idx="388">
                  <c:v>52</c:v>
                </c:pt>
                <c:pt idx="389">
                  <c:v>52</c:v>
                </c:pt>
                <c:pt idx="390">
                  <c:v>58.1</c:v>
                </c:pt>
                <c:pt idx="391">
                  <c:v>52</c:v>
                </c:pt>
                <c:pt idx="392">
                  <c:v>54</c:v>
                </c:pt>
                <c:pt idx="393">
                  <c:v>52</c:v>
                </c:pt>
                <c:pt idx="394">
                  <c:v>71.099999999999994</c:v>
                </c:pt>
                <c:pt idx="395">
                  <c:v>51.1</c:v>
                </c:pt>
                <c:pt idx="396">
                  <c:v>50</c:v>
                </c:pt>
                <c:pt idx="397">
                  <c:v>51.1</c:v>
                </c:pt>
                <c:pt idx="398">
                  <c:v>51.1</c:v>
                </c:pt>
                <c:pt idx="399">
                  <c:v>51.1</c:v>
                </c:pt>
                <c:pt idx="400">
                  <c:v>52.2</c:v>
                </c:pt>
                <c:pt idx="401">
                  <c:v>50.7</c:v>
                </c:pt>
                <c:pt idx="402">
                  <c:v>68</c:v>
                </c:pt>
                <c:pt idx="403">
                  <c:v>62.1</c:v>
                </c:pt>
                <c:pt idx="404">
                  <c:v>67.599999999999994</c:v>
                </c:pt>
                <c:pt idx="405">
                  <c:v>57</c:v>
                </c:pt>
                <c:pt idx="406">
                  <c:v>66.900000000000006</c:v>
                </c:pt>
                <c:pt idx="407">
                  <c:v>54</c:v>
                </c:pt>
                <c:pt idx="408">
                  <c:v>62.1</c:v>
                </c:pt>
                <c:pt idx="409">
                  <c:v>59</c:v>
                </c:pt>
                <c:pt idx="410">
                  <c:v>64.8</c:v>
                </c:pt>
                <c:pt idx="411">
                  <c:v>58.6</c:v>
                </c:pt>
                <c:pt idx="412">
                  <c:v>55</c:v>
                </c:pt>
                <c:pt idx="413">
                  <c:v>63.3</c:v>
                </c:pt>
                <c:pt idx="414">
                  <c:v>72</c:v>
                </c:pt>
                <c:pt idx="415">
                  <c:v>49.3</c:v>
                </c:pt>
                <c:pt idx="416">
                  <c:v>53.1</c:v>
                </c:pt>
                <c:pt idx="417">
                  <c:v>55.4</c:v>
                </c:pt>
                <c:pt idx="418">
                  <c:v>52</c:v>
                </c:pt>
                <c:pt idx="419">
                  <c:v>51.1</c:v>
                </c:pt>
                <c:pt idx="420">
                  <c:v>60.1</c:v>
                </c:pt>
                <c:pt idx="421">
                  <c:v>57.9</c:v>
                </c:pt>
                <c:pt idx="422">
                  <c:v>51.1</c:v>
                </c:pt>
                <c:pt idx="423">
                  <c:v>54</c:v>
                </c:pt>
                <c:pt idx="424">
                  <c:v>58.6</c:v>
                </c:pt>
                <c:pt idx="425">
                  <c:v>51.1</c:v>
                </c:pt>
                <c:pt idx="426">
                  <c:v>71.099999999999994</c:v>
                </c:pt>
                <c:pt idx="427">
                  <c:v>69.099999999999994</c:v>
                </c:pt>
                <c:pt idx="428">
                  <c:v>62.4</c:v>
                </c:pt>
                <c:pt idx="429">
                  <c:v>52</c:v>
                </c:pt>
                <c:pt idx="430">
                  <c:v>61</c:v>
                </c:pt>
                <c:pt idx="431">
                  <c:v>54</c:v>
                </c:pt>
                <c:pt idx="432">
                  <c:v>52</c:v>
                </c:pt>
                <c:pt idx="433">
                  <c:v>55</c:v>
                </c:pt>
                <c:pt idx="434">
                  <c:v>55</c:v>
                </c:pt>
                <c:pt idx="435">
                  <c:v>64</c:v>
                </c:pt>
                <c:pt idx="436">
                  <c:v>64</c:v>
                </c:pt>
                <c:pt idx="437">
                  <c:v>55</c:v>
                </c:pt>
                <c:pt idx="438">
                  <c:v>54</c:v>
                </c:pt>
                <c:pt idx="439">
                  <c:v>66</c:v>
                </c:pt>
                <c:pt idx="440">
                  <c:v>57</c:v>
                </c:pt>
                <c:pt idx="441">
                  <c:v>57</c:v>
                </c:pt>
                <c:pt idx="442">
                  <c:v>55.9</c:v>
                </c:pt>
                <c:pt idx="443">
                  <c:v>48.4</c:v>
                </c:pt>
                <c:pt idx="444">
                  <c:v>69.099999999999994</c:v>
                </c:pt>
                <c:pt idx="445">
                  <c:v>59</c:v>
                </c:pt>
                <c:pt idx="446">
                  <c:v>50</c:v>
                </c:pt>
                <c:pt idx="447">
                  <c:v>57.9</c:v>
                </c:pt>
                <c:pt idx="448">
                  <c:v>66</c:v>
                </c:pt>
                <c:pt idx="449">
                  <c:v>57</c:v>
                </c:pt>
                <c:pt idx="450">
                  <c:v>53.1</c:v>
                </c:pt>
                <c:pt idx="451">
                  <c:v>54</c:v>
                </c:pt>
                <c:pt idx="452">
                  <c:v>57.9</c:v>
                </c:pt>
                <c:pt idx="453">
                  <c:v>57.9</c:v>
                </c:pt>
                <c:pt idx="454">
                  <c:v>66.400000000000006</c:v>
                </c:pt>
                <c:pt idx="455">
                  <c:v>55.9</c:v>
                </c:pt>
                <c:pt idx="456">
                  <c:v>50</c:v>
                </c:pt>
                <c:pt idx="457">
                  <c:v>54.7</c:v>
                </c:pt>
                <c:pt idx="458">
                  <c:v>63</c:v>
                </c:pt>
                <c:pt idx="459">
                  <c:v>62.1</c:v>
                </c:pt>
                <c:pt idx="460">
                  <c:v>63</c:v>
                </c:pt>
                <c:pt idx="461">
                  <c:v>52.7</c:v>
                </c:pt>
                <c:pt idx="462">
                  <c:v>53.2</c:v>
                </c:pt>
                <c:pt idx="463">
                  <c:v>48.9</c:v>
                </c:pt>
                <c:pt idx="464">
                  <c:v>53.1</c:v>
                </c:pt>
                <c:pt idx="465">
                  <c:v>53.1</c:v>
                </c:pt>
                <c:pt idx="466">
                  <c:v>70</c:v>
                </c:pt>
                <c:pt idx="467">
                  <c:v>70</c:v>
                </c:pt>
                <c:pt idx="468">
                  <c:v>59.7</c:v>
                </c:pt>
                <c:pt idx="469">
                  <c:v>48.7</c:v>
                </c:pt>
                <c:pt idx="470">
                  <c:v>62.1</c:v>
                </c:pt>
                <c:pt idx="471">
                  <c:v>62.1</c:v>
                </c:pt>
                <c:pt idx="472">
                  <c:v>69.099999999999994</c:v>
                </c:pt>
                <c:pt idx="473">
                  <c:v>60.1</c:v>
                </c:pt>
                <c:pt idx="474">
                  <c:v>64.900000000000006</c:v>
                </c:pt>
                <c:pt idx="475">
                  <c:v>62.1</c:v>
                </c:pt>
                <c:pt idx="476">
                  <c:v>70</c:v>
                </c:pt>
                <c:pt idx="477">
                  <c:v>63</c:v>
                </c:pt>
                <c:pt idx="478">
                  <c:v>49.3</c:v>
                </c:pt>
                <c:pt idx="479">
                  <c:v>57.9</c:v>
                </c:pt>
                <c:pt idx="480">
                  <c:v>52</c:v>
                </c:pt>
                <c:pt idx="481">
                  <c:v>50</c:v>
                </c:pt>
                <c:pt idx="482">
                  <c:v>50</c:v>
                </c:pt>
                <c:pt idx="483">
                  <c:v>50</c:v>
                </c:pt>
                <c:pt idx="484">
                  <c:v>50</c:v>
                </c:pt>
                <c:pt idx="485">
                  <c:v>51.1</c:v>
                </c:pt>
                <c:pt idx="486">
                  <c:v>50</c:v>
                </c:pt>
                <c:pt idx="487">
                  <c:v>63</c:v>
                </c:pt>
                <c:pt idx="488">
                  <c:v>50.7</c:v>
                </c:pt>
                <c:pt idx="489">
                  <c:v>66.7</c:v>
                </c:pt>
                <c:pt idx="490">
                  <c:v>49.3</c:v>
                </c:pt>
                <c:pt idx="491">
                  <c:v>54.3</c:v>
                </c:pt>
                <c:pt idx="492">
                  <c:v>53.1</c:v>
                </c:pt>
                <c:pt idx="493">
                  <c:v>57</c:v>
                </c:pt>
                <c:pt idx="494">
                  <c:v>54</c:v>
                </c:pt>
                <c:pt idx="495">
                  <c:v>57</c:v>
                </c:pt>
                <c:pt idx="496">
                  <c:v>50</c:v>
                </c:pt>
                <c:pt idx="497">
                  <c:v>52</c:v>
                </c:pt>
                <c:pt idx="498">
                  <c:v>52</c:v>
                </c:pt>
                <c:pt idx="499">
                  <c:v>64.900000000000006</c:v>
                </c:pt>
                <c:pt idx="500">
                  <c:v>57.9</c:v>
                </c:pt>
                <c:pt idx="501">
                  <c:v>50.7</c:v>
                </c:pt>
                <c:pt idx="502">
                  <c:v>55.9</c:v>
                </c:pt>
                <c:pt idx="503">
                  <c:v>55.9</c:v>
                </c:pt>
                <c:pt idx="504">
                  <c:v>54</c:v>
                </c:pt>
                <c:pt idx="505">
                  <c:v>54</c:v>
                </c:pt>
                <c:pt idx="506">
                  <c:v>60.8</c:v>
                </c:pt>
                <c:pt idx="507">
                  <c:v>55</c:v>
                </c:pt>
                <c:pt idx="508">
                  <c:v>54</c:v>
                </c:pt>
                <c:pt idx="509">
                  <c:v>54</c:v>
                </c:pt>
                <c:pt idx="510">
                  <c:v>59</c:v>
                </c:pt>
                <c:pt idx="511">
                  <c:v>57.9</c:v>
                </c:pt>
                <c:pt idx="512">
                  <c:v>48.9</c:v>
                </c:pt>
                <c:pt idx="513">
                  <c:v>61.3</c:v>
                </c:pt>
                <c:pt idx="514">
                  <c:v>48.9</c:v>
                </c:pt>
                <c:pt idx="515">
                  <c:v>57.9</c:v>
                </c:pt>
                <c:pt idx="516">
                  <c:v>48.9</c:v>
                </c:pt>
                <c:pt idx="517">
                  <c:v>55</c:v>
                </c:pt>
                <c:pt idx="518">
                  <c:v>48.9</c:v>
                </c:pt>
                <c:pt idx="519">
                  <c:v>73</c:v>
                </c:pt>
                <c:pt idx="520">
                  <c:v>56.7</c:v>
                </c:pt>
                <c:pt idx="521">
                  <c:v>52.7</c:v>
                </c:pt>
                <c:pt idx="522">
                  <c:v>55</c:v>
                </c:pt>
                <c:pt idx="523">
                  <c:v>61</c:v>
                </c:pt>
                <c:pt idx="524">
                  <c:v>55.2</c:v>
                </c:pt>
                <c:pt idx="525">
                  <c:v>68</c:v>
                </c:pt>
                <c:pt idx="526">
                  <c:v>68</c:v>
                </c:pt>
                <c:pt idx="527">
                  <c:v>55.9</c:v>
                </c:pt>
                <c:pt idx="528">
                  <c:v>48.9</c:v>
                </c:pt>
                <c:pt idx="529">
                  <c:v>48.9</c:v>
                </c:pt>
                <c:pt idx="530">
                  <c:v>55.9</c:v>
                </c:pt>
                <c:pt idx="531">
                  <c:v>62.2</c:v>
                </c:pt>
                <c:pt idx="532">
                  <c:v>62.1</c:v>
                </c:pt>
                <c:pt idx="533">
                  <c:v>50.5</c:v>
                </c:pt>
                <c:pt idx="534">
                  <c:v>51.1</c:v>
                </c:pt>
                <c:pt idx="535">
                  <c:v>50.4</c:v>
                </c:pt>
                <c:pt idx="536">
                  <c:v>51.1</c:v>
                </c:pt>
                <c:pt idx="537">
                  <c:v>51.1</c:v>
                </c:pt>
                <c:pt idx="538">
                  <c:v>51.1</c:v>
                </c:pt>
                <c:pt idx="539">
                  <c:v>59</c:v>
                </c:pt>
                <c:pt idx="540">
                  <c:v>59</c:v>
                </c:pt>
                <c:pt idx="541">
                  <c:v>50</c:v>
                </c:pt>
                <c:pt idx="542">
                  <c:v>65.7</c:v>
                </c:pt>
                <c:pt idx="543">
                  <c:v>53.1</c:v>
                </c:pt>
                <c:pt idx="544">
                  <c:v>51.1</c:v>
                </c:pt>
                <c:pt idx="545">
                  <c:v>57</c:v>
                </c:pt>
                <c:pt idx="546">
                  <c:v>60.1</c:v>
                </c:pt>
                <c:pt idx="547">
                  <c:v>53.1</c:v>
                </c:pt>
                <c:pt idx="548">
                  <c:v>48.9</c:v>
                </c:pt>
                <c:pt idx="549">
                  <c:v>54</c:v>
                </c:pt>
                <c:pt idx="550">
                  <c:v>54</c:v>
                </c:pt>
                <c:pt idx="551">
                  <c:v>55</c:v>
                </c:pt>
                <c:pt idx="552">
                  <c:v>63</c:v>
                </c:pt>
                <c:pt idx="553">
                  <c:v>55.9</c:v>
                </c:pt>
                <c:pt idx="554">
                  <c:v>48.9</c:v>
                </c:pt>
                <c:pt idx="555">
                  <c:v>62.1</c:v>
                </c:pt>
                <c:pt idx="556">
                  <c:v>65.3</c:v>
                </c:pt>
                <c:pt idx="557">
                  <c:v>59</c:v>
                </c:pt>
                <c:pt idx="558">
                  <c:v>54</c:v>
                </c:pt>
                <c:pt idx="559">
                  <c:v>60.1</c:v>
                </c:pt>
                <c:pt idx="560">
                  <c:v>57</c:v>
                </c:pt>
                <c:pt idx="561">
                  <c:v>55.9</c:v>
                </c:pt>
                <c:pt idx="562">
                  <c:v>63</c:v>
                </c:pt>
                <c:pt idx="563">
                  <c:v>48.9</c:v>
                </c:pt>
                <c:pt idx="564">
                  <c:v>50</c:v>
                </c:pt>
                <c:pt idx="565">
                  <c:v>50</c:v>
                </c:pt>
                <c:pt idx="566">
                  <c:v>57.6</c:v>
                </c:pt>
                <c:pt idx="567">
                  <c:v>55</c:v>
                </c:pt>
                <c:pt idx="568">
                  <c:v>48.9</c:v>
                </c:pt>
                <c:pt idx="569">
                  <c:v>50</c:v>
                </c:pt>
                <c:pt idx="570">
                  <c:v>63.7</c:v>
                </c:pt>
                <c:pt idx="571">
                  <c:v>54.3</c:v>
                </c:pt>
                <c:pt idx="572">
                  <c:v>51.1</c:v>
                </c:pt>
                <c:pt idx="573">
                  <c:v>57</c:v>
                </c:pt>
                <c:pt idx="574">
                  <c:v>57.4</c:v>
                </c:pt>
                <c:pt idx="575">
                  <c:v>53.1</c:v>
                </c:pt>
                <c:pt idx="576">
                  <c:v>50</c:v>
                </c:pt>
                <c:pt idx="577">
                  <c:v>71.099999999999994</c:v>
                </c:pt>
                <c:pt idx="578">
                  <c:v>52</c:v>
                </c:pt>
                <c:pt idx="579">
                  <c:v>57.2</c:v>
                </c:pt>
                <c:pt idx="580">
                  <c:v>56.7</c:v>
                </c:pt>
                <c:pt idx="581">
                  <c:v>73</c:v>
                </c:pt>
                <c:pt idx="582">
                  <c:v>63</c:v>
                </c:pt>
                <c:pt idx="583">
                  <c:v>52</c:v>
                </c:pt>
                <c:pt idx="584">
                  <c:v>50</c:v>
                </c:pt>
                <c:pt idx="585">
                  <c:v>62.1</c:v>
                </c:pt>
                <c:pt idx="586">
                  <c:v>57.9</c:v>
                </c:pt>
                <c:pt idx="587">
                  <c:v>52</c:v>
                </c:pt>
                <c:pt idx="588">
                  <c:v>55</c:v>
                </c:pt>
                <c:pt idx="589">
                  <c:v>63</c:v>
                </c:pt>
                <c:pt idx="590">
                  <c:v>51.3</c:v>
                </c:pt>
                <c:pt idx="591">
                  <c:v>53.2</c:v>
                </c:pt>
                <c:pt idx="592">
                  <c:v>52.3</c:v>
                </c:pt>
                <c:pt idx="593">
                  <c:v>57.9</c:v>
                </c:pt>
                <c:pt idx="594">
                  <c:v>52.3</c:v>
                </c:pt>
                <c:pt idx="595">
                  <c:v>74.7</c:v>
                </c:pt>
                <c:pt idx="596">
                  <c:v>67.3</c:v>
                </c:pt>
                <c:pt idx="597">
                  <c:v>57.9</c:v>
                </c:pt>
                <c:pt idx="598">
                  <c:v>58.1</c:v>
                </c:pt>
                <c:pt idx="599">
                  <c:v>50</c:v>
                </c:pt>
                <c:pt idx="600">
                  <c:v>58.6</c:v>
                </c:pt>
                <c:pt idx="601">
                  <c:v>51.1</c:v>
                </c:pt>
                <c:pt idx="602">
                  <c:v>55.8</c:v>
                </c:pt>
                <c:pt idx="603">
                  <c:v>50</c:v>
                </c:pt>
                <c:pt idx="604">
                  <c:v>55</c:v>
                </c:pt>
                <c:pt idx="605">
                  <c:v>66.900000000000006</c:v>
                </c:pt>
                <c:pt idx="606">
                  <c:v>57.9</c:v>
                </c:pt>
                <c:pt idx="607">
                  <c:v>59</c:v>
                </c:pt>
                <c:pt idx="608">
                  <c:v>57.6</c:v>
                </c:pt>
                <c:pt idx="609">
                  <c:v>70</c:v>
                </c:pt>
                <c:pt idx="610">
                  <c:v>72.3</c:v>
                </c:pt>
                <c:pt idx="611">
                  <c:v>52.3</c:v>
                </c:pt>
                <c:pt idx="612">
                  <c:v>53.1</c:v>
                </c:pt>
                <c:pt idx="613">
                  <c:v>51.1</c:v>
                </c:pt>
                <c:pt idx="614">
                  <c:v>61</c:v>
                </c:pt>
                <c:pt idx="615">
                  <c:v>50</c:v>
                </c:pt>
                <c:pt idx="616">
                  <c:v>52.3</c:v>
                </c:pt>
                <c:pt idx="617">
                  <c:v>61</c:v>
                </c:pt>
                <c:pt idx="618">
                  <c:v>54</c:v>
                </c:pt>
                <c:pt idx="619">
                  <c:v>50</c:v>
                </c:pt>
                <c:pt idx="620">
                  <c:v>49.1</c:v>
                </c:pt>
                <c:pt idx="621">
                  <c:v>67.599999999999994</c:v>
                </c:pt>
                <c:pt idx="622">
                  <c:v>61</c:v>
                </c:pt>
                <c:pt idx="623">
                  <c:v>57.4</c:v>
                </c:pt>
                <c:pt idx="624">
                  <c:v>53.1</c:v>
                </c:pt>
                <c:pt idx="625">
                  <c:v>50.9</c:v>
                </c:pt>
                <c:pt idx="626">
                  <c:v>63</c:v>
                </c:pt>
                <c:pt idx="627">
                  <c:v>68</c:v>
                </c:pt>
                <c:pt idx="628">
                  <c:v>60.1</c:v>
                </c:pt>
                <c:pt idx="629">
                  <c:v>56.7</c:v>
                </c:pt>
                <c:pt idx="630">
                  <c:v>50</c:v>
                </c:pt>
                <c:pt idx="631">
                  <c:v>60.1</c:v>
                </c:pt>
                <c:pt idx="632">
                  <c:v>52</c:v>
                </c:pt>
                <c:pt idx="633">
                  <c:v>51.1</c:v>
                </c:pt>
                <c:pt idx="634">
                  <c:v>60.1</c:v>
                </c:pt>
                <c:pt idx="635">
                  <c:v>51.1</c:v>
                </c:pt>
                <c:pt idx="636">
                  <c:v>54</c:v>
                </c:pt>
                <c:pt idx="637">
                  <c:v>57</c:v>
                </c:pt>
                <c:pt idx="638">
                  <c:v>62.1</c:v>
                </c:pt>
                <c:pt idx="639">
                  <c:v>59</c:v>
                </c:pt>
                <c:pt idx="640">
                  <c:v>64.900000000000006</c:v>
                </c:pt>
                <c:pt idx="641">
                  <c:v>64</c:v>
                </c:pt>
                <c:pt idx="642">
                  <c:v>54</c:v>
                </c:pt>
                <c:pt idx="643">
                  <c:v>55</c:v>
                </c:pt>
                <c:pt idx="644">
                  <c:v>68</c:v>
                </c:pt>
                <c:pt idx="645">
                  <c:v>53.1</c:v>
                </c:pt>
                <c:pt idx="646">
                  <c:v>68.900000000000006</c:v>
                </c:pt>
                <c:pt idx="647">
                  <c:v>50</c:v>
                </c:pt>
                <c:pt idx="648">
                  <c:v>68</c:v>
                </c:pt>
                <c:pt idx="649">
                  <c:v>61</c:v>
                </c:pt>
                <c:pt idx="650">
                  <c:v>59.4</c:v>
                </c:pt>
                <c:pt idx="651">
                  <c:v>53.1</c:v>
                </c:pt>
                <c:pt idx="652">
                  <c:v>73</c:v>
                </c:pt>
                <c:pt idx="653">
                  <c:v>55.9</c:v>
                </c:pt>
                <c:pt idx="654">
                  <c:v>57</c:v>
                </c:pt>
                <c:pt idx="655">
                  <c:v>50.5</c:v>
                </c:pt>
                <c:pt idx="656">
                  <c:v>48.9</c:v>
                </c:pt>
                <c:pt idx="657">
                  <c:v>63</c:v>
                </c:pt>
                <c:pt idx="658">
                  <c:v>53.1</c:v>
                </c:pt>
                <c:pt idx="659">
                  <c:v>50.4</c:v>
                </c:pt>
                <c:pt idx="660">
                  <c:v>61</c:v>
                </c:pt>
                <c:pt idx="661">
                  <c:v>58.1</c:v>
                </c:pt>
                <c:pt idx="662">
                  <c:v>50.4</c:v>
                </c:pt>
                <c:pt idx="663">
                  <c:v>52</c:v>
                </c:pt>
                <c:pt idx="664">
                  <c:v>57.9</c:v>
                </c:pt>
                <c:pt idx="665">
                  <c:v>55</c:v>
                </c:pt>
                <c:pt idx="666">
                  <c:v>54.7</c:v>
                </c:pt>
                <c:pt idx="667">
                  <c:v>57.9</c:v>
                </c:pt>
                <c:pt idx="668">
                  <c:v>68</c:v>
                </c:pt>
                <c:pt idx="669">
                  <c:v>50</c:v>
                </c:pt>
                <c:pt idx="670">
                  <c:v>60.1</c:v>
                </c:pt>
                <c:pt idx="671">
                  <c:v>70</c:v>
                </c:pt>
                <c:pt idx="672">
                  <c:v>62.1</c:v>
                </c:pt>
                <c:pt idx="673">
                  <c:v>55.9</c:v>
                </c:pt>
                <c:pt idx="674">
                  <c:v>52</c:v>
                </c:pt>
                <c:pt idx="675">
                  <c:v>65.3</c:v>
                </c:pt>
                <c:pt idx="676">
                  <c:v>60.1</c:v>
                </c:pt>
                <c:pt idx="677">
                  <c:v>54</c:v>
                </c:pt>
                <c:pt idx="678">
                  <c:v>57.9</c:v>
                </c:pt>
                <c:pt idx="679">
                  <c:v>55.9</c:v>
                </c:pt>
                <c:pt idx="680">
                  <c:v>50</c:v>
                </c:pt>
                <c:pt idx="681">
                  <c:v>51.1</c:v>
                </c:pt>
                <c:pt idx="682">
                  <c:v>70</c:v>
                </c:pt>
                <c:pt idx="683">
                  <c:v>52</c:v>
                </c:pt>
                <c:pt idx="684">
                  <c:v>61.7</c:v>
                </c:pt>
                <c:pt idx="685">
                  <c:v>54</c:v>
                </c:pt>
                <c:pt idx="686">
                  <c:v>57.9</c:v>
                </c:pt>
                <c:pt idx="687">
                  <c:v>61.7</c:v>
                </c:pt>
                <c:pt idx="688">
                  <c:v>50.9</c:v>
                </c:pt>
                <c:pt idx="689">
                  <c:v>71.099999999999994</c:v>
                </c:pt>
                <c:pt idx="690">
                  <c:v>66.400000000000006</c:v>
                </c:pt>
                <c:pt idx="691">
                  <c:v>57</c:v>
                </c:pt>
                <c:pt idx="692">
                  <c:v>69.099999999999994</c:v>
                </c:pt>
                <c:pt idx="693">
                  <c:v>66</c:v>
                </c:pt>
                <c:pt idx="694">
                  <c:v>57</c:v>
                </c:pt>
                <c:pt idx="695">
                  <c:v>48.9</c:v>
                </c:pt>
                <c:pt idx="696">
                  <c:v>57.9</c:v>
                </c:pt>
                <c:pt idx="697">
                  <c:v>57</c:v>
                </c:pt>
                <c:pt idx="698">
                  <c:v>63</c:v>
                </c:pt>
                <c:pt idx="699">
                  <c:v>55.9</c:v>
                </c:pt>
                <c:pt idx="700">
                  <c:v>55.9</c:v>
                </c:pt>
                <c:pt idx="701">
                  <c:v>49.6</c:v>
                </c:pt>
                <c:pt idx="702">
                  <c:v>48.9</c:v>
                </c:pt>
                <c:pt idx="703">
                  <c:v>63</c:v>
                </c:pt>
                <c:pt idx="704">
                  <c:v>51.3</c:v>
                </c:pt>
                <c:pt idx="705">
                  <c:v>57</c:v>
                </c:pt>
                <c:pt idx="706">
                  <c:v>61.3</c:v>
                </c:pt>
                <c:pt idx="707">
                  <c:v>54</c:v>
                </c:pt>
                <c:pt idx="708">
                  <c:v>66</c:v>
                </c:pt>
                <c:pt idx="709">
                  <c:v>65.7</c:v>
                </c:pt>
                <c:pt idx="710">
                  <c:v>63</c:v>
                </c:pt>
                <c:pt idx="711">
                  <c:v>63.3</c:v>
                </c:pt>
                <c:pt idx="712">
                  <c:v>62.8</c:v>
                </c:pt>
                <c:pt idx="713">
                  <c:v>57.4</c:v>
                </c:pt>
                <c:pt idx="714">
                  <c:v>52.3</c:v>
                </c:pt>
                <c:pt idx="715">
                  <c:v>63</c:v>
                </c:pt>
                <c:pt idx="716">
                  <c:v>59</c:v>
                </c:pt>
                <c:pt idx="717">
                  <c:v>50</c:v>
                </c:pt>
                <c:pt idx="718">
                  <c:v>63</c:v>
                </c:pt>
                <c:pt idx="719">
                  <c:v>60.3</c:v>
                </c:pt>
                <c:pt idx="720">
                  <c:v>50</c:v>
                </c:pt>
                <c:pt idx="721">
                  <c:v>50</c:v>
                </c:pt>
                <c:pt idx="722">
                  <c:v>56.3</c:v>
                </c:pt>
                <c:pt idx="723">
                  <c:v>62.1</c:v>
                </c:pt>
                <c:pt idx="724">
                  <c:v>50</c:v>
                </c:pt>
                <c:pt idx="725">
                  <c:v>50.7</c:v>
                </c:pt>
                <c:pt idx="726">
                  <c:v>50</c:v>
                </c:pt>
                <c:pt idx="727">
                  <c:v>50</c:v>
                </c:pt>
                <c:pt idx="728">
                  <c:v>66.900000000000006</c:v>
                </c:pt>
                <c:pt idx="729">
                  <c:v>50.7</c:v>
                </c:pt>
                <c:pt idx="730">
                  <c:v>48.9</c:v>
                </c:pt>
                <c:pt idx="731">
                  <c:v>54.7</c:v>
                </c:pt>
                <c:pt idx="732">
                  <c:v>74.3</c:v>
                </c:pt>
                <c:pt idx="733">
                  <c:v>64.2</c:v>
                </c:pt>
                <c:pt idx="734">
                  <c:v>66</c:v>
                </c:pt>
                <c:pt idx="735">
                  <c:v>48.9</c:v>
                </c:pt>
                <c:pt idx="736">
                  <c:v>60.1</c:v>
                </c:pt>
                <c:pt idx="737">
                  <c:v>52</c:v>
                </c:pt>
                <c:pt idx="738">
                  <c:v>50</c:v>
                </c:pt>
                <c:pt idx="739">
                  <c:v>59.7</c:v>
                </c:pt>
                <c:pt idx="740">
                  <c:v>57.9</c:v>
                </c:pt>
                <c:pt idx="741">
                  <c:v>54.9</c:v>
                </c:pt>
                <c:pt idx="742">
                  <c:v>48.9</c:v>
                </c:pt>
                <c:pt idx="743">
                  <c:v>58.6</c:v>
                </c:pt>
                <c:pt idx="744">
                  <c:v>50</c:v>
                </c:pt>
                <c:pt idx="745">
                  <c:v>54.9</c:v>
                </c:pt>
                <c:pt idx="746">
                  <c:v>69.099999999999994</c:v>
                </c:pt>
                <c:pt idx="747">
                  <c:v>63.3</c:v>
                </c:pt>
                <c:pt idx="748">
                  <c:v>62.6</c:v>
                </c:pt>
                <c:pt idx="749">
                  <c:v>51.1</c:v>
                </c:pt>
                <c:pt idx="750">
                  <c:v>51.3</c:v>
                </c:pt>
                <c:pt idx="751">
                  <c:v>50</c:v>
                </c:pt>
                <c:pt idx="752">
                  <c:v>59</c:v>
                </c:pt>
                <c:pt idx="753">
                  <c:v>68.5</c:v>
                </c:pt>
                <c:pt idx="754">
                  <c:v>71.099999999999994</c:v>
                </c:pt>
                <c:pt idx="755">
                  <c:v>69.599999999999994</c:v>
                </c:pt>
                <c:pt idx="756">
                  <c:v>64.900000000000006</c:v>
                </c:pt>
                <c:pt idx="757">
                  <c:v>64.900000000000006</c:v>
                </c:pt>
                <c:pt idx="758">
                  <c:v>59</c:v>
                </c:pt>
                <c:pt idx="759">
                  <c:v>57</c:v>
                </c:pt>
                <c:pt idx="760">
                  <c:v>55.8</c:v>
                </c:pt>
                <c:pt idx="761">
                  <c:v>48.9</c:v>
                </c:pt>
                <c:pt idx="762">
                  <c:v>48.9</c:v>
                </c:pt>
                <c:pt idx="763">
                  <c:v>52</c:v>
                </c:pt>
                <c:pt idx="764">
                  <c:v>50.5</c:v>
                </c:pt>
                <c:pt idx="765">
                  <c:v>72</c:v>
                </c:pt>
                <c:pt idx="766">
                  <c:v>60.8</c:v>
                </c:pt>
                <c:pt idx="767">
                  <c:v>53.1</c:v>
                </c:pt>
                <c:pt idx="768">
                  <c:v>48.9</c:v>
                </c:pt>
                <c:pt idx="769">
                  <c:v>52</c:v>
                </c:pt>
                <c:pt idx="770">
                  <c:v>48.4</c:v>
                </c:pt>
                <c:pt idx="771">
                  <c:v>52</c:v>
                </c:pt>
                <c:pt idx="772">
                  <c:v>50</c:v>
                </c:pt>
                <c:pt idx="773">
                  <c:v>50</c:v>
                </c:pt>
                <c:pt idx="774">
                  <c:v>72.3</c:v>
                </c:pt>
                <c:pt idx="775">
                  <c:v>51.1</c:v>
                </c:pt>
                <c:pt idx="776">
                  <c:v>55.4</c:v>
                </c:pt>
                <c:pt idx="777">
                  <c:v>62.1</c:v>
                </c:pt>
                <c:pt idx="778">
                  <c:v>54</c:v>
                </c:pt>
                <c:pt idx="779">
                  <c:v>57.9</c:v>
                </c:pt>
                <c:pt idx="780">
                  <c:v>59.9</c:v>
                </c:pt>
                <c:pt idx="781">
                  <c:v>54</c:v>
                </c:pt>
                <c:pt idx="782">
                  <c:v>70</c:v>
                </c:pt>
                <c:pt idx="783">
                  <c:v>63.7</c:v>
                </c:pt>
                <c:pt idx="784">
                  <c:v>54.9</c:v>
                </c:pt>
                <c:pt idx="785">
                  <c:v>53.1</c:v>
                </c:pt>
                <c:pt idx="786">
                  <c:v>50</c:v>
                </c:pt>
                <c:pt idx="787">
                  <c:v>48.9</c:v>
                </c:pt>
                <c:pt idx="788">
                  <c:v>48.9</c:v>
                </c:pt>
                <c:pt idx="789">
                  <c:v>61.3</c:v>
                </c:pt>
                <c:pt idx="790">
                  <c:v>50</c:v>
                </c:pt>
                <c:pt idx="791">
                  <c:v>51.6</c:v>
                </c:pt>
                <c:pt idx="792">
                  <c:v>63</c:v>
                </c:pt>
                <c:pt idx="793">
                  <c:v>52</c:v>
                </c:pt>
                <c:pt idx="794">
                  <c:v>48.9</c:v>
                </c:pt>
                <c:pt idx="795">
                  <c:v>52</c:v>
                </c:pt>
                <c:pt idx="796">
                  <c:v>57</c:v>
                </c:pt>
                <c:pt idx="797">
                  <c:v>61</c:v>
                </c:pt>
                <c:pt idx="798">
                  <c:v>72</c:v>
                </c:pt>
                <c:pt idx="799">
                  <c:v>66</c:v>
                </c:pt>
                <c:pt idx="800">
                  <c:v>59</c:v>
                </c:pt>
                <c:pt idx="801">
                  <c:v>48.9</c:v>
                </c:pt>
                <c:pt idx="802">
                  <c:v>55</c:v>
                </c:pt>
                <c:pt idx="803">
                  <c:v>55</c:v>
                </c:pt>
                <c:pt idx="804">
                  <c:v>48.9</c:v>
                </c:pt>
                <c:pt idx="805">
                  <c:v>73</c:v>
                </c:pt>
                <c:pt idx="806">
                  <c:v>48.9</c:v>
                </c:pt>
                <c:pt idx="807">
                  <c:v>51.1</c:v>
                </c:pt>
                <c:pt idx="808">
                  <c:v>51.1</c:v>
                </c:pt>
                <c:pt idx="809">
                  <c:v>48.9</c:v>
                </c:pt>
                <c:pt idx="810">
                  <c:v>63</c:v>
                </c:pt>
                <c:pt idx="811">
                  <c:v>62.1</c:v>
                </c:pt>
                <c:pt idx="812">
                  <c:v>55</c:v>
                </c:pt>
                <c:pt idx="813">
                  <c:v>55</c:v>
                </c:pt>
                <c:pt idx="814">
                  <c:v>48.9</c:v>
                </c:pt>
                <c:pt idx="815">
                  <c:v>64</c:v>
                </c:pt>
                <c:pt idx="816">
                  <c:v>48.2</c:v>
                </c:pt>
                <c:pt idx="817">
                  <c:v>64</c:v>
                </c:pt>
                <c:pt idx="818">
                  <c:v>63</c:v>
                </c:pt>
                <c:pt idx="819">
                  <c:v>52</c:v>
                </c:pt>
                <c:pt idx="820">
                  <c:v>57.9</c:v>
                </c:pt>
                <c:pt idx="821">
                  <c:v>62.1</c:v>
                </c:pt>
                <c:pt idx="822">
                  <c:v>49.6</c:v>
                </c:pt>
                <c:pt idx="823">
                  <c:v>57.7</c:v>
                </c:pt>
                <c:pt idx="824">
                  <c:v>66.2</c:v>
                </c:pt>
                <c:pt idx="825">
                  <c:v>57</c:v>
                </c:pt>
                <c:pt idx="826">
                  <c:v>55.9</c:v>
                </c:pt>
                <c:pt idx="827">
                  <c:v>53.1</c:v>
                </c:pt>
                <c:pt idx="828">
                  <c:v>63</c:v>
                </c:pt>
                <c:pt idx="829">
                  <c:v>53.1</c:v>
                </c:pt>
                <c:pt idx="830">
                  <c:v>62.1</c:v>
                </c:pt>
                <c:pt idx="831">
                  <c:v>57.9</c:v>
                </c:pt>
                <c:pt idx="832">
                  <c:v>54</c:v>
                </c:pt>
                <c:pt idx="833">
                  <c:v>66.900000000000006</c:v>
                </c:pt>
                <c:pt idx="834">
                  <c:v>52.3</c:v>
                </c:pt>
                <c:pt idx="835">
                  <c:v>55.9</c:v>
                </c:pt>
                <c:pt idx="836">
                  <c:v>57.6</c:v>
                </c:pt>
                <c:pt idx="837">
                  <c:v>66</c:v>
                </c:pt>
                <c:pt idx="838">
                  <c:v>66</c:v>
                </c:pt>
                <c:pt idx="839">
                  <c:v>61.7</c:v>
                </c:pt>
                <c:pt idx="840">
                  <c:v>52</c:v>
                </c:pt>
                <c:pt idx="841">
                  <c:v>64.900000000000006</c:v>
                </c:pt>
                <c:pt idx="842">
                  <c:v>54</c:v>
                </c:pt>
                <c:pt idx="843">
                  <c:v>60.1</c:v>
                </c:pt>
                <c:pt idx="844">
                  <c:v>66</c:v>
                </c:pt>
                <c:pt idx="845">
                  <c:v>66</c:v>
                </c:pt>
                <c:pt idx="846">
                  <c:v>55</c:v>
                </c:pt>
                <c:pt idx="847">
                  <c:v>51.1</c:v>
                </c:pt>
                <c:pt idx="848">
                  <c:v>65.7</c:v>
                </c:pt>
                <c:pt idx="849">
                  <c:v>70.7</c:v>
                </c:pt>
                <c:pt idx="850">
                  <c:v>54</c:v>
                </c:pt>
                <c:pt idx="851">
                  <c:v>55.9</c:v>
                </c:pt>
                <c:pt idx="852">
                  <c:v>51.1</c:v>
                </c:pt>
                <c:pt idx="853">
                  <c:v>57.9</c:v>
                </c:pt>
                <c:pt idx="854">
                  <c:v>57.9</c:v>
                </c:pt>
                <c:pt idx="855">
                  <c:v>48.7</c:v>
                </c:pt>
                <c:pt idx="856">
                  <c:v>68.400000000000006</c:v>
                </c:pt>
                <c:pt idx="857">
                  <c:v>50</c:v>
                </c:pt>
                <c:pt idx="858">
                  <c:v>63</c:v>
                </c:pt>
                <c:pt idx="859">
                  <c:v>52</c:v>
                </c:pt>
                <c:pt idx="860">
                  <c:v>73</c:v>
                </c:pt>
                <c:pt idx="861">
                  <c:v>54</c:v>
                </c:pt>
                <c:pt idx="862">
                  <c:v>54</c:v>
                </c:pt>
                <c:pt idx="863">
                  <c:v>54</c:v>
                </c:pt>
                <c:pt idx="864">
                  <c:v>49.1</c:v>
                </c:pt>
                <c:pt idx="865">
                  <c:v>51.1</c:v>
                </c:pt>
                <c:pt idx="866">
                  <c:v>55</c:v>
                </c:pt>
                <c:pt idx="867">
                  <c:v>49.1</c:v>
                </c:pt>
                <c:pt idx="868">
                  <c:v>61</c:v>
                </c:pt>
                <c:pt idx="869">
                  <c:v>59</c:v>
                </c:pt>
                <c:pt idx="870">
                  <c:v>49.5</c:v>
                </c:pt>
                <c:pt idx="871">
                  <c:v>65.3</c:v>
                </c:pt>
                <c:pt idx="872">
                  <c:v>50</c:v>
                </c:pt>
                <c:pt idx="873">
                  <c:v>50.4</c:v>
                </c:pt>
                <c:pt idx="874">
                  <c:v>48.9</c:v>
                </c:pt>
                <c:pt idx="875">
                  <c:v>60.3</c:v>
                </c:pt>
                <c:pt idx="876">
                  <c:v>61</c:v>
                </c:pt>
                <c:pt idx="877">
                  <c:v>61</c:v>
                </c:pt>
                <c:pt idx="878">
                  <c:v>59</c:v>
                </c:pt>
                <c:pt idx="879">
                  <c:v>57</c:v>
                </c:pt>
                <c:pt idx="880">
                  <c:v>48.9</c:v>
                </c:pt>
                <c:pt idx="881">
                  <c:v>64.400000000000006</c:v>
                </c:pt>
                <c:pt idx="882">
                  <c:v>59</c:v>
                </c:pt>
                <c:pt idx="883">
                  <c:v>52</c:v>
                </c:pt>
                <c:pt idx="884">
                  <c:v>62.6</c:v>
                </c:pt>
                <c:pt idx="885">
                  <c:v>54</c:v>
                </c:pt>
                <c:pt idx="886">
                  <c:v>52</c:v>
                </c:pt>
                <c:pt idx="887">
                  <c:v>52</c:v>
                </c:pt>
                <c:pt idx="888">
                  <c:v>48.9</c:v>
                </c:pt>
                <c:pt idx="889">
                  <c:v>59.4</c:v>
                </c:pt>
                <c:pt idx="890">
                  <c:v>48.9</c:v>
                </c:pt>
                <c:pt idx="891">
                  <c:v>54</c:v>
                </c:pt>
                <c:pt idx="892">
                  <c:v>57.9</c:v>
                </c:pt>
                <c:pt idx="893">
                  <c:v>53.1</c:v>
                </c:pt>
                <c:pt idx="894">
                  <c:v>54</c:v>
                </c:pt>
                <c:pt idx="895">
                  <c:v>62.1</c:v>
                </c:pt>
                <c:pt idx="896">
                  <c:v>53.1</c:v>
                </c:pt>
                <c:pt idx="897">
                  <c:v>52</c:v>
                </c:pt>
                <c:pt idx="898">
                  <c:v>60.1</c:v>
                </c:pt>
                <c:pt idx="899">
                  <c:v>62.1</c:v>
                </c:pt>
                <c:pt idx="900">
                  <c:v>57.9</c:v>
                </c:pt>
                <c:pt idx="901">
                  <c:v>55.9</c:v>
                </c:pt>
                <c:pt idx="902">
                  <c:v>51.1</c:v>
                </c:pt>
                <c:pt idx="903">
                  <c:v>72</c:v>
                </c:pt>
                <c:pt idx="904">
                  <c:v>50</c:v>
                </c:pt>
                <c:pt idx="905">
                  <c:v>52</c:v>
                </c:pt>
                <c:pt idx="906">
                  <c:v>55.9</c:v>
                </c:pt>
                <c:pt idx="907">
                  <c:v>57.7</c:v>
                </c:pt>
                <c:pt idx="908">
                  <c:v>54</c:v>
                </c:pt>
                <c:pt idx="909">
                  <c:v>53.6</c:v>
                </c:pt>
                <c:pt idx="910">
                  <c:v>66.900000000000006</c:v>
                </c:pt>
                <c:pt idx="911">
                  <c:v>64.900000000000006</c:v>
                </c:pt>
                <c:pt idx="912">
                  <c:v>60.1</c:v>
                </c:pt>
                <c:pt idx="913">
                  <c:v>51.1</c:v>
                </c:pt>
                <c:pt idx="914">
                  <c:v>60.1</c:v>
                </c:pt>
                <c:pt idx="915">
                  <c:v>61</c:v>
                </c:pt>
                <c:pt idx="916">
                  <c:v>60.1</c:v>
                </c:pt>
                <c:pt idx="917">
                  <c:v>55</c:v>
                </c:pt>
                <c:pt idx="918">
                  <c:v>55.8</c:v>
                </c:pt>
                <c:pt idx="919">
                  <c:v>54</c:v>
                </c:pt>
                <c:pt idx="920">
                  <c:v>50</c:v>
                </c:pt>
                <c:pt idx="921">
                  <c:v>50</c:v>
                </c:pt>
                <c:pt idx="922">
                  <c:v>57.9</c:v>
                </c:pt>
                <c:pt idx="923">
                  <c:v>57.9</c:v>
                </c:pt>
                <c:pt idx="924">
                  <c:v>61</c:v>
                </c:pt>
                <c:pt idx="925">
                  <c:v>48.9</c:v>
                </c:pt>
                <c:pt idx="926">
                  <c:v>55.9</c:v>
                </c:pt>
                <c:pt idx="927">
                  <c:v>61</c:v>
                </c:pt>
                <c:pt idx="928">
                  <c:v>57</c:v>
                </c:pt>
                <c:pt idx="929">
                  <c:v>68</c:v>
                </c:pt>
                <c:pt idx="930">
                  <c:v>53.1</c:v>
                </c:pt>
                <c:pt idx="931">
                  <c:v>52</c:v>
                </c:pt>
                <c:pt idx="932">
                  <c:v>55</c:v>
                </c:pt>
                <c:pt idx="933">
                  <c:v>53.1</c:v>
                </c:pt>
                <c:pt idx="934">
                  <c:v>51.8</c:v>
                </c:pt>
                <c:pt idx="935">
                  <c:v>54.3</c:v>
                </c:pt>
                <c:pt idx="936">
                  <c:v>53.1</c:v>
                </c:pt>
                <c:pt idx="937">
                  <c:v>63.7</c:v>
                </c:pt>
                <c:pt idx="938">
                  <c:v>52.3</c:v>
                </c:pt>
                <c:pt idx="939">
                  <c:v>68.7</c:v>
                </c:pt>
                <c:pt idx="940">
                  <c:v>61</c:v>
                </c:pt>
                <c:pt idx="941">
                  <c:v>51.1</c:v>
                </c:pt>
                <c:pt idx="942">
                  <c:v>58.6</c:v>
                </c:pt>
                <c:pt idx="943">
                  <c:v>60.1</c:v>
                </c:pt>
                <c:pt idx="944">
                  <c:v>55</c:v>
                </c:pt>
                <c:pt idx="945">
                  <c:v>51.1</c:v>
                </c:pt>
                <c:pt idx="946">
                  <c:v>50</c:v>
                </c:pt>
                <c:pt idx="947">
                  <c:v>48.7</c:v>
                </c:pt>
                <c:pt idx="948">
                  <c:v>55.9</c:v>
                </c:pt>
                <c:pt idx="949">
                  <c:v>51.1</c:v>
                </c:pt>
                <c:pt idx="950">
                  <c:v>52.9</c:v>
                </c:pt>
                <c:pt idx="951">
                  <c:v>52</c:v>
                </c:pt>
                <c:pt idx="952">
                  <c:v>48.9</c:v>
                </c:pt>
                <c:pt idx="953">
                  <c:v>60.1</c:v>
                </c:pt>
                <c:pt idx="954">
                  <c:v>57.4</c:v>
                </c:pt>
                <c:pt idx="955">
                  <c:v>55.9</c:v>
                </c:pt>
                <c:pt idx="956">
                  <c:v>50</c:v>
                </c:pt>
                <c:pt idx="957">
                  <c:v>64.900000000000006</c:v>
                </c:pt>
                <c:pt idx="958">
                  <c:v>74.3</c:v>
                </c:pt>
                <c:pt idx="959">
                  <c:v>59</c:v>
                </c:pt>
                <c:pt idx="960">
                  <c:v>55.9</c:v>
                </c:pt>
                <c:pt idx="961">
                  <c:v>55.9</c:v>
                </c:pt>
                <c:pt idx="962">
                  <c:v>48.9</c:v>
                </c:pt>
                <c:pt idx="963">
                  <c:v>62.1</c:v>
                </c:pt>
                <c:pt idx="964">
                  <c:v>57.9</c:v>
                </c:pt>
                <c:pt idx="965">
                  <c:v>50</c:v>
                </c:pt>
                <c:pt idx="966">
                  <c:v>69.099999999999994</c:v>
                </c:pt>
                <c:pt idx="967">
                  <c:v>51.1</c:v>
                </c:pt>
                <c:pt idx="968">
                  <c:v>48.9</c:v>
                </c:pt>
                <c:pt idx="969">
                  <c:v>55.9</c:v>
                </c:pt>
                <c:pt idx="970">
                  <c:v>54</c:v>
                </c:pt>
                <c:pt idx="971">
                  <c:v>58.5</c:v>
                </c:pt>
                <c:pt idx="972">
                  <c:v>52</c:v>
                </c:pt>
                <c:pt idx="973">
                  <c:v>50</c:v>
                </c:pt>
                <c:pt idx="974">
                  <c:v>53.1</c:v>
                </c:pt>
                <c:pt idx="975">
                  <c:v>54</c:v>
                </c:pt>
                <c:pt idx="976">
                  <c:v>54.7</c:v>
                </c:pt>
                <c:pt idx="977">
                  <c:v>54</c:v>
                </c:pt>
                <c:pt idx="978">
                  <c:v>59</c:v>
                </c:pt>
                <c:pt idx="979">
                  <c:v>72.3</c:v>
                </c:pt>
                <c:pt idx="980">
                  <c:v>52</c:v>
                </c:pt>
                <c:pt idx="981">
                  <c:v>64.900000000000006</c:v>
                </c:pt>
                <c:pt idx="982">
                  <c:v>55</c:v>
                </c:pt>
                <c:pt idx="983">
                  <c:v>55</c:v>
                </c:pt>
                <c:pt idx="984">
                  <c:v>64</c:v>
                </c:pt>
                <c:pt idx="985">
                  <c:v>50</c:v>
                </c:pt>
                <c:pt idx="986">
                  <c:v>48.9</c:v>
                </c:pt>
                <c:pt idx="987">
                  <c:v>48.9</c:v>
                </c:pt>
                <c:pt idx="988">
                  <c:v>52</c:v>
                </c:pt>
                <c:pt idx="989">
                  <c:v>51.1</c:v>
                </c:pt>
                <c:pt idx="990">
                  <c:v>64.900000000000006</c:v>
                </c:pt>
                <c:pt idx="991">
                  <c:v>50</c:v>
                </c:pt>
                <c:pt idx="992">
                  <c:v>50</c:v>
                </c:pt>
                <c:pt idx="993">
                  <c:v>50</c:v>
                </c:pt>
                <c:pt idx="994">
                  <c:v>48.9</c:v>
                </c:pt>
                <c:pt idx="995">
                  <c:v>48.9</c:v>
                </c:pt>
                <c:pt idx="996">
                  <c:v>48.9</c:v>
                </c:pt>
                <c:pt idx="997">
                  <c:v>48.9</c:v>
                </c:pt>
                <c:pt idx="998">
                  <c:v>48.9</c:v>
                </c:pt>
                <c:pt idx="999">
                  <c:v>60.3</c:v>
                </c:pt>
                <c:pt idx="1000">
                  <c:v>50</c:v>
                </c:pt>
                <c:pt idx="1001">
                  <c:v>50</c:v>
                </c:pt>
                <c:pt idx="1002">
                  <c:v>64</c:v>
                </c:pt>
                <c:pt idx="1003">
                  <c:v>63</c:v>
                </c:pt>
                <c:pt idx="1004">
                  <c:v>52</c:v>
                </c:pt>
                <c:pt idx="1005">
                  <c:v>60.1</c:v>
                </c:pt>
                <c:pt idx="1006">
                  <c:v>57.9</c:v>
                </c:pt>
                <c:pt idx="1007">
                  <c:v>57</c:v>
                </c:pt>
                <c:pt idx="1008">
                  <c:v>57</c:v>
                </c:pt>
                <c:pt idx="1009">
                  <c:v>59.4</c:v>
                </c:pt>
                <c:pt idx="1010">
                  <c:v>64.900000000000006</c:v>
                </c:pt>
                <c:pt idx="1011">
                  <c:v>48.9</c:v>
                </c:pt>
                <c:pt idx="1012">
                  <c:v>63.7</c:v>
                </c:pt>
                <c:pt idx="1013">
                  <c:v>63</c:v>
                </c:pt>
                <c:pt idx="1014">
                  <c:v>61</c:v>
                </c:pt>
                <c:pt idx="1015">
                  <c:v>51.1</c:v>
                </c:pt>
                <c:pt idx="1016">
                  <c:v>51.1</c:v>
                </c:pt>
                <c:pt idx="1017">
                  <c:v>55</c:v>
                </c:pt>
                <c:pt idx="1018">
                  <c:v>57.9</c:v>
                </c:pt>
                <c:pt idx="1019">
                  <c:v>57.9</c:v>
                </c:pt>
                <c:pt idx="1020">
                  <c:v>55</c:v>
                </c:pt>
                <c:pt idx="1021">
                  <c:v>51.1</c:v>
                </c:pt>
                <c:pt idx="1022">
                  <c:v>54</c:v>
                </c:pt>
                <c:pt idx="1023">
                  <c:v>57</c:v>
                </c:pt>
                <c:pt idx="1024">
                  <c:v>52</c:v>
                </c:pt>
                <c:pt idx="1025">
                  <c:v>52</c:v>
                </c:pt>
                <c:pt idx="1026">
                  <c:v>52</c:v>
                </c:pt>
                <c:pt idx="1027">
                  <c:v>54</c:v>
                </c:pt>
                <c:pt idx="1028">
                  <c:v>50</c:v>
                </c:pt>
                <c:pt idx="1029">
                  <c:v>48.9</c:v>
                </c:pt>
                <c:pt idx="1030">
                  <c:v>51.6</c:v>
                </c:pt>
                <c:pt idx="1031">
                  <c:v>59</c:v>
                </c:pt>
                <c:pt idx="1032">
                  <c:v>64</c:v>
                </c:pt>
                <c:pt idx="1033">
                  <c:v>48.9</c:v>
                </c:pt>
                <c:pt idx="1034">
                  <c:v>48.9</c:v>
                </c:pt>
                <c:pt idx="1035">
                  <c:v>68.400000000000006</c:v>
                </c:pt>
                <c:pt idx="1036">
                  <c:v>48.9</c:v>
                </c:pt>
                <c:pt idx="1037">
                  <c:v>48.9</c:v>
                </c:pt>
                <c:pt idx="1038">
                  <c:v>48.9</c:v>
                </c:pt>
                <c:pt idx="1039">
                  <c:v>48.9</c:v>
                </c:pt>
                <c:pt idx="1040">
                  <c:v>48.9</c:v>
                </c:pt>
                <c:pt idx="1041">
                  <c:v>63</c:v>
                </c:pt>
                <c:pt idx="1042">
                  <c:v>52.3</c:v>
                </c:pt>
                <c:pt idx="1043">
                  <c:v>66</c:v>
                </c:pt>
                <c:pt idx="1044">
                  <c:v>52.3</c:v>
                </c:pt>
                <c:pt idx="1045">
                  <c:v>48.9</c:v>
                </c:pt>
                <c:pt idx="1046">
                  <c:v>66</c:v>
                </c:pt>
                <c:pt idx="1047">
                  <c:v>66.900000000000006</c:v>
                </c:pt>
                <c:pt idx="1048">
                  <c:v>61</c:v>
                </c:pt>
                <c:pt idx="1049">
                  <c:v>55.6</c:v>
                </c:pt>
                <c:pt idx="1050">
                  <c:v>55.6</c:v>
                </c:pt>
                <c:pt idx="1051">
                  <c:v>51.1</c:v>
                </c:pt>
                <c:pt idx="1052">
                  <c:v>51.1</c:v>
                </c:pt>
                <c:pt idx="1053">
                  <c:v>51.1</c:v>
                </c:pt>
                <c:pt idx="1054">
                  <c:v>48.7</c:v>
                </c:pt>
                <c:pt idx="1055">
                  <c:v>54.7</c:v>
                </c:pt>
                <c:pt idx="1056">
                  <c:v>53.1</c:v>
                </c:pt>
                <c:pt idx="1057">
                  <c:v>51.1</c:v>
                </c:pt>
                <c:pt idx="1058">
                  <c:v>51.1</c:v>
                </c:pt>
                <c:pt idx="1059">
                  <c:v>48.9</c:v>
                </c:pt>
                <c:pt idx="1060">
                  <c:v>52</c:v>
                </c:pt>
                <c:pt idx="1061">
                  <c:v>55</c:v>
                </c:pt>
                <c:pt idx="1062">
                  <c:v>71.099999999999994</c:v>
                </c:pt>
                <c:pt idx="1063">
                  <c:v>50</c:v>
                </c:pt>
                <c:pt idx="1064">
                  <c:v>50</c:v>
                </c:pt>
                <c:pt idx="1065">
                  <c:v>63</c:v>
                </c:pt>
                <c:pt idx="1066">
                  <c:v>48.9</c:v>
                </c:pt>
                <c:pt idx="1067">
                  <c:v>57</c:v>
                </c:pt>
                <c:pt idx="1068">
                  <c:v>50</c:v>
                </c:pt>
                <c:pt idx="1069">
                  <c:v>50</c:v>
                </c:pt>
                <c:pt idx="1070">
                  <c:v>52</c:v>
                </c:pt>
                <c:pt idx="1071">
                  <c:v>69.599999999999994</c:v>
                </c:pt>
                <c:pt idx="1072">
                  <c:v>64.900000000000006</c:v>
                </c:pt>
                <c:pt idx="1073">
                  <c:v>52</c:v>
                </c:pt>
                <c:pt idx="1074">
                  <c:v>57</c:v>
                </c:pt>
                <c:pt idx="1075">
                  <c:v>54</c:v>
                </c:pt>
                <c:pt idx="1076">
                  <c:v>50</c:v>
                </c:pt>
                <c:pt idx="1077">
                  <c:v>50</c:v>
                </c:pt>
                <c:pt idx="1078">
                  <c:v>66.7</c:v>
                </c:pt>
                <c:pt idx="1079">
                  <c:v>52</c:v>
                </c:pt>
                <c:pt idx="1080">
                  <c:v>59</c:v>
                </c:pt>
                <c:pt idx="1081">
                  <c:v>52</c:v>
                </c:pt>
                <c:pt idx="1082">
                  <c:v>52</c:v>
                </c:pt>
                <c:pt idx="1083">
                  <c:v>55</c:v>
                </c:pt>
                <c:pt idx="1084">
                  <c:v>54</c:v>
                </c:pt>
                <c:pt idx="1085">
                  <c:v>55</c:v>
                </c:pt>
                <c:pt idx="1086">
                  <c:v>54</c:v>
                </c:pt>
                <c:pt idx="1087">
                  <c:v>52</c:v>
                </c:pt>
                <c:pt idx="1088">
                  <c:v>57.9</c:v>
                </c:pt>
                <c:pt idx="1089">
                  <c:v>52</c:v>
                </c:pt>
                <c:pt idx="1090">
                  <c:v>50.7</c:v>
                </c:pt>
                <c:pt idx="1091">
                  <c:v>52</c:v>
                </c:pt>
                <c:pt idx="1092">
                  <c:v>51.3</c:v>
                </c:pt>
                <c:pt idx="1093">
                  <c:v>51.1</c:v>
                </c:pt>
                <c:pt idx="1094">
                  <c:v>50</c:v>
                </c:pt>
                <c:pt idx="1095">
                  <c:v>57.9</c:v>
                </c:pt>
                <c:pt idx="1096">
                  <c:v>54</c:v>
                </c:pt>
                <c:pt idx="1097">
                  <c:v>54</c:v>
                </c:pt>
                <c:pt idx="1098">
                  <c:v>50</c:v>
                </c:pt>
                <c:pt idx="1099">
                  <c:v>67.3</c:v>
                </c:pt>
                <c:pt idx="1100">
                  <c:v>52</c:v>
                </c:pt>
                <c:pt idx="1101">
                  <c:v>50</c:v>
                </c:pt>
                <c:pt idx="1102">
                  <c:v>50</c:v>
                </c:pt>
                <c:pt idx="1103">
                  <c:v>54.7</c:v>
                </c:pt>
                <c:pt idx="1104">
                  <c:v>53.2</c:v>
                </c:pt>
                <c:pt idx="1105">
                  <c:v>53.1</c:v>
                </c:pt>
                <c:pt idx="1106">
                  <c:v>51.1</c:v>
                </c:pt>
                <c:pt idx="1107">
                  <c:v>55.9</c:v>
                </c:pt>
                <c:pt idx="1108">
                  <c:v>68.400000000000006</c:v>
                </c:pt>
                <c:pt idx="1109">
                  <c:v>57.9</c:v>
                </c:pt>
                <c:pt idx="1110">
                  <c:v>69.599999999999994</c:v>
                </c:pt>
                <c:pt idx="1111">
                  <c:v>55.9</c:v>
                </c:pt>
                <c:pt idx="1112">
                  <c:v>59</c:v>
                </c:pt>
                <c:pt idx="1113">
                  <c:v>57.4</c:v>
                </c:pt>
                <c:pt idx="1114">
                  <c:v>51.1</c:v>
                </c:pt>
                <c:pt idx="1115">
                  <c:v>59</c:v>
                </c:pt>
                <c:pt idx="1116">
                  <c:v>57</c:v>
                </c:pt>
                <c:pt idx="1117">
                  <c:v>51.1</c:v>
                </c:pt>
                <c:pt idx="1118">
                  <c:v>48.9</c:v>
                </c:pt>
                <c:pt idx="1119">
                  <c:v>48.9</c:v>
                </c:pt>
                <c:pt idx="1120">
                  <c:v>53.1</c:v>
                </c:pt>
                <c:pt idx="1121">
                  <c:v>64.900000000000006</c:v>
                </c:pt>
                <c:pt idx="1122">
                  <c:v>50.4</c:v>
                </c:pt>
                <c:pt idx="1123">
                  <c:v>63</c:v>
                </c:pt>
                <c:pt idx="1124">
                  <c:v>50</c:v>
                </c:pt>
                <c:pt idx="1125">
                  <c:v>50</c:v>
                </c:pt>
                <c:pt idx="1126">
                  <c:v>57</c:v>
                </c:pt>
                <c:pt idx="1127">
                  <c:v>55.9</c:v>
                </c:pt>
                <c:pt idx="1128">
                  <c:v>64</c:v>
                </c:pt>
                <c:pt idx="1129">
                  <c:v>58.6</c:v>
                </c:pt>
                <c:pt idx="1130">
                  <c:v>52</c:v>
                </c:pt>
                <c:pt idx="1131">
                  <c:v>52</c:v>
                </c:pt>
                <c:pt idx="1132">
                  <c:v>50</c:v>
                </c:pt>
                <c:pt idx="1133">
                  <c:v>52</c:v>
                </c:pt>
                <c:pt idx="1134">
                  <c:v>54</c:v>
                </c:pt>
                <c:pt idx="1135">
                  <c:v>62.4</c:v>
                </c:pt>
                <c:pt idx="1136">
                  <c:v>60.1</c:v>
                </c:pt>
                <c:pt idx="1137">
                  <c:v>60.1</c:v>
                </c:pt>
                <c:pt idx="1138">
                  <c:v>51.1</c:v>
                </c:pt>
                <c:pt idx="1139">
                  <c:v>64.599999999999994</c:v>
                </c:pt>
                <c:pt idx="1140">
                  <c:v>50</c:v>
                </c:pt>
                <c:pt idx="1141">
                  <c:v>61</c:v>
                </c:pt>
                <c:pt idx="1142">
                  <c:v>48.6</c:v>
                </c:pt>
                <c:pt idx="1143">
                  <c:v>60.1</c:v>
                </c:pt>
                <c:pt idx="1144">
                  <c:v>66.900000000000006</c:v>
                </c:pt>
                <c:pt idx="1145">
                  <c:v>52</c:v>
                </c:pt>
                <c:pt idx="1146">
                  <c:v>50.9</c:v>
                </c:pt>
                <c:pt idx="1147">
                  <c:v>55.9</c:v>
                </c:pt>
                <c:pt idx="1148">
                  <c:v>61</c:v>
                </c:pt>
                <c:pt idx="1149">
                  <c:v>55.9</c:v>
                </c:pt>
                <c:pt idx="1150">
                  <c:v>69.3</c:v>
                </c:pt>
                <c:pt idx="1151">
                  <c:v>54</c:v>
                </c:pt>
                <c:pt idx="1152">
                  <c:v>52</c:v>
                </c:pt>
                <c:pt idx="1153">
                  <c:v>55.9</c:v>
                </c:pt>
                <c:pt idx="1154">
                  <c:v>60.6</c:v>
                </c:pt>
                <c:pt idx="1155">
                  <c:v>51.1</c:v>
                </c:pt>
                <c:pt idx="1156">
                  <c:v>51.1</c:v>
                </c:pt>
                <c:pt idx="1157">
                  <c:v>54</c:v>
                </c:pt>
                <c:pt idx="1158">
                  <c:v>60.1</c:v>
                </c:pt>
                <c:pt idx="1159">
                  <c:v>53.1</c:v>
                </c:pt>
                <c:pt idx="1160">
                  <c:v>59</c:v>
                </c:pt>
                <c:pt idx="1161">
                  <c:v>61</c:v>
                </c:pt>
                <c:pt idx="1162">
                  <c:v>57</c:v>
                </c:pt>
                <c:pt idx="1163">
                  <c:v>50</c:v>
                </c:pt>
                <c:pt idx="1164">
                  <c:v>50</c:v>
                </c:pt>
                <c:pt idx="1165">
                  <c:v>60.1</c:v>
                </c:pt>
                <c:pt idx="1166">
                  <c:v>50</c:v>
                </c:pt>
                <c:pt idx="1167">
                  <c:v>50</c:v>
                </c:pt>
                <c:pt idx="1168">
                  <c:v>50</c:v>
                </c:pt>
                <c:pt idx="1169">
                  <c:v>64.400000000000006</c:v>
                </c:pt>
                <c:pt idx="1170">
                  <c:v>64</c:v>
                </c:pt>
                <c:pt idx="1171">
                  <c:v>53.1</c:v>
                </c:pt>
                <c:pt idx="1172">
                  <c:v>54</c:v>
                </c:pt>
                <c:pt idx="1173">
                  <c:v>50</c:v>
                </c:pt>
                <c:pt idx="1174">
                  <c:v>50</c:v>
                </c:pt>
                <c:pt idx="1175">
                  <c:v>60.1</c:v>
                </c:pt>
                <c:pt idx="1176">
                  <c:v>61</c:v>
                </c:pt>
                <c:pt idx="1177">
                  <c:v>66</c:v>
                </c:pt>
                <c:pt idx="1178">
                  <c:v>55.9</c:v>
                </c:pt>
                <c:pt idx="1179">
                  <c:v>62.1</c:v>
                </c:pt>
                <c:pt idx="1180">
                  <c:v>66</c:v>
                </c:pt>
                <c:pt idx="1181">
                  <c:v>48.9</c:v>
                </c:pt>
                <c:pt idx="1182">
                  <c:v>48.9</c:v>
                </c:pt>
                <c:pt idx="1183">
                  <c:v>62.1</c:v>
                </c:pt>
                <c:pt idx="1184">
                  <c:v>55</c:v>
                </c:pt>
                <c:pt idx="1185">
                  <c:v>48.9</c:v>
                </c:pt>
                <c:pt idx="1186">
                  <c:v>57.9</c:v>
                </c:pt>
                <c:pt idx="1187">
                  <c:v>51.1</c:v>
                </c:pt>
                <c:pt idx="1188">
                  <c:v>54</c:v>
                </c:pt>
                <c:pt idx="1189">
                  <c:v>59.4</c:v>
                </c:pt>
                <c:pt idx="1190">
                  <c:v>64</c:v>
                </c:pt>
                <c:pt idx="1191">
                  <c:v>48.9</c:v>
                </c:pt>
                <c:pt idx="1192">
                  <c:v>51.1</c:v>
                </c:pt>
                <c:pt idx="1193">
                  <c:v>62.6</c:v>
                </c:pt>
                <c:pt idx="1194">
                  <c:v>48.9</c:v>
                </c:pt>
                <c:pt idx="1195">
                  <c:v>48.9</c:v>
                </c:pt>
                <c:pt idx="1196">
                  <c:v>73</c:v>
                </c:pt>
                <c:pt idx="1197">
                  <c:v>53.1</c:v>
                </c:pt>
                <c:pt idx="1198">
                  <c:v>72.7</c:v>
                </c:pt>
                <c:pt idx="1199">
                  <c:v>50</c:v>
                </c:pt>
                <c:pt idx="1200">
                  <c:v>48.9</c:v>
                </c:pt>
                <c:pt idx="1201">
                  <c:v>72</c:v>
                </c:pt>
                <c:pt idx="1202">
                  <c:v>73.900000000000006</c:v>
                </c:pt>
                <c:pt idx="1203">
                  <c:v>70.3</c:v>
                </c:pt>
                <c:pt idx="1204">
                  <c:v>55.9</c:v>
                </c:pt>
                <c:pt idx="1205">
                  <c:v>48.9</c:v>
                </c:pt>
                <c:pt idx="1206">
                  <c:v>52</c:v>
                </c:pt>
                <c:pt idx="1207">
                  <c:v>64.900000000000006</c:v>
                </c:pt>
                <c:pt idx="1208">
                  <c:v>68</c:v>
                </c:pt>
                <c:pt idx="1209">
                  <c:v>54</c:v>
                </c:pt>
                <c:pt idx="1210">
                  <c:v>52</c:v>
                </c:pt>
                <c:pt idx="1211">
                  <c:v>53.1</c:v>
                </c:pt>
                <c:pt idx="1212">
                  <c:v>52</c:v>
                </c:pt>
                <c:pt idx="1213">
                  <c:v>48.9</c:v>
                </c:pt>
                <c:pt idx="1214">
                  <c:v>48.9</c:v>
                </c:pt>
                <c:pt idx="1215">
                  <c:v>50</c:v>
                </c:pt>
                <c:pt idx="1216">
                  <c:v>50</c:v>
                </c:pt>
                <c:pt idx="1217">
                  <c:v>51.1</c:v>
                </c:pt>
                <c:pt idx="1218">
                  <c:v>51.1</c:v>
                </c:pt>
                <c:pt idx="1219">
                  <c:v>50</c:v>
                </c:pt>
                <c:pt idx="1220">
                  <c:v>55</c:v>
                </c:pt>
                <c:pt idx="1221">
                  <c:v>55</c:v>
                </c:pt>
                <c:pt idx="1222">
                  <c:v>57</c:v>
                </c:pt>
                <c:pt idx="1223">
                  <c:v>55.9</c:v>
                </c:pt>
                <c:pt idx="1224">
                  <c:v>55.9</c:v>
                </c:pt>
                <c:pt idx="1225">
                  <c:v>55.9</c:v>
                </c:pt>
                <c:pt idx="1226">
                  <c:v>57</c:v>
                </c:pt>
                <c:pt idx="1227">
                  <c:v>52</c:v>
                </c:pt>
                <c:pt idx="1228">
                  <c:v>51.1</c:v>
                </c:pt>
                <c:pt idx="1229">
                  <c:v>48.9</c:v>
                </c:pt>
                <c:pt idx="1230">
                  <c:v>57.9</c:v>
                </c:pt>
                <c:pt idx="1231">
                  <c:v>48.9</c:v>
                </c:pt>
                <c:pt idx="1232">
                  <c:v>53.1</c:v>
                </c:pt>
                <c:pt idx="1233">
                  <c:v>53.1</c:v>
                </c:pt>
                <c:pt idx="1234">
                  <c:v>59</c:v>
                </c:pt>
                <c:pt idx="1235">
                  <c:v>57.9</c:v>
                </c:pt>
                <c:pt idx="1236">
                  <c:v>64</c:v>
                </c:pt>
                <c:pt idx="1237">
                  <c:v>50</c:v>
                </c:pt>
                <c:pt idx="1238">
                  <c:v>62.1</c:v>
                </c:pt>
                <c:pt idx="1239">
                  <c:v>54</c:v>
                </c:pt>
                <c:pt idx="1240">
                  <c:v>54</c:v>
                </c:pt>
                <c:pt idx="1241">
                  <c:v>50</c:v>
                </c:pt>
                <c:pt idx="1242">
                  <c:v>60.1</c:v>
                </c:pt>
                <c:pt idx="1243">
                  <c:v>64</c:v>
                </c:pt>
                <c:pt idx="1244">
                  <c:v>57.9</c:v>
                </c:pt>
                <c:pt idx="1245">
                  <c:v>62.1</c:v>
                </c:pt>
                <c:pt idx="1246">
                  <c:v>57</c:v>
                </c:pt>
                <c:pt idx="1247">
                  <c:v>53.1</c:v>
                </c:pt>
                <c:pt idx="1248">
                  <c:v>50</c:v>
                </c:pt>
                <c:pt idx="1249">
                  <c:v>48.9</c:v>
                </c:pt>
                <c:pt idx="1250">
                  <c:v>50</c:v>
                </c:pt>
                <c:pt idx="1251">
                  <c:v>64</c:v>
                </c:pt>
                <c:pt idx="1252">
                  <c:v>50</c:v>
                </c:pt>
                <c:pt idx="1253">
                  <c:v>55</c:v>
                </c:pt>
                <c:pt idx="1254">
                  <c:v>57.9</c:v>
                </c:pt>
                <c:pt idx="1255">
                  <c:v>53.1</c:v>
                </c:pt>
                <c:pt idx="1256">
                  <c:v>57</c:v>
                </c:pt>
                <c:pt idx="1257">
                  <c:v>57</c:v>
                </c:pt>
                <c:pt idx="1258">
                  <c:v>55.9</c:v>
                </c:pt>
                <c:pt idx="1259">
                  <c:v>50</c:v>
                </c:pt>
                <c:pt idx="1260">
                  <c:v>54</c:v>
                </c:pt>
              </c:numCache>
            </c:numRef>
          </c:xVal>
          <c:yVal>
            <c:numRef>
              <c:f>KCALL!$F$3986:$F$5246</c:f>
              <c:numCache>
                <c:formatCode>General</c:formatCode>
                <c:ptCount val="1261"/>
                <c:pt idx="0">
                  <c:v>49.69</c:v>
                </c:pt>
                <c:pt idx="1">
                  <c:v>49.57</c:v>
                </c:pt>
                <c:pt idx="2">
                  <c:v>49.57</c:v>
                </c:pt>
                <c:pt idx="3">
                  <c:v>49.54</c:v>
                </c:pt>
                <c:pt idx="4">
                  <c:v>49.51</c:v>
                </c:pt>
                <c:pt idx="5">
                  <c:v>49.48</c:v>
                </c:pt>
                <c:pt idx="6">
                  <c:v>49.45</c:v>
                </c:pt>
                <c:pt idx="7">
                  <c:v>49.45</c:v>
                </c:pt>
                <c:pt idx="8">
                  <c:v>49.45</c:v>
                </c:pt>
                <c:pt idx="9">
                  <c:v>49.42</c:v>
                </c:pt>
                <c:pt idx="10">
                  <c:v>49.41</c:v>
                </c:pt>
                <c:pt idx="11">
                  <c:v>49.4</c:v>
                </c:pt>
                <c:pt idx="12">
                  <c:v>49.35</c:v>
                </c:pt>
                <c:pt idx="13">
                  <c:v>49.34</c:v>
                </c:pt>
                <c:pt idx="14">
                  <c:v>49.33</c:v>
                </c:pt>
                <c:pt idx="15">
                  <c:v>49.32</c:v>
                </c:pt>
                <c:pt idx="16">
                  <c:v>49.32</c:v>
                </c:pt>
                <c:pt idx="17">
                  <c:v>49.3</c:v>
                </c:pt>
                <c:pt idx="18">
                  <c:v>49.26</c:v>
                </c:pt>
                <c:pt idx="19">
                  <c:v>49.23</c:v>
                </c:pt>
                <c:pt idx="20">
                  <c:v>49.18</c:v>
                </c:pt>
                <c:pt idx="21">
                  <c:v>49.17</c:v>
                </c:pt>
                <c:pt idx="22">
                  <c:v>49.16</c:v>
                </c:pt>
                <c:pt idx="23">
                  <c:v>49.16</c:v>
                </c:pt>
                <c:pt idx="24">
                  <c:v>49.12</c:v>
                </c:pt>
                <c:pt idx="25">
                  <c:v>49.09</c:v>
                </c:pt>
                <c:pt idx="26">
                  <c:v>49.08</c:v>
                </c:pt>
                <c:pt idx="27">
                  <c:v>49.01</c:v>
                </c:pt>
                <c:pt idx="28">
                  <c:v>49.01</c:v>
                </c:pt>
                <c:pt idx="29">
                  <c:v>48.98</c:v>
                </c:pt>
                <c:pt idx="30">
                  <c:v>48.97</c:v>
                </c:pt>
                <c:pt idx="31">
                  <c:v>48.96</c:v>
                </c:pt>
                <c:pt idx="32">
                  <c:v>48.95</c:v>
                </c:pt>
                <c:pt idx="33">
                  <c:v>48.9</c:v>
                </c:pt>
                <c:pt idx="34">
                  <c:v>48.89</c:v>
                </c:pt>
                <c:pt idx="35">
                  <c:v>48.89</c:v>
                </c:pt>
                <c:pt idx="36">
                  <c:v>48.89</c:v>
                </c:pt>
                <c:pt idx="37">
                  <c:v>48.84</c:v>
                </c:pt>
                <c:pt idx="38">
                  <c:v>48.8</c:v>
                </c:pt>
                <c:pt idx="39">
                  <c:v>48.8</c:v>
                </c:pt>
                <c:pt idx="40">
                  <c:v>48.74</c:v>
                </c:pt>
                <c:pt idx="41">
                  <c:v>48.74</c:v>
                </c:pt>
                <c:pt idx="42">
                  <c:v>48.71</c:v>
                </c:pt>
                <c:pt idx="43">
                  <c:v>48.69</c:v>
                </c:pt>
                <c:pt idx="44">
                  <c:v>48.68</c:v>
                </c:pt>
                <c:pt idx="45">
                  <c:v>48.67</c:v>
                </c:pt>
                <c:pt idx="46">
                  <c:v>48.67</c:v>
                </c:pt>
                <c:pt idx="47">
                  <c:v>48.58</c:v>
                </c:pt>
                <c:pt idx="48">
                  <c:v>48.5</c:v>
                </c:pt>
                <c:pt idx="49">
                  <c:v>48.5</c:v>
                </c:pt>
                <c:pt idx="50">
                  <c:v>48.49</c:v>
                </c:pt>
                <c:pt idx="51">
                  <c:v>48.49</c:v>
                </c:pt>
                <c:pt idx="52">
                  <c:v>48.45</c:v>
                </c:pt>
                <c:pt idx="53">
                  <c:v>48.45</c:v>
                </c:pt>
                <c:pt idx="54">
                  <c:v>48.4</c:v>
                </c:pt>
                <c:pt idx="55">
                  <c:v>48.36</c:v>
                </c:pt>
                <c:pt idx="56">
                  <c:v>48.34</c:v>
                </c:pt>
                <c:pt idx="57">
                  <c:v>48.34</c:v>
                </c:pt>
                <c:pt idx="58">
                  <c:v>48.31</c:v>
                </c:pt>
                <c:pt idx="59">
                  <c:v>48.23</c:v>
                </c:pt>
                <c:pt idx="60">
                  <c:v>48.19</c:v>
                </c:pt>
                <c:pt idx="61">
                  <c:v>48.19</c:v>
                </c:pt>
                <c:pt idx="62">
                  <c:v>48.15</c:v>
                </c:pt>
                <c:pt idx="63">
                  <c:v>48.14</c:v>
                </c:pt>
                <c:pt idx="64">
                  <c:v>48.12</c:v>
                </c:pt>
                <c:pt idx="65">
                  <c:v>48.08</c:v>
                </c:pt>
                <c:pt idx="66">
                  <c:v>48.06</c:v>
                </c:pt>
                <c:pt idx="67">
                  <c:v>48.05</c:v>
                </c:pt>
                <c:pt idx="68">
                  <c:v>48.04</c:v>
                </c:pt>
                <c:pt idx="69">
                  <c:v>48.01</c:v>
                </c:pt>
                <c:pt idx="70">
                  <c:v>48.01</c:v>
                </c:pt>
                <c:pt idx="71">
                  <c:v>48</c:v>
                </c:pt>
                <c:pt idx="72">
                  <c:v>47.99</c:v>
                </c:pt>
                <c:pt idx="73">
                  <c:v>47.98</c:v>
                </c:pt>
                <c:pt idx="74">
                  <c:v>47.97</c:v>
                </c:pt>
                <c:pt idx="75">
                  <c:v>47.92</c:v>
                </c:pt>
                <c:pt idx="76">
                  <c:v>47.91</c:v>
                </c:pt>
                <c:pt idx="77">
                  <c:v>47.89</c:v>
                </c:pt>
                <c:pt idx="78">
                  <c:v>47.88</c:v>
                </c:pt>
                <c:pt idx="79">
                  <c:v>47.83</c:v>
                </c:pt>
                <c:pt idx="80">
                  <c:v>47.82</c:v>
                </c:pt>
                <c:pt idx="81">
                  <c:v>47.79</c:v>
                </c:pt>
                <c:pt idx="82">
                  <c:v>47.76</c:v>
                </c:pt>
                <c:pt idx="83">
                  <c:v>47.76</c:v>
                </c:pt>
                <c:pt idx="84">
                  <c:v>47.74</c:v>
                </c:pt>
                <c:pt idx="85">
                  <c:v>47.72</c:v>
                </c:pt>
                <c:pt idx="86">
                  <c:v>47.72</c:v>
                </c:pt>
                <c:pt idx="87">
                  <c:v>47.72</c:v>
                </c:pt>
                <c:pt idx="88">
                  <c:v>47.68</c:v>
                </c:pt>
                <c:pt idx="89">
                  <c:v>47.67</c:v>
                </c:pt>
                <c:pt idx="90">
                  <c:v>47.67</c:v>
                </c:pt>
                <c:pt idx="91">
                  <c:v>47.67</c:v>
                </c:pt>
                <c:pt idx="92">
                  <c:v>47.65</c:v>
                </c:pt>
                <c:pt idx="93">
                  <c:v>47.64</c:v>
                </c:pt>
                <c:pt idx="94">
                  <c:v>47.63</c:v>
                </c:pt>
                <c:pt idx="95">
                  <c:v>47.62</c:v>
                </c:pt>
                <c:pt idx="96">
                  <c:v>47.61</c:v>
                </c:pt>
                <c:pt idx="97">
                  <c:v>47.58</c:v>
                </c:pt>
                <c:pt idx="98">
                  <c:v>47.56</c:v>
                </c:pt>
                <c:pt idx="99">
                  <c:v>47.46</c:v>
                </c:pt>
                <c:pt idx="100">
                  <c:v>47.44</c:v>
                </c:pt>
                <c:pt idx="101">
                  <c:v>47.42</c:v>
                </c:pt>
                <c:pt idx="102">
                  <c:v>47.41</c:v>
                </c:pt>
                <c:pt idx="103">
                  <c:v>47.41</c:v>
                </c:pt>
                <c:pt idx="104">
                  <c:v>47.4</c:v>
                </c:pt>
                <c:pt idx="105">
                  <c:v>47.35</c:v>
                </c:pt>
                <c:pt idx="106">
                  <c:v>47.34</c:v>
                </c:pt>
                <c:pt idx="107">
                  <c:v>47.28</c:v>
                </c:pt>
                <c:pt idx="108">
                  <c:v>47.28</c:v>
                </c:pt>
                <c:pt idx="109">
                  <c:v>47.27</c:v>
                </c:pt>
                <c:pt idx="110">
                  <c:v>47.25</c:v>
                </c:pt>
                <c:pt idx="111">
                  <c:v>47.25</c:v>
                </c:pt>
                <c:pt idx="112">
                  <c:v>47.24</c:v>
                </c:pt>
                <c:pt idx="113">
                  <c:v>47.15</c:v>
                </c:pt>
                <c:pt idx="114">
                  <c:v>47.15</c:v>
                </c:pt>
                <c:pt idx="115">
                  <c:v>47.15</c:v>
                </c:pt>
                <c:pt idx="116">
                  <c:v>47.14</c:v>
                </c:pt>
                <c:pt idx="117">
                  <c:v>47.09</c:v>
                </c:pt>
                <c:pt idx="118">
                  <c:v>47.04</c:v>
                </c:pt>
                <c:pt idx="119">
                  <c:v>47</c:v>
                </c:pt>
                <c:pt idx="120">
                  <c:v>46.96</c:v>
                </c:pt>
                <c:pt idx="121">
                  <c:v>46.96</c:v>
                </c:pt>
                <c:pt idx="122">
                  <c:v>46.88</c:v>
                </c:pt>
                <c:pt idx="123">
                  <c:v>46.88</c:v>
                </c:pt>
                <c:pt idx="124">
                  <c:v>46.83</c:v>
                </c:pt>
                <c:pt idx="125">
                  <c:v>46.83</c:v>
                </c:pt>
                <c:pt idx="126">
                  <c:v>46.81</c:v>
                </c:pt>
                <c:pt idx="127">
                  <c:v>46.8</c:v>
                </c:pt>
                <c:pt idx="128">
                  <c:v>46.73</c:v>
                </c:pt>
                <c:pt idx="129">
                  <c:v>46.71</c:v>
                </c:pt>
                <c:pt idx="130">
                  <c:v>46.65</c:v>
                </c:pt>
                <c:pt idx="131">
                  <c:v>46.63</c:v>
                </c:pt>
                <c:pt idx="132">
                  <c:v>46.44</c:v>
                </c:pt>
                <c:pt idx="133">
                  <c:v>46.37</c:v>
                </c:pt>
                <c:pt idx="134">
                  <c:v>46.37</c:v>
                </c:pt>
                <c:pt idx="135">
                  <c:v>46.35</c:v>
                </c:pt>
                <c:pt idx="136">
                  <c:v>46.32</c:v>
                </c:pt>
                <c:pt idx="137">
                  <c:v>46.32</c:v>
                </c:pt>
                <c:pt idx="138">
                  <c:v>46.27</c:v>
                </c:pt>
                <c:pt idx="139">
                  <c:v>46.18</c:v>
                </c:pt>
                <c:pt idx="140">
                  <c:v>46.15</c:v>
                </c:pt>
                <c:pt idx="141">
                  <c:v>46.11</c:v>
                </c:pt>
                <c:pt idx="142">
                  <c:v>46.09</c:v>
                </c:pt>
                <c:pt idx="143">
                  <c:v>46.08</c:v>
                </c:pt>
                <c:pt idx="144">
                  <c:v>46.08</c:v>
                </c:pt>
                <c:pt idx="145">
                  <c:v>46.07</c:v>
                </c:pt>
                <c:pt idx="146">
                  <c:v>46.05</c:v>
                </c:pt>
                <c:pt idx="147">
                  <c:v>46</c:v>
                </c:pt>
                <c:pt idx="148">
                  <c:v>45.96</c:v>
                </c:pt>
                <c:pt idx="149">
                  <c:v>45.95</c:v>
                </c:pt>
                <c:pt idx="150">
                  <c:v>45.93</c:v>
                </c:pt>
                <c:pt idx="151">
                  <c:v>45.93</c:v>
                </c:pt>
                <c:pt idx="152">
                  <c:v>45.93</c:v>
                </c:pt>
                <c:pt idx="153">
                  <c:v>45.93</c:v>
                </c:pt>
                <c:pt idx="154">
                  <c:v>45.9</c:v>
                </c:pt>
                <c:pt idx="155">
                  <c:v>45.89</c:v>
                </c:pt>
                <c:pt idx="156">
                  <c:v>45.88</c:v>
                </c:pt>
                <c:pt idx="157">
                  <c:v>45.88</c:v>
                </c:pt>
                <c:pt idx="158">
                  <c:v>45.87</c:v>
                </c:pt>
                <c:pt idx="159">
                  <c:v>45.86</c:v>
                </c:pt>
                <c:pt idx="160">
                  <c:v>45.84</c:v>
                </c:pt>
                <c:pt idx="161">
                  <c:v>45.84</c:v>
                </c:pt>
                <c:pt idx="162">
                  <c:v>45.79</c:v>
                </c:pt>
                <c:pt idx="163">
                  <c:v>45.78</c:v>
                </c:pt>
                <c:pt idx="164">
                  <c:v>45.77</c:v>
                </c:pt>
                <c:pt idx="165">
                  <c:v>45.77</c:v>
                </c:pt>
                <c:pt idx="166">
                  <c:v>45.7</c:v>
                </c:pt>
                <c:pt idx="167">
                  <c:v>45.69</c:v>
                </c:pt>
                <c:pt idx="168">
                  <c:v>45.67</c:v>
                </c:pt>
                <c:pt idx="169">
                  <c:v>45.66</c:v>
                </c:pt>
                <c:pt idx="170">
                  <c:v>45.66</c:v>
                </c:pt>
                <c:pt idx="171">
                  <c:v>45.66</c:v>
                </c:pt>
                <c:pt idx="172">
                  <c:v>45.61</c:v>
                </c:pt>
                <c:pt idx="173">
                  <c:v>45.58</c:v>
                </c:pt>
                <c:pt idx="174">
                  <c:v>45.57</c:v>
                </c:pt>
                <c:pt idx="175">
                  <c:v>45.56</c:v>
                </c:pt>
                <c:pt idx="176">
                  <c:v>45.56</c:v>
                </c:pt>
                <c:pt idx="177">
                  <c:v>45.56</c:v>
                </c:pt>
                <c:pt idx="178">
                  <c:v>45.55</c:v>
                </c:pt>
                <c:pt idx="179">
                  <c:v>45.55</c:v>
                </c:pt>
                <c:pt idx="180">
                  <c:v>45.54</c:v>
                </c:pt>
                <c:pt idx="181">
                  <c:v>45.54</c:v>
                </c:pt>
                <c:pt idx="182">
                  <c:v>45.51</c:v>
                </c:pt>
                <c:pt idx="183">
                  <c:v>45.5</c:v>
                </c:pt>
                <c:pt idx="184">
                  <c:v>45.48</c:v>
                </c:pt>
                <c:pt idx="185">
                  <c:v>45.48</c:v>
                </c:pt>
                <c:pt idx="186">
                  <c:v>45.44</c:v>
                </c:pt>
                <c:pt idx="187">
                  <c:v>45.44</c:v>
                </c:pt>
                <c:pt idx="188">
                  <c:v>45.42</c:v>
                </c:pt>
                <c:pt idx="189">
                  <c:v>45.41</c:v>
                </c:pt>
                <c:pt idx="190">
                  <c:v>45.41</c:v>
                </c:pt>
                <c:pt idx="191">
                  <c:v>45.4</c:v>
                </c:pt>
                <c:pt idx="192">
                  <c:v>45.38</c:v>
                </c:pt>
                <c:pt idx="193">
                  <c:v>45.37</c:v>
                </c:pt>
                <c:pt idx="194">
                  <c:v>45.37</c:v>
                </c:pt>
                <c:pt idx="195">
                  <c:v>45.3</c:v>
                </c:pt>
                <c:pt idx="196">
                  <c:v>45.28</c:v>
                </c:pt>
                <c:pt idx="197">
                  <c:v>45.2</c:v>
                </c:pt>
                <c:pt idx="198">
                  <c:v>45.16</c:v>
                </c:pt>
                <c:pt idx="199">
                  <c:v>45.11</c:v>
                </c:pt>
                <c:pt idx="200">
                  <c:v>45.08</c:v>
                </c:pt>
                <c:pt idx="201">
                  <c:v>45.02</c:v>
                </c:pt>
                <c:pt idx="202">
                  <c:v>44.97</c:v>
                </c:pt>
                <c:pt idx="203">
                  <c:v>44.97</c:v>
                </c:pt>
                <c:pt idx="204">
                  <c:v>44.96</c:v>
                </c:pt>
                <c:pt idx="205">
                  <c:v>44.94</c:v>
                </c:pt>
                <c:pt idx="206">
                  <c:v>44.9</c:v>
                </c:pt>
                <c:pt idx="207">
                  <c:v>44.9</c:v>
                </c:pt>
                <c:pt idx="208">
                  <c:v>44.86</c:v>
                </c:pt>
                <c:pt idx="209">
                  <c:v>44.8</c:v>
                </c:pt>
                <c:pt idx="210">
                  <c:v>44.8</c:v>
                </c:pt>
                <c:pt idx="211">
                  <c:v>44.76</c:v>
                </c:pt>
                <c:pt idx="212">
                  <c:v>44.68</c:v>
                </c:pt>
                <c:pt idx="213">
                  <c:v>44.66</c:v>
                </c:pt>
                <c:pt idx="214">
                  <c:v>44.66</c:v>
                </c:pt>
                <c:pt idx="215">
                  <c:v>44.62</c:v>
                </c:pt>
                <c:pt idx="216">
                  <c:v>44.59</c:v>
                </c:pt>
                <c:pt idx="217">
                  <c:v>44.59</c:v>
                </c:pt>
                <c:pt idx="218">
                  <c:v>44.56</c:v>
                </c:pt>
                <c:pt idx="219">
                  <c:v>44.48</c:v>
                </c:pt>
                <c:pt idx="220">
                  <c:v>44.47</c:v>
                </c:pt>
                <c:pt idx="221">
                  <c:v>44.46</c:v>
                </c:pt>
                <c:pt idx="222">
                  <c:v>44.46</c:v>
                </c:pt>
                <c:pt idx="223">
                  <c:v>44.44</c:v>
                </c:pt>
                <c:pt idx="224">
                  <c:v>44.44</c:v>
                </c:pt>
                <c:pt idx="225">
                  <c:v>44.44</c:v>
                </c:pt>
                <c:pt idx="226">
                  <c:v>44.43</c:v>
                </c:pt>
                <c:pt idx="227">
                  <c:v>44.43</c:v>
                </c:pt>
                <c:pt idx="228">
                  <c:v>44.43</c:v>
                </c:pt>
                <c:pt idx="229">
                  <c:v>44.38</c:v>
                </c:pt>
                <c:pt idx="230">
                  <c:v>44.35</c:v>
                </c:pt>
                <c:pt idx="231">
                  <c:v>44.26</c:v>
                </c:pt>
                <c:pt idx="232">
                  <c:v>44.25</c:v>
                </c:pt>
                <c:pt idx="233">
                  <c:v>44.24</c:v>
                </c:pt>
                <c:pt idx="234">
                  <c:v>44.23</c:v>
                </c:pt>
                <c:pt idx="235">
                  <c:v>44.21</c:v>
                </c:pt>
                <c:pt idx="236">
                  <c:v>44.2</c:v>
                </c:pt>
                <c:pt idx="237">
                  <c:v>44.17</c:v>
                </c:pt>
                <c:pt idx="238">
                  <c:v>44.17</c:v>
                </c:pt>
                <c:pt idx="239">
                  <c:v>44.16</c:v>
                </c:pt>
                <c:pt idx="240">
                  <c:v>44.15</c:v>
                </c:pt>
                <c:pt idx="241">
                  <c:v>44.13</c:v>
                </c:pt>
                <c:pt idx="242">
                  <c:v>44.12</c:v>
                </c:pt>
                <c:pt idx="243">
                  <c:v>44.08</c:v>
                </c:pt>
                <c:pt idx="244">
                  <c:v>44.08</c:v>
                </c:pt>
                <c:pt idx="245">
                  <c:v>44.08</c:v>
                </c:pt>
                <c:pt idx="246">
                  <c:v>44.05</c:v>
                </c:pt>
                <c:pt idx="247">
                  <c:v>44.05</c:v>
                </c:pt>
                <c:pt idx="248">
                  <c:v>44.04</c:v>
                </c:pt>
                <c:pt idx="249">
                  <c:v>43.99</c:v>
                </c:pt>
                <c:pt idx="250">
                  <c:v>43.99</c:v>
                </c:pt>
                <c:pt idx="251">
                  <c:v>43.98</c:v>
                </c:pt>
                <c:pt idx="252">
                  <c:v>43.98</c:v>
                </c:pt>
                <c:pt idx="253">
                  <c:v>43.98</c:v>
                </c:pt>
                <c:pt idx="254">
                  <c:v>43.95</c:v>
                </c:pt>
                <c:pt idx="255">
                  <c:v>43.94</c:v>
                </c:pt>
                <c:pt idx="256">
                  <c:v>43.93</c:v>
                </c:pt>
                <c:pt idx="257">
                  <c:v>43.9</c:v>
                </c:pt>
                <c:pt idx="258">
                  <c:v>43.89</c:v>
                </c:pt>
                <c:pt idx="259">
                  <c:v>43.87</c:v>
                </c:pt>
                <c:pt idx="260">
                  <c:v>43.87</c:v>
                </c:pt>
                <c:pt idx="261">
                  <c:v>43.85</c:v>
                </c:pt>
                <c:pt idx="262">
                  <c:v>43.85</c:v>
                </c:pt>
                <c:pt idx="263">
                  <c:v>43.83</c:v>
                </c:pt>
                <c:pt idx="264">
                  <c:v>43.83</c:v>
                </c:pt>
                <c:pt idx="265">
                  <c:v>43.82</c:v>
                </c:pt>
                <c:pt idx="266">
                  <c:v>43.82</c:v>
                </c:pt>
                <c:pt idx="267">
                  <c:v>43.81</c:v>
                </c:pt>
                <c:pt idx="268">
                  <c:v>43.78</c:v>
                </c:pt>
                <c:pt idx="269">
                  <c:v>43.77</c:v>
                </c:pt>
                <c:pt idx="270">
                  <c:v>43.76</c:v>
                </c:pt>
                <c:pt idx="271">
                  <c:v>43.74</c:v>
                </c:pt>
                <c:pt idx="272">
                  <c:v>43.71</c:v>
                </c:pt>
                <c:pt idx="273">
                  <c:v>43.65</c:v>
                </c:pt>
                <c:pt idx="274">
                  <c:v>43.64</c:v>
                </c:pt>
                <c:pt idx="275">
                  <c:v>43.62</c:v>
                </c:pt>
                <c:pt idx="276">
                  <c:v>43.58</c:v>
                </c:pt>
                <c:pt idx="277">
                  <c:v>43.54</c:v>
                </c:pt>
                <c:pt idx="278">
                  <c:v>43.52</c:v>
                </c:pt>
                <c:pt idx="279">
                  <c:v>43.52</c:v>
                </c:pt>
                <c:pt idx="280">
                  <c:v>43.5</c:v>
                </c:pt>
                <c:pt idx="281">
                  <c:v>43.49</c:v>
                </c:pt>
                <c:pt idx="282">
                  <c:v>43.48</c:v>
                </c:pt>
                <c:pt idx="283">
                  <c:v>43.45</c:v>
                </c:pt>
                <c:pt idx="284">
                  <c:v>43.43</c:v>
                </c:pt>
                <c:pt idx="285">
                  <c:v>43.43</c:v>
                </c:pt>
                <c:pt idx="286">
                  <c:v>43.36</c:v>
                </c:pt>
                <c:pt idx="287">
                  <c:v>43.35</c:v>
                </c:pt>
                <c:pt idx="288">
                  <c:v>43.34</c:v>
                </c:pt>
                <c:pt idx="289">
                  <c:v>43.32</c:v>
                </c:pt>
                <c:pt idx="290">
                  <c:v>43.3</c:v>
                </c:pt>
                <c:pt idx="291">
                  <c:v>43.28</c:v>
                </c:pt>
                <c:pt idx="292">
                  <c:v>43.19</c:v>
                </c:pt>
                <c:pt idx="293">
                  <c:v>43.16</c:v>
                </c:pt>
                <c:pt idx="294">
                  <c:v>43.16</c:v>
                </c:pt>
                <c:pt idx="295">
                  <c:v>43.14</c:v>
                </c:pt>
                <c:pt idx="296">
                  <c:v>43.11</c:v>
                </c:pt>
                <c:pt idx="297">
                  <c:v>43.08</c:v>
                </c:pt>
                <c:pt idx="298">
                  <c:v>43.07</c:v>
                </c:pt>
                <c:pt idx="299">
                  <c:v>43.06</c:v>
                </c:pt>
                <c:pt idx="300">
                  <c:v>43.01</c:v>
                </c:pt>
                <c:pt idx="301">
                  <c:v>42.94</c:v>
                </c:pt>
                <c:pt idx="302">
                  <c:v>42.88</c:v>
                </c:pt>
                <c:pt idx="303">
                  <c:v>42.85</c:v>
                </c:pt>
                <c:pt idx="304">
                  <c:v>42.82</c:v>
                </c:pt>
                <c:pt idx="305">
                  <c:v>42.79</c:v>
                </c:pt>
                <c:pt idx="306">
                  <c:v>42.57</c:v>
                </c:pt>
                <c:pt idx="307">
                  <c:v>42.49</c:v>
                </c:pt>
                <c:pt idx="308">
                  <c:v>42.48</c:v>
                </c:pt>
                <c:pt idx="309">
                  <c:v>42.46</c:v>
                </c:pt>
                <c:pt idx="310">
                  <c:v>42.45</c:v>
                </c:pt>
                <c:pt idx="311">
                  <c:v>42.4</c:v>
                </c:pt>
                <c:pt idx="312">
                  <c:v>42.35</c:v>
                </c:pt>
                <c:pt idx="313">
                  <c:v>42.35</c:v>
                </c:pt>
                <c:pt idx="314">
                  <c:v>42.34</c:v>
                </c:pt>
                <c:pt idx="315">
                  <c:v>42.33</c:v>
                </c:pt>
                <c:pt idx="316">
                  <c:v>42.3</c:v>
                </c:pt>
                <c:pt idx="317">
                  <c:v>42.26</c:v>
                </c:pt>
                <c:pt idx="318">
                  <c:v>42.25</c:v>
                </c:pt>
                <c:pt idx="319">
                  <c:v>42.21</c:v>
                </c:pt>
                <c:pt idx="320">
                  <c:v>42.21</c:v>
                </c:pt>
                <c:pt idx="321">
                  <c:v>42.2</c:v>
                </c:pt>
                <c:pt idx="322">
                  <c:v>42.16</c:v>
                </c:pt>
                <c:pt idx="323">
                  <c:v>42.15</c:v>
                </c:pt>
                <c:pt idx="324">
                  <c:v>42.14</c:v>
                </c:pt>
                <c:pt idx="325">
                  <c:v>42.12</c:v>
                </c:pt>
                <c:pt idx="326">
                  <c:v>42.09</c:v>
                </c:pt>
                <c:pt idx="327">
                  <c:v>42.08</c:v>
                </c:pt>
                <c:pt idx="328">
                  <c:v>42.08</c:v>
                </c:pt>
                <c:pt idx="329">
                  <c:v>42.07</c:v>
                </c:pt>
                <c:pt idx="330">
                  <c:v>42.06</c:v>
                </c:pt>
                <c:pt idx="331">
                  <c:v>42.06</c:v>
                </c:pt>
                <c:pt idx="332">
                  <c:v>42.03</c:v>
                </c:pt>
                <c:pt idx="333">
                  <c:v>41.99</c:v>
                </c:pt>
                <c:pt idx="334">
                  <c:v>41.99</c:v>
                </c:pt>
                <c:pt idx="335">
                  <c:v>41.99</c:v>
                </c:pt>
                <c:pt idx="336">
                  <c:v>41.97</c:v>
                </c:pt>
                <c:pt idx="337">
                  <c:v>41.94</c:v>
                </c:pt>
                <c:pt idx="338">
                  <c:v>41.94</c:v>
                </c:pt>
                <c:pt idx="339">
                  <c:v>41.94</c:v>
                </c:pt>
                <c:pt idx="340">
                  <c:v>41.94</c:v>
                </c:pt>
                <c:pt idx="341">
                  <c:v>41.92</c:v>
                </c:pt>
                <c:pt idx="342">
                  <c:v>41.92</c:v>
                </c:pt>
                <c:pt idx="343">
                  <c:v>41.91</c:v>
                </c:pt>
                <c:pt idx="344">
                  <c:v>41.88</c:v>
                </c:pt>
                <c:pt idx="345">
                  <c:v>41.65</c:v>
                </c:pt>
                <c:pt idx="346">
                  <c:v>41.63</c:v>
                </c:pt>
                <c:pt idx="347">
                  <c:v>41.58</c:v>
                </c:pt>
                <c:pt idx="348">
                  <c:v>41.56</c:v>
                </c:pt>
                <c:pt idx="349">
                  <c:v>41.52</c:v>
                </c:pt>
                <c:pt idx="350">
                  <c:v>41.52</c:v>
                </c:pt>
                <c:pt idx="351">
                  <c:v>41.49</c:v>
                </c:pt>
                <c:pt idx="352">
                  <c:v>41.46</c:v>
                </c:pt>
                <c:pt idx="353">
                  <c:v>41.4</c:v>
                </c:pt>
                <c:pt idx="354">
                  <c:v>41.36</c:v>
                </c:pt>
                <c:pt idx="355">
                  <c:v>41.35</c:v>
                </c:pt>
                <c:pt idx="356">
                  <c:v>41.31</c:v>
                </c:pt>
                <c:pt idx="357">
                  <c:v>41.29</c:v>
                </c:pt>
                <c:pt idx="358">
                  <c:v>41.29</c:v>
                </c:pt>
                <c:pt idx="359">
                  <c:v>41.19</c:v>
                </c:pt>
                <c:pt idx="360">
                  <c:v>41.18</c:v>
                </c:pt>
                <c:pt idx="361">
                  <c:v>41.18</c:v>
                </c:pt>
                <c:pt idx="362">
                  <c:v>41.11</c:v>
                </c:pt>
                <c:pt idx="363">
                  <c:v>41.1</c:v>
                </c:pt>
                <c:pt idx="364">
                  <c:v>41.1</c:v>
                </c:pt>
                <c:pt idx="365">
                  <c:v>41.09</c:v>
                </c:pt>
                <c:pt idx="366">
                  <c:v>41.09</c:v>
                </c:pt>
                <c:pt idx="367">
                  <c:v>41.09</c:v>
                </c:pt>
                <c:pt idx="368">
                  <c:v>41.06</c:v>
                </c:pt>
                <c:pt idx="369">
                  <c:v>41.06</c:v>
                </c:pt>
                <c:pt idx="370">
                  <c:v>40.98</c:v>
                </c:pt>
                <c:pt idx="371">
                  <c:v>40.96</c:v>
                </c:pt>
                <c:pt idx="372">
                  <c:v>40.869999999999997</c:v>
                </c:pt>
                <c:pt idx="373">
                  <c:v>40.869999999999997</c:v>
                </c:pt>
                <c:pt idx="374">
                  <c:v>40.86</c:v>
                </c:pt>
                <c:pt idx="375">
                  <c:v>40.85</c:v>
                </c:pt>
                <c:pt idx="376">
                  <c:v>40.85</c:v>
                </c:pt>
                <c:pt idx="377">
                  <c:v>40.83</c:v>
                </c:pt>
                <c:pt idx="378">
                  <c:v>40.81</c:v>
                </c:pt>
                <c:pt idx="379">
                  <c:v>40.75</c:v>
                </c:pt>
                <c:pt idx="380">
                  <c:v>40.75</c:v>
                </c:pt>
                <c:pt idx="381">
                  <c:v>40.72</c:v>
                </c:pt>
                <c:pt idx="382">
                  <c:v>40.72</c:v>
                </c:pt>
                <c:pt idx="383">
                  <c:v>40.71</c:v>
                </c:pt>
                <c:pt idx="384">
                  <c:v>40.700000000000003</c:v>
                </c:pt>
                <c:pt idx="385">
                  <c:v>40.659999999999997</c:v>
                </c:pt>
                <c:pt idx="386">
                  <c:v>40.65</c:v>
                </c:pt>
                <c:pt idx="387">
                  <c:v>40.630000000000003</c:v>
                </c:pt>
                <c:pt idx="388">
                  <c:v>40.630000000000003</c:v>
                </c:pt>
                <c:pt idx="389">
                  <c:v>40.590000000000003</c:v>
                </c:pt>
                <c:pt idx="390">
                  <c:v>40.56</c:v>
                </c:pt>
                <c:pt idx="391">
                  <c:v>40.54</c:v>
                </c:pt>
                <c:pt idx="392">
                  <c:v>40.51</c:v>
                </c:pt>
                <c:pt idx="393">
                  <c:v>40.5</c:v>
                </c:pt>
                <c:pt idx="394">
                  <c:v>40.479999999999997</c:v>
                </c:pt>
                <c:pt idx="395">
                  <c:v>40.479999999999997</c:v>
                </c:pt>
                <c:pt idx="396">
                  <c:v>40.46</c:v>
                </c:pt>
                <c:pt idx="397">
                  <c:v>40.43</c:v>
                </c:pt>
                <c:pt idx="398">
                  <c:v>40.43</c:v>
                </c:pt>
                <c:pt idx="399">
                  <c:v>40.43</c:v>
                </c:pt>
                <c:pt idx="400">
                  <c:v>40.369999999999997</c:v>
                </c:pt>
                <c:pt idx="401">
                  <c:v>40.36</c:v>
                </c:pt>
                <c:pt idx="402">
                  <c:v>40.25</c:v>
                </c:pt>
                <c:pt idx="403">
                  <c:v>40.25</c:v>
                </c:pt>
                <c:pt idx="404">
                  <c:v>40.22</c:v>
                </c:pt>
                <c:pt idx="405">
                  <c:v>40.200000000000003</c:v>
                </c:pt>
                <c:pt idx="406">
                  <c:v>40.18</c:v>
                </c:pt>
                <c:pt idx="407">
                  <c:v>40.090000000000003</c:v>
                </c:pt>
                <c:pt idx="408">
                  <c:v>40.08</c:v>
                </c:pt>
                <c:pt idx="409">
                  <c:v>40.08</c:v>
                </c:pt>
                <c:pt idx="410">
                  <c:v>40.03</c:v>
                </c:pt>
                <c:pt idx="411">
                  <c:v>39.909999999999997</c:v>
                </c:pt>
                <c:pt idx="412">
                  <c:v>39.89</c:v>
                </c:pt>
                <c:pt idx="413">
                  <c:v>39.79</c:v>
                </c:pt>
                <c:pt idx="414">
                  <c:v>39.67</c:v>
                </c:pt>
                <c:pt idx="415">
                  <c:v>39.659999999999997</c:v>
                </c:pt>
                <c:pt idx="416">
                  <c:v>39.630000000000003</c:v>
                </c:pt>
                <c:pt idx="417">
                  <c:v>39.590000000000003</c:v>
                </c:pt>
                <c:pt idx="418">
                  <c:v>39.57</c:v>
                </c:pt>
                <c:pt idx="419">
                  <c:v>39.57</c:v>
                </c:pt>
                <c:pt idx="420">
                  <c:v>39.520000000000003</c:v>
                </c:pt>
                <c:pt idx="421">
                  <c:v>39.49</c:v>
                </c:pt>
                <c:pt idx="422">
                  <c:v>39.450000000000003</c:v>
                </c:pt>
                <c:pt idx="423">
                  <c:v>39.4</c:v>
                </c:pt>
                <c:pt idx="424">
                  <c:v>39.39</c:v>
                </c:pt>
                <c:pt idx="425">
                  <c:v>39.369999999999997</c:v>
                </c:pt>
                <c:pt idx="426">
                  <c:v>39.36</c:v>
                </c:pt>
                <c:pt idx="427">
                  <c:v>39.24</c:v>
                </c:pt>
                <c:pt idx="428">
                  <c:v>39.24</c:v>
                </c:pt>
                <c:pt idx="429">
                  <c:v>39.200000000000003</c:v>
                </c:pt>
                <c:pt idx="430">
                  <c:v>39.17</c:v>
                </c:pt>
                <c:pt idx="431">
                  <c:v>39.119999999999997</c:v>
                </c:pt>
                <c:pt idx="432">
                  <c:v>39.119999999999997</c:v>
                </c:pt>
                <c:pt idx="433">
                  <c:v>39.08</c:v>
                </c:pt>
                <c:pt idx="434">
                  <c:v>39.08</c:v>
                </c:pt>
                <c:pt idx="435">
                  <c:v>39</c:v>
                </c:pt>
                <c:pt idx="436">
                  <c:v>39</c:v>
                </c:pt>
                <c:pt idx="437">
                  <c:v>39</c:v>
                </c:pt>
                <c:pt idx="438">
                  <c:v>38.99</c:v>
                </c:pt>
                <c:pt idx="439">
                  <c:v>38.979999999999997</c:v>
                </c:pt>
                <c:pt idx="440">
                  <c:v>38.97</c:v>
                </c:pt>
                <c:pt idx="441">
                  <c:v>38.97</c:v>
                </c:pt>
                <c:pt idx="442">
                  <c:v>38.93</c:v>
                </c:pt>
                <c:pt idx="443">
                  <c:v>38.93</c:v>
                </c:pt>
                <c:pt idx="444">
                  <c:v>38.840000000000003</c:v>
                </c:pt>
                <c:pt idx="445">
                  <c:v>38.81</c:v>
                </c:pt>
                <c:pt idx="446">
                  <c:v>38.799999999999997</c:v>
                </c:pt>
                <c:pt idx="447">
                  <c:v>38.79</c:v>
                </c:pt>
                <c:pt idx="448">
                  <c:v>38.78</c:v>
                </c:pt>
                <c:pt idx="449">
                  <c:v>38.770000000000003</c:v>
                </c:pt>
                <c:pt idx="450">
                  <c:v>38.659999999999997</c:v>
                </c:pt>
                <c:pt idx="451">
                  <c:v>38.64</c:v>
                </c:pt>
                <c:pt idx="452">
                  <c:v>38.630000000000003</c:v>
                </c:pt>
                <c:pt idx="453">
                  <c:v>38.590000000000003</c:v>
                </c:pt>
                <c:pt idx="454">
                  <c:v>38.57</c:v>
                </c:pt>
                <c:pt idx="455">
                  <c:v>38.57</c:v>
                </c:pt>
                <c:pt idx="456">
                  <c:v>38.57</c:v>
                </c:pt>
                <c:pt idx="457">
                  <c:v>38.53</c:v>
                </c:pt>
                <c:pt idx="458">
                  <c:v>38.450000000000003</c:v>
                </c:pt>
                <c:pt idx="459">
                  <c:v>38.44</c:v>
                </c:pt>
                <c:pt idx="460">
                  <c:v>38.42</c:v>
                </c:pt>
                <c:pt idx="461">
                  <c:v>38.42</c:v>
                </c:pt>
                <c:pt idx="462">
                  <c:v>38.33</c:v>
                </c:pt>
                <c:pt idx="463">
                  <c:v>38.32</c:v>
                </c:pt>
                <c:pt idx="464">
                  <c:v>38.299999999999997</c:v>
                </c:pt>
                <c:pt idx="465">
                  <c:v>38.299999999999997</c:v>
                </c:pt>
                <c:pt idx="466">
                  <c:v>38.25</c:v>
                </c:pt>
                <c:pt idx="467">
                  <c:v>38.25</c:v>
                </c:pt>
                <c:pt idx="468">
                  <c:v>38.24</c:v>
                </c:pt>
                <c:pt idx="469">
                  <c:v>38.229999999999997</c:v>
                </c:pt>
                <c:pt idx="470">
                  <c:v>38.21</c:v>
                </c:pt>
                <c:pt idx="471">
                  <c:v>38.17</c:v>
                </c:pt>
                <c:pt idx="472">
                  <c:v>38.14</c:v>
                </c:pt>
                <c:pt idx="473">
                  <c:v>38.119999999999997</c:v>
                </c:pt>
                <c:pt idx="474">
                  <c:v>38.08</c:v>
                </c:pt>
                <c:pt idx="475">
                  <c:v>38.049999999999997</c:v>
                </c:pt>
                <c:pt idx="476">
                  <c:v>38.01</c:v>
                </c:pt>
                <c:pt idx="477">
                  <c:v>37.99</c:v>
                </c:pt>
                <c:pt idx="478">
                  <c:v>37.99</c:v>
                </c:pt>
                <c:pt idx="479">
                  <c:v>37.9</c:v>
                </c:pt>
                <c:pt idx="480">
                  <c:v>37.85</c:v>
                </c:pt>
                <c:pt idx="481">
                  <c:v>37.81</c:v>
                </c:pt>
                <c:pt idx="482">
                  <c:v>37.81</c:v>
                </c:pt>
                <c:pt idx="483">
                  <c:v>37.81</c:v>
                </c:pt>
                <c:pt idx="484">
                  <c:v>37.81</c:v>
                </c:pt>
                <c:pt idx="485">
                  <c:v>37.79</c:v>
                </c:pt>
                <c:pt idx="486">
                  <c:v>37.78</c:v>
                </c:pt>
                <c:pt idx="487">
                  <c:v>37.76</c:v>
                </c:pt>
                <c:pt idx="488">
                  <c:v>37.76</c:v>
                </c:pt>
                <c:pt idx="489">
                  <c:v>37.700000000000003</c:v>
                </c:pt>
                <c:pt idx="490">
                  <c:v>37.68</c:v>
                </c:pt>
                <c:pt idx="491">
                  <c:v>37.659999999999997</c:v>
                </c:pt>
                <c:pt idx="492">
                  <c:v>37.64</c:v>
                </c:pt>
                <c:pt idx="493">
                  <c:v>37.619999999999997</c:v>
                </c:pt>
                <c:pt idx="494">
                  <c:v>37.590000000000003</c:v>
                </c:pt>
                <c:pt idx="495">
                  <c:v>37.58</c:v>
                </c:pt>
                <c:pt idx="496">
                  <c:v>37.58</c:v>
                </c:pt>
                <c:pt idx="497">
                  <c:v>37.54</c:v>
                </c:pt>
                <c:pt idx="498">
                  <c:v>37.51</c:v>
                </c:pt>
                <c:pt idx="499">
                  <c:v>37.5</c:v>
                </c:pt>
                <c:pt idx="500">
                  <c:v>37.5</c:v>
                </c:pt>
                <c:pt idx="501">
                  <c:v>37.5</c:v>
                </c:pt>
                <c:pt idx="502">
                  <c:v>37.47</c:v>
                </c:pt>
                <c:pt idx="503">
                  <c:v>37.47</c:v>
                </c:pt>
                <c:pt idx="504">
                  <c:v>37.47</c:v>
                </c:pt>
                <c:pt idx="505">
                  <c:v>37.47</c:v>
                </c:pt>
                <c:pt idx="506">
                  <c:v>37.44</c:v>
                </c:pt>
                <c:pt idx="507">
                  <c:v>37.44</c:v>
                </c:pt>
                <c:pt idx="508">
                  <c:v>37.44</c:v>
                </c:pt>
                <c:pt idx="509">
                  <c:v>37.4</c:v>
                </c:pt>
                <c:pt idx="510">
                  <c:v>37.33</c:v>
                </c:pt>
                <c:pt idx="511">
                  <c:v>37.31</c:v>
                </c:pt>
                <c:pt idx="512">
                  <c:v>37.299999999999997</c:v>
                </c:pt>
                <c:pt idx="513">
                  <c:v>37.28</c:v>
                </c:pt>
                <c:pt idx="514">
                  <c:v>37.270000000000003</c:v>
                </c:pt>
                <c:pt idx="515">
                  <c:v>37.159999999999997</c:v>
                </c:pt>
                <c:pt idx="516">
                  <c:v>37.08</c:v>
                </c:pt>
                <c:pt idx="517">
                  <c:v>37.07</c:v>
                </c:pt>
                <c:pt idx="518">
                  <c:v>37.04</c:v>
                </c:pt>
                <c:pt idx="519">
                  <c:v>36.979999999999997</c:v>
                </c:pt>
                <c:pt idx="520">
                  <c:v>36.94</c:v>
                </c:pt>
                <c:pt idx="521">
                  <c:v>36.94</c:v>
                </c:pt>
                <c:pt idx="522">
                  <c:v>36.9</c:v>
                </c:pt>
                <c:pt idx="523">
                  <c:v>36.89</c:v>
                </c:pt>
                <c:pt idx="524">
                  <c:v>36.82</c:v>
                </c:pt>
                <c:pt idx="525">
                  <c:v>36.75</c:v>
                </c:pt>
                <c:pt idx="526">
                  <c:v>36.75</c:v>
                </c:pt>
                <c:pt idx="527">
                  <c:v>36.75</c:v>
                </c:pt>
                <c:pt idx="528">
                  <c:v>36.69</c:v>
                </c:pt>
                <c:pt idx="529">
                  <c:v>36.69</c:v>
                </c:pt>
                <c:pt idx="530">
                  <c:v>36.67</c:v>
                </c:pt>
                <c:pt idx="531">
                  <c:v>36.659999999999997</c:v>
                </c:pt>
                <c:pt idx="532">
                  <c:v>36.64</c:v>
                </c:pt>
                <c:pt idx="533">
                  <c:v>36.58</c:v>
                </c:pt>
                <c:pt idx="534">
                  <c:v>36.56</c:v>
                </c:pt>
                <c:pt idx="535">
                  <c:v>36.549999999999997</c:v>
                </c:pt>
                <c:pt idx="536">
                  <c:v>36.53</c:v>
                </c:pt>
                <c:pt idx="537">
                  <c:v>36.53</c:v>
                </c:pt>
                <c:pt idx="538">
                  <c:v>36.450000000000003</c:v>
                </c:pt>
                <c:pt idx="539">
                  <c:v>36.409999999999997</c:v>
                </c:pt>
                <c:pt idx="540">
                  <c:v>36.380000000000003</c:v>
                </c:pt>
                <c:pt idx="541">
                  <c:v>36.380000000000003</c:v>
                </c:pt>
                <c:pt idx="542">
                  <c:v>36.369999999999997</c:v>
                </c:pt>
                <c:pt idx="543">
                  <c:v>36.36</c:v>
                </c:pt>
                <c:pt idx="544">
                  <c:v>36.340000000000003</c:v>
                </c:pt>
                <c:pt idx="545">
                  <c:v>36.299999999999997</c:v>
                </c:pt>
                <c:pt idx="546">
                  <c:v>36.26</c:v>
                </c:pt>
                <c:pt idx="547">
                  <c:v>36.25</c:v>
                </c:pt>
                <c:pt idx="548">
                  <c:v>36.24</c:v>
                </c:pt>
                <c:pt idx="549">
                  <c:v>36.229999999999997</c:v>
                </c:pt>
                <c:pt idx="550">
                  <c:v>36.229999999999997</c:v>
                </c:pt>
                <c:pt idx="551">
                  <c:v>36.22</c:v>
                </c:pt>
                <c:pt idx="552">
                  <c:v>36.21</c:v>
                </c:pt>
                <c:pt idx="553">
                  <c:v>36.21</c:v>
                </c:pt>
                <c:pt idx="554">
                  <c:v>36.21</c:v>
                </c:pt>
                <c:pt idx="555">
                  <c:v>36.200000000000003</c:v>
                </c:pt>
                <c:pt idx="556">
                  <c:v>36.19</c:v>
                </c:pt>
                <c:pt idx="557">
                  <c:v>36.19</c:v>
                </c:pt>
                <c:pt idx="558">
                  <c:v>36.19</c:v>
                </c:pt>
                <c:pt idx="559">
                  <c:v>36.15</c:v>
                </c:pt>
                <c:pt idx="560">
                  <c:v>36.15</c:v>
                </c:pt>
                <c:pt idx="561">
                  <c:v>36.14</c:v>
                </c:pt>
                <c:pt idx="562">
                  <c:v>36.130000000000003</c:v>
                </c:pt>
                <c:pt idx="563">
                  <c:v>36.130000000000003</c:v>
                </c:pt>
                <c:pt idx="564">
                  <c:v>36.119999999999997</c:v>
                </c:pt>
                <c:pt idx="565">
                  <c:v>36.119999999999997</c:v>
                </c:pt>
                <c:pt idx="566">
                  <c:v>36.11</c:v>
                </c:pt>
                <c:pt idx="567">
                  <c:v>36.11</c:v>
                </c:pt>
                <c:pt idx="568">
                  <c:v>36.1</c:v>
                </c:pt>
                <c:pt idx="569">
                  <c:v>36.08</c:v>
                </c:pt>
                <c:pt idx="570">
                  <c:v>36.06</c:v>
                </c:pt>
                <c:pt idx="571">
                  <c:v>36.06</c:v>
                </c:pt>
                <c:pt idx="572">
                  <c:v>36.049999999999997</c:v>
                </c:pt>
                <c:pt idx="573">
                  <c:v>36.04</c:v>
                </c:pt>
                <c:pt idx="574">
                  <c:v>36.03</c:v>
                </c:pt>
                <c:pt idx="575">
                  <c:v>36.03</c:v>
                </c:pt>
                <c:pt idx="576">
                  <c:v>36.01</c:v>
                </c:pt>
                <c:pt idx="577">
                  <c:v>36</c:v>
                </c:pt>
                <c:pt idx="578">
                  <c:v>35.99</c:v>
                </c:pt>
                <c:pt idx="579">
                  <c:v>35.909999999999997</c:v>
                </c:pt>
                <c:pt idx="580">
                  <c:v>35.9</c:v>
                </c:pt>
                <c:pt idx="581">
                  <c:v>35.880000000000003</c:v>
                </c:pt>
                <c:pt idx="582">
                  <c:v>35.880000000000003</c:v>
                </c:pt>
                <c:pt idx="583">
                  <c:v>35.880000000000003</c:v>
                </c:pt>
                <c:pt idx="584">
                  <c:v>35.86</c:v>
                </c:pt>
                <c:pt idx="585">
                  <c:v>35.729999999999997</c:v>
                </c:pt>
                <c:pt idx="586">
                  <c:v>35.729999999999997</c:v>
                </c:pt>
                <c:pt idx="587">
                  <c:v>35.700000000000003</c:v>
                </c:pt>
                <c:pt idx="588">
                  <c:v>35.619999999999997</c:v>
                </c:pt>
                <c:pt idx="589">
                  <c:v>35.61</c:v>
                </c:pt>
                <c:pt idx="590">
                  <c:v>35.6</c:v>
                </c:pt>
                <c:pt idx="591">
                  <c:v>35.54</c:v>
                </c:pt>
                <c:pt idx="592">
                  <c:v>35.54</c:v>
                </c:pt>
                <c:pt idx="593">
                  <c:v>35.51</c:v>
                </c:pt>
                <c:pt idx="594">
                  <c:v>35.5</c:v>
                </c:pt>
                <c:pt idx="595">
                  <c:v>35.43</c:v>
                </c:pt>
                <c:pt idx="596">
                  <c:v>35.43</c:v>
                </c:pt>
                <c:pt idx="597">
                  <c:v>35.42</c:v>
                </c:pt>
                <c:pt idx="598">
                  <c:v>35.39</c:v>
                </c:pt>
                <c:pt idx="599">
                  <c:v>35.380000000000003</c:v>
                </c:pt>
                <c:pt idx="600">
                  <c:v>35.35</c:v>
                </c:pt>
                <c:pt idx="601">
                  <c:v>35.340000000000003</c:v>
                </c:pt>
                <c:pt idx="602">
                  <c:v>35.32</c:v>
                </c:pt>
                <c:pt idx="603">
                  <c:v>35.270000000000003</c:v>
                </c:pt>
                <c:pt idx="604">
                  <c:v>35.25</c:v>
                </c:pt>
                <c:pt idx="605">
                  <c:v>35.229999999999997</c:v>
                </c:pt>
                <c:pt idx="606">
                  <c:v>35.21</c:v>
                </c:pt>
                <c:pt idx="607">
                  <c:v>35.17</c:v>
                </c:pt>
                <c:pt idx="608">
                  <c:v>35.159999999999997</c:v>
                </c:pt>
                <c:pt idx="609">
                  <c:v>35.130000000000003</c:v>
                </c:pt>
                <c:pt idx="610">
                  <c:v>35.11</c:v>
                </c:pt>
                <c:pt idx="611">
                  <c:v>35.08</c:v>
                </c:pt>
                <c:pt idx="612">
                  <c:v>35.07</c:v>
                </c:pt>
                <c:pt idx="613">
                  <c:v>35.049999999999997</c:v>
                </c:pt>
                <c:pt idx="614">
                  <c:v>35.020000000000003</c:v>
                </c:pt>
                <c:pt idx="615">
                  <c:v>35.020000000000003</c:v>
                </c:pt>
                <c:pt idx="616">
                  <c:v>35.01</c:v>
                </c:pt>
                <c:pt idx="617">
                  <c:v>34.979999999999997</c:v>
                </c:pt>
                <c:pt idx="618">
                  <c:v>34.979999999999997</c:v>
                </c:pt>
                <c:pt idx="619">
                  <c:v>34.979999999999997</c:v>
                </c:pt>
                <c:pt idx="620">
                  <c:v>34.950000000000003</c:v>
                </c:pt>
                <c:pt idx="621">
                  <c:v>34.909999999999997</c:v>
                </c:pt>
                <c:pt idx="622">
                  <c:v>34.909999999999997</c:v>
                </c:pt>
                <c:pt idx="623">
                  <c:v>34.909999999999997</c:v>
                </c:pt>
                <c:pt idx="624">
                  <c:v>34.9</c:v>
                </c:pt>
                <c:pt idx="625">
                  <c:v>34.9</c:v>
                </c:pt>
                <c:pt idx="626">
                  <c:v>34.89</c:v>
                </c:pt>
                <c:pt idx="627">
                  <c:v>34.880000000000003</c:v>
                </c:pt>
                <c:pt idx="628">
                  <c:v>34.880000000000003</c:v>
                </c:pt>
                <c:pt idx="629">
                  <c:v>34.869999999999997</c:v>
                </c:pt>
                <c:pt idx="630">
                  <c:v>34.869999999999997</c:v>
                </c:pt>
                <c:pt idx="631">
                  <c:v>34.840000000000003</c:v>
                </c:pt>
                <c:pt idx="632">
                  <c:v>34.799999999999997</c:v>
                </c:pt>
                <c:pt idx="633">
                  <c:v>34.799999999999997</c:v>
                </c:pt>
                <c:pt idx="634">
                  <c:v>34.79</c:v>
                </c:pt>
                <c:pt idx="635">
                  <c:v>34.76</c:v>
                </c:pt>
                <c:pt idx="636">
                  <c:v>34.74</c:v>
                </c:pt>
                <c:pt idx="637">
                  <c:v>34.72</c:v>
                </c:pt>
                <c:pt idx="638">
                  <c:v>34.71</c:v>
                </c:pt>
                <c:pt idx="639">
                  <c:v>34.71</c:v>
                </c:pt>
                <c:pt idx="640">
                  <c:v>34.67</c:v>
                </c:pt>
                <c:pt idx="641">
                  <c:v>34.67</c:v>
                </c:pt>
                <c:pt idx="642">
                  <c:v>34.67</c:v>
                </c:pt>
                <c:pt idx="643">
                  <c:v>34.65</c:v>
                </c:pt>
                <c:pt idx="644">
                  <c:v>34.6</c:v>
                </c:pt>
                <c:pt idx="645">
                  <c:v>34.549999999999997</c:v>
                </c:pt>
                <c:pt idx="646">
                  <c:v>34.5</c:v>
                </c:pt>
                <c:pt idx="647">
                  <c:v>34.5</c:v>
                </c:pt>
                <c:pt idx="648">
                  <c:v>34.49</c:v>
                </c:pt>
                <c:pt idx="649">
                  <c:v>34.479999999999997</c:v>
                </c:pt>
                <c:pt idx="650">
                  <c:v>34.479999999999997</c:v>
                </c:pt>
                <c:pt idx="651">
                  <c:v>34.47</c:v>
                </c:pt>
                <c:pt idx="652">
                  <c:v>34.46</c:v>
                </c:pt>
                <c:pt idx="653">
                  <c:v>34.450000000000003</c:v>
                </c:pt>
                <c:pt idx="654">
                  <c:v>34.44</c:v>
                </c:pt>
                <c:pt idx="655">
                  <c:v>34.42</c:v>
                </c:pt>
                <c:pt idx="656">
                  <c:v>34.409999999999997</c:v>
                </c:pt>
                <c:pt idx="657">
                  <c:v>34.39</c:v>
                </c:pt>
                <c:pt idx="658">
                  <c:v>34.39</c:v>
                </c:pt>
                <c:pt idx="659">
                  <c:v>34.36</c:v>
                </c:pt>
                <c:pt idx="660">
                  <c:v>34.35</c:v>
                </c:pt>
                <c:pt idx="661">
                  <c:v>34.33</c:v>
                </c:pt>
                <c:pt idx="662">
                  <c:v>34.32</c:v>
                </c:pt>
                <c:pt idx="663">
                  <c:v>34.270000000000003</c:v>
                </c:pt>
                <c:pt idx="664">
                  <c:v>34.26</c:v>
                </c:pt>
                <c:pt idx="665">
                  <c:v>34.229999999999997</c:v>
                </c:pt>
                <c:pt idx="666">
                  <c:v>34.229999999999997</c:v>
                </c:pt>
                <c:pt idx="667">
                  <c:v>34.22</c:v>
                </c:pt>
                <c:pt idx="668">
                  <c:v>34.18</c:v>
                </c:pt>
                <c:pt idx="669">
                  <c:v>34.130000000000003</c:v>
                </c:pt>
                <c:pt idx="670">
                  <c:v>34.049999999999997</c:v>
                </c:pt>
                <c:pt idx="671">
                  <c:v>34.03</c:v>
                </c:pt>
                <c:pt idx="672">
                  <c:v>34.03</c:v>
                </c:pt>
                <c:pt idx="673">
                  <c:v>34.01</c:v>
                </c:pt>
                <c:pt idx="674">
                  <c:v>33.950000000000003</c:v>
                </c:pt>
                <c:pt idx="675">
                  <c:v>33.92</c:v>
                </c:pt>
                <c:pt idx="676">
                  <c:v>33.909999999999997</c:v>
                </c:pt>
                <c:pt idx="677">
                  <c:v>33.770000000000003</c:v>
                </c:pt>
                <c:pt idx="678">
                  <c:v>33.729999999999997</c:v>
                </c:pt>
                <c:pt idx="679">
                  <c:v>33.700000000000003</c:v>
                </c:pt>
                <c:pt idx="680">
                  <c:v>33.700000000000003</c:v>
                </c:pt>
                <c:pt idx="681">
                  <c:v>33.65</c:v>
                </c:pt>
                <c:pt idx="682">
                  <c:v>33.58</c:v>
                </c:pt>
                <c:pt idx="683">
                  <c:v>33.57</c:v>
                </c:pt>
                <c:pt idx="684">
                  <c:v>33.549999999999997</c:v>
                </c:pt>
                <c:pt idx="685">
                  <c:v>33.53</c:v>
                </c:pt>
                <c:pt idx="686">
                  <c:v>33.520000000000003</c:v>
                </c:pt>
                <c:pt idx="687">
                  <c:v>33.479999999999997</c:v>
                </c:pt>
                <c:pt idx="688">
                  <c:v>33.44</c:v>
                </c:pt>
                <c:pt idx="689">
                  <c:v>33.42</c:v>
                </c:pt>
                <c:pt idx="690">
                  <c:v>33.42</c:v>
                </c:pt>
                <c:pt idx="691">
                  <c:v>33.36</c:v>
                </c:pt>
                <c:pt idx="692">
                  <c:v>33.340000000000003</c:v>
                </c:pt>
                <c:pt idx="693">
                  <c:v>33.26</c:v>
                </c:pt>
                <c:pt idx="694">
                  <c:v>33.26</c:v>
                </c:pt>
                <c:pt idx="695">
                  <c:v>33.200000000000003</c:v>
                </c:pt>
                <c:pt idx="696">
                  <c:v>33.19</c:v>
                </c:pt>
                <c:pt idx="697">
                  <c:v>33.19</c:v>
                </c:pt>
                <c:pt idx="698">
                  <c:v>33.159999999999997</c:v>
                </c:pt>
                <c:pt idx="699">
                  <c:v>33.15</c:v>
                </c:pt>
                <c:pt idx="700">
                  <c:v>33.15</c:v>
                </c:pt>
                <c:pt idx="701">
                  <c:v>33.14</c:v>
                </c:pt>
                <c:pt idx="702">
                  <c:v>33.14</c:v>
                </c:pt>
                <c:pt idx="703">
                  <c:v>33.130000000000003</c:v>
                </c:pt>
                <c:pt idx="704">
                  <c:v>33.049999999999997</c:v>
                </c:pt>
                <c:pt idx="705">
                  <c:v>32.99</c:v>
                </c:pt>
                <c:pt idx="706">
                  <c:v>32.94</c:v>
                </c:pt>
                <c:pt idx="707">
                  <c:v>32.93</c:v>
                </c:pt>
                <c:pt idx="708">
                  <c:v>32.92</c:v>
                </c:pt>
                <c:pt idx="709">
                  <c:v>32.909999999999997</c:v>
                </c:pt>
                <c:pt idx="710">
                  <c:v>32.82</c:v>
                </c:pt>
                <c:pt idx="711">
                  <c:v>32.76</c:v>
                </c:pt>
                <c:pt idx="712">
                  <c:v>32.76</c:v>
                </c:pt>
                <c:pt idx="713">
                  <c:v>32.69</c:v>
                </c:pt>
                <c:pt idx="714">
                  <c:v>32.68</c:v>
                </c:pt>
                <c:pt idx="715">
                  <c:v>32.619999999999997</c:v>
                </c:pt>
                <c:pt idx="716">
                  <c:v>32.619999999999997</c:v>
                </c:pt>
                <c:pt idx="717">
                  <c:v>32.590000000000003</c:v>
                </c:pt>
                <c:pt idx="718">
                  <c:v>32.58</c:v>
                </c:pt>
                <c:pt idx="719">
                  <c:v>32.549999999999997</c:v>
                </c:pt>
                <c:pt idx="720">
                  <c:v>32.520000000000003</c:v>
                </c:pt>
                <c:pt idx="721">
                  <c:v>32.520000000000003</c:v>
                </c:pt>
                <c:pt idx="722">
                  <c:v>32.39</c:v>
                </c:pt>
                <c:pt idx="723">
                  <c:v>32.35</c:v>
                </c:pt>
                <c:pt idx="724">
                  <c:v>32.33</c:v>
                </c:pt>
                <c:pt idx="725">
                  <c:v>32.29</c:v>
                </c:pt>
                <c:pt idx="726">
                  <c:v>32.29</c:v>
                </c:pt>
                <c:pt idx="727">
                  <c:v>32.29</c:v>
                </c:pt>
                <c:pt idx="728">
                  <c:v>32.28</c:v>
                </c:pt>
                <c:pt idx="729">
                  <c:v>32.28</c:v>
                </c:pt>
                <c:pt idx="730">
                  <c:v>32.24</c:v>
                </c:pt>
                <c:pt idx="731">
                  <c:v>32.22</c:v>
                </c:pt>
                <c:pt idx="732">
                  <c:v>32.19</c:v>
                </c:pt>
                <c:pt idx="733">
                  <c:v>32.18</c:v>
                </c:pt>
                <c:pt idx="734">
                  <c:v>32.14</c:v>
                </c:pt>
                <c:pt idx="735">
                  <c:v>32.14</c:v>
                </c:pt>
                <c:pt idx="736">
                  <c:v>32.090000000000003</c:v>
                </c:pt>
                <c:pt idx="737">
                  <c:v>32.090000000000003</c:v>
                </c:pt>
                <c:pt idx="738">
                  <c:v>32.03</c:v>
                </c:pt>
                <c:pt idx="739">
                  <c:v>32.020000000000003</c:v>
                </c:pt>
                <c:pt idx="740">
                  <c:v>32.020000000000003</c:v>
                </c:pt>
                <c:pt idx="741">
                  <c:v>32.020000000000003</c:v>
                </c:pt>
                <c:pt idx="742">
                  <c:v>32.01</c:v>
                </c:pt>
                <c:pt idx="743">
                  <c:v>32</c:v>
                </c:pt>
                <c:pt idx="744">
                  <c:v>32</c:v>
                </c:pt>
                <c:pt idx="745">
                  <c:v>31.96</c:v>
                </c:pt>
                <c:pt idx="746">
                  <c:v>31.95</c:v>
                </c:pt>
                <c:pt idx="747">
                  <c:v>31.94</c:v>
                </c:pt>
                <c:pt idx="748">
                  <c:v>31.9</c:v>
                </c:pt>
                <c:pt idx="749">
                  <c:v>31.89</c:v>
                </c:pt>
                <c:pt idx="750">
                  <c:v>31.87</c:v>
                </c:pt>
                <c:pt idx="751">
                  <c:v>31.87</c:v>
                </c:pt>
                <c:pt idx="752">
                  <c:v>31.86</c:v>
                </c:pt>
                <c:pt idx="753">
                  <c:v>31.82</c:v>
                </c:pt>
                <c:pt idx="754">
                  <c:v>31.81</c:v>
                </c:pt>
                <c:pt idx="755">
                  <c:v>31.81</c:v>
                </c:pt>
                <c:pt idx="756">
                  <c:v>31.8</c:v>
                </c:pt>
                <c:pt idx="757">
                  <c:v>31.8</c:v>
                </c:pt>
                <c:pt idx="758">
                  <c:v>31.8</c:v>
                </c:pt>
                <c:pt idx="759">
                  <c:v>31.77</c:v>
                </c:pt>
                <c:pt idx="760">
                  <c:v>31.77</c:v>
                </c:pt>
                <c:pt idx="761">
                  <c:v>31.74</c:v>
                </c:pt>
                <c:pt idx="762">
                  <c:v>31.69</c:v>
                </c:pt>
                <c:pt idx="763">
                  <c:v>31.67</c:v>
                </c:pt>
                <c:pt idx="764">
                  <c:v>31.65</c:v>
                </c:pt>
                <c:pt idx="765">
                  <c:v>31.58</c:v>
                </c:pt>
                <c:pt idx="766">
                  <c:v>31.58</c:v>
                </c:pt>
                <c:pt idx="767">
                  <c:v>31.55</c:v>
                </c:pt>
                <c:pt idx="768">
                  <c:v>31.53</c:v>
                </c:pt>
                <c:pt idx="769">
                  <c:v>31.49</c:v>
                </c:pt>
                <c:pt idx="770">
                  <c:v>31.48</c:v>
                </c:pt>
                <c:pt idx="771">
                  <c:v>31.46</c:v>
                </c:pt>
                <c:pt idx="772">
                  <c:v>31.41</c:v>
                </c:pt>
                <c:pt idx="773">
                  <c:v>31.41</c:v>
                </c:pt>
                <c:pt idx="774">
                  <c:v>31.35</c:v>
                </c:pt>
                <c:pt idx="775">
                  <c:v>31.35</c:v>
                </c:pt>
                <c:pt idx="776">
                  <c:v>31.34</c:v>
                </c:pt>
                <c:pt idx="777">
                  <c:v>31.33</c:v>
                </c:pt>
                <c:pt idx="778">
                  <c:v>31.33</c:v>
                </c:pt>
                <c:pt idx="779">
                  <c:v>31.32</c:v>
                </c:pt>
                <c:pt idx="780">
                  <c:v>31.3</c:v>
                </c:pt>
                <c:pt idx="781">
                  <c:v>31.3</c:v>
                </c:pt>
                <c:pt idx="782">
                  <c:v>31.29</c:v>
                </c:pt>
                <c:pt idx="783">
                  <c:v>31.29</c:v>
                </c:pt>
                <c:pt idx="784">
                  <c:v>31.27</c:v>
                </c:pt>
                <c:pt idx="785">
                  <c:v>31.27</c:v>
                </c:pt>
                <c:pt idx="786">
                  <c:v>31.25</c:v>
                </c:pt>
                <c:pt idx="787">
                  <c:v>31.24</c:v>
                </c:pt>
                <c:pt idx="788">
                  <c:v>31.24</c:v>
                </c:pt>
                <c:pt idx="789">
                  <c:v>31.22</c:v>
                </c:pt>
                <c:pt idx="790">
                  <c:v>31.22</c:v>
                </c:pt>
                <c:pt idx="791">
                  <c:v>31.18</c:v>
                </c:pt>
                <c:pt idx="792">
                  <c:v>31.16</c:v>
                </c:pt>
                <c:pt idx="793">
                  <c:v>31.14</c:v>
                </c:pt>
                <c:pt idx="794">
                  <c:v>31.14</c:v>
                </c:pt>
                <c:pt idx="795">
                  <c:v>31.01</c:v>
                </c:pt>
                <c:pt idx="796">
                  <c:v>30.99</c:v>
                </c:pt>
                <c:pt idx="797">
                  <c:v>30.95</c:v>
                </c:pt>
                <c:pt idx="798">
                  <c:v>30.94</c:v>
                </c:pt>
                <c:pt idx="799">
                  <c:v>30.94</c:v>
                </c:pt>
                <c:pt idx="800">
                  <c:v>30.93</c:v>
                </c:pt>
                <c:pt idx="801">
                  <c:v>30.86</c:v>
                </c:pt>
                <c:pt idx="802">
                  <c:v>30.82</c:v>
                </c:pt>
                <c:pt idx="803">
                  <c:v>30.82</c:v>
                </c:pt>
                <c:pt idx="804">
                  <c:v>30.8</c:v>
                </c:pt>
                <c:pt idx="805">
                  <c:v>30.77</c:v>
                </c:pt>
                <c:pt idx="806">
                  <c:v>30.77</c:v>
                </c:pt>
                <c:pt idx="807">
                  <c:v>30.75</c:v>
                </c:pt>
                <c:pt idx="808">
                  <c:v>30.75</c:v>
                </c:pt>
                <c:pt idx="809">
                  <c:v>30.7</c:v>
                </c:pt>
                <c:pt idx="810">
                  <c:v>30.68</c:v>
                </c:pt>
                <c:pt idx="811">
                  <c:v>30.67</c:v>
                </c:pt>
                <c:pt idx="812">
                  <c:v>30.67</c:v>
                </c:pt>
                <c:pt idx="813">
                  <c:v>30.64</c:v>
                </c:pt>
                <c:pt idx="814">
                  <c:v>30.64</c:v>
                </c:pt>
                <c:pt idx="815">
                  <c:v>30.62</c:v>
                </c:pt>
                <c:pt idx="816">
                  <c:v>30.6</c:v>
                </c:pt>
                <c:pt idx="817">
                  <c:v>30.59</c:v>
                </c:pt>
                <c:pt idx="818">
                  <c:v>30.59</c:v>
                </c:pt>
                <c:pt idx="819">
                  <c:v>30.55</c:v>
                </c:pt>
                <c:pt idx="820">
                  <c:v>30.5</c:v>
                </c:pt>
                <c:pt idx="821">
                  <c:v>30.48</c:v>
                </c:pt>
                <c:pt idx="822">
                  <c:v>30.46</c:v>
                </c:pt>
                <c:pt idx="823">
                  <c:v>30.43</c:v>
                </c:pt>
                <c:pt idx="824">
                  <c:v>30.39</c:v>
                </c:pt>
                <c:pt idx="825">
                  <c:v>30.32</c:v>
                </c:pt>
                <c:pt idx="826">
                  <c:v>30.3</c:v>
                </c:pt>
                <c:pt idx="827">
                  <c:v>30.28</c:v>
                </c:pt>
                <c:pt idx="828">
                  <c:v>30.23</c:v>
                </c:pt>
                <c:pt idx="829">
                  <c:v>30.15</c:v>
                </c:pt>
                <c:pt idx="830">
                  <c:v>30.14</c:v>
                </c:pt>
                <c:pt idx="831">
                  <c:v>30.13</c:v>
                </c:pt>
                <c:pt idx="832">
                  <c:v>30.11</c:v>
                </c:pt>
                <c:pt idx="833">
                  <c:v>30.1</c:v>
                </c:pt>
                <c:pt idx="834">
                  <c:v>30.09</c:v>
                </c:pt>
                <c:pt idx="835">
                  <c:v>30.08</c:v>
                </c:pt>
                <c:pt idx="836">
                  <c:v>30.07</c:v>
                </c:pt>
                <c:pt idx="837">
                  <c:v>30.02</c:v>
                </c:pt>
                <c:pt idx="838">
                  <c:v>30.02</c:v>
                </c:pt>
                <c:pt idx="839">
                  <c:v>30.02</c:v>
                </c:pt>
                <c:pt idx="840">
                  <c:v>30.02</c:v>
                </c:pt>
                <c:pt idx="841">
                  <c:v>30.01</c:v>
                </c:pt>
                <c:pt idx="842">
                  <c:v>30.01</c:v>
                </c:pt>
                <c:pt idx="843">
                  <c:v>30</c:v>
                </c:pt>
                <c:pt idx="844">
                  <c:v>29.99</c:v>
                </c:pt>
                <c:pt idx="845">
                  <c:v>29.96</c:v>
                </c:pt>
                <c:pt idx="846">
                  <c:v>29.93</c:v>
                </c:pt>
                <c:pt idx="847">
                  <c:v>29.93</c:v>
                </c:pt>
                <c:pt idx="848">
                  <c:v>29.89</c:v>
                </c:pt>
                <c:pt idx="849">
                  <c:v>29.87</c:v>
                </c:pt>
                <c:pt idx="850">
                  <c:v>29.83</c:v>
                </c:pt>
                <c:pt idx="851">
                  <c:v>29.81</c:v>
                </c:pt>
                <c:pt idx="852">
                  <c:v>29.81</c:v>
                </c:pt>
                <c:pt idx="853">
                  <c:v>29.79</c:v>
                </c:pt>
                <c:pt idx="854">
                  <c:v>29.76</c:v>
                </c:pt>
                <c:pt idx="855">
                  <c:v>29.73</c:v>
                </c:pt>
                <c:pt idx="856">
                  <c:v>29.7</c:v>
                </c:pt>
                <c:pt idx="857">
                  <c:v>29.69</c:v>
                </c:pt>
                <c:pt idx="858">
                  <c:v>29.68</c:v>
                </c:pt>
                <c:pt idx="859">
                  <c:v>29.66</c:v>
                </c:pt>
                <c:pt idx="860">
                  <c:v>29.65</c:v>
                </c:pt>
                <c:pt idx="861">
                  <c:v>29.56</c:v>
                </c:pt>
                <c:pt idx="862">
                  <c:v>29.56</c:v>
                </c:pt>
                <c:pt idx="863">
                  <c:v>29.56</c:v>
                </c:pt>
                <c:pt idx="864">
                  <c:v>29.56</c:v>
                </c:pt>
                <c:pt idx="865">
                  <c:v>29.54</c:v>
                </c:pt>
                <c:pt idx="866">
                  <c:v>29.53</c:v>
                </c:pt>
                <c:pt idx="867">
                  <c:v>29.5</c:v>
                </c:pt>
                <c:pt idx="868">
                  <c:v>29.49</c:v>
                </c:pt>
                <c:pt idx="869">
                  <c:v>29.48</c:v>
                </c:pt>
                <c:pt idx="870">
                  <c:v>29.47</c:v>
                </c:pt>
                <c:pt idx="871">
                  <c:v>29.42</c:v>
                </c:pt>
                <c:pt idx="872">
                  <c:v>29.39</c:v>
                </c:pt>
                <c:pt idx="873">
                  <c:v>29.34</c:v>
                </c:pt>
                <c:pt idx="874">
                  <c:v>29.34</c:v>
                </c:pt>
                <c:pt idx="875">
                  <c:v>29.32</c:v>
                </c:pt>
                <c:pt idx="876">
                  <c:v>29.31</c:v>
                </c:pt>
                <c:pt idx="877">
                  <c:v>29.31</c:v>
                </c:pt>
                <c:pt idx="878">
                  <c:v>29.31</c:v>
                </c:pt>
                <c:pt idx="879">
                  <c:v>29.31</c:v>
                </c:pt>
                <c:pt idx="880">
                  <c:v>29.31</c:v>
                </c:pt>
                <c:pt idx="881">
                  <c:v>29.25</c:v>
                </c:pt>
                <c:pt idx="882">
                  <c:v>29.22</c:v>
                </c:pt>
                <c:pt idx="883">
                  <c:v>29.22</c:v>
                </c:pt>
                <c:pt idx="884">
                  <c:v>29.14</c:v>
                </c:pt>
                <c:pt idx="885">
                  <c:v>29.1</c:v>
                </c:pt>
                <c:pt idx="886">
                  <c:v>29.1</c:v>
                </c:pt>
                <c:pt idx="887">
                  <c:v>29.1</c:v>
                </c:pt>
                <c:pt idx="888">
                  <c:v>29.1</c:v>
                </c:pt>
                <c:pt idx="889">
                  <c:v>29.05</c:v>
                </c:pt>
                <c:pt idx="890">
                  <c:v>29.02</c:v>
                </c:pt>
                <c:pt idx="891">
                  <c:v>28.93</c:v>
                </c:pt>
                <c:pt idx="892">
                  <c:v>28.92</c:v>
                </c:pt>
                <c:pt idx="893">
                  <c:v>28.91</c:v>
                </c:pt>
                <c:pt idx="894">
                  <c:v>28.85</c:v>
                </c:pt>
                <c:pt idx="895">
                  <c:v>28.81</c:v>
                </c:pt>
                <c:pt idx="896">
                  <c:v>28.8</c:v>
                </c:pt>
                <c:pt idx="897">
                  <c:v>28.8</c:v>
                </c:pt>
                <c:pt idx="898">
                  <c:v>28.76</c:v>
                </c:pt>
                <c:pt idx="899">
                  <c:v>28.75</c:v>
                </c:pt>
                <c:pt idx="900">
                  <c:v>28.74</c:v>
                </c:pt>
                <c:pt idx="901">
                  <c:v>28.7</c:v>
                </c:pt>
                <c:pt idx="902">
                  <c:v>28.69</c:v>
                </c:pt>
                <c:pt idx="903">
                  <c:v>28.66</c:v>
                </c:pt>
                <c:pt idx="904">
                  <c:v>28.64</c:v>
                </c:pt>
                <c:pt idx="905">
                  <c:v>28.63</c:v>
                </c:pt>
                <c:pt idx="906">
                  <c:v>28.62</c:v>
                </c:pt>
                <c:pt idx="907">
                  <c:v>28.59</c:v>
                </c:pt>
                <c:pt idx="908">
                  <c:v>28.58</c:v>
                </c:pt>
                <c:pt idx="909">
                  <c:v>28.57</c:v>
                </c:pt>
                <c:pt idx="910">
                  <c:v>28.54</c:v>
                </c:pt>
                <c:pt idx="911">
                  <c:v>28.53</c:v>
                </c:pt>
                <c:pt idx="912">
                  <c:v>28.5</c:v>
                </c:pt>
                <c:pt idx="913">
                  <c:v>28.48</c:v>
                </c:pt>
                <c:pt idx="914">
                  <c:v>28.47</c:v>
                </c:pt>
                <c:pt idx="915">
                  <c:v>28.43</c:v>
                </c:pt>
                <c:pt idx="916">
                  <c:v>28.41</c:v>
                </c:pt>
                <c:pt idx="917">
                  <c:v>28.41</c:v>
                </c:pt>
                <c:pt idx="918">
                  <c:v>28.4</c:v>
                </c:pt>
                <c:pt idx="919">
                  <c:v>28.35</c:v>
                </c:pt>
                <c:pt idx="920">
                  <c:v>28.35</c:v>
                </c:pt>
                <c:pt idx="921">
                  <c:v>28.35</c:v>
                </c:pt>
                <c:pt idx="922">
                  <c:v>28.33</c:v>
                </c:pt>
                <c:pt idx="923">
                  <c:v>28.33</c:v>
                </c:pt>
                <c:pt idx="924">
                  <c:v>28.32</c:v>
                </c:pt>
                <c:pt idx="925">
                  <c:v>28.28</c:v>
                </c:pt>
                <c:pt idx="926">
                  <c:v>28.16</c:v>
                </c:pt>
                <c:pt idx="927">
                  <c:v>28.07</c:v>
                </c:pt>
                <c:pt idx="928">
                  <c:v>28.05</c:v>
                </c:pt>
                <c:pt idx="929">
                  <c:v>28.01</c:v>
                </c:pt>
                <c:pt idx="930">
                  <c:v>27.99</c:v>
                </c:pt>
                <c:pt idx="931">
                  <c:v>27.96</c:v>
                </c:pt>
                <c:pt idx="932">
                  <c:v>27.95</c:v>
                </c:pt>
                <c:pt idx="933">
                  <c:v>27.93</c:v>
                </c:pt>
                <c:pt idx="934">
                  <c:v>27.9</c:v>
                </c:pt>
                <c:pt idx="935">
                  <c:v>27.83</c:v>
                </c:pt>
                <c:pt idx="936">
                  <c:v>27.82</c:v>
                </c:pt>
                <c:pt idx="937">
                  <c:v>27.78</c:v>
                </c:pt>
                <c:pt idx="938">
                  <c:v>27.78</c:v>
                </c:pt>
                <c:pt idx="939">
                  <c:v>27.77</c:v>
                </c:pt>
                <c:pt idx="940">
                  <c:v>27.76</c:v>
                </c:pt>
                <c:pt idx="941">
                  <c:v>27.76</c:v>
                </c:pt>
                <c:pt idx="942">
                  <c:v>27.75</c:v>
                </c:pt>
                <c:pt idx="943">
                  <c:v>27.73</c:v>
                </c:pt>
                <c:pt idx="944">
                  <c:v>27.69</c:v>
                </c:pt>
                <c:pt idx="945">
                  <c:v>27.62</c:v>
                </c:pt>
                <c:pt idx="946">
                  <c:v>27.56</c:v>
                </c:pt>
                <c:pt idx="947">
                  <c:v>27.5</c:v>
                </c:pt>
                <c:pt idx="948">
                  <c:v>27.47</c:v>
                </c:pt>
                <c:pt idx="949">
                  <c:v>27.45</c:v>
                </c:pt>
                <c:pt idx="950">
                  <c:v>27.33</c:v>
                </c:pt>
                <c:pt idx="951">
                  <c:v>27.3</c:v>
                </c:pt>
                <c:pt idx="952">
                  <c:v>27.29</c:v>
                </c:pt>
                <c:pt idx="953">
                  <c:v>27.28</c:v>
                </c:pt>
                <c:pt idx="954">
                  <c:v>27.27</c:v>
                </c:pt>
                <c:pt idx="955">
                  <c:v>27.25</c:v>
                </c:pt>
                <c:pt idx="956">
                  <c:v>27.25</c:v>
                </c:pt>
                <c:pt idx="957">
                  <c:v>27.23</c:v>
                </c:pt>
                <c:pt idx="958">
                  <c:v>27.22</c:v>
                </c:pt>
                <c:pt idx="959">
                  <c:v>27.17</c:v>
                </c:pt>
                <c:pt idx="960">
                  <c:v>27.13</c:v>
                </c:pt>
                <c:pt idx="961">
                  <c:v>27.13</c:v>
                </c:pt>
                <c:pt idx="962">
                  <c:v>27.12</c:v>
                </c:pt>
                <c:pt idx="963">
                  <c:v>27.1</c:v>
                </c:pt>
                <c:pt idx="964">
                  <c:v>27.09</c:v>
                </c:pt>
                <c:pt idx="965">
                  <c:v>27.09</c:v>
                </c:pt>
                <c:pt idx="966">
                  <c:v>27.01</c:v>
                </c:pt>
                <c:pt idx="967">
                  <c:v>27.01</c:v>
                </c:pt>
                <c:pt idx="968">
                  <c:v>27.01</c:v>
                </c:pt>
                <c:pt idx="969">
                  <c:v>26.92</c:v>
                </c:pt>
                <c:pt idx="970">
                  <c:v>26.83</c:v>
                </c:pt>
                <c:pt idx="971">
                  <c:v>26.82</c:v>
                </c:pt>
                <c:pt idx="972">
                  <c:v>26.76</c:v>
                </c:pt>
                <c:pt idx="973">
                  <c:v>26.7</c:v>
                </c:pt>
                <c:pt idx="974">
                  <c:v>26.66</c:v>
                </c:pt>
                <c:pt idx="975">
                  <c:v>26.64</c:v>
                </c:pt>
                <c:pt idx="976">
                  <c:v>26.62</c:v>
                </c:pt>
                <c:pt idx="977">
                  <c:v>26.56</c:v>
                </c:pt>
                <c:pt idx="978">
                  <c:v>26.55</c:v>
                </c:pt>
                <c:pt idx="979">
                  <c:v>26.53</c:v>
                </c:pt>
                <c:pt idx="980">
                  <c:v>26.49</c:v>
                </c:pt>
                <c:pt idx="981">
                  <c:v>26.48</c:v>
                </c:pt>
                <c:pt idx="982">
                  <c:v>26.47</c:v>
                </c:pt>
                <c:pt idx="983">
                  <c:v>26.42</c:v>
                </c:pt>
                <c:pt idx="984">
                  <c:v>26.36</c:v>
                </c:pt>
                <c:pt idx="985">
                  <c:v>26.34</c:v>
                </c:pt>
                <c:pt idx="986">
                  <c:v>26.34</c:v>
                </c:pt>
                <c:pt idx="987">
                  <c:v>26.31</c:v>
                </c:pt>
                <c:pt idx="988">
                  <c:v>26.3</c:v>
                </c:pt>
                <c:pt idx="989">
                  <c:v>26.3</c:v>
                </c:pt>
                <c:pt idx="990">
                  <c:v>26.29</c:v>
                </c:pt>
                <c:pt idx="991">
                  <c:v>26.24</c:v>
                </c:pt>
                <c:pt idx="992">
                  <c:v>26.24</c:v>
                </c:pt>
                <c:pt idx="993">
                  <c:v>26.24</c:v>
                </c:pt>
                <c:pt idx="994">
                  <c:v>26.23</c:v>
                </c:pt>
                <c:pt idx="995">
                  <c:v>26.2</c:v>
                </c:pt>
                <c:pt idx="996">
                  <c:v>26.2</c:v>
                </c:pt>
                <c:pt idx="997">
                  <c:v>26.2</c:v>
                </c:pt>
                <c:pt idx="998">
                  <c:v>26.2</c:v>
                </c:pt>
                <c:pt idx="999">
                  <c:v>26.19</c:v>
                </c:pt>
                <c:pt idx="1000">
                  <c:v>26.18</c:v>
                </c:pt>
                <c:pt idx="1001">
                  <c:v>26.18</c:v>
                </c:pt>
                <c:pt idx="1002">
                  <c:v>26.17</c:v>
                </c:pt>
                <c:pt idx="1003">
                  <c:v>26.17</c:v>
                </c:pt>
                <c:pt idx="1004">
                  <c:v>26.17</c:v>
                </c:pt>
                <c:pt idx="1005">
                  <c:v>26.16</c:v>
                </c:pt>
                <c:pt idx="1006">
                  <c:v>26.14</c:v>
                </c:pt>
                <c:pt idx="1007">
                  <c:v>26.14</c:v>
                </c:pt>
                <c:pt idx="1008">
                  <c:v>26.09</c:v>
                </c:pt>
                <c:pt idx="1009">
                  <c:v>26.08</c:v>
                </c:pt>
                <c:pt idx="1010">
                  <c:v>26.02</c:v>
                </c:pt>
                <c:pt idx="1011">
                  <c:v>25.99</c:v>
                </c:pt>
                <c:pt idx="1012">
                  <c:v>25.95</c:v>
                </c:pt>
                <c:pt idx="1013">
                  <c:v>25.93</c:v>
                </c:pt>
                <c:pt idx="1014">
                  <c:v>25.93</c:v>
                </c:pt>
                <c:pt idx="1015">
                  <c:v>25.93</c:v>
                </c:pt>
                <c:pt idx="1016">
                  <c:v>25.88</c:v>
                </c:pt>
                <c:pt idx="1017">
                  <c:v>25.86</c:v>
                </c:pt>
                <c:pt idx="1018">
                  <c:v>25.8</c:v>
                </c:pt>
                <c:pt idx="1019">
                  <c:v>25.77</c:v>
                </c:pt>
                <c:pt idx="1020">
                  <c:v>25.6</c:v>
                </c:pt>
                <c:pt idx="1021">
                  <c:v>25.59</c:v>
                </c:pt>
                <c:pt idx="1022">
                  <c:v>25.52</c:v>
                </c:pt>
                <c:pt idx="1023">
                  <c:v>25.51</c:v>
                </c:pt>
                <c:pt idx="1024">
                  <c:v>25.51</c:v>
                </c:pt>
                <c:pt idx="1025">
                  <c:v>25.41</c:v>
                </c:pt>
                <c:pt idx="1026">
                  <c:v>25.41</c:v>
                </c:pt>
                <c:pt idx="1027">
                  <c:v>25.39</c:v>
                </c:pt>
                <c:pt idx="1028">
                  <c:v>25.39</c:v>
                </c:pt>
                <c:pt idx="1029">
                  <c:v>25.36</c:v>
                </c:pt>
                <c:pt idx="1030">
                  <c:v>25.34</c:v>
                </c:pt>
                <c:pt idx="1031">
                  <c:v>25.3</c:v>
                </c:pt>
                <c:pt idx="1032">
                  <c:v>25.29</c:v>
                </c:pt>
                <c:pt idx="1033">
                  <c:v>25.28</c:v>
                </c:pt>
                <c:pt idx="1034">
                  <c:v>25.28</c:v>
                </c:pt>
                <c:pt idx="1035">
                  <c:v>25.25</c:v>
                </c:pt>
                <c:pt idx="1036">
                  <c:v>25.25</c:v>
                </c:pt>
                <c:pt idx="1037">
                  <c:v>25.25</c:v>
                </c:pt>
                <c:pt idx="1038">
                  <c:v>25.15</c:v>
                </c:pt>
                <c:pt idx="1039">
                  <c:v>25.12</c:v>
                </c:pt>
                <c:pt idx="1040">
                  <c:v>25.1</c:v>
                </c:pt>
                <c:pt idx="1041">
                  <c:v>25.09</c:v>
                </c:pt>
                <c:pt idx="1042">
                  <c:v>25.09</c:v>
                </c:pt>
                <c:pt idx="1043">
                  <c:v>25.08</c:v>
                </c:pt>
                <c:pt idx="1044">
                  <c:v>25.07</c:v>
                </c:pt>
                <c:pt idx="1045">
                  <c:v>25.07</c:v>
                </c:pt>
                <c:pt idx="1046">
                  <c:v>25.05</c:v>
                </c:pt>
                <c:pt idx="1047">
                  <c:v>24.98</c:v>
                </c:pt>
                <c:pt idx="1048">
                  <c:v>24.96</c:v>
                </c:pt>
                <c:pt idx="1049">
                  <c:v>24.94</c:v>
                </c:pt>
                <c:pt idx="1050">
                  <c:v>24.94</c:v>
                </c:pt>
                <c:pt idx="1051">
                  <c:v>24.7</c:v>
                </c:pt>
                <c:pt idx="1052">
                  <c:v>24.65</c:v>
                </c:pt>
                <c:pt idx="1053">
                  <c:v>24.65</c:v>
                </c:pt>
                <c:pt idx="1054">
                  <c:v>24.61</c:v>
                </c:pt>
                <c:pt idx="1055">
                  <c:v>24.59</c:v>
                </c:pt>
                <c:pt idx="1056">
                  <c:v>24.56</c:v>
                </c:pt>
                <c:pt idx="1057">
                  <c:v>24.55</c:v>
                </c:pt>
                <c:pt idx="1058">
                  <c:v>24.4</c:v>
                </c:pt>
                <c:pt idx="1059">
                  <c:v>24.39</c:v>
                </c:pt>
                <c:pt idx="1060">
                  <c:v>24.27</c:v>
                </c:pt>
                <c:pt idx="1061">
                  <c:v>24.25</c:v>
                </c:pt>
                <c:pt idx="1062">
                  <c:v>24.23</c:v>
                </c:pt>
                <c:pt idx="1063">
                  <c:v>24.23</c:v>
                </c:pt>
                <c:pt idx="1064">
                  <c:v>24.21</c:v>
                </c:pt>
                <c:pt idx="1065">
                  <c:v>24.19</c:v>
                </c:pt>
                <c:pt idx="1066">
                  <c:v>24.19</c:v>
                </c:pt>
                <c:pt idx="1067">
                  <c:v>24.16</c:v>
                </c:pt>
                <c:pt idx="1068">
                  <c:v>24.14</c:v>
                </c:pt>
                <c:pt idx="1069">
                  <c:v>24.14</c:v>
                </c:pt>
                <c:pt idx="1070">
                  <c:v>24.12</c:v>
                </c:pt>
                <c:pt idx="1071">
                  <c:v>24.11</c:v>
                </c:pt>
                <c:pt idx="1072">
                  <c:v>24.08</c:v>
                </c:pt>
                <c:pt idx="1073">
                  <c:v>24.05</c:v>
                </c:pt>
                <c:pt idx="1074">
                  <c:v>24.01</c:v>
                </c:pt>
                <c:pt idx="1075">
                  <c:v>24.01</c:v>
                </c:pt>
                <c:pt idx="1076">
                  <c:v>23.96</c:v>
                </c:pt>
                <c:pt idx="1077">
                  <c:v>23.94</c:v>
                </c:pt>
                <c:pt idx="1078">
                  <c:v>23.81</c:v>
                </c:pt>
                <c:pt idx="1079">
                  <c:v>23.68</c:v>
                </c:pt>
                <c:pt idx="1080">
                  <c:v>23.61</c:v>
                </c:pt>
                <c:pt idx="1081">
                  <c:v>23.6</c:v>
                </c:pt>
                <c:pt idx="1082">
                  <c:v>23.6</c:v>
                </c:pt>
                <c:pt idx="1083">
                  <c:v>23.59</c:v>
                </c:pt>
                <c:pt idx="1084">
                  <c:v>23.57</c:v>
                </c:pt>
                <c:pt idx="1085">
                  <c:v>23.54</c:v>
                </c:pt>
                <c:pt idx="1086">
                  <c:v>23.54</c:v>
                </c:pt>
                <c:pt idx="1087">
                  <c:v>23.51</c:v>
                </c:pt>
                <c:pt idx="1088">
                  <c:v>23.48</c:v>
                </c:pt>
                <c:pt idx="1089">
                  <c:v>23.48</c:v>
                </c:pt>
                <c:pt idx="1090">
                  <c:v>23.48</c:v>
                </c:pt>
                <c:pt idx="1091">
                  <c:v>23.46</c:v>
                </c:pt>
                <c:pt idx="1092">
                  <c:v>23.43</c:v>
                </c:pt>
                <c:pt idx="1093">
                  <c:v>23.42</c:v>
                </c:pt>
                <c:pt idx="1094">
                  <c:v>23.42</c:v>
                </c:pt>
                <c:pt idx="1095">
                  <c:v>23.41</c:v>
                </c:pt>
                <c:pt idx="1096">
                  <c:v>23.4</c:v>
                </c:pt>
                <c:pt idx="1097">
                  <c:v>23.4</c:v>
                </c:pt>
                <c:pt idx="1098">
                  <c:v>23.39</c:v>
                </c:pt>
                <c:pt idx="1099">
                  <c:v>23.36</c:v>
                </c:pt>
                <c:pt idx="1100">
                  <c:v>23.32</c:v>
                </c:pt>
                <c:pt idx="1101">
                  <c:v>23.32</c:v>
                </c:pt>
                <c:pt idx="1102">
                  <c:v>23.32</c:v>
                </c:pt>
                <c:pt idx="1103">
                  <c:v>23.31</c:v>
                </c:pt>
                <c:pt idx="1104">
                  <c:v>23.29</c:v>
                </c:pt>
                <c:pt idx="1105">
                  <c:v>23.23</c:v>
                </c:pt>
                <c:pt idx="1106">
                  <c:v>23.21</c:v>
                </c:pt>
                <c:pt idx="1107">
                  <c:v>23.16</c:v>
                </c:pt>
                <c:pt idx="1108">
                  <c:v>23.14</c:v>
                </c:pt>
                <c:pt idx="1109">
                  <c:v>23.08</c:v>
                </c:pt>
                <c:pt idx="1110">
                  <c:v>23.01</c:v>
                </c:pt>
                <c:pt idx="1111">
                  <c:v>22.97</c:v>
                </c:pt>
                <c:pt idx="1112">
                  <c:v>22.85</c:v>
                </c:pt>
                <c:pt idx="1113">
                  <c:v>22.85</c:v>
                </c:pt>
                <c:pt idx="1114">
                  <c:v>22.83</c:v>
                </c:pt>
                <c:pt idx="1115">
                  <c:v>22.78</c:v>
                </c:pt>
                <c:pt idx="1116">
                  <c:v>22.75</c:v>
                </c:pt>
                <c:pt idx="1117">
                  <c:v>22.73</c:v>
                </c:pt>
                <c:pt idx="1118">
                  <c:v>22.7</c:v>
                </c:pt>
                <c:pt idx="1119">
                  <c:v>22.63</c:v>
                </c:pt>
                <c:pt idx="1120">
                  <c:v>22.62</c:v>
                </c:pt>
                <c:pt idx="1121">
                  <c:v>22.51</c:v>
                </c:pt>
                <c:pt idx="1122">
                  <c:v>22.5</c:v>
                </c:pt>
                <c:pt idx="1123">
                  <c:v>22.48</c:v>
                </c:pt>
                <c:pt idx="1124">
                  <c:v>22.46</c:v>
                </c:pt>
                <c:pt idx="1125">
                  <c:v>22.46</c:v>
                </c:pt>
                <c:pt idx="1126">
                  <c:v>22.43</c:v>
                </c:pt>
                <c:pt idx="1127">
                  <c:v>22.38</c:v>
                </c:pt>
                <c:pt idx="1128">
                  <c:v>22.36</c:v>
                </c:pt>
                <c:pt idx="1129">
                  <c:v>22.36</c:v>
                </c:pt>
                <c:pt idx="1130">
                  <c:v>22.33</c:v>
                </c:pt>
                <c:pt idx="1131">
                  <c:v>22.3</c:v>
                </c:pt>
                <c:pt idx="1132">
                  <c:v>22.3</c:v>
                </c:pt>
                <c:pt idx="1133">
                  <c:v>22.28</c:v>
                </c:pt>
                <c:pt idx="1134">
                  <c:v>22.27</c:v>
                </c:pt>
                <c:pt idx="1135">
                  <c:v>22.18</c:v>
                </c:pt>
                <c:pt idx="1136">
                  <c:v>22.18</c:v>
                </c:pt>
                <c:pt idx="1137">
                  <c:v>22.15</c:v>
                </c:pt>
                <c:pt idx="1138">
                  <c:v>22.14</c:v>
                </c:pt>
                <c:pt idx="1139">
                  <c:v>22.12</c:v>
                </c:pt>
                <c:pt idx="1140">
                  <c:v>22.12</c:v>
                </c:pt>
                <c:pt idx="1141">
                  <c:v>22.06</c:v>
                </c:pt>
                <c:pt idx="1142">
                  <c:v>22.04</c:v>
                </c:pt>
                <c:pt idx="1143">
                  <c:v>22.02</c:v>
                </c:pt>
                <c:pt idx="1144">
                  <c:v>21.96</c:v>
                </c:pt>
                <c:pt idx="1145">
                  <c:v>21.87</c:v>
                </c:pt>
                <c:pt idx="1146">
                  <c:v>21.82</c:v>
                </c:pt>
                <c:pt idx="1147">
                  <c:v>21.79</c:v>
                </c:pt>
                <c:pt idx="1148">
                  <c:v>21.75</c:v>
                </c:pt>
                <c:pt idx="1149">
                  <c:v>21.7</c:v>
                </c:pt>
                <c:pt idx="1150">
                  <c:v>21.69</c:v>
                </c:pt>
                <c:pt idx="1151">
                  <c:v>21.67</c:v>
                </c:pt>
                <c:pt idx="1152">
                  <c:v>21.67</c:v>
                </c:pt>
                <c:pt idx="1153">
                  <c:v>21.62</c:v>
                </c:pt>
                <c:pt idx="1154">
                  <c:v>21.53</c:v>
                </c:pt>
                <c:pt idx="1155">
                  <c:v>21.48</c:v>
                </c:pt>
                <c:pt idx="1156">
                  <c:v>21.48</c:v>
                </c:pt>
                <c:pt idx="1157">
                  <c:v>21.41</c:v>
                </c:pt>
                <c:pt idx="1158">
                  <c:v>21.4</c:v>
                </c:pt>
                <c:pt idx="1159">
                  <c:v>21.34</c:v>
                </c:pt>
                <c:pt idx="1160">
                  <c:v>21.3</c:v>
                </c:pt>
                <c:pt idx="1161">
                  <c:v>21.28</c:v>
                </c:pt>
                <c:pt idx="1162">
                  <c:v>21.28</c:v>
                </c:pt>
                <c:pt idx="1163">
                  <c:v>21.27</c:v>
                </c:pt>
                <c:pt idx="1164">
                  <c:v>21.25</c:v>
                </c:pt>
                <c:pt idx="1165">
                  <c:v>21.23</c:v>
                </c:pt>
                <c:pt idx="1166">
                  <c:v>21.16</c:v>
                </c:pt>
                <c:pt idx="1167">
                  <c:v>21.16</c:v>
                </c:pt>
                <c:pt idx="1168">
                  <c:v>21.1</c:v>
                </c:pt>
                <c:pt idx="1169">
                  <c:v>20.94</c:v>
                </c:pt>
                <c:pt idx="1170">
                  <c:v>20.9</c:v>
                </c:pt>
                <c:pt idx="1171">
                  <c:v>20.82</c:v>
                </c:pt>
                <c:pt idx="1172">
                  <c:v>20.78</c:v>
                </c:pt>
                <c:pt idx="1173">
                  <c:v>20.7</c:v>
                </c:pt>
                <c:pt idx="1174">
                  <c:v>20.6</c:v>
                </c:pt>
                <c:pt idx="1175">
                  <c:v>20.58</c:v>
                </c:pt>
                <c:pt idx="1176">
                  <c:v>20.46</c:v>
                </c:pt>
                <c:pt idx="1177">
                  <c:v>20.440000000000001</c:v>
                </c:pt>
                <c:pt idx="1178">
                  <c:v>20.440000000000001</c:v>
                </c:pt>
                <c:pt idx="1179">
                  <c:v>20.399999999999999</c:v>
                </c:pt>
                <c:pt idx="1180">
                  <c:v>20.38</c:v>
                </c:pt>
                <c:pt idx="1181">
                  <c:v>20.37</c:v>
                </c:pt>
                <c:pt idx="1182">
                  <c:v>20.329999999999998</c:v>
                </c:pt>
                <c:pt idx="1183">
                  <c:v>20.27</c:v>
                </c:pt>
                <c:pt idx="1184">
                  <c:v>20.260000000000002</c:v>
                </c:pt>
                <c:pt idx="1185">
                  <c:v>20.25</c:v>
                </c:pt>
                <c:pt idx="1186">
                  <c:v>20.22</c:v>
                </c:pt>
                <c:pt idx="1187">
                  <c:v>20.22</c:v>
                </c:pt>
                <c:pt idx="1188">
                  <c:v>20.18</c:v>
                </c:pt>
                <c:pt idx="1189">
                  <c:v>19.97</c:v>
                </c:pt>
                <c:pt idx="1190">
                  <c:v>19.93</c:v>
                </c:pt>
                <c:pt idx="1191">
                  <c:v>19.850000000000001</c:v>
                </c:pt>
                <c:pt idx="1192">
                  <c:v>19.84</c:v>
                </c:pt>
                <c:pt idx="1193">
                  <c:v>19.79</c:v>
                </c:pt>
                <c:pt idx="1194">
                  <c:v>19.75</c:v>
                </c:pt>
                <c:pt idx="1195">
                  <c:v>19.73</c:v>
                </c:pt>
                <c:pt idx="1196">
                  <c:v>19.64</c:v>
                </c:pt>
                <c:pt idx="1197">
                  <c:v>19.57</c:v>
                </c:pt>
                <c:pt idx="1198">
                  <c:v>19.399999999999999</c:v>
                </c:pt>
                <c:pt idx="1199">
                  <c:v>19.29</c:v>
                </c:pt>
                <c:pt idx="1200">
                  <c:v>19.07</c:v>
                </c:pt>
                <c:pt idx="1201">
                  <c:v>19.010000000000002</c:v>
                </c:pt>
                <c:pt idx="1202">
                  <c:v>18.98</c:v>
                </c:pt>
                <c:pt idx="1203">
                  <c:v>18.98</c:v>
                </c:pt>
                <c:pt idx="1204">
                  <c:v>18.940000000000001</c:v>
                </c:pt>
                <c:pt idx="1205">
                  <c:v>18.829999999999998</c:v>
                </c:pt>
                <c:pt idx="1206">
                  <c:v>18.77</c:v>
                </c:pt>
                <c:pt idx="1207">
                  <c:v>18.670000000000002</c:v>
                </c:pt>
                <c:pt idx="1208">
                  <c:v>18.559999999999999</c:v>
                </c:pt>
                <c:pt idx="1209">
                  <c:v>18.55</c:v>
                </c:pt>
                <c:pt idx="1210">
                  <c:v>18.420000000000002</c:v>
                </c:pt>
                <c:pt idx="1211">
                  <c:v>18.36</c:v>
                </c:pt>
                <c:pt idx="1212">
                  <c:v>18.34</c:v>
                </c:pt>
                <c:pt idx="1213">
                  <c:v>18.29</c:v>
                </c:pt>
                <c:pt idx="1214">
                  <c:v>18.239999999999998</c:v>
                </c:pt>
                <c:pt idx="1215">
                  <c:v>18.21</c:v>
                </c:pt>
                <c:pt idx="1216">
                  <c:v>18.190000000000001</c:v>
                </c:pt>
                <c:pt idx="1217">
                  <c:v>18.149999999999999</c:v>
                </c:pt>
                <c:pt idx="1218">
                  <c:v>17.97</c:v>
                </c:pt>
                <c:pt idx="1219">
                  <c:v>17.97</c:v>
                </c:pt>
                <c:pt idx="1220">
                  <c:v>17.87</c:v>
                </c:pt>
                <c:pt idx="1221">
                  <c:v>17.850000000000001</c:v>
                </c:pt>
                <c:pt idx="1222">
                  <c:v>17.63</c:v>
                </c:pt>
                <c:pt idx="1223">
                  <c:v>17.62</c:v>
                </c:pt>
                <c:pt idx="1224">
                  <c:v>17.62</c:v>
                </c:pt>
                <c:pt idx="1225">
                  <c:v>17.62</c:v>
                </c:pt>
                <c:pt idx="1226">
                  <c:v>17.59</c:v>
                </c:pt>
                <c:pt idx="1227">
                  <c:v>17.59</c:v>
                </c:pt>
                <c:pt idx="1228">
                  <c:v>17.579999999999998</c:v>
                </c:pt>
                <c:pt idx="1229">
                  <c:v>17.38</c:v>
                </c:pt>
                <c:pt idx="1230">
                  <c:v>16.77</c:v>
                </c:pt>
                <c:pt idx="1231">
                  <c:v>16.649999999999999</c:v>
                </c:pt>
                <c:pt idx="1232">
                  <c:v>16.5</c:v>
                </c:pt>
                <c:pt idx="1233">
                  <c:v>16.5</c:v>
                </c:pt>
                <c:pt idx="1234">
                  <c:v>15.87</c:v>
                </c:pt>
                <c:pt idx="1235">
                  <c:v>15.87</c:v>
                </c:pt>
                <c:pt idx="1236">
                  <c:v>15.38</c:v>
                </c:pt>
                <c:pt idx="1237">
                  <c:v>15.38</c:v>
                </c:pt>
                <c:pt idx="1238">
                  <c:v>15.22</c:v>
                </c:pt>
                <c:pt idx="1239">
                  <c:v>15.17</c:v>
                </c:pt>
                <c:pt idx="1240">
                  <c:v>15.14</c:v>
                </c:pt>
                <c:pt idx="1241">
                  <c:v>15.08</c:v>
                </c:pt>
                <c:pt idx="1242">
                  <c:v>14.95</c:v>
                </c:pt>
                <c:pt idx="1243">
                  <c:v>14.47</c:v>
                </c:pt>
                <c:pt idx="1244">
                  <c:v>14.43</c:v>
                </c:pt>
                <c:pt idx="1245">
                  <c:v>14.38</c:v>
                </c:pt>
                <c:pt idx="1246">
                  <c:v>14.08</c:v>
                </c:pt>
                <c:pt idx="1247">
                  <c:v>14.06</c:v>
                </c:pt>
                <c:pt idx="1248">
                  <c:v>13.72</c:v>
                </c:pt>
                <c:pt idx="1249">
                  <c:v>13.71</c:v>
                </c:pt>
                <c:pt idx="1250">
                  <c:v>13.61</c:v>
                </c:pt>
                <c:pt idx="1251">
                  <c:v>13.57</c:v>
                </c:pt>
                <c:pt idx="1252">
                  <c:v>13.5</c:v>
                </c:pt>
                <c:pt idx="1253">
                  <c:v>13.09</c:v>
                </c:pt>
                <c:pt idx="1254">
                  <c:v>12.98</c:v>
                </c:pt>
                <c:pt idx="1255">
                  <c:v>12.11</c:v>
                </c:pt>
                <c:pt idx="1256">
                  <c:v>11.96</c:v>
                </c:pt>
                <c:pt idx="1257">
                  <c:v>11.86</c:v>
                </c:pt>
                <c:pt idx="1258">
                  <c:v>11.49</c:v>
                </c:pt>
                <c:pt idx="1259">
                  <c:v>10.88</c:v>
                </c:pt>
                <c:pt idx="1260">
                  <c:v>10.72</c:v>
                </c:pt>
              </c:numCache>
            </c:numRef>
          </c:yVal>
          <c:smooth val="0"/>
        </c:ser>
        <c:ser>
          <c:idx val="4"/>
          <c:order val="4"/>
          <c:tx>
            <c:v>Dry OA &lt; 48F</c:v>
          </c:tx>
          <c:spPr>
            <a:ln w="28575">
              <a:noFill/>
            </a:ln>
          </c:spPr>
          <c:marker>
            <c:symbol val="star"/>
            <c:size val="5"/>
            <c:spPr>
              <a:noFill/>
              <a:ln>
                <a:solidFill>
                  <a:srgbClr val="800080"/>
                </a:solidFill>
                <a:prstDash val="solid"/>
              </a:ln>
            </c:spPr>
          </c:marker>
          <c:xVal>
            <c:numRef>
              <c:f>KCALL!$D$5250:$D$8772</c:f>
              <c:numCache>
                <c:formatCode>General</c:formatCode>
                <c:ptCount val="3523"/>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48</c:v>
                </c:pt>
                <c:pt idx="27">
                  <c:v>48</c:v>
                </c:pt>
                <c:pt idx="28">
                  <c:v>48</c:v>
                </c:pt>
                <c:pt idx="29">
                  <c:v>48</c:v>
                </c:pt>
                <c:pt idx="30">
                  <c:v>48</c:v>
                </c:pt>
                <c:pt idx="31">
                  <c:v>48</c:v>
                </c:pt>
                <c:pt idx="32">
                  <c:v>48</c:v>
                </c:pt>
                <c:pt idx="33">
                  <c:v>48</c:v>
                </c:pt>
                <c:pt idx="34">
                  <c:v>48</c:v>
                </c:pt>
                <c:pt idx="35">
                  <c:v>48</c:v>
                </c:pt>
                <c:pt idx="36">
                  <c:v>48</c:v>
                </c:pt>
                <c:pt idx="37">
                  <c:v>48</c:v>
                </c:pt>
                <c:pt idx="38">
                  <c:v>48</c:v>
                </c:pt>
                <c:pt idx="39">
                  <c:v>48</c:v>
                </c:pt>
                <c:pt idx="40">
                  <c:v>48</c:v>
                </c:pt>
                <c:pt idx="41">
                  <c:v>48</c:v>
                </c:pt>
                <c:pt idx="42">
                  <c:v>48</c:v>
                </c:pt>
                <c:pt idx="43">
                  <c:v>48</c:v>
                </c:pt>
                <c:pt idx="44">
                  <c:v>48</c:v>
                </c:pt>
                <c:pt idx="45">
                  <c:v>48</c:v>
                </c:pt>
                <c:pt idx="46">
                  <c:v>48</c:v>
                </c:pt>
                <c:pt idx="47">
                  <c:v>48</c:v>
                </c:pt>
                <c:pt idx="48">
                  <c:v>48</c:v>
                </c:pt>
                <c:pt idx="49">
                  <c:v>48</c:v>
                </c:pt>
                <c:pt idx="50">
                  <c:v>48</c:v>
                </c:pt>
                <c:pt idx="51">
                  <c:v>48</c:v>
                </c:pt>
                <c:pt idx="52">
                  <c:v>48</c:v>
                </c:pt>
                <c:pt idx="53">
                  <c:v>48</c:v>
                </c:pt>
                <c:pt idx="54">
                  <c:v>48</c:v>
                </c:pt>
                <c:pt idx="55">
                  <c:v>48</c:v>
                </c:pt>
                <c:pt idx="56">
                  <c:v>48</c:v>
                </c:pt>
                <c:pt idx="57">
                  <c:v>48</c:v>
                </c:pt>
                <c:pt idx="58">
                  <c:v>48</c:v>
                </c:pt>
                <c:pt idx="59">
                  <c:v>48</c:v>
                </c:pt>
                <c:pt idx="60">
                  <c:v>48</c:v>
                </c:pt>
                <c:pt idx="61">
                  <c:v>48</c:v>
                </c:pt>
                <c:pt idx="62">
                  <c:v>48</c:v>
                </c:pt>
                <c:pt idx="63">
                  <c:v>48</c:v>
                </c:pt>
                <c:pt idx="64">
                  <c:v>48</c:v>
                </c:pt>
                <c:pt idx="65">
                  <c:v>48</c:v>
                </c:pt>
                <c:pt idx="66">
                  <c:v>48</c:v>
                </c:pt>
                <c:pt idx="67">
                  <c:v>48</c:v>
                </c:pt>
                <c:pt idx="68">
                  <c:v>48</c:v>
                </c:pt>
                <c:pt idx="69">
                  <c:v>48</c:v>
                </c:pt>
                <c:pt idx="70">
                  <c:v>48</c:v>
                </c:pt>
                <c:pt idx="71">
                  <c:v>48</c:v>
                </c:pt>
                <c:pt idx="72">
                  <c:v>48</c:v>
                </c:pt>
                <c:pt idx="73">
                  <c:v>48</c:v>
                </c:pt>
                <c:pt idx="74">
                  <c:v>48</c:v>
                </c:pt>
                <c:pt idx="75">
                  <c:v>48</c:v>
                </c:pt>
                <c:pt idx="76">
                  <c:v>48</c:v>
                </c:pt>
                <c:pt idx="77">
                  <c:v>48</c:v>
                </c:pt>
                <c:pt idx="78">
                  <c:v>48</c:v>
                </c:pt>
                <c:pt idx="79">
                  <c:v>48</c:v>
                </c:pt>
                <c:pt idx="80">
                  <c:v>48</c:v>
                </c:pt>
                <c:pt idx="81">
                  <c:v>48</c:v>
                </c:pt>
                <c:pt idx="82">
                  <c:v>48</c:v>
                </c:pt>
                <c:pt idx="83">
                  <c:v>48</c:v>
                </c:pt>
                <c:pt idx="84">
                  <c:v>48</c:v>
                </c:pt>
                <c:pt idx="85">
                  <c:v>48</c:v>
                </c:pt>
                <c:pt idx="86">
                  <c:v>48</c:v>
                </c:pt>
                <c:pt idx="87">
                  <c:v>48</c:v>
                </c:pt>
                <c:pt idx="88">
                  <c:v>48</c:v>
                </c:pt>
                <c:pt idx="89">
                  <c:v>48</c:v>
                </c:pt>
                <c:pt idx="90">
                  <c:v>48</c:v>
                </c:pt>
                <c:pt idx="91">
                  <c:v>48</c:v>
                </c:pt>
                <c:pt idx="92">
                  <c:v>48</c:v>
                </c:pt>
                <c:pt idx="93">
                  <c:v>48</c:v>
                </c:pt>
                <c:pt idx="94">
                  <c:v>48</c:v>
                </c:pt>
                <c:pt idx="95">
                  <c:v>48</c:v>
                </c:pt>
                <c:pt idx="96">
                  <c:v>48</c:v>
                </c:pt>
                <c:pt idx="97">
                  <c:v>48</c:v>
                </c:pt>
                <c:pt idx="98">
                  <c:v>48</c:v>
                </c:pt>
                <c:pt idx="99">
                  <c:v>48</c:v>
                </c:pt>
                <c:pt idx="100">
                  <c:v>48</c:v>
                </c:pt>
                <c:pt idx="101">
                  <c:v>48</c:v>
                </c:pt>
                <c:pt idx="102">
                  <c:v>48</c:v>
                </c:pt>
                <c:pt idx="103">
                  <c:v>48</c:v>
                </c:pt>
                <c:pt idx="104">
                  <c:v>48</c:v>
                </c:pt>
                <c:pt idx="105">
                  <c:v>48</c:v>
                </c:pt>
                <c:pt idx="106">
                  <c:v>48</c:v>
                </c:pt>
                <c:pt idx="107">
                  <c:v>48</c:v>
                </c:pt>
                <c:pt idx="108">
                  <c:v>48</c:v>
                </c:pt>
                <c:pt idx="109">
                  <c:v>48</c:v>
                </c:pt>
                <c:pt idx="110">
                  <c:v>48</c:v>
                </c:pt>
                <c:pt idx="111">
                  <c:v>48</c:v>
                </c:pt>
                <c:pt idx="112">
                  <c:v>48</c:v>
                </c:pt>
                <c:pt idx="113">
                  <c:v>47.7</c:v>
                </c:pt>
                <c:pt idx="114">
                  <c:v>47.7</c:v>
                </c:pt>
                <c:pt idx="115">
                  <c:v>47.7</c:v>
                </c:pt>
                <c:pt idx="116">
                  <c:v>47.7</c:v>
                </c:pt>
                <c:pt idx="117">
                  <c:v>47.3</c:v>
                </c:pt>
                <c:pt idx="118">
                  <c:v>47.3</c:v>
                </c:pt>
                <c:pt idx="119">
                  <c:v>47.3</c:v>
                </c:pt>
                <c:pt idx="120">
                  <c:v>47.3</c:v>
                </c:pt>
                <c:pt idx="121">
                  <c:v>47.3</c:v>
                </c:pt>
                <c:pt idx="122">
                  <c:v>47.3</c:v>
                </c:pt>
                <c:pt idx="123">
                  <c:v>47.3</c:v>
                </c:pt>
                <c:pt idx="124">
                  <c:v>47.3</c:v>
                </c:pt>
                <c:pt idx="125">
                  <c:v>47.3</c:v>
                </c:pt>
                <c:pt idx="126">
                  <c:v>47.3</c:v>
                </c:pt>
                <c:pt idx="127">
                  <c:v>47.3</c:v>
                </c:pt>
                <c:pt idx="128">
                  <c:v>47.1</c:v>
                </c:pt>
                <c:pt idx="129">
                  <c:v>46.9</c:v>
                </c:pt>
                <c:pt idx="130">
                  <c:v>46.9</c:v>
                </c:pt>
                <c:pt idx="131">
                  <c:v>46.9</c:v>
                </c:pt>
                <c:pt idx="132">
                  <c:v>46.9</c:v>
                </c:pt>
                <c:pt idx="133">
                  <c:v>46.9</c:v>
                </c:pt>
                <c:pt idx="134">
                  <c:v>46.9</c:v>
                </c:pt>
                <c:pt idx="135">
                  <c:v>46.9</c:v>
                </c:pt>
                <c:pt idx="136">
                  <c:v>46.9</c:v>
                </c:pt>
                <c:pt idx="137">
                  <c:v>46.9</c:v>
                </c:pt>
                <c:pt idx="138">
                  <c:v>46.9</c:v>
                </c:pt>
                <c:pt idx="139">
                  <c:v>46.9</c:v>
                </c:pt>
                <c:pt idx="140">
                  <c:v>46.9</c:v>
                </c:pt>
                <c:pt idx="141">
                  <c:v>46.9</c:v>
                </c:pt>
                <c:pt idx="142">
                  <c:v>46.9</c:v>
                </c:pt>
                <c:pt idx="143">
                  <c:v>46.9</c:v>
                </c:pt>
                <c:pt idx="144">
                  <c:v>46.9</c:v>
                </c:pt>
                <c:pt idx="145">
                  <c:v>46.9</c:v>
                </c:pt>
                <c:pt idx="146">
                  <c:v>46.9</c:v>
                </c:pt>
                <c:pt idx="147">
                  <c:v>46.9</c:v>
                </c:pt>
                <c:pt idx="148">
                  <c:v>46.9</c:v>
                </c:pt>
                <c:pt idx="149">
                  <c:v>46.9</c:v>
                </c:pt>
                <c:pt idx="150">
                  <c:v>46.9</c:v>
                </c:pt>
                <c:pt idx="151">
                  <c:v>46.9</c:v>
                </c:pt>
                <c:pt idx="152">
                  <c:v>46.9</c:v>
                </c:pt>
                <c:pt idx="153">
                  <c:v>46.9</c:v>
                </c:pt>
                <c:pt idx="154">
                  <c:v>46.9</c:v>
                </c:pt>
                <c:pt idx="155">
                  <c:v>46.9</c:v>
                </c:pt>
                <c:pt idx="156">
                  <c:v>46.9</c:v>
                </c:pt>
                <c:pt idx="157">
                  <c:v>46.9</c:v>
                </c:pt>
                <c:pt idx="158">
                  <c:v>46.9</c:v>
                </c:pt>
                <c:pt idx="159">
                  <c:v>46.9</c:v>
                </c:pt>
                <c:pt idx="160">
                  <c:v>46.9</c:v>
                </c:pt>
                <c:pt idx="161">
                  <c:v>46.9</c:v>
                </c:pt>
                <c:pt idx="162">
                  <c:v>46.9</c:v>
                </c:pt>
                <c:pt idx="163">
                  <c:v>46.9</c:v>
                </c:pt>
                <c:pt idx="164">
                  <c:v>46.9</c:v>
                </c:pt>
                <c:pt idx="165">
                  <c:v>46.9</c:v>
                </c:pt>
                <c:pt idx="166">
                  <c:v>46.9</c:v>
                </c:pt>
                <c:pt idx="167">
                  <c:v>46.9</c:v>
                </c:pt>
                <c:pt idx="168">
                  <c:v>46.9</c:v>
                </c:pt>
                <c:pt idx="169">
                  <c:v>46.9</c:v>
                </c:pt>
                <c:pt idx="170">
                  <c:v>46.9</c:v>
                </c:pt>
                <c:pt idx="171">
                  <c:v>46.9</c:v>
                </c:pt>
                <c:pt idx="172">
                  <c:v>46.9</c:v>
                </c:pt>
                <c:pt idx="173">
                  <c:v>46.9</c:v>
                </c:pt>
                <c:pt idx="174">
                  <c:v>46.9</c:v>
                </c:pt>
                <c:pt idx="175">
                  <c:v>46.9</c:v>
                </c:pt>
                <c:pt idx="176">
                  <c:v>46.9</c:v>
                </c:pt>
                <c:pt idx="177">
                  <c:v>46.9</c:v>
                </c:pt>
                <c:pt idx="178">
                  <c:v>46.9</c:v>
                </c:pt>
                <c:pt idx="179">
                  <c:v>46.9</c:v>
                </c:pt>
                <c:pt idx="180">
                  <c:v>46.9</c:v>
                </c:pt>
                <c:pt idx="181">
                  <c:v>46.9</c:v>
                </c:pt>
                <c:pt idx="182">
                  <c:v>46.9</c:v>
                </c:pt>
                <c:pt idx="183">
                  <c:v>46.9</c:v>
                </c:pt>
                <c:pt idx="184">
                  <c:v>46.9</c:v>
                </c:pt>
                <c:pt idx="185">
                  <c:v>46.9</c:v>
                </c:pt>
                <c:pt idx="186">
                  <c:v>46.9</c:v>
                </c:pt>
                <c:pt idx="187">
                  <c:v>46.9</c:v>
                </c:pt>
                <c:pt idx="188">
                  <c:v>46.9</c:v>
                </c:pt>
                <c:pt idx="189">
                  <c:v>46.9</c:v>
                </c:pt>
                <c:pt idx="190">
                  <c:v>46.9</c:v>
                </c:pt>
                <c:pt idx="191">
                  <c:v>46.9</c:v>
                </c:pt>
                <c:pt idx="192">
                  <c:v>46.9</c:v>
                </c:pt>
                <c:pt idx="193">
                  <c:v>46.9</c:v>
                </c:pt>
                <c:pt idx="194">
                  <c:v>46.9</c:v>
                </c:pt>
                <c:pt idx="195">
                  <c:v>46.9</c:v>
                </c:pt>
                <c:pt idx="196">
                  <c:v>46.9</c:v>
                </c:pt>
                <c:pt idx="197">
                  <c:v>46.9</c:v>
                </c:pt>
                <c:pt idx="198">
                  <c:v>46.9</c:v>
                </c:pt>
                <c:pt idx="199">
                  <c:v>46.9</c:v>
                </c:pt>
                <c:pt idx="200">
                  <c:v>46.9</c:v>
                </c:pt>
                <c:pt idx="201">
                  <c:v>46.9</c:v>
                </c:pt>
                <c:pt idx="202">
                  <c:v>46.9</c:v>
                </c:pt>
                <c:pt idx="203">
                  <c:v>46.9</c:v>
                </c:pt>
                <c:pt idx="204">
                  <c:v>46.9</c:v>
                </c:pt>
                <c:pt idx="205">
                  <c:v>46.9</c:v>
                </c:pt>
                <c:pt idx="206">
                  <c:v>46.9</c:v>
                </c:pt>
                <c:pt idx="207">
                  <c:v>46.9</c:v>
                </c:pt>
                <c:pt idx="208">
                  <c:v>46.9</c:v>
                </c:pt>
                <c:pt idx="209">
                  <c:v>46.9</c:v>
                </c:pt>
                <c:pt idx="210">
                  <c:v>46.9</c:v>
                </c:pt>
                <c:pt idx="211">
                  <c:v>46.9</c:v>
                </c:pt>
                <c:pt idx="212">
                  <c:v>46.9</c:v>
                </c:pt>
                <c:pt idx="213">
                  <c:v>46.9</c:v>
                </c:pt>
                <c:pt idx="214">
                  <c:v>46.9</c:v>
                </c:pt>
                <c:pt idx="215">
                  <c:v>46.9</c:v>
                </c:pt>
                <c:pt idx="216">
                  <c:v>46.9</c:v>
                </c:pt>
                <c:pt idx="217">
                  <c:v>46.9</c:v>
                </c:pt>
                <c:pt idx="218">
                  <c:v>46.9</c:v>
                </c:pt>
                <c:pt idx="219">
                  <c:v>46.9</c:v>
                </c:pt>
                <c:pt idx="220">
                  <c:v>46.9</c:v>
                </c:pt>
                <c:pt idx="221">
                  <c:v>46.9</c:v>
                </c:pt>
                <c:pt idx="222">
                  <c:v>46.9</c:v>
                </c:pt>
                <c:pt idx="223">
                  <c:v>46.9</c:v>
                </c:pt>
                <c:pt idx="224">
                  <c:v>46.9</c:v>
                </c:pt>
                <c:pt idx="225">
                  <c:v>46.8</c:v>
                </c:pt>
                <c:pt idx="226">
                  <c:v>46.8</c:v>
                </c:pt>
                <c:pt idx="227">
                  <c:v>46.8</c:v>
                </c:pt>
                <c:pt idx="228">
                  <c:v>46.8</c:v>
                </c:pt>
                <c:pt idx="229">
                  <c:v>46.8</c:v>
                </c:pt>
                <c:pt idx="230">
                  <c:v>46.6</c:v>
                </c:pt>
                <c:pt idx="231">
                  <c:v>46.6</c:v>
                </c:pt>
                <c:pt idx="232">
                  <c:v>46.6</c:v>
                </c:pt>
                <c:pt idx="233">
                  <c:v>46.6</c:v>
                </c:pt>
                <c:pt idx="234">
                  <c:v>46.4</c:v>
                </c:pt>
                <c:pt idx="235">
                  <c:v>46.4</c:v>
                </c:pt>
                <c:pt idx="236">
                  <c:v>46.4</c:v>
                </c:pt>
                <c:pt idx="237">
                  <c:v>46.4</c:v>
                </c:pt>
                <c:pt idx="238">
                  <c:v>46.4</c:v>
                </c:pt>
                <c:pt idx="239">
                  <c:v>46.4</c:v>
                </c:pt>
                <c:pt idx="240">
                  <c:v>46.2</c:v>
                </c:pt>
                <c:pt idx="241">
                  <c:v>46.2</c:v>
                </c:pt>
                <c:pt idx="242">
                  <c:v>46</c:v>
                </c:pt>
                <c:pt idx="243">
                  <c:v>46</c:v>
                </c:pt>
                <c:pt idx="244">
                  <c:v>46</c:v>
                </c:pt>
                <c:pt idx="245">
                  <c:v>46</c:v>
                </c:pt>
                <c:pt idx="246">
                  <c:v>46</c:v>
                </c:pt>
                <c:pt idx="247">
                  <c:v>46</c:v>
                </c:pt>
                <c:pt idx="248">
                  <c:v>46</c:v>
                </c:pt>
                <c:pt idx="249">
                  <c:v>46</c:v>
                </c:pt>
                <c:pt idx="250">
                  <c:v>46</c:v>
                </c:pt>
                <c:pt idx="251">
                  <c:v>46</c:v>
                </c:pt>
                <c:pt idx="252">
                  <c:v>46</c:v>
                </c:pt>
                <c:pt idx="253">
                  <c:v>46</c:v>
                </c:pt>
                <c:pt idx="254">
                  <c:v>46</c:v>
                </c:pt>
                <c:pt idx="255">
                  <c:v>46</c:v>
                </c:pt>
                <c:pt idx="256">
                  <c:v>46</c:v>
                </c:pt>
                <c:pt idx="257">
                  <c:v>46</c:v>
                </c:pt>
                <c:pt idx="258">
                  <c:v>46</c:v>
                </c:pt>
                <c:pt idx="259">
                  <c:v>46</c:v>
                </c:pt>
                <c:pt idx="260">
                  <c:v>46</c:v>
                </c:pt>
                <c:pt idx="261">
                  <c:v>46</c:v>
                </c:pt>
                <c:pt idx="262">
                  <c:v>46</c:v>
                </c:pt>
                <c:pt idx="263">
                  <c:v>46</c:v>
                </c:pt>
                <c:pt idx="264">
                  <c:v>46</c:v>
                </c:pt>
                <c:pt idx="265">
                  <c:v>46</c:v>
                </c:pt>
                <c:pt idx="266">
                  <c:v>46</c:v>
                </c:pt>
                <c:pt idx="267">
                  <c:v>46</c:v>
                </c:pt>
                <c:pt idx="268">
                  <c:v>46</c:v>
                </c:pt>
                <c:pt idx="269">
                  <c:v>46</c:v>
                </c:pt>
                <c:pt idx="270">
                  <c:v>46</c:v>
                </c:pt>
                <c:pt idx="271">
                  <c:v>46</c:v>
                </c:pt>
                <c:pt idx="272">
                  <c:v>46</c:v>
                </c:pt>
                <c:pt idx="273">
                  <c:v>46</c:v>
                </c:pt>
                <c:pt idx="274">
                  <c:v>46</c:v>
                </c:pt>
                <c:pt idx="275">
                  <c:v>46</c:v>
                </c:pt>
                <c:pt idx="276">
                  <c:v>46</c:v>
                </c:pt>
                <c:pt idx="277">
                  <c:v>46</c:v>
                </c:pt>
                <c:pt idx="278">
                  <c:v>46</c:v>
                </c:pt>
                <c:pt idx="279">
                  <c:v>46</c:v>
                </c:pt>
                <c:pt idx="280">
                  <c:v>46</c:v>
                </c:pt>
                <c:pt idx="281">
                  <c:v>46</c:v>
                </c:pt>
                <c:pt idx="282">
                  <c:v>46</c:v>
                </c:pt>
                <c:pt idx="283">
                  <c:v>46</c:v>
                </c:pt>
                <c:pt idx="284">
                  <c:v>46</c:v>
                </c:pt>
                <c:pt idx="285">
                  <c:v>46</c:v>
                </c:pt>
                <c:pt idx="286">
                  <c:v>46</c:v>
                </c:pt>
                <c:pt idx="287">
                  <c:v>46</c:v>
                </c:pt>
                <c:pt idx="288">
                  <c:v>46</c:v>
                </c:pt>
                <c:pt idx="289">
                  <c:v>46</c:v>
                </c:pt>
                <c:pt idx="290">
                  <c:v>46</c:v>
                </c:pt>
                <c:pt idx="291">
                  <c:v>46</c:v>
                </c:pt>
                <c:pt idx="292">
                  <c:v>46</c:v>
                </c:pt>
                <c:pt idx="293">
                  <c:v>46</c:v>
                </c:pt>
                <c:pt idx="294">
                  <c:v>46</c:v>
                </c:pt>
                <c:pt idx="295">
                  <c:v>46</c:v>
                </c:pt>
                <c:pt idx="296">
                  <c:v>46</c:v>
                </c:pt>
                <c:pt idx="297">
                  <c:v>46</c:v>
                </c:pt>
                <c:pt idx="298">
                  <c:v>46</c:v>
                </c:pt>
                <c:pt idx="299">
                  <c:v>46</c:v>
                </c:pt>
                <c:pt idx="300">
                  <c:v>46</c:v>
                </c:pt>
                <c:pt idx="301">
                  <c:v>46</c:v>
                </c:pt>
                <c:pt idx="302">
                  <c:v>46</c:v>
                </c:pt>
                <c:pt idx="303">
                  <c:v>46</c:v>
                </c:pt>
                <c:pt idx="304">
                  <c:v>46</c:v>
                </c:pt>
                <c:pt idx="305">
                  <c:v>46</c:v>
                </c:pt>
                <c:pt idx="306">
                  <c:v>46</c:v>
                </c:pt>
                <c:pt idx="307">
                  <c:v>46</c:v>
                </c:pt>
                <c:pt idx="308">
                  <c:v>46</c:v>
                </c:pt>
                <c:pt idx="309">
                  <c:v>46</c:v>
                </c:pt>
                <c:pt idx="310">
                  <c:v>46</c:v>
                </c:pt>
                <c:pt idx="311">
                  <c:v>46</c:v>
                </c:pt>
                <c:pt idx="312">
                  <c:v>46</c:v>
                </c:pt>
                <c:pt idx="313">
                  <c:v>46</c:v>
                </c:pt>
                <c:pt idx="314">
                  <c:v>46</c:v>
                </c:pt>
                <c:pt idx="315">
                  <c:v>46</c:v>
                </c:pt>
                <c:pt idx="316">
                  <c:v>46</c:v>
                </c:pt>
                <c:pt idx="317">
                  <c:v>46</c:v>
                </c:pt>
                <c:pt idx="318">
                  <c:v>46</c:v>
                </c:pt>
                <c:pt idx="319">
                  <c:v>46</c:v>
                </c:pt>
                <c:pt idx="320">
                  <c:v>46</c:v>
                </c:pt>
                <c:pt idx="321">
                  <c:v>46</c:v>
                </c:pt>
                <c:pt idx="322">
                  <c:v>46</c:v>
                </c:pt>
                <c:pt idx="323">
                  <c:v>46</c:v>
                </c:pt>
                <c:pt idx="324">
                  <c:v>46</c:v>
                </c:pt>
                <c:pt idx="325">
                  <c:v>46</c:v>
                </c:pt>
                <c:pt idx="326">
                  <c:v>46</c:v>
                </c:pt>
                <c:pt idx="327">
                  <c:v>46</c:v>
                </c:pt>
                <c:pt idx="328">
                  <c:v>46</c:v>
                </c:pt>
                <c:pt idx="329">
                  <c:v>46</c:v>
                </c:pt>
                <c:pt idx="330">
                  <c:v>46</c:v>
                </c:pt>
                <c:pt idx="331">
                  <c:v>46</c:v>
                </c:pt>
                <c:pt idx="332">
                  <c:v>46</c:v>
                </c:pt>
                <c:pt idx="333">
                  <c:v>46</c:v>
                </c:pt>
                <c:pt idx="334">
                  <c:v>46</c:v>
                </c:pt>
                <c:pt idx="335">
                  <c:v>46</c:v>
                </c:pt>
                <c:pt idx="336">
                  <c:v>46</c:v>
                </c:pt>
                <c:pt idx="337">
                  <c:v>46</c:v>
                </c:pt>
                <c:pt idx="338">
                  <c:v>46</c:v>
                </c:pt>
                <c:pt idx="339">
                  <c:v>46</c:v>
                </c:pt>
                <c:pt idx="340">
                  <c:v>45.7</c:v>
                </c:pt>
                <c:pt idx="341">
                  <c:v>45.7</c:v>
                </c:pt>
                <c:pt idx="342">
                  <c:v>45.7</c:v>
                </c:pt>
                <c:pt idx="343">
                  <c:v>45.7</c:v>
                </c:pt>
                <c:pt idx="344">
                  <c:v>45.7</c:v>
                </c:pt>
                <c:pt idx="345">
                  <c:v>45.7</c:v>
                </c:pt>
                <c:pt idx="346">
                  <c:v>45.7</c:v>
                </c:pt>
                <c:pt idx="347">
                  <c:v>45.7</c:v>
                </c:pt>
                <c:pt idx="348">
                  <c:v>45.3</c:v>
                </c:pt>
                <c:pt idx="349">
                  <c:v>45.3</c:v>
                </c:pt>
                <c:pt idx="350">
                  <c:v>45.3</c:v>
                </c:pt>
                <c:pt idx="351">
                  <c:v>45.3</c:v>
                </c:pt>
                <c:pt idx="352">
                  <c:v>45.3</c:v>
                </c:pt>
                <c:pt idx="353">
                  <c:v>45.3</c:v>
                </c:pt>
                <c:pt idx="354">
                  <c:v>45.3</c:v>
                </c:pt>
                <c:pt idx="355">
                  <c:v>45.3</c:v>
                </c:pt>
                <c:pt idx="356">
                  <c:v>45.3</c:v>
                </c:pt>
                <c:pt idx="357">
                  <c:v>45.1</c:v>
                </c:pt>
                <c:pt idx="358">
                  <c:v>45</c:v>
                </c:pt>
                <c:pt idx="359">
                  <c:v>45</c:v>
                </c:pt>
                <c:pt idx="360">
                  <c:v>45</c:v>
                </c:pt>
                <c:pt idx="361">
                  <c:v>45</c:v>
                </c:pt>
                <c:pt idx="362">
                  <c:v>45</c:v>
                </c:pt>
                <c:pt idx="363">
                  <c:v>45</c:v>
                </c:pt>
                <c:pt idx="364">
                  <c:v>45</c:v>
                </c:pt>
                <c:pt idx="365">
                  <c:v>45</c:v>
                </c:pt>
                <c:pt idx="366">
                  <c:v>45</c:v>
                </c:pt>
                <c:pt idx="367">
                  <c:v>45</c:v>
                </c:pt>
                <c:pt idx="368">
                  <c:v>45</c:v>
                </c:pt>
                <c:pt idx="369">
                  <c:v>45</c:v>
                </c:pt>
                <c:pt idx="370">
                  <c:v>45</c:v>
                </c:pt>
                <c:pt idx="371">
                  <c:v>45</c:v>
                </c:pt>
                <c:pt idx="372">
                  <c:v>45</c:v>
                </c:pt>
                <c:pt idx="373">
                  <c:v>45</c:v>
                </c:pt>
                <c:pt idx="374">
                  <c:v>45</c:v>
                </c:pt>
                <c:pt idx="375">
                  <c:v>45</c:v>
                </c:pt>
                <c:pt idx="376">
                  <c:v>45</c:v>
                </c:pt>
                <c:pt idx="377">
                  <c:v>45</c:v>
                </c:pt>
                <c:pt idx="378">
                  <c:v>45</c:v>
                </c:pt>
                <c:pt idx="379">
                  <c:v>45</c:v>
                </c:pt>
                <c:pt idx="380">
                  <c:v>45</c:v>
                </c:pt>
                <c:pt idx="381">
                  <c:v>45</c:v>
                </c:pt>
                <c:pt idx="382">
                  <c:v>45</c:v>
                </c:pt>
                <c:pt idx="383">
                  <c:v>45</c:v>
                </c:pt>
                <c:pt idx="384">
                  <c:v>45</c:v>
                </c:pt>
                <c:pt idx="385">
                  <c:v>45</c:v>
                </c:pt>
                <c:pt idx="386">
                  <c:v>45</c:v>
                </c:pt>
                <c:pt idx="387">
                  <c:v>45</c:v>
                </c:pt>
                <c:pt idx="388">
                  <c:v>45</c:v>
                </c:pt>
                <c:pt idx="389">
                  <c:v>45</c:v>
                </c:pt>
                <c:pt idx="390">
                  <c:v>45</c:v>
                </c:pt>
                <c:pt idx="391">
                  <c:v>45</c:v>
                </c:pt>
                <c:pt idx="392">
                  <c:v>45</c:v>
                </c:pt>
                <c:pt idx="393">
                  <c:v>45</c:v>
                </c:pt>
                <c:pt idx="394">
                  <c:v>45</c:v>
                </c:pt>
                <c:pt idx="395">
                  <c:v>45</c:v>
                </c:pt>
                <c:pt idx="396">
                  <c:v>45</c:v>
                </c:pt>
                <c:pt idx="397">
                  <c:v>45</c:v>
                </c:pt>
                <c:pt idx="398">
                  <c:v>45</c:v>
                </c:pt>
                <c:pt idx="399">
                  <c:v>45</c:v>
                </c:pt>
                <c:pt idx="400">
                  <c:v>45</c:v>
                </c:pt>
                <c:pt idx="401">
                  <c:v>45</c:v>
                </c:pt>
                <c:pt idx="402">
                  <c:v>45</c:v>
                </c:pt>
                <c:pt idx="403">
                  <c:v>45</c:v>
                </c:pt>
                <c:pt idx="404">
                  <c:v>45</c:v>
                </c:pt>
                <c:pt idx="405">
                  <c:v>45</c:v>
                </c:pt>
                <c:pt idx="406">
                  <c:v>45</c:v>
                </c:pt>
                <c:pt idx="407">
                  <c:v>45</c:v>
                </c:pt>
                <c:pt idx="408">
                  <c:v>45</c:v>
                </c:pt>
                <c:pt idx="409">
                  <c:v>45</c:v>
                </c:pt>
                <c:pt idx="410">
                  <c:v>45</c:v>
                </c:pt>
                <c:pt idx="411">
                  <c:v>45</c:v>
                </c:pt>
                <c:pt idx="412">
                  <c:v>45</c:v>
                </c:pt>
                <c:pt idx="413">
                  <c:v>45</c:v>
                </c:pt>
                <c:pt idx="414">
                  <c:v>45</c:v>
                </c:pt>
                <c:pt idx="415">
                  <c:v>45</c:v>
                </c:pt>
                <c:pt idx="416">
                  <c:v>45</c:v>
                </c:pt>
                <c:pt idx="417">
                  <c:v>45</c:v>
                </c:pt>
                <c:pt idx="418">
                  <c:v>45</c:v>
                </c:pt>
                <c:pt idx="419">
                  <c:v>45</c:v>
                </c:pt>
                <c:pt idx="420">
                  <c:v>45</c:v>
                </c:pt>
                <c:pt idx="421">
                  <c:v>45</c:v>
                </c:pt>
                <c:pt idx="422">
                  <c:v>45</c:v>
                </c:pt>
                <c:pt idx="423">
                  <c:v>45</c:v>
                </c:pt>
                <c:pt idx="424">
                  <c:v>45</c:v>
                </c:pt>
                <c:pt idx="425">
                  <c:v>45</c:v>
                </c:pt>
                <c:pt idx="426">
                  <c:v>45</c:v>
                </c:pt>
                <c:pt idx="427">
                  <c:v>45</c:v>
                </c:pt>
                <c:pt idx="428">
                  <c:v>45</c:v>
                </c:pt>
                <c:pt idx="429">
                  <c:v>45</c:v>
                </c:pt>
                <c:pt idx="430">
                  <c:v>45</c:v>
                </c:pt>
                <c:pt idx="431">
                  <c:v>45</c:v>
                </c:pt>
                <c:pt idx="432">
                  <c:v>45</c:v>
                </c:pt>
                <c:pt idx="433">
                  <c:v>45</c:v>
                </c:pt>
                <c:pt idx="434">
                  <c:v>45</c:v>
                </c:pt>
                <c:pt idx="435">
                  <c:v>45</c:v>
                </c:pt>
                <c:pt idx="436">
                  <c:v>45</c:v>
                </c:pt>
                <c:pt idx="437">
                  <c:v>45</c:v>
                </c:pt>
                <c:pt idx="438">
                  <c:v>45</c:v>
                </c:pt>
                <c:pt idx="439">
                  <c:v>45</c:v>
                </c:pt>
                <c:pt idx="440">
                  <c:v>45</c:v>
                </c:pt>
                <c:pt idx="441">
                  <c:v>45</c:v>
                </c:pt>
                <c:pt idx="442">
                  <c:v>45</c:v>
                </c:pt>
                <c:pt idx="443">
                  <c:v>45</c:v>
                </c:pt>
                <c:pt idx="444">
                  <c:v>45</c:v>
                </c:pt>
                <c:pt idx="445">
                  <c:v>45</c:v>
                </c:pt>
                <c:pt idx="446">
                  <c:v>45</c:v>
                </c:pt>
                <c:pt idx="447">
                  <c:v>45</c:v>
                </c:pt>
                <c:pt idx="448">
                  <c:v>45</c:v>
                </c:pt>
                <c:pt idx="449">
                  <c:v>45</c:v>
                </c:pt>
                <c:pt idx="450">
                  <c:v>45</c:v>
                </c:pt>
                <c:pt idx="451">
                  <c:v>45</c:v>
                </c:pt>
                <c:pt idx="452">
                  <c:v>45</c:v>
                </c:pt>
                <c:pt idx="453">
                  <c:v>45</c:v>
                </c:pt>
                <c:pt idx="454">
                  <c:v>45</c:v>
                </c:pt>
                <c:pt idx="455">
                  <c:v>45</c:v>
                </c:pt>
                <c:pt idx="456">
                  <c:v>45</c:v>
                </c:pt>
                <c:pt idx="457">
                  <c:v>45</c:v>
                </c:pt>
                <c:pt idx="458">
                  <c:v>45</c:v>
                </c:pt>
                <c:pt idx="459">
                  <c:v>45</c:v>
                </c:pt>
                <c:pt idx="460">
                  <c:v>45</c:v>
                </c:pt>
                <c:pt idx="461">
                  <c:v>45</c:v>
                </c:pt>
                <c:pt idx="462">
                  <c:v>45</c:v>
                </c:pt>
                <c:pt idx="463">
                  <c:v>45</c:v>
                </c:pt>
                <c:pt idx="464">
                  <c:v>45</c:v>
                </c:pt>
                <c:pt idx="465">
                  <c:v>45</c:v>
                </c:pt>
                <c:pt idx="466">
                  <c:v>45</c:v>
                </c:pt>
                <c:pt idx="467">
                  <c:v>45</c:v>
                </c:pt>
                <c:pt idx="468">
                  <c:v>45</c:v>
                </c:pt>
                <c:pt idx="469">
                  <c:v>45</c:v>
                </c:pt>
                <c:pt idx="470">
                  <c:v>45</c:v>
                </c:pt>
                <c:pt idx="471">
                  <c:v>44.8</c:v>
                </c:pt>
                <c:pt idx="472">
                  <c:v>44.8</c:v>
                </c:pt>
                <c:pt idx="473">
                  <c:v>44.8</c:v>
                </c:pt>
                <c:pt idx="474">
                  <c:v>44.8</c:v>
                </c:pt>
                <c:pt idx="475">
                  <c:v>44.8</c:v>
                </c:pt>
                <c:pt idx="476">
                  <c:v>44.8</c:v>
                </c:pt>
                <c:pt idx="477">
                  <c:v>44.8</c:v>
                </c:pt>
                <c:pt idx="478">
                  <c:v>44.6</c:v>
                </c:pt>
                <c:pt idx="479">
                  <c:v>44.6</c:v>
                </c:pt>
                <c:pt idx="480">
                  <c:v>44.4</c:v>
                </c:pt>
                <c:pt idx="481">
                  <c:v>44.4</c:v>
                </c:pt>
                <c:pt idx="482">
                  <c:v>44.4</c:v>
                </c:pt>
                <c:pt idx="483">
                  <c:v>44.2</c:v>
                </c:pt>
                <c:pt idx="484">
                  <c:v>44.2</c:v>
                </c:pt>
                <c:pt idx="485">
                  <c:v>44.1</c:v>
                </c:pt>
                <c:pt idx="486">
                  <c:v>44.1</c:v>
                </c:pt>
                <c:pt idx="487">
                  <c:v>44.1</c:v>
                </c:pt>
                <c:pt idx="488">
                  <c:v>44.1</c:v>
                </c:pt>
                <c:pt idx="489">
                  <c:v>44.1</c:v>
                </c:pt>
                <c:pt idx="490">
                  <c:v>44.1</c:v>
                </c:pt>
                <c:pt idx="491">
                  <c:v>44.1</c:v>
                </c:pt>
                <c:pt idx="492">
                  <c:v>44.1</c:v>
                </c:pt>
                <c:pt idx="493">
                  <c:v>44.1</c:v>
                </c:pt>
                <c:pt idx="494">
                  <c:v>44.1</c:v>
                </c:pt>
                <c:pt idx="495">
                  <c:v>44.1</c:v>
                </c:pt>
                <c:pt idx="496">
                  <c:v>44.1</c:v>
                </c:pt>
                <c:pt idx="497">
                  <c:v>44.1</c:v>
                </c:pt>
                <c:pt idx="498">
                  <c:v>44.1</c:v>
                </c:pt>
                <c:pt idx="499">
                  <c:v>44.1</c:v>
                </c:pt>
                <c:pt idx="500">
                  <c:v>44.1</c:v>
                </c:pt>
                <c:pt idx="501">
                  <c:v>44.1</c:v>
                </c:pt>
                <c:pt idx="502">
                  <c:v>44.1</c:v>
                </c:pt>
                <c:pt idx="503">
                  <c:v>44.1</c:v>
                </c:pt>
                <c:pt idx="504">
                  <c:v>44.1</c:v>
                </c:pt>
                <c:pt idx="505">
                  <c:v>44.1</c:v>
                </c:pt>
                <c:pt idx="506">
                  <c:v>44.1</c:v>
                </c:pt>
                <c:pt idx="507">
                  <c:v>44.1</c:v>
                </c:pt>
                <c:pt idx="508">
                  <c:v>44.1</c:v>
                </c:pt>
                <c:pt idx="509">
                  <c:v>44.1</c:v>
                </c:pt>
                <c:pt idx="510">
                  <c:v>44.1</c:v>
                </c:pt>
                <c:pt idx="511">
                  <c:v>44.1</c:v>
                </c:pt>
                <c:pt idx="512">
                  <c:v>44.1</c:v>
                </c:pt>
                <c:pt idx="513">
                  <c:v>44.1</c:v>
                </c:pt>
                <c:pt idx="514">
                  <c:v>44.1</c:v>
                </c:pt>
                <c:pt idx="515">
                  <c:v>44.1</c:v>
                </c:pt>
                <c:pt idx="516">
                  <c:v>44.1</c:v>
                </c:pt>
                <c:pt idx="517">
                  <c:v>44.1</c:v>
                </c:pt>
                <c:pt idx="518">
                  <c:v>44.1</c:v>
                </c:pt>
                <c:pt idx="519">
                  <c:v>44.1</c:v>
                </c:pt>
                <c:pt idx="520">
                  <c:v>44.1</c:v>
                </c:pt>
                <c:pt idx="521">
                  <c:v>44.1</c:v>
                </c:pt>
                <c:pt idx="522">
                  <c:v>44.1</c:v>
                </c:pt>
                <c:pt idx="523">
                  <c:v>44.1</c:v>
                </c:pt>
                <c:pt idx="524">
                  <c:v>44.1</c:v>
                </c:pt>
                <c:pt idx="525">
                  <c:v>44.1</c:v>
                </c:pt>
                <c:pt idx="526">
                  <c:v>44.1</c:v>
                </c:pt>
                <c:pt idx="527">
                  <c:v>44.1</c:v>
                </c:pt>
                <c:pt idx="528">
                  <c:v>44.1</c:v>
                </c:pt>
                <c:pt idx="529">
                  <c:v>44.1</c:v>
                </c:pt>
                <c:pt idx="530">
                  <c:v>44.1</c:v>
                </c:pt>
                <c:pt idx="531">
                  <c:v>44.1</c:v>
                </c:pt>
                <c:pt idx="532">
                  <c:v>44.1</c:v>
                </c:pt>
                <c:pt idx="533">
                  <c:v>44.1</c:v>
                </c:pt>
                <c:pt idx="534">
                  <c:v>44.1</c:v>
                </c:pt>
                <c:pt idx="535">
                  <c:v>44.1</c:v>
                </c:pt>
                <c:pt idx="536">
                  <c:v>44.1</c:v>
                </c:pt>
                <c:pt idx="537">
                  <c:v>44.1</c:v>
                </c:pt>
                <c:pt idx="538">
                  <c:v>44.1</c:v>
                </c:pt>
                <c:pt idx="539">
                  <c:v>44.1</c:v>
                </c:pt>
                <c:pt idx="540">
                  <c:v>44.1</c:v>
                </c:pt>
                <c:pt idx="541">
                  <c:v>44.1</c:v>
                </c:pt>
                <c:pt idx="542">
                  <c:v>44.1</c:v>
                </c:pt>
                <c:pt idx="543">
                  <c:v>44.1</c:v>
                </c:pt>
                <c:pt idx="544">
                  <c:v>44.1</c:v>
                </c:pt>
                <c:pt idx="545">
                  <c:v>44.1</c:v>
                </c:pt>
                <c:pt idx="546">
                  <c:v>44.1</c:v>
                </c:pt>
                <c:pt idx="547">
                  <c:v>44.1</c:v>
                </c:pt>
                <c:pt idx="548">
                  <c:v>44.1</c:v>
                </c:pt>
                <c:pt idx="549">
                  <c:v>44.1</c:v>
                </c:pt>
                <c:pt idx="550">
                  <c:v>44.1</c:v>
                </c:pt>
                <c:pt idx="551">
                  <c:v>44.1</c:v>
                </c:pt>
                <c:pt idx="552">
                  <c:v>44.1</c:v>
                </c:pt>
                <c:pt idx="553">
                  <c:v>44.1</c:v>
                </c:pt>
                <c:pt idx="554">
                  <c:v>44.1</c:v>
                </c:pt>
                <c:pt idx="555">
                  <c:v>44.1</c:v>
                </c:pt>
                <c:pt idx="556">
                  <c:v>44.1</c:v>
                </c:pt>
                <c:pt idx="557">
                  <c:v>44.1</c:v>
                </c:pt>
                <c:pt idx="558">
                  <c:v>44.1</c:v>
                </c:pt>
                <c:pt idx="559">
                  <c:v>44.1</c:v>
                </c:pt>
                <c:pt idx="560">
                  <c:v>44.1</c:v>
                </c:pt>
                <c:pt idx="561">
                  <c:v>44.1</c:v>
                </c:pt>
                <c:pt idx="562">
                  <c:v>44.1</c:v>
                </c:pt>
                <c:pt idx="563">
                  <c:v>44.1</c:v>
                </c:pt>
                <c:pt idx="564">
                  <c:v>44.1</c:v>
                </c:pt>
                <c:pt idx="565">
                  <c:v>44.1</c:v>
                </c:pt>
                <c:pt idx="566">
                  <c:v>44.1</c:v>
                </c:pt>
                <c:pt idx="567">
                  <c:v>44.1</c:v>
                </c:pt>
                <c:pt idx="568">
                  <c:v>44.1</c:v>
                </c:pt>
                <c:pt idx="569">
                  <c:v>44.1</c:v>
                </c:pt>
                <c:pt idx="570">
                  <c:v>44.1</c:v>
                </c:pt>
                <c:pt idx="571">
                  <c:v>44.1</c:v>
                </c:pt>
                <c:pt idx="572">
                  <c:v>44.1</c:v>
                </c:pt>
                <c:pt idx="573">
                  <c:v>44.1</c:v>
                </c:pt>
                <c:pt idx="574">
                  <c:v>44.1</c:v>
                </c:pt>
                <c:pt idx="575">
                  <c:v>44.1</c:v>
                </c:pt>
                <c:pt idx="576">
                  <c:v>44.1</c:v>
                </c:pt>
                <c:pt idx="577">
                  <c:v>44.1</c:v>
                </c:pt>
                <c:pt idx="578">
                  <c:v>44.1</c:v>
                </c:pt>
                <c:pt idx="579">
                  <c:v>44.1</c:v>
                </c:pt>
                <c:pt idx="580">
                  <c:v>44.1</c:v>
                </c:pt>
                <c:pt idx="581">
                  <c:v>44.1</c:v>
                </c:pt>
                <c:pt idx="582">
                  <c:v>44.1</c:v>
                </c:pt>
                <c:pt idx="583">
                  <c:v>44.1</c:v>
                </c:pt>
                <c:pt idx="584">
                  <c:v>44.1</c:v>
                </c:pt>
                <c:pt idx="585">
                  <c:v>44.1</c:v>
                </c:pt>
                <c:pt idx="586">
                  <c:v>44.1</c:v>
                </c:pt>
                <c:pt idx="587">
                  <c:v>44.1</c:v>
                </c:pt>
                <c:pt idx="588">
                  <c:v>44.1</c:v>
                </c:pt>
                <c:pt idx="589">
                  <c:v>44.1</c:v>
                </c:pt>
                <c:pt idx="590">
                  <c:v>44.1</c:v>
                </c:pt>
                <c:pt idx="591">
                  <c:v>44.1</c:v>
                </c:pt>
                <c:pt idx="592">
                  <c:v>44.1</c:v>
                </c:pt>
                <c:pt idx="593">
                  <c:v>44.1</c:v>
                </c:pt>
                <c:pt idx="594">
                  <c:v>44.1</c:v>
                </c:pt>
                <c:pt idx="595">
                  <c:v>44.1</c:v>
                </c:pt>
                <c:pt idx="596">
                  <c:v>44.1</c:v>
                </c:pt>
                <c:pt idx="597">
                  <c:v>44.1</c:v>
                </c:pt>
                <c:pt idx="598">
                  <c:v>44.1</c:v>
                </c:pt>
                <c:pt idx="599">
                  <c:v>44.1</c:v>
                </c:pt>
                <c:pt idx="600">
                  <c:v>44.1</c:v>
                </c:pt>
                <c:pt idx="601">
                  <c:v>44.1</c:v>
                </c:pt>
                <c:pt idx="602">
                  <c:v>44.1</c:v>
                </c:pt>
                <c:pt idx="603">
                  <c:v>44.1</c:v>
                </c:pt>
                <c:pt idx="604">
                  <c:v>44.1</c:v>
                </c:pt>
                <c:pt idx="605">
                  <c:v>44.1</c:v>
                </c:pt>
                <c:pt idx="606">
                  <c:v>44.1</c:v>
                </c:pt>
                <c:pt idx="607">
                  <c:v>44.1</c:v>
                </c:pt>
                <c:pt idx="608">
                  <c:v>44.1</c:v>
                </c:pt>
                <c:pt idx="609">
                  <c:v>44.1</c:v>
                </c:pt>
                <c:pt idx="610">
                  <c:v>44.1</c:v>
                </c:pt>
                <c:pt idx="611">
                  <c:v>44.1</c:v>
                </c:pt>
                <c:pt idx="612">
                  <c:v>44.1</c:v>
                </c:pt>
                <c:pt idx="613">
                  <c:v>44.1</c:v>
                </c:pt>
                <c:pt idx="614">
                  <c:v>44.1</c:v>
                </c:pt>
                <c:pt idx="615">
                  <c:v>44.1</c:v>
                </c:pt>
                <c:pt idx="616">
                  <c:v>44.1</c:v>
                </c:pt>
                <c:pt idx="617">
                  <c:v>44.1</c:v>
                </c:pt>
                <c:pt idx="618">
                  <c:v>44.1</c:v>
                </c:pt>
                <c:pt idx="619">
                  <c:v>44.1</c:v>
                </c:pt>
                <c:pt idx="620">
                  <c:v>44.1</c:v>
                </c:pt>
                <c:pt idx="621">
                  <c:v>44.1</c:v>
                </c:pt>
                <c:pt idx="622">
                  <c:v>43.9</c:v>
                </c:pt>
                <c:pt idx="623">
                  <c:v>43.9</c:v>
                </c:pt>
                <c:pt idx="624">
                  <c:v>43.7</c:v>
                </c:pt>
                <c:pt idx="625">
                  <c:v>43.7</c:v>
                </c:pt>
                <c:pt idx="626">
                  <c:v>43.7</c:v>
                </c:pt>
                <c:pt idx="627">
                  <c:v>43.7</c:v>
                </c:pt>
                <c:pt idx="628">
                  <c:v>43.7</c:v>
                </c:pt>
                <c:pt idx="629">
                  <c:v>43.3</c:v>
                </c:pt>
                <c:pt idx="630">
                  <c:v>43.3</c:v>
                </c:pt>
                <c:pt idx="631">
                  <c:v>43.3</c:v>
                </c:pt>
                <c:pt idx="632">
                  <c:v>43.3</c:v>
                </c:pt>
                <c:pt idx="633">
                  <c:v>43.3</c:v>
                </c:pt>
                <c:pt idx="634">
                  <c:v>43.3</c:v>
                </c:pt>
                <c:pt idx="635">
                  <c:v>43.3</c:v>
                </c:pt>
                <c:pt idx="636">
                  <c:v>43.3</c:v>
                </c:pt>
                <c:pt idx="637">
                  <c:v>43.3</c:v>
                </c:pt>
                <c:pt idx="638">
                  <c:v>43.3</c:v>
                </c:pt>
                <c:pt idx="639">
                  <c:v>43</c:v>
                </c:pt>
                <c:pt idx="640">
                  <c:v>43</c:v>
                </c:pt>
                <c:pt idx="641">
                  <c:v>43</c:v>
                </c:pt>
                <c:pt idx="642">
                  <c:v>43</c:v>
                </c:pt>
                <c:pt idx="643">
                  <c:v>43</c:v>
                </c:pt>
                <c:pt idx="644">
                  <c:v>43</c:v>
                </c:pt>
                <c:pt idx="645">
                  <c:v>43</c:v>
                </c:pt>
                <c:pt idx="646">
                  <c:v>43</c:v>
                </c:pt>
                <c:pt idx="647">
                  <c:v>43</c:v>
                </c:pt>
                <c:pt idx="648">
                  <c:v>43</c:v>
                </c:pt>
                <c:pt idx="649">
                  <c:v>43</c:v>
                </c:pt>
                <c:pt idx="650">
                  <c:v>43</c:v>
                </c:pt>
                <c:pt idx="651">
                  <c:v>43</c:v>
                </c:pt>
                <c:pt idx="652">
                  <c:v>43</c:v>
                </c:pt>
                <c:pt idx="653">
                  <c:v>43</c:v>
                </c:pt>
                <c:pt idx="654">
                  <c:v>43</c:v>
                </c:pt>
                <c:pt idx="655">
                  <c:v>43</c:v>
                </c:pt>
                <c:pt idx="656">
                  <c:v>43</c:v>
                </c:pt>
                <c:pt idx="657">
                  <c:v>43</c:v>
                </c:pt>
                <c:pt idx="658">
                  <c:v>43</c:v>
                </c:pt>
                <c:pt idx="659">
                  <c:v>43</c:v>
                </c:pt>
                <c:pt idx="660">
                  <c:v>43</c:v>
                </c:pt>
                <c:pt idx="661">
                  <c:v>43</c:v>
                </c:pt>
                <c:pt idx="662">
                  <c:v>43</c:v>
                </c:pt>
                <c:pt idx="663">
                  <c:v>43</c:v>
                </c:pt>
                <c:pt idx="664">
                  <c:v>43</c:v>
                </c:pt>
                <c:pt idx="665">
                  <c:v>43</c:v>
                </c:pt>
                <c:pt idx="666">
                  <c:v>43</c:v>
                </c:pt>
                <c:pt idx="667">
                  <c:v>43</c:v>
                </c:pt>
                <c:pt idx="668">
                  <c:v>43</c:v>
                </c:pt>
                <c:pt idx="669">
                  <c:v>43</c:v>
                </c:pt>
                <c:pt idx="670">
                  <c:v>43</c:v>
                </c:pt>
                <c:pt idx="671">
                  <c:v>43</c:v>
                </c:pt>
                <c:pt idx="672">
                  <c:v>43</c:v>
                </c:pt>
                <c:pt idx="673">
                  <c:v>43</c:v>
                </c:pt>
                <c:pt idx="674">
                  <c:v>43</c:v>
                </c:pt>
                <c:pt idx="675">
                  <c:v>43</c:v>
                </c:pt>
                <c:pt idx="676">
                  <c:v>43</c:v>
                </c:pt>
                <c:pt idx="677">
                  <c:v>43</c:v>
                </c:pt>
                <c:pt idx="678">
                  <c:v>43</c:v>
                </c:pt>
                <c:pt idx="679">
                  <c:v>43</c:v>
                </c:pt>
                <c:pt idx="680">
                  <c:v>43</c:v>
                </c:pt>
                <c:pt idx="681">
                  <c:v>43</c:v>
                </c:pt>
                <c:pt idx="682">
                  <c:v>43</c:v>
                </c:pt>
                <c:pt idx="683">
                  <c:v>43</c:v>
                </c:pt>
                <c:pt idx="684">
                  <c:v>43</c:v>
                </c:pt>
                <c:pt idx="685">
                  <c:v>43</c:v>
                </c:pt>
                <c:pt idx="686">
                  <c:v>43</c:v>
                </c:pt>
                <c:pt idx="687">
                  <c:v>43</c:v>
                </c:pt>
                <c:pt idx="688">
                  <c:v>43</c:v>
                </c:pt>
                <c:pt idx="689">
                  <c:v>43</c:v>
                </c:pt>
                <c:pt idx="690">
                  <c:v>43</c:v>
                </c:pt>
                <c:pt idx="691">
                  <c:v>43</c:v>
                </c:pt>
                <c:pt idx="692">
                  <c:v>43</c:v>
                </c:pt>
                <c:pt idx="693">
                  <c:v>43</c:v>
                </c:pt>
                <c:pt idx="694">
                  <c:v>43</c:v>
                </c:pt>
                <c:pt idx="695">
                  <c:v>43</c:v>
                </c:pt>
                <c:pt idx="696">
                  <c:v>43</c:v>
                </c:pt>
                <c:pt idx="697">
                  <c:v>43</c:v>
                </c:pt>
                <c:pt idx="698">
                  <c:v>43</c:v>
                </c:pt>
                <c:pt idx="699">
                  <c:v>43</c:v>
                </c:pt>
                <c:pt idx="700">
                  <c:v>43</c:v>
                </c:pt>
                <c:pt idx="701">
                  <c:v>43</c:v>
                </c:pt>
                <c:pt idx="702">
                  <c:v>43</c:v>
                </c:pt>
                <c:pt idx="703">
                  <c:v>43</c:v>
                </c:pt>
                <c:pt idx="704">
                  <c:v>43</c:v>
                </c:pt>
                <c:pt idx="705">
                  <c:v>43</c:v>
                </c:pt>
                <c:pt idx="706">
                  <c:v>43</c:v>
                </c:pt>
                <c:pt idx="707">
                  <c:v>43</c:v>
                </c:pt>
                <c:pt idx="708">
                  <c:v>43</c:v>
                </c:pt>
                <c:pt idx="709">
                  <c:v>43</c:v>
                </c:pt>
                <c:pt idx="710">
                  <c:v>43</c:v>
                </c:pt>
                <c:pt idx="711">
                  <c:v>43</c:v>
                </c:pt>
                <c:pt idx="712">
                  <c:v>43</c:v>
                </c:pt>
                <c:pt idx="713">
                  <c:v>43</c:v>
                </c:pt>
                <c:pt idx="714">
                  <c:v>43</c:v>
                </c:pt>
                <c:pt idx="715">
                  <c:v>43</c:v>
                </c:pt>
                <c:pt idx="716">
                  <c:v>43</c:v>
                </c:pt>
                <c:pt idx="717">
                  <c:v>43</c:v>
                </c:pt>
                <c:pt idx="718">
                  <c:v>43</c:v>
                </c:pt>
                <c:pt idx="719">
                  <c:v>43</c:v>
                </c:pt>
                <c:pt idx="720">
                  <c:v>43</c:v>
                </c:pt>
                <c:pt idx="721">
                  <c:v>43</c:v>
                </c:pt>
                <c:pt idx="722">
                  <c:v>43</c:v>
                </c:pt>
                <c:pt idx="723">
                  <c:v>43</c:v>
                </c:pt>
                <c:pt idx="724">
                  <c:v>43</c:v>
                </c:pt>
                <c:pt idx="725">
                  <c:v>43</c:v>
                </c:pt>
                <c:pt idx="726">
                  <c:v>43</c:v>
                </c:pt>
                <c:pt idx="727">
                  <c:v>43</c:v>
                </c:pt>
                <c:pt idx="728">
                  <c:v>43</c:v>
                </c:pt>
                <c:pt idx="729">
                  <c:v>43</c:v>
                </c:pt>
                <c:pt idx="730">
                  <c:v>42.8</c:v>
                </c:pt>
                <c:pt idx="731">
                  <c:v>42.8</c:v>
                </c:pt>
                <c:pt idx="732">
                  <c:v>42.8</c:v>
                </c:pt>
                <c:pt idx="733">
                  <c:v>42.6</c:v>
                </c:pt>
                <c:pt idx="734">
                  <c:v>42.6</c:v>
                </c:pt>
                <c:pt idx="735">
                  <c:v>42.6</c:v>
                </c:pt>
                <c:pt idx="736">
                  <c:v>42.6</c:v>
                </c:pt>
                <c:pt idx="737">
                  <c:v>42.6</c:v>
                </c:pt>
                <c:pt idx="738">
                  <c:v>42.6</c:v>
                </c:pt>
                <c:pt idx="739">
                  <c:v>42.6</c:v>
                </c:pt>
                <c:pt idx="740">
                  <c:v>42.4</c:v>
                </c:pt>
                <c:pt idx="741">
                  <c:v>42.4</c:v>
                </c:pt>
                <c:pt idx="742">
                  <c:v>42.4</c:v>
                </c:pt>
                <c:pt idx="743">
                  <c:v>42.4</c:v>
                </c:pt>
                <c:pt idx="744">
                  <c:v>42.3</c:v>
                </c:pt>
                <c:pt idx="745">
                  <c:v>42.3</c:v>
                </c:pt>
                <c:pt idx="746">
                  <c:v>42.3</c:v>
                </c:pt>
                <c:pt idx="747">
                  <c:v>42.3</c:v>
                </c:pt>
                <c:pt idx="748">
                  <c:v>42.3</c:v>
                </c:pt>
                <c:pt idx="749">
                  <c:v>42.1</c:v>
                </c:pt>
                <c:pt idx="750">
                  <c:v>42.1</c:v>
                </c:pt>
                <c:pt idx="751">
                  <c:v>42.1</c:v>
                </c:pt>
                <c:pt idx="752">
                  <c:v>42.1</c:v>
                </c:pt>
                <c:pt idx="753">
                  <c:v>42.1</c:v>
                </c:pt>
                <c:pt idx="754">
                  <c:v>42.1</c:v>
                </c:pt>
                <c:pt idx="755">
                  <c:v>42.1</c:v>
                </c:pt>
                <c:pt idx="756">
                  <c:v>42.1</c:v>
                </c:pt>
                <c:pt idx="757">
                  <c:v>42.1</c:v>
                </c:pt>
                <c:pt idx="758">
                  <c:v>42.1</c:v>
                </c:pt>
                <c:pt idx="759">
                  <c:v>42.1</c:v>
                </c:pt>
                <c:pt idx="760">
                  <c:v>42.1</c:v>
                </c:pt>
                <c:pt idx="761">
                  <c:v>42.1</c:v>
                </c:pt>
                <c:pt idx="762">
                  <c:v>42.1</c:v>
                </c:pt>
                <c:pt idx="763">
                  <c:v>42.1</c:v>
                </c:pt>
                <c:pt idx="764">
                  <c:v>42.1</c:v>
                </c:pt>
                <c:pt idx="765">
                  <c:v>42.1</c:v>
                </c:pt>
                <c:pt idx="766">
                  <c:v>42.1</c:v>
                </c:pt>
                <c:pt idx="767">
                  <c:v>42.1</c:v>
                </c:pt>
                <c:pt idx="768">
                  <c:v>42.1</c:v>
                </c:pt>
                <c:pt idx="769">
                  <c:v>42.1</c:v>
                </c:pt>
                <c:pt idx="770">
                  <c:v>42.1</c:v>
                </c:pt>
                <c:pt idx="771">
                  <c:v>42.1</c:v>
                </c:pt>
                <c:pt idx="772">
                  <c:v>42.1</c:v>
                </c:pt>
                <c:pt idx="773">
                  <c:v>42.1</c:v>
                </c:pt>
                <c:pt idx="774">
                  <c:v>42.1</c:v>
                </c:pt>
                <c:pt idx="775">
                  <c:v>42.1</c:v>
                </c:pt>
                <c:pt idx="776">
                  <c:v>42.1</c:v>
                </c:pt>
                <c:pt idx="777">
                  <c:v>42.1</c:v>
                </c:pt>
                <c:pt idx="778">
                  <c:v>42.1</c:v>
                </c:pt>
                <c:pt idx="779">
                  <c:v>42.1</c:v>
                </c:pt>
                <c:pt idx="780">
                  <c:v>42.1</c:v>
                </c:pt>
                <c:pt idx="781">
                  <c:v>42.1</c:v>
                </c:pt>
                <c:pt idx="782">
                  <c:v>42.1</c:v>
                </c:pt>
                <c:pt idx="783">
                  <c:v>42.1</c:v>
                </c:pt>
                <c:pt idx="784">
                  <c:v>42.1</c:v>
                </c:pt>
                <c:pt idx="785">
                  <c:v>42.1</c:v>
                </c:pt>
                <c:pt idx="786">
                  <c:v>42.1</c:v>
                </c:pt>
                <c:pt idx="787">
                  <c:v>42.1</c:v>
                </c:pt>
                <c:pt idx="788">
                  <c:v>42.1</c:v>
                </c:pt>
                <c:pt idx="789">
                  <c:v>42.1</c:v>
                </c:pt>
                <c:pt idx="790">
                  <c:v>42.1</c:v>
                </c:pt>
                <c:pt idx="791">
                  <c:v>42.1</c:v>
                </c:pt>
                <c:pt idx="792">
                  <c:v>42.1</c:v>
                </c:pt>
                <c:pt idx="793">
                  <c:v>42.1</c:v>
                </c:pt>
                <c:pt idx="794">
                  <c:v>42.1</c:v>
                </c:pt>
                <c:pt idx="795">
                  <c:v>42.1</c:v>
                </c:pt>
                <c:pt idx="796">
                  <c:v>42.1</c:v>
                </c:pt>
                <c:pt idx="797">
                  <c:v>42.1</c:v>
                </c:pt>
                <c:pt idx="798">
                  <c:v>42.1</c:v>
                </c:pt>
                <c:pt idx="799">
                  <c:v>42.1</c:v>
                </c:pt>
                <c:pt idx="800">
                  <c:v>42.1</c:v>
                </c:pt>
                <c:pt idx="801">
                  <c:v>42.1</c:v>
                </c:pt>
                <c:pt idx="802">
                  <c:v>42.1</c:v>
                </c:pt>
                <c:pt idx="803">
                  <c:v>42.1</c:v>
                </c:pt>
                <c:pt idx="804">
                  <c:v>42.1</c:v>
                </c:pt>
                <c:pt idx="805">
                  <c:v>42.1</c:v>
                </c:pt>
                <c:pt idx="806">
                  <c:v>42.1</c:v>
                </c:pt>
                <c:pt idx="807">
                  <c:v>42.1</c:v>
                </c:pt>
                <c:pt idx="808">
                  <c:v>42.1</c:v>
                </c:pt>
                <c:pt idx="809">
                  <c:v>42.1</c:v>
                </c:pt>
                <c:pt idx="810">
                  <c:v>42.1</c:v>
                </c:pt>
                <c:pt idx="811">
                  <c:v>42.1</c:v>
                </c:pt>
                <c:pt idx="812">
                  <c:v>42.1</c:v>
                </c:pt>
                <c:pt idx="813">
                  <c:v>42.1</c:v>
                </c:pt>
                <c:pt idx="814">
                  <c:v>42.1</c:v>
                </c:pt>
                <c:pt idx="815">
                  <c:v>42.1</c:v>
                </c:pt>
                <c:pt idx="816">
                  <c:v>42.1</c:v>
                </c:pt>
                <c:pt idx="817">
                  <c:v>42.1</c:v>
                </c:pt>
                <c:pt idx="818">
                  <c:v>42.1</c:v>
                </c:pt>
                <c:pt idx="819">
                  <c:v>42.1</c:v>
                </c:pt>
                <c:pt idx="820">
                  <c:v>42.1</c:v>
                </c:pt>
                <c:pt idx="821">
                  <c:v>42.1</c:v>
                </c:pt>
                <c:pt idx="822">
                  <c:v>42.1</c:v>
                </c:pt>
                <c:pt idx="823">
                  <c:v>42.1</c:v>
                </c:pt>
                <c:pt idx="824">
                  <c:v>42.1</c:v>
                </c:pt>
                <c:pt idx="825">
                  <c:v>42.1</c:v>
                </c:pt>
                <c:pt idx="826">
                  <c:v>42.1</c:v>
                </c:pt>
                <c:pt idx="827">
                  <c:v>42.1</c:v>
                </c:pt>
                <c:pt idx="828">
                  <c:v>42.1</c:v>
                </c:pt>
                <c:pt idx="829">
                  <c:v>42.1</c:v>
                </c:pt>
                <c:pt idx="830">
                  <c:v>42.1</c:v>
                </c:pt>
                <c:pt idx="831">
                  <c:v>42.1</c:v>
                </c:pt>
                <c:pt idx="832">
                  <c:v>42.1</c:v>
                </c:pt>
                <c:pt idx="833">
                  <c:v>42.1</c:v>
                </c:pt>
                <c:pt idx="834">
                  <c:v>42.1</c:v>
                </c:pt>
                <c:pt idx="835">
                  <c:v>42.1</c:v>
                </c:pt>
                <c:pt idx="836">
                  <c:v>42.1</c:v>
                </c:pt>
                <c:pt idx="837">
                  <c:v>42.1</c:v>
                </c:pt>
                <c:pt idx="838">
                  <c:v>42.1</c:v>
                </c:pt>
                <c:pt idx="839">
                  <c:v>42.1</c:v>
                </c:pt>
                <c:pt idx="840">
                  <c:v>42.1</c:v>
                </c:pt>
                <c:pt idx="841">
                  <c:v>42.1</c:v>
                </c:pt>
                <c:pt idx="842">
                  <c:v>42.1</c:v>
                </c:pt>
                <c:pt idx="843">
                  <c:v>42.1</c:v>
                </c:pt>
                <c:pt idx="844">
                  <c:v>42.1</c:v>
                </c:pt>
                <c:pt idx="845">
                  <c:v>42.1</c:v>
                </c:pt>
                <c:pt idx="846">
                  <c:v>42.1</c:v>
                </c:pt>
                <c:pt idx="847">
                  <c:v>42.1</c:v>
                </c:pt>
                <c:pt idx="848">
                  <c:v>42.1</c:v>
                </c:pt>
                <c:pt idx="849">
                  <c:v>42.1</c:v>
                </c:pt>
                <c:pt idx="850">
                  <c:v>42.1</c:v>
                </c:pt>
                <c:pt idx="851">
                  <c:v>42.1</c:v>
                </c:pt>
                <c:pt idx="852">
                  <c:v>41.9</c:v>
                </c:pt>
                <c:pt idx="853">
                  <c:v>41.9</c:v>
                </c:pt>
                <c:pt idx="854">
                  <c:v>41.7</c:v>
                </c:pt>
                <c:pt idx="855">
                  <c:v>41.7</c:v>
                </c:pt>
                <c:pt idx="856">
                  <c:v>41.7</c:v>
                </c:pt>
                <c:pt idx="857">
                  <c:v>41.7</c:v>
                </c:pt>
                <c:pt idx="858">
                  <c:v>41.7</c:v>
                </c:pt>
                <c:pt idx="859">
                  <c:v>41.7</c:v>
                </c:pt>
                <c:pt idx="860">
                  <c:v>41.5</c:v>
                </c:pt>
                <c:pt idx="861">
                  <c:v>41.4</c:v>
                </c:pt>
                <c:pt idx="862">
                  <c:v>41.4</c:v>
                </c:pt>
                <c:pt idx="863">
                  <c:v>41.4</c:v>
                </c:pt>
                <c:pt idx="864">
                  <c:v>41.4</c:v>
                </c:pt>
                <c:pt idx="865">
                  <c:v>41.4</c:v>
                </c:pt>
                <c:pt idx="866">
                  <c:v>41.4</c:v>
                </c:pt>
                <c:pt idx="867">
                  <c:v>41.4</c:v>
                </c:pt>
                <c:pt idx="868">
                  <c:v>41.4</c:v>
                </c:pt>
                <c:pt idx="869">
                  <c:v>41.4</c:v>
                </c:pt>
                <c:pt idx="870">
                  <c:v>41.4</c:v>
                </c:pt>
                <c:pt idx="871">
                  <c:v>41</c:v>
                </c:pt>
                <c:pt idx="872">
                  <c:v>41</c:v>
                </c:pt>
                <c:pt idx="873">
                  <c:v>41</c:v>
                </c:pt>
                <c:pt idx="874">
                  <c:v>41</c:v>
                </c:pt>
                <c:pt idx="875">
                  <c:v>41</c:v>
                </c:pt>
                <c:pt idx="876">
                  <c:v>41</c:v>
                </c:pt>
                <c:pt idx="877">
                  <c:v>41</c:v>
                </c:pt>
                <c:pt idx="878">
                  <c:v>41</c:v>
                </c:pt>
                <c:pt idx="879">
                  <c:v>41</c:v>
                </c:pt>
                <c:pt idx="880">
                  <c:v>41</c:v>
                </c:pt>
                <c:pt idx="881">
                  <c:v>41</c:v>
                </c:pt>
                <c:pt idx="882">
                  <c:v>41</c:v>
                </c:pt>
                <c:pt idx="883">
                  <c:v>41</c:v>
                </c:pt>
                <c:pt idx="884">
                  <c:v>41</c:v>
                </c:pt>
                <c:pt idx="885">
                  <c:v>41</c:v>
                </c:pt>
                <c:pt idx="886">
                  <c:v>41</c:v>
                </c:pt>
                <c:pt idx="887">
                  <c:v>41</c:v>
                </c:pt>
                <c:pt idx="888">
                  <c:v>41</c:v>
                </c:pt>
                <c:pt idx="889">
                  <c:v>41</c:v>
                </c:pt>
                <c:pt idx="890">
                  <c:v>41</c:v>
                </c:pt>
                <c:pt idx="891">
                  <c:v>41</c:v>
                </c:pt>
                <c:pt idx="892">
                  <c:v>41</c:v>
                </c:pt>
                <c:pt idx="893">
                  <c:v>41</c:v>
                </c:pt>
                <c:pt idx="894">
                  <c:v>41</c:v>
                </c:pt>
                <c:pt idx="895">
                  <c:v>41</c:v>
                </c:pt>
                <c:pt idx="896">
                  <c:v>41</c:v>
                </c:pt>
                <c:pt idx="897">
                  <c:v>41</c:v>
                </c:pt>
                <c:pt idx="898">
                  <c:v>41</c:v>
                </c:pt>
                <c:pt idx="899">
                  <c:v>41</c:v>
                </c:pt>
                <c:pt idx="900">
                  <c:v>41</c:v>
                </c:pt>
                <c:pt idx="901">
                  <c:v>41</c:v>
                </c:pt>
                <c:pt idx="902">
                  <c:v>41</c:v>
                </c:pt>
                <c:pt idx="903">
                  <c:v>41</c:v>
                </c:pt>
                <c:pt idx="904">
                  <c:v>41</c:v>
                </c:pt>
                <c:pt idx="905">
                  <c:v>41</c:v>
                </c:pt>
                <c:pt idx="906">
                  <c:v>41</c:v>
                </c:pt>
                <c:pt idx="907">
                  <c:v>41</c:v>
                </c:pt>
                <c:pt idx="908">
                  <c:v>41</c:v>
                </c:pt>
                <c:pt idx="909">
                  <c:v>41</c:v>
                </c:pt>
                <c:pt idx="910">
                  <c:v>41</c:v>
                </c:pt>
                <c:pt idx="911">
                  <c:v>41</c:v>
                </c:pt>
                <c:pt idx="912">
                  <c:v>41</c:v>
                </c:pt>
                <c:pt idx="913">
                  <c:v>41</c:v>
                </c:pt>
                <c:pt idx="914">
                  <c:v>41</c:v>
                </c:pt>
                <c:pt idx="915">
                  <c:v>41</c:v>
                </c:pt>
                <c:pt idx="916">
                  <c:v>41</c:v>
                </c:pt>
                <c:pt idx="917">
                  <c:v>41</c:v>
                </c:pt>
                <c:pt idx="918">
                  <c:v>41</c:v>
                </c:pt>
                <c:pt idx="919">
                  <c:v>41</c:v>
                </c:pt>
                <c:pt idx="920">
                  <c:v>41</c:v>
                </c:pt>
                <c:pt idx="921">
                  <c:v>41</c:v>
                </c:pt>
                <c:pt idx="922">
                  <c:v>41</c:v>
                </c:pt>
                <c:pt idx="923">
                  <c:v>41</c:v>
                </c:pt>
                <c:pt idx="924">
                  <c:v>41</c:v>
                </c:pt>
                <c:pt idx="925">
                  <c:v>41</c:v>
                </c:pt>
                <c:pt idx="926">
                  <c:v>41</c:v>
                </c:pt>
                <c:pt idx="927">
                  <c:v>41</c:v>
                </c:pt>
                <c:pt idx="928">
                  <c:v>41</c:v>
                </c:pt>
                <c:pt idx="929">
                  <c:v>41</c:v>
                </c:pt>
                <c:pt idx="930">
                  <c:v>41</c:v>
                </c:pt>
                <c:pt idx="931">
                  <c:v>41</c:v>
                </c:pt>
                <c:pt idx="932">
                  <c:v>41</c:v>
                </c:pt>
                <c:pt idx="933">
                  <c:v>41</c:v>
                </c:pt>
                <c:pt idx="934">
                  <c:v>41</c:v>
                </c:pt>
                <c:pt idx="935">
                  <c:v>41</c:v>
                </c:pt>
                <c:pt idx="936">
                  <c:v>41</c:v>
                </c:pt>
                <c:pt idx="937">
                  <c:v>41</c:v>
                </c:pt>
                <c:pt idx="938">
                  <c:v>41</c:v>
                </c:pt>
                <c:pt idx="939">
                  <c:v>41</c:v>
                </c:pt>
                <c:pt idx="940">
                  <c:v>41</c:v>
                </c:pt>
                <c:pt idx="941">
                  <c:v>41</c:v>
                </c:pt>
                <c:pt idx="942">
                  <c:v>41</c:v>
                </c:pt>
                <c:pt idx="943">
                  <c:v>41</c:v>
                </c:pt>
                <c:pt idx="944">
                  <c:v>41</c:v>
                </c:pt>
                <c:pt idx="945">
                  <c:v>41</c:v>
                </c:pt>
                <c:pt idx="946">
                  <c:v>41</c:v>
                </c:pt>
                <c:pt idx="947">
                  <c:v>41</c:v>
                </c:pt>
                <c:pt idx="948">
                  <c:v>41</c:v>
                </c:pt>
                <c:pt idx="949">
                  <c:v>41</c:v>
                </c:pt>
                <c:pt idx="950">
                  <c:v>41</c:v>
                </c:pt>
                <c:pt idx="951">
                  <c:v>41</c:v>
                </c:pt>
                <c:pt idx="952">
                  <c:v>41</c:v>
                </c:pt>
                <c:pt idx="953">
                  <c:v>41</c:v>
                </c:pt>
                <c:pt idx="954">
                  <c:v>41</c:v>
                </c:pt>
                <c:pt idx="955">
                  <c:v>41</c:v>
                </c:pt>
                <c:pt idx="956">
                  <c:v>41</c:v>
                </c:pt>
                <c:pt idx="957">
                  <c:v>40.6</c:v>
                </c:pt>
                <c:pt idx="958">
                  <c:v>40.6</c:v>
                </c:pt>
                <c:pt idx="959">
                  <c:v>40.6</c:v>
                </c:pt>
                <c:pt idx="960">
                  <c:v>40.6</c:v>
                </c:pt>
                <c:pt idx="961">
                  <c:v>40.6</c:v>
                </c:pt>
                <c:pt idx="962">
                  <c:v>40.6</c:v>
                </c:pt>
                <c:pt idx="963">
                  <c:v>40.6</c:v>
                </c:pt>
                <c:pt idx="964">
                  <c:v>40.6</c:v>
                </c:pt>
                <c:pt idx="965">
                  <c:v>40.6</c:v>
                </c:pt>
                <c:pt idx="966">
                  <c:v>40.6</c:v>
                </c:pt>
                <c:pt idx="967">
                  <c:v>40.5</c:v>
                </c:pt>
                <c:pt idx="968">
                  <c:v>40.299999999999997</c:v>
                </c:pt>
                <c:pt idx="969">
                  <c:v>40.299999999999997</c:v>
                </c:pt>
                <c:pt idx="970">
                  <c:v>40.299999999999997</c:v>
                </c:pt>
                <c:pt idx="971">
                  <c:v>40.299999999999997</c:v>
                </c:pt>
                <c:pt idx="972">
                  <c:v>40.299999999999997</c:v>
                </c:pt>
                <c:pt idx="973">
                  <c:v>40.1</c:v>
                </c:pt>
                <c:pt idx="974">
                  <c:v>39.9</c:v>
                </c:pt>
                <c:pt idx="975">
                  <c:v>39.9</c:v>
                </c:pt>
                <c:pt idx="976">
                  <c:v>39.9</c:v>
                </c:pt>
                <c:pt idx="977">
                  <c:v>39.9</c:v>
                </c:pt>
                <c:pt idx="978">
                  <c:v>39.9</c:v>
                </c:pt>
                <c:pt idx="979">
                  <c:v>39.9</c:v>
                </c:pt>
                <c:pt idx="980">
                  <c:v>39.9</c:v>
                </c:pt>
                <c:pt idx="981">
                  <c:v>39.9</c:v>
                </c:pt>
                <c:pt idx="982">
                  <c:v>39.9</c:v>
                </c:pt>
                <c:pt idx="983">
                  <c:v>39.9</c:v>
                </c:pt>
                <c:pt idx="984">
                  <c:v>39.9</c:v>
                </c:pt>
                <c:pt idx="985">
                  <c:v>39.9</c:v>
                </c:pt>
                <c:pt idx="986">
                  <c:v>39.9</c:v>
                </c:pt>
                <c:pt idx="987">
                  <c:v>39.9</c:v>
                </c:pt>
                <c:pt idx="988">
                  <c:v>39.9</c:v>
                </c:pt>
                <c:pt idx="989">
                  <c:v>39.9</c:v>
                </c:pt>
                <c:pt idx="990">
                  <c:v>39.9</c:v>
                </c:pt>
                <c:pt idx="991">
                  <c:v>39.9</c:v>
                </c:pt>
                <c:pt idx="992">
                  <c:v>39.9</c:v>
                </c:pt>
                <c:pt idx="993">
                  <c:v>39.9</c:v>
                </c:pt>
                <c:pt idx="994">
                  <c:v>39.9</c:v>
                </c:pt>
                <c:pt idx="995">
                  <c:v>39.9</c:v>
                </c:pt>
                <c:pt idx="996">
                  <c:v>39.9</c:v>
                </c:pt>
                <c:pt idx="997">
                  <c:v>39.9</c:v>
                </c:pt>
                <c:pt idx="998">
                  <c:v>39.9</c:v>
                </c:pt>
                <c:pt idx="999">
                  <c:v>39.9</c:v>
                </c:pt>
                <c:pt idx="1000">
                  <c:v>39.9</c:v>
                </c:pt>
                <c:pt idx="1001">
                  <c:v>39.9</c:v>
                </c:pt>
                <c:pt idx="1002">
                  <c:v>39.9</c:v>
                </c:pt>
                <c:pt idx="1003">
                  <c:v>39.9</c:v>
                </c:pt>
                <c:pt idx="1004">
                  <c:v>39.9</c:v>
                </c:pt>
                <c:pt idx="1005">
                  <c:v>39.9</c:v>
                </c:pt>
                <c:pt idx="1006">
                  <c:v>39.9</c:v>
                </c:pt>
                <c:pt idx="1007">
                  <c:v>39.9</c:v>
                </c:pt>
                <c:pt idx="1008">
                  <c:v>39.9</c:v>
                </c:pt>
                <c:pt idx="1009">
                  <c:v>39.9</c:v>
                </c:pt>
                <c:pt idx="1010">
                  <c:v>39.9</c:v>
                </c:pt>
                <c:pt idx="1011">
                  <c:v>39.9</c:v>
                </c:pt>
                <c:pt idx="1012">
                  <c:v>39.9</c:v>
                </c:pt>
                <c:pt idx="1013">
                  <c:v>39.9</c:v>
                </c:pt>
                <c:pt idx="1014">
                  <c:v>39.9</c:v>
                </c:pt>
                <c:pt idx="1015">
                  <c:v>39.9</c:v>
                </c:pt>
                <c:pt idx="1016">
                  <c:v>39.9</c:v>
                </c:pt>
                <c:pt idx="1017">
                  <c:v>39.9</c:v>
                </c:pt>
                <c:pt idx="1018">
                  <c:v>39.9</c:v>
                </c:pt>
                <c:pt idx="1019">
                  <c:v>39.9</c:v>
                </c:pt>
                <c:pt idx="1020">
                  <c:v>39.9</c:v>
                </c:pt>
                <c:pt idx="1021">
                  <c:v>39.9</c:v>
                </c:pt>
                <c:pt idx="1022">
                  <c:v>39.9</c:v>
                </c:pt>
                <c:pt idx="1023">
                  <c:v>39.9</c:v>
                </c:pt>
                <c:pt idx="1024">
                  <c:v>39.9</c:v>
                </c:pt>
                <c:pt idx="1025">
                  <c:v>39.9</c:v>
                </c:pt>
                <c:pt idx="1026">
                  <c:v>39.9</c:v>
                </c:pt>
                <c:pt idx="1027">
                  <c:v>39.9</c:v>
                </c:pt>
                <c:pt idx="1028">
                  <c:v>39.9</c:v>
                </c:pt>
                <c:pt idx="1029">
                  <c:v>39.9</c:v>
                </c:pt>
                <c:pt idx="1030">
                  <c:v>39.9</c:v>
                </c:pt>
                <c:pt idx="1031">
                  <c:v>39.9</c:v>
                </c:pt>
                <c:pt idx="1032">
                  <c:v>39.9</c:v>
                </c:pt>
                <c:pt idx="1033">
                  <c:v>39.9</c:v>
                </c:pt>
                <c:pt idx="1034">
                  <c:v>39.9</c:v>
                </c:pt>
                <c:pt idx="1035">
                  <c:v>39.9</c:v>
                </c:pt>
                <c:pt idx="1036">
                  <c:v>39.9</c:v>
                </c:pt>
                <c:pt idx="1037">
                  <c:v>39.9</c:v>
                </c:pt>
                <c:pt idx="1038">
                  <c:v>39.9</c:v>
                </c:pt>
                <c:pt idx="1039">
                  <c:v>39.9</c:v>
                </c:pt>
                <c:pt idx="1040">
                  <c:v>39.9</c:v>
                </c:pt>
                <c:pt idx="1041">
                  <c:v>39.9</c:v>
                </c:pt>
                <c:pt idx="1042">
                  <c:v>39.9</c:v>
                </c:pt>
                <c:pt idx="1043">
                  <c:v>39.9</c:v>
                </c:pt>
                <c:pt idx="1044">
                  <c:v>39.9</c:v>
                </c:pt>
                <c:pt idx="1045">
                  <c:v>39.9</c:v>
                </c:pt>
                <c:pt idx="1046">
                  <c:v>39.9</c:v>
                </c:pt>
                <c:pt idx="1047">
                  <c:v>39.9</c:v>
                </c:pt>
                <c:pt idx="1048">
                  <c:v>39.9</c:v>
                </c:pt>
                <c:pt idx="1049">
                  <c:v>39.9</c:v>
                </c:pt>
                <c:pt idx="1050">
                  <c:v>39.9</c:v>
                </c:pt>
                <c:pt idx="1051">
                  <c:v>39.9</c:v>
                </c:pt>
                <c:pt idx="1052">
                  <c:v>39.9</c:v>
                </c:pt>
                <c:pt idx="1053">
                  <c:v>39.9</c:v>
                </c:pt>
                <c:pt idx="1054">
                  <c:v>39.9</c:v>
                </c:pt>
                <c:pt idx="1055">
                  <c:v>39.9</c:v>
                </c:pt>
                <c:pt idx="1056">
                  <c:v>39.9</c:v>
                </c:pt>
                <c:pt idx="1057">
                  <c:v>39.9</c:v>
                </c:pt>
                <c:pt idx="1058">
                  <c:v>39.9</c:v>
                </c:pt>
                <c:pt idx="1059">
                  <c:v>39.9</c:v>
                </c:pt>
                <c:pt idx="1060">
                  <c:v>39.9</c:v>
                </c:pt>
                <c:pt idx="1061">
                  <c:v>39.9</c:v>
                </c:pt>
                <c:pt idx="1062">
                  <c:v>39.9</c:v>
                </c:pt>
                <c:pt idx="1063">
                  <c:v>39.9</c:v>
                </c:pt>
                <c:pt idx="1064">
                  <c:v>39.9</c:v>
                </c:pt>
                <c:pt idx="1065">
                  <c:v>39.9</c:v>
                </c:pt>
                <c:pt idx="1066">
                  <c:v>39.9</c:v>
                </c:pt>
                <c:pt idx="1067">
                  <c:v>39.9</c:v>
                </c:pt>
                <c:pt idx="1068">
                  <c:v>39.9</c:v>
                </c:pt>
                <c:pt idx="1069">
                  <c:v>39.9</c:v>
                </c:pt>
                <c:pt idx="1070">
                  <c:v>39.9</c:v>
                </c:pt>
                <c:pt idx="1071">
                  <c:v>39.9</c:v>
                </c:pt>
                <c:pt idx="1072">
                  <c:v>39.9</c:v>
                </c:pt>
                <c:pt idx="1073">
                  <c:v>39.9</c:v>
                </c:pt>
                <c:pt idx="1074">
                  <c:v>39.9</c:v>
                </c:pt>
                <c:pt idx="1075">
                  <c:v>39.9</c:v>
                </c:pt>
                <c:pt idx="1076">
                  <c:v>39.9</c:v>
                </c:pt>
                <c:pt idx="1077">
                  <c:v>39.9</c:v>
                </c:pt>
                <c:pt idx="1078">
                  <c:v>39.9</c:v>
                </c:pt>
                <c:pt idx="1079">
                  <c:v>39.9</c:v>
                </c:pt>
                <c:pt idx="1080">
                  <c:v>39.9</c:v>
                </c:pt>
                <c:pt idx="1081">
                  <c:v>39.9</c:v>
                </c:pt>
                <c:pt idx="1082">
                  <c:v>39.700000000000003</c:v>
                </c:pt>
                <c:pt idx="1083">
                  <c:v>39.6</c:v>
                </c:pt>
                <c:pt idx="1084">
                  <c:v>39.6</c:v>
                </c:pt>
                <c:pt idx="1085">
                  <c:v>39.6</c:v>
                </c:pt>
                <c:pt idx="1086">
                  <c:v>39.4</c:v>
                </c:pt>
                <c:pt idx="1087">
                  <c:v>39.4</c:v>
                </c:pt>
                <c:pt idx="1088">
                  <c:v>39.200000000000003</c:v>
                </c:pt>
                <c:pt idx="1089">
                  <c:v>39.200000000000003</c:v>
                </c:pt>
                <c:pt idx="1090">
                  <c:v>39.200000000000003</c:v>
                </c:pt>
                <c:pt idx="1091">
                  <c:v>39</c:v>
                </c:pt>
                <c:pt idx="1092">
                  <c:v>39</c:v>
                </c:pt>
                <c:pt idx="1093">
                  <c:v>39</c:v>
                </c:pt>
                <c:pt idx="1094">
                  <c:v>39</c:v>
                </c:pt>
                <c:pt idx="1095">
                  <c:v>39</c:v>
                </c:pt>
                <c:pt idx="1096">
                  <c:v>39</c:v>
                </c:pt>
                <c:pt idx="1097">
                  <c:v>39</c:v>
                </c:pt>
                <c:pt idx="1098">
                  <c:v>39</c:v>
                </c:pt>
                <c:pt idx="1099">
                  <c:v>39</c:v>
                </c:pt>
                <c:pt idx="1100">
                  <c:v>39</c:v>
                </c:pt>
                <c:pt idx="1101">
                  <c:v>39</c:v>
                </c:pt>
                <c:pt idx="1102">
                  <c:v>39</c:v>
                </c:pt>
                <c:pt idx="1103">
                  <c:v>39</c:v>
                </c:pt>
                <c:pt idx="1104">
                  <c:v>39</c:v>
                </c:pt>
                <c:pt idx="1105">
                  <c:v>39</c:v>
                </c:pt>
                <c:pt idx="1106">
                  <c:v>39</c:v>
                </c:pt>
                <c:pt idx="1107">
                  <c:v>39</c:v>
                </c:pt>
                <c:pt idx="1108">
                  <c:v>39</c:v>
                </c:pt>
                <c:pt idx="1109">
                  <c:v>39</c:v>
                </c:pt>
                <c:pt idx="1110">
                  <c:v>39</c:v>
                </c:pt>
                <c:pt idx="1111">
                  <c:v>39</c:v>
                </c:pt>
                <c:pt idx="1112">
                  <c:v>39</c:v>
                </c:pt>
                <c:pt idx="1113">
                  <c:v>39</c:v>
                </c:pt>
                <c:pt idx="1114">
                  <c:v>39</c:v>
                </c:pt>
                <c:pt idx="1115">
                  <c:v>39</c:v>
                </c:pt>
                <c:pt idx="1116">
                  <c:v>39</c:v>
                </c:pt>
                <c:pt idx="1117">
                  <c:v>39</c:v>
                </c:pt>
                <c:pt idx="1118">
                  <c:v>39</c:v>
                </c:pt>
                <c:pt idx="1119">
                  <c:v>39</c:v>
                </c:pt>
                <c:pt idx="1120">
                  <c:v>39</c:v>
                </c:pt>
                <c:pt idx="1121">
                  <c:v>39</c:v>
                </c:pt>
                <c:pt idx="1122">
                  <c:v>39</c:v>
                </c:pt>
                <c:pt idx="1123">
                  <c:v>39</c:v>
                </c:pt>
                <c:pt idx="1124">
                  <c:v>39</c:v>
                </c:pt>
                <c:pt idx="1125">
                  <c:v>39</c:v>
                </c:pt>
                <c:pt idx="1126">
                  <c:v>39</c:v>
                </c:pt>
                <c:pt idx="1127">
                  <c:v>39</c:v>
                </c:pt>
                <c:pt idx="1128">
                  <c:v>39</c:v>
                </c:pt>
                <c:pt idx="1129">
                  <c:v>39</c:v>
                </c:pt>
                <c:pt idx="1130">
                  <c:v>39</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39</c:v>
                </c:pt>
                <c:pt idx="1148">
                  <c:v>39</c:v>
                </c:pt>
                <c:pt idx="1149">
                  <c:v>39</c:v>
                </c:pt>
                <c:pt idx="1150">
                  <c:v>39</c:v>
                </c:pt>
                <c:pt idx="1151">
                  <c:v>39</c:v>
                </c:pt>
                <c:pt idx="1152">
                  <c:v>39</c:v>
                </c:pt>
                <c:pt idx="1153">
                  <c:v>39</c:v>
                </c:pt>
                <c:pt idx="1154">
                  <c:v>39</c:v>
                </c:pt>
                <c:pt idx="1155">
                  <c:v>39</c:v>
                </c:pt>
                <c:pt idx="1156">
                  <c:v>39</c:v>
                </c:pt>
                <c:pt idx="1157">
                  <c:v>39</c:v>
                </c:pt>
                <c:pt idx="1158">
                  <c:v>39</c:v>
                </c:pt>
                <c:pt idx="1159">
                  <c:v>39</c:v>
                </c:pt>
                <c:pt idx="1160">
                  <c:v>39</c:v>
                </c:pt>
                <c:pt idx="1161">
                  <c:v>39</c:v>
                </c:pt>
                <c:pt idx="1162">
                  <c:v>39</c:v>
                </c:pt>
                <c:pt idx="1163">
                  <c:v>39</c:v>
                </c:pt>
                <c:pt idx="1164">
                  <c:v>39</c:v>
                </c:pt>
                <c:pt idx="1165">
                  <c:v>39</c:v>
                </c:pt>
                <c:pt idx="1166">
                  <c:v>39</c:v>
                </c:pt>
                <c:pt idx="1167">
                  <c:v>39</c:v>
                </c:pt>
                <c:pt idx="1168">
                  <c:v>39</c:v>
                </c:pt>
                <c:pt idx="1169">
                  <c:v>39</c:v>
                </c:pt>
                <c:pt idx="1170">
                  <c:v>39</c:v>
                </c:pt>
                <c:pt idx="1171">
                  <c:v>39</c:v>
                </c:pt>
                <c:pt idx="1172">
                  <c:v>39</c:v>
                </c:pt>
                <c:pt idx="1173">
                  <c:v>39</c:v>
                </c:pt>
                <c:pt idx="1174">
                  <c:v>39</c:v>
                </c:pt>
                <c:pt idx="1175">
                  <c:v>39</c:v>
                </c:pt>
                <c:pt idx="1176">
                  <c:v>39</c:v>
                </c:pt>
                <c:pt idx="1177">
                  <c:v>39</c:v>
                </c:pt>
                <c:pt idx="1178">
                  <c:v>39</c:v>
                </c:pt>
                <c:pt idx="1179">
                  <c:v>39</c:v>
                </c:pt>
                <c:pt idx="1180">
                  <c:v>39</c:v>
                </c:pt>
                <c:pt idx="1181">
                  <c:v>39</c:v>
                </c:pt>
                <c:pt idx="1182">
                  <c:v>39</c:v>
                </c:pt>
                <c:pt idx="1183">
                  <c:v>39</c:v>
                </c:pt>
                <c:pt idx="1184">
                  <c:v>39</c:v>
                </c:pt>
                <c:pt idx="1185">
                  <c:v>39</c:v>
                </c:pt>
                <c:pt idx="1186">
                  <c:v>39</c:v>
                </c:pt>
                <c:pt idx="1187">
                  <c:v>39</c:v>
                </c:pt>
                <c:pt idx="1188">
                  <c:v>39</c:v>
                </c:pt>
                <c:pt idx="1189">
                  <c:v>39</c:v>
                </c:pt>
                <c:pt idx="1190">
                  <c:v>39</c:v>
                </c:pt>
                <c:pt idx="1191">
                  <c:v>39</c:v>
                </c:pt>
                <c:pt idx="1192">
                  <c:v>39</c:v>
                </c:pt>
                <c:pt idx="1193">
                  <c:v>39</c:v>
                </c:pt>
                <c:pt idx="1194">
                  <c:v>39</c:v>
                </c:pt>
                <c:pt idx="1195">
                  <c:v>39</c:v>
                </c:pt>
                <c:pt idx="1196">
                  <c:v>38.700000000000003</c:v>
                </c:pt>
                <c:pt idx="1197">
                  <c:v>38.700000000000003</c:v>
                </c:pt>
                <c:pt idx="1198">
                  <c:v>38.700000000000003</c:v>
                </c:pt>
                <c:pt idx="1199">
                  <c:v>38.700000000000003</c:v>
                </c:pt>
                <c:pt idx="1200">
                  <c:v>38.700000000000003</c:v>
                </c:pt>
                <c:pt idx="1201">
                  <c:v>38.700000000000003</c:v>
                </c:pt>
                <c:pt idx="1202">
                  <c:v>38.700000000000003</c:v>
                </c:pt>
                <c:pt idx="1203">
                  <c:v>38.700000000000003</c:v>
                </c:pt>
                <c:pt idx="1204">
                  <c:v>38.299999999999997</c:v>
                </c:pt>
                <c:pt idx="1205">
                  <c:v>38.299999999999997</c:v>
                </c:pt>
                <c:pt idx="1206">
                  <c:v>38.299999999999997</c:v>
                </c:pt>
                <c:pt idx="1207">
                  <c:v>38.299999999999997</c:v>
                </c:pt>
                <c:pt idx="1208">
                  <c:v>38.299999999999997</c:v>
                </c:pt>
                <c:pt idx="1209">
                  <c:v>38.299999999999997</c:v>
                </c:pt>
                <c:pt idx="1210">
                  <c:v>38.299999999999997</c:v>
                </c:pt>
                <c:pt idx="1211">
                  <c:v>37.9</c:v>
                </c:pt>
                <c:pt idx="1212">
                  <c:v>37.9</c:v>
                </c:pt>
                <c:pt idx="1213">
                  <c:v>37.9</c:v>
                </c:pt>
                <c:pt idx="1214">
                  <c:v>37.9</c:v>
                </c:pt>
                <c:pt idx="1215">
                  <c:v>37.9</c:v>
                </c:pt>
                <c:pt idx="1216">
                  <c:v>37.9</c:v>
                </c:pt>
                <c:pt idx="1217">
                  <c:v>37.9</c:v>
                </c:pt>
                <c:pt idx="1218">
                  <c:v>37.9</c:v>
                </c:pt>
                <c:pt idx="1219">
                  <c:v>37.9</c:v>
                </c:pt>
                <c:pt idx="1220">
                  <c:v>37.9</c:v>
                </c:pt>
                <c:pt idx="1221">
                  <c:v>37.9</c:v>
                </c:pt>
                <c:pt idx="1222">
                  <c:v>37.9</c:v>
                </c:pt>
                <c:pt idx="1223">
                  <c:v>37.9</c:v>
                </c:pt>
                <c:pt idx="1224">
                  <c:v>37.9</c:v>
                </c:pt>
                <c:pt idx="1225">
                  <c:v>37.9</c:v>
                </c:pt>
                <c:pt idx="1226">
                  <c:v>37.9</c:v>
                </c:pt>
                <c:pt idx="1227">
                  <c:v>37.9</c:v>
                </c:pt>
                <c:pt idx="1228">
                  <c:v>37.9</c:v>
                </c:pt>
                <c:pt idx="1229">
                  <c:v>37.9</c:v>
                </c:pt>
                <c:pt idx="1230">
                  <c:v>37.9</c:v>
                </c:pt>
                <c:pt idx="1231">
                  <c:v>37.9</c:v>
                </c:pt>
                <c:pt idx="1232">
                  <c:v>37.9</c:v>
                </c:pt>
                <c:pt idx="1233">
                  <c:v>37.9</c:v>
                </c:pt>
                <c:pt idx="1234">
                  <c:v>37.9</c:v>
                </c:pt>
                <c:pt idx="1235">
                  <c:v>37.9</c:v>
                </c:pt>
                <c:pt idx="1236">
                  <c:v>37.9</c:v>
                </c:pt>
                <c:pt idx="1237">
                  <c:v>37.9</c:v>
                </c:pt>
                <c:pt idx="1238">
                  <c:v>37.9</c:v>
                </c:pt>
                <c:pt idx="1239">
                  <c:v>37.9</c:v>
                </c:pt>
                <c:pt idx="1240">
                  <c:v>37.9</c:v>
                </c:pt>
                <c:pt idx="1241">
                  <c:v>37.9</c:v>
                </c:pt>
                <c:pt idx="1242">
                  <c:v>37.9</c:v>
                </c:pt>
                <c:pt idx="1243">
                  <c:v>37.9</c:v>
                </c:pt>
                <c:pt idx="1244">
                  <c:v>37.9</c:v>
                </c:pt>
                <c:pt idx="1245">
                  <c:v>37.9</c:v>
                </c:pt>
                <c:pt idx="1246">
                  <c:v>37.9</c:v>
                </c:pt>
                <c:pt idx="1247">
                  <c:v>37.9</c:v>
                </c:pt>
                <c:pt idx="1248">
                  <c:v>37.9</c:v>
                </c:pt>
                <c:pt idx="1249">
                  <c:v>37.9</c:v>
                </c:pt>
                <c:pt idx="1250">
                  <c:v>37.9</c:v>
                </c:pt>
                <c:pt idx="1251">
                  <c:v>37.9</c:v>
                </c:pt>
                <c:pt idx="1252">
                  <c:v>37.9</c:v>
                </c:pt>
                <c:pt idx="1253">
                  <c:v>37.9</c:v>
                </c:pt>
                <c:pt idx="1254">
                  <c:v>37.9</c:v>
                </c:pt>
                <c:pt idx="1255">
                  <c:v>37.9</c:v>
                </c:pt>
                <c:pt idx="1256">
                  <c:v>37.9</c:v>
                </c:pt>
                <c:pt idx="1257">
                  <c:v>37.9</c:v>
                </c:pt>
                <c:pt idx="1258">
                  <c:v>37.9</c:v>
                </c:pt>
                <c:pt idx="1259">
                  <c:v>37.9</c:v>
                </c:pt>
                <c:pt idx="1260">
                  <c:v>37.9</c:v>
                </c:pt>
                <c:pt idx="1261">
                  <c:v>37.9</c:v>
                </c:pt>
                <c:pt idx="1262">
                  <c:v>37.9</c:v>
                </c:pt>
                <c:pt idx="1263">
                  <c:v>37.9</c:v>
                </c:pt>
                <c:pt idx="1264">
                  <c:v>37.9</c:v>
                </c:pt>
                <c:pt idx="1265">
                  <c:v>37.9</c:v>
                </c:pt>
                <c:pt idx="1266">
                  <c:v>37.9</c:v>
                </c:pt>
                <c:pt idx="1267">
                  <c:v>37.9</c:v>
                </c:pt>
                <c:pt idx="1268">
                  <c:v>37.9</c:v>
                </c:pt>
                <c:pt idx="1269">
                  <c:v>37.9</c:v>
                </c:pt>
                <c:pt idx="1270">
                  <c:v>37.9</c:v>
                </c:pt>
                <c:pt idx="1271">
                  <c:v>37.9</c:v>
                </c:pt>
                <c:pt idx="1272">
                  <c:v>37.9</c:v>
                </c:pt>
                <c:pt idx="1273">
                  <c:v>37.9</c:v>
                </c:pt>
                <c:pt idx="1274">
                  <c:v>37.9</c:v>
                </c:pt>
                <c:pt idx="1275">
                  <c:v>37.9</c:v>
                </c:pt>
                <c:pt idx="1276">
                  <c:v>37.9</c:v>
                </c:pt>
                <c:pt idx="1277">
                  <c:v>37.9</c:v>
                </c:pt>
                <c:pt idx="1278">
                  <c:v>37.9</c:v>
                </c:pt>
                <c:pt idx="1279">
                  <c:v>37.9</c:v>
                </c:pt>
                <c:pt idx="1280">
                  <c:v>37.9</c:v>
                </c:pt>
                <c:pt idx="1281">
                  <c:v>37.9</c:v>
                </c:pt>
                <c:pt idx="1282">
                  <c:v>37.9</c:v>
                </c:pt>
                <c:pt idx="1283">
                  <c:v>37.9</c:v>
                </c:pt>
                <c:pt idx="1284">
                  <c:v>37.9</c:v>
                </c:pt>
                <c:pt idx="1285">
                  <c:v>37.9</c:v>
                </c:pt>
                <c:pt idx="1286">
                  <c:v>37.9</c:v>
                </c:pt>
                <c:pt idx="1287">
                  <c:v>37.9</c:v>
                </c:pt>
                <c:pt idx="1288">
                  <c:v>37.9</c:v>
                </c:pt>
                <c:pt idx="1289">
                  <c:v>37.9</c:v>
                </c:pt>
                <c:pt idx="1290">
                  <c:v>37.9</c:v>
                </c:pt>
                <c:pt idx="1291">
                  <c:v>37.9</c:v>
                </c:pt>
                <c:pt idx="1292">
                  <c:v>37.9</c:v>
                </c:pt>
                <c:pt idx="1293">
                  <c:v>37.9</c:v>
                </c:pt>
                <c:pt idx="1294">
                  <c:v>37.9</c:v>
                </c:pt>
                <c:pt idx="1295">
                  <c:v>37.9</c:v>
                </c:pt>
                <c:pt idx="1296">
                  <c:v>37.9</c:v>
                </c:pt>
                <c:pt idx="1297">
                  <c:v>37.9</c:v>
                </c:pt>
                <c:pt idx="1298">
                  <c:v>37.9</c:v>
                </c:pt>
                <c:pt idx="1299">
                  <c:v>37.9</c:v>
                </c:pt>
                <c:pt idx="1300">
                  <c:v>37.9</c:v>
                </c:pt>
                <c:pt idx="1301">
                  <c:v>37.9</c:v>
                </c:pt>
                <c:pt idx="1302">
                  <c:v>37.9</c:v>
                </c:pt>
                <c:pt idx="1303">
                  <c:v>37.9</c:v>
                </c:pt>
                <c:pt idx="1304">
                  <c:v>37.9</c:v>
                </c:pt>
                <c:pt idx="1305">
                  <c:v>37.9</c:v>
                </c:pt>
                <c:pt idx="1306">
                  <c:v>37.9</c:v>
                </c:pt>
                <c:pt idx="1307">
                  <c:v>37.9</c:v>
                </c:pt>
                <c:pt idx="1308">
                  <c:v>37.9</c:v>
                </c:pt>
                <c:pt idx="1309">
                  <c:v>37.9</c:v>
                </c:pt>
                <c:pt idx="1310">
                  <c:v>37.9</c:v>
                </c:pt>
                <c:pt idx="1311">
                  <c:v>37.9</c:v>
                </c:pt>
                <c:pt idx="1312">
                  <c:v>37.9</c:v>
                </c:pt>
                <c:pt idx="1313">
                  <c:v>37.9</c:v>
                </c:pt>
                <c:pt idx="1314">
                  <c:v>37.9</c:v>
                </c:pt>
                <c:pt idx="1315">
                  <c:v>37.9</c:v>
                </c:pt>
                <c:pt idx="1316">
                  <c:v>37.9</c:v>
                </c:pt>
                <c:pt idx="1317">
                  <c:v>37.9</c:v>
                </c:pt>
                <c:pt idx="1318">
                  <c:v>37.9</c:v>
                </c:pt>
                <c:pt idx="1319">
                  <c:v>37.9</c:v>
                </c:pt>
                <c:pt idx="1320">
                  <c:v>37.9</c:v>
                </c:pt>
                <c:pt idx="1321">
                  <c:v>37.9</c:v>
                </c:pt>
                <c:pt idx="1322">
                  <c:v>37.9</c:v>
                </c:pt>
                <c:pt idx="1323">
                  <c:v>37.9</c:v>
                </c:pt>
                <c:pt idx="1324">
                  <c:v>37.9</c:v>
                </c:pt>
                <c:pt idx="1325">
                  <c:v>37.799999999999997</c:v>
                </c:pt>
                <c:pt idx="1326">
                  <c:v>37.799999999999997</c:v>
                </c:pt>
                <c:pt idx="1327">
                  <c:v>37.6</c:v>
                </c:pt>
                <c:pt idx="1328">
                  <c:v>37.6</c:v>
                </c:pt>
                <c:pt idx="1329">
                  <c:v>37.6</c:v>
                </c:pt>
                <c:pt idx="1330">
                  <c:v>37.4</c:v>
                </c:pt>
                <c:pt idx="1331">
                  <c:v>37.4</c:v>
                </c:pt>
                <c:pt idx="1332">
                  <c:v>37.4</c:v>
                </c:pt>
                <c:pt idx="1333">
                  <c:v>37.200000000000003</c:v>
                </c:pt>
                <c:pt idx="1334">
                  <c:v>37.200000000000003</c:v>
                </c:pt>
                <c:pt idx="1335">
                  <c:v>37</c:v>
                </c:pt>
                <c:pt idx="1336">
                  <c:v>37</c:v>
                </c:pt>
                <c:pt idx="1337">
                  <c:v>37</c:v>
                </c:pt>
                <c:pt idx="1338">
                  <c:v>37</c:v>
                </c:pt>
                <c:pt idx="1339">
                  <c:v>37</c:v>
                </c:pt>
                <c:pt idx="1340">
                  <c:v>37</c:v>
                </c:pt>
                <c:pt idx="1341">
                  <c:v>37</c:v>
                </c:pt>
                <c:pt idx="1342">
                  <c:v>37</c:v>
                </c:pt>
                <c:pt idx="1343">
                  <c:v>37</c:v>
                </c:pt>
                <c:pt idx="1344">
                  <c:v>37</c:v>
                </c:pt>
                <c:pt idx="1345">
                  <c:v>37</c:v>
                </c:pt>
                <c:pt idx="1346">
                  <c:v>37</c:v>
                </c:pt>
                <c:pt idx="1347">
                  <c:v>37</c:v>
                </c:pt>
                <c:pt idx="1348">
                  <c:v>37</c:v>
                </c:pt>
                <c:pt idx="1349">
                  <c:v>37</c:v>
                </c:pt>
                <c:pt idx="1350">
                  <c:v>37</c:v>
                </c:pt>
                <c:pt idx="1351">
                  <c:v>37</c:v>
                </c:pt>
                <c:pt idx="1352">
                  <c:v>37</c:v>
                </c:pt>
                <c:pt idx="1353">
                  <c:v>37</c:v>
                </c:pt>
                <c:pt idx="1354">
                  <c:v>37</c:v>
                </c:pt>
                <c:pt idx="1355">
                  <c:v>37</c:v>
                </c:pt>
                <c:pt idx="1356">
                  <c:v>37</c:v>
                </c:pt>
                <c:pt idx="1357">
                  <c:v>37</c:v>
                </c:pt>
                <c:pt idx="1358">
                  <c:v>37</c:v>
                </c:pt>
                <c:pt idx="1359">
                  <c:v>37</c:v>
                </c:pt>
                <c:pt idx="1360">
                  <c:v>37</c:v>
                </c:pt>
                <c:pt idx="1361">
                  <c:v>37</c:v>
                </c:pt>
                <c:pt idx="1362">
                  <c:v>37</c:v>
                </c:pt>
                <c:pt idx="1363">
                  <c:v>37</c:v>
                </c:pt>
                <c:pt idx="1364">
                  <c:v>37</c:v>
                </c:pt>
                <c:pt idx="1365">
                  <c:v>37</c:v>
                </c:pt>
                <c:pt idx="1366">
                  <c:v>37</c:v>
                </c:pt>
                <c:pt idx="1367">
                  <c:v>37</c:v>
                </c:pt>
                <c:pt idx="1368">
                  <c:v>37</c:v>
                </c:pt>
                <c:pt idx="1369">
                  <c:v>37</c:v>
                </c:pt>
                <c:pt idx="1370">
                  <c:v>37</c:v>
                </c:pt>
                <c:pt idx="1371">
                  <c:v>37</c:v>
                </c:pt>
                <c:pt idx="1372">
                  <c:v>37</c:v>
                </c:pt>
                <c:pt idx="1373">
                  <c:v>37</c:v>
                </c:pt>
                <c:pt idx="1374">
                  <c:v>37</c:v>
                </c:pt>
                <c:pt idx="1375">
                  <c:v>37</c:v>
                </c:pt>
                <c:pt idx="1376">
                  <c:v>37</c:v>
                </c:pt>
                <c:pt idx="1377">
                  <c:v>37</c:v>
                </c:pt>
                <c:pt idx="1378">
                  <c:v>37</c:v>
                </c:pt>
                <c:pt idx="1379">
                  <c:v>37</c:v>
                </c:pt>
                <c:pt idx="1380">
                  <c:v>37</c:v>
                </c:pt>
                <c:pt idx="1381">
                  <c:v>37</c:v>
                </c:pt>
                <c:pt idx="1382">
                  <c:v>37</c:v>
                </c:pt>
                <c:pt idx="1383">
                  <c:v>37</c:v>
                </c:pt>
                <c:pt idx="1384">
                  <c:v>37</c:v>
                </c:pt>
                <c:pt idx="1385">
                  <c:v>37</c:v>
                </c:pt>
                <c:pt idx="1386">
                  <c:v>37</c:v>
                </c:pt>
                <c:pt idx="1387">
                  <c:v>37</c:v>
                </c:pt>
                <c:pt idx="1388">
                  <c:v>37</c:v>
                </c:pt>
                <c:pt idx="1389">
                  <c:v>37</c:v>
                </c:pt>
                <c:pt idx="1390">
                  <c:v>37</c:v>
                </c:pt>
                <c:pt idx="1391">
                  <c:v>37</c:v>
                </c:pt>
                <c:pt idx="1392">
                  <c:v>37</c:v>
                </c:pt>
                <c:pt idx="1393">
                  <c:v>37</c:v>
                </c:pt>
                <c:pt idx="1394">
                  <c:v>37</c:v>
                </c:pt>
                <c:pt idx="1395">
                  <c:v>37</c:v>
                </c:pt>
                <c:pt idx="1396">
                  <c:v>37</c:v>
                </c:pt>
                <c:pt idx="1397">
                  <c:v>37</c:v>
                </c:pt>
                <c:pt idx="1398">
                  <c:v>37</c:v>
                </c:pt>
                <c:pt idx="1399">
                  <c:v>37</c:v>
                </c:pt>
                <c:pt idx="1400">
                  <c:v>37</c:v>
                </c:pt>
                <c:pt idx="1401">
                  <c:v>37</c:v>
                </c:pt>
                <c:pt idx="1402">
                  <c:v>37</c:v>
                </c:pt>
                <c:pt idx="1403">
                  <c:v>37</c:v>
                </c:pt>
                <c:pt idx="1404">
                  <c:v>37</c:v>
                </c:pt>
                <c:pt idx="1405">
                  <c:v>37</c:v>
                </c:pt>
                <c:pt idx="1406">
                  <c:v>37</c:v>
                </c:pt>
                <c:pt idx="1407">
                  <c:v>37</c:v>
                </c:pt>
                <c:pt idx="1408">
                  <c:v>37</c:v>
                </c:pt>
                <c:pt idx="1409">
                  <c:v>37</c:v>
                </c:pt>
                <c:pt idx="1410">
                  <c:v>37</c:v>
                </c:pt>
                <c:pt idx="1411">
                  <c:v>37</c:v>
                </c:pt>
                <c:pt idx="1412">
                  <c:v>37</c:v>
                </c:pt>
                <c:pt idx="1413">
                  <c:v>37</c:v>
                </c:pt>
                <c:pt idx="1414">
                  <c:v>37</c:v>
                </c:pt>
                <c:pt idx="1415">
                  <c:v>37</c:v>
                </c:pt>
                <c:pt idx="1416">
                  <c:v>37</c:v>
                </c:pt>
                <c:pt idx="1417">
                  <c:v>37</c:v>
                </c:pt>
                <c:pt idx="1418">
                  <c:v>37</c:v>
                </c:pt>
                <c:pt idx="1419">
                  <c:v>37</c:v>
                </c:pt>
                <c:pt idx="1420">
                  <c:v>37</c:v>
                </c:pt>
                <c:pt idx="1421">
                  <c:v>37</c:v>
                </c:pt>
                <c:pt idx="1422">
                  <c:v>37</c:v>
                </c:pt>
                <c:pt idx="1423">
                  <c:v>37</c:v>
                </c:pt>
                <c:pt idx="1424">
                  <c:v>37</c:v>
                </c:pt>
                <c:pt idx="1425">
                  <c:v>37</c:v>
                </c:pt>
                <c:pt idx="1426">
                  <c:v>37</c:v>
                </c:pt>
                <c:pt idx="1427">
                  <c:v>37</c:v>
                </c:pt>
                <c:pt idx="1428">
                  <c:v>37</c:v>
                </c:pt>
                <c:pt idx="1429">
                  <c:v>37</c:v>
                </c:pt>
                <c:pt idx="1430">
                  <c:v>37</c:v>
                </c:pt>
                <c:pt idx="1431">
                  <c:v>37</c:v>
                </c:pt>
                <c:pt idx="1432">
                  <c:v>37</c:v>
                </c:pt>
                <c:pt idx="1433">
                  <c:v>37</c:v>
                </c:pt>
                <c:pt idx="1434">
                  <c:v>37</c:v>
                </c:pt>
                <c:pt idx="1435">
                  <c:v>37</c:v>
                </c:pt>
                <c:pt idx="1436">
                  <c:v>37</c:v>
                </c:pt>
                <c:pt idx="1437">
                  <c:v>37</c:v>
                </c:pt>
                <c:pt idx="1438">
                  <c:v>37</c:v>
                </c:pt>
                <c:pt idx="1439">
                  <c:v>37</c:v>
                </c:pt>
                <c:pt idx="1440">
                  <c:v>37</c:v>
                </c:pt>
                <c:pt idx="1441">
                  <c:v>37</c:v>
                </c:pt>
                <c:pt idx="1442">
                  <c:v>37</c:v>
                </c:pt>
                <c:pt idx="1443">
                  <c:v>37</c:v>
                </c:pt>
                <c:pt idx="1444">
                  <c:v>37</c:v>
                </c:pt>
                <c:pt idx="1445">
                  <c:v>37</c:v>
                </c:pt>
                <c:pt idx="1446">
                  <c:v>37</c:v>
                </c:pt>
                <c:pt idx="1447">
                  <c:v>37</c:v>
                </c:pt>
                <c:pt idx="1448">
                  <c:v>37</c:v>
                </c:pt>
                <c:pt idx="1449">
                  <c:v>37</c:v>
                </c:pt>
                <c:pt idx="1450">
                  <c:v>37</c:v>
                </c:pt>
                <c:pt idx="1451">
                  <c:v>36.9</c:v>
                </c:pt>
                <c:pt idx="1452">
                  <c:v>36.9</c:v>
                </c:pt>
                <c:pt idx="1453">
                  <c:v>36.700000000000003</c:v>
                </c:pt>
                <c:pt idx="1454">
                  <c:v>36.700000000000003</c:v>
                </c:pt>
                <c:pt idx="1455">
                  <c:v>36.700000000000003</c:v>
                </c:pt>
                <c:pt idx="1456">
                  <c:v>36.700000000000003</c:v>
                </c:pt>
                <c:pt idx="1457">
                  <c:v>36.299999999999997</c:v>
                </c:pt>
                <c:pt idx="1458">
                  <c:v>36.299999999999997</c:v>
                </c:pt>
                <c:pt idx="1459">
                  <c:v>36.299999999999997</c:v>
                </c:pt>
                <c:pt idx="1460">
                  <c:v>36.299999999999997</c:v>
                </c:pt>
                <c:pt idx="1461">
                  <c:v>36.299999999999997</c:v>
                </c:pt>
                <c:pt idx="1462">
                  <c:v>36.299999999999997</c:v>
                </c:pt>
                <c:pt idx="1463">
                  <c:v>36.299999999999997</c:v>
                </c:pt>
                <c:pt idx="1464">
                  <c:v>36.299999999999997</c:v>
                </c:pt>
                <c:pt idx="1465">
                  <c:v>36</c:v>
                </c:pt>
                <c:pt idx="1466">
                  <c:v>36</c:v>
                </c:pt>
                <c:pt idx="1467">
                  <c:v>36</c:v>
                </c:pt>
                <c:pt idx="1468">
                  <c:v>36</c:v>
                </c:pt>
                <c:pt idx="1469">
                  <c:v>36</c:v>
                </c:pt>
                <c:pt idx="1470">
                  <c:v>36</c:v>
                </c:pt>
                <c:pt idx="1471">
                  <c:v>36</c:v>
                </c:pt>
                <c:pt idx="1472">
                  <c:v>36</c:v>
                </c:pt>
                <c:pt idx="1473">
                  <c:v>36</c:v>
                </c:pt>
                <c:pt idx="1474">
                  <c:v>36</c:v>
                </c:pt>
                <c:pt idx="1475">
                  <c:v>36</c:v>
                </c:pt>
                <c:pt idx="1476">
                  <c:v>36</c:v>
                </c:pt>
                <c:pt idx="1477">
                  <c:v>36</c:v>
                </c:pt>
                <c:pt idx="1478">
                  <c:v>36</c:v>
                </c:pt>
                <c:pt idx="1479">
                  <c:v>36</c:v>
                </c:pt>
                <c:pt idx="1480">
                  <c:v>36</c:v>
                </c:pt>
                <c:pt idx="1481">
                  <c:v>36</c:v>
                </c:pt>
                <c:pt idx="1482">
                  <c:v>36</c:v>
                </c:pt>
                <c:pt idx="1483">
                  <c:v>36</c:v>
                </c:pt>
                <c:pt idx="1484">
                  <c:v>36</c:v>
                </c:pt>
                <c:pt idx="1485">
                  <c:v>36</c:v>
                </c:pt>
                <c:pt idx="1486">
                  <c:v>36</c:v>
                </c:pt>
                <c:pt idx="1487">
                  <c:v>36</c:v>
                </c:pt>
                <c:pt idx="1488">
                  <c:v>36</c:v>
                </c:pt>
                <c:pt idx="1489">
                  <c:v>36</c:v>
                </c:pt>
                <c:pt idx="1490">
                  <c:v>36</c:v>
                </c:pt>
                <c:pt idx="1491">
                  <c:v>36</c:v>
                </c:pt>
                <c:pt idx="1492">
                  <c:v>36</c:v>
                </c:pt>
                <c:pt idx="1493">
                  <c:v>36</c:v>
                </c:pt>
                <c:pt idx="1494">
                  <c:v>36</c:v>
                </c:pt>
                <c:pt idx="1495">
                  <c:v>36</c:v>
                </c:pt>
                <c:pt idx="1496">
                  <c:v>36</c:v>
                </c:pt>
                <c:pt idx="1497">
                  <c:v>36</c:v>
                </c:pt>
                <c:pt idx="1498">
                  <c:v>36</c:v>
                </c:pt>
                <c:pt idx="1499">
                  <c:v>36</c:v>
                </c:pt>
                <c:pt idx="1500">
                  <c:v>36</c:v>
                </c:pt>
                <c:pt idx="1501">
                  <c:v>36</c:v>
                </c:pt>
                <c:pt idx="1502">
                  <c:v>36</c:v>
                </c:pt>
                <c:pt idx="1503">
                  <c:v>36</c:v>
                </c:pt>
                <c:pt idx="1504">
                  <c:v>36</c:v>
                </c:pt>
                <c:pt idx="1505">
                  <c:v>36</c:v>
                </c:pt>
                <c:pt idx="1506">
                  <c:v>36</c:v>
                </c:pt>
                <c:pt idx="1507">
                  <c:v>36</c:v>
                </c:pt>
                <c:pt idx="1508">
                  <c:v>36</c:v>
                </c:pt>
                <c:pt idx="1509">
                  <c:v>36</c:v>
                </c:pt>
                <c:pt idx="1510">
                  <c:v>36</c:v>
                </c:pt>
                <c:pt idx="1511">
                  <c:v>36</c:v>
                </c:pt>
                <c:pt idx="1512">
                  <c:v>36</c:v>
                </c:pt>
                <c:pt idx="1513">
                  <c:v>36</c:v>
                </c:pt>
                <c:pt idx="1514">
                  <c:v>36</c:v>
                </c:pt>
                <c:pt idx="1515">
                  <c:v>36</c:v>
                </c:pt>
                <c:pt idx="1516">
                  <c:v>36</c:v>
                </c:pt>
                <c:pt idx="1517">
                  <c:v>36</c:v>
                </c:pt>
                <c:pt idx="1518">
                  <c:v>36</c:v>
                </c:pt>
                <c:pt idx="1519">
                  <c:v>36</c:v>
                </c:pt>
                <c:pt idx="1520">
                  <c:v>36</c:v>
                </c:pt>
                <c:pt idx="1521">
                  <c:v>36</c:v>
                </c:pt>
                <c:pt idx="1522">
                  <c:v>36</c:v>
                </c:pt>
                <c:pt idx="1523">
                  <c:v>36</c:v>
                </c:pt>
                <c:pt idx="1524">
                  <c:v>36</c:v>
                </c:pt>
                <c:pt idx="1525">
                  <c:v>36</c:v>
                </c:pt>
                <c:pt idx="1526">
                  <c:v>36</c:v>
                </c:pt>
                <c:pt idx="1527">
                  <c:v>36</c:v>
                </c:pt>
                <c:pt idx="1528">
                  <c:v>36</c:v>
                </c:pt>
                <c:pt idx="1529">
                  <c:v>36</c:v>
                </c:pt>
                <c:pt idx="1530">
                  <c:v>36</c:v>
                </c:pt>
                <c:pt idx="1531">
                  <c:v>36</c:v>
                </c:pt>
                <c:pt idx="1532">
                  <c:v>36</c:v>
                </c:pt>
                <c:pt idx="1533">
                  <c:v>36</c:v>
                </c:pt>
                <c:pt idx="1534">
                  <c:v>36</c:v>
                </c:pt>
                <c:pt idx="1535">
                  <c:v>36</c:v>
                </c:pt>
                <c:pt idx="1536">
                  <c:v>36</c:v>
                </c:pt>
                <c:pt idx="1537">
                  <c:v>36</c:v>
                </c:pt>
                <c:pt idx="1538">
                  <c:v>36</c:v>
                </c:pt>
                <c:pt idx="1539">
                  <c:v>36</c:v>
                </c:pt>
                <c:pt idx="1540">
                  <c:v>36</c:v>
                </c:pt>
                <c:pt idx="1541">
                  <c:v>36</c:v>
                </c:pt>
                <c:pt idx="1542">
                  <c:v>36</c:v>
                </c:pt>
                <c:pt idx="1543">
                  <c:v>36</c:v>
                </c:pt>
                <c:pt idx="1544">
                  <c:v>36</c:v>
                </c:pt>
                <c:pt idx="1545">
                  <c:v>36</c:v>
                </c:pt>
                <c:pt idx="1546">
                  <c:v>36</c:v>
                </c:pt>
                <c:pt idx="1547">
                  <c:v>36</c:v>
                </c:pt>
                <c:pt idx="1548">
                  <c:v>36</c:v>
                </c:pt>
                <c:pt idx="1549">
                  <c:v>36</c:v>
                </c:pt>
                <c:pt idx="1550">
                  <c:v>36</c:v>
                </c:pt>
                <c:pt idx="1551">
                  <c:v>36</c:v>
                </c:pt>
                <c:pt idx="1552">
                  <c:v>36</c:v>
                </c:pt>
                <c:pt idx="1553">
                  <c:v>36</c:v>
                </c:pt>
                <c:pt idx="1554">
                  <c:v>36</c:v>
                </c:pt>
                <c:pt idx="1555">
                  <c:v>36</c:v>
                </c:pt>
                <c:pt idx="1556">
                  <c:v>36</c:v>
                </c:pt>
                <c:pt idx="1557">
                  <c:v>36</c:v>
                </c:pt>
                <c:pt idx="1558">
                  <c:v>36</c:v>
                </c:pt>
                <c:pt idx="1559">
                  <c:v>36</c:v>
                </c:pt>
                <c:pt idx="1560">
                  <c:v>36</c:v>
                </c:pt>
                <c:pt idx="1561">
                  <c:v>36</c:v>
                </c:pt>
                <c:pt idx="1562">
                  <c:v>36</c:v>
                </c:pt>
                <c:pt idx="1563">
                  <c:v>36</c:v>
                </c:pt>
                <c:pt idx="1564">
                  <c:v>36</c:v>
                </c:pt>
                <c:pt idx="1565">
                  <c:v>36</c:v>
                </c:pt>
                <c:pt idx="1566">
                  <c:v>36</c:v>
                </c:pt>
                <c:pt idx="1567">
                  <c:v>36</c:v>
                </c:pt>
                <c:pt idx="1568">
                  <c:v>36</c:v>
                </c:pt>
                <c:pt idx="1569">
                  <c:v>36</c:v>
                </c:pt>
                <c:pt idx="1570">
                  <c:v>36</c:v>
                </c:pt>
                <c:pt idx="1571">
                  <c:v>36</c:v>
                </c:pt>
                <c:pt idx="1572">
                  <c:v>36</c:v>
                </c:pt>
                <c:pt idx="1573">
                  <c:v>36</c:v>
                </c:pt>
                <c:pt idx="1574">
                  <c:v>36</c:v>
                </c:pt>
                <c:pt idx="1575">
                  <c:v>36</c:v>
                </c:pt>
                <c:pt idx="1576">
                  <c:v>36</c:v>
                </c:pt>
                <c:pt idx="1577">
                  <c:v>36</c:v>
                </c:pt>
                <c:pt idx="1578">
                  <c:v>36</c:v>
                </c:pt>
                <c:pt idx="1579">
                  <c:v>36</c:v>
                </c:pt>
                <c:pt idx="1580">
                  <c:v>36</c:v>
                </c:pt>
                <c:pt idx="1581">
                  <c:v>36</c:v>
                </c:pt>
                <c:pt idx="1582">
                  <c:v>36</c:v>
                </c:pt>
                <c:pt idx="1583">
                  <c:v>36</c:v>
                </c:pt>
                <c:pt idx="1584">
                  <c:v>36</c:v>
                </c:pt>
                <c:pt idx="1585">
                  <c:v>36</c:v>
                </c:pt>
                <c:pt idx="1586">
                  <c:v>36</c:v>
                </c:pt>
                <c:pt idx="1587">
                  <c:v>36</c:v>
                </c:pt>
                <c:pt idx="1588">
                  <c:v>36</c:v>
                </c:pt>
                <c:pt idx="1589">
                  <c:v>36</c:v>
                </c:pt>
                <c:pt idx="1590">
                  <c:v>36</c:v>
                </c:pt>
                <c:pt idx="1591">
                  <c:v>36</c:v>
                </c:pt>
                <c:pt idx="1592">
                  <c:v>36</c:v>
                </c:pt>
                <c:pt idx="1593">
                  <c:v>36</c:v>
                </c:pt>
                <c:pt idx="1594">
                  <c:v>36</c:v>
                </c:pt>
                <c:pt idx="1595">
                  <c:v>36</c:v>
                </c:pt>
                <c:pt idx="1596">
                  <c:v>36</c:v>
                </c:pt>
                <c:pt idx="1597">
                  <c:v>36</c:v>
                </c:pt>
                <c:pt idx="1598">
                  <c:v>35.6</c:v>
                </c:pt>
                <c:pt idx="1599">
                  <c:v>35.6</c:v>
                </c:pt>
                <c:pt idx="1600">
                  <c:v>35.6</c:v>
                </c:pt>
                <c:pt idx="1601">
                  <c:v>35.6</c:v>
                </c:pt>
                <c:pt idx="1602">
                  <c:v>35.6</c:v>
                </c:pt>
                <c:pt idx="1603">
                  <c:v>35.6</c:v>
                </c:pt>
                <c:pt idx="1604">
                  <c:v>35.6</c:v>
                </c:pt>
                <c:pt idx="1605">
                  <c:v>35.6</c:v>
                </c:pt>
                <c:pt idx="1606">
                  <c:v>35.4</c:v>
                </c:pt>
                <c:pt idx="1607">
                  <c:v>35.4</c:v>
                </c:pt>
                <c:pt idx="1608">
                  <c:v>35.4</c:v>
                </c:pt>
                <c:pt idx="1609">
                  <c:v>35.4</c:v>
                </c:pt>
                <c:pt idx="1610">
                  <c:v>35.4</c:v>
                </c:pt>
                <c:pt idx="1611">
                  <c:v>35.200000000000003</c:v>
                </c:pt>
                <c:pt idx="1612">
                  <c:v>35.200000000000003</c:v>
                </c:pt>
                <c:pt idx="1613">
                  <c:v>35.1</c:v>
                </c:pt>
                <c:pt idx="1614">
                  <c:v>35.1</c:v>
                </c:pt>
                <c:pt idx="1615">
                  <c:v>35.1</c:v>
                </c:pt>
                <c:pt idx="1616">
                  <c:v>35.1</c:v>
                </c:pt>
                <c:pt idx="1617">
                  <c:v>35.1</c:v>
                </c:pt>
                <c:pt idx="1618">
                  <c:v>35.1</c:v>
                </c:pt>
                <c:pt idx="1619">
                  <c:v>35.1</c:v>
                </c:pt>
                <c:pt idx="1620">
                  <c:v>35.1</c:v>
                </c:pt>
                <c:pt idx="1621">
                  <c:v>35.1</c:v>
                </c:pt>
                <c:pt idx="1622">
                  <c:v>35.1</c:v>
                </c:pt>
                <c:pt idx="1623">
                  <c:v>35.1</c:v>
                </c:pt>
                <c:pt idx="1624">
                  <c:v>35.1</c:v>
                </c:pt>
                <c:pt idx="1625">
                  <c:v>35.1</c:v>
                </c:pt>
                <c:pt idx="1626">
                  <c:v>35.1</c:v>
                </c:pt>
                <c:pt idx="1627">
                  <c:v>35.1</c:v>
                </c:pt>
                <c:pt idx="1628">
                  <c:v>35.1</c:v>
                </c:pt>
                <c:pt idx="1629">
                  <c:v>35.1</c:v>
                </c:pt>
                <c:pt idx="1630">
                  <c:v>35.1</c:v>
                </c:pt>
                <c:pt idx="1631">
                  <c:v>35.1</c:v>
                </c:pt>
                <c:pt idx="1632">
                  <c:v>35.1</c:v>
                </c:pt>
                <c:pt idx="1633">
                  <c:v>35.1</c:v>
                </c:pt>
                <c:pt idx="1634">
                  <c:v>35.1</c:v>
                </c:pt>
                <c:pt idx="1635">
                  <c:v>35.1</c:v>
                </c:pt>
                <c:pt idx="1636">
                  <c:v>35.1</c:v>
                </c:pt>
                <c:pt idx="1637">
                  <c:v>35.1</c:v>
                </c:pt>
                <c:pt idx="1638">
                  <c:v>35.1</c:v>
                </c:pt>
                <c:pt idx="1639">
                  <c:v>35.1</c:v>
                </c:pt>
                <c:pt idx="1640">
                  <c:v>35.1</c:v>
                </c:pt>
                <c:pt idx="1641">
                  <c:v>35.1</c:v>
                </c:pt>
                <c:pt idx="1642">
                  <c:v>35.1</c:v>
                </c:pt>
                <c:pt idx="1643">
                  <c:v>35.1</c:v>
                </c:pt>
                <c:pt idx="1644">
                  <c:v>35.1</c:v>
                </c:pt>
                <c:pt idx="1645">
                  <c:v>35.1</c:v>
                </c:pt>
                <c:pt idx="1646">
                  <c:v>35.1</c:v>
                </c:pt>
                <c:pt idx="1647">
                  <c:v>35.1</c:v>
                </c:pt>
                <c:pt idx="1648">
                  <c:v>35.1</c:v>
                </c:pt>
                <c:pt idx="1649">
                  <c:v>35.1</c:v>
                </c:pt>
                <c:pt idx="1650">
                  <c:v>35.1</c:v>
                </c:pt>
                <c:pt idx="1651">
                  <c:v>35.1</c:v>
                </c:pt>
                <c:pt idx="1652">
                  <c:v>35.1</c:v>
                </c:pt>
                <c:pt idx="1653">
                  <c:v>35.1</c:v>
                </c:pt>
                <c:pt idx="1654">
                  <c:v>35.1</c:v>
                </c:pt>
                <c:pt idx="1655">
                  <c:v>35.1</c:v>
                </c:pt>
                <c:pt idx="1656">
                  <c:v>35.1</c:v>
                </c:pt>
                <c:pt idx="1657">
                  <c:v>35.1</c:v>
                </c:pt>
                <c:pt idx="1658">
                  <c:v>35.1</c:v>
                </c:pt>
                <c:pt idx="1659">
                  <c:v>35.1</c:v>
                </c:pt>
                <c:pt idx="1660">
                  <c:v>35.1</c:v>
                </c:pt>
                <c:pt idx="1661">
                  <c:v>35.1</c:v>
                </c:pt>
                <c:pt idx="1662">
                  <c:v>35.1</c:v>
                </c:pt>
                <c:pt idx="1663">
                  <c:v>35.1</c:v>
                </c:pt>
                <c:pt idx="1664">
                  <c:v>35.1</c:v>
                </c:pt>
                <c:pt idx="1665">
                  <c:v>35.1</c:v>
                </c:pt>
                <c:pt idx="1666">
                  <c:v>35.1</c:v>
                </c:pt>
                <c:pt idx="1667">
                  <c:v>35.1</c:v>
                </c:pt>
                <c:pt idx="1668">
                  <c:v>35.1</c:v>
                </c:pt>
                <c:pt idx="1669">
                  <c:v>35.1</c:v>
                </c:pt>
                <c:pt idx="1670">
                  <c:v>35.1</c:v>
                </c:pt>
                <c:pt idx="1671">
                  <c:v>35.1</c:v>
                </c:pt>
                <c:pt idx="1672">
                  <c:v>35.1</c:v>
                </c:pt>
                <c:pt idx="1673">
                  <c:v>35.1</c:v>
                </c:pt>
                <c:pt idx="1674">
                  <c:v>35.1</c:v>
                </c:pt>
                <c:pt idx="1675">
                  <c:v>35.1</c:v>
                </c:pt>
                <c:pt idx="1676">
                  <c:v>35.1</c:v>
                </c:pt>
                <c:pt idx="1677">
                  <c:v>35.1</c:v>
                </c:pt>
                <c:pt idx="1678">
                  <c:v>35.1</c:v>
                </c:pt>
                <c:pt idx="1679">
                  <c:v>35.1</c:v>
                </c:pt>
                <c:pt idx="1680">
                  <c:v>35.1</c:v>
                </c:pt>
                <c:pt idx="1681">
                  <c:v>35.1</c:v>
                </c:pt>
                <c:pt idx="1682">
                  <c:v>35.1</c:v>
                </c:pt>
                <c:pt idx="1683">
                  <c:v>35.1</c:v>
                </c:pt>
                <c:pt idx="1684">
                  <c:v>35.1</c:v>
                </c:pt>
                <c:pt idx="1685">
                  <c:v>35.1</c:v>
                </c:pt>
                <c:pt idx="1686">
                  <c:v>35.1</c:v>
                </c:pt>
                <c:pt idx="1687">
                  <c:v>35.1</c:v>
                </c:pt>
                <c:pt idx="1688">
                  <c:v>35.1</c:v>
                </c:pt>
                <c:pt idx="1689">
                  <c:v>35.1</c:v>
                </c:pt>
                <c:pt idx="1690">
                  <c:v>35.1</c:v>
                </c:pt>
                <c:pt idx="1691">
                  <c:v>35.1</c:v>
                </c:pt>
                <c:pt idx="1692">
                  <c:v>35.1</c:v>
                </c:pt>
                <c:pt idx="1693">
                  <c:v>35.1</c:v>
                </c:pt>
                <c:pt idx="1694">
                  <c:v>35.1</c:v>
                </c:pt>
                <c:pt idx="1695">
                  <c:v>35.1</c:v>
                </c:pt>
                <c:pt idx="1696">
                  <c:v>35.1</c:v>
                </c:pt>
                <c:pt idx="1697">
                  <c:v>35.1</c:v>
                </c:pt>
                <c:pt idx="1698">
                  <c:v>35.1</c:v>
                </c:pt>
                <c:pt idx="1699">
                  <c:v>35.1</c:v>
                </c:pt>
                <c:pt idx="1700">
                  <c:v>35.1</c:v>
                </c:pt>
                <c:pt idx="1701">
                  <c:v>35.1</c:v>
                </c:pt>
                <c:pt idx="1702">
                  <c:v>35.1</c:v>
                </c:pt>
                <c:pt idx="1703">
                  <c:v>35.1</c:v>
                </c:pt>
                <c:pt idx="1704">
                  <c:v>35.1</c:v>
                </c:pt>
                <c:pt idx="1705">
                  <c:v>35.1</c:v>
                </c:pt>
                <c:pt idx="1706">
                  <c:v>35.1</c:v>
                </c:pt>
                <c:pt idx="1707">
                  <c:v>35.1</c:v>
                </c:pt>
                <c:pt idx="1708">
                  <c:v>35.1</c:v>
                </c:pt>
                <c:pt idx="1709">
                  <c:v>35.1</c:v>
                </c:pt>
                <c:pt idx="1710">
                  <c:v>35.1</c:v>
                </c:pt>
                <c:pt idx="1711">
                  <c:v>35.1</c:v>
                </c:pt>
                <c:pt idx="1712">
                  <c:v>35.1</c:v>
                </c:pt>
                <c:pt idx="1713">
                  <c:v>35.1</c:v>
                </c:pt>
                <c:pt idx="1714">
                  <c:v>35.1</c:v>
                </c:pt>
                <c:pt idx="1715">
                  <c:v>35.1</c:v>
                </c:pt>
                <c:pt idx="1716">
                  <c:v>35.1</c:v>
                </c:pt>
                <c:pt idx="1717">
                  <c:v>35.1</c:v>
                </c:pt>
                <c:pt idx="1718">
                  <c:v>35.1</c:v>
                </c:pt>
                <c:pt idx="1719">
                  <c:v>35.1</c:v>
                </c:pt>
                <c:pt idx="1720">
                  <c:v>35.1</c:v>
                </c:pt>
                <c:pt idx="1721">
                  <c:v>35.1</c:v>
                </c:pt>
                <c:pt idx="1722">
                  <c:v>35.1</c:v>
                </c:pt>
                <c:pt idx="1723">
                  <c:v>35.1</c:v>
                </c:pt>
                <c:pt idx="1724">
                  <c:v>35.1</c:v>
                </c:pt>
                <c:pt idx="1725">
                  <c:v>35.1</c:v>
                </c:pt>
                <c:pt idx="1726">
                  <c:v>35.1</c:v>
                </c:pt>
                <c:pt idx="1727">
                  <c:v>35.1</c:v>
                </c:pt>
                <c:pt idx="1728">
                  <c:v>35.1</c:v>
                </c:pt>
                <c:pt idx="1729">
                  <c:v>35.1</c:v>
                </c:pt>
                <c:pt idx="1730">
                  <c:v>35.1</c:v>
                </c:pt>
                <c:pt idx="1731">
                  <c:v>35.1</c:v>
                </c:pt>
                <c:pt idx="1732">
                  <c:v>35.1</c:v>
                </c:pt>
                <c:pt idx="1733">
                  <c:v>35.1</c:v>
                </c:pt>
                <c:pt idx="1734">
                  <c:v>35.1</c:v>
                </c:pt>
                <c:pt idx="1735">
                  <c:v>34.700000000000003</c:v>
                </c:pt>
                <c:pt idx="1736">
                  <c:v>34.700000000000003</c:v>
                </c:pt>
                <c:pt idx="1737">
                  <c:v>34.700000000000003</c:v>
                </c:pt>
                <c:pt idx="1738">
                  <c:v>34.700000000000003</c:v>
                </c:pt>
                <c:pt idx="1739">
                  <c:v>34.700000000000003</c:v>
                </c:pt>
                <c:pt idx="1740">
                  <c:v>34.700000000000003</c:v>
                </c:pt>
                <c:pt idx="1741">
                  <c:v>34.299999999999997</c:v>
                </c:pt>
                <c:pt idx="1742">
                  <c:v>34.299999999999997</c:v>
                </c:pt>
                <c:pt idx="1743">
                  <c:v>34.299999999999997</c:v>
                </c:pt>
                <c:pt idx="1744">
                  <c:v>34.299999999999997</c:v>
                </c:pt>
                <c:pt idx="1745">
                  <c:v>34.200000000000003</c:v>
                </c:pt>
                <c:pt idx="1746">
                  <c:v>34</c:v>
                </c:pt>
                <c:pt idx="1747">
                  <c:v>34</c:v>
                </c:pt>
                <c:pt idx="1748">
                  <c:v>34</c:v>
                </c:pt>
                <c:pt idx="1749">
                  <c:v>34</c:v>
                </c:pt>
                <c:pt idx="1750">
                  <c:v>34</c:v>
                </c:pt>
                <c:pt idx="1751">
                  <c:v>34</c:v>
                </c:pt>
                <c:pt idx="1752">
                  <c:v>34</c:v>
                </c:pt>
                <c:pt idx="1753">
                  <c:v>34</c:v>
                </c:pt>
                <c:pt idx="1754">
                  <c:v>34</c:v>
                </c:pt>
                <c:pt idx="1755">
                  <c:v>34</c:v>
                </c:pt>
                <c:pt idx="1756">
                  <c:v>34</c:v>
                </c:pt>
                <c:pt idx="1757">
                  <c:v>34</c:v>
                </c:pt>
                <c:pt idx="1758">
                  <c:v>34</c:v>
                </c:pt>
                <c:pt idx="1759">
                  <c:v>34</c:v>
                </c:pt>
                <c:pt idx="1760">
                  <c:v>34</c:v>
                </c:pt>
                <c:pt idx="1761">
                  <c:v>34</c:v>
                </c:pt>
                <c:pt idx="1762">
                  <c:v>34</c:v>
                </c:pt>
                <c:pt idx="1763">
                  <c:v>34</c:v>
                </c:pt>
                <c:pt idx="1764">
                  <c:v>34</c:v>
                </c:pt>
                <c:pt idx="1765">
                  <c:v>34</c:v>
                </c:pt>
                <c:pt idx="1766">
                  <c:v>34</c:v>
                </c:pt>
                <c:pt idx="1767">
                  <c:v>34</c:v>
                </c:pt>
                <c:pt idx="1768">
                  <c:v>34</c:v>
                </c:pt>
                <c:pt idx="1769">
                  <c:v>34</c:v>
                </c:pt>
                <c:pt idx="1770">
                  <c:v>34</c:v>
                </c:pt>
                <c:pt idx="1771">
                  <c:v>34</c:v>
                </c:pt>
                <c:pt idx="1772">
                  <c:v>34</c:v>
                </c:pt>
                <c:pt idx="1773">
                  <c:v>34</c:v>
                </c:pt>
                <c:pt idx="1774">
                  <c:v>34</c:v>
                </c:pt>
                <c:pt idx="1775">
                  <c:v>34</c:v>
                </c:pt>
                <c:pt idx="1776">
                  <c:v>34</c:v>
                </c:pt>
                <c:pt idx="1777">
                  <c:v>34</c:v>
                </c:pt>
                <c:pt idx="1778">
                  <c:v>34</c:v>
                </c:pt>
                <c:pt idx="1779">
                  <c:v>34</c:v>
                </c:pt>
                <c:pt idx="1780">
                  <c:v>34</c:v>
                </c:pt>
                <c:pt idx="1781">
                  <c:v>34</c:v>
                </c:pt>
                <c:pt idx="1782">
                  <c:v>34</c:v>
                </c:pt>
                <c:pt idx="1783">
                  <c:v>34</c:v>
                </c:pt>
                <c:pt idx="1784">
                  <c:v>34</c:v>
                </c:pt>
                <c:pt idx="1785">
                  <c:v>34</c:v>
                </c:pt>
                <c:pt idx="1786">
                  <c:v>34</c:v>
                </c:pt>
                <c:pt idx="1787">
                  <c:v>34</c:v>
                </c:pt>
                <c:pt idx="1788">
                  <c:v>34</c:v>
                </c:pt>
                <c:pt idx="1789">
                  <c:v>34</c:v>
                </c:pt>
                <c:pt idx="1790">
                  <c:v>34</c:v>
                </c:pt>
                <c:pt idx="1791">
                  <c:v>34</c:v>
                </c:pt>
                <c:pt idx="1792">
                  <c:v>34</c:v>
                </c:pt>
                <c:pt idx="1793">
                  <c:v>34</c:v>
                </c:pt>
                <c:pt idx="1794">
                  <c:v>34</c:v>
                </c:pt>
                <c:pt idx="1795">
                  <c:v>34</c:v>
                </c:pt>
                <c:pt idx="1796">
                  <c:v>34</c:v>
                </c:pt>
                <c:pt idx="1797">
                  <c:v>34</c:v>
                </c:pt>
                <c:pt idx="1798">
                  <c:v>34</c:v>
                </c:pt>
                <c:pt idx="1799">
                  <c:v>34</c:v>
                </c:pt>
                <c:pt idx="1800">
                  <c:v>34</c:v>
                </c:pt>
                <c:pt idx="1801">
                  <c:v>34</c:v>
                </c:pt>
                <c:pt idx="1802">
                  <c:v>34</c:v>
                </c:pt>
                <c:pt idx="1803">
                  <c:v>34</c:v>
                </c:pt>
                <c:pt idx="1804">
                  <c:v>34</c:v>
                </c:pt>
                <c:pt idx="1805">
                  <c:v>34</c:v>
                </c:pt>
                <c:pt idx="1806">
                  <c:v>34</c:v>
                </c:pt>
                <c:pt idx="1807">
                  <c:v>34</c:v>
                </c:pt>
                <c:pt idx="1808">
                  <c:v>34</c:v>
                </c:pt>
                <c:pt idx="1809">
                  <c:v>34</c:v>
                </c:pt>
                <c:pt idx="1810">
                  <c:v>34</c:v>
                </c:pt>
                <c:pt idx="1811">
                  <c:v>34</c:v>
                </c:pt>
                <c:pt idx="1812">
                  <c:v>34</c:v>
                </c:pt>
                <c:pt idx="1813">
                  <c:v>34</c:v>
                </c:pt>
                <c:pt idx="1814">
                  <c:v>34</c:v>
                </c:pt>
                <c:pt idx="1815">
                  <c:v>34</c:v>
                </c:pt>
                <c:pt idx="1816">
                  <c:v>34</c:v>
                </c:pt>
                <c:pt idx="1817">
                  <c:v>34</c:v>
                </c:pt>
                <c:pt idx="1818">
                  <c:v>34</c:v>
                </c:pt>
                <c:pt idx="1819">
                  <c:v>34</c:v>
                </c:pt>
                <c:pt idx="1820">
                  <c:v>34</c:v>
                </c:pt>
                <c:pt idx="1821">
                  <c:v>34</c:v>
                </c:pt>
                <c:pt idx="1822">
                  <c:v>34</c:v>
                </c:pt>
                <c:pt idx="1823">
                  <c:v>34</c:v>
                </c:pt>
                <c:pt idx="1824">
                  <c:v>34</c:v>
                </c:pt>
                <c:pt idx="1825">
                  <c:v>34</c:v>
                </c:pt>
                <c:pt idx="1826">
                  <c:v>34</c:v>
                </c:pt>
                <c:pt idx="1827">
                  <c:v>34</c:v>
                </c:pt>
                <c:pt idx="1828">
                  <c:v>34</c:v>
                </c:pt>
                <c:pt idx="1829">
                  <c:v>34</c:v>
                </c:pt>
                <c:pt idx="1830">
                  <c:v>34</c:v>
                </c:pt>
                <c:pt idx="1831">
                  <c:v>34</c:v>
                </c:pt>
                <c:pt idx="1832">
                  <c:v>34</c:v>
                </c:pt>
                <c:pt idx="1833">
                  <c:v>34</c:v>
                </c:pt>
                <c:pt idx="1834">
                  <c:v>33.799999999999997</c:v>
                </c:pt>
                <c:pt idx="1835">
                  <c:v>33.799999999999997</c:v>
                </c:pt>
                <c:pt idx="1836">
                  <c:v>33.799999999999997</c:v>
                </c:pt>
                <c:pt idx="1837">
                  <c:v>33.6</c:v>
                </c:pt>
                <c:pt idx="1838">
                  <c:v>33.6</c:v>
                </c:pt>
                <c:pt idx="1839">
                  <c:v>33.6</c:v>
                </c:pt>
                <c:pt idx="1840">
                  <c:v>33.4</c:v>
                </c:pt>
                <c:pt idx="1841">
                  <c:v>33.4</c:v>
                </c:pt>
                <c:pt idx="1842">
                  <c:v>33.4</c:v>
                </c:pt>
                <c:pt idx="1843">
                  <c:v>33.299999999999997</c:v>
                </c:pt>
                <c:pt idx="1844">
                  <c:v>33.299999999999997</c:v>
                </c:pt>
                <c:pt idx="1845">
                  <c:v>33.1</c:v>
                </c:pt>
                <c:pt idx="1846">
                  <c:v>33.1</c:v>
                </c:pt>
                <c:pt idx="1847">
                  <c:v>33.1</c:v>
                </c:pt>
                <c:pt idx="1848">
                  <c:v>33.1</c:v>
                </c:pt>
                <c:pt idx="1849">
                  <c:v>33.1</c:v>
                </c:pt>
                <c:pt idx="1850">
                  <c:v>33.1</c:v>
                </c:pt>
                <c:pt idx="1851">
                  <c:v>33.1</c:v>
                </c:pt>
                <c:pt idx="1852">
                  <c:v>33.1</c:v>
                </c:pt>
                <c:pt idx="1853">
                  <c:v>33.1</c:v>
                </c:pt>
                <c:pt idx="1854">
                  <c:v>33.1</c:v>
                </c:pt>
                <c:pt idx="1855">
                  <c:v>33.1</c:v>
                </c:pt>
                <c:pt idx="1856">
                  <c:v>33.1</c:v>
                </c:pt>
                <c:pt idx="1857">
                  <c:v>33.1</c:v>
                </c:pt>
                <c:pt idx="1858">
                  <c:v>33.1</c:v>
                </c:pt>
                <c:pt idx="1859">
                  <c:v>33.1</c:v>
                </c:pt>
                <c:pt idx="1860">
                  <c:v>33.1</c:v>
                </c:pt>
                <c:pt idx="1861">
                  <c:v>33.1</c:v>
                </c:pt>
                <c:pt idx="1862">
                  <c:v>33.1</c:v>
                </c:pt>
                <c:pt idx="1863">
                  <c:v>33.1</c:v>
                </c:pt>
                <c:pt idx="1864">
                  <c:v>33.1</c:v>
                </c:pt>
                <c:pt idx="1865">
                  <c:v>33.1</c:v>
                </c:pt>
                <c:pt idx="1866">
                  <c:v>33.1</c:v>
                </c:pt>
                <c:pt idx="1867">
                  <c:v>33.1</c:v>
                </c:pt>
                <c:pt idx="1868">
                  <c:v>33.1</c:v>
                </c:pt>
                <c:pt idx="1869">
                  <c:v>33.1</c:v>
                </c:pt>
                <c:pt idx="1870">
                  <c:v>33.1</c:v>
                </c:pt>
                <c:pt idx="1871">
                  <c:v>33.1</c:v>
                </c:pt>
                <c:pt idx="1872">
                  <c:v>33.1</c:v>
                </c:pt>
                <c:pt idx="1873">
                  <c:v>33.1</c:v>
                </c:pt>
                <c:pt idx="1874">
                  <c:v>33.1</c:v>
                </c:pt>
                <c:pt idx="1875">
                  <c:v>33.1</c:v>
                </c:pt>
                <c:pt idx="1876">
                  <c:v>33.1</c:v>
                </c:pt>
                <c:pt idx="1877">
                  <c:v>33.1</c:v>
                </c:pt>
                <c:pt idx="1878">
                  <c:v>33.1</c:v>
                </c:pt>
                <c:pt idx="1879">
                  <c:v>33.1</c:v>
                </c:pt>
                <c:pt idx="1880">
                  <c:v>33.1</c:v>
                </c:pt>
                <c:pt idx="1881">
                  <c:v>33.1</c:v>
                </c:pt>
                <c:pt idx="1882">
                  <c:v>33.1</c:v>
                </c:pt>
                <c:pt idx="1883">
                  <c:v>33.1</c:v>
                </c:pt>
                <c:pt idx="1884">
                  <c:v>33.1</c:v>
                </c:pt>
                <c:pt idx="1885">
                  <c:v>33.1</c:v>
                </c:pt>
                <c:pt idx="1886">
                  <c:v>33.1</c:v>
                </c:pt>
                <c:pt idx="1887">
                  <c:v>33.1</c:v>
                </c:pt>
                <c:pt idx="1888">
                  <c:v>33.1</c:v>
                </c:pt>
                <c:pt idx="1889">
                  <c:v>33.1</c:v>
                </c:pt>
                <c:pt idx="1890">
                  <c:v>33.1</c:v>
                </c:pt>
                <c:pt idx="1891">
                  <c:v>33.1</c:v>
                </c:pt>
                <c:pt idx="1892">
                  <c:v>33.1</c:v>
                </c:pt>
                <c:pt idx="1893">
                  <c:v>33.1</c:v>
                </c:pt>
                <c:pt idx="1894">
                  <c:v>33.1</c:v>
                </c:pt>
                <c:pt idx="1895">
                  <c:v>33.1</c:v>
                </c:pt>
                <c:pt idx="1896">
                  <c:v>33.1</c:v>
                </c:pt>
                <c:pt idx="1897">
                  <c:v>33.1</c:v>
                </c:pt>
                <c:pt idx="1898">
                  <c:v>33.1</c:v>
                </c:pt>
                <c:pt idx="1899">
                  <c:v>33.1</c:v>
                </c:pt>
                <c:pt idx="1900">
                  <c:v>33.1</c:v>
                </c:pt>
                <c:pt idx="1901">
                  <c:v>33.1</c:v>
                </c:pt>
                <c:pt idx="1902">
                  <c:v>33.1</c:v>
                </c:pt>
                <c:pt idx="1903">
                  <c:v>33.1</c:v>
                </c:pt>
                <c:pt idx="1904">
                  <c:v>33.1</c:v>
                </c:pt>
                <c:pt idx="1905">
                  <c:v>33.1</c:v>
                </c:pt>
                <c:pt idx="1906">
                  <c:v>33.1</c:v>
                </c:pt>
                <c:pt idx="1907">
                  <c:v>33.1</c:v>
                </c:pt>
                <c:pt idx="1908">
                  <c:v>33.1</c:v>
                </c:pt>
                <c:pt idx="1909">
                  <c:v>33.1</c:v>
                </c:pt>
                <c:pt idx="1910">
                  <c:v>33.1</c:v>
                </c:pt>
                <c:pt idx="1911">
                  <c:v>33.1</c:v>
                </c:pt>
                <c:pt idx="1912">
                  <c:v>33.1</c:v>
                </c:pt>
                <c:pt idx="1913">
                  <c:v>33.1</c:v>
                </c:pt>
                <c:pt idx="1914">
                  <c:v>33.1</c:v>
                </c:pt>
                <c:pt idx="1915">
                  <c:v>33.1</c:v>
                </c:pt>
                <c:pt idx="1916">
                  <c:v>33.1</c:v>
                </c:pt>
                <c:pt idx="1917">
                  <c:v>33.1</c:v>
                </c:pt>
                <c:pt idx="1918">
                  <c:v>33.1</c:v>
                </c:pt>
                <c:pt idx="1919">
                  <c:v>33.1</c:v>
                </c:pt>
                <c:pt idx="1920">
                  <c:v>33.1</c:v>
                </c:pt>
                <c:pt idx="1921">
                  <c:v>33.1</c:v>
                </c:pt>
                <c:pt idx="1922">
                  <c:v>33.1</c:v>
                </c:pt>
                <c:pt idx="1923">
                  <c:v>33.1</c:v>
                </c:pt>
                <c:pt idx="1924">
                  <c:v>33.1</c:v>
                </c:pt>
                <c:pt idx="1925">
                  <c:v>33.1</c:v>
                </c:pt>
                <c:pt idx="1926">
                  <c:v>33.1</c:v>
                </c:pt>
                <c:pt idx="1927">
                  <c:v>33.1</c:v>
                </c:pt>
                <c:pt idx="1928">
                  <c:v>33.1</c:v>
                </c:pt>
                <c:pt idx="1929">
                  <c:v>33.1</c:v>
                </c:pt>
                <c:pt idx="1930">
                  <c:v>33.1</c:v>
                </c:pt>
                <c:pt idx="1931">
                  <c:v>33.1</c:v>
                </c:pt>
                <c:pt idx="1932">
                  <c:v>33.1</c:v>
                </c:pt>
                <c:pt idx="1933">
                  <c:v>33.1</c:v>
                </c:pt>
                <c:pt idx="1934">
                  <c:v>33.1</c:v>
                </c:pt>
                <c:pt idx="1935">
                  <c:v>33.1</c:v>
                </c:pt>
                <c:pt idx="1936">
                  <c:v>33.1</c:v>
                </c:pt>
                <c:pt idx="1937">
                  <c:v>33.1</c:v>
                </c:pt>
                <c:pt idx="1938">
                  <c:v>33.1</c:v>
                </c:pt>
                <c:pt idx="1939">
                  <c:v>33.1</c:v>
                </c:pt>
                <c:pt idx="1940">
                  <c:v>33.1</c:v>
                </c:pt>
                <c:pt idx="1941">
                  <c:v>33.1</c:v>
                </c:pt>
                <c:pt idx="1942">
                  <c:v>33.1</c:v>
                </c:pt>
                <c:pt idx="1943">
                  <c:v>33.1</c:v>
                </c:pt>
                <c:pt idx="1944">
                  <c:v>33.1</c:v>
                </c:pt>
                <c:pt idx="1945">
                  <c:v>33.1</c:v>
                </c:pt>
                <c:pt idx="1946">
                  <c:v>33.1</c:v>
                </c:pt>
                <c:pt idx="1947">
                  <c:v>33.1</c:v>
                </c:pt>
                <c:pt idx="1948">
                  <c:v>33.1</c:v>
                </c:pt>
                <c:pt idx="1949">
                  <c:v>33.1</c:v>
                </c:pt>
                <c:pt idx="1950">
                  <c:v>33.1</c:v>
                </c:pt>
                <c:pt idx="1951">
                  <c:v>33.1</c:v>
                </c:pt>
                <c:pt idx="1952">
                  <c:v>32.9</c:v>
                </c:pt>
                <c:pt idx="1953">
                  <c:v>32.700000000000003</c:v>
                </c:pt>
                <c:pt idx="1954">
                  <c:v>32.700000000000003</c:v>
                </c:pt>
                <c:pt idx="1955">
                  <c:v>32.5</c:v>
                </c:pt>
                <c:pt idx="1956">
                  <c:v>32.5</c:v>
                </c:pt>
                <c:pt idx="1957">
                  <c:v>32.4</c:v>
                </c:pt>
                <c:pt idx="1958">
                  <c:v>32.4</c:v>
                </c:pt>
                <c:pt idx="1959">
                  <c:v>32.4</c:v>
                </c:pt>
                <c:pt idx="1960">
                  <c:v>32.4</c:v>
                </c:pt>
                <c:pt idx="1961">
                  <c:v>32</c:v>
                </c:pt>
                <c:pt idx="1962">
                  <c:v>32</c:v>
                </c:pt>
                <c:pt idx="1963">
                  <c:v>32</c:v>
                </c:pt>
                <c:pt idx="1964">
                  <c:v>32</c:v>
                </c:pt>
                <c:pt idx="1965">
                  <c:v>32</c:v>
                </c:pt>
                <c:pt idx="1966">
                  <c:v>32</c:v>
                </c:pt>
                <c:pt idx="1967">
                  <c:v>32</c:v>
                </c:pt>
                <c:pt idx="1968">
                  <c:v>32</c:v>
                </c:pt>
                <c:pt idx="1969">
                  <c:v>32</c:v>
                </c:pt>
                <c:pt idx="1970">
                  <c:v>32</c:v>
                </c:pt>
                <c:pt idx="1971">
                  <c:v>32</c:v>
                </c:pt>
                <c:pt idx="1972">
                  <c:v>32</c:v>
                </c:pt>
                <c:pt idx="1973">
                  <c:v>32</c:v>
                </c:pt>
                <c:pt idx="1974">
                  <c:v>32</c:v>
                </c:pt>
                <c:pt idx="1975">
                  <c:v>32</c:v>
                </c:pt>
                <c:pt idx="1976">
                  <c:v>32</c:v>
                </c:pt>
                <c:pt idx="1977">
                  <c:v>32</c:v>
                </c:pt>
                <c:pt idx="1978">
                  <c:v>32</c:v>
                </c:pt>
                <c:pt idx="1979">
                  <c:v>32</c:v>
                </c:pt>
                <c:pt idx="1980">
                  <c:v>32</c:v>
                </c:pt>
                <c:pt idx="1981">
                  <c:v>32</c:v>
                </c:pt>
                <c:pt idx="1982">
                  <c:v>32</c:v>
                </c:pt>
                <c:pt idx="1983">
                  <c:v>32</c:v>
                </c:pt>
                <c:pt idx="1984">
                  <c:v>32</c:v>
                </c:pt>
                <c:pt idx="1985">
                  <c:v>32</c:v>
                </c:pt>
                <c:pt idx="1986">
                  <c:v>32</c:v>
                </c:pt>
                <c:pt idx="1987">
                  <c:v>32</c:v>
                </c:pt>
                <c:pt idx="1988">
                  <c:v>32</c:v>
                </c:pt>
                <c:pt idx="1989">
                  <c:v>32</c:v>
                </c:pt>
                <c:pt idx="1990">
                  <c:v>32</c:v>
                </c:pt>
                <c:pt idx="1991">
                  <c:v>32</c:v>
                </c:pt>
                <c:pt idx="1992">
                  <c:v>32</c:v>
                </c:pt>
                <c:pt idx="1993">
                  <c:v>32</c:v>
                </c:pt>
                <c:pt idx="1994">
                  <c:v>32</c:v>
                </c:pt>
                <c:pt idx="1995">
                  <c:v>32</c:v>
                </c:pt>
                <c:pt idx="1996">
                  <c:v>32</c:v>
                </c:pt>
                <c:pt idx="1997">
                  <c:v>32</c:v>
                </c:pt>
                <c:pt idx="1998">
                  <c:v>32</c:v>
                </c:pt>
                <c:pt idx="1999">
                  <c:v>32</c:v>
                </c:pt>
                <c:pt idx="2000">
                  <c:v>32</c:v>
                </c:pt>
                <c:pt idx="2001">
                  <c:v>32</c:v>
                </c:pt>
                <c:pt idx="2002">
                  <c:v>32</c:v>
                </c:pt>
                <c:pt idx="2003">
                  <c:v>32</c:v>
                </c:pt>
                <c:pt idx="2004">
                  <c:v>32</c:v>
                </c:pt>
                <c:pt idx="2005">
                  <c:v>32</c:v>
                </c:pt>
                <c:pt idx="2006">
                  <c:v>32</c:v>
                </c:pt>
                <c:pt idx="2007">
                  <c:v>32</c:v>
                </c:pt>
                <c:pt idx="2008">
                  <c:v>32</c:v>
                </c:pt>
                <c:pt idx="2009">
                  <c:v>32</c:v>
                </c:pt>
                <c:pt idx="2010">
                  <c:v>32</c:v>
                </c:pt>
                <c:pt idx="2011">
                  <c:v>32</c:v>
                </c:pt>
                <c:pt idx="2012">
                  <c:v>32</c:v>
                </c:pt>
                <c:pt idx="2013">
                  <c:v>32</c:v>
                </c:pt>
                <c:pt idx="2014">
                  <c:v>32</c:v>
                </c:pt>
                <c:pt idx="2015">
                  <c:v>32</c:v>
                </c:pt>
                <c:pt idx="2016">
                  <c:v>32</c:v>
                </c:pt>
                <c:pt idx="2017">
                  <c:v>32</c:v>
                </c:pt>
                <c:pt idx="2018">
                  <c:v>32</c:v>
                </c:pt>
                <c:pt idx="2019">
                  <c:v>32</c:v>
                </c:pt>
                <c:pt idx="2020">
                  <c:v>32</c:v>
                </c:pt>
                <c:pt idx="2021">
                  <c:v>32</c:v>
                </c:pt>
                <c:pt idx="2022">
                  <c:v>32</c:v>
                </c:pt>
                <c:pt idx="2023">
                  <c:v>32</c:v>
                </c:pt>
                <c:pt idx="2024">
                  <c:v>32</c:v>
                </c:pt>
                <c:pt idx="2025">
                  <c:v>32</c:v>
                </c:pt>
                <c:pt idx="2026">
                  <c:v>32</c:v>
                </c:pt>
                <c:pt idx="2027">
                  <c:v>32</c:v>
                </c:pt>
                <c:pt idx="2028">
                  <c:v>32</c:v>
                </c:pt>
                <c:pt idx="2029">
                  <c:v>32</c:v>
                </c:pt>
                <c:pt idx="2030">
                  <c:v>32</c:v>
                </c:pt>
                <c:pt idx="2031">
                  <c:v>32</c:v>
                </c:pt>
                <c:pt idx="2032">
                  <c:v>32</c:v>
                </c:pt>
                <c:pt idx="2033">
                  <c:v>32</c:v>
                </c:pt>
                <c:pt idx="2034">
                  <c:v>32</c:v>
                </c:pt>
                <c:pt idx="2035">
                  <c:v>32</c:v>
                </c:pt>
                <c:pt idx="2036">
                  <c:v>32</c:v>
                </c:pt>
                <c:pt idx="2037">
                  <c:v>32</c:v>
                </c:pt>
                <c:pt idx="2038">
                  <c:v>32</c:v>
                </c:pt>
                <c:pt idx="2039">
                  <c:v>32</c:v>
                </c:pt>
                <c:pt idx="2040">
                  <c:v>32</c:v>
                </c:pt>
                <c:pt idx="2041">
                  <c:v>32</c:v>
                </c:pt>
                <c:pt idx="2042">
                  <c:v>32</c:v>
                </c:pt>
                <c:pt idx="2043">
                  <c:v>32</c:v>
                </c:pt>
                <c:pt idx="2044">
                  <c:v>32</c:v>
                </c:pt>
                <c:pt idx="2045">
                  <c:v>32</c:v>
                </c:pt>
                <c:pt idx="2046">
                  <c:v>32</c:v>
                </c:pt>
                <c:pt idx="2047">
                  <c:v>32</c:v>
                </c:pt>
                <c:pt idx="2048">
                  <c:v>32</c:v>
                </c:pt>
                <c:pt idx="2049">
                  <c:v>32</c:v>
                </c:pt>
                <c:pt idx="2050">
                  <c:v>32</c:v>
                </c:pt>
                <c:pt idx="2051">
                  <c:v>32</c:v>
                </c:pt>
                <c:pt idx="2052">
                  <c:v>32</c:v>
                </c:pt>
                <c:pt idx="2053">
                  <c:v>32</c:v>
                </c:pt>
                <c:pt idx="2054">
                  <c:v>32</c:v>
                </c:pt>
                <c:pt idx="2055">
                  <c:v>32</c:v>
                </c:pt>
                <c:pt idx="2056">
                  <c:v>32</c:v>
                </c:pt>
                <c:pt idx="2057">
                  <c:v>32</c:v>
                </c:pt>
                <c:pt idx="2058">
                  <c:v>32</c:v>
                </c:pt>
                <c:pt idx="2059">
                  <c:v>32</c:v>
                </c:pt>
                <c:pt idx="2060">
                  <c:v>32</c:v>
                </c:pt>
                <c:pt idx="2061">
                  <c:v>32</c:v>
                </c:pt>
                <c:pt idx="2062">
                  <c:v>32</c:v>
                </c:pt>
                <c:pt idx="2063">
                  <c:v>32</c:v>
                </c:pt>
                <c:pt idx="2064">
                  <c:v>32</c:v>
                </c:pt>
                <c:pt idx="2065">
                  <c:v>32</c:v>
                </c:pt>
                <c:pt idx="2066">
                  <c:v>32</c:v>
                </c:pt>
                <c:pt idx="2067">
                  <c:v>32</c:v>
                </c:pt>
                <c:pt idx="2068">
                  <c:v>32</c:v>
                </c:pt>
                <c:pt idx="2069">
                  <c:v>32</c:v>
                </c:pt>
                <c:pt idx="2070">
                  <c:v>32</c:v>
                </c:pt>
                <c:pt idx="2071">
                  <c:v>32</c:v>
                </c:pt>
                <c:pt idx="2072">
                  <c:v>32</c:v>
                </c:pt>
                <c:pt idx="2073">
                  <c:v>32</c:v>
                </c:pt>
                <c:pt idx="2074">
                  <c:v>32</c:v>
                </c:pt>
                <c:pt idx="2075">
                  <c:v>32</c:v>
                </c:pt>
                <c:pt idx="2076">
                  <c:v>32</c:v>
                </c:pt>
                <c:pt idx="2077">
                  <c:v>32</c:v>
                </c:pt>
                <c:pt idx="2078">
                  <c:v>32</c:v>
                </c:pt>
                <c:pt idx="2079">
                  <c:v>32</c:v>
                </c:pt>
                <c:pt idx="2080">
                  <c:v>32</c:v>
                </c:pt>
                <c:pt idx="2081">
                  <c:v>32</c:v>
                </c:pt>
                <c:pt idx="2082">
                  <c:v>32</c:v>
                </c:pt>
                <c:pt idx="2083">
                  <c:v>31.6</c:v>
                </c:pt>
                <c:pt idx="2084">
                  <c:v>31.6</c:v>
                </c:pt>
                <c:pt idx="2085">
                  <c:v>31.6</c:v>
                </c:pt>
                <c:pt idx="2086">
                  <c:v>31.6</c:v>
                </c:pt>
                <c:pt idx="2087">
                  <c:v>31.6</c:v>
                </c:pt>
                <c:pt idx="2088">
                  <c:v>31.5</c:v>
                </c:pt>
                <c:pt idx="2089">
                  <c:v>31.3</c:v>
                </c:pt>
                <c:pt idx="2090">
                  <c:v>31.3</c:v>
                </c:pt>
                <c:pt idx="2091">
                  <c:v>31.3</c:v>
                </c:pt>
                <c:pt idx="2092">
                  <c:v>31.1</c:v>
                </c:pt>
                <c:pt idx="2093">
                  <c:v>31.1</c:v>
                </c:pt>
                <c:pt idx="2094">
                  <c:v>30.9</c:v>
                </c:pt>
                <c:pt idx="2095">
                  <c:v>30.9</c:v>
                </c:pt>
                <c:pt idx="2096">
                  <c:v>30.9</c:v>
                </c:pt>
                <c:pt idx="2097">
                  <c:v>30.9</c:v>
                </c:pt>
                <c:pt idx="2098">
                  <c:v>30.9</c:v>
                </c:pt>
                <c:pt idx="2099">
                  <c:v>30.9</c:v>
                </c:pt>
                <c:pt idx="2100">
                  <c:v>30.9</c:v>
                </c:pt>
                <c:pt idx="2101">
                  <c:v>30.9</c:v>
                </c:pt>
                <c:pt idx="2102">
                  <c:v>30.9</c:v>
                </c:pt>
                <c:pt idx="2103">
                  <c:v>30.9</c:v>
                </c:pt>
                <c:pt idx="2104">
                  <c:v>30.9</c:v>
                </c:pt>
                <c:pt idx="2105">
                  <c:v>30.9</c:v>
                </c:pt>
                <c:pt idx="2106">
                  <c:v>30.9</c:v>
                </c:pt>
                <c:pt idx="2107">
                  <c:v>30.9</c:v>
                </c:pt>
                <c:pt idx="2108">
                  <c:v>30.9</c:v>
                </c:pt>
                <c:pt idx="2109">
                  <c:v>30.9</c:v>
                </c:pt>
                <c:pt idx="2110">
                  <c:v>30.9</c:v>
                </c:pt>
                <c:pt idx="2111">
                  <c:v>30.9</c:v>
                </c:pt>
                <c:pt idx="2112">
                  <c:v>30.9</c:v>
                </c:pt>
                <c:pt idx="2113">
                  <c:v>30.9</c:v>
                </c:pt>
                <c:pt idx="2114">
                  <c:v>30.9</c:v>
                </c:pt>
                <c:pt idx="2115">
                  <c:v>30.9</c:v>
                </c:pt>
                <c:pt idx="2116">
                  <c:v>30.9</c:v>
                </c:pt>
                <c:pt idx="2117">
                  <c:v>30.9</c:v>
                </c:pt>
                <c:pt idx="2118">
                  <c:v>30.9</c:v>
                </c:pt>
                <c:pt idx="2119">
                  <c:v>30.9</c:v>
                </c:pt>
                <c:pt idx="2120">
                  <c:v>30.9</c:v>
                </c:pt>
                <c:pt idx="2121">
                  <c:v>30.9</c:v>
                </c:pt>
                <c:pt idx="2122">
                  <c:v>30.9</c:v>
                </c:pt>
                <c:pt idx="2123">
                  <c:v>30.9</c:v>
                </c:pt>
                <c:pt idx="2124">
                  <c:v>30.9</c:v>
                </c:pt>
                <c:pt idx="2125">
                  <c:v>30.9</c:v>
                </c:pt>
                <c:pt idx="2126">
                  <c:v>30.9</c:v>
                </c:pt>
                <c:pt idx="2127">
                  <c:v>30.9</c:v>
                </c:pt>
                <c:pt idx="2128">
                  <c:v>30.9</c:v>
                </c:pt>
                <c:pt idx="2129">
                  <c:v>30.9</c:v>
                </c:pt>
                <c:pt idx="2130">
                  <c:v>30.9</c:v>
                </c:pt>
                <c:pt idx="2131">
                  <c:v>30.9</c:v>
                </c:pt>
                <c:pt idx="2132">
                  <c:v>30.9</c:v>
                </c:pt>
                <c:pt idx="2133">
                  <c:v>30.9</c:v>
                </c:pt>
                <c:pt idx="2134">
                  <c:v>30.9</c:v>
                </c:pt>
                <c:pt idx="2135">
                  <c:v>30.9</c:v>
                </c:pt>
                <c:pt idx="2136">
                  <c:v>30.9</c:v>
                </c:pt>
                <c:pt idx="2137">
                  <c:v>30.9</c:v>
                </c:pt>
                <c:pt idx="2138">
                  <c:v>30.9</c:v>
                </c:pt>
                <c:pt idx="2139">
                  <c:v>30.9</c:v>
                </c:pt>
                <c:pt idx="2140">
                  <c:v>30.9</c:v>
                </c:pt>
                <c:pt idx="2141">
                  <c:v>30.9</c:v>
                </c:pt>
                <c:pt idx="2142">
                  <c:v>30.9</c:v>
                </c:pt>
                <c:pt idx="2143">
                  <c:v>30.9</c:v>
                </c:pt>
                <c:pt idx="2144">
                  <c:v>30.9</c:v>
                </c:pt>
                <c:pt idx="2145">
                  <c:v>30.9</c:v>
                </c:pt>
                <c:pt idx="2146">
                  <c:v>30.9</c:v>
                </c:pt>
                <c:pt idx="2147">
                  <c:v>30.9</c:v>
                </c:pt>
                <c:pt idx="2148">
                  <c:v>30.9</c:v>
                </c:pt>
                <c:pt idx="2149">
                  <c:v>30.9</c:v>
                </c:pt>
                <c:pt idx="2150">
                  <c:v>30.9</c:v>
                </c:pt>
                <c:pt idx="2151">
                  <c:v>30.9</c:v>
                </c:pt>
                <c:pt idx="2152">
                  <c:v>30.9</c:v>
                </c:pt>
                <c:pt idx="2153">
                  <c:v>30.9</c:v>
                </c:pt>
                <c:pt idx="2154">
                  <c:v>30.9</c:v>
                </c:pt>
                <c:pt idx="2155">
                  <c:v>30.9</c:v>
                </c:pt>
                <c:pt idx="2156">
                  <c:v>30.9</c:v>
                </c:pt>
                <c:pt idx="2157">
                  <c:v>30.9</c:v>
                </c:pt>
                <c:pt idx="2158">
                  <c:v>30.9</c:v>
                </c:pt>
                <c:pt idx="2159">
                  <c:v>30.9</c:v>
                </c:pt>
                <c:pt idx="2160">
                  <c:v>30.9</c:v>
                </c:pt>
                <c:pt idx="2161">
                  <c:v>30.9</c:v>
                </c:pt>
                <c:pt idx="2162">
                  <c:v>30.9</c:v>
                </c:pt>
                <c:pt idx="2163">
                  <c:v>30.9</c:v>
                </c:pt>
                <c:pt idx="2164">
                  <c:v>30.9</c:v>
                </c:pt>
                <c:pt idx="2165">
                  <c:v>30.9</c:v>
                </c:pt>
                <c:pt idx="2166">
                  <c:v>30.9</c:v>
                </c:pt>
                <c:pt idx="2167">
                  <c:v>30.9</c:v>
                </c:pt>
                <c:pt idx="2168">
                  <c:v>30.9</c:v>
                </c:pt>
                <c:pt idx="2169">
                  <c:v>30.9</c:v>
                </c:pt>
                <c:pt idx="2170">
                  <c:v>30.9</c:v>
                </c:pt>
                <c:pt idx="2171">
                  <c:v>30.9</c:v>
                </c:pt>
                <c:pt idx="2172">
                  <c:v>30.9</c:v>
                </c:pt>
                <c:pt idx="2173">
                  <c:v>30.9</c:v>
                </c:pt>
                <c:pt idx="2174">
                  <c:v>30.9</c:v>
                </c:pt>
                <c:pt idx="2175">
                  <c:v>30.9</c:v>
                </c:pt>
                <c:pt idx="2176">
                  <c:v>30.9</c:v>
                </c:pt>
                <c:pt idx="2177">
                  <c:v>30.9</c:v>
                </c:pt>
                <c:pt idx="2178">
                  <c:v>30.9</c:v>
                </c:pt>
                <c:pt idx="2179">
                  <c:v>30.9</c:v>
                </c:pt>
                <c:pt idx="2180">
                  <c:v>30.9</c:v>
                </c:pt>
                <c:pt idx="2181">
                  <c:v>30.9</c:v>
                </c:pt>
                <c:pt idx="2182">
                  <c:v>30.9</c:v>
                </c:pt>
                <c:pt idx="2183">
                  <c:v>30.9</c:v>
                </c:pt>
                <c:pt idx="2184">
                  <c:v>30.9</c:v>
                </c:pt>
                <c:pt idx="2185">
                  <c:v>30.9</c:v>
                </c:pt>
                <c:pt idx="2186">
                  <c:v>30.9</c:v>
                </c:pt>
                <c:pt idx="2187">
                  <c:v>30.9</c:v>
                </c:pt>
                <c:pt idx="2188">
                  <c:v>30.9</c:v>
                </c:pt>
                <c:pt idx="2189">
                  <c:v>30.9</c:v>
                </c:pt>
                <c:pt idx="2190">
                  <c:v>30.9</c:v>
                </c:pt>
                <c:pt idx="2191">
                  <c:v>30.9</c:v>
                </c:pt>
                <c:pt idx="2192">
                  <c:v>30.9</c:v>
                </c:pt>
                <c:pt idx="2193">
                  <c:v>30.9</c:v>
                </c:pt>
                <c:pt idx="2194">
                  <c:v>30.9</c:v>
                </c:pt>
                <c:pt idx="2195">
                  <c:v>30.9</c:v>
                </c:pt>
                <c:pt idx="2196">
                  <c:v>30.6</c:v>
                </c:pt>
                <c:pt idx="2197">
                  <c:v>30.6</c:v>
                </c:pt>
                <c:pt idx="2198">
                  <c:v>30.6</c:v>
                </c:pt>
                <c:pt idx="2199">
                  <c:v>30.6</c:v>
                </c:pt>
                <c:pt idx="2200">
                  <c:v>30.4</c:v>
                </c:pt>
                <c:pt idx="2201">
                  <c:v>30.4</c:v>
                </c:pt>
                <c:pt idx="2202">
                  <c:v>30.4</c:v>
                </c:pt>
                <c:pt idx="2203">
                  <c:v>30.4</c:v>
                </c:pt>
                <c:pt idx="2204">
                  <c:v>30.2</c:v>
                </c:pt>
                <c:pt idx="2205">
                  <c:v>30.2</c:v>
                </c:pt>
                <c:pt idx="2206">
                  <c:v>30.2</c:v>
                </c:pt>
                <c:pt idx="2207">
                  <c:v>30</c:v>
                </c:pt>
                <c:pt idx="2208">
                  <c:v>30</c:v>
                </c:pt>
                <c:pt idx="2209">
                  <c:v>30</c:v>
                </c:pt>
                <c:pt idx="2210">
                  <c:v>30</c:v>
                </c:pt>
                <c:pt idx="2211">
                  <c:v>30</c:v>
                </c:pt>
                <c:pt idx="2212">
                  <c:v>30</c:v>
                </c:pt>
                <c:pt idx="2213">
                  <c:v>30</c:v>
                </c:pt>
                <c:pt idx="2214">
                  <c:v>30</c:v>
                </c:pt>
                <c:pt idx="2215">
                  <c:v>30</c:v>
                </c:pt>
                <c:pt idx="2216">
                  <c:v>30</c:v>
                </c:pt>
                <c:pt idx="2217">
                  <c:v>30</c:v>
                </c:pt>
                <c:pt idx="2218">
                  <c:v>30</c:v>
                </c:pt>
                <c:pt idx="2219">
                  <c:v>30</c:v>
                </c:pt>
                <c:pt idx="2220">
                  <c:v>30</c:v>
                </c:pt>
                <c:pt idx="2221">
                  <c:v>30</c:v>
                </c:pt>
                <c:pt idx="2222">
                  <c:v>30</c:v>
                </c:pt>
                <c:pt idx="2223">
                  <c:v>30</c:v>
                </c:pt>
                <c:pt idx="2224">
                  <c:v>30</c:v>
                </c:pt>
                <c:pt idx="2225">
                  <c:v>30</c:v>
                </c:pt>
                <c:pt idx="2226">
                  <c:v>30</c:v>
                </c:pt>
                <c:pt idx="2227">
                  <c:v>30</c:v>
                </c:pt>
                <c:pt idx="2228">
                  <c:v>30</c:v>
                </c:pt>
                <c:pt idx="2229">
                  <c:v>30</c:v>
                </c:pt>
                <c:pt idx="2230">
                  <c:v>30</c:v>
                </c:pt>
                <c:pt idx="2231">
                  <c:v>30</c:v>
                </c:pt>
                <c:pt idx="2232">
                  <c:v>30</c:v>
                </c:pt>
                <c:pt idx="2233">
                  <c:v>30</c:v>
                </c:pt>
                <c:pt idx="2234">
                  <c:v>30</c:v>
                </c:pt>
                <c:pt idx="2235">
                  <c:v>30</c:v>
                </c:pt>
                <c:pt idx="2236">
                  <c:v>30</c:v>
                </c:pt>
                <c:pt idx="2237">
                  <c:v>30</c:v>
                </c:pt>
                <c:pt idx="2238">
                  <c:v>30</c:v>
                </c:pt>
                <c:pt idx="2239">
                  <c:v>30</c:v>
                </c:pt>
                <c:pt idx="2240">
                  <c:v>30</c:v>
                </c:pt>
                <c:pt idx="2241">
                  <c:v>30</c:v>
                </c:pt>
                <c:pt idx="2242">
                  <c:v>30</c:v>
                </c:pt>
                <c:pt idx="2243">
                  <c:v>30</c:v>
                </c:pt>
                <c:pt idx="2244">
                  <c:v>30</c:v>
                </c:pt>
                <c:pt idx="2245">
                  <c:v>30</c:v>
                </c:pt>
                <c:pt idx="2246">
                  <c:v>30</c:v>
                </c:pt>
                <c:pt idx="2247">
                  <c:v>30</c:v>
                </c:pt>
                <c:pt idx="2248">
                  <c:v>30</c:v>
                </c:pt>
                <c:pt idx="2249">
                  <c:v>30</c:v>
                </c:pt>
                <c:pt idx="2250">
                  <c:v>30</c:v>
                </c:pt>
                <c:pt idx="2251">
                  <c:v>30</c:v>
                </c:pt>
                <c:pt idx="2252">
                  <c:v>30</c:v>
                </c:pt>
                <c:pt idx="2253">
                  <c:v>30</c:v>
                </c:pt>
                <c:pt idx="2254">
                  <c:v>30</c:v>
                </c:pt>
                <c:pt idx="2255">
                  <c:v>30</c:v>
                </c:pt>
                <c:pt idx="2256">
                  <c:v>30</c:v>
                </c:pt>
                <c:pt idx="2257">
                  <c:v>30</c:v>
                </c:pt>
                <c:pt idx="2258">
                  <c:v>30</c:v>
                </c:pt>
                <c:pt idx="2259">
                  <c:v>30</c:v>
                </c:pt>
                <c:pt idx="2260">
                  <c:v>30</c:v>
                </c:pt>
                <c:pt idx="2261">
                  <c:v>30</c:v>
                </c:pt>
                <c:pt idx="2262">
                  <c:v>30</c:v>
                </c:pt>
                <c:pt idx="2263">
                  <c:v>30</c:v>
                </c:pt>
                <c:pt idx="2264">
                  <c:v>30</c:v>
                </c:pt>
                <c:pt idx="2265">
                  <c:v>30</c:v>
                </c:pt>
                <c:pt idx="2266">
                  <c:v>30</c:v>
                </c:pt>
                <c:pt idx="2267">
                  <c:v>30</c:v>
                </c:pt>
                <c:pt idx="2268">
                  <c:v>30</c:v>
                </c:pt>
                <c:pt idx="2269">
                  <c:v>30</c:v>
                </c:pt>
                <c:pt idx="2270">
                  <c:v>30</c:v>
                </c:pt>
                <c:pt idx="2271">
                  <c:v>30</c:v>
                </c:pt>
                <c:pt idx="2272">
                  <c:v>30</c:v>
                </c:pt>
                <c:pt idx="2273">
                  <c:v>30</c:v>
                </c:pt>
                <c:pt idx="2274">
                  <c:v>30</c:v>
                </c:pt>
                <c:pt idx="2275">
                  <c:v>30</c:v>
                </c:pt>
                <c:pt idx="2276">
                  <c:v>30</c:v>
                </c:pt>
                <c:pt idx="2277">
                  <c:v>30</c:v>
                </c:pt>
                <c:pt idx="2278">
                  <c:v>30</c:v>
                </c:pt>
                <c:pt idx="2279">
                  <c:v>30</c:v>
                </c:pt>
                <c:pt idx="2280">
                  <c:v>30</c:v>
                </c:pt>
                <c:pt idx="2281">
                  <c:v>30</c:v>
                </c:pt>
                <c:pt idx="2282">
                  <c:v>30</c:v>
                </c:pt>
                <c:pt idx="2283">
                  <c:v>30</c:v>
                </c:pt>
                <c:pt idx="2284">
                  <c:v>30</c:v>
                </c:pt>
                <c:pt idx="2285">
                  <c:v>30</c:v>
                </c:pt>
                <c:pt idx="2286">
                  <c:v>30</c:v>
                </c:pt>
                <c:pt idx="2287">
                  <c:v>30</c:v>
                </c:pt>
                <c:pt idx="2288">
                  <c:v>30</c:v>
                </c:pt>
                <c:pt idx="2289">
                  <c:v>30</c:v>
                </c:pt>
                <c:pt idx="2290">
                  <c:v>30</c:v>
                </c:pt>
                <c:pt idx="2291">
                  <c:v>30</c:v>
                </c:pt>
                <c:pt idx="2292">
                  <c:v>30</c:v>
                </c:pt>
                <c:pt idx="2293">
                  <c:v>30</c:v>
                </c:pt>
                <c:pt idx="2294">
                  <c:v>30</c:v>
                </c:pt>
                <c:pt idx="2295">
                  <c:v>30</c:v>
                </c:pt>
                <c:pt idx="2296">
                  <c:v>30</c:v>
                </c:pt>
                <c:pt idx="2297">
                  <c:v>30</c:v>
                </c:pt>
                <c:pt idx="2298">
                  <c:v>30</c:v>
                </c:pt>
                <c:pt idx="2299">
                  <c:v>30</c:v>
                </c:pt>
                <c:pt idx="2300">
                  <c:v>30</c:v>
                </c:pt>
                <c:pt idx="2301">
                  <c:v>30</c:v>
                </c:pt>
                <c:pt idx="2302">
                  <c:v>30</c:v>
                </c:pt>
                <c:pt idx="2303">
                  <c:v>30</c:v>
                </c:pt>
                <c:pt idx="2304">
                  <c:v>30</c:v>
                </c:pt>
                <c:pt idx="2305">
                  <c:v>30</c:v>
                </c:pt>
                <c:pt idx="2306">
                  <c:v>30</c:v>
                </c:pt>
                <c:pt idx="2307">
                  <c:v>30</c:v>
                </c:pt>
                <c:pt idx="2308">
                  <c:v>30</c:v>
                </c:pt>
                <c:pt idx="2309">
                  <c:v>30</c:v>
                </c:pt>
                <c:pt idx="2310">
                  <c:v>30</c:v>
                </c:pt>
                <c:pt idx="2311">
                  <c:v>30</c:v>
                </c:pt>
                <c:pt idx="2312">
                  <c:v>30</c:v>
                </c:pt>
                <c:pt idx="2313">
                  <c:v>30</c:v>
                </c:pt>
                <c:pt idx="2314">
                  <c:v>30</c:v>
                </c:pt>
                <c:pt idx="2315">
                  <c:v>30</c:v>
                </c:pt>
                <c:pt idx="2316">
                  <c:v>30</c:v>
                </c:pt>
                <c:pt idx="2317">
                  <c:v>30</c:v>
                </c:pt>
                <c:pt idx="2318">
                  <c:v>30</c:v>
                </c:pt>
                <c:pt idx="2319">
                  <c:v>30</c:v>
                </c:pt>
                <c:pt idx="2320">
                  <c:v>30</c:v>
                </c:pt>
                <c:pt idx="2321">
                  <c:v>30</c:v>
                </c:pt>
                <c:pt idx="2322">
                  <c:v>30</c:v>
                </c:pt>
                <c:pt idx="2323">
                  <c:v>30</c:v>
                </c:pt>
                <c:pt idx="2324">
                  <c:v>30</c:v>
                </c:pt>
                <c:pt idx="2325">
                  <c:v>30</c:v>
                </c:pt>
                <c:pt idx="2326">
                  <c:v>30</c:v>
                </c:pt>
                <c:pt idx="2327">
                  <c:v>30</c:v>
                </c:pt>
                <c:pt idx="2328">
                  <c:v>29.7</c:v>
                </c:pt>
                <c:pt idx="2329">
                  <c:v>29.7</c:v>
                </c:pt>
                <c:pt idx="2330">
                  <c:v>29.7</c:v>
                </c:pt>
                <c:pt idx="2331">
                  <c:v>29.7</c:v>
                </c:pt>
                <c:pt idx="2332">
                  <c:v>29.7</c:v>
                </c:pt>
                <c:pt idx="2333">
                  <c:v>29.5</c:v>
                </c:pt>
                <c:pt idx="2334">
                  <c:v>29.3</c:v>
                </c:pt>
                <c:pt idx="2335">
                  <c:v>29.3</c:v>
                </c:pt>
                <c:pt idx="2336">
                  <c:v>29.3</c:v>
                </c:pt>
                <c:pt idx="2337">
                  <c:v>29.3</c:v>
                </c:pt>
                <c:pt idx="2338">
                  <c:v>29.3</c:v>
                </c:pt>
                <c:pt idx="2339">
                  <c:v>29.3</c:v>
                </c:pt>
                <c:pt idx="2340">
                  <c:v>29.3</c:v>
                </c:pt>
                <c:pt idx="2341">
                  <c:v>28.9</c:v>
                </c:pt>
                <c:pt idx="2342">
                  <c:v>28.9</c:v>
                </c:pt>
                <c:pt idx="2343">
                  <c:v>28.9</c:v>
                </c:pt>
                <c:pt idx="2344">
                  <c:v>28.9</c:v>
                </c:pt>
                <c:pt idx="2345">
                  <c:v>28.9</c:v>
                </c:pt>
                <c:pt idx="2346">
                  <c:v>28.9</c:v>
                </c:pt>
                <c:pt idx="2347">
                  <c:v>28.9</c:v>
                </c:pt>
                <c:pt idx="2348">
                  <c:v>28.9</c:v>
                </c:pt>
                <c:pt idx="2349">
                  <c:v>28.9</c:v>
                </c:pt>
                <c:pt idx="2350">
                  <c:v>28.9</c:v>
                </c:pt>
                <c:pt idx="2351">
                  <c:v>28.9</c:v>
                </c:pt>
                <c:pt idx="2352">
                  <c:v>28.9</c:v>
                </c:pt>
                <c:pt idx="2353">
                  <c:v>28.9</c:v>
                </c:pt>
                <c:pt idx="2354">
                  <c:v>28.9</c:v>
                </c:pt>
                <c:pt idx="2355">
                  <c:v>28.9</c:v>
                </c:pt>
                <c:pt idx="2356">
                  <c:v>28.9</c:v>
                </c:pt>
                <c:pt idx="2357">
                  <c:v>28.9</c:v>
                </c:pt>
                <c:pt idx="2358">
                  <c:v>28.9</c:v>
                </c:pt>
                <c:pt idx="2359">
                  <c:v>28.9</c:v>
                </c:pt>
                <c:pt idx="2360">
                  <c:v>28.9</c:v>
                </c:pt>
                <c:pt idx="2361">
                  <c:v>28.9</c:v>
                </c:pt>
                <c:pt idx="2362">
                  <c:v>28.9</c:v>
                </c:pt>
                <c:pt idx="2363">
                  <c:v>28.9</c:v>
                </c:pt>
                <c:pt idx="2364">
                  <c:v>28.9</c:v>
                </c:pt>
                <c:pt idx="2365">
                  <c:v>28.9</c:v>
                </c:pt>
                <c:pt idx="2366">
                  <c:v>28.9</c:v>
                </c:pt>
                <c:pt idx="2367">
                  <c:v>28.9</c:v>
                </c:pt>
                <c:pt idx="2368">
                  <c:v>28.9</c:v>
                </c:pt>
                <c:pt idx="2369">
                  <c:v>28.9</c:v>
                </c:pt>
                <c:pt idx="2370">
                  <c:v>28.9</c:v>
                </c:pt>
                <c:pt idx="2371">
                  <c:v>28.9</c:v>
                </c:pt>
                <c:pt idx="2372">
                  <c:v>28.9</c:v>
                </c:pt>
                <c:pt idx="2373">
                  <c:v>28.9</c:v>
                </c:pt>
                <c:pt idx="2374">
                  <c:v>28.9</c:v>
                </c:pt>
                <c:pt idx="2375">
                  <c:v>28.9</c:v>
                </c:pt>
                <c:pt idx="2376">
                  <c:v>28.9</c:v>
                </c:pt>
                <c:pt idx="2377">
                  <c:v>28.9</c:v>
                </c:pt>
                <c:pt idx="2378">
                  <c:v>28.9</c:v>
                </c:pt>
                <c:pt idx="2379">
                  <c:v>28.9</c:v>
                </c:pt>
                <c:pt idx="2380">
                  <c:v>28.9</c:v>
                </c:pt>
                <c:pt idx="2381">
                  <c:v>28.9</c:v>
                </c:pt>
                <c:pt idx="2382">
                  <c:v>28.9</c:v>
                </c:pt>
                <c:pt idx="2383">
                  <c:v>28.9</c:v>
                </c:pt>
                <c:pt idx="2384">
                  <c:v>28.9</c:v>
                </c:pt>
                <c:pt idx="2385">
                  <c:v>28.9</c:v>
                </c:pt>
                <c:pt idx="2386">
                  <c:v>28.9</c:v>
                </c:pt>
                <c:pt idx="2387">
                  <c:v>28.9</c:v>
                </c:pt>
                <c:pt idx="2388">
                  <c:v>28.9</c:v>
                </c:pt>
                <c:pt idx="2389">
                  <c:v>28.9</c:v>
                </c:pt>
                <c:pt idx="2390">
                  <c:v>28.9</c:v>
                </c:pt>
                <c:pt idx="2391">
                  <c:v>28.9</c:v>
                </c:pt>
                <c:pt idx="2392">
                  <c:v>28.9</c:v>
                </c:pt>
                <c:pt idx="2393">
                  <c:v>28.9</c:v>
                </c:pt>
                <c:pt idx="2394">
                  <c:v>28.9</c:v>
                </c:pt>
                <c:pt idx="2395">
                  <c:v>28.9</c:v>
                </c:pt>
                <c:pt idx="2396">
                  <c:v>28.9</c:v>
                </c:pt>
                <c:pt idx="2397">
                  <c:v>28.9</c:v>
                </c:pt>
                <c:pt idx="2398">
                  <c:v>28.9</c:v>
                </c:pt>
                <c:pt idx="2399">
                  <c:v>28.9</c:v>
                </c:pt>
                <c:pt idx="2400">
                  <c:v>28.9</c:v>
                </c:pt>
                <c:pt idx="2401">
                  <c:v>28.9</c:v>
                </c:pt>
                <c:pt idx="2402">
                  <c:v>28.9</c:v>
                </c:pt>
                <c:pt idx="2403">
                  <c:v>28.9</c:v>
                </c:pt>
                <c:pt idx="2404">
                  <c:v>28.9</c:v>
                </c:pt>
                <c:pt idx="2405">
                  <c:v>28.9</c:v>
                </c:pt>
                <c:pt idx="2406">
                  <c:v>28.9</c:v>
                </c:pt>
                <c:pt idx="2407">
                  <c:v>28.9</c:v>
                </c:pt>
                <c:pt idx="2408">
                  <c:v>28.9</c:v>
                </c:pt>
                <c:pt idx="2409">
                  <c:v>28.9</c:v>
                </c:pt>
                <c:pt idx="2410">
                  <c:v>28.9</c:v>
                </c:pt>
                <c:pt idx="2411">
                  <c:v>28.9</c:v>
                </c:pt>
                <c:pt idx="2412">
                  <c:v>28.9</c:v>
                </c:pt>
                <c:pt idx="2413">
                  <c:v>28.9</c:v>
                </c:pt>
                <c:pt idx="2414">
                  <c:v>28.9</c:v>
                </c:pt>
                <c:pt idx="2415">
                  <c:v>28.9</c:v>
                </c:pt>
                <c:pt idx="2416">
                  <c:v>28.8</c:v>
                </c:pt>
                <c:pt idx="2417">
                  <c:v>28.8</c:v>
                </c:pt>
                <c:pt idx="2418">
                  <c:v>28.8</c:v>
                </c:pt>
                <c:pt idx="2419">
                  <c:v>28.8</c:v>
                </c:pt>
                <c:pt idx="2420">
                  <c:v>28.8</c:v>
                </c:pt>
                <c:pt idx="2421">
                  <c:v>28.8</c:v>
                </c:pt>
                <c:pt idx="2422">
                  <c:v>28.8</c:v>
                </c:pt>
                <c:pt idx="2423">
                  <c:v>28.8</c:v>
                </c:pt>
                <c:pt idx="2424">
                  <c:v>28.6</c:v>
                </c:pt>
                <c:pt idx="2425">
                  <c:v>28.6</c:v>
                </c:pt>
                <c:pt idx="2426">
                  <c:v>28.6</c:v>
                </c:pt>
                <c:pt idx="2427">
                  <c:v>28.6</c:v>
                </c:pt>
                <c:pt idx="2428">
                  <c:v>28.4</c:v>
                </c:pt>
                <c:pt idx="2429">
                  <c:v>28.4</c:v>
                </c:pt>
                <c:pt idx="2430">
                  <c:v>28.4</c:v>
                </c:pt>
                <c:pt idx="2431">
                  <c:v>28.2</c:v>
                </c:pt>
                <c:pt idx="2432">
                  <c:v>28.2</c:v>
                </c:pt>
                <c:pt idx="2433">
                  <c:v>28.2</c:v>
                </c:pt>
                <c:pt idx="2434">
                  <c:v>28.2</c:v>
                </c:pt>
                <c:pt idx="2435">
                  <c:v>28</c:v>
                </c:pt>
                <c:pt idx="2436">
                  <c:v>28</c:v>
                </c:pt>
                <c:pt idx="2437">
                  <c:v>28</c:v>
                </c:pt>
                <c:pt idx="2438">
                  <c:v>28</c:v>
                </c:pt>
                <c:pt idx="2439">
                  <c:v>28</c:v>
                </c:pt>
                <c:pt idx="2440">
                  <c:v>28</c:v>
                </c:pt>
                <c:pt idx="2441">
                  <c:v>28</c:v>
                </c:pt>
                <c:pt idx="2442">
                  <c:v>28</c:v>
                </c:pt>
                <c:pt idx="2443">
                  <c:v>28</c:v>
                </c:pt>
                <c:pt idx="2444">
                  <c:v>28</c:v>
                </c:pt>
                <c:pt idx="2445">
                  <c:v>28</c:v>
                </c:pt>
                <c:pt idx="2446">
                  <c:v>28</c:v>
                </c:pt>
                <c:pt idx="2447">
                  <c:v>28</c:v>
                </c:pt>
                <c:pt idx="2448">
                  <c:v>28</c:v>
                </c:pt>
                <c:pt idx="2449">
                  <c:v>28</c:v>
                </c:pt>
                <c:pt idx="2450">
                  <c:v>28</c:v>
                </c:pt>
                <c:pt idx="2451">
                  <c:v>28</c:v>
                </c:pt>
                <c:pt idx="2452">
                  <c:v>28</c:v>
                </c:pt>
                <c:pt idx="2453">
                  <c:v>28</c:v>
                </c:pt>
                <c:pt idx="2454">
                  <c:v>28</c:v>
                </c:pt>
                <c:pt idx="2455">
                  <c:v>28</c:v>
                </c:pt>
                <c:pt idx="2456">
                  <c:v>28</c:v>
                </c:pt>
                <c:pt idx="2457">
                  <c:v>28</c:v>
                </c:pt>
                <c:pt idx="2458">
                  <c:v>28</c:v>
                </c:pt>
                <c:pt idx="2459">
                  <c:v>28</c:v>
                </c:pt>
                <c:pt idx="2460">
                  <c:v>28</c:v>
                </c:pt>
                <c:pt idx="2461">
                  <c:v>28</c:v>
                </c:pt>
                <c:pt idx="2462">
                  <c:v>28</c:v>
                </c:pt>
                <c:pt idx="2463">
                  <c:v>28</c:v>
                </c:pt>
                <c:pt idx="2464">
                  <c:v>28</c:v>
                </c:pt>
                <c:pt idx="2465">
                  <c:v>28</c:v>
                </c:pt>
                <c:pt idx="2466">
                  <c:v>28</c:v>
                </c:pt>
                <c:pt idx="2467">
                  <c:v>28</c:v>
                </c:pt>
                <c:pt idx="2468">
                  <c:v>28</c:v>
                </c:pt>
                <c:pt idx="2469">
                  <c:v>28</c:v>
                </c:pt>
                <c:pt idx="2470">
                  <c:v>28</c:v>
                </c:pt>
                <c:pt idx="2471">
                  <c:v>28</c:v>
                </c:pt>
                <c:pt idx="2472">
                  <c:v>28</c:v>
                </c:pt>
                <c:pt idx="2473">
                  <c:v>28</c:v>
                </c:pt>
                <c:pt idx="2474">
                  <c:v>28</c:v>
                </c:pt>
                <c:pt idx="2475">
                  <c:v>28</c:v>
                </c:pt>
                <c:pt idx="2476">
                  <c:v>28</c:v>
                </c:pt>
                <c:pt idx="2477">
                  <c:v>28</c:v>
                </c:pt>
                <c:pt idx="2478">
                  <c:v>28</c:v>
                </c:pt>
                <c:pt idx="2479">
                  <c:v>28</c:v>
                </c:pt>
                <c:pt idx="2480">
                  <c:v>28</c:v>
                </c:pt>
                <c:pt idx="2481">
                  <c:v>28</c:v>
                </c:pt>
                <c:pt idx="2482">
                  <c:v>28</c:v>
                </c:pt>
                <c:pt idx="2483">
                  <c:v>28</c:v>
                </c:pt>
                <c:pt idx="2484">
                  <c:v>28</c:v>
                </c:pt>
                <c:pt idx="2485">
                  <c:v>28</c:v>
                </c:pt>
                <c:pt idx="2486">
                  <c:v>28</c:v>
                </c:pt>
                <c:pt idx="2487">
                  <c:v>28</c:v>
                </c:pt>
                <c:pt idx="2488">
                  <c:v>28</c:v>
                </c:pt>
                <c:pt idx="2489">
                  <c:v>28</c:v>
                </c:pt>
                <c:pt idx="2490">
                  <c:v>28</c:v>
                </c:pt>
                <c:pt idx="2491">
                  <c:v>28</c:v>
                </c:pt>
                <c:pt idx="2492">
                  <c:v>28</c:v>
                </c:pt>
                <c:pt idx="2493">
                  <c:v>28</c:v>
                </c:pt>
                <c:pt idx="2494">
                  <c:v>28</c:v>
                </c:pt>
                <c:pt idx="2495">
                  <c:v>28</c:v>
                </c:pt>
                <c:pt idx="2496">
                  <c:v>28</c:v>
                </c:pt>
                <c:pt idx="2497">
                  <c:v>28</c:v>
                </c:pt>
                <c:pt idx="2498">
                  <c:v>28</c:v>
                </c:pt>
                <c:pt idx="2499">
                  <c:v>28</c:v>
                </c:pt>
                <c:pt idx="2500">
                  <c:v>28</c:v>
                </c:pt>
                <c:pt idx="2501">
                  <c:v>28</c:v>
                </c:pt>
                <c:pt idx="2502">
                  <c:v>28</c:v>
                </c:pt>
                <c:pt idx="2503">
                  <c:v>28</c:v>
                </c:pt>
                <c:pt idx="2504">
                  <c:v>28</c:v>
                </c:pt>
                <c:pt idx="2505">
                  <c:v>28</c:v>
                </c:pt>
                <c:pt idx="2506">
                  <c:v>28</c:v>
                </c:pt>
                <c:pt idx="2507">
                  <c:v>28</c:v>
                </c:pt>
                <c:pt idx="2508">
                  <c:v>28</c:v>
                </c:pt>
                <c:pt idx="2509">
                  <c:v>28</c:v>
                </c:pt>
                <c:pt idx="2510">
                  <c:v>28</c:v>
                </c:pt>
                <c:pt idx="2511">
                  <c:v>28</c:v>
                </c:pt>
                <c:pt idx="2512">
                  <c:v>28</c:v>
                </c:pt>
                <c:pt idx="2513">
                  <c:v>28</c:v>
                </c:pt>
                <c:pt idx="2514">
                  <c:v>28</c:v>
                </c:pt>
                <c:pt idx="2515">
                  <c:v>28</c:v>
                </c:pt>
                <c:pt idx="2516">
                  <c:v>28</c:v>
                </c:pt>
                <c:pt idx="2517">
                  <c:v>28</c:v>
                </c:pt>
                <c:pt idx="2518">
                  <c:v>28</c:v>
                </c:pt>
                <c:pt idx="2519">
                  <c:v>28</c:v>
                </c:pt>
                <c:pt idx="2520">
                  <c:v>28</c:v>
                </c:pt>
                <c:pt idx="2521">
                  <c:v>28</c:v>
                </c:pt>
                <c:pt idx="2522">
                  <c:v>28</c:v>
                </c:pt>
                <c:pt idx="2523">
                  <c:v>28</c:v>
                </c:pt>
                <c:pt idx="2524">
                  <c:v>28</c:v>
                </c:pt>
                <c:pt idx="2525">
                  <c:v>28</c:v>
                </c:pt>
                <c:pt idx="2526">
                  <c:v>28</c:v>
                </c:pt>
                <c:pt idx="2527">
                  <c:v>28</c:v>
                </c:pt>
                <c:pt idx="2528">
                  <c:v>28</c:v>
                </c:pt>
                <c:pt idx="2529">
                  <c:v>28</c:v>
                </c:pt>
                <c:pt idx="2530">
                  <c:v>28</c:v>
                </c:pt>
                <c:pt idx="2531">
                  <c:v>27.9</c:v>
                </c:pt>
                <c:pt idx="2532">
                  <c:v>27.7</c:v>
                </c:pt>
                <c:pt idx="2533">
                  <c:v>27.7</c:v>
                </c:pt>
                <c:pt idx="2534">
                  <c:v>27.7</c:v>
                </c:pt>
                <c:pt idx="2535">
                  <c:v>27.7</c:v>
                </c:pt>
                <c:pt idx="2536">
                  <c:v>27.7</c:v>
                </c:pt>
                <c:pt idx="2537">
                  <c:v>27.7</c:v>
                </c:pt>
                <c:pt idx="2538">
                  <c:v>27.3</c:v>
                </c:pt>
                <c:pt idx="2539">
                  <c:v>27.3</c:v>
                </c:pt>
                <c:pt idx="2540">
                  <c:v>27.3</c:v>
                </c:pt>
                <c:pt idx="2541">
                  <c:v>27.3</c:v>
                </c:pt>
                <c:pt idx="2542">
                  <c:v>27.3</c:v>
                </c:pt>
                <c:pt idx="2543">
                  <c:v>27.3</c:v>
                </c:pt>
                <c:pt idx="2544">
                  <c:v>27.3</c:v>
                </c:pt>
                <c:pt idx="2545">
                  <c:v>27.3</c:v>
                </c:pt>
                <c:pt idx="2546">
                  <c:v>27.3</c:v>
                </c:pt>
                <c:pt idx="2547">
                  <c:v>27.1</c:v>
                </c:pt>
                <c:pt idx="2548">
                  <c:v>27</c:v>
                </c:pt>
                <c:pt idx="2549">
                  <c:v>27</c:v>
                </c:pt>
                <c:pt idx="2550">
                  <c:v>27</c:v>
                </c:pt>
                <c:pt idx="2551">
                  <c:v>27</c:v>
                </c:pt>
                <c:pt idx="2552">
                  <c:v>27</c:v>
                </c:pt>
                <c:pt idx="2553">
                  <c:v>27</c:v>
                </c:pt>
                <c:pt idx="2554">
                  <c:v>27</c:v>
                </c:pt>
                <c:pt idx="2555">
                  <c:v>27</c:v>
                </c:pt>
                <c:pt idx="2556">
                  <c:v>27</c:v>
                </c:pt>
                <c:pt idx="2557">
                  <c:v>27</c:v>
                </c:pt>
                <c:pt idx="2558">
                  <c:v>27</c:v>
                </c:pt>
                <c:pt idx="2559">
                  <c:v>27</c:v>
                </c:pt>
                <c:pt idx="2560">
                  <c:v>27</c:v>
                </c:pt>
                <c:pt idx="2561">
                  <c:v>27</c:v>
                </c:pt>
                <c:pt idx="2562">
                  <c:v>27</c:v>
                </c:pt>
                <c:pt idx="2563">
                  <c:v>27</c:v>
                </c:pt>
                <c:pt idx="2564">
                  <c:v>27</c:v>
                </c:pt>
                <c:pt idx="2565">
                  <c:v>27</c:v>
                </c:pt>
                <c:pt idx="2566">
                  <c:v>27</c:v>
                </c:pt>
                <c:pt idx="2567">
                  <c:v>27</c:v>
                </c:pt>
                <c:pt idx="2568">
                  <c:v>27</c:v>
                </c:pt>
                <c:pt idx="2569">
                  <c:v>27</c:v>
                </c:pt>
                <c:pt idx="2570">
                  <c:v>27</c:v>
                </c:pt>
                <c:pt idx="2571">
                  <c:v>27</c:v>
                </c:pt>
                <c:pt idx="2572">
                  <c:v>27</c:v>
                </c:pt>
                <c:pt idx="2573">
                  <c:v>27</c:v>
                </c:pt>
                <c:pt idx="2574">
                  <c:v>27</c:v>
                </c:pt>
                <c:pt idx="2575">
                  <c:v>27</c:v>
                </c:pt>
                <c:pt idx="2576">
                  <c:v>27</c:v>
                </c:pt>
                <c:pt idx="2577">
                  <c:v>27</c:v>
                </c:pt>
                <c:pt idx="2578">
                  <c:v>27</c:v>
                </c:pt>
                <c:pt idx="2579">
                  <c:v>27</c:v>
                </c:pt>
                <c:pt idx="2580">
                  <c:v>27</c:v>
                </c:pt>
                <c:pt idx="2581">
                  <c:v>27</c:v>
                </c:pt>
                <c:pt idx="2582">
                  <c:v>27</c:v>
                </c:pt>
                <c:pt idx="2583">
                  <c:v>27</c:v>
                </c:pt>
                <c:pt idx="2584">
                  <c:v>27</c:v>
                </c:pt>
                <c:pt idx="2585">
                  <c:v>27</c:v>
                </c:pt>
                <c:pt idx="2586">
                  <c:v>27</c:v>
                </c:pt>
                <c:pt idx="2587">
                  <c:v>27</c:v>
                </c:pt>
                <c:pt idx="2588">
                  <c:v>27</c:v>
                </c:pt>
                <c:pt idx="2589">
                  <c:v>27</c:v>
                </c:pt>
                <c:pt idx="2590">
                  <c:v>27</c:v>
                </c:pt>
                <c:pt idx="2591">
                  <c:v>27</c:v>
                </c:pt>
                <c:pt idx="2592">
                  <c:v>27</c:v>
                </c:pt>
                <c:pt idx="2593">
                  <c:v>27</c:v>
                </c:pt>
                <c:pt idx="2594">
                  <c:v>27</c:v>
                </c:pt>
                <c:pt idx="2595">
                  <c:v>27</c:v>
                </c:pt>
                <c:pt idx="2596">
                  <c:v>27</c:v>
                </c:pt>
                <c:pt idx="2597">
                  <c:v>27</c:v>
                </c:pt>
                <c:pt idx="2598">
                  <c:v>27</c:v>
                </c:pt>
                <c:pt idx="2599">
                  <c:v>27</c:v>
                </c:pt>
                <c:pt idx="2600">
                  <c:v>27</c:v>
                </c:pt>
                <c:pt idx="2601">
                  <c:v>27</c:v>
                </c:pt>
                <c:pt idx="2602">
                  <c:v>27</c:v>
                </c:pt>
                <c:pt idx="2603">
                  <c:v>27</c:v>
                </c:pt>
                <c:pt idx="2604">
                  <c:v>27</c:v>
                </c:pt>
                <c:pt idx="2605">
                  <c:v>27</c:v>
                </c:pt>
                <c:pt idx="2606">
                  <c:v>27</c:v>
                </c:pt>
                <c:pt idx="2607">
                  <c:v>27</c:v>
                </c:pt>
                <c:pt idx="2608">
                  <c:v>27</c:v>
                </c:pt>
                <c:pt idx="2609">
                  <c:v>27</c:v>
                </c:pt>
                <c:pt idx="2610">
                  <c:v>27</c:v>
                </c:pt>
                <c:pt idx="2611">
                  <c:v>27</c:v>
                </c:pt>
                <c:pt idx="2612">
                  <c:v>27</c:v>
                </c:pt>
                <c:pt idx="2613">
                  <c:v>27</c:v>
                </c:pt>
                <c:pt idx="2614">
                  <c:v>27</c:v>
                </c:pt>
                <c:pt idx="2615">
                  <c:v>27</c:v>
                </c:pt>
                <c:pt idx="2616">
                  <c:v>27</c:v>
                </c:pt>
                <c:pt idx="2617">
                  <c:v>27</c:v>
                </c:pt>
                <c:pt idx="2618">
                  <c:v>27</c:v>
                </c:pt>
                <c:pt idx="2619">
                  <c:v>27</c:v>
                </c:pt>
                <c:pt idx="2620">
                  <c:v>27</c:v>
                </c:pt>
                <c:pt idx="2621">
                  <c:v>27</c:v>
                </c:pt>
                <c:pt idx="2622">
                  <c:v>27</c:v>
                </c:pt>
                <c:pt idx="2623">
                  <c:v>27</c:v>
                </c:pt>
                <c:pt idx="2624">
                  <c:v>27</c:v>
                </c:pt>
                <c:pt idx="2625">
                  <c:v>27</c:v>
                </c:pt>
                <c:pt idx="2626">
                  <c:v>27</c:v>
                </c:pt>
                <c:pt idx="2627">
                  <c:v>27</c:v>
                </c:pt>
                <c:pt idx="2628">
                  <c:v>27</c:v>
                </c:pt>
                <c:pt idx="2629">
                  <c:v>27</c:v>
                </c:pt>
                <c:pt idx="2630">
                  <c:v>27</c:v>
                </c:pt>
                <c:pt idx="2631">
                  <c:v>27</c:v>
                </c:pt>
                <c:pt idx="2632">
                  <c:v>26.8</c:v>
                </c:pt>
                <c:pt idx="2633">
                  <c:v>26.8</c:v>
                </c:pt>
                <c:pt idx="2634">
                  <c:v>26.8</c:v>
                </c:pt>
                <c:pt idx="2635">
                  <c:v>26.8</c:v>
                </c:pt>
                <c:pt idx="2636">
                  <c:v>26.8</c:v>
                </c:pt>
                <c:pt idx="2637">
                  <c:v>26.6</c:v>
                </c:pt>
                <c:pt idx="2638">
                  <c:v>26.6</c:v>
                </c:pt>
                <c:pt idx="2639">
                  <c:v>26.6</c:v>
                </c:pt>
                <c:pt idx="2640">
                  <c:v>26.6</c:v>
                </c:pt>
                <c:pt idx="2641">
                  <c:v>26.6</c:v>
                </c:pt>
                <c:pt idx="2642">
                  <c:v>26.6</c:v>
                </c:pt>
                <c:pt idx="2643">
                  <c:v>26.6</c:v>
                </c:pt>
                <c:pt idx="2644">
                  <c:v>26.4</c:v>
                </c:pt>
                <c:pt idx="2645">
                  <c:v>26.4</c:v>
                </c:pt>
                <c:pt idx="2646">
                  <c:v>26.4</c:v>
                </c:pt>
                <c:pt idx="2647">
                  <c:v>26.4</c:v>
                </c:pt>
                <c:pt idx="2648">
                  <c:v>26.4</c:v>
                </c:pt>
                <c:pt idx="2649">
                  <c:v>26.4</c:v>
                </c:pt>
                <c:pt idx="2650">
                  <c:v>26.4</c:v>
                </c:pt>
                <c:pt idx="2651">
                  <c:v>26.4</c:v>
                </c:pt>
                <c:pt idx="2652">
                  <c:v>26.2</c:v>
                </c:pt>
                <c:pt idx="2653">
                  <c:v>26.2</c:v>
                </c:pt>
                <c:pt idx="2654">
                  <c:v>26.1</c:v>
                </c:pt>
                <c:pt idx="2655">
                  <c:v>26.1</c:v>
                </c:pt>
                <c:pt idx="2656">
                  <c:v>26.1</c:v>
                </c:pt>
                <c:pt idx="2657">
                  <c:v>26.1</c:v>
                </c:pt>
                <c:pt idx="2658">
                  <c:v>26.1</c:v>
                </c:pt>
                <c:pt idx="2659">
                  <c:v>26.1</c:v>
                </c:pt>
                <c:pt idx="2660">
                  <c:v>26.1</c:v>
                </c:pt>
                <c:pt idx="2661">
                  <c:v>26.1</c:v>
                </c:pt>
                <c:pt idx="2662">
                  <c:v>26.1</c:v>
                </c:pt>
                <c:pt idx="2663">
                  <c:v>26.1</c:v>
                </c:pt>
                <c:pt idx="2664">
                  <c:v>26.1</c:v>
                </c:pt>
                <c:pt idx="2665">
                  <c:v>26.1</c:v>
                </c:pt>
                <c:pt idx="2666">
                  <c:v>26.1</c:v>
                </c:pt>
                <c:pt idx="2667">
                  <c:v>26.1</c:v>
                </c:pt>
                <c:pt idx="2668">
                  <c:v>26.1</c:v>
                </c:pt>
                <c:pt idx="2669">
                  <c:v>26.1</c:v>
                </c:pt>
                <c:pt idx="2670">
                  <c:v>26.1</c:v>
                </c:pt>
                <c:pt idx="2671">
                  <c:v>26.1</c:v>
                </c:pt>
                <c:pt idx="2672">
                  <c:v>26.1</c:v>
                </c:pt>
                <c:pt idx="2673">
                  <c:v>26.1</c:v>
                </c:pt>
                <c:pt idx="2674">
                  <c:v>26.1</c:v>
                </c:pt>
                <c:pt idx="2675">
                  <c:v>26.1</c:v>
                </c:pt>
                <c:pt idx="2676">
                  <c:v>26.1</c:v>
                </c:pt>
                <c:pt idx="2677">
                  <c:v>26.1</c:v>
                </c:pt>
                <c:pt idx="2678">
                  <c:v>26.1</c:v>
                </c:pt>
                <c:pt idx="2679">
                  <c:v>26.1</c:v>
                </c:pt>
                <c:pt idx="2680">
                  <c:v>26.1</c:v>
                </c:pt>
                <c:pt idx="2681">
                  <c:v>26.1</c:v>
                </c:pt>
                <c:pt idx="2682">
                  <c:v>26.1</c:v>
                </c:pt>
                <c:pt idx="2683">
                  <c:v>26.1</c:v>
                </c:pt>
                <c:pt idx="2684">
                  <c:v>26.1</c:v>
                </c:pt>
                <c:pt idx="2685">
                  <c:v>26.1</c:v>
                </c:pt>
                <c:pt idx="2686">
                  <c:v>26.1</c:v>
                </c:pt>
                <c:pt idx="2687">
                  <c:v>26.1</c:v>
                </c:pt>
                <c:pt idx="2688">
                  <c:v>26.1</c:v>
                </c:pt>
                <c:pt idx="2689">
                  <c:v>26.1</c:v>
                </c:pt>
                <c:pt idx="2690">
                  <c:v>26.1</c:v>
                </c:pt>
                <c:pt idx="2691">
                  <c:v>26.1</c:v>
                </c:pt>
                <c:pt idx="2692">
                  <c:v>26.1</c:v>
                </c:pt>
                <c:pt idx="2693">
                  <c:v>26.1</c:v>
                </c:pt>
                <c:pt idx="2694">
                  <c:v>26.1</c:v>
                </c:pt>
                <c:pt idx="2695">
                  <c:v>26.1</c:v>
                </c:pt>
                <c:pt idx="2696">
                  <c:v>26.1</c:v>
                </c:pt>
                <c:pt idx="2697">
                  <c:v>26.1</c:v>
                </c:pt>
                <c:pt idx="2698">
                  <c:v>26.1</c:v>
                </c:pt>
                <c:pt idx="2699">
                  <c:v>26.1</c:v>
                </c:pt>
                <c:pt idx="2700">
                  <c:v>26.1</c:v>
                </c:pt>
                <c:pt idx="2701">
                  <c:v>26.1</c:v>
                </c:pt>
                <c:pt idx="2702">
                  <c:v>26.1</c:v>
                </c:pt>
                <c:pt idx="2703">
                  <c:v>26.1</c:v>
                </c:pt>
                <c:pt idx="2704">
                  <c:v>26.1</c:v>
                </c:pt>
                <c:pt idx="2705">
                  <c:v>26.1</c:v>
                </c:pt>
                <c:pt idx="2706">
                  <c:v>26.1</c:v>
                </c:pt>
                <c:pt idx="2707">
                  <c:v>26.1</c:v>
                </c:pt>
                <c:pt idx="2708">
                  <c:v>26.1</c:v>
                </c:pt>
                <c:pt idx="2709">
                  <c:v>26.1</c:v>
                </c:pt>
                <c:pt idx="2710">
                  <c:v>26.1</c:v>
                </c:pt>
                <c:pt idx="2711">
                  <c:v>26.1</c:v>
                </c:pt>
                <c:pt idx="2712">
                  <c:v>26.1</c:v>
                </c:pt>
                <c:pt idx="2713">
                  <c:v>26.1</c:v>
                </c:pt>
                <c:pt idx="2714">
                  <c:v>26.1</c:v>
                </c:pt>
                <c:pt idx="2715">
                  <c:v>26.1</c:v>
                </c:pt>
                <c:pt idx="2716">
                  <c:v>26.1</c:v>
                </c:pt>
                <c:pt idx="2717">
                  <c:v>26.1</c:v>
                </c:pt>
                <c:pt idx="2718">
                  <c:v>26.1</c:v>
                </c:pt>
                <c:pt idx="2719">
                  <c:v>26.1</c:v>
                </c:pt>
                <c:pt idx="2720">
                  <c:v>26.1</c:v>
                </c:pt>
                <c:pt idx="2721">
                  <c:v>26.1</c:v>
                </c:pt>
                <c:pt idx="2722">
                  <c:v>26.1</c:v>
                </c:pt>
                <c:pt idx="2723">
                  <c:v>26.1</c:v>
                </c:pt>
                <c:pt idx="2724">
                  <c:v>26.1</c:v>
                </c:pt>
                <c:pt idx="2725">
                  <c:v>26.1</c:v>
                </c:pt>
                <c:pt idx="2726">
                  <c:v>26.1</c:v>
                </c:pt>
                <c:pt idx="2727">
                  <c:v>26.1</c:v>
                </c:pt>
                <c:pt idx="2728">
                  <c:v>26.1</c:v>
                </c:pt>
                <c:pt idx="2729">
                  <c:v>26.1</c:v>
                </c:pt>
                <c:pt idx="2730">
                  <c:v>26.1</c:v>
                </c:pt>
                <c:pt idx="2731">
                  <c:v>26.1</c:v>
                </c:pt>
                <c:pt idx="2732">
                  <c:v>26.1</c:v>
                </c:pt>
                <c:pt idx="2733">
                  <c:v>26.1</c:v>
                </c:pt>
                <c:pt idx="2734">
                  <c:v>26.1</c:v>
                </c:pt>
                <c:pt idx="2735">
                  <c:v>26.1</c:v>
                </c:pt>
                <c:pt idx="2736">
                  <c:v>26.1</c:v>
                </c:pt>
                <c:pt idx="2737">
                  <c:v>26.1</c:v>
                </c:pt>
                <c:pt idx="2738">
                  <c:v>26.1</c:v>
                </c:pt>
                <c:pt idx="2739">
                  <c:v>26.1</c:v>
                </c:pt>
                <c:pt idx="2740">
                  <c:v>26.1</c:v>
                </c:pt>
                <c:pt idx="2741">
                  <c:v>26.1</c:v>
                </c:pt>
                <c:pt idx="2742">
                  <c:v>25.7</c:v>
                </c:pt>
                <c:pt idx="2743">
                  <c:v>25.7</c:v>
                </c:pt>
                <c:pt idx="2744">
                  <c:v>25.3</c:v>
                </c:pt>
                <c:pt idx="2745">
                  <c:v>25.3</c:v>
                </c:pt>
                <c:pt idx="2746">
                  <c:v>25.3</c:v>
                </c:pt>
                <c:pt idx="2747">
                  <c:v>25.3</c:v>
                </c:pt>
                <c:pt idx="2748">
                  <c:v>25.3</c:v>
                </c:pt>
                <c:pt idx="2749">
                  <c:v>25.3</c:v>
                </c:pt>
                <c:pt idx="2750">
                  <c:v>25.3</c:v>
                </c:pt>
                <c:pt idx="2751">
                  <c:v>25</c:v>
                </c:pt>
                <c:pt idx="2752">
                  <c:v>25</c:v>
                </c:pt>
                <c:pt idx="2753">
                  <c:v>25</c:v>
                </c:pt>
                <c:pt idx="2754">
                  <c:v>25</c:v>
                </c:pt>
                <c:pt idx="2755">
                  <c:v>25</c:v>
                </c:pt>
                <c:pt idx="2756">
                  <c:v>25</c:v>
                </c:pt>
                <c:pt idx="2757">
                  <c:v>25</c:v>
                </c:pt>
                <c:pt idx="2758">
                  <c:v>25</c:v>
                </c:pt>
                <c:pt idx="2759">
                  <c:v>25</c:v>
                </c:pt>
                <c:pt idx="2760">
                  <c:v>25</c:v>
                </c:pt>
                <c:pt idx="2761">
                  <c:v>25</c:v>
                </c:pt>
                <c:pt idx="2762">
                  <c:v>25</c:v>
                </c:pt>
                <c:pt idx="2763">
                  <c:v>25</c:v>
                </c:pt>
                <c:pt idx="2764">
                  <c:v>25</c:v>
                </c:pt>
                <c:pt idx="2765">
                  <c:v>25</c:v>
                </c:pt>
                <c:pt idx="2766">
                  <c:v>25</c:v>
                </c:pt>
                <c:pt idx="2767">
                  <c:v>25</c:v>
                </c:pt>
                <c:pt idx="2768">
                  <c:v>25</c:v>
                </c:pt>
                <c:pt idx="2769">
                  <c:v>25</c:v>
                </c:pt>
                <c:pt idx="2770">
                  <c:v>25</c:v>
                </c:pt>
                <c:pt idx="2771">
                  <c:v>25</c:v>
                </c:pt>
                <c:pt idx="2772">
                  <c:v>25</c:v>
                </c:pt>
                <c:pt idx="2773">
                  <c:v>25</c:v>
                </c:pt>
                <c:pt idx="2774">
                  <c:v>25</c:v>
                </c:pt>
                <c:pt idx="2775">
                  <c:v>25</c:v>
                </c:pt>
                <c:pt idx="2776">
                  <c:v>25</c:v>
                </c:pt>
                <c:pt idx="2777">
                  <c:v>25</c:v>
                </c:pt>
                <c:pt idx="2778">
                  <c:v>25</c:v>
                </c:pt>
                <c:pt idx="2779">
                  <c:v>25</c:v>
                </c:pt>
                <c:pt idx="2780">
                  <c:v>25</c:v>
                </c:pt>
                <c:pt idx="2781">
                  <c:v>25</c:v>
                </c:pt>
                <c:pt idx="2782">
                  <c:v>25</c:v>
                </c:pt>
                <c:pt idx="2783">
                  <c:v>25</c:v>
                </c:pt>
                <c:pt idx="2784">
                  <c:v>25</c:v>
                </c:pt>
                <c:pt idx="2785">
                  <c:v>25</c:v>
                </c:pt>
                <c:pt idx="2786">
                  <c:v>25</c:v>
                </c:pt>
                <c:pt idx="2787">
                  <c:v>25</c:v>
                </c:pt>
                <c:pt idx="2788">
                  <c:v>25</c:v>
                </c:pt>
                <c:pt idx="2789">
                  <c:v>25</c:v>
                </c:pt>
                <c:pt idx="2790">
                  <c:v>25</c:v>
                </c:pt>
                <c:pt idx="2791">
                  <c:v>25</c:v>
                </c:pt>
                <c:pt idx="2792">
                  <c:v>25</c:v>
                </c:pt>
                <c:pt idx="2793">
                  <c:v>25</c:v>
                </c:pt>
                <c:pt idx="2794">
                  <c:v>25</c:v>
                </c:pt>
                <c:pt idx="2795">
                  <c:v>25</c:v>
                </c:pt>
                <c:pt idx="2796">
                  <c:v>25</c:v>
                </c:pt>
                <c:pt idx="2797">
                  <c:v>25</c:v>
                </c:pt>
                <c:pt idx="2798">
                  <c:v>25</c:v>
                </c:pt>
                <c:pt idx="2799">
                  <c:v>25</c:v>
                </c:pt>
                <c:pt idx="2800">
                  <c:v>25</c:v>
                </c:pt>
                <c:pt idx="2801">
                  <c:v>25</c:v>
                </c:pt>
                <c:pt idx="2802">
                  <c:v>25</c:v>
                </c:pt>
                <c:pt idx="2803">
                  <c:v>25</c:v>
                </c:pt>
                <c:pt idx="2804">
                  <c:v>25</c:v>
                </c:pt>
                <c:pt idx="2805">
                  <c:v>25</c:v>
                </c:pt>
                <c:pt idx="2806">
                  <c:v>25</c:v>
                </c:pt>
                <c:pt idx="2807">
                  <c:v>25</c:v>
                </c:pt>
                <c:pt idx="2808">
                  <c:v>25</c:v>
                </c:pt>
                <c:pt idx="2809">
                  <c:v>25</c:v>
                </c:pt>
                <c:pt idx="2810">
                  <c:v>25</c:v>
                </c:pt>
                <c:pt idx="2811">
                  <c:v>25</c:v>
                </c:pt>
                <c:pt idx="2812">
                  <c:v>25</c:v>
                </c:pt>
                <c:pt idx="2813">
                  <c:v>25</c:v>
                </c:pt>
                <c:pt idx="2814">
                  <c:v>25</c:v>
                </c:pt>
                <c:pt idx="2815">
                  <c:v>25</c:v>
                </c:pt>
                <c:pt idx="2816">
                  <c:v>25</c:v>
                </c:pt>
                <c:pt idx="2817">
                  <c:v>25</c:v>
                </c:pt>
                <c:pt idx="2818">
                  <c:v>25</c:v>
                </c:pt>
                <c:pt idx="2819">
                  <c:v>25</c:v>
                </c:pt>
                <c:pt idx="2820">
                  <c:v>25</c:v>
                </c:pt>
                <c:pt idx="2821">
                  <c:v>25</c:v>
                </c:pt>
                <c:pt idx="2822">
                  <c:v>25</c:v>
                </c:pt>
                <c:pt idx="2823">
                  <c:v>25</c:v>
                </c:pt>
                <c:pt idx="2824">
                  <c:v>25</c:v>
                </c:pt>
                <c:pt idx="2825">
                  <c:v>25</c:v>
                </c:pt>
                <c:pt idx="2826">
                  <c:v>25</c:v>
                </c:pt>
                <c:pt idx="2827">
                  <c:v>25</c:v>
                </c:pt>
                <c:pt idx="2828">
                  <c:v>25</c:v>
                </c:pt>
                <c:pt idx="2829">
                  <c:v>25</c:v>
                </c:pt>
                <c:pt idx="2830">
                  <c:v>25</c:v>
                </c:pt>
                <c:pt idx="2831">
                  <c:v>25</c:v>
                </c:pt>
                <c:pt idx="2832">
                  <c:v>25</c:v>
                </c:pt>
                <c:pt idx="2833">
                  <c:v>25</c:v>
                </c:pt>
                <c:pt idx="2834">
                  <c:v>25</c:v>
                </c:pt>
                <c:pt idx="2835">
                  <c:v>25</c:v>
                </c:pt>
                <c:pt idx="2836">
                  <c:v>25</c:v>
                </c:pt>
                <c:pt idx="2837">
                  <c:v>25</c:v>
                </c:pt>
                <c:pt idx="2838">
                  <c:v>25</c:v>
                </c:pt>
                <c:pt idx="2839">
                  <c:v>25</c:v>
                </c:pt>
                <c:pt idx="2840">
                  <c:v>25</c:v>
                </c:pt>
                <c:pt idx="2841">
                  <c:v>24.8</c:v>
                </c:pt>
                <c:pt idx="2842">
                  <c:v>24.8</c:v>
                </c:pt>
                <c:pt idx="2843">
                  <c:v>24.8</c:v>
                </c:pt>
                <c:pt idx="2844">
                  <c:v>24.6</c:v>
                </c:pt>
                <c:pt idx="2845">
                  <c:v>24.6</c:v>
                </c:pt>
                <c:pt idx="2846">
                  <c:v>24.6</c:v>
                </c:pt>
                <c:pt idx="2847">
                  <c:v>24.6</c:v>
                </c:pt>
                <c:pt idx="2848">
                  <c:v>24.6</c:v>
                </c:pt>
                <c:pt idx="2849">
                  <c:v>24.6</c:v>
                </c:pt>
                <c:pt idx="2850">
                  <c:v>24.6</c:v>
                </c:pt>
                <c:pt idx="2851">
                  <c:v>24.6</c:v>
                </c:pt>
                <c:pt idx="2852">
                  <c:v>24.6</c:v>
                </c:pt>
                <c:pt idx="2853">
                  <c:v>24.3</c:v>
                </c:pt>
                <c:pt idx="2854">
                  <c:v>24.3</c:v>
                </c:pt>
                <c:pt idx="2855">
                  <c:v>24.3</c:v>
                </c:pt>
                <c:pt idx="2856">
                  <c:v>24.1</c:v>
                </c:pt>
                <c:pt idx="2857">
                  <c:v>24.1</c:v>
                </c:pt>
                <c:pt idx="2858">
                  <c:v>24.1</c:v>
                </c:pt>
                <c:pt idx="2859">
                  <c:v>24.1</c:v>
                </c:pt>
                <c:pt idx="2860">
                  <c:v>24.1</c:v>
                </c:pt>
                <c:pt idx="2861">
                  <c:v>24.1</c:v>
                </c:pt>
                <c:pt idx="2862">
                  <c:v>24.1</c:v>
                </c:pt>
                <c:pt idx="2863">
                  <c:v>24.1</c:v>
                </c:pt>
                <c:pt idx="2864">
                  <c:v>24.1</c:v>
                </c:pt>
                <c:pt idx="2865">
                  <c:v>24.1</c:v>
                </c:pt>
                <c:pt idx="2866">
                  <c:v>24.1</c:v>
                </c:pt>
                <c:pt idx="2867">
                  <c:v>24.1</c:v>
                </c:pt>
                <c:pt idx="2868">
                  <c:v>24.1</c:v>
                </c:pt>
                <c:pt idx="2869">
                  <c:v>24.1</c:v>
                </c:pt>
                <c:pt idx="2870">
                  <c:v>24.1</c:v>
                </c:pt>
                <c:pt idx="2871">
                  <c:v>24.1</c:v>
                </c:pt>
                <c:pt idx="2872">
                  <c:v>24.1</c:v>
                </c:pt>
                <c:pt idx="2873">
                  <c:v>24.1</c:v>
                </c:pt>
                <c:pt idx="2874">
                  <c:v>24.1</c:v>
                </c:pt>
                <c:pt idx="2875">
                  <c:v>24.1</c:v>
                </c:pt>
                <c:pt idx="2876">
                  <c:v>24.1</c:v>
                </c:pt>
                <c:pt idx="2877">
                  <c:v>24.1</c:v>
                </c:pt>
                <c:pt idx="2878">
                  <c:v>24.1</c:v>
                </c:pt>
                <c:pt idx="2879">
                  <c:v>24.1</c:v>
                </c:pt>
                <c:pt idx="2880">
                  <c:v>24.1</c:v>
                </c:pt>
                <c:pt idx="2881">
                  <c:v>24.1</c:v>
                </c:pt>
                <c:pt idx="2882">
                  <c:v>24.1</c:v>
                </c:pt>
                <c:pt idx="2883">
                  <c:v>24.1</c:v>
                </c:pt>
                <c:pt idx="2884">
                  <c:v>24.1</c:v>
                </c:pt>
                <c:pt idx="2885">
                  <c:v>24.1</c:v>
                </c:pt>
                <c:pt idx="2886">
                  <c:v>24.1</c:v>
                </c:pt>
                <c:pt idx="2887">
                  <c:v>24.1</c:v>
                </c:pt>
                <c:pt idx="2888">
                  <c:v>24.1</c:v>
                </c:pt>
                <c:pt idx="2889">
                  <c:v>24.1</c:v>
                </c:pt>
                <c:pt idx="2890">
                  <c:v>24.1</c:v>
                </c:pt>
                <c:pt idx="2891">
                  <c:v>24.1</c:v>
                </c:pt>
                <c:pt idx="2892">
                  <c:v>24.1</c:v>
                </c:pt>
                <c:pt idx="2893">
                  <c:v>24.1</c:v>
                </c:pt>
                <c:pt idx="2894">
                  <c:v>24.1</c:v>
                </c:pt>
                <c:pt idx="2895">
                  <c:v>24.1</c:v>
                </c:pt>
                <c:pt idx="2896">
                  <c:v>24.1</c:v>
                </c:pt>
                <c:pt idx="2897">
                  <c:v>24.1</c:v>
                </c:pt>
                <c:pt idx="2898">
                  <c:v>24.1</c:v>
                </c:pt>
                <c:pt idx="2899">
                  <c:v>24.1</c:v>
                </c:pt>
                <c:pt idx="2900">
                  <c:v>24.1</c:v>
                </c:pt>
                <c:pt idx="2901">
                  <c:v>24.1</c:v>
                </c:pt>
                <c:pt idx="2902">
                  <c:v>24.1</c:v>
                </c:pt>
                <c:pt idx="2903">
                  <c:v>24.1</c:v>
                </c:pt>
                <c:pt idx="2904">
                  <c:v>24.1</c:v>
                </c:pt>
                <c:pt idx="2905">
                  <c:v>24.1</c:v>
                </c:pt>
                <c:pt idx="2906">
                  <c:v>24.1</c:v>
                </c:pt>
                <c:pt idx="2907">
                  <c:v>24.1</c:v>
                </c:pt>
                <c:pt idx="2908">
                  <c:v>24.1</c:v>
                </c:pt>
                <c:pt idx="2909">
                  <c:v>24.1</c:v>
                </c:pt>
                <c:pt idx="2910">
                  <c:v>24.1</c:v>
                </c:pt>
                <c:pt idx="2911">
                  <c:v>24.1</c:v>
                </c:pt>
                <c:pt idx="2912">
                  <c:v>24.1</c:v>
                </c:pt>
                <c:pt idx="2913">
                  <c:v>24.1</c:v>
                </c:pt>
                <c:pt idx="2914">
                  <c:v>23.9</c:v>
                </c:pt>
                <c:pt idx="2915">
                  <c:v>23.9</c:v>
                </c:pt>
                <c:pt idx="2916">
                  <c:v>23.7</c:v>
                </c:pt>
                <c:pt idx="2917">
                  <c:v>23.7</c:v>
                </c:pt>
                <c:pt idx="2918">
                  <c:v>23.7</c:v>
                </c:pt>
                <c:pt idx="2919">
                  <c:v>23.7</c:v>
                </c:pt>
                <c:pt idx="2920">
                  <c:v>23.4</c:v>
                </c:pt>
                <c:pt idx="2921">
                  <c:v>23.4</c:v>
                </c:pt>
                <c:pt idx="2922">
                  <c:v>23.4</c:v>
                </c:pt>
                <c:pt idx="2923">
                  <c:v>23.4</c:v>
                </c:pt>
                <c:pt idx="2924">
                  <c:v>23.4</c:v>
                </c:pt>
                <c:pt idx="2925">
                  <c:v>23.4</c:v>
                </c:pt>
                <c:pt idx="2926">
                  <c:v>23.2</c:v>
                </c:pt>
                <c:pt idx="2927">
                  <c:v>23</c:v>
                </c:pt>
                <c:pt idx="2928">
                  <c:v>23</c:v>
                </c:pt>
                <c:pt idx="2929">
                  <c:v>23</c:v>
                </c:pt>
                <c:pt idx="2930">
                  <c:v>23</c:v>
                </c:pt>
                <c:pt idx="2931">
                  <c:v>23</c:v>
                </c:pt>
                <c:pt idx="2932">
                  <c:v>23</c:v>
                </c:pt>
                <c:pt idx="2933">
                  <c:v>23</c:v>
                </c:pt>
                <c:pt idx="2934">
                  <c:v>23</c:v>
                </c:pt>
                <c:pt idx="2935">
                  <c:v>23</c:v>
                </c:pt>
                <c:pt idx="2936">
                  <c:v>23</c:v>
                </c:pt>
                <c:pt idx="2937">
                  <c:v>23</c:v>
                </c:pt>
                <c:pt idx="2938">
                  <c:v>23</c:v>
                </c:pt>
                <c:pt idx="2939">
                  <c:v>23</c:v>
                </c:pt>
                <c:pt idx="2940">
                  <c:v>23</c:v>
                </c:pt>
                <c:pt idx="2941">
                  <c:v>23</c:v>
                </c:pt>
                <c:pt idx="2942">
                  <c:v>23</c:v>
                </c:pt>
                <c:pt idx="2943">
                  <c:v>23</c:v>
                </c:pt>
                <c:pt idx="2944">
                  <c:v>23</c:v>
                </c:pt>
                <c:pt idx="2945">
                  <c:v>23</c:v>
                </c:pt>
                <c:pt idx="2946">
                  <c:v>23</c:v>
                </c:pt>
                <c:pt idx="2947">
                  <c:v>23</c:v>
                </c:pt>
                <c:pt idx="2948">
                  <c:v>23</c:v>
                </c:pt>
                <c:pt idx="2949">
                  <c:v>23</c:v>
                </c:pt>
                <c:pt idx="2950">
                  <c:v>23</c:v>
                </c:pt>
                <c:pt idx="2951">
                  <c:v>23</c:v>
                </c:pt>
                <c:pt idx="2952">
                  <c:v>23</c:v>
                </c:pt>
                <c:pt idx="2953">
                  <c:v>23</c:v>
                </c:pt>
                <c:pt idx="2954">
                  <c:v>23</c:v>
                </c:pt>
                <c:pt idx="2955">
                  <c:v>23</c:v>
                </c:pt>
                <c:pt idx="2956">
                  <c:v>23</c:v>
                </c:pt>
                <c:pt idx="2957">
                  <c:v>23</c:v>
                </c:pt>
                <c:pt idx="2958">
                  <c:v>23</c:v>
                </c:pt>
                <c:pt idx="2959">
                  <c:v>23</c:v>
                </c:pt>
                <c:pt idx="2960">
                  <c:v>23</c:v>
                </c:pt>
                <c:pt idx="2961">
                  <c:v>23</c:v>
                </c:pt>
                <c:pt idx="2962">
                  <c:v>23</c:v>
                </c:pt>
                <c:pt idx="2963">
                  <c:v>23</c:v>
                </c:pt>
                <c:pt idx="2964">
                  <c:v>23</c:v>
                </c:pt>
                <c:pt idx="2965">
                  <c:v>23</c:v>
                </c:pt>
                <c:pt idx="2966">
                  <c:v>23</c:v>
                </c:pt>
                <c:pt idx="2967">
                  <c:v>23</c:v>
                </c:pt>
                <c:pt idx="2968">
                  <c:v>23</c:v>
                </c:pt>
                <c:pt idx="2969">
                  <c:v>23</c:v>
                </c:pt>
                <c:pt idx="2970">
                  <c:v>23</c:v>
                </c:pt>
                <c:pt idx="2971">
                  <c:v>23</c:v>
                </c:pt>
                <c:pt idx="2972">
                  <c:v>23</c:v>
                </c:pt>
                <c:pt idx="2973">
                  <c:v>23</c:v>
                </c:pt>
                <c:pt idx="2974">
                  <c:v>23</c:v>
                </c:pt>
                <c:pt idx="2975">
                  <c:v>23</c:v>
                </c:pt>
                <c:pt idx="2976">
                  <c:v>23</c:v>
                </c:pt>
                <c:pt idx="2977">
                  <c:v>23</c:v>
                </c:pt>
                <c:pt idx="2978">
                  <c:v>22.6</c:v>
                </c:pt>
                <c:pt idx="2979">
                  <c:v>22.6</c:v>
                </c:pt>
                <c:pt idx="2980">
                  <c:v>22.6</c:v>
                </c:pt>
                <c:pt idx="2981">
                  <c:v>22.6</c:v>
                </c:pt>
                <c:pt idx="2982">
                  <c:v>22.5</c:v>
                </c:pt>
                <c:pt idx="2983">
                  <c:v>22.3</c:v>
                </c:pt>
                <c:pt idx="2984">
                  <c:v>22.3</c:v>
                </c:pt>
                <c:pt idx="2985">
                  <c:v>22.3</c:v>
                </c:pt>
                <c:pt idx="2986">
                  <c:v>22.3</c:v>
                </c:pt>
                <c:pt idx="2987">
                  <c:v>22.3</c:v>
                </c:pt>
                <c:pt idx="2988">
                  <c:v>22.1</c:v>
                </c:pt>
                <c:pt idx="2989">
                  <c:v>21.9</c:v>
                </c:pt>
                <c:pt idx="2990">
                  <c:v>21.9</c:v>
                </c:pt>
                <c:pt idx="2991">
                  <c:v>21.9</c:v>
                </c:pt>
                <c:pt idx="2992">
                  <c:v>21.9</c:v>
                </c:pt>
                <c:pt idx="2993">
                  <c:v>21.9</c:v>
                </c:pt>
                <c:pt idx="2994">
                  <c:v>21.9</c:v>
                </c:pt>
                <c:pt idx="2995">
                  <c:v>21.9</c:v>
                </c:pt>
                <c:pt idx="2996">
                  <c:v>21.9</c:v>
                </c:pt>
                <c:pt idx="2997">
                  <c:v>21.9</c:v>
                </c:pt>
                <c:pt idx="2998">
                  <c:v>21.9</c:v>
                </c:pt>
                <c:pt idx="2999">
                  <c:v>21.9</c:v>
                </c:pt>
                <c:pt idx="3000">
                  <c:v>21.9</c:v>
                </c:pt>
                <c:pt idx="3001">
                  <c:v>21.9</c:v>
                </c:pt>
                <c:pt idx="3002">
                  <c:v>21.9</c:v>
                </c:pt>
                <c:pt idx="3003">
                  <c:v>21.9</c:v>
                </c:pt>
                <c:pt idx="3004">
                  <c:v>21.9</c:v>
                </c:pt>
                <c:pt idx="3005">
                  <c:v>21.9</c:v>
                </c:pt>
                <c:pt idx="3006">
                  <c:v>21.9</c:v>
                </c:pt>
                <c:pt idx="3007">
                  <c:v>21.9</c:v>
                </c:pt>
                <c:pt idx="3008">
                  <c:v>21.9</c:v>
                </c:pt>
                <c:pt idx="3009">
                  <c:v>21.9</c:v>
                </c:pt>
                <c:pt idx="3010">
                  <c:v>21.9</c:v>
                </c:pt>
                <c:pt idx="3011">
                  <c:v>21.9</c:v>
                </c:pt>
                <c:pt idx="3012">
                  <c:v>21.9</c:v>
                </c:pt>
                <c:pt idx="3013">
                  <c:v>21.9</c:v>
                </c:pt>
                <c:pt idx="3014">
                  <c:v>21.9</c:v>
                </c:pt>
                <c:pt idx="3015">
                  <c:v>21.9</c:v>
                </c:pt>
                <c:pt idx="3016">
                  <c:v>21.9</c:v>
                </c:pt>
                <c:pt idx="3017">
                  <c:v>21.9</c:v>
                </c:pt>
                <c:pt idx="3018">
                  <c:v>21.9</c:v>
                </c:pt>
                <c:pt idx="3019">
                  <c:v>21.9</c:v>
                </c:pt>
                <c:pt idx="3020">
                  <c:v>21.9</c:v>
                </c:pt>
                <c:pt idx="3021">
                  <c:v>21.9</c:v>
                </c:pt>
                <c:pt idx="3022">
                  <c:v>21.9</c:v>
                </c:pt>
                <c:pt idx="3023">
                  <c:v>21.9</c:v>
                </c:pt>
                <c:pt idx="3024">
                  <c:v>21.9</c:v>
                </c:pt>
                <c:pt idx="3025">
                  <c:v>21.9</c:v>
                </c:pt>
                <c:pt idx="3026">
                  <c:v>21.9</c:v>
                </c:pt>
                <c:pt idx="3027">
                  <c:v>21.9</c:v>
                </c:pt>
                <c:pt idx="3028">
                  <c:v>21.9</c:v>
                </c:pt>
                <c:pt idx="3029">
                  <c:v>21.9</c:v>
                </c:pt>
                <c:pt idx="3030">
                  <c:v>21.9</c:v>
                </c:pt>
                <c:pt idx="3031">
                  <c:v>21.9</c:v>
                </c:pt>
                <c:pt idx="3032">
                  <c:v>21.9</c:v>
                </c:pt>
                <c:pt idx="3033">
                  <c:v>21.9</c:v>
                </c:pt>
                <c:pt idx="3034">
                  <c:v>21.9</c:v>
                </c:pt>
                <c:pt idx="3035">
                  <c:v>21.9</c:v>
                </c:pt>
                <c:pt idx="3036">
                  <c:v>21.9</c:v>
                </c:pt>
                <c:pt idx="3037">
                  <c:v>21.9</c:v>
                </c:pt>
                <c:pt idx="3038">
                  <c:v>21.7</c:v>
                </c:pt>
                <c:pt idx="3039">
                  <c:v>21.7</c:v>
                </c:pt>
                <c:pt idx="3040">
                  <c:v>21.7</c:v>
                </c:pt>
                <c:pt idx="3041">
                  <c:v>21.7</c:v>
                </c:pt>
                <c:pt idx="3042">
                  <c:v>21.7</c:v>
                </c:pt>
                <c:pt idx="3043">
                  <c:v>21.7</c:v>
                </c:pt>
                <c:pt idx="3044">
                  <c:v>21.6</c:v>
                </c:pt>
                <c:pt idx="3045">
                  <c:v>21.4</c:v>
                </c:pt>
                <c:pt idx="3046">
                  <c:v>21.4</c:v>
                </c:pt>
                <c:pt idx="3047">
                  <c:v>21.4</c:v>
                </c:pt>
                <c:pt idx="3048">
                  <c:v>21.2</c:v>
                </c:pt>
                <c:pt idx="3049">
                  <c:v>21.2</c:v>
                </c:pt>
                <c:pt idx="3050">
                  <c:v>21.2</c:v>
                </c:pt>
                <c:pt idx="3051">
                  <c:v>21</c:v>
                </c:pt>
                <c:pt idx="3052">
                  <c:v>21</c:v>
                </c:pt>
                <c:pt idx="3053">
                  <c:v>21</c:v>
                </c:pt>
                <c:pt idx="3054">
                  <c:v>21</c:v>
                </c:pt>
                <c:pt idx="3055">
                  <c:v>21</c:v>
                </c:pt>
                <c:pt idx="3056">
                  <c:v>21</c:v>
                </c:pt>
                <c:pt idx="3057">
                  <c:v>21</c:v>
                </c:pt>
                <c:pt idx="3058">
                  <c:v>21</c:v>
                </c:pt>
                <c:pt idx="3059">
                  <c:v>21</c:v>
                </c:pt>
                <c:pt idx="3060">
                  <c:v>21</c:v>
                </c:pt>
                <c:pt idx="3061">
                  <c:v>21</c:v>
                </c:pt>
                <c:pt idx="3062">
                  <c:v>21</c:v>
                </c:pt>
                <c:pt idx="3063">
                  <c:v>21</c:v>
                </c:pt>
                <c:pt idx="3064">
                  <c:v>21</c:v>
                </c:pt>
                <c:pt idx="3065">
                  <c:v>21</c:v>
                </c:pt>
                <c:pt idx="3066">
                  <c:v>21</c:v>
                </c:pt>
                <c:pt idx="3067">
                  <c:v>21</c:v>
                </c:pt>
                <c:pt idx="3068">
                  <c:v>21</c:v>
                </c:pt>
                <c:pt idx="3069">
                  <c:v>21</c:v>
                </c:pt>
                <c:pt idx="3070">
                  <c:v>21</c:v>
                </c:pt>
                <c:pt idx="3071">
                  <c:v>21</c:v>
                </c:pt>
                <c:pt idx="3072">
                  <c:v>21</c:v>
                </c:pt>
                <c:pt idx="3073">
                  <c:v>21</c:v>
                </c:pt>
                <c:pt idx="3074">
                  <c:v>21</c:v>
                </c:pt>
                <c:pt idx="3075">
                  <c:v>21</c:v>
                </c:pt>
                <c:pt idx="3076">
                  <c:v>21</c:v>
                </c:pt>
                <c:pt idx="3077">
                  <c:v>21</c:v>
                </c:pt>
                <c:pt idx="3078">
                  <c:v>21</c:v>
                </c:pt>
                <c:pt idx="3079">
                  <c:v>21</c:v>
                </c:pt>
                <c:pt idx="3080">
                  <c:v>21</c:v>
                </c:pt>
                <c:pt idx="3081">
                  <c:v>21</c:v>
                </c:pt>
                <c:pt idx="3082">
                  <c:v>21</c:v>
                </c:pt>
                <c:pt idx="3083">
                  <c:v>21</c:v>
                </c:pt>
                <c:pt idx="3084">
                  <c:v>21</c:v>
                </c:pt>
                <c:pt idx="3085">
                  <c:v>21</c:v>
                </c:pt>
                <c:pt idx="3086">
                  <c:v>21</c:v>
                </c:pt>
                <c:pt idx="3087">
                  <c:v>21</c:v>
                </c:pt>
                <c:pt idx="3088">
                  <c:v>21</c:v>
                </c:pt>
                <c:pt idx="3089">
                  <c:v>21</c:v>
                </c:pt>
                <c:pt idx="3090">
                  <c:v>21</c:v>
                </c:pt>
                <c:pt idx="3091">
                  <c:v>21</c:v>
                </c:pt>
                <c:pt idx="3092">
                  <c:v>20.7</c:v>
                </c:pt>
                <c:pt idx="3093">
                  <c:v>20.7</c:v>
                </c:pt>
                <c:pt idx="3094">
                  <c:v>20.7</c:v>
                </c:pt>
                <c:pt idx="3095">
                  <c:v>20.7</c:v>
                </c:pt>
                <c:pt idx="3096">
                  <c:v>20.7</c:v>
                </c:pt>
                <c:pt idx="3097">
                  <c:v>20.3</c:v>
                </c:pt>
                <c:pt idx="3098">
                  <c:v>20.3</c:v>
                </c:pt>
                <c:pt idx="3099">
                  <c:v>20.3</c:v>
                </c:pt>
                <c:pt idx="3100">
                  <c:v>20.3</c:v>
                </c:pt>
                <c:pt idx="3101">
                  <c:v>20.3</c:v>
                </c:pt>
                <c:pt idx="3102">
                  <c:v>20.3</c:v>
                </c:pt>
                <c:pt idx="3103">
                  <c:v>20.3</c:v>
                </c:pt>
                <c:pt idx="3104">
                  <c:v>19.899999999999999</c:v>
                </c:pt>
                <c:pt idx="3105">
                  <c:v>19.899999999999999</c:v>
                </c:pt>
                <c:pt idx="3106">
                  <c:v>19.899999999999999</c:v>
                </c:pt>
                <c:pt idx="3107">
                  <c:v>19.899999999999999</c:v>
                </c:pt>
                <c:pt idx="3108">
                  <c:v>19.899999999999999</c:v>
                </c:pt>
                <c:pt idx="3109">
                  <c:v>19.899999999999999</c:v>
                </c:pt>
                <c:pt idx="3110">
                  <c:v>19.899999999999999</c:v>
                </c:pt>
                <c:pt idx="3111">
                  <c:v>19.899999999999999</c:v>
                </c:pt>
                <c:pt idx="3112">
                  <c:v>19.899999999999999</c:v>
                </c:pt>
                <c:pt idx="3113">
                  <c:v>19.899999999999999</c:v>
                </c:pt>
                <c:pt idx="3114">
                  <c:v>19.899999999999999</c:v>
                </c:pt>
                <c:pt idx="3115">
                  <c:v>19.899999999999999</c:v>
                </c:pt>
                <c:pt idx="3116">
                  <c:v>19.899999999999999</c:v>
                </c:pt>
                <c:pt idx="3117">
                  <c:v>19.899999999999999</c:v>
                </c:pt>
                <c:pt idx="3118">
                  <c:v>19.899999999999999</c:v>
                </c:pt>
                <c:pt idx="3119">
                  <c:v>19.899999999999999</c:v>
                </c:pt>
                <c:pt idx="3120">
                  <c:v>19.899999999999999</c:v>
                </c:pt>
                <c:pt idx="3121">
                  <c:v>19.899999999999999</c:v>
                </c:pt>
                <c:pt idx="3122">
                  <c:v>19.899999999999999</c:v>
                </c:pt>
                <c:pt idx="3123">
                  <c:v>19.899999999999999</c:v>
                </c:pt>
                <c:pt idx="3124">
                  <c:v>19.899999999999999</c:v>
                </c:pt>
                <c:pt idx="3125">
                  <c:v>19.899999999999999</c:v>
                </c:pt>
                <c:pt idx="3126">
                  <c:v>19.899999999999999</c:v>
                </c:pt>
                <c:pt idx="3127">
                  <c:v>19.899999999999999</c:v>
                </c:pt>
                <c:pt idx="3128">
                  <c:v>19.899999999999999</c:v>
                </c:pt>
                <c:pt idx="3129">
                  <c:v>19.899999999999999</c:v>
                </c:pt>
                <c:pt idx="3130">
                  <c:v>19.899999999999999</c:v>
                </c:pt>
                <c:pt idx="3131">
                  <c:v>19.899999999999999</c:v>
                </c:pt>
                <c:pt idx="3132">
                  <c:v>19.899999999999999</c:v>
                </c:pt>
                <c:pt idx="3133">
                  <c:v>19.899999999999999</c:v>
                </c:pt>
                <c:pt idx="3134">
                  <c:v>19.899999999999999</c:v>
                </c:pt>
                <c:pt idx="3135">
                  <c:v>19.899999999999999</c:v>
                </c:pt>
                <c:pt idx="3136">
                  <c:v>19.899999999999999</c:v>
                </c:pt>
                <c:pt idx="3137">
                  <c:v>19.899999999999999</c:v>
                </c:pt>
                <c:pt idx="3138">
                  <c:v>19.899999999999999</c:v>
                </c:pt>
                <c:pt idx="3139">
                  <c:v>19.899999999999999</c:v>
                </c:pt>
                <c:pt idx="3140">
                  <c:v>19.899999999999999</c:v>
                </c:pt>
                <c:pt idx="3141">
                  <c:v>19.899999999999999</c:v>
                </c:pt>
                <c:pt idx="3142">
                  <c:v>19.899999999999999</c:v>
                </c:pt>
                <c:pt idx="3143">
                  <c:v>19.899999999999999</c:v>
                </c:pt>
                <c:pt idx="3144">
                  <c:v>19.899999999999999</c:v>
                </c:pt>
                <c:pt idx="3145">
                  <c:v>19.899999999999999</c:v>
                </c:pt>
                <c:pt idx="3146">
                  <c:v>19.899999999999999</c:v>
                </c:pt>
                <c:pt idx="3147">
                  <c:v>19.899999999999999</c:v>
                </c:pt>
                <c:pt idx="3148">
                  <c:v>19.899999999999999</c:v>
                </c:pt>
                <c:pt idx="3149">
                  <c:v>19.899999999999999</c:v>
                </c:pt>
                <c:pt idx="3150">
                  <c:v>19.899999999999999</c:v>
                </c:pt>
                <c:pt idx="3151">
                  <c:v>19.899999999999999</c:v>
                </c:pt>
                <c:pt idx="3152">
                  <c:v>19.899999999999999</c:v>
                </c:pt>
                <c:pt idx="3153">
                  <c:v>19.899999999999999</c:v>
                </c:pt>
                <c:pt idx="3154">
                  <c:v>19.899999999999999</c:v>
                </c:pt>
                <c:pt idx="3155">
                  <c:v>19.899999999999999</c:v>
                </c:pt>
                <c:pt idx="3156">
                  <c:v>19.899999999999999</c:v>
                </c:pt>
                <c:pt idx="3157">
                  <c:v>19.899999999999999</c:v>
                </c:pt>
                <c:pt idx="3158">
                  <c:v>19.899999999999999</c:v>
                </c:pt>
                <c:pt idx="3159">
                  <c:v>19.899999999999999</c:v>
                </c:pt>
                <c:pt idx="3160">
                  <c:v>19.899999999999999</c:v>
                </c:pt>
                <c:pt idx="3161">
                  <c:v>19.899999999999999</c:v>
                </c:pt>
                <c:pt idx="3162">
                  <c:v>19.8</c:v>
                </c:pt>
                <c:pt idx="3163">
                  <c:v>19.8</c:v>
                </c:pt>
                <c:pt idx="3164">
                  <c:v>19.600000000000001</c:v>
                </c:pt>
                <c:pt idx="3165">
                  <c:v>19.600000000000001</c:v>
                </c:pt>
                <c:pt idx="3166">
                  <c:v>19.600000000000001</c:v>
                </c:pt>
                <c:pt idx="3167">
                  <c:v>19.399999999999999</c:v>
                </c:pt>
                <c:pt idx="3168">
                  <c:v>19.399999999999999</c:v>
                </c:pt>
                <c:pt idx="3169">
                  <c:v>19.399999999999999</c:v>
                </c:pt>
                <c:pt idx="3170">
                  <c:v>19.2</c:v>
                </c:pt>
                <c:pt idx="3171">
                  <c:v>19.2</c:v>
                </c:pt>
                <c:pt idx="3172">
                  <c:v>19.2</c:v>
                </c:pt>
                <c:pt idx="3173">
                  <c:v>19</c:v>
                </c:pt>
                <c:pt idx="3174">
                  <c:v>19</c:v>
                </c:pt>
                <c:pt idx="3175">
                  <c:v>19</c:v>
                </c:pt>
                <c:pt idx="3176">
                  <c:v>19</c:v>
                </c:pt>
                <c:pt idx="3177">
                  <c:v>19</c:v>
                </c:pt>
                <c:pt idx="3178">
                  <c:v>19</c:v>
                </c:pt>
                <c:pt idx="3179">
                  <c:v>19</c:v>
                </c:pt>
                <c:pt idx="3180">
                  <c:v>19</c:v>
                </c:pt>
                <c:pt idx="3181">
                  <c:v>19</c:v>
                </c:pt>
                <c:pt idx="3182">
                  <c:v>19</c:v>
                </c:pt>
                <c:pt idx="3183">
                  <c:v>19</c:v>
                </c:pt>
                <c:pt idx="3184">
                  <c:v>19</c:v>
                </c:pt>
                <c:pt idx="3185">
                  <c:v>19</c:v>
                </c:pt>
                <c:pt idx="3186">
                  <c:v>19</c:v>
                </c:pt>
                <c:pt idx="3187">
                  <c:v>19</c:v>
                </c:pt>
                <c:pt idx="3188">
                  <c:v>19</c:v>
                </c:pt>
                <c:pt idx="3189">
                  <c:v>19</c:v>
                </c:pt>
                <c:pt idx="3190">
                  <c:v>19</c:v>
                </c:pt>
                <c:pt idx="3191">
                  <c:v>19</c:v>
                </c:pt>
                <c:pt idx="3192">
                  <c:v>19</c:v>
                </c:pt>
                <c:pt idx="3193">
                  <c:v>19</c:v>
                </c:pt>
                <c:pt idx="3194">
                  <c:v>19</c:v>
                </c:pt>
                <c:pt idx="3195">
                  <c:v>19</c:v>
                </c:pt>
                <c:pt idx="3196">
                  <c:v>19</c:v>
                </c:pt>
                <c:pt idx="3197">
                  <c:v>19</c:v>
                </c:pt>
                <c:pt idx="3198">
                  <c:v>19</c:v>
                </c:pt>
                <c:pt idx="3199">
                  <c:v>19</c:v>
                </c:pt>
                <c:pt idx="3200">
                  <c:v>19</c:v>
                </c:pt>
                <c:pt idx="3201">
                  <c:v>19</c:v>
                </c:pt>
                <c:pt idx="3202">
                  <c:v>19</c:v>
                </c:pt>
                <c:pt idx="3203">
                  <c:v>19</c:v>
                </c:pt>
                <c:pt idx="3204">
                  <c:v>19</c:v>
                </c:pt>
                <c:pt idx="3205">
                  <c:v>19</c:v>
                </c:pt>
                <c:pt idx="3206">
                  <c:v>19</c:v>
                </c:pt>
                <c:pt idx="3207">
                  <c:v>19</c:v>
                </c:pt>
                <c:pt idx="3208">
                  <c:v>19</c:v>
                </c:pt>
                <c:pt idx="3209">
                  <c:v>18.899999999999999</c:v>
                </c:pt>
                <c:pt idx="3210">
                  <c:v>18.7</c:v>
                </c:pt>
                <c:pt idx="3211">
                  <c:v>18.7</c:v>
                </c:pt>
                <c:pt idx="3212">
                  <c:v>18.7</c:v>
                </c:pt>
                <c:pt idx="3213">
                  <c:v>18.7</c:v>
                </c:pt>
                <c:pt idx="3214">
                  <c:v>18</c:v>
                </c:pt>
                <c:pt idx="3215">
                  <c:v>18</c:v>
                </c:pt>
                <c:pt idx="3216">
                  <c:v>18</c:v>
                </c:pt>
                <c:pt idx="3217">
                  <c:v>18</c:v>
                </c:pt>
                <c:pt idx="3218">
                  <c:v>18</c:v>
                </c:pt>
                <c:pt idx="3219">
                  <c:v>18</c:v>
                </c:pt>
                <c:pt idx="3220">
                  <c:v>18</c:v>
                </c:pt>
                <c:pt idx="3221">
                  <c:v>18</c:v>
                </c:pt>
                <c:pt idx="3222">
                  <c:v>18</c:v>
                </c:pt>
                <c:pt idx="3223">
                  <c:v>18</c:v>
                </c:pt>
                <c:pt idx="3224">
                  <c:v>18</c:v>
                </c:pt>
                <c:pt idx="3225">
                  <c:v>18</c:v>
                </c:pt>
                <c:pt idx="3226">
                  <c:v>18</c:v>
                </c:pt>
                <c:pt idx="3227">
                  <c:v>18</c:v>
                </c:pt>
                <c:pt idx="3228">
                  <c:v>18</c:v>
                </c:pt>
                <c:pt idx="3229">
                  <c:v>18</c:v>
                </c:pt>
                <c:pt idx="3230">
                  <c:v>18</c:v>
                </c:pt>
                <c:pt idx="3231">
                  <c:v>18</c:v>
                </c:pt>
                <c:pt idx="3232">
                  <c:v>18</c:v>
                </c:pt>
                <c:pt idx="3233">
                  <c:v>18</c:v>
                </c:pt>
                <c:pt idx="3234">
                  <c:v>18</c:v>
                </c:pt>
                <c:pt idx="3235">
                  <c:v>18</c:v>
                </c:pt>
                <c:pt idx="3236">
                  <c:v>18</c:v>
                </c:pt>
                <c:pt idx="3237">
                  <c:v>18</c:v>
                </c:pt>
                <c:pt idx="3238">
                  <c:v>18</c:v>
                </c:pt>
                <c:pt idx="3239">
                  <c:v>18</c:v>
                </c:pt>
                <c:pt idx="3240">
                  <c:v>18</c:v>
                </c:pt>
                <c:pt idx="3241">
                  <c:v>18</c:v>
                </c:pt>
                <c:pt idx="3242">
                  <c:v>18</c:v>
                </c:pt>
                <c:pt idx="3243">
                  <c:v>18</c:v>
                </c:pt>
                <c:pt idx="3244">
                  <c:v>18</c:v>
                </c:pt>
                <c:pt idx="3245">
                  <c:v>18</c:v>
                </c:pt>
                <c:pt idx="3246">
                  <c:v>18</c:v>
                </c:pt>
                <c:pt idx="3247">
                  <c:v>18</c:v>
                </c:pt>
                <c:pt idx="3248">
                  <c:v>18</c:v>
                </c:pt>
                <c:pt idx="3249">
                  <c:v>18</c:v>
                </c:pt>
                <c:pt idx="3250">
                  <c:v>18</c:v>
                </c:pt>
                <c:pt idx="3251">
                  <c:v>18</c:v>
                </c:pt>
                <c:pt idx="3252">
                  <c:v>18</c:v>
                </c:pt>
                <c:pt idx="3253">
                  <c:v>17.8</c:v>
                </c:pt>
                <c:pt idx="3254">
                  <c:v>17.600000000000001</c:v>
                </c:pt>
                <c:pt idx="3255">
                  <c:v>17.399999999999999</c:v>
                </c:pt>
                <c:pt idx="3256">
                  <c:v>17.2</c:v>
                </c:pt>
                <c:pt idx="3257">
                  <c:v>17.2</c:v>
                </c:pt>
                <c:pt idx="3258">
                  <c:v>17.100000000000001</c:v>
                </c:pt>
                <c:pt idx="3259">
                  <c:v>17.100000000000001</c:v>
                </c:pt>
                <c:pt idx="3260">
                  <c:v>17.100000000000001</c:v>
                </c:pt>
                <c:pt idx="3261">
                  <c:v>17.100000000000001</c:v>
                </c:pt>
                <c:pt idx="3262">
                  <c:v>17.100000000000001</c:v>
                </c:pt>
                <c:pt idx="3263">
                  <c:v>17.100000000000001</c:v>
                </c:pt>
                <c:pt idx="3264">
                  <c:v>17.100000000000001</c:v>
                </c:pt>
                <c:pt idx="3265">
                  <c:v>17.100000000000001</c:v>
                </c:pt>
                <c:pt idx="3266">
                  <c:v>17.100000000000001</c:v>
                </c:pt>
                <c:pt idx="3267">
                  <c:v>17.100000000000001</c:v>
                </c:pt>
                <c:pt idx="3268">
                  <c:v>17.100000000000001</c:v>
                </c:pt>
                <c:pt idx="3269">
                  <c:v>17.100000000000001</c:v>
                </c:pt>
                <c:pt idx="3270">
                  <c:v>17.100000000000001</c:v>
                </c:pt>
                <c:pt idx="3271">
                  <c:v>17.100000000000001</c:v>
                </c:pt>
                <c:pt idx="3272">
                  <c:v>17.100000000000001</c:v>
                </c:pt>
                <c:pt idx="3273">
                  <c:v>17.100000000000001</c:v>
                </c:pt>
                <c:pt idx="3274">
                  <c:v>17.100000000000001</c:v>
                </c:pt>
                <c:pt idx="3275">
                  <c:v>17.100000000000001</c:v>
                </c:pt>
                <c:pt idx="3276">
                  <c:v>17.100000000000001</c:v>
                </c:pt>
                <c:pt idx="3277">
                  <c:v>16.7</c:v>
                </c:pt>
                <c:pt idx="3278">
                  <c:v>16.7</c:v>
                </c:pt>
                <c:pt idx="3279">
                  <c:v>16.7</c:v>
                </c:pt>
                <c:pt idx="3280">
                  <c:v>16.7</c:v>
                </c:pt>
                <c:pt idx="3281">
                  <c:v>16.3</c:v>
                </c:pt>
                <c:pt idx="3282">
                  <c:v>16.3</c:v>
                </c:pt>
                <c:pt idx="3283">
                  <c:v>16.3</c:v>
                </c:pt>
                <c:pt idx="3284">
                  <c:v>16</c:v>
                </c:pt>
                <c:pt idx="3285">
                  <c:v>16</c:v>
                </c:pt>
                <c:pt idx="3286">
                  <c:v>16</c:v>
                </c:pt>
                <c:pt idx="3287">
                  <c:v>16</c:v>
                </c:pt>
                <c:pt idx="3288">
                  <c:v>16</c:v>
                </c:pt>
                <c:pt idx="3289">
                  <c:v>16</c:v>
                </c:pt>
                <c:pt idx="3290">
                  <c:v>16</c:v>
                </c:pt>
                <c:pt idx="3291">
                  <c:v>16</c:v>
                </c:pt>
                <c:pt idx="3292">
                  <c:v>16</c:v>
                </c:pt>
                <c:pt idx="3293">
                  <c:v>16</c:v>
                </c:pt>
                <c:pt idx="3294">
                  <c:v>16</c:v>
                </c:pt>
                <c:pt idx="3295">
                  <c:v>16</c:v>
                </c:pt>
                <c:pt idx="3296">
                  <c:v>16</c:v>
                </c:pt>
                <c:pt idx="3297">
                  <c:v>16</c:v>
                </c:pt>
                <c:pt idx="3298">
                  <c:v>16</c:v>
                </c:pt>
                <c:pt idx="3299">
                  <c:v>16</c:v>
                </c:pt>
                <c:pt idx="3300">
                  <c:v>16</c:v>
                </c:pt>
                <c:pt idx="3301">
                  <c:v>16</c:v>
                </c:pt>
                <c:pt idx="3302">
                  <c:v>15.6</c:v>
                </c:pt>
                <c:pt idx="3303">
                  <c:v>15.6</c:v>
                </c:pt>
                <c:pt idx="3304">
                  <c:v>15.4</c:v>
                </c:pt>
                <c:pt idx="3305">
                  <c:v>15.3</c:v>
                </c:pt>
                <c:pt idx="3306">
                  <c:v>15.3</c:v>
                </c:pt>
                <c:pt idx="3307">
                  <c:v>15.3</c:v>
                </c:pt>
                <c:pt idx="3308">
                  <c:v>15.3</c:v>
                </c:pt>
                <c:pt idx="3309">
                  <c:v>15.3</c:v>
                </c:pt>
                <c:pt idx="3310">
                  <c:v>15.1</c:v>
                </c:pt>
                <c:pt idx="3311">
                  <c:v>15.1</c:v>
                </c:pt>
                <c:pt idx="3312">
                  <c:v>15.1</c:v>
                </c:pt>
                <c:pt idx="3313">
                  <c:v>15.1</c:v>
                </c:pt>
                <c:pt idx="3314">
                  <c:v>15.1</c:v>
                </c:pt>
                <c:pt idx="3315">
                  <c:v>15.1</c:v>
                </c:pt>
                <c:pt idx="3316">
                  <c:v>15.1</c:v>
                </c:pt>
                <c:pt idx="3317">
                  <c:v>15.1</c:v>
                </c:pt>
                <c:pt idx="3318">
                  <c:v>15.1</c:v>
                </c:pt>
                <c:pt idx="3319">
                  <c:v>15.1</c:v>
                </c:pt>
                <c:pt idx="3320">
                  <c:v>15.1</c:v>
                </c:pt>
                <c:pt idx="3321">
                  <c:v>15.1</c:v>
                </c:pt>
                <c:pt idx="3322">
                  <c:v>15.1</c:v>
                </c:pt>
                <c:pt idx="3323">
                  <c:v>15.1</c:v>
                </c:pt>
                <c:pt idx="3324">
                  <c:v>15.1</c:v>
                </c:pt>
                <c:pt idx="3325">
                  <c:v>15.1</c:v>
                </c:pt>
                <c:pt idx="3326">
                  <c:v>15.1</c:v>
                </c:pt>
                <c:pt idx="3327">
                  <c:v>15.1</c:v>
                </c:pt>
                <c:pt idx="3328">
                  <c:v>14.9</c:v>
                </c:pt>
                <c:pt idx="3329">
                  <c:v>14.7</c:v>
                </c:pt>
                <c:pt idx="3330">
                  <c:v>14.7</c:v>
                </c:pt>
                <c:pt idx="3331">
                  <c:v>14.7</c:v>
                </c:pt>
                <c:pt idx="3332">
                  <c:v>14.7</c:v>
                </c:pt>
                <c:pt idx="3333">
                  <c:v>14.7</c:v>
                </c:pt>
                <c:pt idx="3334">
                  <c:v>14.7</c:v>
                </c:pt>
                <c:pt idx="3335">
                  <c:v>14.4</c:v>
                </c:pt>
                <c:pt idx="3336">
                  <c:v>14.4</c:v>
                </c:pt>
                <c:pt idx="3337">
                  <c:v>14.4</c:v>
                </c:pt>
                <c:pt idx="3338">
                  <c:v>14.4</c:v>
                </c:pt>
                <c:pt idx="3339">
                  <c:v>14</c:v>
                </c:pt>
                <c:pt idx="3340">
                  <c:v>14</c:v>
                </c:pt>
                <c:pt idx="3341">
                  <c:v>14</c:v>
                </c:pt>
                <c:pt idx="3342">
                  <c:v>14</c:v>
                </c:pt>
                <c:pt idx="3343">
                  <c:v>14</c:v>
                </c:pt>
                <c:pt idx="3344">
                  <c:v>14</c:v>
                </c:pt>
                <c:pt idx="3345">
                  <c:v>14</c:v>
                </c:pt>
                <c:pt idx="3346">
                  <c:v>14</c:v>
                </c:pt>
                <c:pt idx="3347">
                  <c:v>14</c:v>
                </c:pt>
                <c:pt idx="3348">
                  <c:v>14</c:v>
                </c:pt>
                <c:pt idx="3349">
                  <c:v>14</c:v>
                </c:pt>
                <c:pt idx="3350">
                  <c:v>14</c:v>
                </c:pt>
                <c:pt idx="3351">
                  <c:v>14</c:v>
                </c:pt>
                <c:pt idx="3352">
                  <c:v>14</c:v>
                </c:pt>
                <c:pt idx="3353">
                  <c:v>14</c:v>
                </c:pt>
                <c:pt idx="3354">
                  <c:v>14</c:v>
                </c:pt>
                <c:pt idx="3355">
                  <c:v>14</c:v>
                </c:pt>
                <c:pt idx="3356">
                  <c:v>14</c:v>
                </c:pt>
                <c:pt idx="3357">
                  <c:v>14</c:v>
                </c:pt>
                <c:pt idx="3358">
                  <c:v>14</c:v>
                </c:pt>
                <c:pt idx="3359">
                  <c:v>14</c:v>
                </c:pt>
                <c:pt idx="3360">
                  <c:v>14</c:v>
                </c:pt>
                <c:pt idx="3361">
                  <c:v>13.6</c:v>
                </c:pt>
                <c:pt idx="3362">
                  <c:v>13.6</c:v>
                </c:pt>
                <c:pt idx="3363">
                  <c:v>13.6</c:v>
                </c:pt>
                <c:pt idx="3364">
                  <c:v>13.5</c:v>
                </c:pt>
                <c:pt idx="3365">
                  <c:v>13.3</c:v>
                </c:pt>
                <c:pt idx="3366">
                  <c:v>13.3</c:v>
                </c:pt>
                <c:pt idx="3367">
                  <c:v>13.3</c:v>
                </c:pt>
                <c:pt idx="3368">
                  <c:v>13.1</c:v>
                </c:pt>
                <c:pt idx="3369">
                  <c:v>12.9</c:v>
                </c:pt>
                <c:pt idx="3370">
                  <c:v>12.9</c:v>
                </c:pt>
                <c:pt idx="3371">
                  <c:v>12.9</c:v>
                </c:pt>
                <c:pt idx="3372">
                  <c:v>12.9</c:v>
                </c:pt>
                <c:pt idx="3373">
                  <c:v>12.9</c:v>
                </c:pt>
                <c:pt idx="3374">
                  <c:v>12.9</c:v>
                </c:pt>
                <c:pt idx="3375">
                  <c:v>12.9</c:v>
                </c:pt>
                <c:pt idx="3376">
                  <c:v>12.9</c:v>
                </c:pt>
                <c:pt idx="3377">
                  <c:v>12.9</c:v>
                </c:pt>
                <c:pt idx="3378">
                  <c:v>12.9</c:v>
                </c:pt>
                <c:pt idx="3379">
                  <c:v>12.9</c:v>
                </c:pt>
                <c:pt idx="3380">
                  <c:v>12.9</c:v>
                </c:pt>
                <c:pt idx="3381">
                  <c:v>12.9</c:v>
                </c:pt>
                <c:pt idx="3382">
                  <c:v>12.9</c:v>
                </c:pt>
                <c:pt idx="3383">
                  <c:v>12.9</c:v>
                </c:pt>
                <c:pt idx="3384">
                  <c:v>12.9</c:v>
                </c:pt>
                <c:pt idx="3385">
                  <c:v>12.9</c:v>
                </c:pt>
                <c:pt idx="3386">
                  <c:v>12.7</c:v>
                </c:pt>
                <c:pt idx="3387">
                  <c:v>12.7</c:v>
                </c:pt>
                <c:pt idx="3388">
                  <c:v>12.6</c:v>
                </c:pt>
                <c:pt idx="3389">
                  <c:v>12.4</c:v>
                </c:pt>
                <c:pt idx="3390">
                  <c:v>12.2</c:v>
                </c:pt>
                <c:pt idx="3391">
                  <c:v>12</c:v>
                </c:pt>
                <c:pt idx="3392">
                  <c:v>12</c:v>
                </c:pt>
                <c:pt idx="3393">
                  <c:v>12</c:v>
                </c:pt>
                <c:pt idx="3394">
                  <c:v>12</c:v>
                </c:pt>
                <c:pt idx="3395">
                  <c:v>12</c:v>
                </c:pt>
                <c:pt idx="3396">
                  <c:v>12</c:v>
                </c:pt>
                <c:pt idx="3397">
                  <c:v>12</c:v>
                </c:pt>
                <c:pt idx="3398">
                  <c:v>12</c:v>
                </c:pt>
                <c:pt idx="3399">
                  <c:v>12</c:v>
                </c:pt>
                <c:pt idx="3400">
                  <c:v>12</c:v>
                </c:pt>
                <c:pt idx="3401">
                  <c:v>12</c:v>
                </c:pt>
                <c:pt idx="3402">
                  <c:v>12</c:v>
                </c:pt>
                <c:pt idx="3403">
                  <c:v>12</c:v>
                </c:pt>
                <c:pt idx="3404">
                  <c:v>12</c:v>
                </c:pt>
                <c:pt idx="3405">
                  <c:v>12</c:v>
                </c:pt>
                <c:pt idx="3406">
                  <c:v>12</c:v>
                </c:pt>
                <c:pt idx="3407">
                  <c:v>12</c:v>
                </c:pt>
                <c:pt idx="3408">
                  <c:v>12</c:v>
                </c:pt>
                <c:pt idx="3409">
                  <c:v>11.7</c:v>
                </c:pt>
                <c:pt idx="3410">
                  <c:v>11.7</c:v>
                </c:pt>
                <c:pt idx="3411">
                  <c:v>11.7</c:v>
                </c:pt>
                <c:pt idx="3412">
                  <c:v>11.7</c:v>
                </c:pt>
                <c:pt idx="3413">
                  <c:v>11.3</c:v>
                </c:pt>
                <c:pt idx="3414">
                  <c:v>11.3</c:v>
                </c:pt>
                <c:pt idx="3415">
                  <c:v>11.3</c:v>
                </c:pt>
                <c:pt idx="3416">
                  <c:v>11.3</c:v>
                </c:pt>
                <c:pt idx="3417">
                  <c:v>11.3</c:v>
                </c:pt>
                <c:pt idx="3418">
                  <c:v>11.3</c:v>
                </c:pt>
                <c:pt idx="3419">
                  <c:v>10.9</c:v>
                </c:pt>
                <c:pt idx="3420">
                  <c:v>10.9</c:v>
                </c:pt>
                <c:pt idx="3421">
                  <c:v>10.9</c:v>
                </c:pt>
                <c:pt idx="3422">
                  <c:v>10.9</c:v>
                </c:pt>
                <c:pt idx="3423">
                  <c:v>10.9</c:v>
                </c:pt>
                <c:pt idx="3424">
                  <c:v>10.9</c:v>
                </c:pt>
                <c:pt idx="3425">
                  <c:v>10.9</c:v>
                </c:pt>
                <c:pt idx="3426">
                  <c:v>10.9</c:v>
                </c:pt>
                <c:pt idx="3427">
                  <c:v>10.9</c:v>
                </c:pt>
                <c:pt idx="3428">
                  <c:v>10.9</c:v>
                </c:pt>
                <c:pt idx="3429">
                  <c:v>10.9</c:v>
                </c:pt>
                <c:pt idx="3430">
                  <c:v>10.9</c:v>
                </c:pt>
                <c:pt idx="3431">
                  <c:v>10.9</c:v>
                </c:pt>
                <c:pt idx="3432">
                  <c:v>10.9</c:v>
                </c:pt>
                <c:pt idx="3433">
                  <c:v>10.9</c:v>
                </c:pt>
                <c:pt idx="3434">
                  <c:v>10.9</c:v>
                </c:pt>
                <c:pt idx="3435">
                  <c:v>10.9</c:v>
                </c:pt>
                <c:pt idx="3436">
                  <c:v>10.9</c:v>
                </c:pt>
                <c:pt idx="3437">
                  <c:v>10.9</c:v>
                </c:pt>
                <c:pt idx="3438">
                  <c:v>10.9</c:v>
                </c:pt>
                <c:pt idx="3439">
                  <c:v>10.9</c:v>
                </c:pt>
                <c:pt idx="3440">
                  <c:v>10.8</c:v>
                </c:pt>
                <c:pt idx="3441">
                  <c:v>10.8</c:v>
                </c:pt>
                <c:pt idx="3442">
                  <c:v>10.6</c:v>
                </c:pt>
                <c:pt idx="3443">
                  <c:v>10.4</c:v>
                </c:pt>
                <c:pt idx="3444">
                  <c:v>10</c:v>
                </c:pt>
                <c:pt idx="3445">
                  <c:v>10</c:v>
                </c:pt>
                <c:pt idx="3446">
                  <c:v>10</c:v>
                </c:pt>
                <c:pt idx="3447">
                  <c:v>10</c:v>
                </c:pt>
                <c:pt idx="3448">
                  <c:v>10</c:v>
                </c:pt>
                <c:pt idx="3449">
                  <c:v>10</c:v>
                </c:pt>
                <c:pt idx="3450">
                  <c:v>10</c:v>
                </c:pt>
                <c:pt idx="3451">
                  <c:v>10</c:v>
                </c:pt>
                <c:pt idx="3452">
                  <c:v>10</c:v>
                </c:pt>
                <c:pt idx="3453">
                  <c:v>10</c:v>
                </c:pt>
                <c:pt idx="3454">
                  <c:v>10</c:v>
                </c:pt>
                <c:pt idx="3455">
                  <c:v>10</c:v>
                </c:pt>
                <c:pt idx="3456">
                  <c:v>10</c:v>
                </c:pt>
                <c:pt idx="3457">
                  <c:v>10</c:v>
                </c:pt>
                <c:pt idx="3458">
                  <c:v>9.6999999999999993</c:v>
                </c:pt>
                <c:pt idx="3459">
                  <c:v>9.3000000000000007</c:v>
                </c:pt>
                <c:pt idx="3460">
                  <c:v>9</c:v>
                </c:pt>
                <c:pt idx="3461">
                  <c:v>9</c:v>
                </c:pt>
                <c:pt idx="3462">
                  <c:v>9</c:v>
                </c:pt>
                <c:pt idx="3463">
                  <c:v>9</c:v>
                </c:pt>
                <c:pt idx="3464">
                  <c:v>9</c:v>
                </c:pt>
                <c:pt idx="3465">
                  <c:v>9</c:v>
                </c:pt>
                <c:pt idx="3466">
                  <c:v>9</c:v>
                </c:pt>
                <c:pt idx="3467">
                  <c:v>8.8000000000000007</c:v>
                </c:pt>
                <c:pt idx="3468">
                  <c:v>8.1</c:v>
                </c:pt>
                <c:pt idx="3469">
                  <c:v>8.1</c:v>
                </c:pt>
                <c:pt idx="3470">
                  <c:v>8.1</c:v>
                </c:pt>
                <c:pt idx="3471">
                  <c:v>8.1</c:v>
                </c:pt>
                <c:pt idx="3472">
                  <c:v>8.1</c:v>
                </c:pt>
                <c:pt idx="3473">
                  <c:v>8.1</c:v>
                </c:pt>
                <c:pt idx="3474">
                  <c:v>8.1</c:v>
                </c:pt>
                <c:pt idx="3475">
                  <c:v>8.1</c:v>
                </c:pt>
                <c:pt idx="3476">
                  <c:v>8.1</c:v>
                </c:pt>
                <c:pt idx="3477">
                  <c:v>8.1</c:v>
                </c:pt>
                <c:pt idx="3478">
                  <c:v>8.1</c:v>
                </c:pt>
                <c:pt idx="3479">
                  <c:v>7.7</c:v>
                </c:pt>
                <c:pt idx="3480">
                  <c:v>7.7</c:v>
                </c:pt>
                <c:pt idx="3481">
                  <c:v>7.3</c:v>
                </c:pt>
                <c:pt idx="3482">
                  <c:v>7.3</c:v>
                </c:pt>
                <c:pt idx="3483">
                  <c:v>7</c:v>
                </c:pt>
                <c:pt idx="3484">
                  <c:v>7</c:v>
                </c:pt>
                <c:pt idx="3485">
                  <c:v>7</c:v>
                </c:pt>
                <c:pt idx="3486">
                  <c:v>7</c:v>
                </c:pt>
                <c:pt idx="3487">
                  <c:v>7</c:v>
                </c:pt>
                <c:pt idx="3488">
                  <c:v>7</c:v>
                </c:pt>
                <c:pt idx="3489">
                  <c:v>7</c:v>
                </c:pt>
                <c:pt idx="3490">
                  <c:v>7</c:v>
                </c:pt>
                <c:pt idx="3491">
                  <c:v>7</c:v>
                </c:pt>
                <c:pt idx="3492">
                  <c:v>7</c:v>
                </c:pt>
                <c:pt idx="3493">
                  <c:v>7</c:v>
                </c:pt>
                <c:pt idx="3494">
                  <c:v>6.3</c:v>
                </c:pt>
                <c:pt idx="3495">
                  <c:v>6.1</c:v>
                </c:pt>
                <c:pt idx="3496">
                  <c:v>6.1</c:v>
                </c:pt>
                <c:pt idx="3497">
                  <c:v>6.1</c:v>
                </c:pt>
                <c:pt idx="3498">
                  <c:v>6.1</c:v>
                </c:pt>
                <c:pt idx="3499">
                  <c:v>6.1</c:v>
                </c:pt>
                <c:pt idx="3500">
                  <c:v>5.7</c:v>
                </c:pt>
                <c:pt idx="3501">
                  <c:v>5</c:v>
                </c:pt>
                <c:pt idx="3502">
                  <c:v>5</c:v>
                </c:pt>
                <c:pt idx="3503">
                  <c:v>5</c:v>
                </c:pt>
                <c:pt idx="3504">
                  <c:v>5</c:v>
                </c:pt>
                <c:pt idx="3505">
                  <c:v>3.9</c:v>
                </c:pt>
                <c:pt idx="3506">
                  <c:v>3.9</c:v>
                </c:pt>
                <c:pt idx="3507">
                  <c:v>3.9</c:v>
                </c:pt>
                <c:pt idx="3508">
                  <c:v>3.9</c:v>
                </c:pt>
                <c:pt idx="3509">
                  <c:v>3</c:v>
                </c:pt>
                <c:pt idx="3510">
                  <c:v>3</c:v>
                </c:pt>
                <c:pt idx="3511">
                  <c:v>3</c:v>
                </c:pt>
                <c:pt idx="3512">
                  <c:v>3</c:v>
                </c:pt>
                <c:pt idx="3513">
                  <c:v>3</c:v>
                </c:pt>
                <c:pt idx="3514">
                  <c:v>3</c:v>
                </c:pt>
                <c:pt idx="3515">
                  <c:v>1.9</c:v>
                </c:pt>
                <c:pt idx="3516">
                  <c:v>1.9</c:v>
                </c:pt>
                <c:pt idx="3517">
                  <c:v>1.9</c:v>
                </c:pt>
                <c:pt idx="3518">
                  <c:v>1.9</c:v>
                </c:pt>
                <c:pt idx="3519">
                  <c:v>1.9</c:v>
                </c:pt>
                <c:pt idx="3520">
                  <c:v>1.9</c:v>
                </c:pt>
                <c:pt idx="3521">
                  <c:v>1.9</c:v>
                </c:pt>
                <c:pt idx="3522">
                  <c:v>1.9</c:v>
                </c:pt>
              </c:numCache>
            </c:numRef>
          </c:xVal>
          <c:yVal>
            <c:numRef>
              <c:f>KCALL!$F$5250:$F$8772</c:f>
              <c:numCache>
                <c:formatCode>General</c:formatCode>
                <c:ptCount val="3523"/>
                <c:pt idx="0">
                  <c:v>49.65</c:v>
                </c:pt>
                <c:pt idx="1">
                  <c:v>49.65</c:v>
                </c:pt>
                <c:pt idx="2">
                  <c:v>49.6</c:v>
                </c:pt>
                <c:pt idx="3">
                  <c:v>49.55</c:v>
                </c:pt>
                <c:pt idx="4">
                  <c:v>49.55</c:v>
                </c:pt>
                <c:pt idx="5">
                  <c:v>49.5</c:v>
                </c:pt>
                <c:pt idx="6">
                  <c:v>49.5</c:v>
                </c:pt>
                <c:pt idx="7">
                  <c:v>49.45</c:v>
                </c:pt>
                <c:pt idx="8">
                  <c:v>49.45</c:v>
                </c:pt>
                <c:pt idx="9">
                  <c:v>49.4</c:v>
                </c:pt>
                <c:pt idx="10">
                  <c:v>49.4</c:v>
                </c:pt>
                <c:pt idx="11">
                  <c:v>49.4</c:v>
                </c:pt>
                <c:pt idx="12">
                  <c:v>49.35</c:v>
                </c:pt>
                <c:pt idx="13">
                  <c:v>49.25</c:v>
                </c:pt>
                <c:pt idx="14">
                  <c:v>49.14</c:v>
                </c:pt>
                <c:pt idx="15">
                  <c:v>49.09</c:v>
                </c:pt>
                <c:pt idx="16">
                  <c:v>49.09</c:v>
                </c:pt>
                <c:pt idx="17">
                  <c:v>49.09</c:v>
                </c:pt>
                <c:pt idx="18">
                  <c:v>48.03</c:v>
                </c:pt>
                <c:pt idx="19">
                  <c:v>47.54</c:v>
                </c:pt>
                <c:pt idx="20">
                  <c:v>47.54</c:v>
                </c:pt>
                <c:pt idx="21">
                  <c:v>47.54</c:v>
                </c:pt>
                <c:pt idx="22">
                  <c:v>47.49</c:v>
                </c:pt>
                <c:pt idx="23">
                  <c:v>47.45</c:v>
                </c:pt>
                <c:pt idx="24">
                  <c:v>47.35</c:v>
                </c:pt>
                <c:pt idx="25">
                  <c:v>44.2</c:v>
                </c:pt>
                <c:pt idx="26">
                  <c:v>44.2</c:v>
                </c:pt>
                <c:pt idx="27">
                  <c:v>43.19</c:v>
                </c:pt>
                <c:pt idx="28">
                  <c:v>42.56</c:v>
                </c:pt>
                <c:pt idx="29">
                  <c:v>42.51</c:v>
                </c:pt>
                <c:pt idx="30">
                  <c:v>42.17</c:v>
                </c:pt>
                <c:pt idx="31">
                  <c:v>40.340000000000003</c:v>
                </c:pt>
                <c:pt idx="32">
                  <c:v>40.200000000000003</c:v>
                </c:pt>
                <c:pt idx="33">
                  <c:v>39.01</c:v>
                </c:pt>
                <c:pt idx="34">
                  <c:v>38.06</c:v>
                </c:pt>
                <c:pt idx="35">
                  <c:v>38.020000000000003</c:v>
                </c:pt>
                <c:pt idx="36">
                  <c:v>37.86</c:v>
                </c:pt>
                <c:pt idx="37">
                  <c:v>37.67</c:v>
                </c:pt>
                <c:pt idx="38">
                  <c:v>37.590000000000003</c:v>
                </c:pt>
                <c:pt idx="39">
                  <c:v>37.590000000000003</c:v>
                </c:pt>
                <c:pt idx="40">
                  <c:v>37.33</c:v>
                </c:pt>
                <c:pt idx="41">
                  <c:v>36.86</c:v>
                </c:pt>
                <c:pt idx="42">
                  <c:v>36.65</c:v>
                </c:pt>
                <c:pt idx="43">
                  <c:v>36.64</c:v>
                </c:pt>
                <c:pt idx="44">
                  <c:v>36.58</c:v>
                </c:pt>
                <c:pt idx="45">
                  <c:v>36.090000000000003</c:v>
                </c:pt>
                <c:pt idx="46">
                  <c:v>36.020000000000003</c:v>
                </c:pt>
                <c:pt idx="47">
                  <c:v>36.020000000000003</c:v>
                </c:pt>
                <c:pt idx="48">
                  <c:v>35.909999999999997</c:v>
                </c:pt>
                <c:pt idx="49">
                  <c:v>35.58</c:v>
                </c:pt>
                <c:pt idx="50">
                  <c:v>35.07</c:v>
                </c:pt>
                <c:pt idx="51">
                  <c:v>35.049999999999997</c:v>
                </c:pt>
                <c:pt idx="52">
                  <c:v>34.93</c:v>
                </c:pt>
                <c:pt idx="53">
                  <c:v>34.700000000000003</c:v>
                </c:pt>
                <c:pt idx="54">
                  <c:v>34.56</c:v>
                </c:pt>
                <c:pt idx="55">
                  <c:v>34.520000000000003</c:v>
                </c:pt>
                <c:pt idx="56">
                  <c:v>33.880000000000003</c:v>
                </c:pt>
                <c:pt idx="57">
                  <c:v>33.840000000000003</c:v>
                </c:pt>
                <c:pt idx="58">
                  <c:v>33.15</c:v>
                </c:pt>
                <c:pt idx="59">
                  <c:v>32.29</c:v>
                </c:pt>
                <c:pt idx="60">
                  <c:v>32.19</c:v>
                </c:pt>
                <c:pt idx="61">
                  <c:v>32.04</c:v>
                </c:pt>
                <c:pt idx="62">
                  <c:v>31.55</c:v>
                </c:pt>
                <c:pt idx="63">
                  <c:v>31.26</c:v>
                </c:pt>
                <c:pt idx="64">
                  <c:v>31.16</c:v>
                </c:pt>
                <c:pt idx="65">
                  <c:v>31.13</c:v>
                </c:pt>
                <c:pt idx="66">
                  <c:v>31.1</c:v>
                </c:pt>
                <c:pt idx="67">
                  <c:v>31</c:v>
                </c:pt>
                <c:pt idx="68">
                  <c:v>30.91</c:v>
                </c:pt>
                <c:pt idx="69">
                  <c:v>30.17</c:v>
                </c:pt>
                <c:pt idx="70">
                  <c:v>30.07</c:v>
                </c:pt>
                <c:pt idx="71">
                  <c:v>29.83</c:v>
                </c:pt>
                <c:pt idx="72">
                  <c:v>28.65</c:v>
                </c:pt>
                <c:pt idx="73">
                  <c:v>28.33</c:v>
                </c:pt>
                <c:pt idx="74">
                  <c:v>27.73</c:v>
                </c:pt>
                <c:pt idx="75">
                  <c:v>27.54</c:v>
                </c:pt>
                <c:pt idx="76">
                  <c:v>27.4</c:v>
                </c:pt>
                <c:pt idx="77">
                  <c:v>27.37</c:v>
                </c:pt>
                <c:pt idx="78">
                  <c:v>27.37</c:v>
                </c:pt>
                <c:pt idx="79">
                  <c:v>27.37</c:v>
                </c:pt>
                <c:pt idx="80">
                  <c:v>26.4</c:v>
                </c:pt>
                <c:pt idx="81">
                  <c:v>26.38</c:v>
                </c:pt>
                <c:pt idx="82">
                  <c:v>26.32</c:v>
                </c:pt>
                <c:pt idx="83">
                  <c:v>26.3</c:v>
                </c:pt>
                <c:pt idx="84">
                  <c:v>25.3</c:v>
                </c:pt>
                <c:pt idx="85">
                  <c:v>25.25</c:v>
                </c:pt>
                <c:pt idx="86">
                  <c:v>24.48</c:v>
                </c:pt>
                <c:pt idx="87">
                  <c:v>24.41</c:v>
                </c:pt>
                <c:pt idx="88">
                  <c:v>24.34</c:v>
                </c:pt>
                <c:pt idx="89">
                  <c:v>24.24</c:v>
                </c:pt>
                <c:pt idx="90">
                  <c:v>24.14</c:v>
                </c:pt>
                <c:pt idx="91">
                  <c:v>23.39</c:v>
                </c:pt>
                <c:pt idx="92">
                  <c:v>22.92</c:v>
                </c:pt>
                <c:pt idx="93">
                  <c:v>22.48</c:v>
                </c:pt>
                <c:pt idx="94">
                  <c:v>22.37</c:v>
                </c:pt>
                <c:pt idx="95">
                  <c:v>22.37</c:v>
                </c:pt>
                <c:pt idx="96">
                  <c:v>22.37</c:v>
                </c:pt>
                <c:pt idx="97">
                  <c:v>22.25</c:v>
                </c:pt>
                <c:pt idx="98">
                  <c:v>22.03</c:v>
                </c:pt>
                <c:pt idx="99">
                  <c:v>21.47</c:v>
                </c:pt>
                <c:pt idx="100">
                  <c:v>21.47</c:v>
                </c:pt>
                <c:pt idx="101">
                  <c:v>21.39</c:v>
                </c:pt>
                <c:pt idx="102">
                  <c:v>21.15</c:v>
                </c:pt>
                <c:pt idx="103">
                  <c:v>19.73</c:v>
                </c:pt>
                <c:pt idx="104">
                  <c:v>18.809999999999999</c:v>
                </c:pt>
                <c:pt idx="105">
                  <c:v>18.600000000000001</c:v>
                </c:pt>
                <c:pt idx="106">
                  <c:v>18.57</c:v>
                </c:pt>
                <c:pt idx="107">
                  <c:v>17.16</c:v>
                </c:pt>
                <c:pt idx="108">
                  <c:v>16.600000000000001</c:v>
                </c:pt>
                <c:pt idx="109">
                  <c:v>14.76</c:v>
                </c:pt>
                <c:pt idx="110">
                  <c:v>14.6</c:v>
                </c:pt>
                <c:pt idx="111">
                  <c:v>13.67</c:v>
                </c:pt>
                <c:pt idx="112">
                  <c:v>11.1</c:v>
                </c:pt>
                <c:pt idx="113">
                  <c:v>32.04</c:v>
                </c:pt>
                <c:pt idx="114">
                  <c:v>28.52</c:v>
                </c:pt>
                <c:pt idx="115">
                  <c:v>25.68</c:v>
                </c:pt>
                <c:pt idx="116">
                  <c:v>24.57</c:v>
                </c:pt>
                <c:pt idx="117">
                  <c:v>47.56</c:v>
                </c:pt>
                <c:pt idx="118">
                  <c:v>39.28</c:v>
                </c:pt>
                <c:pt idx="119">
                  <c:v>33.380000000000003</c:v>
                </c:pt>
                <c:pt idx="120">
                  <c:v>31.93</c:v>
                </c:pt>
                <c:pt idx="121">
                  <c:v>30.51</c:v>
                </c:pt>
                <c:pt idx="122">
                  <c:v>28.64</c:v>
                </c:pt>
                <c:pt idx="123">
                  <c:v>28.09</c:v>
                </c:pt>
                <c:pt idx="124">
                  <c:v>27.67</c:v>
                </c:pt>
                <c:pt idx="125">
                  <c:v>25.32</c:v>
                </c:pt>
                <c:pt idx="126">
                  <c:v>23.6</c:v>
                </c:pt>
                <c:pt idx="127">
                  <c:v>21.28</c:v>
                </c:pt>
                <c:pt idx="128">
                  <c:v>46.08</c:v>
                </c:pt>
                <c:pt idx="129">
                  <c:v>49.57</c:v>
                </c:pt>
                <c:pt idx="130">
                  <c:v>49.52</c:v>
                </c:pt>
                <c:pt idx="131">
                  <c:v>49.22</c:v>
                </c:pt>
                <c:pt idx="132">
                  <c:v>49.22</c:v>
                </c:pt>
                <c:pt idx="133">
                  <c:v>49.17</c:v>
                </c:pt>
                <c:pt idx="134">
                  <c:v>47.37</c:v>
                </c:pt>
                <c:pt idx="135">
                  <c:v>47.08</c:v>
                </c:pt>
                <c:pt idx="136">
                  <c:v>47.08</c:v>
                </c:pt>
                <c:pt idx="137">
                  <c:v>46.02</c:v>
                </c:pt>
                <c:pt idx="138">
                  <c:v>46.02</c:v>
                </c:pt>
                <c:pt idx="139">
                  <c:v>45.46</c:v>
                </c:pt>
                <c:pt idx="140">
                  <c:v>45.13</c:v>
                </c:pt>
                <c:pt idx="141">
                  <c:v>44.02</c:v>
                </c:pt>
                <c:pt idx="142">
                  <c:v>43.75</c:v>
                </c:pt>
                <c:pt idx="143">
                  <c:v>43.75</c:v>
                </c:pt>
                <c:pt idx="144">
                  <c:v>43.75</c:v>
                </c:pt>
                <c:pt idx="145">
                  <c:v>43.75</c:v>
                </c:pt>
                <c:pt idx="146">
                  <c:v>43.75</c:v>
                </c:pt>
                <c:pt idx="147">
                  <c:v>43.75</c:v>
                </c:pt>
                <c:pt idx="148">
                  <c:v>42.43</c:v>
                </c:pt>
                <c:pt idx="149">
                  <c:v>42.39</c:v>
                </c:pt>
                <c:pt idx="150">
                  <c:v>42.26</c:v>
                </c:pt>
                <c:pt idx="151">
                  <c:v>42.26</c:v>
                </c:pt>
                <c:pt idx="152">
                  <c:v>42.26</c:v>
                </c:pt>
                <c:pt idx="153">
                  <c:v>42.26</c:v>
                </c:pt>
                <c:pt idx="154">
                  <c:v>41.75</c:v>
                </c:pt>
                <c:pt idx="155">
                  <c:v>41.66</c:v>
                </c:pt>
                <c:pt idx="156">
                  <c:v>40.770000000000003</c:v>
                </c:pt>
                <c:pt idx="157">
                  <c:v>40.729999999999997</c:v>
                </c:pt>
                <c:pt idx="158">
                  <c:v>39.24</c:v>
                </c:pt>
                <c:pt idx="159">
                  <c:v>39.24</c:v>
                </c:pt>
                <c:pt idx="160">
                  <c:v>38.770000000000003</c:v>
                </c:pt>
                <c:pt idx="161">
                  <c:v>38.4</c:v>
                </c:pt>
                <c:pt idx="162">
                  <c:v>37.53</c:v>
                </c:pt>
                <c:pt idx="163">
                  <c:v>37.42</c:v>
                </c:pt>
                <c:pt idx="164">
                  <c:v>36.36</c:v>
                </c:pt>
                <c:pt idx="165">
                  <c:v>36.090000000000003</c:v>
                </c:pt>
                <c:pt idx="166">
                  <c:v>36.090000000000003</c:v>
                </c:pt>
                <c:pt idx="167">
                  <c:v>36.049999999999997</c:v>
                </c:pt>
                <c:pt idx="168">
                  <c:v>35.869999999999997</c:v>
                </c:pt>
                <c:pt idx="169">
                  <c:v>34.619999999999997</c:v>
                </c:pt>
                <c:pt idx="170">
                  <c:v>34.299999999999997</c:v>
                </c:pt>
                <c:pt idx="171">
                  <c:v>34.17</c:v>
                </c:pt>
                <c:pt idx="172">
                  <c:v>33.630000000000003</c:v>
                </c:pt>
                <c:pt idx="173">
                  <c:v>33.450000000000003</c:v>
                </c:pt>
                <c:pt idx="174">
                  <c:v>33.14</c:v>
                </c:pt>
                <c:pt idx="175">
                  <c:v>33.04</c:v>
                </c:pt>
                <c:pt idx="176">
                  <c:v>32.79</c:v>
                </c:pt>
                <c:pt idx="177">
                  <c:v>32.36</c:v>
                </c:pt>
                <c:pt idx="178">
                  <c:v>32.36</c:v>
                </c:pt>
                <c:pt idx="179">
                  <c:v>32.19</c:v>
                </c:pt>
                <c:pt idx="180">
                  <c:v>32.130000000000003</c:v>
                </c:pt>
                <c:pt idx="181">
                  <c:v>31.74</c:v>
                </c:pt>
                <c:pt idx="182">
                  <c:v>30.85</c:v>
                </c:pt>
                <c:pt idx="183">
                  <c:v>30.85</c:v>
                </c:pt>
                <c:pt idx="184">
                  <c:v>30.5</c:v>
                </c:pt>
                <c:pt idx="185">
                  <c:v>30.38</c:v>
                </c:pt>
                <c:pt idx="186">
                  <c:v>30.23</c:v>
                </c:pt>
                <c:pt idx="187">
                  <c:v>29.95</c:v>
                </c:pt>
                <c:pt idx="188">
                  <c:v>29.92</c:v>
                </c:pt>
                <c:pt idx="189">
                  <c:v>29.83</c:v>
                </c:pt>
                <c:pt idx="190">
                  <c:v>28.67</c:v>
                </c:pt>
                <c:pt idx="191">
                  <c:v>28.24</c:v>
                </c:pt>
                <c:pt idx="192">
                  <c:v>28.21</c:v>
                </c:pt>
                <c:pt idx="193">
                  <c:v>28.18</c:v>
                </c:pt>
                <c:pt idx="194">
                  <c:v>27.48</c:v>
                </c:pt>
                <c:pt idx="195">
                  <c:v>27.26</c:v>
                </c:pt>
                <c:pt idx="196">
                  <c:v>27.2</c:v>
                </c:pt>
                <c:pt idx="197">
                  <c:v>27.2</c:v>
                </c:pt>
                <c:pt idx="198">
                  <c:v>27.2</c:v>
                </c:pt>
                <c:pt idx="199">
                  <c:v>26.96</c:v>
                </c:pt>
                <c:pt idx="200">
                  <c:v>26.66</c:v>
                </c:pt>
                <c:pt idx="201">
                  <c:v>26.55</c:v>
                </c:pt>
                <c:pt idx="202">
                  <c:v>26.49</c:v>
                </c:pt>
                <c:pt idx="203">
                  <c:v>26.36</c:v>
                </c:pt>
                <c:pt idx="204">
                  <c:v>26.23</c:v>
                </c:pt>
                <c:pt idx="205">
                  <c:v>26.17</c:v>
                </c:pt>
                <c:pt idx="206">
                  <c:v>26.15</c:v>
                </c:pt>
                <c:pt idx="207">
                  <c:v>25.48</c:v>
                </c:pt>
                <c:pt idx="208">
                  <c:v>25.45</c:v>
                </c:pt>
                <c:pt idx="209">
                  <c:v>25.33</c:v>
                </c:pt>
                <c:pt idx="210">
                  <c:v>25.3</c:v>
                </c:pt>
                <c:pt idx="211">
                  <c:v>25.2</c:v>
                </c:pt>
                <c:pt idx="212">
                  <c:v>25.2</c:v>
                </c:pt>
                <c:pt idx="213">
                  <c:v>24.2</c:v>
                </c:pt>
                <c:pt idx="214">
                  <c:v>23.52</c:v>
                </c:pt>
                <c:pt idx="215">
                  <c:v>23.46</c:v>
                </c:pt>
                <c:pt idx="216">
                  <c:v>23.25</c:v>
                </c:pt>
                <c:pt idx="217">
                  <c:v>22.16</c:v>
                </c:pt>
                <c:pt idx="218">
                  <c:v>21.32</c:v>
                </c:pt>
                <c:pt idx="219">
                  <c:v>21.22</c:v>
                </c:pt>
                <c:pt idx="220">
                  <c:v>21.13</c:v>
                </c:pt>
                <c:pt idx="221">
                  <c:v>20.149999999999999</c:v>
                </c:pt>
                <c:pt idx="222">
                  <c:v>19.16</c:v>
                </c:pt>
                <c:pt idx="223">
                  <c:v>14.87</c:v>
                </c:pt>
                <c:pt idx="224">
                  <c:v>13.46</c:v>
                </c:pt>
                <c:pt idx="225">
                  <c:v>41.76</c:v>
                </c:pt>
                <c:pt idx="226">
                  <c:v>38.700000000000003</c:v>
                </c:pt>
                <c:pt idx="227">
                  <c:v>38.54</c:v>
                </c:pt>
                <c:pt idx="228">
                  <c:v>38.17</c:v>
                </c:pt>
                <c:pt idx="229">
                  <c:v>29.51</c:v>
                </c:pt>
                <c:pt idx="230">
                  <c:v>45.38</c:v>
                </c:pt>
                <c:pt idx="231">
                  <c:v>42.15</c:v>
                </c:pt>
                <c:pt idx="232">
                  <c:v>38.770000000000003</c:v>
                </c:pt>
                <c:pt idx="233">
                  <c:v>30.89</c:v>
                </c:pt>
                <c:pt idx="234">
                  <c:v>45.52</c:v>
                </c:pt>
                <c:pt idx="235">
                  <c:v>43.23</c:v>
                </c:pt>
                <c:pt idx="236">
                  <c:v>38.909999999999997</c:v>
                </c:pt>
                <c:pt idx="237">
                  <c:v>37.94</c:v>
                </c:pt>
                <c:pt idx="238">
                  <c:v>27.16</c:v>
                </c:pt>
                <c:pt idx="239">
                  <c:v>26.56</c:v>
                </c:pt>
                <c:pt idx="240">
                  <c:v>40.65</c:v>
                </c:pt>
                <c:pt idx="241">
                  <c:v>26.17</c:v>
                </c:pt>
                <c:pt idx="242">
                  <c:v>47.6</c:v>
                </c:pt>
                <c:pt idx="243">
                  <c:v>45.77</c:v>
                </c:pt>
                <c:pt idx="244">
                  <c:v>45.3</c:v>
                </c:pt>
                <c:pt idx="245">
                  <c:v>44.23</c:v>
                </c:pt>
                <c:pt idx="246">
                  <c:v>44.23</c:v>
                </c:pt>
                <c:pt idx="247">
                  <c:v>43.56</c:v>
                </c:pt>
                <c:pt idx="248">
                  <c:v>43.56</c:v>
                </c:pt>
                <c:pt idx="249">
                  <c:v>43.52</c:v>
                </c:pt>
                <c:pt idx="250">
                  <c:v>42.27</c:v>
                </c:pt>
                <c:pt idx="251">
                  <c:v>42.27</c:v>
                </c:pt>
                <c:pt idx="252">
                  <c:v>41.8</c:v>
                </c:pt>
                <c:pt idx="253">
                  <c:v>40.83</c:v>
                </c:pt>
                <c:pt idx="254">
                  <c:v>40.79</c:v>
                </c:pt>
                <c:pt idx="255">
                  <c:v>40.75</c:v>
                </c:pt>
                <c:pt idx="256">
                  <c:v>40.71</c:v>
                </c:pt>
                <c:pt idx="257">
                  <c:v>39.07</c:v>
                </c:pt>
                <c:pt idx="258">
                  <c:v>38.08</c:v>
                </c:pt>
                <c:pt idx="259">
                  <c:v>37.92</c:v>
                </c:pt>
                <c:pt idx="260">
                  <c:v>37.92</c:v>
                </c:pt>
                <c:pt idx="261">
                  <c:v>37.69</c:v>
                </c:pt>
                <c:pt idx="262">
                  <c:v>37.380000000000003</c:v>
                </c:pt>
                <c:pt idx="263">
                  <c:v>37.25</c:v>
                </c:pt>
                <c:pt idx="264">
                  <c:v>37.21</c:v>
                </c:pt>
                <c:pt idx="265">
                  <c:v>36.26</c:v>
                </c:pt>
                <c:pt idx="266">
                  <c:v>36.229999999999997</c:v>
                </c:pt>
                <c:pt idx="267">
                  <c:v>36.15</c:v>
                </c:pt>
                <c:pt idx="268">
                  <c:v>35.61</c:v>
                </c:pt>
                <c:pt idx="269">
                  <c:v>35.36</c:v>
                </c:pt>
                <c:pt idx="270">
                  <c:v>35.090000000000003</c:v>
                </c:pt>
                <c:pt idx="271">
                  <c:v>33.89</c:v>
                </c:pt>
                <c:pt idx="272">
                  <c:v>33.76</c:v>
                </c:pt>
                <c:pt idx="273">
                  <c:v>33.76</c:v>
                </c:pt>
                <c:pt idx="274">
                  <c:v>33.619999999999997</c:v>
                </c:pt>
                <c:pt idx="275">
                  <c:v>33.590000000000003</c:v>
                </c:pt>
                <c:pt idx="276">
                  <c:v>33.549999999999997</c:v>
                </c:pt>
                <c:pt idx="277">
                  <c:v>33.549999999999997</c:v>
                </c:pt>
                <c:pt idx="278">
                  <c:v>33.25</c:v>
                </c:pt>
                <c:pt idx="279">
                  <c:v>32.86</c:v>
                </c:pt>
                <c:pt idx="280">
                  <c:v>32.56</c:v>
                </c:pt>
                <c:pt idx="281">
                  <c:v>32.42</c:v>
                </c:pt>
                <c:pt idx="282">
                  <c:v>32.06</c:v>
                </c:pt>
                <c:pt idx="283">
                  <c:v>31.85</c:v>
                </c:pt>
                <c:pt idx="284">
                  <c:v>31.69</c:v>
                </c:pt>
                <c:pt idx="285">
                  <c:v>31.2</c:v>
                </c:pt>
                <c:pt idx="286">
                  <c:v>31.11</c:v>
                </c:pt>
                <c:pt idx="287">
                  <c:v>31.08</c:v>
                </c:pt>
                <c:pt idx="288">
                  <c:v>30.98</c:v>
                </c:pt>
                <c:pt idx="289">
                  <c:v>29.96</c:v>
                </c:pt>
                <c:pt idx="290">
                  <c:v>29.65</c:v>
                </c:pt>
                <c:pt idx="291">
                  <c:v>29.33</c:v>
                </c:pt>
                <c:pt idx="292">
                  <c:v>28.94</c:v>
                </c:pt>
                <c:pt idx="293">
                  <c:v>28.85</c:v>
                </c:pt>
                <c:pt idx="294">
                  <c:v>28.59</c:v>
                </c:pt>
                <c:pt idx="295">
                  <c:v>28.56</c:v>
                </c:pt>
                <c:pt idx="296">
                  <c:v>28.53</c:v>
                </c:pt>
                <c:pt idx="297">
                  <c:v>27.43</c:v>
                </c:pt>
                <c:pt idx="298">
                  <c:v>27.2</c:v>
                </c:pt>
                <c:pt idx="299">
                  <c:v>27.2</c:v>
                </c:pt>
                <c:pt idx="300">
                  <c:v>27.18</c:v>
                </c:pt>
                <c:pt idx="301">
                  <c:v>26.64</c:v>
                </c:pt>
                <c:pt idx="302">
                  <c:v>26.58</c:v>
                </c:pt>
                <c:pt idx="303">
                  <c:v>26.53</c:v>
                </c:pt>
                <c:pt idx="304">
                  <c:v>26.42</c:v>
                </c:pt>
                <c:pt idx="305">
                  <c:v>26.31</c:v>
                </c:pt>
                <c:pt idx="306">
                  <c:v>26.21</c:v>
                </c:pt>
                <c:pt idx="307">
                  <c:v>26.1</c:v>
                </c:pt>
                <c:pt idx="308">
                  <c:v>25.52</c:v>
                </c:pt>
                <c:pt idx="309">
                  <c:v>25.5</c:v>
                </c:pt>
                <c:pt idx="310">
                  <c:v>25.5</c:v>
                </c:pt>
                <c:pt idx="311">
                  <c:v>25.29</c:v>
                </c:pt>
                <c:pt idx="312">
                  <c:v>25.29</c:v>
                </c:pt>
                <c:pt idx="313">
                  <c:v>24.8</c:v>
                </c:pt>
                <c:pt idx="314">
                  <c:v>24.55</c:v>
                </c:pt>
                <c:pt idx="315">
                  <c:v>24.32</c:v>
                </c:pt>
                <c:pt idx="316">
                  <c:v>24.25</c:v>
                </c:pt>
                <c:pt idx="317">
                  <c:v>24.18</c:v>
                </c:pt>
                <c:pt idx="318">
                  <c:v>23.74</c:v>
                </c:pt>
                <c:pt idx="319">
                  <c:v>23.65</c:v>
                </c:pt>
                <c:pt idx="320">
                  <c:v>23.65</c:v>
                </c:pt>
                <c:pt idx="321">
                  <c:v>23.62</c:v>
                </c:pt>
                <c:pt idx="322">
                  <c:v>23.43</c:v>
                </c:pt>
                <c:pt idx="323">
                  <c:v>22.81</c:v>
                </c:pt>
                <c:pt idx="324">
                  <c:v>21.77</c:v>
                </c:pt>
                <c:pt idx="325">
                  <c:v>21.75</c:v>
                </c:pt>
                <c:pt idx="326">
                  <c:v>21.75</c:v>
                </c:pt>
                <c:pt idx="327">
                  <c:v>21.75</c:v>
                </c:pt>
                <c:pt idx="328">
                  <c:v>21.4</c:v>
                </c:pt>
                <c:pt idx="329">
                  <c:v>20.63</c:v>
                </c:pt>
                <c:pt idx="330">
                  <c:v>19.95</c:v>
                </c:pt>
                <c:pt idx="331">
                  <c:v>18.72</c:v>
                </c:pt>
                <c:pt idx="332">
                  <c:v>18.309999999999999</c:v>
                </c:pt>
                <c:pt idx="333">
                  <c:v>16.79</c:v>
                </c:pt>
                <c:pt idx="334">
                  <c:v>16.78</c:v>
                </c:pt>
                <c:pt idx="335">
                  <c:v>16.760000000000002</c:v>
                </c:pt>
                <c:pt idx="336">
                  <c:v>15.81</c:v>
                </c:pt>
                <c:pt idx="337">
                  <c:v>15.76</c:v>
                </c:pt>
                <c:pt idx="338">
                  <c:v>13.96</c:v>
                </c:pt>
                <c:pt idx="339">
                  <c:v>13.94</c:v>
                </c:pt>
                <c:pt idx="340">
                  <c:v>39.840000000000003</c:v>
                </c:pt>
                <c:pt idx="341">
                  <c:v>36.83</c:v>
                </c:pt>
                <c:pt idx="342">
                  <c:v>32.340000000000003</c:v>
                </c:pt>
                <c:pt idx="343">
                  <c:v>31.71</c:v>
                </c:pt>
                <c:pt idx="344">
                  <c:v>30.1</c:v>
                </c:pt>
                <c:pt idx="345">
                  <c:v>26.28</c:v>
                </c:pt>
                <c:pt idx="346">
                  <c:v>24.59</c:v>
                </c:pt>
                <c:pt idx="347">
                  <c:v>20.45</c:v>
                </c:pt>
                <c:pt idx="348">
                  <c:v>41.28</c:v>
                </c:pt>
                <c:pt idx="349">
                  <c:v>37.93</c:v>
                </c:pt>
                <c:pt idx="350">
                  <c:v>36.6</c:v>
                </c:pt>
                <c:pt idx="351">
                  <c:v>35.159999999999997</c:v>
                </c:pt>
                <c:pt idx="352">
                  <c:v>30.76</c:v>
                </c:pt>
                <c:pt idx="353">
                  <c:v>29.33</c:v>
                </c:pt>
                <c:pt idx="354">
                  <c:v>23.02</c:v>
                </c:pt>
                <c:pt idx="355">
                  <c:v>14.16</c:v>
                </c:pt>
                <c:pt idx="356">
                  <c:v>13.27</c:v>
                </c:pt>
                <c:pt idx="357">
                  <c:v>41.47</c:v>
                </c:pt>
                <c:pt idx="358">
                  <c:v>43.55</c:v>
                </c:pt>
                <c:pt idx="359">
                  <c:v>42.57</c:v>
                </c:pt>
                <c:pt idx="360">
                  <c:v>42.14</c:v>
                </c:pt>
                <c:pt idx="361">
                  <c:v>41.88</c:v>
                </c:pt>
                <c:pt idx="362">
                  <c:v>40.93</c:v>
                </c:pt>
                <c:pt idx="363">
                  <c:v>40.68</c:v>
                </c:pt>
                <c:pt idx="364">
                  <c:v>40.68</c:v>
                </c:pt>
                <c:pt idx="365">
                  <c:v>40.68</c:v>
                </c:pt>
                <c:pt idx="366">
                  <c:v>40.68</c:v>
                </c:pt>
                <c:pt idx="367">
                  <c:v>40.6</c:v>
                </c:pt>
                <c:pt idx="368">
                  <c:v>39.380000000000003</c:v>
                </c:pt>
                <c:pt idx="369">
                  <c:v>39.380000000000003</c:v>
                </c:pt>
                <c:pt idx="370">
                  <c:v>39.340000000000003</c:v>
                </c:pt>
                <c:pt idx="371">
                  <c:v>39.340000000000003</c:v>
                </c:pt>
                <c:pt idx="372">
                  <c:v>39.340000000000003</c:v>
                </c:pt>
                <c:pt idx="373">
                  <c:v>39.299999999999997</c:v>
                </c:pt>
                <c:pt idx="374">
                  <c:v>39.26</c:v>
                </c:pt>
                <c:pt idx="375">
                  <c:v>39.26</c:v>
                </c:pt>
                <c:pt idx="376">
                  <c:v>39.14</c:v>
                </c:pt>
                <c:pt idx="377">
                  <c:v>38.86</c:v>
                </c:pt>
                <c:pt idx="378">
                  <c:v>38.78</c:v>
                </c:pt>
                <c:pt idx="379">
                  <c:v>38.03</c:v>
                </c:pt>
                <c:pt idx="380">
                  <c:v>37.880000000000003</c:v>
                </c:pt>
                <c:pt idx="381">
                  <c:v>37.68</c:v>
                </c:pt>
                <c:pt idx="382">
                  <c:v>37.53</c:v>
                </c:pt>
                <c:pt idx="383">
                  <c:v>37.26</c:v>
                </c:pt>
                <c:pt idx="384">
                  <c:v>36.61</c:v>
                </c:pt>
                <c:pt idx="385">
                  <c:v>36.49</c:v>
                </c:pt>
                <c:pt idx="386">
                  <c:v>36.159999999999997</c:v>
                </c:pt>
                <c:pt idx="387">
                  <c:v>35.67</c:v>
                </c:pt>
                <c:pt idx="388">
                  <c:v>35.479999999999997</c:v>
                </c:pt>
                <c:pt idx="389">
                  <c:v>35.18</c:v>
                </c:pt>
                <c:pt idx="390">
                  <c:v>34.94</c:v>
                </c:pt>
                <c:pt idx="391">
                  <c:v>34.94</c:v>
                </c:pt>
                <c:pt idx="392">
                  <c:v>34.76</c:v>
                </c:pt>
                <c:pt idx="393">
                  <c:v>34.76</c:v>
                </c:pt>
                <c:pt idx="394">
                  <c:v>34.76</c:v>
                </c:pt>
                <c:pt idx="395">
                  <c:v>34.69</c:v>
                </c:pt>
                <c:pt idx="396">
                  <c:v>34.08</c:v>
                </c:pt>
                <c:pt idx="397">
                  <c:v>33.67</c:v>
                </c:pt>
                <c:pt idx="398">
                  <c:v>33.67</c:v>
                </c:pt>
                <c:pt idx="399">
                  <c:v>32.93</c:v>
                </c:pt>
                <c:pt idx="400">
                  <c:v>32.83</c:v>
                </c:pt>
                <c:pt idx="401">
                  <c:v>32.65</c:v>
                </c:pt>
                <c:pt idx="402">
                  <c:v>31.3</c:v>
                </c:pt>
                <c:pt idx="403">
                  <c:v>31.04</c:v>
                </c:pt>
                <c:pt idx="404">
                  <c:v>31.01</c:v>
                </c:pt>
                <c:pt idx="405">
                  <c:v>30.98</c:v>
                </c:pt>
                <c:pt idx="406">
                  <c:v>30.89</c:v>
                </c:pt>
                <c:pt idx="407">
                  <c:v>30.7</c:v>
                </c:pt>
                <c:pt idx="408">
                  <c:v>29.91</c:v>
                </c:pt>
                <c:pt idx="409">
                  <c:v>29.13</c:v>
                </c:pt>
                <c:pt idx="410">
                  <c:v>28.6</c:v>
                </c:pt>
                <c:pt idx="411">
                  <c:v>28.4</c:v>
                </c:pt>
                <c:pt idx="412">
                  <c:v>27.52</c:v>
                </c:pt>
                <c:pt idx="413">
                  <c:v>27.37</c:v>
                </c:pt>
                <c:pt idx="414">
                  <c:v>27.34</c:v>
                </c:pt>
                <c:pt idx="415">
                  <c:v>27.34</c:v>
                </c:pt>
                <c:pt idx="416">
                  <c:v>27.34</c:v>
                </c:pt>
                <c:pt idx="417">
                  <c:v>27.29</c:v>
                </c:pt>
                <c:pt idx="418">
                  <c:v>27.29</c:v>
                </c:pt>
                <c:pt idx="419">
                  <c:v>27.23</c:v>
                </c:pt>
                <c:pt idx="420">
                  <c:v>26.98</c:v>
                </c:pt>
                <c:pt idx="421">
                  <c:v>26.83</c:v>
                </c:pt>
                <c:pt idx="422">
                  <c:v>26.83</c:v>
                </c:pt>
                <c:pt idx="423">
                  <c:v>26.56</c:v>
                </c:pt>
                <c:pt idx="424">
                  <c:v>26.42</c:v>
                </c:pt>
                <c:pt idx="425">
                  <c:v>26.4</c:v>
                </c:pt>
                <c:pt idx="426">
                  <c:v>26.4</c:v>
                </c:pt>
                <c:pt idx="427">
                  <c:v>26.37</c:v>
                </c:pt>
                <c:pt idx="428">
                  <c:v>26.29</c:v>
                </c:pt>
                <c:pt idx="429">
                  <c:v>26.13</c:v>
                </c:pt>
                <c:pt idx="430">
                  <c:v>25.9</c:v>
                </c:pt>
                <c:pt idx="431">
                  <c:v>25.53</c:v>
                </c:pt>
                <c:pt idx="432">
                  <c:v>25.53</c:v>
                </c:pt>
                <c:pt idx="433">
                  <c:v>25.51</c:v>
                </c:pt>
                <c:pt idx="434">
                  <c:v>25.46</c:v>
                </c:pt>
                <c:pt idx="435">
                  <c:v>25.38</c:v>
                </c:pt>
                <c:pt idx="436">
                  <c:v>25.15</c:v>
                </c:pt>
                <c:pt idx="437">
                  <c:v>24.77</c:v>
                </c:pt>
                <c:pt idx="438">
                  <c:v>24.54</c:v>
                </c:pt>
                <c:pt idx="439">
                  <c:v>24.54</c:v>
                </c:pt>
                <c:pt idx="440">
                  <c:v>24.42</c:v>
                </c:pt>
                <c:pt idx="441">
                  <c:v>24.17</c:v>
                </c:pt>
                <c:pt idx="442">
                  <c:v>23.96</c:v>
                </c:pt>
                <c:pt idx="443">
                  <c:v>23.31</c:v>
                </c:pt>
                <c:pt idx="444">
                  <c:v>23.24</c:v>
                </c:pt>
                <c:pt idx="445">
                  <c:v>23.19</c:v>
                </c:pt>
                <c:pt idx="446">
                  <c:v>23.1</c:v>
                </c:pt>
                <c:pt idx="447">
                  <c:v>22.44</c:v>
                </c:pt>
                <c:pt idx="448">
                  <c:v>22.39</c:v>
                </c:pt>
                <c:pt idx="449">
                  <c:v>22.37</c:v>
                </c:pt>
                <c:pt idx="450">
                  <c:v>22.37</c:v>
                </c:pt>
                <c:pt idx="451">
                  <c:v>22.03</c:v>
                </c:pt>
                <c:pt idx="452">
                  <c:v>21.45</c:v>
                </c:pt>
                <c:pt idx="453">
                  <c:v>21.43</c:v>
                </c:pt>
                <c:pt idx="454">
                  <c:v>21.41</c:v>
                </c:pt>
                <c:pt idx="455">
                  <c:v>21.37</c:v>
                </c:pt>
                <c:pt idx="456">
                  <c:v>21</c:v>
                </c:pt>
                <c:pt idx="457">
                  <c:v>20.78</c:v>
                </c:pt>
                <c:pt idx="458">
                  <c:v>17.920000000000002</c:v>
                </c:pt>
                <c:pt idx="459">
                  <c:v>17.59</c:v>
                </c:pt>
                <c:pt idx="460">
                  <c:v>15.81</c:v>
                </c:pt>
                <c:pt idx="461">
                  <c:v>15.75</c:v>
                </c:pt>
                <c:pt idx="462">
                  <c:v>14.57</c:v>
                </c:pt>
                <c:pt idx="463">
                  <c:v>14.47</c:v>
                </c:pt>
                <c:pt idx="464">
                  <c:v>14.45</c:v>
                </c:pt>
                <c:pt idx="465">
                  <c:v>14.38</c:v>
                </c:pt>
                <c:pt idx="466">
                  <c:v>14</c:v>
                </c:pt>
                <c:pt idx="467">
                  <c:v>13.89</c:v>
                </c:pt>
                <c:pt idx="468">
                  <c:v>13.87</c:v>
                </c:pt>
                <c:pt idx="469">
                  <c:v>13.42</c:v>
                </c:pt>
                <c:pt idx="470">
                  <c:v>13.03</c:v>
                </c:pt>
                <c:pt idx="471">
                  <c:v>37.200000000000003</c:v>
                </c:pt>
                <c:pt idx="472">
                  <c:v>35.450000000000003</c:v>
                </c:pt>
                <c:pt idx="473">
                  <c:v>30.82</c:v>
                </c:pt>
                <c:pt idx="474">
                  <c:v>28.75</c:v>
                </c:pt>
                <c:pt idx="475">
                  <c:v>26.04</c:v>
                </c:pt>
                <c:pt idx="476">
                  <c:v>25.06</c:v>
                </c:pt>
                <c:pt idx="477">
                  <c:v>23.02</c:v>
                </c:pt>
                <c:pt idx="478">
                  <c:v>29.46</c:v>
                </c:pt>
                <c:pt idx="479">
                  <c:v>28.54</c:v>
                </c:pt>
                <c:pt idx="480">
                  <c:v>32.42</c:v>
                </c:pt>
                <c:pt idx="481">
                  <c:v>27.87</c:v>
                </c:pt>
                <c:pt idx="482">
                  <c:v>23.91</c:v>
                </c:pt>
                <c:pt idx="483">
                  <c:v>36.979999999999997</c:v>
                </c:pt>
                <c:pt idx="484">
                  <c:v>28.98</c:v>
                </c:pt>
                <c:pt idx="485">
                  <c:v>42.42</c:v>
                </c:pt>
                <c:pt idx="486">
                  <c:v>42.07</c:v>
                </c:pt>
                <c:pt idx="487">
                  <c:v>41.63</c:v>
                </c:pt>
                <c:pt idx="488">
                  <c:v>41.2</c:v>
                </c:pt>
                <c:pt idx="489">
                  <c:v>41.19</c:v>
                </c:pt>
                <c:pt idx="490">
                  <c:v>41.16</c:v>
                </c:pt>
                <c:pt idx="491">
                  <c:v>40.83</c:v>
                </c:pt>
                <c:pt idx="492">
                  <c:v>40.74</c:v>
                </c:pt>
                <c:pt idx="493">
                  <c:v>40.659999999999997</c:v>
                </c:pt>
                <c:pt idx="494">
                  <c:v>40.54</c:v>
                </c:pt>
                <c:pt idx="495">
                  <c:v>39.380000000000003</c:v>
                </c:pt>
                <c:pt idx="496">
                  <c:v>39.380000000000003</c:v>
                </c:pt>
                <c:pt idx="497">
                  <c:v>39.380000000000003</c:v>
                </c:pt>
                <c:pt idx="498">
                  <c:v>39.380000000000003</c:v>
                </c:pt>
                <c:pt idx="499">
                  <c:v>39.340000000000003</c:v>
                </c:pt>
                <c:pt idx="500">
                  <c:v>38.78</c:v>
                </c:pt>
                <c:pt idx="501">
                  <c:v>38.08</c:v>
                </c:pt>
                <c:pt idx="502">
                  <c:v>38.08</c:v>
                </c:pt>
                <c:pt idx="503">
                  <c:v>38.04</c:v>
                </c:pt>
                <c:pt idx="504">
                  <c:v>37.96</c:v>
                </c:pt>
                <c:pt idx="505">
                  <c:v>37.96</c:v>
                </c:pt>
                <c:pt idx="506">
                  <c:v>37.92</c:v>
                </c:pt>
                <c:pt idx="507">
                  <c:v>37.840000000000003</c:v>
                </c:pt>
                <c:pt idx="508">
                  <c:v>37.770000000000003</c:v>
                </c:pt>
                <c:pt idx="509">
                  <c:v>37.770000000000003</c:v>
                </c:pt>
                <c:pt idx="510">
                  <c:v>37.770000000000003</c:v>
                </c:pt>
                <c:pt idx="511">
                  <c:v>37.729999999999997</c:v>
                </c:pt>
                <c:pt idx="512">
                  <c:v>37.729999999999997</c:v>
                </c:pt>
                <c:pt idx="513">
                  <c:v>37.5</c:v>
                </c:pt>
                <c:pt idx="514">
                  <c:v>37.229999999999997</c:v>
                </c:pt>
                <c:pt idx="515">
                  <c:v>36.770000000000003</c:v>
                </c:pt>
                <c:pt idx="516">
                  <c:v>36.590000000000003</c:v>
                </c:pt>
                <c:pt idx="517">
                  <c:v>36.4</c:v>
                </c:pt>
                <c:pt idx="518">
                  <c:v>36.4</c:v>
                </c:pt>
                <c:pt idx="519">
                  <c:v>36.25</c:v>
                </c:pt>
                <c:pt idx="520">
                  <c:v>35.96</c:v>
                </c:pt>
                <c:pt idx="521">
                  <c:v>35.81</c:v>
                </c:pt>
                <c:pt idx="522">
                  <c:v>35.43</c:v>
                </c:pt>
                <c:pt idx="523">
                  <c:v>35.29</c:v>
                </c:pt>
                <c:pt idx="524">
                  <c:v>35.29</c:v>
                </c:pt>
                <c:pt idx="525">
                  <c:v>35.07</c:v>
                </c:pt>
                <c:pt idx="526">
                  <c:v>34.9</c:v>
                </c:pt>
                <c:pt idx="527">
                  <c:v>34.86</c:v>
                </c:pt>
                <c:pt idx="528">
                  <c:v>34.86</c:v>
                </c:pt>
                <c:pt idx="529">
                  <c:v>34.630000000000003</c:v>
                </c:pt>
                <c:pt idx="530">
                  <c:v>34.18</c:v>
                </c:pt>
                <c:pt idx="531">
                  <c:v>33.82</c:v>
                </c:pt>
                <c:pt idx="532">
                  <c:v>33.409999999999997</c:v>
                </c:pt>
                <c:pt idx="533">
                  <c:v>33.409999999999997</c:v>
                </c:pt>
                <c:pt idx="534">
                  <c:v>33.24</c:v>
                </c:pt>
                <c:pt idx="535">
                  <c:v>33.04</c:v>
                </c:pt>
                <c:pt idx="536">
                  <c:v>32.799999999999997</c:v>
                </c:pt>
                <c:pt idx="537">
                  <c:v>32.799999999999997</c:v>
                </c:pt>
                <c:pt idx="538">
                  <c:v>32.72</c:v>
                </c:pt>
                <c:pt idx="539">
                  <c:v>32.69</c:v>
                </c:pt>
                <c:pt idx="540">
                  <c:v>32.46</c:v>
                </c:pt>
                <c:pt idx="541">
                  <c:v>32.33</c:v>
                </c:pt>
                <c:pt idx="542">
                  <c:v>31.85</c:v>
                </c:pt>
                <c:pt idx="543">
                  <c:v>31.71</c:v>
                </c:pt>
                <c:pt idx="544">
                  <c:v>31.45</c:v>
                </c:pt>
                <c:pt idx="545">
                  <c:v>31.29</c:v>
                </c:pt>
                <c:pt idx="546">
                  <c:v>31.29</c:v>
                </c:pt>
                <c:pt idx="547">
                  <c:v>30.88</c:v>
                </c:pt>
                <c:pt idx="548">
                  <c:v>29.72</c:v>
                </c:pt>
                <c:pt idx="549">
                  <c:v>29.69</c:v>
                </c:pt>
                <c:pt idx="550">
                  <c:v>29.66</c:v>
                </c:pt>
                <c:pt idx="551">
                  <c:v>28.87</c:v>
                </c:pt>
                <c:pt idx="552">
                  <c:v>28.75</c:v>
                </c:pt>
                <c:pt idx="553">
                  <c:v>28.75</c:v>
                </c:pt>
                <c:pt idx="554">
                  <c:v>28.69</c:v>
                </c:pt>
                <c:pt idx="555">
                  <c:v>28.4</c:v>
                </c:pt>
                <c:pt idx="556">
                  <c:v>28.34</c:v>
                </c:pt>
                <c:pt idx="557">
                  <c:v>28.34</c:v>
                </c:pt>
                <c:pt idx="558">
                  <c:v>27.8</c:v>
                </c:pt>
                <c:pt idx="559">
                  <c:v>27.71</c:v>
                </c:pt>
                <c:pt idx="560">
                  <c:v>27.52</c:v>
                </c:pt>
                <c:pt idx="561">
                  <c:v>27.43</c:v>
                </c:pt>
                <c:pt idx="562">
                  <c:v>26.66</c:v>
                </c:pt>
                <c:pt idx="563">
                  <c:v>26.63</c:v>
                </c:pt>
                <c:pt idx="564">
                  <c:v>26.58</c:v>
                </c:pt>
                <c:pt idx="565">
                  <c:v>26.58</c:v>
                </c:pt>
                <c:pt idx="566">
                  <c:v>26.55</c:v>
                </c:pt>
                <c:pt idx="567">
                  <c:v>26.49</c:v>
                </c:pt>
                <c:pt idx="568">
                  <c:v>26.41</c:v>
                </c:pt>
                <c:pt idx="569">
                  <c:v>26.41</c:v>
                </c:pt>
                <c:pt idx="570">
                  <c:v>26.39</c:v>
                </c:pt>
                <c:pt idx="571">
                  <c:v>26.25</c:v>
                </c:pt>
                <c:pt idx="572">
                  <c:v>26.12</c:v>
                </c:pt>
                <c:pt idx="573">
                  <c:v>25.53</c:v>
                </c:pt>
                <c:pt idx="574">
                  <c:v>25.53</c:v>
                </c:pt>
                <c:pt idx="575">
                  <c:v>25.5</c:v>
                </c:pt>
                <c:pt idx="576">
                  <c:v>25.42</c:v>
                </c:pt>
                <c:pt idx="577">
                  <c:v>25.35</c:v>
                </c:pt>
                <c:pt idx="578">
                  <c:v>25.24</c:v>
                </c:pt>
                <c:pt idx="579">
                  <c:v>25.22</c:v>
                </c:pt>
                <c:pt idx="580">
                  <c:v>25.19</c:v>
                </c:pt>
                <c:pt idx="581">
                  <c:v>25.19</c:v>
                </c:pt>
                <c:pt idx="582">
                  <c:v>25.17</c:v>
                </c:pt>
                <c:pt idx="583">
                  <c:v>25.14</c:v>
                </c:pt>
                <c:pt idx="584">
                  <c:v>24.98</c:v>
                </c:pt>
                <c:pt idx="585">
                  <c:v>24.98</c:v>
                </c:pt>
                <c:pt idx="586">
                  <c:v>24.54</c:v>
                </c:pt>
                <c:pt idx="587">
                  <c:v>24.2</c:v>
                </c:pt>
                <c:pt idx="588">
                  <c:v>23.1</c:v>
                </c:pt>
                <c:pt idx="589">
                  <c:v>22.45</c:v>
                </c:pt>
                <c:pt idx="590">
                  <c:v>22.41</c:v>
                </c:pt>
                <c:pt idx="591">
                  <c:v>22.41</c:v>
                </c:pt>
                <c:pt idx="592">
                  <c:v>22.41</c:v>
                </c:pt>
                <c:pt idx="593">
                  <c:v>22.41</c:v>
                </c:pt>
                <c:pt idx="594">
                  <c:v>22.41</c:v>
                </c:pt>
                <c:pt idx="595">
                  <c:v>22.41</c:v>
                </c:pt>
                <c:pt idx="596">
                  <c:v>22.39</c:v>
                </c:pt>
                <c:pt idx="597">
                  <c:v>22.27</c:v>
                </c:pt>
                <c:pt idx="598">
                  <c:v>22.05</c:v>
                </c:pt>
                <c:pt idx="599">
                  <c:v>21.57</c:v>
                </c:pt>
                <c:pt idx="600">
                  <c:v>21.57</c:v>
                </c:pt>
                <c:pt idx="601">
                  <c:v>21.55</c:v>
                </c:pt>
                <c:pt idx="602">
                  <c:v>21.53</c:v>
                </c:pt>
                <c:pt idx="603">
                  <c:v>21.06</c:v>
                </c:pt>
                <c:pt idx="604">
                  <c:v>19.88</c:v>
                </c:pt>
                <c:pt idx="605">
                  <c:v>19.760000000000002</c:v>
                </c:pt>
                <c:pt idx="606">
                  <c:v>19.440000000000001</c:v>
                </c:pt>
                <c:pt idx="607">
                  <c:v>19.32</c:v>
                </c:pt>
                <c:pt idx="608">
                  <c:v>19.2</c:v>
                </c:pt>
                <c:pt idx="609">
                  <c:v>18.16</c:v>
                </c:pt>
                <c:pt idx="610">
                  <c:v>18.12</c:v>
                </c:pt>
                <c:pt idx="611">
                  <c:v>16.559999999999999</c:v>
                </c:pt>
                <c:pt idx="612">
                  <c:v>16.489999999999998</c:v>
                </c:pt>
                <c:pt idx="613">
                  <c:v>16.22</c:v>
                </c:pt>
                <c:pt idx="614">
                  <c:v>16.149999999999999</c:v>
                </c:pt>
                <c:pt idx="615">
                  <c:v>15.28</c:v>
                </c:pt>
                <c:pt idx="616">
                  <c:v>15.21</c:v>
                </c:pt>
                <c:pt idx="617">
                  <c:v>14.78</c:v>
                </c:pt>
                <c:pt idx="618">
                  <c:v>14.76</c:v>
                </c:pt>
                <c:pt idx="619">
                  <c:v>14.75</c:v>
                </c:pt>
                <c:pt idx="620">
                  <c:v>13.02</c:v>
                </c:pt>
                <c:pt idx="621">
                  <c:v>12.15</c:v>
                </c:pt>
                <c:pt idx="622">
                  <c:v>28.21</c:v>
                </c:pt>
                <c:pt idx="623">
                  <c:v>21.43</c:v>
                </c:pt>
                <c:pt idx="624">
                  <c:v>30.1</c:v>
                </c:pt>
                <c:pt idx="625">
                  <c:v>29.2</c:v>
                </c:pt>
                <c:pt idx="626">
                  <c:v>28.22</c:v>
                </c:pt>
                <c:pt idx="627">
                  <c:v>27.96</c:v>
                </c:pt>
                <c:pt idx="628">
                  <c:v>23.03</c:v>
                </c:pt>
                <c:pt idx="629">
                  <c:v>40.83</c:v>
                </c:pt>
                <c:pt idx="630">
                  <c:v>34.39</c:v>
                </c:pt>
                <c:pt idx="631">
                  <c:v>33.28</c:v>
                </c:pt>
                <c:pt idx="632">
                  <c:v>32.520000000000003</c:v>
                </c:pt>
                <c:pt idx="633">
                  <c:v>28.76</c:v>
                </c:pt>
                <c:pt idx="634">
                  <c:v>28.67</c:v>
                </c:pt>
                <c:pt idx="635">
                  <c:v>27.54</c:v>
                </c:pt>
                <c:pt idx="636">
                  <c:v>25.83</c:v>
                </c:pt>
                <c:pt idx="637">
                  <c:v>23.97</c:v>
                </c:pt>
                <c:pt idx="638">
                  <c:v>22.85</c:v>
                </c:pt>
                <c:pt idx="639">
                  <c:v>40.729999999999997</c:v>
                </c:pt>
                <c:pt idx="640">
                  <c:v>39.450000000000003</c:v>
                </c:pt>
                <c:pt idx="641">
                  <c:v>39.409999999999997</c:v>
                </c:pt>
                <c:pt idx="642">
                  <c:v>38.89</c:v>
                </c:pt>
                <c:pt idx="643">
                  <c:v>38.81</c:v>
                </c:pt>
                <c:pt idx="644">
                  <c:v>37.89</c:v>
                </c:pt>
                <c:pt idx="645">
                  <c:v>37.74</c:v>
                </c:pt>
                <c:pt idx="646">
                  <c:v>37.659999999999997</c:v>
                </c:pt>
                <c:pt idx="647">
                  <c:v>37.43</c:v>
                </c:pt>
                <c:pt idx="648">
                  <c:v>37.200000000000003</c:v>
                </c:pt>
                <c:pt idx="649">
                  <c:v>36.53</c:v>
                </c:pt>
                <c:pt idx="650">
                  <c:v>36.49</c:v>
                </c:pt>
                <c:pt idx="651">
                  <c:v>36.380000000000003</c:v>
                </c:pt>
                <c:pt idx="652">
                  <c:v>36.380000000000003</c:v>
                </c:pt>
                <c:pt idx="653">
                  <c:v>36.229999999999997</c:v>
                </c:pt>
                <c:pt idx="654">
                  <c:v>35.9</c:v>
                </c:pt>
                <c:pt idx="655">
                  <c:v>35.32</c:v>
                </c:pt>
                <c:pt idx="656">
                  <c:v>35.28</c:v>
                </c:pt>
                <c:pt idx="657">
                  <c:v>35.06</c:v>
                </c:pt>
                <c:pt idx="658">
                  <c:v>35.06</c:v>
                </c:pt>
                <c:pt idx="659">
                  <c:v>34.89</c:v>
                </c:pt>
                <c:pt idx="660">
                  <c:v>34.89</c:v>
                </c:pt>
                <c:pt idx="661">
                  <c:v>34.25</c:v>
                </c:pt>
                <c:pt idx="662">
                  <c:v>33.71</c:v>
                </c:pt>
                <c:pt idx="663">
                  <c:v>33.67</c:v>
                </c:pt>
                <c:pt idx="664">
                  <c:v>33.33</c:v>
                </c:pt>
                <c:pt idx="665">
                  <c:v>33.19</c:v>
                </c:pt>
                <c:pt idx="666">
                  <c:v>33.159999999999997</c:v>
                </c:pt>
                <c:pt idx="667">
                  <c:v>32.18</c:v>
                </c:pt>
                <c:pt idx="668">
                  <c:v>32.18</c:v>
                </c:pt>
                <c:pt idx="669">
                  <c:v>31.79</c:v>
                </c:pt>
                <c:pt idx="670">
                  <c:v>31.47</c:v>
                </c:pt>
                <c:pt idx="671">
                  <c:v>31.26</c:v>
                </c:pt>
                <c:pt idx="672">
                  <c:v>31.22</c:v>
                </c:pt>
                <c:pt idx="673">
                  <c:v>30.86</c:v>
                </c:pt>
                <c:pt idx="674">
                  <c:v>30.62</c:v>
                </c:pt>
                <c:pt idx="675">
                  <c:v>29.72</c:v>
                </c:pt>
                <c:pt idx="676">
                  <c:v>29.28</c:v>
                </c:pt>
                <c:pt idx="677">
                  <c:v>28.69</c:v>
                </c:pt>
                <c:pt idx="678">
                  <c:v>28.66</c:v>
                </c:pt>
                <c:pt idx="679">
                  <c:v>28.6</c:v>
                </c:pt>
                <c:pt idx="680">
                  <c:v>28.42</c:v>
                </c:pt>
                <c:pt idx="681">
                  <c:v>28.4</c:v>
                </c:pt>
                <c:pt idx="682">
                  <c:v>28.12</c:v>
                </c:pt>
                <c:pt idx="683">
                  <c:v>27.81</c:v>
                </c:pt>
                <c:pt idx="684">
                  <c:v>27.41</c:v>
                </c:pt>
                <c:pt idx="685">
                  <c:v>27.22</c:v>
                </c:pt>
                <c:pt idx="686">
                  <c:v>27.19</c:v>
                </c:pt>
                <c:pt idx="687">
                  <c:v>26.75</c:v>
                </c:pt>
                <c:pt idx="688">
                  <c:v>26.73</c:v>
                </c:pt>
                <c:pt idx="689">
                  <c:v>26.24</c:v>
                </c:pt>
                <c:pt idx="690">
                  <c:v>25.82</c:v>
                </c:pt>
                <c:pt idx="691">
                  <c:v>25.37</c:v>
                </c:pt>
                <c:pt idx="692">
                  <c:v>25.32</c:v>
                </c:pt>
                <c:pt idx="693">
                  <c:v>25.32</c:v>
                </c:pt>
                <c:pt idx="694">
                  <c:v>25.32</c:v>
                </c:pt>
                <c:pt idx="695">
                  <c:v>25.32</c:v>
                </c:pt>
                <c:pt idx="696">
                  <c:v>25.29</c:v>
                </c:pt>
                <c:pt idx="697">
                  <c:v>24.94</c:v>
                </c:pt>
                <c:pt idx="698">
                  <c:v>24.67</c:v>
                </c:pt>
                <c:pt idx="699">
                  <c:v>24.49</c:v>
                </c:pt>
                <c:pt idx="700">
                  <c:v>24.27</c:v>
                </c:pt>
                <c:pt idx="701">
                  <c:v>24.27</c:v>
                </c:pt>
                <c:pt idx="702">
                  <c:v>24.15</c:v>
                </c:pt>
                <c:pt idx="703">
                  <c:v>24.12</c:v>
                </c:pt>
                <c:pt idx="704">
                  <c:v>24.03</c:v>
                </c:pt>
                <c:pt idx="705">
                  <c:v>23.81</c:v>
                </c:pt>
                <c:pt idx="706">
                  <c:v>23.55</c:v>
                </c:pt>
                <c:pt idx="707">
                  <c:v>23.36</c:v>
                </c:pt>
                <c:pt idx="708">
                  <c:v>23.29</c:v>
                </c:pt>
                <c:pt idx="709">
                  <c:v>22.44</c:v>
                </c:pt>
                <c:pt idx="710">
                  <c:v>22.37</c:v>
                </c:pt>
                <c:pt idx="711">
                  <c:v>22.33</c:v>
                </c:pt>
                <c:pt idx="712">
                  <c:v>22.3</c:v>
                </c:pt>
                <c:pt idx="713">
                  <c:v>22.28</c:v>
                </c:pt>
                <c:pt idx="714">
                  <c:v>22.12</c:v>
                </c:pt>
                <c:pt idx="715">
                  <c:v>21.97</c:v>
                </c:pt>
                <c:pt idx="716">
                  <c:v>20.59</c:v>
                </c:pt>
                <c:pt idx="717">
                  <c:v>20.32</c:v>
                </c:pt>
                <c:pt idx="718">
                  <c:v>19.91</c:v>
                </c:pt>
                <c:pt idx="719">
                  <c:v>18.96</c:v>
                </c:pt>
                <c:pt idx="720">
                  <c:v>18.690000000000001</c:v>
                </c:pt>
                <c:pt idx="721">
                  <c:v>18.149999999999999</c:v>
                </c:pt>
                <c:pt idx="722">
                  <c:v>18.079999999999998</c:v>
                </c:pt>
                <c:pt idx="723">
                  <c:v>17.600000000000001</c:v>
                </c:pt>
                <c:pt idx="724">
                  <c:v>16.739999999999998</c:v>
                </c:pt>
                <c:pt idx="725">
                  <c:v>16.71</c:v>
                </c:pt>
                <c:pt idx="726">
                  <c:v>15.89</c:v>
                </c:pt>
                <c:pt idx="727">
                  <c:v>15.47</c:v>
                </c:pt>
                <c:pt idx="728">
                  <c:v>14.08</c:v>
                </c:pt>
                <c:pt idx="729">
                  <c:v>12.89</c:v>
                </c:pt>
                <c:pt idx="730">
                  <c:v>40.049999999999997</c:v>
                </c:pt>
                <c:pt idx="731">
                  <c:v>33.340000000000003</c:v>
                </c:pt>
                <c:pt idx="732">
                  <c:v>27.29</c:v>
                </c:pt>
                <c:pt idx="733">
                  <c:v>35.090000000000003</c:v>
                </c:pt>
                <c:pt idx="734">
                  <c:v>25.22</c:v>
                </c:pt>
                <c:pt idx="735">
                  <c:v>24.6</c:v>
                </c:pt>
                <c:pt idx="736">
                  <c:v>24.26</c:v>
                </c:pt>
                <c:pt idx="737">
                  <c:v>23.58</c:v>
                </c:pt>
                <c:pt idx="738">
                  <c:v>13.99</c:v>
                </c:pt>
                <c:pt idx="739">
                  <c:v>12.81</c:v>
                </c:pt>
                <c:pt idx="740">
                  <c:v>35.81</c:v>
                </c:pt>
                <c:pt idx="741">
                  <c:v>32.58</c:v>
                </c:pt>
                <c:pt idx="742">
                  <c:v>24.82</c:v>
                </c:pt>
                <c:pt idx="743">
                  <c:v>23.06</c:v>
                </c:pt>
                <c:pt idx="744">
                  <c:v>33.75</c:v>
                </c:pt>
                <c:pt idx="745">
                  <c:v>29.91</c:v>
                </c:pt>
                <c:pt idx="746">
                  <c:v>26.87</c:v>
                </c:pt>
                <c:pt idx="747">
                  <c:v>24.73</c:v>
                </c:pt>
                <c:pt idx="748">
                  <c:v>24.57</c:v>
                </c:pt>
                <c:pt idx="749">
                  <c:v>40.33</c:v>
                </c:pt>
                <c:pt idx="750">
                  <c:v>39.21</c:v>
                </c:pt>
                <c:pt idx="751">
                  <c:v>38.97</c:v>
                </c:pt>
                <c:pt idx="752">
                  <c:v>38.700000000000003</c:v>
                </c:pt>
                <c:pt idx="753">
                  <c:v>38.130000000000003</c:v>
                </c:pt>
                <c:pt idx="754">
                  <c:v>38.130000000000003</c:v>
                </c:pt>
                <c:pt idx="755">
                  <c:v>38.130000000000003</c:v>
                </c:pt>
                <c:pt idx="756">
                  <c:v>38.130000000000003</c:v>
                </c:pt>
                <c:pt idx="757">
                  <c:v>38.130000000000003</c:v>
                </c:pt>
                <c:pt idx="758">
                  <c:v>38.049999999999997</c:v>
                </c:pt>
                <c:pt idx="759">
                  <c:v>37.979999999999997</c:v>
                </c:pt>
                <c:pt idx="760">
                  <c:v>37.479999999999997</c:v>
                </c:pt>
                <c:pt idx="761">
                  <c:v>36.44</c:v>
                </c:pt>
                <c:pt idx="762">
                  <c:v>36.33</c:v>
                </c:pt>
                <c:pt idx="763">
                  <c:v>36.04</c:v>
                </c:pt>
                <c:pt idx="764">
                  <c:v>36</c:v>
                </c:pt>
                <c:pt idx="765">
                  <c:v>36</c:v>
                </c:pt>
                <c:pt idx="766">
                  <c:v>36</c:v>
                </c:pt>
                <c:pt idx="767">
                  <c:v>36</c:v>
                </c:pt>
                <c:pt idx="768">
                  <c:v>35.42</c:v>
                </c:pt>
                <c:pt idx="769">
                  <c:v>35.35</c:v>
                </c:pt>
                <c:pt idx="770">
                  <c:v>35.200000000000003</c:v>
                </c:pt>
                <c:pt idx="771">
                  <c:v>35.200000000000003</c:v>
                </c:pt>
                <c:pt idx="772">
                  <c:v>35.17</c:v>
                </c:pt>
                <c:pt idx="773">
                  <c:v>35.130000000000003</c:v>
                </c:pt>
                <c:pt idx="774">
                  <c:v>34.92</c:v>
                </c:pt>
                <c:pt idx="775">
                  <c:v>34.71</c:v>
                </c:pt>
                <c:pt idx="776">
                  <c:v>34.64</c:v>
                </c:pt>
                <c:pt idx="777">
                  <c:v>34.11</c:v>
                </c:pt>
                <c:pt idx="778">
                  <c:v>34</c:v>
                </c:pt>
                <c:pt idx="779">
                  <c:v>34</c:v>
                </c:pt>
                <c:pt idx="780">
                  <c:v>33.97</c:v>
                </c:pt>
                <c:pt idx="781">
                  <c:v>33.9</c:v>
                </c:pt>
                <c:pt idx="782">
                  <c:v>33.619999999999997</c:v>
                </c:pt>
                <c:pt idx="783">
                  <c:v>32.85</c:v>
                </c:pt>
                <c:pt idx="784">
                  <c:v>32.619999999999997</c:v>
                </c:pt>
                <c:pt idx="785">
                  <c:v>32.479999999999997</c:v>
                </c:pt>
                <c:pt idx="786">
                  <c:v>32.25</c:v>
                </c:pt>
                <c:pt idx="787">
                  <c:v>32.22</c:v>
                </c:pt>
                <c:pt idx="788">
                  <c:v>32.22</c:v>
                </c:pt>
                <c:pt idx="789">
                  <c:v>32.049999999999997</c:v>
                </c:pt>
                <c:pt idx="790">
                  <c:v>31.67</c:v>
                </c:pt>
                <c:pt idx="791">
                  <c:v>30.99</c:v>
                </c:pt>
                <c:pt idx="792">
                  <c:v>30.95</c:v>
                </c:pt>
                <c:pt idx="793">
                  <c:v>30.61</c:v>
                </c:pt>
                <c:pt idx="794">
                  <c:v>29.72</c:v>
                </c:pt>
                <c:pt idx="795">
                  <c:v>29.51</c:v>
                </c:pt>
                <c:pt idx="796">
                  <c:v>28.99</c:v>
                </c:pt>
                <c:pt idx="797">
                  <c:v>28.93</c:v>
                </c:pt>
                <c:pt idx="798">
                  <c:v>28.9</c:v>
                </c:pt>
                <c:pt idx="799">
                  <c:v>28.67</c:v>
                </c:pt>
                <c:pt idx="800">
                  <c:v>28.58</c:v>
                </c:pt>
                <c:pt idx="801">
                  <c:v>27.7</c:v>
                </c:pt>
                <c:pt idx="802">
                  <c:v>27.7</c:v>
                </c:pt>
                <c:pt idx="803">
                  <c:v>27.03</c:v>
                </c:pt>
                <c:pt idx="804">
                  <c:v>26.69</c:v>
                </c:pt>
                <c:pt idx="805">
                  <c:v>26.58</c:v>
                </c:pt>
                <c:pt idx="806">
                  <c:v>26.53</c:v>
                </c:pt>
                <c:pt idx="807">
                  <c:v>26.5</c:v>
                </c:pt>
                <c:pt idx="808">
                  <c:v>26.13</c:v>
                </c:pt>
                <c:pt idx="809">
                  <c:v>25.87</c:v>
                </c:pt>
                <c:pt idx="810">
                  <c:v>25.68</c:v>
                </c:pt>
                <c:pt idx="811">
                  <c:v>25.47</c:v>
                </c:pt>
                <c:pt idx="812">
                  <c:v>25.47</c:v>
                </c:pt>
                <c:pt idx="813">
                  <c:v>25.4</c:v>
                </c:pt>
                <c:pt idx="814">
                  <c:v>25.34</c:v>
                </c:pt>
                <c:pt idx="815">
                  <c:v>24.91</c:v>
                </c:pt>
                <c:pt idx="816">
                  <c:v>24.83</c:v>
                </c:pt>
                <c:pt idx="817">
                  <c:v>24.45</c:v>
                </c:pt>
                <c:pt idx="818">
                  <c:v>24.43</c:v>
                </c:pt>
                <c:pt idx="819">
                  <c:v>24.33</c:v>
                </c:pt>
                <c:pt idx="820">
                  <c:v>23.61</c:v>
                </c:pt>
                <c:pt idx="821">
                  <c:v>23.51</c:v>
                </c:pt>
                <c:pt idx="822">
                  <c:v>23.37</c:v>
                </c:pt>
                <c:pt idx="823">
                  <c:v>22.74</c:v>
                </c:pt>
                <c:pt idx="824">
                  <c:v>22.59</c:v>
                </c:pt>
                <c:pt idx="825">
                  <c:v>22.2</c:v>
                </c:pt>
                <c:pt idx="826">
                  <c:v>22.13</c:v>
                </c:pt>
                <c:pt idx="827">
                  <c:v>22.13</c:v>
                </c:pt>
                <c:pt idx="828">
                  <c:v>22.02</c:v>
                </c:pt>
                <c:pt idx="829">
                  <c:v>21.69</c:v>
                </c:pt>
                <c:pt idx="830">
                  <c:v>21.34</c:v>
                </c:pt>
                <c:pt idx="831">
                  <c:v>21.24</c:v>
                </c:pt>
                <c:pt idx="832">
                  <c:v>20.77</c:v>
                </c:pt>
                <c:pt idx="833">
                  <c:v>20.6</c:v>
                </c:pt>
                <c:pt idx="834">
                  <c:v>20.49</c:v>
                </c:pt>
                <c:pt idx="835">
                  <c:v>20.05</c:v>
                </c:pt>
                <c:pt idx="836">
                  <c:v>20.05</c:v>
                </c:pt>
                <c:pt idx="837">
                  <c:v>19.91</c:v>
                </c:pt>
                <c:pt idx="838">
                  <c:v>19.61</c:v>
                </c:pt>
                <c:pt idx="839">
                  <c:v>18.84</c:v>
                </c:pt>
                <c:pt idx="840">
                  <c:v>17.37</c:v>
                </c:pt>
                <c:pt idx="841">
                  <c:v>17.27</c:v>
                </c:pt>
                <c:pt idx="842">
                  <c:v>16.73</c:v>
                </c:pt>
                <c:pt idx="843">
                  <c:v>16.71</c:v>
                </c:pt>
                <c:pt idx="844">
                  <c:v>16.7</c:v>
                </c:pt>
                <c:pt idx="845">
                  <c:v>16.579999999999998</c:v>
                </c:pt>
                <c:pt idx="846">
                  <c:v>16.32</c:v>
                </c:pt>
                <c:pt idx="847">
                  <c:v>16.3</c:v>
                </c:pt>
                <c:pt idx="848">
                  <c:v>16.12</c:v>
                </c:pt>
                <c:pt idx="849">
                  <c:v>16.07</c:v>
                </c:pt>
                <c:pt idx="850">
                  <c:v>15.47</c:v>
                </c:pt>
                <c:pt idx="851">
                  <c:v>15.24</c:v>
                </c:pt>
                <c:pt idx="852">
                  <c:v>27.64</c:v>
                </c:pt>
                <c:pt idx="853">
                  <c:v>25.89</c:v>
                </c:pt>
                <c:pt idx="854">
                  <c:v>33.770000000000003</c:v>
                </c:pt>
                <c:pt idx="855">
                  <c:v>31.61</c:v>
                </c:pt>
                <c:pt idx="856">
                  <c:v>26.66</c:v>
                </c:pt>
                <c:pt idx="857">
                  <c:v>25.8</c:v>
                </c:pt>
                <c:pt idx="858">
                  <c:v>25.75</c:v>
                </c:pt>
                <c:pt idx="859">
                  <c:v>22.77</c:v>
                </c:pt>
                <c:pt idx="860">
                  <c:v>28.12</c:v>
                </c:pt>
                <c:pt idx="861">
                  <c:v>30.87</c:v>
                </c:pt>
                <c:pt idx="862">
                  <c:v>29.51</c:v>
                </c:pt>
                <c:pt idx="863">
                  <c:v>28.38</c:v>
                </c:pt>
                <c:pt idx="864">
                  <c:v>25.87</c:v>
                </c:pt>
                <c:pt idx="865">
                  <c:v>25.66</c:v>
                </c:pt>
                <c:pt idx="866">
                  <c:v>25.55</c:v>
                </c:pt>
                <c:pt idx="867">
                  <c:v>23.3</c:v>
                </c:pt>
                <c:pt idx="868">
                  <c:v>22.67</c:v>
                </c:pt>
                <c:pt idx="869">
                  <c:v>21.89</c:v>
                </c:pt>
                <c:pt idx="870">
                  <c:v>21.58</c:v>
                </c:pt>
                <c:pt idx="871">
                  <c:v>39.11</c:v>
                </c:pt>
                <c:pt idx="872">
                  <c:v>36.72</c:v>
                </c:pt>
                <c:pt idx="873">
                  <c:v>36.65</c:v>
                </c:pt>
                <c:pt idx="874">
                  <c:v>36.57</c:v>
                </c:pt>
                <c:pt idx="875">
                  <c:v>36.46</c:v>
                </c:pt>
                <c:pt idx="876">
                  <c:v>36.42</c:v>
                </c:pt>
                <c:pt idx="877">
                  <c:v>36.42</c:v>
                </c:pt>
                <c:pt idx="878">
                  <c:v>36.229999999999997</c:v>
                </c:pt>
                <c:pt idx="879">
                  <c:v>36.200000000000003</c:v>
                </c:pt>
                <c:pt idx="880">
                  <c:v>36.159999999999997</c:v>
                </c:pt>
                <c:pt idx="881">
                  <c:v>36.090000000000003</c:v>
                </c:pt>
                <c:pt idx="882">
                  <c:v>36.049999999999997</c:v>
                </c:pt>
                <c:pt idx="883">
                  <c:v>35.729999999999997</c:v>
                </c:pt>
                <c:pt idx="884">
                  <c:v>35.090000000000003</c:v>
                </c:pt>
                <c:pt idx="885">
                  <c:v>35.06</c:v>
                </c:pt>
                <c:pt idx="886">
                  <c:v>34.630000000000003</c:v>
                </c:pt>
                <c:pt idx="887">
                  <c:v>33.619999999999997</c:v>
                </c:pt>
                <c:pt idx="888">
                  <c:v>33.25</c:v>
                </c:pt>
                <c:pt idx="889">
                  <c:v>32.21</c:v>
                </c:pt>
                <c:pt idx="890">
                  <c:v>32.18</c:v>
                </c:pt>
                <c:pt idx="891">
                  <c:v>32.08</c:v>
                </c:pt>
                <c:pt idx="892">
                  <c:v>32.020000000000003</c:v>
                </c:pt>
                <c:pt idx="893">
                  <c:v>31.89</c:v>
                </c:pt>
                <c:pt idx="894">
                  <c:v>31.25</c:v>
                </c:pt>
                <c:pt idx="895">
                  <c:v>30.84</c:v>
                </c:pt>
                <c:pt idx="896">
                  <c:v>30.52</c:v>
                </c:pt>
                <c:pt idx="897">
                  <c:v>30.06</c:v>
                </c:pt>
                <c:pt idx="898">
                  <c:v>30.02</c:v>
                </c:pt>
                <c:pt idx="899">
                  <c:v>29.9</c:v>
                </c:pt>
                <c:pt idx="900">
                  <c:v>29.66</c:v>
                </c:pt>
                <c:pt idx="901">
                  <c:v>29.63</c:v>
                </c:pt>
                <c:pt idx="902">
                  <c:v>28.71</c:v>
                </c:pt>
                <c:pt idx="903">
                  <c:v>28.51</c:v>
                </c:pt>
                <c:pt idx="904">
                  <c:v>28.28</c:v>
                </c:pt>
                <c:pt idx="905">
                  <c:v>28.13</c:v>
                </c:pt>
                <c:pt idx="906">
                  <c:v>27.55</c:v>
                </c:pt>
                <c:pt idx="907">
                  <c:v>27.36</c:v>
                </c:pt>
                <c:pt idx="908">
                  <c:v>27.3</c:v>
                </c:pt>
                <c:pt idx="909">
                  <c:v>26.69</c:v>
                </c:pt>
                <c:pt idx="910">
                  <c:v>26.65</c:v>
                </c:pt>
                <c:pt idx="911">
                  <c:v>26.33</c:v>
                </c:pt>
                <c:pt idx="912">
                  <c:v>26.25</c:v>
                </c:pt>
                <c:pt idx="913">
                  <c:v>26.2</c:v>
                </c:pt>
                <c:pt idx="914">
                  <c:v>26.17</c:v>
                </c:pt>
                <c:pt idx="915">
                  <c:v>26.1</c:v>
                </c:pt>
                <c:pt idx="916">
                  <c:v>25.19</c:v>
                </c:pt>
                <c:pt idx="917">
                  <c:v>25.03</c:v>
                </c:pt>
                <c:pt idx="918">
                  <c:v>23.78</c:v>
                </c:pt>
                <c:pt idx="919">
                  <c:v>23.43</c:v>
                </c:pt>
                <c:pt idx="920">
                  <c:v>23.17</c:v>
                </c:pt>
                <c:pt idx="921">
                  <c:v>23.14</c:v>
                </c:pt>
                <c:pt idx="922">
                  <c:v>22.55</c:v>
                </c:pt>
                <c:pt idx="923">
                  <c:v>22.46</c:v>
                </c:pt>
                <c:pt idx="924">
                  <c:v>22.37</c:v>
                </c:pt>
                <c:pt idx="925">
                  <c:v>22.26</c:v>
                </c:pt>
                <c:pt idx="926">
                  <c:v>22.26</c:v>
                </c:pt>
                <c:pt idx="927">
                  <c:v>22.03</c:v>
                </c:pt>
                <c:pt idx="928">
                  <c:v>21.51</c:v>
                </c:pt>
                <c:pt idx="929">
                  <c:v>21.46</c:v>
                </c:pt>
                <c:pt idx="930">
                  <c:v>21.42</c:v>
                </c:pt>
                <c:pt idx="931">
                  <c:v>21.36</c:v>
                </c:pt>
                <c:pt idx="932">
                  <c:v>21.29</c:v>
                </c:pt>
                <c:pt idx="933">
                  <c:v>21.27</c:v>
                </c:pt>
                <c:pt idx="934">
                  <c:v>21.21</c:v>
                </c:pt>
                <c:pt idx="935">
                  <c:v>21.21</c:v>
                </c:pt>
                <c:pt idx="936">
                  <c:v>20.329999999999998</c:v>
                </c:pt>
                <c:pt idx="937">
                  <c:v>18.77</c:v>
                </c:pt>
                <c:pt idx="938">
                  <c:v>18.18</c:v>
                </c:pt>
                <c:pt idx="939">
                  <c:v>18.05</c:v>
                </c:pt>
                <c:pt idx="940">
                  <c:v>17.579999999999998</c:v>
                </c:pt>
                <c:pt idx="941">
                  <c:v>17.559999999999999</c:v>
                </c:pt>
                <c:pt idx="942">
                  <c:v>17.510000000000002</c:v>
                </c:pt>
                <c:pt idx="943">
                  <c:v>17.350000000000001</c:v>
                </c:pt>
                <c:pt idx="944">
                  <c:v>16.82</c:v>
                </c:pt>
                <c:pt idx="945">
                  <c:v>16.82</c:v>
                </c:pt>
                <c:pt idx="946">
                  <c:v>16.649999999999999</c:v>
                </c:pt>
                <c:pt idx="947">
                  <c:v>16.63</c:v>
                </c:pt>
                <c:pt idx="948">
                  <c:v>15.76</c:v>
                </c:pt>
                <c:pt idx="949">
                  <c:v>15.5</c:v>
                </c:pt>
                <c:pt idx="950">
                  <c:v>15.46</c:v>
                </c:pt>
                <c:pt idx="951">
                  <c:v>14.82</c:v>
                </c:pt>
                <c:pt idx="952">
                  <c:v>14.63</c:v>
                </c:pt>
                <c:pt idx="953">
                  <c:v>14.56</c:v>
                </c:pt>
                <c:pt idx="954">
                  <c:v>13.82</c:v>
                </c:pt>
                <c:pt idx="955">
                  <c:v>13.47</c:v>
                </c:pt>
                <c:pt idx="956">
                  <c:v>11.16</c:v>
                </c:pt>
                <c:pt idx="957">
                  <c:v>33.74</c:v>
                </c:pt>
                <c:pt idx="958">
                  <c:v>32.29</c:v>
                </c:pt>
                <c:pt idx="959">
                  <c:v>29.95</c:v>
                </c:pt>
                <c:pt idx="960">
                  <c:v>28.31</c:v>
                </c:pt>
                <c:pt idx="961">
                  <c:v>26.3</c:v>
                </c:pt>
                <c:pt idx="962">
                  <c:v>25.92</c:v>
                </c:pt>
                <c:pt idx="963">
                  <c:v>25.41</c:v>
                </c:pt>
                <c:pt idx="964">
                  <c:v>23.5</c:v>
                </c:pt>
                <c:pt idx="965">
                  <c:v>23.02</c:v>
                </c:pt>
                <c:pt idx="966">
                  <c:v>22.09</c:v>
                </c:pt>
                <c:pt idx="967">
                  <c:v>24.98</c:v>
                </c:pt>
                <c:pt idx="968">
                  <c:v>29.99</c:v>
                </c:pt>
                <c:pt idx="969">
                  <c:v>26.26</c:v>
                </c:pt>
                <c:pt idx="970">
                  <c:v>26</c:v>
                </c:pt>
                <c:pt idx="971">
                  <c:v>24.71</c:v>
                </c:pt>
                <c:pt idx="972">
                  <c:v>22.21</c:v>
                </c:pt>
                <c:pt idx="973">
                  <c:v>20.87</c:v>
                </c:pt>
                <c:pt idx="974">
                  <c:v>35.950000000000003</c:v>
                </c:pt>
                <c:pt idx="975">
                  <c:v>35.51</c:v>
                </c:pt>
                <c:pt idx="976">
                  <c:v>34.67</c:v>
                </c:pt>
                <c:pt idx="977">
                  <c:v>34.67</c:v>
                </c:pt>
                <c:pt idx="978">
                  <c:v>34.67</c:v>
                </c:pt>
                <c:pt idx="979">
                  <c:v>33.44</c:v>
                </c:pt>
                <c:pt idx="980">
                  <c:v>33.369999999999997</c:v>
                </c:pt>
                <c:pt idx="981">
                  <c:v>32.21</c:v>
                </c:pt>
                <c:pt idx="982">
                  <c:v>32.21</c:v>
                </c:pt>
                <c:pt idx="983">
                  <c:v>32.08</c:v>
                </c:pt>
                <c:pt idx="984">
                  <c:v>31.98</c:v>
                </c:pt>
                <c:pt idx="985">
                  <c:v>30.92</c:v>
                </c:pt>
                <c:pt idx="986">
                  <c:v>30.92</c:v>
                </c:pt>
                <c:pt idx="987">
                  <c:v>30.89</c:v>
                </c:pt>
                <c:pt idx="988">
                  <c:v>30.7</c:v>
                </c:pt>
                <c:pt idx="989">
                  <c:v>30.67</c:v>
                </c:pt>
                <c:pt idx="990">
                  <c:v>29.9</c:v>
                </c:pt>
                <c:pt idx="991">
                  <c:v>29.75</c:v>
                </c:pt>
                <c:pt idx="992">
                  <c:v>29.75</c:v>
                </c:pt>
                <c:pt idx="993">
                  <c:v>29.54</c:v>
                </c:pt>
                <c:pt idx="994">
                  <c:v>28.67</c:v>
                </c:pt>
                <c:pt idx="995">
                  <c:v>28.52</c:v>
                </c:pt>
                <c:pt idx="996">
                  <c:v>28.38</c:v>
                </c:pt>
                <c:pt idx="997">
                  <c:v>28.18</c:v>
                </c:pt>
                <c:pt idx="998">
                  <c:v>28.15</c:v>
                </c:pt>
                <c:pt idx="999">
                  <c:v>27.7</c:v>
                </c:pt>
                <c:pt idx="1000">
                  <c:v>27.34</c:v>
                </c:pt>
                <c:pt idx="1001">
                  <c:v>27.34</c:v>
                </c:pt>
                <c:pt idx="1002">
                  <c:v>27.06</c:v>
                </c:pt>
                <c:pt idx="1003">
                  <c:v>26.21</c:v>
                </c:pt>
                <c:pt idx="1004">
                  <c:v>26.15</c:v>
                </c:pt>
                <c:pt idx="1005">
                  <c:v>25.94</c:v>
                </c:pt>
                <c:pt idx="1006">
                  <c:v>25.94</c:v>
                </c:pt>
                <c:pt idx="1007">
                  <c:v>25.89</c:v>
                </c:pt>
                <c:pt idx="1008">
                  <c:v>25.82</c:v>
                </c:pt>
                <c:pt idx="1009">
                  <c:v>25.81</c:v>
                </c:pt>
                <c:pt idx="1010">
                  <c:v>25.53</c:v>
                </c:pt>
                <c:pt idx="1011">
                  <c:v>25.5</c:v>
                </c:pt>
                <c:pt idx="1012">
                  <c:v>25.32</c:v>
                </c:pt>
                <c:pt idx="1013">
                  <c:v>25.3</c:v>
                </c:pt>
                <c:pt idx="1014">
                  <c:v>25.14</c:v>
                </c:pt>
                <c:pt idx="1015">
                  <c:v>25.14</c:v>
                </c:pt>
                <c:pt idx="1016">
                  <c:v>24.3</c:v>
                </c:pt>
                <c:pt idx="1017">
                  <c:v>23.96</c:v>
                </c:pt>
                <c:pt idx="1018">
                  <c:v>23.91</c:v>
                </c:pt>
                <c:pt idx="1019">
                  <c:v>23.88</c:v>
                </c:pt>
                <c:pt idx="1020">
                  <c:v>23.48</c:v>
                </c:pt>
                <c:pt idx="1021">
                  <c:v>23.29</c:v>
                </c:pt>
                <c:pt idx="1022">
                  <c:v>23.05</c:v>
                </c:pt>
                <c:pt idx="1023">
                  <c:v>23.03</c:v>
                </c:pt>
                <c:pt idx="1024">
                  <c:v>22.53</c:v>
                </c:pt>
                <c:pt idx="1025">
                  <c:v>22.4</c:v>
                </c:pt>
                <c:pt idx="1026">
                  <c:v>22.35</c:v>
                </c:pt>
                <c:pt idx="1027">
                  <c:v>22.24</c:v>
                </c:pt>
                <c:pt idx="1028">
                  <c:v>22.24</c:v>
                </c:pt>
                <c:pt idx="1029">
                  <c:v>21.42</c:v>
                </c:pt>
                <c:pt idx="1030">
                  <c:v>21.36</c:v>
                </c:pt>
                <c:pt idx="1031">
                  <c:v>21.29</c:v>
                </c:pt>
                <c:pt idx="1032">
                  <c:v>21.14</c:v>
                </c:pt>
                <c:pt idx="1033">
                  <c:v>21.12</c:v>
                </c:pt>
                <c:pt idx="1034">
                  <c:v>21.12</c:v>
                </c:pt>
                <c:pt idx="1035">
                  <c:v>21.1</c:v>
                </c:pt>
                <c:pt idx="1036">
                  <c:v>21.1</c:v>
                </c:pt>
                <c:pt idx="1037">
                  <c:v>21.06</c:v>
                </c:pt>
                <c:pt idx="1038">
                  <c:v>20.67</c:v>
                </c:pt>
                <c:pt idx="1039">
                  <c:v>20.67</c:v>
                </c:pt>
                <c:pt idx="1040">
                  <c:v>20.65</c:v>
                </c:pt>
                <c:pt idx="1041">
                  <c:v>20.52</c:v>
                </c:pt>
                <c:pt idx="1042">
                  <c:v>20.48</c:v>
                </c:pt>
                <c:pt idx="1043">
                  <c:v>20.399999999999999</c:v>
                </c:pt>
                <c:pt idx="1044">
                  <c:v>20.399999999999999</c:v>
                </c:pt>
                <c:pt idx="1045">
                  <c:v>20.38</c:v>
                </c:pt>
                <c:pt idx="1046">
                  <c:v>20.309999999999999</c:v>
                </c:pt>
                <c:pt idx="1047">
                  <c:v>20.21</c:v>
                </c:pt>
                <c:pt idx="1048">
                  <c:v>19.89</c:v>
                </c:pt>
                <c:pt idx="1049">
                  <c:v>19.87</c:v>
                </c:pt>
                <c:pt idx="1050">
                  <c:v>19.87</c:v>
                </c:pt>
                <c:pt idx="1051">
                  <c:v>19.649999999999999</c:v>
                </c:pt>
                <c:pt idx="1052">
                  <c:v>19.649999999999999</c:v>
                </c:pt>
                <c:pt idx="1053">
                  <c:v>19.53</c:v>
                </c:pt>
                <c:pt idx="1054">
                  <c:v>19.489999999999998</c:v>
                </c:pt>
                <c:pt idx="1055">
                  <c:v>19.02</c:v>
                </c:pt>
                <c:pt idx="1056">
                  <c:v>18.96</c:v>
                </c:pt>
                <c:pt idx="1057">
                  <c:v>18.350000000000001</c:v>
                </c:pt>
                <c:pt idx="1058">
                  <c:v>18.22</c:v>
                </c:pt>
                <c:pt idx="1059">
                  <c:v>18.09</c:v>
                </c:pt>
                <c:pt idx="1060">
                  <c:v>17.61</c:v>
                </c:pt>
                <c:pt idx="1061">
                  <c:v>17.600000000000001</c:v>
                </c:pt>
                <c:pt idx="1062">
                  <c:v>17.399999999999999</c:v>
                </c:pt>
                <c:pt idx="1063">
                  <c:v>17.399999999999999</c:v>
                </c:pt>
                <c:pt idx="1064">
                  <c:v>17.329999999999998</c:v>
                </c:pt>
                <c:pt idx="1065">
                  <c:v>16.84</c:v>
                </c:pt>
                <c:pt idx="1066">
                  <c:v>16.73</c:v>
                </c:pt>
                <c:pt idx="1067">
                  <c:v>16.690000000000001</c:v>
                </c:pt>
                <c:pt idx="1068">
                  <c:v>16.670000000000002</c:v>
                </c:pt>
                <c:pt idx="1069">
                  <c:v>16.64</c:v>
                </c:pt>
                <c:pt idx="1070">
                  <c:v>16.62</c:v>
                </c:pt>
                <c:pt idx="1071">
                  <c:v>16.57</c:v>
                </c:pt>
                <c:pt idx="1072">
                  <c:v>15.87</c:v>
                </c:pt>
                <c:pt idx="1073">
                  <c:v>15.33</c:v>
                </c:pt>
                <c:pt idx="1074">
                  <c:v>15.17</c:v>
                </c:pt>
                <c:pt idx="1075">
                  <c:v>14.07</c:v>
                </c:pt>
                <c:pt idx="1076">
                  <c:v>13.97</c:v>
                </c:pt>
                <c:pt idx="1077">
                  <c:v>13.97</c:v>
                </c:pt>
                <c:pt idx="1078">
                  <c:v>13.96</c:v>
                </c:pt>
                <c:pt idx="1079">
                  <c:v>13.24</c:v>
                </c:pt>
                <c:pt idx="1080">
                  <c:v>12.84</c:v>
                </c:pt>
                <c:pt idx="1081">
                  <c:v>12.28</c:v>
                </c:pt>
                <c:pt idx="1082">
                  <c:v>21.67</c:v>
                </c:pt>
                <c:pt idx="1083">
                  <c:v>32.299999999999997</c:v>
                </c:pt>
                <c:pt idx="1084">
                  <c:v>26.27</c:v>
                </c:pt>
                <c:pt idx="1085">
                  <c:v>20.77</c:v>
                </c:pt>
                <c:pt idx="1086">
                  <c:v>30.94</c:v>
                </c:pt>
                <c:pt idx="1087">
                  <c:v>25.33</c:v>
                </c:pt>
                <c:pt idx="1088">
                  <c:v>24.15</c:v>
                </c:pt>
                <c:pt idx="1089">
                  <c:v>22.77</c:v>
                </c:pt>
                <c:pt idx="1090">
                  <c:v>22.38</c:v>
                </c:pt>
                <c:pt idx="1091">
                  <c:v>34.659999999999997</c:v>
                </c:pt>
                <c:pt idx="1092">
                  <c:v>34.1</c:v>
                </c:pt>
                <c:pt idx="1093">
                  <c:v>33.81</c:v>
                </c:pt>
                <c:pt idx="1094">
                  <c:v>33.5</c:v>
                </c:pt>
                <c:pt idx="1095">
                  <c:v>32.21</c:v>
                </c:pt>
                <c:pt idx="1096">
                  <c:v>32.21</c:v>
                </c:pt>
                <c:pt idx="1097">
                  <c:v>32.21</c:v>
                </c:pt>
                <c:pt idx="1098">
                  <c:v>32.020000000000003</c:v>
                </c:pt>
                <c:pt idx="1099">
                  <c:v>31.76</c:v>
                </c:pt>
                <c:pt idx="1100">
                  <c:v>31.15</c:v>
                </c:pt>
                <c:pt idx="1101">
                  <c:v>31.12</c:v>
                </c:pt>
                <c:pt idx="1102">
                  <c:v>31.09</c:v>
                </c:pt>
                <c:pt idx="1103">
                  <c:v>31.09</c:v>
                </c:pt>
                <c:pt idx="1104">
                  <c:v>30.56</c:v>
                </c:pt>
                <c:pt idx="1105">
                  <c:v>29.81</c:v>
                </c:pt>
                <c:pt idx="1106">
                  <c:v>29.75</c:v>
                </c:pt>
                <c:pt idx="1107">
                  <c:v>29.36</c:v>
                </c:pt>
                <c:pt idx="1108">
                  <c:v>29.33</c:v>
                </c:pt>
                <c:pt idx="1109">
                  <c:v>28.93</c:v>
                </c:pt>
                <c:pt idx="1110">
                  <c:v>28.76</c:v>
                </c:pt>
                <c:pt idx="1111">
                  <c:v>28.69</c:v>
                </c:pt>
                <c:pt idx="1112">
                  <c:v>28.57</c:v>
                </c:pt>
                <c:pt idx="1113">
                  <c:v>28.54</c:v>
                </c:pt>
                <c:pt idx="1114">
                  <c:v>28.54</c:v>
                </c:pt>
                <c:pt idx="1115">
                  <c:v>28.54</c:v>
                </c:pt>
                <c:pt idx="1116">
                  <c:v>28.45</c:v>
                </c:pt>
                <c:pt idx="1117">
                  <c:v>28.45</c:v>
                </c:pt>
                <c:pt idx="1118">
                  <c:v>28.37</c:v>
                </c:pt>
                <c:pt idx="1119">
                  <c:v>28.34</c:v>
                </c:pt>
                <c:pt idx="1120">
                  <c:v>27.42</c:v>
                </c:pt>
                <c:pt idx="1121">
                  <c:v>27.39</c:v>
                </c:pt>
                <c:pt idx="1122">
                  <c:v>27.23</c:v>
                </c:pt>
                <c:pt idx="1123">
                  <c:v>27.17</c:v>
                </c:pt>
                <c:pt idx="1124">
                  <c:v>26.92</c:v>
                </c:pt>
                <c:pt idx="1125">
                  <c:v>26.49</c:v>
                </c:pt>
                <c:pt idx="1126">
                  <c:v>26.44</c:v>
                </c:pt>
                <c:pt idx="1127">
                  <c:v>26.39</c:v>
                </c:pt>
                <c:pt idx="1128">
                  <c:v>26.17</c:v>
                </c:pt>
                <c:pt idx="1129">
                  <c:v>25.86</c:v>
                </c:pt>
                <c:pt idx="1130">
                  <c:v>25.63</c:v>
                </c:pt>
                <c:pt idx="1131">
                  <c:v>25.53</c:v>
                </c:pt>
                <c:pt idx="1132">
                  <c:v>25.27</c:v>
                </c:pt>
                <c:pt idx="1133">
                  <c:v>25.02</c:v>
                </c:pt>
                <c:pt idx="1134">
                  <c:v>25.02</c:v>
                </c:pt>
                <c:pt idx="1135">
                  <c:v>24.94</c:v>
                </c:pt>
                <c:pt idx="1136">
                  <c:v>24.88</c:v>
                </c:pt>
                <c:pt idx="1137">
                  <c:v>24.26</c:v>
                </c:pt>
                <c:pt idx="1138">
                  <c:v>24.26</c:v>
                </c:pt>
                <c:pt idx="1139">
                  <c:v>24.21</c:v>
                </c:pt>
                <c:pt idx="1140">
                  <c:v>24.13</c:v>
                </c:pt>
                <c:pt idx="1141">
                  <c:v>24.11</c:v>
                </c:pt>
                <c:pt idx="1142">
                  <c:v>24.03</c:v>
                </c:pt>
                <c:pt idx="1143">
                  <c:v>24.03</c:v>
                </c:pt>
                <c:pt idx="1144">
                  <c:v>23.99</c:v>
                </c:pt>
                <c:pt idx="1145">
                  <c:v>23.99</c:v>
                </c:pt>
                <c:pt idx="1146">
                  <c:v>23.91</c:v>
                </c:pt>
                <c:pt idx="1147">
                  <c:v>23.79</c:v>
                </c:pt>
                <c:pt idx="1148">
                  <c:v>23.77</c:v>
                </c:pt>
                <c:pt idx="1149">
                  <c:v>23.77</c:v>
                </c:pt>
                <c:pt idx="1150">
                  <c:v>23.46</c:v>
                </c:pt>
                <c:pt idx="1151">
                  <c:v>23.43</c:v>
                </c:pt>
                <c:pt idx="1152">
                  <c:v>23.34</c:v>
                </c:pt>
                <c:pt idx="1153">
                  <c:v>23.34</c:v>
                </c:pt>
                <c:pt idx="1154">
                  <c:v>23.01</c:v>
                </c:pt>
                <c:pt idx="1155">
                  <c:v>22.23</c:v>
                </c:pt>
                <c:pt idx="1156">
                  <c:v>22.23</c:v>
                </c:pt>
                <c:pt idx="1157">
                  <c:v>22.23</c:v>
                </c:pt>
                <c:pt idx="1158">
                  <c:v>21.71</c:v>
                </c:pt>
                <c:pt idx="1159">
                  <c:v>21.69</c:v>
                </c:pt>
                <c:pt idx="1160">
                  <c:v>21.64</c:v>
                </c:pt>
                <c:pt idx="1161">
                  <c:v>21.62</c:v>
                </c:pt>
                <c:pt idx="1162">
                  <c:v>21.49</c:v>
                </c:pt>
                <c:pt idx="1163">
                  <c:v>21.49</c:v>
                </c:pt>
                <c:pt idx="1164">
                  <c:v>21.47</c:v>
                </c:pt>
                <c:pt idx="1165">
                  <c:v>21.47</c:v>
                </c:pt>
                <c:pt idx="1166">
                  <c:v>21.45</c:v>
                </c:pt>
                <c:pt idx="1167">
                  <c:v>21.38</c:v>
                </c:pt>
                <c:pt idx="1168">
                  <c:v>21.3</c:v>
                </c:pt>
                <c:pt idx="1169">
                  <c:v>20.41</c:v>
                </c:pt>
                <c:pt idx="1170">
                  <c:v>20.329999999999998</c:v>
                </c:pt>
                <c:pt idx="1171">
                  <c:v>20.309999999999999</c:v>
                </c:pt>
                <c:pt idx="1172">
                  <c:v>20.27</c:v>
                </c:pt>
                <c:pt idx="1173">
                  <c:v>19.670000000000002</c:v>
                </c:pt>
                <c:pt idx="1174">
                  <c:v>19.61</c:v>
                </c:pt>
                <c:pt idx="1175">
                  <c:v>19.13</c:v>
                </c:pt>
                <c:pt idx="1176">
                  <c:v>18.88</c:v>
                </c:pt>
                <c:pt idx="1177">
                  <c:v>18.559999999999999</c:v>
                </c:pt>
                <c:pt idx="1178">
                  <c:v>18.36</c:v>
                </c:pt>
                <c:pt idx="1179">
                  <c:v>18.25</c:v>
                </c:pt>
                <c:pt idx="1180">
                  <c:v>18.18</c:v>
                </c:pt>
                <c:pt idx="1181">
                  <c:v>17.14</c:v>
                </c:pt>
                <c:pt idx="1182">
                  <c:v>17.09</c:v>
                </c:pt>
                <c:pt idx="1183">
                  <c:v>16.559999999999999</c:v>
                </c:pt>
                <c:pt idx="1184">
                  <c:v>16.54</c:v>
                </c:pt>
                <c:pt idx="1185">
                  <c:v>16.54</c:v>
                </c:pt>
                <c:pt idx="1186">
                  <c:v>16.079999999999998</c:v>
                </c:pt>
                <c:pt idx="1187">
                  <c:v>14.63</c:v>
                </c:pt>
                <c:pt idx="1188">
                  <c:v>14.51</c:v>
                </c:pt>
                <c:pt idx="1189">
                  <c:v>14.06</c:v>
                </c:pt>
                <c:pt idx="1190">
                  <c:v>13.9</c:v>
                </c:pt>
                <c:pt idx="1191">
                  <c:v>13.49</c:v>
                </c:pt>
                <c:pt idx="1192">
                  <c:v>12.78</c:v>
                </c:pt>
                <c:pt idx="1193">
                  <c:v>12.76</c:v>
                </c:pt>
                <c:pt idx="1194">
                  <c:v>12.1</c:v>
                </c:pt>
                <c:pt idx="1195">
                  <c:v>11.75</c:v>
                </c:pt>
                <c:pt idx="1196">
                  <c:v>28.99</c:v>
                </c:pt>
                <c:pt idx="1197">
                  <c:v>27.13</c:v>
                </c:pt>
                <c:pt idx="1198">
                  <c:v>23.9</c:v>
                </c:pt>
                <c:pt idx="1199">
                  <c:v>23.89</c:v>
                </c:pt>
                <c:pt idx="1200">
                  <c:v>23.02</c:v>
                </c:pt>
                <c:pt idx="1201">
                  <c:v>22.97</c:v>
                </c:pt>
                <c:pt idx="1202">
                  <c:v>22.28</c:v>
                </c:pt>
                <c:pt idx="1203">
                  <c:v>21.59</c:v>
                </c:pt>
                <c:pt idx="1204">
                  <c:v>31.59</c:v>
                </c:pt>
                <c:pt idx="1205">
                  <c:v>27.76</c:v>
                </c:pt>
                <c:pt idx="1206">
                  <c:v>24.58</c:v>
                </c:pt>
                <c:pt idx="1207">
                  <c:v>22.61</c:v>
                </c:pt>
                <c:pt idx="1208">
                  <c:v>22.47</c:v>
                </c:pt>
                <c:pt idx="1209">
                  <c:v>18.11</c:v>
                </c:pt>
                <c:pt idx="1210">
                  <c:v>13.63</c:v>
                </c:pt>
                <c:pt idx="1211">
                  <c:v>33.700000000000003</c:v>
                </c:pt>
                <c:pt idx="1212">
                  <c:v>33.25</c:v>
                </c:pt>
                <c:pt idx="1213">
                  <c:v>32.409999999999997</c:v>
                </c:pt>
                <c:pt idx="1214">
                  <c:v>32.369999999999997</c:v>
                </c:pt>
                <c:pt idx="1215">
                  <c:v>32.369999999999997</c:v>
                </c:pt>
                <c:pt idx="1216">
                  <c:v>32.369999999999997</c:v>
                </c:pt>
                <c:pt idx="1217">
                  <c:v>32.369999999999997</c:v>
                </c:pt>
                <c:pt idx="1218">
                  <c:v>32.24</c:v>
                </c:pt>
                <c:pt idx="1219">
                  <c:v>32.08</c:v>
                </c:pt>
                <c:pt idx="1220">
                  <c:v>32.04</c:v>
                </c:pt>
                <c:pt idx="1221">
                  <c:v>31.85</c:v>
                </c:pt>
                <c:pt idx="1222">
                  <c:v>31.85</c:v>
                </c:pt>
                <c:pt idx="1223">
                  <c:v>31.76</c:v>
                </c:pt>
                <c:pt idx="1224">
                  <c:v>31.5</c:v>
                </c:pt>
                <c:pt idx="1225">
                  <c:v>31.5</c:v>
                </c:pt>
                <c:pt idx="1226">
                  <c:v>30.84</c:v>
                </c:pt>
                <c:pt idx="1227">
                  <c:v>30.81</c:v>
                </c:pt>
                <c:pt idx="1228">
                  <c:v>30.81</c:v>
                </c:pt>
                <c:pt idx="1229">
                  <c:v>30.69</c:v>
                </c:pt>
                <c:pt idx="1230">
                  <c:v>30.01</c:v>
                </c:pt>
                <c:pt idx="1231">
                  <c:v>30.01</c:v>
                </c:pt>
                <c:pt idx="1232">
                  <c:v>29.98</c:v>
                </c:pt>
                <c:pt idx="1233">
                  <c:v>29.95</c:v>
                </c:pt>
                <c:pt idx="1234">
                  <c:v>29.95</c:v>
                </c:pt>
                <c:pt idx="1235">
                  <c:v>29.77</c:v>
                </c:pt>
                <c:pt idx="1236">
                  <c:v>29.56</c:v>
                </c:pt>
                <c:pt idx="1237">
                  <c:v>29.44</c:v>
                </c:pt>
                <c:pt idx="1238">
                  <c:v>28.6</c:v>
                </c:pt>
                <c:pt idx="1239">
                  <c:v>28.37</c:v>
                </c:pt>
                <c:pt idx="1240">
                  <c:v>28.2</c:v>
                </c:pt>
                <c:pt idx="1241">
                  <c:v>27.47</c:v>
                </c:pt>
                <c:pt idx="1242">
                  <c:v>27.47</c:v>
                </c:pt>
                <c:pt idx="1243">
                  <c:v>27.47</c:v>
                </c:pt>
                <c:pt idx="1244">
                  <c:v>27.44</c:v>
                </c:pt>
                <c:pt idx="1245">
                  <c:v>27.41</c:v>
                </c:pt>
                <c:pt idx="1246">
                  <c:v>27.41</c:v>
                </c:pt>
                <c:pt idx="1247">
                  <c:v>27.36</c:v>
                </c:pt>
                <c:pt idx="1248">
                  <c:v>26.34</c:v>
                </c:pt>
                <c:pt idx="1249">
                  <c:v>26.28</c:v>
                </c:pt>
                <c:pt idx="1250">
                  <c:v>26.1</c:v>
                </c:pt>
                <c:pt idx="1251">
                  <c:v>26.02</c:v>
                </c:pt>
                <c:pt idx="1252">
                  <c:v>25.81</c:v>
                </c:pt>
                <c:pt idx="1253">
                  <c:v>25.32</c:v>
                </c:pt>
                <c:pt idx="1254">
                  <c:v>25.27</c:v>
                </c:pt>
                <c:pt idx="1255">
                  <c:v>24.86</c:v>
                </c:pt>
                <c:pt idx="1256">
                  <c:v>24.27</c:v>
                </c:pt>
                <c:pt idx="1257">
                  <c:v>24.08</c:v>
                </c:pt>
                <c:pt idx="1258">
                  <c:v>24.03</c:v>
                </c:pt>
                <c:pt idx="1259">
                  <c:v>23.95</c:v>
                </c:pt>
                <c:pt idx="1260">
                  <c:v>23.81</c:v>
                </c:pt>
                <c:pt idx="1261">
                  <c:v>23.73</c:v>
                </c:pt>
                <c:pt idx="1262">
                  <c:v>23.36</c:v>
                </c:pt>
                <c:pt idx="1263">
                  <c:v>23.23</c:v>
                </c:pt>
                <c:pt idx="1264">
                  <c:v>23.2</c:v>
                </c:pt>
                <c:pt idx="1265">
                  <c:v>23.18</c:v>
                </c:pt>
                <c:pt idx="1266">
                  <c:v>23.16</c:v>
                </c:pt>
                <c:pt idx="1267">
                  <c:v>23.16</c:v>
                </c:pt>
                <c:pt idx="1268">
                  <c:v>23.06</c:v>
                </c:pt>
                <c:pt idx="1269">
                  <c:v>22.99</c:v>
                </c:pt>
                <c:pt idx="1270">
                  <c:v>22.97</c:v>
                </c:pt>
                <c:pt idx="1271">
                  <c:v>22.94</c:v>
                </c:pt>
                <c:pt idx="1272">
                  <c:v>22.6</c:v>
                </c:pt>
                <c:pt idx="1273">
                  <c:v>22.51</c:v>
                </c:pt>
                <c:pt idx="1274">
                  <c:v>22.46</c:v>
                </c:pt>
                <c:pt idx="1275">
                  <c:v>21.42</c:v>
                </c:pt>
                <c:pt idx="1276">
                  <c:v>21.42</c:v>
                </c:pt>
                <c:pt idx="1277">
                  <c:v>21.42</c:v>
                </c:pt>
                <c:pt idx="1278">
                  <c:v>21.4</c:v>
                </c:pt>
                <c:pt idx="1279">
                  <c:v>21.31</c:v>
                </c:pt>
                <c:pt idx="1280">
                  <c:v>21.27</c:v>
                </c:pt>
                <c:pt idx="1281">
                  <c:v>21.25</c:v>
                </c:pt>
                <c:pt idx="1282">
                  <c:v>21.22</c:v>
                </c:pt>
                <c:pt idx="1283">
                  <c:v>21.05</c:v>
                </c:pt>
                <c:pt idx="1284">
                  <c:v>21.05</c:v>
                </c:pt>
                <c:pt idx="1285">
                  <c:v>21.05</c:v>
                </c:pt>
                <c:pt idx="1286">
                  <c:v>20.56</c:v>
                </c:pt>
                <c:pt idx="1287">
                  <c:v>20.56</c:v>
                </c:pt>
                <c:pt idx="1288">
                  <c:v>20.56</c:v>
                </c:pt>
                <c:pt idx="1289">
                  <c:v>20.54</c:v>
                </c:pt>
                <c:pt idx="1290">
                  <c:v>20.47</c:v>
                </c:pt>
                <c:pt idx="1291">
                  <c:v>20.170000000000002</c:v>
                </c:pt>
                <c:pt idx="1292">
                  <c:v>20.170000000000002</c:v>
                </c:pt>
                <c:pt idx="1293">
                  <c:v>20.09</c:v>
                </c:pt>
                <c:pt idx="1294">
                  <c:v>19.78</c:v>
                </c:pt>
                <c:pt idx="1295">
                  <c:v>19.45</c:v>
                </c:pt>
                <c:pt idx="1296">
                  <c:v>19.43</c:v>
                </c:pt>
                <c:pt idx="1297">
                  <c:v>19.37</c:v>
                </c:pt>
                <c:pt idx="1298">
                  <c:v>18.41</c:v>
                </c:pt>
                <c:pt idx="1299">
                  <c:v>18.37</c:v>
                </c:pt>
                <c:pt idx="1300">
                  <c:v>18.350000000000001</c:v>
                </c:pt>
                <c:pt idx="1301">
                  <c:v>18.350000000000001</c:v>
                </c:pt>
                <c:pt idx="1302">
                  <c:v>18.350000000000001</c:v>
                </c:pt>
                <c:pt idx="1303">
                  <c:v>18.329999999999998</c:v>
                </c:pt>
                <c:pt idx="1304">
                  <c:v>18.149999999999999</c:v>
                </c:pt>
                <c:pt idx="1305">
                  <c:v>18.079999999999998</c:v>
                </c:pt>
                <c:pt idx="1306">
                  <c:v>17.36</c:v>
                </c:pt>
                <c:pt idx="1307">
                  <c:v>17.27</c:v>
                </c:pt>
                <c:pt idx="1308">
                  <c:v>17.05</c:v>
                </c:pt>
                <c:pt idx="1309">
                  <c:v>16.63</c:v>
                </c:pt>
                <c:pt idx="1310">
                  <c:v>16.53</c:v>
                </c:pt>
                <c:pt idx="1311">
                  <c:v>16.510000000000002</c:v>
                </c:pt>
                <c:pt idx="1312">
                  <c:v>15.86</c:v>
                </c:pt>
                <c:pt idx="1313">
                  <c:v>15.79</c:v>
                </c:pt>
                <c:pt idx="1314">
                  <c:v>15.68</c:v>
                </c:pt>
                <c:pt idx="1315">
                  <c:v>15</c:v>
                </c:pt>
                <c:pt idx="1316">
                  <c:v>14.85</c:v>
                </c:pt>
                <c:pt idx="1317">
                  <c:v>14.6</c:v>
                </c:pt>
                <c:pt idx="1318">
                  <c:v>14.04</c:v>
                </c:pt>
                <c:pt idx="1319">
                  <c:v>13.94</c:v>
                </c:pt>
                <c:pt idx="1320">
                  <c:v>13.27</c:v>
                </c:pt>
                <c:pt idx="1321">
                  <c:v>13.26</c:v>
                </c:pt>
                <c:pt idx="1322">
                  <c:v>13.23</c:v>
                </c:pt>
                <c:pt idx="1323">
                  <c:v>12.67</c:v>
                </c:pt>
                <c:pt idx="1324">
                  <c:v>8.92</c:v>
                </c:pt>
                <c:pt idx="1325">
                  <c:v>31.97</c:v>
                </c:pt>
                <c:pt idx="1326">
                  <c:v>25.12</c:v>
                </c:pt>
                <c:pt idx="1327">
                  <c:v>29.04</c:v>
                </c:pt>
                <c:pt idx="1328">
                  <c:v>21.79</c:v>
                </c:pt>
                <c:pt idx="1329">
                  <c:v>19.89</c:v>
                </c:pt>
                <c:pt idx="1330">
                  <c:v>30.18</c:v>
                </c:pt>
                <c:pt idx="1331">
                  <c:v>20.53</c:v>
                </c:pt>
                <c:pt idx="1332">
                  <c:v>20.07</c:v>
                </c:pt>
                <c:pt idx="1333">
                  <c:v>32.71</c:v>
                </c:pt>
                <c:pt idx="1334">
                  <c:v>23.18</c:v>
                </c:pt>
                <c:pt idx="1335">
                  <c:v>32.83</c:v>
                </c:pt>
                <c:pt idx="1336">
                  <c:v>32.090000000000003</c:v>
                </c:pt>
                <c:pt idx="1337">
                  <c:v>31.73</c:v>
                </c:pt>
                <c:pt idx="1338">
                  <c:v>31.73</c:v>
                </c:pt>
                <c:pt idx="1339">
                  <c:v>31.64</c:v>
                </c:pt>
                <c:pt idx="1340">
                  <c:v>31.24</c:v>
                </c:pt>
                <c:pt idx="1341">
                  <c:v>30.77</c:v>
                </c:pt>
                <c:pt idx="1342">
                  <c:v>30.62</c:v>
                </c:pt>
                <c:pt idx="1343">
                  <c:v>30.62</c:v>
                </c:pt>
                <c:pt idx="1344">
                  <c:v>30.43</c:v>
                </c:pt>
                <c:pt idx="1345">
                  <c:v>30.4</c:v>
                </c:pt>
                <c:pt idx="1346">
                  <c:v>30.4</c:v>
                </c:pt>
                <c:pt idx="1347">
                  <c:v>30.4</c:v>
                </c:pt>
                <c:pt idx="1348">
                  <c:v>30.19</c:v>
                </c:pt>
                <c:pt idx="1349">
                  <c:v>29.98</c:v>
                </c:pt>
                <c:pt idx="1350">
                  <c:v>29.98</c:v>
                </c:pt>
                <c:pt idx="1351">
                  <c:v>29.98</c:v>
                </c:pt>
                <c:pt idx="1352">
                  <c:v>29.89</c:v>
                </c:pt>
                <c:pt idx="1353">
                  <c:v>29.89</c:v>
                </c:pt>
                <c:pt idx="1354">
                  <c:v>29.89</c:v>
                </c:pt>
                <c:pt idx="1355">
                  <c:v>29.7</c:v>
                </c:pt>
                <c:pt idx="1356">
                  <c:v>29.61</c:v>
                </c:pt>
                <c:pt idx="1357">
                  <c:v>29.43</c:v>
                </c:pt>
                <c:pt idx="1358">
                  <c:v>29.4</c:v>
                </c:pt>
                <c:pt idx="1359">
                  <c:v>28.84</c:v>
                </c:pt>
                <c:pt idx="1360">
                  <c:v>28.81</c:v>
                </c:pt>
                <c:pt idx="1361">
                  <c:v>28.72</c:v>
                </c:pt>
                <c:pt idx="1362">
                  <c:v>28.67</c:v>
                </c:pt>
                <c:pt idx="1363">
                  <c:v>28.43</c:v>
                </c:pt>
                <c:pt idx="1364">
                  <c:v>28.1</c:v>
                </c:pt>
                <c:pt idx="1365">
                  <c:v>27.58</c:v>
                </c:pt>
                <c:pt idx="1366">
                  <c:v>27.49</c:v>
                </c:pt>
                <c:pt idx="1367">
                  <c:v>27.44</c:v>
                </c:pt>
                <c:pt idx="1368">
                  <c:v>27.41</c:v>
                </c:pt>
                <c:pt idx="1369">
                  <c:v>27.35</c:v>
                </c:pt>
                <c:pt idx="1370">
                  <c:v>27.3</c:v>
                </c:pt>
                <c:pt idx="1371">
                  <c:v>27.19</c:v>
                </c:pt>
                <c:pt idx="1372">
                  <c:v>27.08</c:v>
                </c:pt>
                <c:pt idx="1373">
                  <c:v>26.48</c:v>
                </c:pt>
                <c:pt idx="1374">
                  <c:v>26.37</c:v>
                </c:pt>
                <c:pt idx="1375">
                  <c:v>26.37</c:v>
                </c:pt>
                <c:pt idx="1376">
                  <c:v>26.32</c:v>
                </c:pt>
                <c:pt idx="1377">
                  <c:v>26.21</c:v>
                </c:pt>
                <c:pt idx="1378">
                  <c:v>26.18</c:v>
                </c:pt>
                <c:pt idx="1379">
                  <c:v>26</c:v>
                </c:pt>
                <c:pt idx="1380">
                  <c:v>25.71</c:v>
                </c:pt>
                <c:pt idx="1381">
                  <c:v>25.34</c:v>
                </c:pt>
                <c:pt idx="1382">
                  <c:v>25.03</c:v>
                </c:pt>
                <c:pt idx="1383">
                  <c:v>24.41</c:v>
                </c:pt>
                <c:pt idx="1384">
                  <c:v>24.41</c:v>
                </c:pt>
                <c:pt idx="1385">
                  <c:v>24.36</c:v>
                </c:pt>
                <c:pt idx="1386">
                  <c:v>24.16</c:v>
                </c:pt>
                <c:pt idx="1387">
                  <c:v>24.11</c:v>
                </c:pt>
                <c:pt idx="1388">
                  <c:v>24.11</c:v>
                </c:pt>
                <c:pt idx="1389">
                  <c:v>23.9</c:v>
                </c:pt>
                <c:pt idx="1390">
                  <c:v>23.4</c:v>
                </c:pt>
                <c:pt idx="1391">
                  <c:v>23</c:v>
                </c:pt>
                <c:pt idx="1392">
                  <c:v>23</c:v>
                </c:pt>
                <c:pt idx="1393">
                  <c:v>22.67</c:v>
                </c:pt>
                <c:pt idx="1394">
                  <c:v>22.41</c:v>
                </c:pt>
                <c:pt idx="1395">
                  <c:v>22.41</c:v>
                </c:pt>
                <c:pt idx="1396">
                  <c:v>22.21</c:v>
                </c:pt>
                <c:pt idx="1397">
                  <c:v>22.19</c:v>
                </c:pt>
                <c:pt idx="1398">
                  <c:v>22.16</c:v>
                </c:pt>
                <c:pt idx="1399">
                  <c:v>22.16</c:v>
                </c:pt>
                <c:pt idx="1400">
                  <c:v>22.16</c:v>
                </c:pt>
                <c:pt idx="1401">
                  <c:v>22.14</c:v>
                </c:pt>
                <c:pt idx="1402">
                  <c:v>22.1</c:v>
                </c:pt>
                <c:pt idx="1403">
                  <c:v>21.83</c:v>
                </c:pt>
                <c:pt idx="1404">
                  <c:v>21.76</c:v>
                </c:pt>
                <c:pt idx="1405">
                  <c:v>21.72</c:v>
                </c:pt>
                <c:pt idx="1406">
                  <c:v>21.67</c:v>
                </c:pt>
                <c:pt idx="1407">
                  <c:v>21.52</c:v>
                </c:pt>
                <c:pt idx="1408">
                  <c:v>21.39</c:v>
                </c:pt>
                <c:pt idx="1409">
                  <c:v>21.31</c:v>
                </c:pt>
                <c:pt idx="1410">
                  <c:v>21.31</c:v>
                </c:pt>
                <c:pt idx="1411">
                  <c:v>21.06</c:v>
                </c:pt>
                <c:pt idx="1412">
                  <c:v>20.52</c:v>
                </c:pt>
                <c:pt idx="1413">
                  <c:v>20.5</c:v>
                </c:pt>
                <c:pt idx="1414">
                  <c:v>20.5</c:v>
                </c:pt>
                <c:pt idx="1415">
                  <c:v>20.48</c:v>
                </c:pt>
                <c:pt idx="1416">
                  <c:v>20.46</c:v>
                </c:pt>
                <c:pt idx="1417">
                  <c:v>20.440000000000001</c:v>
                </c:pt>
                <c:pt idx="1418">
                  <c:v>20.440000000000001</c:v>
                </c:pt>
                <c:pt idx="1419">
                  <c:v>20.440000000000001</c:v>
                </c:pt>
                <c:pt idx="1420">
                  <c:v>19.57</c:v>
                </c:pt>
                <c:pt idx="1421">
                  <c:v>19.47</c:v>
                </c:pt>
                <c:pt idx="1422">
                  <c:v>19.45</c:v>
                </c:pt>
                <c:pt idx="1423">
                  <c:v>18.88</c:v>
                </c:pt>
                <c:pt idx="1424">
                  <c:v>18.86</c:v>
                </c:pt>
                <c:pt idx="1425">
                  <c:v>18.86</c:v>
                </c:pt>
                <c:pt idx="1426">
                  <c:v>18.82</c:v>
                </c:pt>
                <c:pt idx="1427">
                  <c:v>18.399999999999999</c:v>
                </c:pt>
                <c:pt idx="1428">
                  <c:v>18.100000000000001</c:v>
                </c:pt>
                <c:pt idx="1429">
                  <c:v>17.86</c:v>
                </c:pt>
                <c:pt idx="1430">
                  <c:v>17.41</c:v>
                </c:pt>
                <c:pt idx="1431">
                  <c:v>17.03</c:v>
                </c:pt>
                <c:pt idx="1432">
                  <c:v>16.649999999999999</c:v>
                </c:pt>
                <c:pt idx="1433">
                  <c:v>16.64</c:v>
                </c:pt>
                <c:pt idx="1434">
                  <c:v>16.64</c:v>
                </c:pt>
                <c:pt idx="1435">
                  <c:v>16.59</c:v>
                </c:pt>
                <c:pt idx="1436">
                  <c:v>16.47</c:v>
                </c:pt>
                <c:pt idx="1437">
                  <c:v>16.45</c:v>
                </c:pt>
                <c:pt idx="1438">
                  <c:v>16.45</c:v>
                </c:pt>
                <c:pt idx="1439">
                  <c:v>15.97</c:v>
                </c:pt>
                <c:pt idx="1440">
                  <c:v>15.9</c:v>
                </c:pt>
                <c:pt idx="1441">
                  <c:v>15.87</c:v>
                </c:pt>
                <c:pt idx="1442">
                  <c:v>15.81</c:v>
                </c:pt>
                <c:pt idx="1443">
                  <c:v>15.79</c:v>
                </c:pt>
                <c:pt idx="1444">
                  <c:v>14.65</c:v>
                </c:pt>
                <c:pt idx="1445">
                  <c:v>14.41</c:v>
                </c:pt>
                <c:pt idx="1446">
                  <c:v>14.41</c:v>
                </c:pt>
                <c:pt idx="1447">
                  <c:v>13.78</c:v>
                </c:pt>
                <c:pt idx="1448">
                  <c:v>12.77</c:v>
                </c:pt>
                <c:pt idx="1449">
                  <c:v>12.75</c:v>
                </c:pt>
                <c:pt idx="1450">
                  <c:v>10.89</c:v>
                </c:pt>
                <c:pt idx="1451">
                  <c:v>28.52</c:v>
                </c:pt>
                <c:pt idx="1452">
                  <c:v>21.92</c:v>
                </c:pt>
                <c:pt idx="1453">
                  <c:v>32.03</c:v>
                </c:pt>
                <c:pt idx="1454">
                  <c:v>26.23</c:v>
                </c:pt>
                <c:pt idx="1455">
                  <c:v>24.66</c:v>
                </c:pt>
                <c:pt idx="1456">
                  <c:v>15.11</c:v>
                </c:pt>
                <c:pt idx="1457">
                  <c:v>31.63</c:v>
                </c:pt>
                <c:pt idx="1458">
                  <c:v>27.68</c:v>
                </c:pt>
                <c:pt idx="1459">
                  <c:v>26.14</c:v>
                </c:pt>
                <c:pt idx="1460">
                  <c:v>25.87</c:v>
                </c:pt>
                <c:pt idx="1461">
                  <c:v>23.92</c:v>
                </c:pt>
                <c:pt idx="1462">
                  <c:v>21.86</c:v>
                </c:pt>
                <c:pt idx="1463">
                  <c:v>21.6</c:v>
                </c:pt>
                <c:pt idx="1464">
                  <c:v>14.79</c:v>
                </c:pt>
                <c:pt idx="1465">
                  <c:v>31.55</c:v>
                </c:pt>
                <c:pt idx="1466">
                  <c:v>31.12</c:v>
                </c:pt>
                <c:pt idx="1467">
                  <c:v>31.09</c:v>
                </c:pt>
                <c:pt idx="1468">
                  <c:v>31.09</c:v>
                </c:pt>
                <c:pt idx="1469">
                  <c:v>31.09</c:v>
                </c:pt>
                <c:pt idx="1470">
                  <c:v>30.87</c:v>
                </c:pt>
                <c:pt idx="1471">
                  <c:v>30.52</c:v>
                </c:pt>
                <c:pt idx="1472">
                  <c:v>30.49</c:v>
                </c:pt>
                <c:pt idx="1473">
                  <c:v>30.08</c:v>
                </c:pt>
                <c:pt idx="1474">
                  <c:v>30.05</c:v>
                </c:pt>
                <c:pt idx="1475">
                  <c:v>29.75</c:v>
                </c:pt>
                <c:pt idx="1476">
                  <c:v>29.57</c:v>
                </c:pt>
                <c:pt idx="1477">
                  <c:v>29.39</c:v>
                </c:pt>
                <c:pt idx="1478">
                  <c:v>29.04</c:v>
                </c:pt>
                <c:pt idx="1479">
                  <c:v>28.75</c:v>
                </c:pt>
                <c:pt idx="1480">
                  <c:v>28.75</c:v>
                </c:pt>
                <c:pt idx="1481">
                  <c:v>28.54</c:v>
                </c:pt>
                <c:pt idx="1482">
                  <c:v>28.46</c:v>
                </c:pt>
                <c:pt idx="1483">
                  <c:v>28.37</c:v>
                </c:pt>
                <c:pt idx="1484">
                  <c:v>27.48</c:v>
                </c:pt>
                <c:pt idx="1485">
                  <c:v>27.48</c:v>
                </c:pt>
                <c:pt idx="1486">
                  <c:v>27.45</c:v>
                </c:pt>
                <c:pt idx="1487">
                  <c:v>27.42</c:v>
                </c:pt>
                <c:pt idx="1488">
                  <c:v>27.39</c:v>
                </c:pt>
                <c:pt idx="1489">
                  <c:v>27.36</c:v>
                </c:pt>
                <c:pt idx="1490">
                  <c:v>27.27</c:v>
                </c:pt>
                <c:pt idx="1491">
                  <c:v>27.17</c:v>
                </c:pt>
                <c:pt idx="1492">
                  <c:v>27.11</c:v>
                </c:pt>
                <c:pt idx="1493">
                  <c:v>27.09</c:v>
                </c:pt>
                <c:pt idx="1494">
                  <c:v>27.09</c:v>
                </c:pt>
                <c:pt idx="1495">
                  <c:v>27.06</c:v>
                </c:pt>
                <c:pt idx="1496">
                  <c:v>27</c:v>
                </c:pt>
                <c:pt idx="1497">
                  <c:v>26.95</c:v>
                </c:pt>
                <c:pt idx="1498">
                  <c:v>26.28</c:v>
                </c:pt>
                <c:pt idx="1499">
                  <c:v>26.15</c:v>
                </c:pt>
                <c:pt idx="1500">
                  <c:v>26.05</c:v>
                </c:pt>
                <c:pt idx="1501">
                  <c:v>25.99</c:v>
                </c:pt>
                <c:pt idx="1502">
                  <c:v>25.29</c:v>
                </c:pt>
                <c:pt idx="1503">
                  <c:v>25.16</c:v>
                </c:pt>
                <c:pt idx="1504">
                  <c:v>25.14</c:v>
                </c:pt>
                <c:pt idx="1505">
                  <c:v>25.01</c:v>
                </c:pt>
                <c:pt idx="1506">
                  <c:v>24.53</c:v>
                </c:pt>
                <c:pt idx="1507">
                  <c:v>24.38</c:v>
                </c:pt>
                <c:pt idx="1508">
                  <c:v>24.23</c:v>
                </c:pt>
                <c:pt idx="1509">
                  <c:v>24.01</c:v>
                </c:pt>
                <c:pt idx="1510">
                  <c:v>23.96</c:v>
                </c:pt>
                <c:pt idx="1511">
                  <c:v>23.96</c:v>
                </c:pt>
                <c:pt idx="1512">
                  <c:v>23.7</c:v>
                </c:pt>
                <c:pt idx="1513">
                  <c:v>23.48</c:v>
                </c:pt>
                <c:pt idx="1514">
                  <c:v>23.46</c:v>
                </c:pt>
                <c:pt idx="1515">
                  <c:v>23.43</c:v>
                </c:pt>
                <c:pt idx="1516">
                  <c:v>23.43</c:v>
                </c:pt>
                <c:pt idx="1517">
                  <c:v>23.43</c:v>
                </c:pt>
                <c:pt idx="1518">
                  <c:v>23.43</c:v>
                </c:pt>
                <c:pt idx="1519">
                  <c:v>23.27</c:v>
                </c:pt>
                <c:pt idx="1520">
                  <c:v>23.17</c:v>
                </c:pt>
                <c:pt idx="1521">
                  <c:v>23.06</c:v>
                </c:pt>
                <c:pt idx="1522">
                  <c:v>23.03</c:v>
                </c:pt>
                <c:pt idx="1523">
                  <c:v>23.03</c:v>
                </c:pt>
                <c:pt idx="1524">
                  <c:v>22.99</c:v>
                </c:pt>
                <c:pt idx="1525">
                  <c:v>22.99</c:v>
                </c:pt>
                <c:pt idx="1526">
                  <c:v>22.72</c:v>
                </c:pt>
                <c:pt idx="1527">
                  <c:v>22.65</c:v>
                </c:pt>
                <c:pt idx="1528">
                  <c:v>22.6</c:v>
                </c:pt>
                <c:pt idx="1529">
                  <c:v>22.24</c:v>
                </c:pt>
                <c:pt idx="1530">
                  <c:v>22.08</c:v>
                </c:pt>
                <c:pt idx="1531">
                  <c:v>22.08</c:v>
                </c:pt>
                <c:pt idx="1532">
                  <c:v>22.08</c:v>
                </c:pt>
                <c:pt idx="1533">
                  <c:v>22.08</c:v>
                </c:pt>
                <c:pt idx="1534">
                  <c:v>21.72</c:v>
                </c:pt>
                <c:pt idx="1535">
                  <c:v>21.7</c:v>
                </c:pt>
                <c:pt idx="1536">
                  <c:v>21.47</c:v>
                </c:pt>
                <c:pt idx="1537">
                  <c:v>21.45</c:v>
                </c:pt>
                <c:pt idx="1538">
                  <c:v>21.37</c:v>
                </c:pt>
                <c:pt idx="1539">
                  <c:v>21.37</c:v>
                </c:pt>
                <c:pt idx="1540">
                  <c:v>21.13</c:v>
                </c:pt>
                <c:pt idx="1541">
                  <c:v>20.89</c:v>
                </c:pt>
                <c:pt idx="1542">
                  <c:v>20.79</c:v>
                </c:pt>
                <c:pt idx="1543">
                  <c:v>20.7</c:v>
                </c:pt>
                <c:pt idx="1544">
                  <c:v>20.62</c:v>
                </c:pt>
                <c:pt idx="1545">
                  <c:v>20.399999999999999</c:v>
                </c:pt>
                <c:pt idx="1546">
                  <c:v>20.399999999999999</c:v>
                </c:pt>
                <c:pt idx="1547">
                  <c:v>20.399999999999999</c:v>
                </c:pt>
                <c:pt idx="1548">
                  <c:v>20.34</c:v>
                </c:pt>
                <c:pt idx="1549">
                  <c:v>20.3</c:v>
                </c:pt>
                <c:pt idx="1550">
                  <c:v>20.28</c:v>
                </c:pt>
                <c:pt idx="1551">
                  <c:v>20.28</c:v>
                </c:pt>
                <c:pt idx="1552">
                  <c:v>20.28</c:v>
                </c:pt>
                <c:pt idx="1553">
                  <c:v>20.22</c:v>
                </c:pt>
                <c:pt idx="1554">
                  <c:v>19.82</c:v>
                </c:pt>
                <c:pt idx="1555">
                  <c:v>19.72</c:v>
                </c:pt>
                <c:pt idx="1556">
                  <c:v>19.72</c:v>
                </c:pt>
                <c:pt idx="1557">
                  <c:v>19.7</c:v>
                </c:pt>
                <c:pt idx="1558">
                  <c:v>19.64</c:v>
                </c:pt>
                <c:pt idx="1559">
                  <c:v>19.64</c:v>
                </c:pt>
                <c:pt idx="1560">
                  <c:v>19.64</c:v>
                </c:pt>
                <c:pt idx="1561">
                  <c:v>19.61</c:v>
                </c:pt>
                <c:pt idx="1562">
                  <c:v>19.59</c:v>
                </c:pt>
                <c:pt idx="1563">
                  <c:v>18.649999999999999</c:v>
                </c:pt>
                <c:pt idx="1564">
                  <c:v>18.39</c:v>
                </c:pt>
                <c:pt idx="1565">
                  <c:v>18.309999999999999</c:v>
                </c:pt>
                <c:pt idx="1566">
                  <c:v>18.04</c:v>
                </c:pt>
                <c:pt idx="1567">
                  <c:v>18.04</c:v>
                </c:pt>
                <c:pt idx="1568">
                  <c:v>17.96</c:v>
                </c:pt>
                <c:pt idx="1569">
                  <c:v>17.72</c:v>
                </c:pt>
                <c:pt idx="1570">
                  <c:v>17.38</c:v>
                </c:pt>
                <c:pt idx="1571">
                  <c:v>16.63</c:v>
                </c:pt>
                <c:pt idx="1572">
                  <c:v>16.63</c:v>
                </c:pt>
                <c:pt idx="1573">
                  <c:v>16.63</c:v>
                </c:pt>
                <c:pt idx="1574">
                  <c:v>16.53</c:v>
                </c:pt>
                <c:pt idx="1575">
                  <c:v>16.48</c:v>
                </c:pt>
                <c:pt idx="1576">
                  <c:v>16.45</c:v>
                </c:pt>
                <c:pt idx="1577">
                  <c:v>15.84</c:v>
                </c:pt>
                <c:pt idx="1578">
                  <c:v>15.8</c:v>
                </c:pt>
                <c:pt idx="1579">
                  <c:v>15.72</c:v>
                </c:pt>
                <c:pt idx="1580">
                  <c:v>15.24</c:v>
                </c:pt>
                <c:pt idx="1581">
                  <c:v>15.16</c:v>
                </c:pt>
                <c:pt idx="1582">
                  <c:v>15.15</c:v>
                </c:pt>
                <c:pt idx="1583">
                  <c:v>15.13</c:v>
                </c:pt>
                <c:pt idx="1584">
                  <c:v>14.74</c:v>
                </c:pt>
                <c:pt idx="1585">
                  <c:v>13.92</c:v>
                </c:pt>
                <c:pt idx="1586">
                  <c:v>13.42</c:v>
                </c:pt>
                <c:pt idx="1587">
                  <c:v>13.22</c:v>
                </c:pt>
                <c:pt idx="1588">
                  <c:v>12.67</c:v>
                </c:pt>
                <c:pt idx="1589">
                  <c:v>12.24</c:v>
                </c:pt>
                <c:pt idx="1590">
                  <c:v>12.24</c:v>
                </c:pt>
                <c:pt idx="1591">
                  <c:v>11.61</c:v>
                </c:pt>
                <c:pt idx="1592">
                  <c:v>11.07</c:v>
                </c:pt>
                <c:pt idx="1593">
                  <c:v>11.06</c:v>
                </c:pt>
                <c:pt idx="1594">
                  <c:v>10.98</c:v>
                </c:pt>
                <c:pt idx="1595">
                  <c:v>10.77</c:v>
                </c:pt>
                <c:pt idx="1596">
                  <c:v>6.63</c:v>
                </c:pt>
                <c:pt idx="1597">
                  <c:v>5.67</c:v>
                </c:pt>
                <c:pt idx="1598">
                  <c:v>30.24</c:v>
                </c:pt>
                <c:pt idx="1599">
                  <c:v>28.06</c:v>
                </c:pt>
                <c:pt idx="1600">
                  <c:v>27.31</c:v>
                </c:pt>
                <c:pt idx="1601">
                  <c:v>27.22</c:v>
                </c:pt>
                <c:pt idx="1602">
                  <c:v>22.99</c:v>
                </c:pt>
                <c:pt idx="1603">
                  <c:v>22.06</c:v>
                </c:pt>
                <c:pt idx="1604">
                  <c:v>20.94</c:v>
                </c:pt>
                <c:pt idx="1605">
                  <c:v>20.29</c:v>
                </c:pt>
                <c:pt idx="1606">
                  <c:v>29.31</c:v>
                </c:pt>
                <c:pt idx="1607">
                  <c:v>27.87</c:v>
                </c:pt>
                <c:pt idx="1608">
                  <c:v>27.72</c:v>
                </c:pt>
                <c:pt idx="1609">
                  <c:v>27.61</c:v>
                </c:pt>
                <c:pt idx="1610">
                  <c:v>21.22</c:v>
                </c:pt>
                <c:pt idx="1611">
                  <c:v>25.95</c:v>
                </c:pt>
                <c:pt idx="1612">
                  <c:v>22.53</c:v>
                </c:pt>
                <c:pt idx="1613">
                  <c:v>29.99</c:v>
                </c:pt>
                <c:pt idx="1614">
                  <c:v>29.99</c:v>
                </c:pt>
                <c:pt idx="1615">
                  <c:v>29.99</c:v>
                </c:pt>
                <c:pt idx="1616">
                  <c:v>28.73</c:v>
                </c:pt>
                <c:pt idx="1617">
                  <c:v>28.73</c:v>
                </c:pt>
                <c:pt idx="1618">
                  <c:v>28.7</c:v>
                </c:pt>
                <c:pt idx="1619">
                  <c:v>28.7</c:v>
                </c:pt>
                <c:pt idx="1620">
                  <c:v>28.7</c:v>
                </c:pt>
                <c:pt idx="1621">
                  <c:v>28.67</c:v>
                </c:pt>
                <c:pt idx="1622">
                  <c:v>28.59</c:v>
                </c:pt>
                <c:pt idx="1623">
                  <c:v>28.38</c:v>
                </c:pt>
                <c:pt idx="1624">
                  <c:v>28.38</c:v>
                </c:pt>
                <c:pt idx="1625">
                  <c:v>27.76</c:v>
                </c:pt>
                <c:pt idx="1626">
                  <c:v>27.68</c:v>
                </c:pt>
                <c:pt idx="1627">
                  <c:v>27.56</c:v>
                </c:pt>
                <c:pt idx="1628">
                  <c:v>27.51</c:v>
                </c:pt>
                <c:pt idx="1629">
                  <c:v>27.48</c:v>
                </c:pt>
                <c:pt idx="1630">
                  <c:v>27.45</c:v>
                </c:pt>
                <c:pt idx="1631">
                  <c:v>27.37</c:v>
                </c:pt>
                <c:pt idx="1632">
                  <c:v>27.34</c:v>
                </c:pt>
                <c:pt idx="1633">
                  <c:v>27.34</c:v>
                </c:pt>
                <c:pt idx="1634">
                  <c:v>27.14</c:v>
                </c:pt>
                <c:pt idx="1635">
                  <c:v>26.79</c:v>
                </c:pt>
                <c:pt idx="1636">
                  <c:v>26.64</c:v>
                </c:pt>
                <c:pt idx="1637">
                  <c:v>26.62</c:v>
                </c:pt>
                <c:pt idx="1638">
                  <c:v>26.59</c:v>
                </c:pt>
                <c:pt idx="1639">
                  <c:v>26.48</c:v>
                </c:pt>
                <c:pt idx="1640">
                  <c:v>26.21</c:v>
                </c:pt>
                <c:pt idx="1641">
                  <c:v>26.18</c:v>
                </c:pt>
                <c:pt idx="1642">
                  <c:v>26.18</c:v>
                </c:pt>
                <c:pt idx="1643">
                  <c:v>26.18</c:v>
                </c:pt>
                <c:pt idx="1644">
                  <c:v>26.13</c:v>
                </c:pt>
                <c:pt idx="1645">
                  <c:v>26.13</c:v>
                </c:pt>
                <c:pt idx="1646">
                  <c:v>26.02</c:v>
                </c:pt>
                <c:pt idx="1647">
                  <c:v>26.02</c:v>
                </c:pt>
                <c:pt idx="1648">
                  <c:v>25.56</c:v>
                </c:pt>
                <c:pt idx="1649">
                  <c:v>25.54</c:v>
                </c:pt>
                <c:pt idx="1650">
                  <c:v>25.33</c:v>
                </c:pt>
                <c:pt idx="1651">
                  <c:v>25.33</c:v>
                </c:pt>
                <c:pt idx="1652">
                  <c:v>25.3</c:v>
                </c:pt>
                <c:pt idx="1653">
                  <c:v>25.25</c:v>
                </c:pt>
                <c:pt idx="1654">
                  <c:v>25.23</c:v>
                </c:pt>
                <c:pt idx="1655">
                  <c:v>25.05</c:v>
                </c:pt>
                <c:pt idx="1656">
                  <c:v>24.75</c:v>
                </c:pt>
                <c:pt idx="1657">
                  <c:v>24.5</c:v>
                </c:pt>
                <c:pt idx="1658">
                  <c:v>24.42</c:v>
                </c:pt>
                <c:pt idx="1659">
                  <c:v>24.42</c:v>
                </c:pt>
                <c:pt idx="1660">
                  <c:v>24.37</c:v>
                </c:pt>
                <c:pt idx="1661">
                  <c:v>24.28</c:v>
                </c:pt>
                <c:pt idx="1662">
                  <c:v>24.25</c:v>
                </c:pt>
                <c:pt idx="1663">
                  <c:v>24.23</c:v>
                </c:pt>
                <c:pt idx="1664">
                  <c:v>23.78</c:v>
                </c:pt>
                <c:pt idx="1665">
                  <c:v>23.54</c:v>
                </c:pt>
                <c:pt idx="1666">
                  <c:v>23.52</c:v>
                </c:pt>
                <c:pt idx="1667">
                  <c:v>23.49</c:v>
                </c:pt>
                <c:pt idx="1668">
                  <c:v>23.28</c:v>
                </c:pt>
                <c:pt idx="1669">
                  <c:v>23.14</c:v>
                </c:pt>
                <c:pt idx="1670">
                  <c:v>23.11</c:v>
                </c:pt>
                <c:pt idx="1671">
                  <c:v>23.09</c:v>
                </c:pt>
                <c:pt idx="1672">
                  <c:v>22.79</c:v>
                </c:pt>
                <c:pt idx="1673">
                  <c:v>22.67</c:v>
                </c:pt>
                <c:pt idx="1674">
                  <c:v>22.65</c:v>
                </c:pt>
                <c:pt idx="1675">
                  <c:v>22.61</c:v>
                </c:pt>
                <c:pt idx="1676">
                  <c:v>22.58</c:v>
                </c:pt>
                <c:pt idx="1677">
                  <c:v>22.22</c:v>
                </c:pt>
                <c:pt idx="1678">
                  <c:v>21.65</c:v>
                </c:pt>
                <c:pt idx="1679">
                  <c:v>21.56</c:v>
                </c:pt>
                <c:pt idx="1680">
                  <c:v>21.54</c:v>
                </c:pt>
                <c:pt idx="1681">
                  <c:v>21.41</c:v>
                </c:pt>
                <c:pt idx="1682">
                  <c:v>21</c:v>
                </c:pt>
                <c:pt idx="1683">
                  <c:v>20.89</c:v>
                </c:pt>
                <c:pt idx="1684">
                  <c:v>20.61</c:v>
                </c:pt>
                <c:pt idx="1685">
                  <c:v>20.61</c:v>
                </c:pt>
                <c:pt idx="1686">
                  <c:v>20.61</c:v>
                </c:pt>
                <c:pt idx="1687">
                  <c:v>20.59</c:v>
                </c:pt>
                <c:pt idx="1688">
                  <c:v>20.59</c:v>
                </c:pt>
                <c:pt idx="1689">
                  <c:v>20.57</c:v>
                </c:pt>
                <c:pt idx="1690">
                  <c:v>20.55</c:v>
                </c:pt>
                <c:pt idx="1691">
                  <c:v>20.51</c:v>
                </c:pt>
                <c:pt idx="1692">
                  <c:v>20.49</c:v>
                </c:pt>
                <c:pt idx="1693">
                  <c:v>20.45</c:v>
                </c:pt>
                <c:pt idx="1694">
                  <c:v>20.32</c:v>
                </c:pt>
                <c:pt idx="1695">
                  <c:v>19.22</c:v>
                </c:pt>
                <c:pt idx="1696">
                  <c:v>19.03</c:v>
                </c:pt>
                <c:pt idx="1697">
                  <c:v>18.989999999999998</c:v>
                </c:pt>
                <c:pt idx="1698">
                  <c:v>18.97</c:v>
                </c:pt>
                <c:pt idx="1699">
                  <c:v>18.93</c:v>
                </c:pt>
                <c:pt idx="1700">
                  <c:v>18.100000000000001</c:v>
                </c:pt>
                <c:pt idx="1701">
                  <c:v>17.98</c:v>
                </c:pt>
                <c:pt idx="1702">
                  <c:v>17.489999999999998</c:v>
                </c:pt>
                <c:pt idx="1703">
                  <c:v>17.420000000000002</c:v>
                </c:pt>
                <c:pt idx="1704">
                  <c:v>17.399999999999999</c:v>
                </c:pt>
                <c:pt idx="1705">
                  <c:v>17.37</c:v>
                </c:pt>
                <c:pt idx="1706">
                  <c:v>16.510000000000002</c:v>
                </c:pt>
                <c:pt idx="1707">
                  <c:v>16.48</c:v>
                </c:pt>
                <c:pt idx="1708">
                  <c:v>16.48</c:v>
                </c:pt>
                <c:pt idx="1709">
                  <c:v>16.48</c:v>
                </c:pt>
                <c:pt idx="1710">
                  <c:v>16.48</c:v>
                </c:pt>
                <c:pt idx="1711">
                  <c:v>16.43</c:v>
                </c:pt>
                <c:pt idx="1712">
                  <c:v>16.03</c:v>
                </c:pt>
                <c:pt idx="1713">
                  <c:v>16.03</c:v>
                </c:pt>
                <c:pt idx="1714">
                  <c:v>15.85</c:v>
                </c:pt>
                <c:pt idx="1715">
                  <c:v>15.84</c:v>
                </c:pt>
                <c:pt idx="1716">
                  <c:v>15.82</c:v>
                </c:pt>
                <c:pt idx="1717">
                  <c:v>15.41</c:v>
                </c:pt>
                <c:pt idx="1718">
                  <c:v>15.23</c:v>
                </c:pt>
                <c:pt idx="1719">
                  <c:v>15.16</c:v>
                </c:pt>
                <c:pt idx="1720">
                  <c:v>14.76</c:v>
                </c:pt>
                <c:pt idx="1721">
                  <c:v>14.7</c:v>
                </c:pt>
                <c:pt idx="1722">
                  <c:v>14.29</c:v>
                </c:pt>
                <c:pt idx="1723">
                  <c:v>13.98</c:v>
                </c:pt>
                <c:pt idx="1724">
                  <c:v>13.45</c:v>
                </c:pt>
                <c:pt idx="1725">
                  <c:v>12.94</c:v>
                </c:pt>
                <c:pt idx="1726">
                  <c:v>12.78</c:v>
                </c:pt>
                <c:pt idx="1727">
                  <c:v>12.15</c:v>
                </c:pt>
                <c:pt idx="1728">
                  <c:v>12.11</c:v>
                </c:pt>
                <c:pt idx="1729">
                  <c:v>11.81</c:v>
                </c:pt>
                <c:pt idx="1730">
                  <c:v>10.68</c:v>
                </c:pt>
                <c:pt idx="1731">
                  <c:v>6.69</c:v>
                </c:pt>
                <c:pt idx="1732">
                  <c:v>5.77</c:v>
                </c:pt>
                <c:pt idx="1733">
                  <c:v>5.76</c:v>
                </c:pt>
                <c:pt idx="1734">
                  <c:v>5.47</c:v>
                </c:pt>
                <c:pt idx="1735">
                  <c:v>29.67</c:v>
                </c:pt>
                <c:pt idx="1736">
                  <c:v>27.38</c:v>
                </c:pt>
                <c:pt idx="1737">
                  <c:v>27.24</c:v>
                </c:pt>
                <c:pt idx="1738">
                  <c:v>26.32</c:v>
                </c:pt>
                <c:pt idx="1739">
                  <c:v>22.17</c:v>
                </c:pt>
                <c:pt idx="1740">
                  <c:v>22.09</c:v>
                </c:pt>
                <c:pt idx="1741">
                  <c:v>28.53</c:v>
                </c:pt>
                <c:pt idx="1742">
                  <c:v>26.77</c:v>
                </c:pt>
                <c:pt idx="1743">
                  <c:v>21.33</c:v>
                </c:pt>
                <c:pt idx="1744">
                  <c:v>19.86</c:v>
                </c:pt>
                <c:pt idx="1745">
                  <c:v>20.84</c:v>
                </c:pt>
                <c:pt idx="1746">
                  <c:v>27.16</c:v>
                </c:pt>
                <c:pt idx="1747">
                  <c:v>26.73</c:v>
                </c:pt>
                <c:pt idx="1748">
                  <c:v>26.43</c:v>
                </c:pt>
                <c:pt idx="1749">
                  <c:v>26.27</c:v>
                </c:pt>
                <c:pt idx="1750">
                  <c:v>26.27</c:v>
                </c:pt>
                <c:pt idx="1751">
                  <c:v>26.24</c:v>
                </c:pt>
                <c:pt idx="1752">
                  <c:v>26.19</c:v>
                </c:pt>
                <c:pt idx="1753">
                  <c:v>26.16</c:v>
                </c:pt>
                <c:pt idx="1754">
                  <c:v>26.16</c:v>
                </c:pt>
                <c:pt idx="1755">
                  <c:v>25.55</c:v>
                </c:pt>
                <c:pt idx="1756">
                  <c:v>25.49</c:v>
                </c:pt>
                <c:pt idx="1757">
                  <c:v>25.47</c:v>
                </c:pt>
                <c:pt idx="1758">
                  <c:v>25.03</c:v>
                </c:pt>
                <c:pt idx="1759">
                  <c:v>25</c:v>
                </c:pt>
                <c:pt idx="1760">
                  <c:v>25</c:v>
                </c:pt>
                <c:pt idx="1761">
                  <c:v>24.98</c:v>
                </c:pt>
                <c:pt idx="1762">
                  <c:v>24.9</c:v>
                </c:pt>
                <c:pt idx="1763">
                  <c:v>24.54</c:v>
                </c:pt>
                <c:pt idx="1764">
                  <c:v>24.46</c:v>
                </c:pt>
                <c:pt idx="1765">
                  <c:v>24.44</c:v>
                </c:pt>
                <c:pt idx="1766">
                  <c:v>24.09</c:v>
                </c:pt>
                <c:pt idx="1767">
                  <c:v>23.85</c:v>
                </c:pt>
                <c:pt idx="1768">
                  <c:v>23.37</c:v>
                </c:pt>
                <c:pt idx="1769">
                  <c:v>23.16</c:v>
                </c:pt>
                <c:pt idx="1770">
                  <c:v>22.73</c:v>
                </c:pt>
                <c:pt idx="1771">
                  <c:v>22.5</c:v>
                </c:pt>
                <c:pt idx="1772">
                  <c:v>22.23</c:v>
                </c:pt>
                <c:pt idx="1773">
                  <c:v>22.16</c:v>
                </c:pt>
                <c:pt idx="1774">
                  <c:v>21.83</c:v>
                </c:pt>
                <c:pt idx="1775">
                  <c:v>21.83</c:v>
                </c:pt>
                <c:pt idx="1776">
                  <c:v>21.81</c:v>
                </c:pt>
                <c:pt idx="1777">
                  <c:v>21.63</c:v>
                </c:pt>
                <c:pt idx="1778">
                  <c:v>21.61</c:v>
                </c:pt>
                <c:pt idx="1779">
                  <c:v>21.59</c:v>
                </c:pt>
                <c:pt idx="1780">
                  <c:v>21.59</c:v>
                </c:pt>
                <c:pt idx="1781">
                  <c:v>21.48</c:v>
                </c:pt>
                <c:pt idx="1782">
                  <c:v>21.41</c:v>
                </c:pt>
                <c:pt idx="1783">
                  <c:v>21.39</c:v>
                </c:pt>
                <c:pt idx="1784">
                  <c:v>21.37</c:v>
                </c:pt>
                <c:pt idx="1785">
                  <c:v>21.37</c:v>
                </c:pt>
                <c:pt idx="1786">
                  <c:v>21.26</c:v>
                </c:pt>
                <c:pt idx="1787">
                  <c:v>21.07</c:v>
                </c:pt>
                <c:pt idx="1788">
                  <c:v>20.91</c:v>
                </c:pt>
                <c:pt idx="1789">
                  <c:v>20.69</c:v>
                </c:pt>
                <c:pt idx="1790">
                  <c:v>20.68</c:v>
                </c:pt>
                <c:pt idx="1791">
                  <c:v>20.59</c:v>
                </c:pt>
                <c:pt idx="1792">
                  <c:v>20.57</c:v>
                </c:pt>
                <c:pt idx="1793">
                  <c:v>20.57</c:v>
                </c:pt>
                <c:pt idx="1794">
                  <c:v>20.57</c:v>
                </c:pt>
                <c:pt idx="1795">
                  <c:v>20.55</c:v>
                </c:pt>
                <c:pt idx="1796">
                  <c:v>20.53</c:v>
                </c:pt>
                <c:pt idx="1797">
                  <c:v>20.49</c:v>
                </c:pt>
                <c:pt idx="1798">
                  <c:v>19.8</c:v>
                </c:pt>
                <c:pt idx="1799">
                  <c:v>19.579999999999998</c:v>
                </c:pt>
                <c:pt idx="1800">
                  <c:v>19.559999999999999</c:v>
                </c:pt>
                <c:pt idx="1801">
                  <c:v>19.489999999999998</c:v>
                </c:pt>
                <c:pt idx="1802">
                  <c:v>19.47</c:v>
                </c:pt>
                <c:pt idx="1803">
                  <c:v>18.8</c:v>
                </c:pt>
                <c:pt idx="1804">
                  <c:v>18.72</c:v>
                </c:pt>
                <c:pt idx="1805">
                  <c:v>18.57</c:v>
                </c:pt>
                <c:pt idx="1806">
                  <c:v>18.45</c:v>
                </c:pt>
                <c:pt idx="1807">
                  <c:v>18.21</c:v>
                </c:pt>
                <c:pt idx="1808">
                  <c:v>18.13</c:v>
                </c:pt>
                <c:pt idx="1809">
                  <c:v>17.39</c:v>
                </c:pt>
                <c:pt idx="1810">
                  <c:v>17.12</c:v>
                </c:pt>
                <c:pt idx="1811">
                  <c:v>16.84</c:v>
                </c:pt>
                <c:pt idx="1812">
                  <c:v>16.68</c:v>
                </c:pt>
                <c:pt idx="1813">
                  <c:v>16.649999999999999</c:v>
                </c:pt>
                <c:pt idx="1814">
                  <c:v>16.63</c:v>
                </c:pt>
                <c:pt idx="1815">
                  <c:v>16.62</c:v>
                </c:pt>
                <c:pt idx="1816">
                  <c:v>15.75</c:v>
                </c:pt>
                <c:pt idx="1817">
                  <c:v>15.74</c:v>
                </c:pt>
                <c:pt idx="1818">
                  <c:v>15.12</c:v>
                </c:pt>
                <c:pt idx="1819">
                  <c:v>15.03</c:v>
                </c:pt>
                <c:pt idx="1820">
                  <c:v>14.1</c:v>
                </c:pt>
                <c:pt idx="1821">
                  <c:v>14.08</c:v>
                </c:pt>
                <c:pt idx="1822">
                  <c:v>13.48</c:v>
                </c:pt>
                <c:pt idx="1823">
                  <c:v>13.37</c:v>
                </c:pt>
                <c:pt idx="1824">
                  <c:v>12.48</c:v>
                </c:pt>
                <c:pt idx="1825">
                  <c:v>11.65</c:v>
                </c:pt>
                <c:pt idx="1826">
                  <c:v>11.09</c:v>
                </c:pt>
                <c:pt idx="1827">
                  <c:v>11.05</c:v>
                </c:pt>
                <c:pt idx="1828">
                  <c:v>10.83</c:v>
                </c:pt>
                <c:pt idx="1829">
                  <c:v>10.72</c:v>
                </c:pt>
                <c:pt idx="1830">
                  <c:v>6.42</c:v>
                </c:pt>
                <c:pt idx="1831">
                  <c:v>6.41</c:v>
                </c:pt>
                <c:pt idx="1832">
                  <c:v>6.41</c:v>
                </c:pt>
                <c:pt idx="1833">
                  <c:v>6.12</c:v>
                </c:pt>
                <c:pt idx="1834">
                  <c:v>28.53</c:v>
                </c:pt>
                <c:pt idx="1835">
                  <c:v>20.32</c:v>
                </c:pt>
                <c:pt idx="1836">
                  <c:v>16.28</c:v>
                </c:pt>
                <c:pt idx="1837">
                  <c:v>25.1</c:v>
                </c:pt>
                <c:pt idx="1838">
                  <c:v>20.89</c:v>
                </c:pt>
                <c:pt idx="1839">
                  <c:v>14.18</c:v>
                </c:pt>
                <c:pt idx="1840">
                  <c:v>23.73</c:v>
                </c:pt>
                <c:pt idx="1841">
                  <c:v>23.15</c:v>
                </c:pt>
                <c:pt idx="1842">
                  <c:v>20.43</c:v>
                </c:pt>
                <c:pt idx="1843">
                  <c:v>20.96</c:v>
                </c:pt>
                <c:pt idx="1844">
                  <c:v>20.82</c:v>
                </c:pt>
                <c:pt idx="1845">
                  <c:v>28.57</c:v>
                </c:pt>
                <c:pt idx="1846">
                  <c:v>27.81</c:v>
                </c:pt>
                <c:pt idx="1847">
                  <c:v>26.03</c:v>
                </c:pt>
                <c:pt idx="1848">
                  <c:v>25.28</c:v>
                </c:pt>
                <c:pt idx="1849">
                  <c:v>25.28</c:v>
                </c:pt>
                <c:pt idx="1850">
                  <c:v>25.2</c:v>
                </c:pt>
                <c:pt idx="1851">
                  <c:v>25.15</c:v>
                </c:pt>
                <c:pt idx="1852">
                  <c:v>24.61</c:v>
                </c:pt>
                <c:pt idx="1853">
                  <c:v>24.21</c:v>
                </c:pt>
                <c:pt idx="1854">
                  <c:v>24.18</c:v>
                </c:pt>
                <c:pt idx="1855">
                  <c:v>24.18</c:v>
                </c:pt>
                <c:pt idx="1856">
                  <c:v>24.06</c:v>
                </c:pt>
                <c:pt idx="1857">
                  <c:v>23.87</c:v>
                </c:pt>
                <c:pt idx="1858">
                  <c:v>23.16</c:v>
                </c:pt>
                <c:pt idx="1859">
                  <c:v>22.56</c:v>
                </c:pt>
                <c:pt idx="1860">
                  <c:v>22.4</c:v>
                </c:pt>
                <c:pt idx="1861">
                  <c:v>22.33</c:v>
                </c:pt>
                <c:pt idx="1862">
                  <c:v>22.29</c:v>
                </c:pt>
                <c:pt idx="1863">
                  <c:v>22.27</c:v>
                </c:pt>
                <c:pt idx="1864">
                  <c:v>22.05</c:v>
                </c:pt>
                <c:pt idx="1865">
                  <c:v>22.05</c:v>
                </c:pt>
                <c:pt idx="1866">
                  <c:v>21.92</c:v>
                </c:pt>
                <c:pt idx="1867">
                  <c:v>21.66</c:v>
                </c:pt>
                <c:pt idx="1868">
                  <c:v>21.66</c:v>
                </c:pt>
                <c:pt idx="1869">
                  <c:v>21.55</c:v>
                </c:pt>
                <c:pt idx="1870">
                  <c:v>21.54</c:v>
                </c:pt>
                <c:pt idx="1871">
                  <c:v>21.52</c:v>
                </c:pt>
                <c:pt idx="1872">
                  <c:v>21.5</c:v>
                </c:pt>
                <c:pt idx="1873">
                  <c:v>21.48</c:v>
                </c:pt>
                <c:pt idx="1874">
                  <c:v>21.39</c:v>
                </c:pt>
                <c:pt idx="1875">
                  <c:v>21.2</c:v>
                </c:pt>
                <c:pt idx="1876">
                  <c:v>21.2</c:v>
                </c:pt>
                <c:pt idx="1877">
                  <c:v>21.18</c:v>
                </c:pt>
                <c:pt idx="1878">
                  <c:v>21.13</c:v>
                </c:pt>
                <c:pt idx="1879">
                  <c:v>21.11</c:v>
                </c:pt>
                <c:pt idx="1880">
                  <c:v>21.11</c:v>
                </c:pt>
                <c:pt idx="1881">
                  <c:v>20.66</c:v>
                </c:pt>
                <c:pt idx="1882">
                  <c:v>20.49</c:v>
                </c:pt>
                <c:pt idx="1883">
                  <c:v>20.43</c:v>
                </c:pt>
                <c:pt idx="1884">
                  <c:v>20.41</c:v>
                </c:pt>
                <c:pt idx="1885">
                  <c:v>20.41</c:v>
                </c:pt>
                <c:pt idx="1886">
                  <c:v>20.39</c:v>
                </c:pt>
                <c:pt idx="1887">
                  <c:v>20.34</c:v>
                </c:pt>
                <c:pt idx="1888">
                  <c:v>20.28</c:v>
                </c:pt>
                <c:pt idx="1889">
                  <c:v>20.239999999999998</c:v>
                </c:pt>
                <c:pt idx="1890">
                  <c:v>20.239999999999998</c:v>
                </c:pt>
                <c:pt idx="1891">
                  <c:v>20.04</c:v>
                </c:pt>
                <c:pt idx="1892">
                  <c:v>19.940000000000001</c:v>
                </c:pt>
                <c:pt idx="1893">
                  <c:v>19.760000000000002</c:v>
                </c:pt>
                <c:pt idx="1894">
                  <c:v>19.760000000000002</c:v>
                </c:pt>
                <c:pt idx="1895">
                  <c:v>19.760000000000002</c:v>
                </c:pt>
                <c:pt idx="1896">
                  <c:v>19.760000000000002</c:v>
                </c:pt>
                <c:pt idx="1897">
                  <c:v>19.760000000000002</c:v>
                </c:pt>
                <c:pt idx="1898">
                  <c:v>19.739999999999998</c:v>
                </c:pt>
                <c:pt idx="1899">
                  <c:v>19.72</c:v>
                </c:pt>
                <c:pt idx="1900">
                  <c:v>19.7</c:v>
                </c:pt>
                <c:pt idx="1901">
                  <c:v>19.22</c:v>
                </c:pt>
                <c:pt idx="1902">
                  <c:v>19.18</c:v>
                </c:pt>
                <c:pt idx="1903">
                  <c:v>19.18</c:v>
                </c:pt>
                <c:pt idx="1904">
                  <c:v>19.079999999999998</c:v>
                </c:pt>
                <c:pt idx="1905">
                  <c:v>19.02</c:v>
                </c:pt>
                <c:pt idx="1906">
                  <c:v>18.98</c:v>
                </c:pt>
                <c:pt idx="1907">
                  <c:v>18.940000000000001</c:v>
                </c:pt>
                <c:pt idx="1908">
                  <c:v>18.93</c:v>
                </c:pt>
                <c:pt idx="1909">
                  <c:v>18.91</c:v>
                </c:pt>
                <c:pt idx="1910">
                  <c:v>18.91</c:v>
                </c:pt>
                <c:pt idx="1911">
                  <c:v>18.91</c:v>
                </c:pt>
                <c:pt idx="1912">
                  <c:v>18.09</c:v>
                </c:pt>
                <c:pt idx="1913">
                  <c:v>18.04</c:v>
                </c:pt>
                <c:pt idx="1914">
                  <c:v>17.38</c:v>
                </c:pt>
                <c:pt idx="1915">
                  <c:v>17.38</c:v>
                </c:pt>
                <c:pt idx="1916">
                  <c:v>17.36</c:v>
                </c:pt>
                <c:pt idx="1917">
                  <c:v>17.29</c:v>
                </c:pt>
                <c:pt idx="1918">
                  <c:v>17.239999999999998</c:v>
                </c:pt>
                <c:pt idx="1919">
                  <c:v>17.190000000000001</c:v>
                </c:pt>
                <c:pt idx="1920">
                  <c:v>16.809999999999999</c:v>
                </c:pt>
                <c:pt idx="1921">
                  <c:v>16.809999999999999</c:v>
                </c:pt>
                <c:pt idx="1922">
                  <c:v>16.79</c:v>
                </c:pt>
                <c:pt idx="1923">
                  <c:v>16.61</c:v>
                </c:pt>
                <c:pt idx="1924">
                  <c:v>16.61</c:v>
                </c:pt>
                <c:pt idx="1925">
                  <c:v>16.59</c:v>
                </c:pt>
                <c:pt idx="1926">
                  <c:v>16.59</c:v>
                </c:pt>
                <c:pt idx="1927">
                  <c:v>16.510000000000002</c:v>
                </c:pt>
                <c:pt idx="1928">
                  <c:v>15.97</c:v>
                </c:pt>
                <c:pt idx="1929">
                  <c:v>15.95</c:v>
                </c:pt>
                <c:pt idx="1930">
                  <c:v>15.95</c:v>
                </c:pt>
                <c:pt idx="1931">
                  <c:v>15.74</c:v>
                </c:pt>
                <c:pt idx="1932">
                  <c:v>15.51</c:v>
                </c:pt>
                <c:pt idx="1933">
                  <c:v>15.06</c:v>
                </c:pt>
                <c:pt idx="1934">
                  <c:v>14.6</c:v>
                </c:pt>
                <c:pt idx="1935">
                  <c:v>14.57</c:v>
                </c:pt>
                <c:pt idx="1936">
                  <c:v>14.02</c:v>
                </c:pt>
                <c:pt idx="1937">
                  <c:v>13.47</c:v>
                </c:pt>
                <c:pt idx="1938">
                  <c:v>13.42</c:v>
                </c:pt>
                <c:pt idx="1939">
                  <c:v>12.63</c:v>
                </c:pt>
                <c:pt idx="1940">
                  <c:v>12.36</c:v>
                </c:pt>
                <c:pt idx="1941">
                  <c:v>12.14</c:v>
                </c:pt>
                <c:pt idx="1942">
                  <c:v>11.84</c:v>
                </c:pt>
                <c:pt idx="1943">
                  <c:v>11.74</c:v>
                </c:pt>
                <c:pt idx="1944">
                  <c:v>11.22</c:v>
                </c:pt>
                <c:pt idx="1945">
                  <c:v>11.21</c:v>
                </c:pt>
                <c:pt idx="1946">
                  <c:v>10.7</c:v>
                </c:pt>
                <c:pt idx="1947">
                  <c:v>10.14</c:v>
                </c:pt>
                <c:pt idx="1948">
                  <c:v>10.14</c:v>
                </c:pt>
                <c:pt idx="1949">
                  <c:v>10.130000000000001</c:v>
                </c:pt>
                <c:pt idx="1950">
                  <c:v>6.75</c:v>
                </c:pt>
                <c:pt idx="1951">
                  <c:v>5.9</c:v>
                </c:pt>
                <c:pt idx="1952">
                  <c:v>20.61</c:v>
                </c:pt>
                <c:pt idx="1953">
                  <c:v>20.6</c:v>
                </c:pt>
                <c:pt idx="1954">
                  <c:v>16.97</c:v>
                </c:pt>
                <c:pt idx="1955">
                  <c:v>20.13</c:v>
                </c:pt>
                <c:pt idx="1956">
                  <c:v>15.2</c:v>
                </c:pt>
                <c:pt idx="1957">
                  <c:v>20.18</c:v>
                </c:pt>
                <c:pt idx="1958">
                  <c:v>19.21</c:v>
                </c:pt>
                <c:pt idx="1959">
                  <c:v>14.03</c:v>
                </c:pt>
                <c:pt idx="1960">
                  <c:v>13.77</c:v>
                </c:pt>
                <c:pt idx="1961">
                  <c:v>25.98</c:v>
                </c:pt>
                <c:pt idx="1962">
                  <c:v>24.87</c:v>
                </c:pt>
                <c:pt idx="1963">
                  <c:v>24.2</c:v>
                </c:pt>
                <c:pt idx="1964">
                  <c:v>24.2</c:v>
                </c:pt>
                <c:pt idx="1965">
                  <c:v>24.2</c:v>
                </c:pt>
                <c:pt idx="1966">
                  <c:v>24.18</c:v>
                </c:pt>
                <c:pt idx="1967">
                  <c:v>24.15</c:v>
                </c:pt>
                <c:pt idx="1968">
                  <c:v>24.13</c:v>
                </c:pt>
                <c:pt idx="1969">
                  <c:v>24.1</c:v>
                </c:pt>
                <c:pt idx="1970">
                  <c:v>24.1</c:v>
                </c:pt>
                <c:pt idx="1971">
                  <c:v>24.08</c:v>
                </c:pt>
                <c:pt idx="1972">
                  <c:v>24.08</c:v>
                </c:pt>
                <c:pt idx="1973">
                  <c:v>24.08</c:v>
                </c:pt>
                <c:pt idx="1974">
                  <c:v>23.04</c:v>
                </c:pt>
                <c:pt idx="1975">
                  <c:v>22.99</c:v>
                </c:pt>
                <c:pt idx="1976">
                  <c:v>22.97</c:v>
                </c:pt>
                <c:pt idx="1977">
                  <c:v>22.95</c:v>
                </c:pt>
                <c:pt idx="1978">
                  <c:v>22.4</c:v>
                </c:pt>
                <c:pt idx="1979">
                  <c:v>22.15</c:v>
                </c:pt>
                <c:pt idx="1980">
                  <c:v>21.75</c:v>
                </c:pt>
                <c:pt idx="1981">
                  <c:v>21.58</c:v>
                </c:pt>
                <c:pt idx="1982">
                  <c:v>21.53</c:v>
                </c:pt>
                <c:pt idx="1983">
                  <c:v>21.43</c:v>
                </c:pt>
                <c:pt idx="1984">
                  <c:v>21.36</c:v>
                </c:pt>
                <c:pt idx="1985">
                  <c:v>21.36</c:v>
                </c:pt>
                <c:pt idx="1986">
                  <c:v>21.36</c:v>
                </c:pt>
                <c:pt idx="1987">
                  <c:v>21.09</c:v>
                </c:pt>
                <c:pt idx="1988">
                  <c:v>21.09</c:v>
                </c:pt>
                <c:pt idx="1989">
                  <c:v>20.46</c:v>
                </c:pt>
                <c:pt idx="1990">
                  <c:v>20.46</c:v>
                </c:pt>
                <c:pt idx="1991">
                  <c:v>20.29</c:v>
                </c:pt>
                <c:pt idx="1992">
                  <c:v>20.27</c:v>
                </c:pt>
                <c:pt idx="1993">
                  <c:v>20.21</c:v>
                </c:pt>
                <c:pt idx="1994">
                  <c:v>20.190000000000001</c:v>
                </c:pt>
                <c:pt idx="1995">
                  <c:v>20.149999999999999</c:v>
                </c:pt>
                <c:pt idx="1996">
                  <c:v>19.64</c:v>
                </c:pt>
                <c:pt idx="1997">
                  <c:v>19.64</c:v>
                </c:pt>
                <c:pt idx="1998">
                  <c:v>19.64</c:v>
                </c:pt>
                <c:pt idx="1999">
                  <c:v>19.559999999999999</c:v>
                </c:pt>
                <c:pt idx="2000">
                  <c:v>19.46</c:v>
                </c:pt>
                <c:pt idx="2001">
                  <c:v>19.440000000000001</c:v>
                </c:pt>
                <c:pt idx="2002">
                  <c:v>19.440000000000001</c:v>
                </c:pt>
                <c:pt idx="2003">
                  <c:v>18.989999999999998</c:v>
                </c:pt>
                <c:pt idx="2004">
                  <c:v>18.89</c:v>
                </c:pt>
                <c:pt idx="2005">
                  <c:v>18.78</c:v>
                </c:pt>
                <c:pt idx="2006">
                  <c:v>18.63</c:v>
                </c:pt>
                <c:pt idx="2007">
                  <c:v>18.63</c:v>
                </c:pt>
                <c:pt idx="2008">
                  <c:v>18.32</c:v>
                </c:pt>
                <c:pt idx="2009">
                  <c:v>18.32</c:v>
                </c:pt>
                <c:pt idx="2010">
                  <c:v>18.27</c:v>
                </c:pt>
                <c:pt idx="2011">
                  <c:v>18.190000000000001</c:v>
                </c:pt>
                <c:pt idx="2012">
                  <c:v>18.18</c:v>
                </c:pt>
                <c:pt idx="2013">
                  <c:v>18.18</c:v>
                </c:pt>
                <c:pt idx="2014">
                  <c:v>18.16</c:v>
                </c:pt>
                <c:pt idx="2015">
                  <c:v>17.54</c:v>
                </c:pt>
                <c:pt idx="2016">
                  <c:v>17.5</c:v>
                </c:pt>
                <c:pt idx="2017">
                  <c:v>17.43</c:v>
                </c:pt>
                <c:pt idx="2018">
                  <c:v>17.41</c:v>
                </c:pt>
                <c:pt idx="2019">
                  <c:v>17.39</c:v>
                </c:pt>
                <c:pt idx="2020">
                  <c:v>17.39</c:v>
                </c:pt>
                <c:pt idx="2021">
                  <c:v>17.38</c:v>
                </c:pt>
                <c:pt idx="2022">
                  <c:v>17.36</c:v>
                </c:pt>
                <c:pt idx="2023">
                  <c:v>17.29</c:v>
                </c:pt>
                <c:pt idx="2024">
                  <c:v>17.170000000000002</c:v>
                </c:pt>
                <c:pt idx="2025">
                  <c:v>16.68</c:v>
                </c:pt>
                <c:pt idx="2026">
                  <c:v>16.66</c:v>
                </c:pt>
                <c:pt idx="2027">
                  <c:v>16.63</c:v>
                </c:pt>
                <c:pt idx="2028">
                  <c:v>16.63</c:v>
                </c:pt>
                <c:pt idx="2029">
                  <c:v>16.59</c:v>
                </c:pt>
                <c:pt idx="2030">
                  <c:v>16.59</c:v>
                </c:pt>
                <c:pt idx="2031">
                  <c:v>16.59</c:v>
                </c:pt>
                <c:pt idx="2032">
                  <c:v>16.59</c:v>
                </c:pt>
                <c:pt idx="2033">
                  <c:v>16.54</c:v>
                </c:pt>
                <c:pt idx="2034">
                  <c:v>16.489999999999998</c:v>
                </c:pt>
                <c:pt idx="2035">
                  <c:v>16.48</c:v>
                </c:pt>
                <c:pt idx="2036">
                  <c:v>16.48</c:v>
                </c:pt>
                <c:pt idx="2037">
                  <c:v>16.48</c:v>
                </c:pt>
                <c:pt idx="2038">
                  <c:v>16.43</c:v>
                </c:pt>
                <c:pt idx="2039">
                  <c:v>16.34</c:v>
                </c:pt>
                <c:pt idx="2040">
                  <c:v>16.079999999999998</c:v>
                </c:pt>
                <c:pt idx="2041">
                  <c:v>16.059999999999999</c:v>
                </c:pt>
                <c:pt idx="2042">
                  <c:v>15.89</c:v>
                </c:pt>
                <c:pt idx="2043">
                  <c:v>15.87</c:v>
                </c:pt>
                <c:pt idx="2044">
                  <c:v>15.85</c:v>
                </c:pt>
                <c:pt idx="2045">
                  <c:v>15.85</c:v>
                </c:pt>
                <c:pt idx="2046">
                  <c:v>15.81</c:v>
                </c:pt>
                <c:pt idx="2047">
                  <c:v>15.81</c:v>
                </c:pt>
                <c:pt idx="2048">
                  <c:v>15.81</c:v>
                </c:pt>
                <c:pt idx="2049">
                  <c:v>15.77</c:v>
                </c:pt>
                <c:pt idx="2050">
                  <c:v>15.52</c:v>
                </c:pt>
                <c:pt idx="2051">
                  <c:v>15.24</c:v>
                </c:pt>
                <c:pt idx="2052">
                  <c:v>15.24</c:v>
                </c:pt>
                <c:pt idx="2053">
                  <c:v>15.03</c:v>
                </c:pt>
                <c:pt idx="2054">
                  <c:v>14.62</c:v>
                </c:pt>
                <c:pt idx="2055">
                  <c:v>14.58</c:v>
                </c:pt>
                <c:pt idx="2056">
                  <c:v>14.49</c:v>
                </c:pt>
                <c:pt idx="2057">
                  <c:v>14.08</c:v>
                </c:pt>
                <c:pt idx="2058">
                  <c:v>14.01</c:v>
                </c:pt>
                <c:pt idx="2059">
                  <c:v>13.95</c:v>
                </c:pt>
                <c:pt idx="2060">
                  <c:v>13.92</c:v>
                </c:pt>
                <c:pt idx="2061">
                  <c:v>13.2</c:v>
                </c:pt>
                <c:pt idx="2062">
                  <c:v>13.17</c:v>
                </c:pt>
                <c:pt idx="2063">
                  <c:v>13.12</c:v>
                </c:pt>
                <c:pt idx="2064">
                  <c:v>12.77</c:v>
                </c:pt>
                <c:pt idx="2065">
                  <c:v>12.67</c:v>
                </c:pt>
                <c:pt idx="2066">
                  <c:v>12.66</c:v>
                </c:pt>
                <c:pt idx="2067">
                  <c:v>12.66</c:v>
                </c:pt>
                <c:pt idx="2068">
                  <c:v>12.66</c:v>
                </c:pt>
                <c:pt idx="2069">
                  <c:v>12.11</c:v>
                </c:pt>
                <c:pt idx="2070">
                  <c:v>11.59</c:v>
                </c:pt>
                <c:pt idx="2071">
                  <c:v>11.04</c:v>
                </c:pt>
                <c:pt idx="2072">
                  <c:v>10.51</c:v>
                </c:pt>
                <c:pt idx="2073">
                  <c:v>9.43</c:v>
                </c:pt>
                <c:pt idx="2074">
                  <c:v>8.61</c:v>
                </c:pt>
                <c:pt idx="2075">
                  <c:v>8.07</c:v>
                </c:pt>
                <c:pt idx="2076">
                  <c:v>6.73</c:v>
                </c:pt>
                <c:pt idx="2077">
                  <c:v>6.72</c:v>
                </c:pt>
                <c:pt idx="2078">
                  <c:v>6.46</c:v>
                </c:pt>
                <c:pt idx="2079">
                  <c:v>6.45</c:v>
                </c:pt>
                <c:pt idx="2080">
                  <c:v>4.82</c:v>
                </c:pt>
                <c:pt idx="2081">
                  <c:v>4.57</c:v>
                </c:pt>
                <c:pt idx="2082">
                  <c:v>4.03</c:v>
                </c:pt>
                <c:pt idx="2083">
                  <c:v>22.8</c:v>
                </c:pt>
                <c:pt idx="2084">
                  <c:v>19.84</c:v>
                </c:pt>
                <c:pt idx="2085">
                  <c:v>19.489999999999998</c:v>
                </c:pt>
                <c:pt idx="2086">
                  <c:v>18.95</c:v>
                </c:pt>
                <c:pt idx="2087">
                  <c:v>16.32</c:v>
                </c:pt>
                <c:pt idx="2088">
                  <c:v>25.97</c:v>
                </c:pt>
                <c:pt idx="2089">
                  <c:v>19.5</c:v>
                </c:pt>
                <c:pt idx="2090">
                  <c:v>19.37</c:v>
                </c:pt>
                <c:pt idx="2091">
                  <c:v>16.38</c:v>
                </c:pt>
                <c:pt idx="2092">
                  <c:v>20.420000000000002</c:v>
                </c:pt>
                <c:pt idx="2093">
                  <c:v>17.3</c:v>
                </c:pt>
                <c:pt idx="2094">
                  <c:v>24.7</c:v>
                </c:pt>
                <c:pt idx="2095">
                  <c:v>24.7</c:v>
                </c:pt>
                <c:pt idx="2096">
                  <c:v>24.7</c:v>
                </c:pt>
                <c:pt idx="2097">
                  <c:v>24.7</c:v>
                </c:pt>
                <c:pt idx="2098">
                  <c:v>23.69</c:v>
                </c:pt>
                <c:pt idx="2099">
                  <c:v>23.69</c:v>
                </c:pt>
                <c:pt idx="2100">
                  <c:v>23.19</c:v>
                </c:pt>
                <c:pt idx="2101">
                  <c:v>23.17</c:v>
                </c:pt>
                <c:pt idx="2102">
                  <c:v>23.01</c:v>
                </c:pt>
                <c:pt idx="2103">
                  <c:v>23.01</c:v>
                </c:pt>
                <c:pt idx="2104">
                  <c:v>22.96</c:v>
                </c:pt>
                <c:pt idx="2105">
                  <c:v>22.94</c:v>
                </c:pt>
                <c:pt idx="2106">
                  <c:v>22.94</c:v>
                </c:pt>
                <c:pt idx="2107">
                  <c:v>22.73</c:v>
                </c:pt>
                <c:pt idx="2108">
                  <c:v>22.15</c:v>
                </c:pt>
                <c:pt idx="2109">
                  <c:v>22.03</c:v>
                </c:pt>
                <c:pt idx="2110">
                  <c:v>22.01</c:v>
                </c:pt>
                <c:pt idx="2111">
                  <c:v>22.01</c:v>
                </c:pt>
                <c:pt idx="2112">
                  <c:v>21.99</c:v>
                </c:pt>
                <c:pt idx="2113">
                  <c:v>21.95</c:v>
                </c:pt>
                <c:pt idx="2114">
                  <c:v>21.95</c:v>
                </c:pt>
                <c:pt idx="2115">
                  <c:v>21.86</c:v>
                </c:pt>
                <c:pt idx="2116">
                  <c:v>21.86</c:v>
                </c:pt>
                <c:pt idx="2117">
                  <c:v>21.83</c:v>
                </c:pt>
                <c:pt idx="2118">
                  <c:v>21.7</c:v>
                </c:pt>
                <c:pt idx="2119">
                  <c:v>21.43</c:v>
                </c:pt>
                <c:pt idx="2120">
                  <c:v>21.27</c:v>
                </c:pt>
                <c:pt idx="2121">
                  <c:v>21.27</c:v>
                </c:pt>
                <c:pt idx="2122">
                  <c:v>21.15</c:v>
                </c:pt>
                <c:pt idx="2123">
                  <c:v>21.08</c:v>
                </c:pt>
                <c:pt idx="2124">
                  <c:v>21.06</c:v>
                </c:pt>
                <c:pt idx="2125">
                  <c:v>21.06</c:v>
                </c:pt>
                <c:pt idx="2126">
                  <c:v>20.11</c:v>
                </c:pt>
                <c:pt idx="2127">
                  <c:v>20.09</c:v>
                </c:pt>
                <c:pt idx="2128">
                  <c:v>20.05</c:v>
                </c:pt>
                <c:pt idx="2129">
                  <c:v>20.05</c:v>
                </c:pt>
                <c:pt idx="2130">
                  <c:v>20.05</c:v>
                </c:pt>
                <c:pt idx="2131">
                  <c:v>20.03</c:v>
                </c:pt>
                <c:pt idx="2132">
                  <c:v>19.97</c:v>
                </c:pt>
                <c:pt idx="2133">
                  <c:v>19.89</c:v>
                </c:pt>
                <c:pt idx="2134">
                  <c:v>19.649999999999999</c:v>
                </c:pt>
                <c:pt idx="2135">
                  <c:v>19.45</c:v>
                </c:pt>
                <c:pt idx="2136">
                  <c:v>19.41</c:v>
                </c:pt>
                <c:pt idx="2137">
                  <c:v>19.37</c:v>
                </c:pt>
                <c:pt idx="2138">
                  <c:v>19.25</c:v>
                </c:pt>
                <c:pt idx="2139">
                  <c:v>19.239999999999998</c:v>
                </c:pt>
                <c:pt idx="2140">
                  <c:v>19.22</c:v>
                </c:pt>
                <c:pt idx="2141">
                  <c:v>18.690000000000001</c:v>
                </c:pt>
                <c:pt idx="2142">
                  <c:v>18.670000000000002</c:v>
                </c:pt>
                <c:pt idx="2143">
                  <c:v>18.649999999999999</c:v>
                </c:pt>
                <c:pt idx="2144">
                  <c:v>18.54</c:v>
                </c:pt>
                <c:pt idx="2145">
                  <c:v>18.5</c:v>
                </c:pt>
                <c:pt idx="2146">
                  <c:v>18.48</c:v>
                </c:pt>
                <c:pt idx="2147">
                  <c:v>18.48</c:v>
                </c:pt>
                <c:pt idx="2148">
                  <c:v>18.48</c:v>
                </c:pt>
                <c:pt idx="2149">
                  <c:v>18.48</c:v>
                </c:pt>
                <c:pt idx="2150">
                  <c:v>18.41</c:v>
                </c:pt>
                <c:pt idx="2151">
                  <c:v>17.920000000000002</c:v>
                </c:pt>
                <c:pt idx="2152">
                  <c:v>17.850000000000001</c:v>
                </c:pt>
                <c:pt idx="2153">
                  <c:v>17.8</c:v>
                </c:pt>
                <c:pt idx="2154">
                  <c:v>17.8</c:v>
                </c:pt>
                <c:pt idx="2155">
                  <c:v>17.8</c:v>
                </c:pt>
                <c:pt idx="2156">
                  <c:v>17.8</c:v>
                </c:pt>
                <c:pt idx="2157">
                  <c:v>17.8</c:v>
                </c:pt>
                <c:pt idx="2158">
                  <c:v>17.78</c:v>
                </c:pt>
                <c:pt idx="2159">
                  <c:v>17.78</c:v>
                </c:pt>
                <c:pt idx="2160">
                  <c:v>17.690000000000001</c:v>
                </c:pt>
                <c:pt idx="2161">
                  <c:v>17.670000000000002</c:v>
                </c:pt>
                <c:pt idx="2162">
                  <c:v>17.649999999999999</c:v>
                </c:pt>
                <c:pt idx="2163">
                  <c:v>17.02</c:v>
                </c:pt>
                <c:pt idx="2164">
                  <c:v>16.97</c:v>
                </c:pt>
                <c:pt idx="2165">
                  <c:v>16.88</c:v>
                </c:pt>
                <c:pt idx="2166">
                  <c:v>16.829999999999998</c:v>
                </c:pt>
                <c:pt idx="2167">
                  <c:v>16.829999999999998</c:v>
                </c:pt>
                <c:pt idx="2168">
                  <c:v>16.62</c:v>
                </c:pt>
                <c:pt idx="2169">
                  <c:v>16.440000000000001</c:v>
                </c:pt>
                <c:pt idx="2170">
                  <c:v>16.420000000000002</c:v>
                </c:pt>
                <c:pt idx="2171">
                  <c:v>15.81</c:v>
                </c:pt>
                <c:pt idx="2172">
                  <c:v>15.66</c:v>
                </c:pt>
                <c:pt idx="2173">
                  <c:v>15.13</c:v>
                </c:pt>
                <c:pt idx="2174">
                  <c:v>15.1</c:v>
                </c:pt>
                <c:pt idx="2175">
                  <c:v>14.26</c:v>
                </c:pt>
                <c:pt idx="2176">
                  <c:v>14.12</c:v>
                </c:pt>
                <c:pt idx="2177">
                  <c:v>13.97</c:v>
                </c:pt>
                <c:pt idx="2178">
                  <c:v>13.13</c:v>
                </c:pt>
                <c:pt idx="2179">
                  <c:v>12.57</c:v>
                </c:pt>
                <c:pt idx="2180">
                  <c:v>12.56</c:v>
                </c:pt>
                <c:pt idx="2181">
                  <c:v>12.56</c:v>
                </c:pt>
                <c:pt idx="2182">
                  <c:v>12.44</c:v>
                </c:pt>
                <c:pt idx="2183">
                  <c:v>12.05</c:v>
                </c:pt>
                <c:pt idx="2184">
                  <c:v>11.02</c:v>
                </c:pt>
                <c:pt idx="2185">
                  <c:v>10.43</c:v>
                </c:pt>
                <c:pt idx="2186">
                  <c:v>10.15</c:v>
                </c:pt>
                <c:pt idx="2187">
                  <c:v>10.14</c:v>
                </c:pt>
                <c:pt idx="2188">
                  <c:v>7.68</c:v>
                </c:pt>
                <c:pt idx="2189">
                  <c:v>7.67</c:v>
                </c:pt>
                <c:pt idx="2190">
                  <c:v>7.46</c:v>
                </c:pt>
                <c:pt idx="2191">
                  <c:v>6.65</c:v>
                </c:pt>
                <c:pt idx="2192">
                  <c:v>6.65</c:v>
                </c:pt>
                <c:pt idx="2193">
                  <c:v>6.4</c:v>
                </c:pt>
                <c:pt idx="2194">
                  <c:v>3.83</c:v>
                </c:pt>
                <c:pt idx="2195">
                  <c:v>3.83</c:v>
                </c:pt>
                <c:pt idx="2196">
                  <c:v>21.73</c:v>
                </c:pt>
                <c:pt idx="2197">
                  <c:v>21.5</c:v>
                </c:pt>
                <c:pt idx="2198">
                  <c:v>21.22</c:v>
                </c:pt>
                <c:pt idx="2199">
                  <c:v>13.44</c:v>
                </c:pt>
                <c:pt idx="2200">
                  <c:v>22.06</c:v>
                </c:pt>
                <c:pt idx="2201">
                  <c:v>21.55</c:v>
                </c:pt>
                <c:pt idx="2202">
                  <c:v>21.28</c:v>
                </c:pt>
                <c:pt idx="2203">
                  <c:v>18.71</c:v>
                </c:pt>
                <c:pt idx="2204">
                  <c:v>20.89</c:v>
                </c:pt>
                <c:pt idx="2205">
                  <c:v>18.54</c:v>
                </c:pt>
                <c:pt idx="2206">
                  <c:v>16.850000000000001</c:v>
                </c:pt>
                <c:pt idx="2207">
                  <c:v>22.84</c:v>
                </c:pt>
                <c:pt idx="2208">
                  <c:v>22.82</c:v>
                </c:pt>
                <c:pt idx="2209">
                  <c:v>22.79</c:v>
                </c:pt>
                <c:pt idx="2210">
                  <c:v>22.77</c:v>
                </c:pt>
                <c:pt idx="2211">
                  <c:v>22.25</c:v>
                </c:pt>
                <c:pt idx="2212">
                  <c:v>22.18</c:v>
                </c:pt>
                <c:pt idx="2213">
                  <c:v>21.93</c:v>
                </c:pt>
                <c:pt idx="2214">
                  <c:v>21.93</c:v>
                </c:pt>
                <c:pt idx="2215">
                  <c:v>21.69</c:v>
                </c:pt>
                <c:pt idx="2216">
                  <c:v>21.24</c:v>
                </c:pt>
                <c:pt idx="2217">
                  <c:v>21.16</c:v>
                </c:pt>
                <c:pt idx="2218">
                  <c:v>21.14</c:v>
                </c:pt>
                <c:pt idx="2219">
                  <c:v>20.94</c:v>
                </c:pt>
                <c:pt idx="2220">
                  <c:v>20.92</c:v>
                </c:pt>
                <c:pt idx="2221">
                  <c:v>20.8</c:v>
                </c:pt>
                <c:pt idx="2222">
                  <c:v>20.55</c:v>
                </c:pt>
                <c:pt idx="2223">
                  <c:v>20.55</c:v>
                </c:pt>
                <c:pt idx="2224">
                  <c:v>20.55</c:v>
                </c:pt>
                <c:pt idx="2225">
                  <c:v>20.41</c:v>
                </c:pt>
                <c:pt idx="2226">
                  <c:v>20.39</c:v>
                </c:pt>
                <c:pt idx="2227">
                  <c:v>20.16</c:v>
                </c:pt>
                <c:pt idx="2228">
                  <c:v>20.14</c:v>
                </c:pt>
                <c:pt idx="2229">
                  <c:v>20.14</c:v>
                </c:pt>
                <c:pt idx="2230">
                  <c:v>19.829999999999998</c:v>
                </c:pt>
                <c:pt idx="2231">
                  <c:v>19.41</c:v>
                </c:pt>
                <c:pt idx="2232">
                  <c:v>19.39</c:v>
                </c:pt>
                <c:pt idx="2233">
                  <c:v>19.39</c:v>
                </c:pt>
                <c:pt idx="2234">
                  <c:v>19.37</c:v>
                </c:pt>
                <c:pt idx="2235">
                  <c:v>19.329999999999998</c:v>
                </c:pt>
                <c:pt idx="2236">
                  <c:v>19.23</c:v>
                </c:pt>
                <c:pt idx="2237">
                  <c:v>19.23</c:v>
                </c:pt>
                <c:pt idx="2238">
                  <c:v>19.190000000000001</c:v>
                </c:pt>
                <c:pt idx="2239">
                  <c:v>19.190000000000001</c:v>
                </c:pt>
                <c:pt idx="2240">
                  <c:v>19.13</c:v>
                </c:pt>
                <c:pt idx="2241">
                  <c:v>19.079999999999998</c:v>
                </c:pt>
                <c:pt idx="2242">
                  <c:v>18.829999999999998</c:v>
                </c:pt>
                <c:pt idx="2243">
                  <c:v>18.79</c:v>
                </c:pt>
                <c:pt idx="2244">
                  <c:v>18.77</c:v>
                </c:pt>
                <c:pt idx="2245">
                  <c:v>18.75</c:v>
                </c:pt>
                <c:pt idx="2246">
                  <c:v>18.73</c:v>
                </c:pt>
                <c:pt idx="2247">
                  <c:v>18.66</c:v>
                </c:pt>
                <c:pt idx="2248">
                  <c:v>18.66</c:v>
                </c:pt>
                <c:pt idx="2249">
                  <c:v>18.600000000000001</c:v>
                </c:pt>
                <c:pt idx="2250">
                  <c:v>18.579999999999998</c:v>
                </c:pt>
                <c:pt idx="2251">
                  <c:v>18.579999999999998</c:v>
                </c:pt>
                <c:pt idx="2252">
                  <c:v>18.579999999999998</c:v>
                </c:pt>
                <c:pt idx="2253">
                  <c:v>18.559999999999999</c:v>
                </c:pt>
                <c:pt idx="2254">
                  <c:v>18.54</c:v>
                </c:pt>
                <c:pt idx="2255">
                  <c:v>18.54</c:v>
                </c:pt>
                <c:pt idx="2256">
                  <c:v>18.53</c:v>
                </c:pt>
                <c:pt idx="2257">
                  <c:v>18.53</c:v>
                </c:pt>
                <c:pt idx="2258">
                  <c:v>18.53</c:v>
                </c:pt>
                <c:pt idx="2259">
                  <c:v>18.510000000000002</c:v>
                </c:pt>
                <c:pt idx="2260">
                  <c:v>18.489999999999998</c:v>
                </c:pt>
                <c:pt idx="2261">
                  <c:v>18.489999999999998</c:v>
                </c:pt>
                <c:pt idx="2262">
                  <c:v>18.43</c:v>
                </c:pt>
                <c:pt idx="2263">
                  <c:v>17.96</c:v>
                </c:pt>
                <c:pt idx="2264">
                  <c:v>17.96</c:v>
                </c:pt>
                <c:pt idx="2265">
                  <c:v>17.93</c:v>
                </c:pt>
                <c:pt idx="2266">
                  <c:v>17.89</c:v>
                </c:pt>
                <c:pt idx="2267">
                  <c:v>17.84</c:v>
                </c:pt>
                <c:pt idx="2268">
                  <c:v>17.84</c:v>
                </c:pt>
                <c:pt idx="2269">
                  <c:v>17.82</c:v>
                </c:pt>
                <c:pt idx="2270">
                  <c:v>17.8</c:v>
                </c:pt>
                <c:pt idx="2271">
                  <c:v>17.8</c:v>
                </c:pt>
                <c:pt idx="2272">
                  <c:v>17.8</c:v>
                </c:pt>
                <c:pt idx="2273">
                  <c:v>17.8</c:v>
                </c:pt>
                <c:pt idx="2274">
                  <c:v>17.760000000000002</c:v>
                </c:pt>
                <c:pt idx="2275">
                  <c:v>17.760000000000002</c:v>
                </c:pt>
                <c:pt idx="2276">
                  <c:v>17.760000000000002</c:v>
                </c:pt>
                <c:pt idx="2277">
                  <c:v>17.75</c:v>
                </c:pt>
                <c:pt idx="2278">
                  <c:v>17.71</c:v>
                </c:pt>
                <c:pt idx="2279">
                  <c:v>17.71</c:v>
                </c:pt>
                <c:pt idx="2280">
                  <c:v>17.3</c:v>
                </c:pt>
                <c:pt idx="2281">
                  <c:v>17.16</c:v>
                </c:pt>
                <c:pt idx="2282">
                  <c:v>17.04</c:v>
                </c:pt>
                <c:pt idx="2283">
                  <c:v>16.989999999999998</c:v>
                </c:pt>
                <c:pt idx="2284">
                  <c:v>16.899999999999999</c:v>
                </c:pt>
                <c:pt idx="2285">
                  <c:v>16.899999999999999</c:v>
                </c:pt>
                <c:pt idx="2286">
                  <c:v>16.489999999999998</c:v>
                </c:pt>
                <c:pt idx="2287">
                  <c:v>16.43</c:v>
                </c:pt>
                <c:pt idx="2288">
                  <c:v>16.43</c:v>
                </c:pt>
                <c:pt idx="2289">
                  <c:v>16.43</c:v>
                </c:pt>
                <c:pt idx="2290">
                  <c:v>16.43</c:v>
                </c:pt>
                <c:pt idx="2291">
                  <c:v>16.41</c:v>
                </c:pt>
                <c:pt idx="2292">
                  <c:v>16.39</c:v>
                </c:pt>
                <c:pt idx="2293">
                  <c:v>16.2</c:v>
                </c:pt>
                <c:pt idx="2294">
                  <c:v>16.03</c:v>
                </c:pt>
                <c:pt idx="2295">
                  <c:v>15.91</c:v>
                </c:pt>
                <c:pt idx="2296">
                  <c:v>15.91</c:v>
                </c:pt>
                <c:pt idx="2297">
                  <c:v>15.89</c:v>
                </c:pt>
                <c:pt idx="2298">
                  <c:v>15.18</c:v>
                </c:pt>
                <c:pt idx="2299">
                  <c:v>15.16</c:v>
                </c:pt>
                <c:pt idx="2300">
                  <c:v>15.16</c:v>
                </c:pt>
                <c:pt idx="2301">
                  <c:v>15.13</c:v>
                </c:pt>
                <c:pt idx="2302">
                  <c:v>15.12</c:v>
                </c:pt>
                <c:pt idx="2303">
                  <c:v>14.98</c:v>
                </c:pt>
                <c:pt idx="2304">
                  <c:v>14.33</c:v>
                </c:pt>
                <c:pt idx="2305">
                  <c:v>13.94</c:v>
                </c:pt>
                <c:pt idx="2306">
                  <c:v>13.89</c:v>
                </c:pt>
                <c:pt idx="2307">
                  <c:v>13.87</c:v>
                </c:pt>
                <c:pt idx="2308">
                  <c:v>13.79</c:v>
                </c:pt>
                <c:pt idx="2309">
                  <c:v>13.72</c:v>
                </c:pt>
                <c:pt idx="2310">
                  <c:v>13.38</c:v>
                </c:pt>
                <c:pt idx="2311">
                  <c:v>13.36</c:v>
                </c:pt>
                <c:pt idx="2312">
                  <c:v>13.22</c:v>
                </c:pt>
                <c:pt idx="2313">
                  <c:v>12.56</c:v>
                </c:pt>
                <c:pt idx="2314">
                  <c:v>12.06</c:v>
                </c:pt>
                <c:pt idx="2315">
                  <c:v>11.56</c:v>
                </c:pt>
                <c:pt idx="2316">
                  <c:v>11.54</c:v>
                </c:pt>
                <c:pt idx="2317">
                  <c:v>11.46</c:v>
                </c:pt>
                <c:pt idx="2318">
                  <c:v>10.57</c:v>
                </c:pt>
                <c:pt idx="2319">
                  <c:v>10.56</c:v>
                </c:pt>
                <c:pt idx="2320">
                  <c:v>9.58</c:v>
                </c:pt>
                <c:pt idx="2321">
                  <c:v>8.74</c:v>
                </c:pt>
                <c:pt idx="2322">
                  <c:v>8.26</c:v>
                </c:pt>
                <c:pt idx="2323">
                  <c:v>5.13</c:v>
                </c:pt>
                <c:pt idx="2324">
                  <c:v>4.93</c:v>
                </c:pt>
                <c:pt idx="2325">
                  <c:v>4.4400000000000004</c:v>
                </c:pt>
                <c:pt idx="2326">
                  <c:v>4.41</c:v>
                </c:pt>
                <c:pt idx="2327">
                  <c:v>3.92</c:v>
                </c:pt>
                <c:pt idx="2328">
                  <c:v>23.87</c:v>
                </c:pt>
                <c:pt idx="2329">
                  <c:v>20.53</c:v>
                </c:pt>
                <c:pt idx="2330">
                  <c:v>18.23</c:v>
                </c:pt>
                <c:pt idx="2331">
                  <c:v>17.850000000000001</c:v>
                </c:pt>
                <c:pt idx="2332">
                  <c:v>16.96</c:v>
                </c:pt>
                <c:pt idx="2333">
                  <c:v>19.45</c:v>
                </c:pt>
                <c:pt idx="2334">
                  <c:v>18.86</c:v>
                </c:pt>
                <c:pt idx="2335">
                  <c:v>18.38</c:v>
                </c:pt>
                <c:pt idx="2336">
                  <c:v>17.82</c:v>
                </c:pt>
                <c:pt idx="2337">
                  <c:v>16.010000000000002</c:v>
                </c:pt>
                <c:pt idx="2338">
                  <c:v>15.5</c:v>
                </c:pt>
                <c:pt idx="2339">
                  <c:v>12.63</c:v>
                </c:pt>
                <c:pt idx="2340">
                  <c:v>12.38</c:v>
                </c:pt>
                <c:pt idx="2341">
                  <c:v>23.94</c:v>
                </c:pt>
                <c:pt idx="2342">
                  <c:v>22.65</c:v>
                </c:pt>
                <c:pt idx="2343">
                  <c:v>21.7</c:v>
                </c:pt>
                <c:pt idx="2344">
                  <c:v>20.88</c:v>
                </c:pt>
                <c:pt idx="2345">
                  <c:v>20.82</c:v>
                </c:pt>
                <c:pt idx="2346">
                  <c:v>20.59</c:v>
                </c:pt>
                <c:pt idx="2347">
                  <c:v>20.190000000000001</c:v>
                </c:pt>
                <c:pt idx="2348">
                  <c:v>20.079999999999998</c:v>
                </c:pt>
                <c:pt idx="2349">
                  <c:v>19.88</c:v>
                </c:pt>
                <c:pt idx="2350">
                  <c:v>19.78</c:v>
                </c:pt>
                <c:pt idx="2351">
                  <c:v>19.760000000000002</c:v>
                </c:pt>
                <c:pt idx="2352">
                  <c:v>19.45</c:v>
                </c:pt>
                <c:pt idx="2353">
                  <c:v>19.37</c:v>
                </c:pt>
                <c:pt idx="2354">
                  <c:v>19.37</c:v>
                </c:pt>
                <c:pt idx="2355">
                  <c:v>19.350000000000001</c:v>
                </c:pt>
                <c:pt idx="2356">
                  <c:v>19.21</c:v>
                </c:pt>
                <c:pt idx="2357">
                  <c:v>19.2</c:v>
                </c:pt>
                <c:pt idx="2358">
                  <c:v>18.920000000000002</c:v>
                </c:pt>
                <c:pt idx="2359">
                  <c:v>18.420000000000002</c:v>
                </c:pt>
                <c:pt idx="2360">
                  <c:v>18.420000000000002</c:v>
                </c:pt>
                <c:pt idx="2361">
                  <c:v>18.329999999999998</c:v>
                </c:pt>
                <c:pt idx="2362">
                  <c:v>18.309999999999999</c:v>
                </c:pt>
                <c:pt idx="2363">
                  <c:v>18.27</c:v>
                </c:pt>
                <c:pt idx="2364">
                  <c:v>18.239999999999998</c:v>
                </c:pt>
                <c:pt idx="2365">
                  <c:v>18.22</c:v>
                </c:pt>
                <c:pt idx="2366">
                  <c:v>18.13</c:v>
                </c:pt>
                <c:pt idx="2367">
                  <c:v>17.73</c:v>
                </c:pt>
                <c:pt idx="2368">
                  <c:v>17.690000000000001</c:v>
                </c:pt>
                <c:pt idx="2369">
                  <c:v>17.62</c:v>
                </c:pt>
                <c:pt idx="2370">
                  <c:v>17.57</c:v>
                </c:pt>
                <c:pt idx="2371">
                  <c:v>17.53</c:v>
                </c:pt>
                <c:pt idx="2372">
                  <c:v>17.53</c:v>
                </c:pt>
                <c:pt idx="2373">
                  <c:v>17.52</c:v>
                </c:pt>
                <c:pt idx="2374">
                  <c:v>17.5</c:v>
                </c:pt>
                <c:pt idx="2375">
                  <c:v>17.18</c:v>
                </c:pt>
                <c:pt idx="2376">
                  <c:v>17.05</c:v>
                </c:pt>
                <c:pt idx="2377">
                  <c:v>17.05</c:v>
                </c:pt>
                <c:pt idx="2378">
                  <c:v>17</c:v>
                </c:pt>
                <c:pt idx="2379">
                  <c:v>16.95</c:v>
                </c:pt>
                <c:pt idx="2380">
                  <c:v>16.88</c:v>
                </c:pt>
                <c:pt idx="2381">
                  <c:v>16.829999999999998</c:v>
                </c:pt>
                <c:pt idx="2382">
                  <c:v>16.29</c:v>
                </c:pt>
                <c:pt idx="2383">
                  <c:v>16.29</c:v>
                </c:pt>
                <c:pt idx="2384">
                  <c:v>16.079999999999998</c:v>
                </c:pt>
                <c:pt idx="2385">
                  <c:v>16.059999999999999</c:v>
                </c:pt>
                <c:pt idx="2386">
                  <c:v>15.59</c:v>
                </c:pt>
                <c:pt idx="2387">
                  <c:v>15.58</c:v>
                </c:pt>
                <c:pt idx="2388">
                  <c:v>15.34</c:v>
                </c:pt>
                <c:pt idx="2389">
                  <c:v>15</c:v>
                </c:pt>
                <c:pt idx="2390">
                  <c:v>14.94</c:v>
                </c:pt>
                <c:pt idx="2391">
                  <c:v>14.82</c:v>
                </c:pt>
                <c:pt idx="2392">
                  <c:v>14.79</c:v>
                </c:pt>
                <c:pt idx="2393">
                  <c:v>14.69</c:v>
                </c:pt>
                <c:pt idx="2394">
                  <c:v>14.6</c:v>
                </c:pt>
                <c:pt idx="2395">
                  <c:v>14.6</c:v>
                </c:pt>
                <c:pt idx="2396">
                  <c:v>14.41</c:v>
                </c:pt>
                <c:pt idx="2397">
                  <c:v>14.25</c:v>
                </c:pt>
                <c:pt idx="2398">
                  <c:v>14.19</c:v>
                </c:pt>
                <c:pt idx="2399">
                  <c:v>13.63</c:v>
                </c:pt>
                <c:pt idx="2400">
                  <c:v>13.6</c:v>
                </c:pt>
                <c:pt idx="2401">
                  <c:v>13.25</c:v>
                </c:pt>
                <c:pt idx="2402">
                  <c:v>13.12</c:v>
                </c:pt>
                <c:pt idx="2403">
                  <c:v>13.04</c:v>
                </c:pt>
                <c:pt idx="2404">
                  <c:v>12.41</c:v>
                </c:pt>
                <c:pt idx="2405">
                  <c:v>12.14</c:v>
                </c:pt>
                <c:pt idx="2406">
                  <c:v>12</c:v>
                </c:pt>
                <c:pt idx="2407">
                  <c:v>11.92</c:v>
                </c:pt>
                <c:pt idx="2408">
                  <c:v>11.45</c:v>
                </c:pt>
                <c:pt idx="2409">
                  <c:v>10.43</c:v>
                </c:pt>
                <c:pt idx="2410">
                  <c:v>9.94</c:v>
                </c:pt>
                <c:pt idx="2411">
                  <c:v>9.4600000000000009</c:v>
                </c:pt>
                <c:pt idx="2412">
                  <c:v>9.02</c:v>
                </c:pt>
                <c:pt idx="2413">
                  <c:v>8.5399999999999991</c:v>
                </c:pt>
                <c:pt idx="2414">
                  <c:v>6.29</c:v>
                </c:pt>
                <c:pt idx="2415">
                  <c:v>3.98</c:v>
                </c:pt>
                <c:pt idx="2416">
                  <c:v>19.989999999999998</c:v>
                </c:pt>
                <c:pt idx="2417">
                  <c:v>18.21</c:v>
                </c:pt>
                <c:pt idx="2418">
                  <c:v>18.190000000000001</c:v>
                </c:pt>
                <c:pt idx="2419">
                  <c:v>17.23</c:v>
                </c:pt>
                <c:pt idx="2420">
                  <c:v>15.16</c:v>
                </c:pt>
                <c:pt idx="2421">
                  <c:v>13.51</c:v>
                </c:pt>
                <c:pt idx="2422">
                  <c:v>12.56</c:v>
                </c:pt>
                <c:pt idx="2423">
                  <c:v>11.37</c:v>
                </c:pt>
                <c:pt idx="2424">
                  <c:v>19.34</c:v>
                </c:pt>
                <c:pt idx="2425">
                  <c:v>17.3</c:v>
                </c:pt>
                <c:pt idx="2426">
                  <c:v>13.04</c:v>
                </c:pt>
                <c:pt idx="2427">
                  <c:v>12.48</c:v>
                </c:pt>
                <c:pt idx="2428">
                  <c:v>18.46</c:v>
                </c:pt>
                <c:pt idx="2429">
                  <c:v>18</c:v>
                </c:pt>
                <c:pt idx="2430">
                  <c:v>17.61</c:v>
                </c:pt>
                <c:pt idx="2431">
                  <c:v>18.670000000000002</c:v>
                </c:pt>
                <c:pt idx="2432">
                  <c:v>18.010000000000002</c:v>
                </c:pt>
                <c:pt idx="2433">
                  <c:v>17.37</c:v>
                </c:pt>
                <c:pt idx="2434">
                  <c:v>13.38</c:v>
                </c:pt>
                <c:pt idx="2435">
                  <c:v>22.03</c:v>
                </c:pt>
                <c:pt idx="2436">
                  <c:v>21.67</c:v>
                </c:pt>
                <c:pt idx="2437">
                  <c:v>21.67</c:v>
                </c:pt>
                <c:pt idx="2438">
                  <c:v>20.87</c:v>
                </c:pt>
                <c:pt idx="2439">
                  <c:v>20.329999999999998</c:v>
                </c:pt>
                <c:pt idx="2440">
                  <c:v>20.309999999999999</c:v>
                </c:pt>
                <c:pt idx="2441">
                  <c:v>20.190000000000001</c:v>
                </c:pt>
                <c:pt idx="2442">
                  <c:v>20.170000000000002</c:v>
                </c:pt>
                <c:pt idx="2443">
                  <c:v>19.38</c:v>
                </c:pt>
                <c:pt idx="2444">
                  <c:v>19.32</c:v>
                </c:pt>
                <c:pt idx="2445">
                  <c:v>19.32</c:v>
                </c:pt>
                <c:pt idx="2446">
                  <c:v>19.32</c:v>
                </c:pt>
                <c:pt idx="2447">
                  <c:v>19.28</c:v>
                </c:pt>
                <c:pt idx="2448">
                  <c:v>19.079999999999998</c:v>
                </c:pt>
                <c:pt idx="2449">
                  <c:v>19.079999999999998</c:v>
                </c:pt>
                <c:pt idx="2450">
                  <c:v>19.04</c:v>
                </c:pt>
                <c:pt idx="2451">
                  <c:v>19.04</c:v>
                </c:pt>
                <c:pt idx="2452">
                  <c:v>19.04</c:v>
                </c:pt>
                <c:pt idx="2453">
                  <c:v>18.75</c:v>
                </c:pt>
                <c:pt idx="2454">
                  <c:v>18.63</c:v>
                </c:pt>
                <c:pt idx="2455">
                  <c:v>18.52</c:v>
                </c:pt>
                <c:pt idx="2456">
                  <c:v>18.52</c:v>
                </c:pt>
                <c:pt idx="2457">
                  <c:v>18.48</c:v>
                </c:pt>
                <c:pt idx="2458">
                  <c:v>18.48</c:v>
                </c:pt>
                <c:pt idx="2459">
                  <c:v>18.16</c:v>
                </c:pt>
                <c:pt idx="2460">
                  <c:v>17.760000000000002</c:v>
                </c:pt>
                <c:pt idx="2461">
                  <c:v>17.68</c:v>
                </c:pt>
                <c:pt idx="2462">
                  <c:v>17.68</c:v>
                </c:pt>
                <c:pt idx="2463">
                  <c:v>17.649999999999999</c:v>
                </c:pt>
                <c:pt idx="2464">
                  <c:v>17.63</c:v>
                </c:pt>
                <c:pt idx="2465">
                  <c:v>17.61</c:v>
                </c:pt>
                <c:pt idx="2466">
                  <c:v>17.510000000000002</c:v>
                </c:pt>
                <c:pt idx="2467">
                  <c:v>17.47</c:v>
                </c:pt>
                <c:pt idx="2468">
                  <c:v>17.38</c:v>
                </c:pt>
                <c:pt idx="2469">
                  <c:v>17.02</c:v>
                </c:pt>
                <c:pt idx="2470">
                  <c:v>17</c:v>
                </c:pt>
                <c:pt idx="2471">
                  <c:v>17</c:v>
                </c:pt>
                <c:pt idx="2472">
                  <c:v>17</c:v>
                </c:pt>
                <c:pt idx="2473">
                  <c:v>17</c:v>
                </c:pt>
                <c:pt idx="2474">
                  <c:v>17</c:v>
                </c:pt>
                <c:pt idx="2475">
                  <c:v>16.98</c:v>
                </c:pt>
                <c:pt idx="2476">
                  <c:v>16.98</c:v>
                </c:pt>
                <c:pt idx="2477">
                  <c:v>16.97</c:v>
                </c:pt>
                <c:pt idx="2478">
                  <c:v>16.93</c:v>
                </c:pt>
                <c:pt idx="2479">
                  <c:v>16.88</c:v>
                </c:pt>
                <c:pt idx="2480">
                  <c:v>16.86</c:v>
                </c:pt>
                <c:pt idx="2481">
                  <c:v>16.71</c:v>
                </c:pt>
                <c:pt idx="2482">
                  <c:v>16.329999999999998</c:v>
                </c:pt>
                <c:pt idx="2483">
                  <c:v>16.239999999999998</c:v>
                </c:pt>
                <c:pt idx="2484">
                  <c:v>16.22</c:v>
                </c:pt>
                <c:pt idx="2485">
                  <c:v>16.22</c:v>
                </c:pt>
                <c:pt idx="2486">
                  <c:v>15.62</c:v>
                </c:pt>
                <c:pt idx="2487">
                  <c:v>15.62</c:v>
                </c:pt>
                <c:pt idx="2488">
                  <c:v>15.43</c:v>
                </c:pt>
                <c:pt idx="2489">
                  <c:v>15.4</c:v>
                </c:pt>
                <c:pt idx="2490">
                  <c:v>15.35</c:v>
                </c:pt>
                <c:pt idx="2491">
                  <c:v>15.34</c:v>
                </c:pt>
                <c:pt idx="2492">
                  <c:v>14.97</c:v>
                </c:pt>
                <c:pt idx="2493">
                  <c:v>14.89</c:v>
                </c:pt>
                <c:pt idx="2494">
                  <c:v>14.47</c:v>
                </c:pt>
                <c:pt idx="2495">
                  <c:v>14.2</c:v>
                </c:pt>
                <c:pt idx="2496">
                  <c:v>14.2</c:v>
                </c:pt>
                <c:pt idx="2497">
                  <c:v>14.16</c:v>
                </c:pt>
                <c:pt idx="2498">
                  <c:v>14.1</c:v>
                </c:pt>
                <c:pt idx="2499">
                  <c:v>14.09</c:v>
                </c:pt>
                <c:pt idx="2500">
                  <c:v>14.09</c:v>
                </c:pt>
                <c:pt idx="2501">
                  <c:v>14.07</c:v>
                </c:pt>
                <c:pt idx="2502">
                  <c:v>14.06</c:v>
                </c:pt>
                <c:pt idx="2503">
                  <c:v>13.54</c:v>
                </c:pt>
                <c:pt idx="2504">
                  <c:v>13.04</c:v>
                </c:pt>
                <c:pt idx="2505">
                  <c:v>13.02</c:v>
                </c:pt>
                <c:pt idx="2506">
                  <c:v>12.94</c:v>
                </c:pt>
                <c:pt idx="2507">
                  <c:v>12.86</c:v>
                </c:pt>
                <c:pt idx="2508">
                  <c:v>12.79</c:v>
                </c:pt>
                <c:pt idx="2509">
                  <c:v>12.58</c:v>
                </c:pt>
                <c:pt idx="2510">
                  <c:v>12.57</c:v>
                </c:pt>
                <c:pt idx="2511">
                  <c:v>12.55</c:v>
                </c:pt>
                <c:pt idx="2512">
                  <c:v>12.55</c:v>
                </c:pt>
                <c:pt idx="2513">
                  <c:v>12.52</c:v>
                </c:pt>
                <c:pt idx="2514">
                  <c:v>11.88</c:v>
                </c:pt>
                <c:pt idx="2515">
                  <c:v>11.51</c:v>
                </c:pt>
                <c:pt idx="2516">
                  <c:v>11.4</c:v>
                </c:pt>
                <c:pt idx="2517">
                  <c:v>10.58</c:v>
                </c:pt>
                <c:pt idx="2518">
                  <c:v>10.58</c:v>
                </c:pt>
                <c:pt idx="2519">
                  <c:v>10.06</c:v>
                </c:pt>
                <c:pt idx="2520">
                  <c:v>9.5399999999999991</c:v>
                </c:pt>
                <c:pt idx="2521">
                  <c:v>8.64</c:v>
                </c:pt>
                <c:pt idx="2522">
                  <c:v>8.24</c:v>
                </c:pt>
                <c:pt idx="2523">
                  <c:v>8.19</c:v>
                </c:pt>
                <c:pt idx="2524">
                  <c:v>6.5</c:v>
                </c:pt>
                <c:pt idx="2525">
                  <c:v>6.27</c:v>
                </c:pt>
                <c:pt idx="2526">
                  <c:v>6.27</c:v>
                </c:pt>
                <c:pt idx="2527">
                  <c:v>6.25</c:v>
                </c:pt>
                <c:pt idx="2528">
                  <c:v>4.22</c:v>
                </c:pt>
                <c:pt idx="2529">
                  <c:v>4.0199999999999996</c:v>
                </c:pt>
                <c:pt idx="2530">
                  <c:v>4</c:v>
                </c:pt>
                <c:pt idx="2531">
                  <c:v>11.82</c:v>
                </c:pt>
                <c:pt idx="2532">
                  <c:v>18.63</c:v>
                </c:pt>
                <c:pt idx="2533">
                  <c:v>17.37</c:v>
                </c:pt>
                <c:pt idx="2534">
                  <c:v>16.95</c:v>
                </c:pt>
                <c:pt idx="2535">
                  <c:v>16.78</c:v>
                </c:pt>
                <c:pt idx="2536">
                  <c:v>16.059999999999999</c:v>
                </c:pt>
                <c:pt idx="2537">
                  <c:v>13.97</c:v>
                </c:pt>
                <c:pt idx="2538">
                  <c:v>18.62</c:v>
                </c:pt>
                <c:pt idx="2539">
                  <c:v>17.850000000000001</c:v>
                </c:pt>
                <c:pt idx="2540">
                  <c:v>17.329999999999998</c:v>
                </c:pt>
                <c:pt idx="2541">
                  <c:v>17.16</c:v>
                </c:pt>
                <c:pt idx="2542">
                  <c:v>17.04</c:v>
                </c:pt>
                <c:pt idx="2543">
                  <c:v>16.489999999999998</c:v>
                </c:pt>
                <c:pt idx="2544">
                  <c:v>12.74</c:v>
                </c:pt>
                <c:pt idx="2545">
                  <c:v>11.25</c:v>
                </c:pt>
                <c:pt idx="2546">
                  <c:v>11.03</c:v>
                </c:pt>
                <c:pt idx="2547">
                  <c:v>14.93</c:v>
                </c:pt>
                <c:pt idx="2548">
                  <c:v>20.34</c:v>
                </c:pt>
                <c:pt idx="2549">
                  <c:v>19.84</c:v>
                </c:pt>
                <c:pt idx="2550">
                  <c:v>19.84</c:v>
                </c:pt>
                <c:pt idx="2551">
                  <c:v>19.2</c:v>
                </c:pt>
                <c:pt idx="2552">
                  <c:v>19.2</c:v>
                </c:pt>
                <c:pt idx="2553">
                  <c:v>19.09</c:v>
                </c:pt>
                <c:pt idx="2554">
                  <c:v>19.03</c:v>
                </c:pt>
                <c:pt idx="2555">
                  <c:v>19.010000000000002</c:v>
                </c:pt>
                <c:pt idx="2556">
                  <c:v>18.84</c:v>
                </c:pt>
                <c:pt idx="2557">
                  <c:v>18.32</c:v>
                </c:pt>
                <c:pt idx="2558">
                  <c:v>18.190000000000001</c:v>
                </c:pt>
                <c:pt idx="2559">
                  <c:v>17.87</c:v>
                </c:pt>
                <c:pt idx="2560">
                  <c:v>17.600000000000001</c:v>
                </c:pt>
                <c:pt idx="2561">
                  <c:v>17.440000000000001</c:v>
                </c:pt>
                <c:pt idx="2562">
                  <c:v>17.440000000000001</c:v>
                </c:pt>
                <c:pt idx="2563">
                  <c:v>17.420000000000002</c:v>
                </c:pt>
                <c:pt idx="2564">
                  <c:v>17.37</c:v>
                </c:pt>
                <c:pt idx="2565">
                  <c:v>16.91</c:v>
                </c:pt>
                <c:pt idx="2566">
                  <c:v>16.86</c:v>
                </c:pt>
                <c:pt idx="2567">
                  <c:v>16.84</c:v>
                </c:pt>
                <c:pt idx="2568">
                  <c:v>16.809999999999999</c:v>
                </c:pt>
                <c:pt idx="2569">
                  <c:v>16.77</c:v>
                </c:pt>
                <c:pt idx="2570">
                  <c:v>16.760000000000002</c:v>
                </c:pt>
                <c:pt idx="2571">
                  <c:v>16.71</c:v>
                </c:pt>
                <c:pt idx="2572">
                  <c:v>16.239999999999998</c:v>
                </c:pt>
                <c:pt idx="2573">
                  <c:v>16.22</c:v>
                </c:pt>
                <c:pt idx="2574">
                  <c:v>16.170000000000002</c:v>
                </c:pt>
                <c:pt idx="2575">
                  <c:v>16.14</c:v>
                </c:pt>
                <c:pt idx="2576">
                  <c:v>16.14</c:v>
                </c:pt>
                <c:pt idx="2577">
                  <c:v>16.14</c:v>
                </c:pt>
                <c:pt idx="2578">
                  <c:v>15.57</c:v>
                </c:pt>
                <c:pt idx="2579">
                  <c:v>15.57</c:v>
                </c:pt>
                <c:pt idx="2580">
                  <c:v>15.57</c:v>
                </c:pt>
                <c:pt idx="2581">
                  <c:v>15.49</c:v>
                </c:pt>
                <c:pt idx="2582">
                  <c:v>15.48</c:v>
                </c:pt>
                <c:pt idx="2583">
                  <c:v>15.38</c:v>
                </c:pt>
                <c:pt idx="2584">
                  <c:v>15.34</c:v>
                </c:pt>
                <c:pt idx="2585">
                  <c:v>15.29</c:v>
                </c:pt>
                <c:pt idx="2586">
                  <c:v>15.29</c:v>
                </c:pt>
                <c:pt idx="2587">
                  <c:v>14.94</c:v>
                </c:pt>
                <c:pt idx="2588">
                  <c:v>14.86</c:v>
                </c:pt>
                <c:pt idx="2589">
                  <c:v>14.86</c:v>
                </c:pt>
                <c:pt idx="2590">
                  <c:v>14.83</c:v>
                </c:pt>
                <c:pt idx="2591">
                  <c:v>14.79</c:v>
                </c:pt>
                <c:pt idx="2592">
                  <c:v>14.74</c:v>
                </c:pt>
                <c:pt idx="2593">
                  <c:v>14.71</c:v>
                </c:pt>
                <c:pt idx="2594">
                  <c:v>14.7</c:v>
                </c:pt>
                <c:pt idx="2595">
                  <c:v>14.7</c:v>
                </c:pt>
                <c:pt idx="2596">
                  <c:v>14.21</c:v>
                </c:pt>
                <c:pt idx="2597">
                  <c:v>14.2</c:v>
                </c:pt>
                <c:pt idx="2598">
                  <c:v>14.18</c:v>
                </c:pt>
                <c:pt idx="2599">
                  <c:v>14.17</c:v>
                </c:pt>
                <c:pt idx="2600">
                  <c:v>14.11</c:v>
                </c:pt>
                <c:pt idx="2601">
                  <c:v>14.1</c:v>
                </c:pt>
                <c:pt idx="2602">
                  <c:v>14.07</c:v>
                </c:pt>
                <c:pt idx="2603">
                  <c:v>13.66</c:v>
                </c:pt>
                <c:pt idx="2604">
                  <c:v>13.59</c:v>
                </c:pt>
                <c:pt idx="2605">
                  <c:v>13.56</c:v>
                </c:pt>
                <c:pt idx="2606">
                  <c:v>13.55</c:v>
                </c:pt>
                <c:pt idx="2607">
                  <c:v>13.44</c:v>
                </c:pt>
                <c:pt idx="2608">
                  <c:v>13.44</c:v>
                </c:pt>
                <c:pt idx="2609">
                  <c:v>13.12</c:v>
                </c:pt>
                <c:pt idx="2610">
                  <c:v>13</c:v>
                </c:pt>
                <c:pt idx="2611">
                  <c:v>12.95</c:v>
                </c:pt>
                <c:pt idx="2612">
                  <c:v>12.89</c:v>
                </c:pt>
                <c:pt idx="2613">
                  <c:v>12.45</c:v>
                </c:pt>
                <c:pt idx="2614">
                  <c:v>11.85</c:v>
                </c:pt>
                <c:pt idx="2615">
                  <c:v>11.8</c:v>
                </c:pt>
                <c:pt idx="2616">
                  <c:v>11.53</c:v>
                </c:pt>
                <c:pt idx="2617">
                  <c:v>11.39</c:v>
                </c:pt>
                <c:pt idx="2618">
                  <c:v>11.25</c:v>
                </c:pt>
                <c:pt idx="2619">
                  <c:v>10.95</c:v>
                </c:pt>
                <c:pt idx="2620">
                  <c:v>10.95</c:v>
                </c:pt>
                <c:pt idx="2621">
                  <c:v>10.53</c:v>
                </c:pt>
                <c:pt idx="2622">
                  <c:v>10.02</c:v>
                </c:pt>
                <c:pt idx="2623">
                  <c:v>9.4600000000000009</c:v>
                </c:pt>
                <c:pt idx="2624">
                  <c:v>9.44</c:v>
                </c:pt>
                <c:pt idx="2625">
                  <c:v>9.3699999999999992</c:v>
                </c:pt>
                <c:pt idx="2626">
                  <c:v>7.3</c:v>
                </c:pt>
                <c:pt idx="2627">
                  <c:v>5.99</c:v>
                </c:pt>
                <c:pt idx="2628">
                  <c:v>4.05</c:v>
                </c:pt>
                <c:pt idx="2629">
                  <c:v>4.0199999999999996</c:v>
                </c:pt>
                <c:pt idx="2630">
                  <c:v>3.82</c:v>
                </c:pt>
                <c:pt idx="2631">
                  <c:v>3.64</c:v>
                </c:pt>
                <c:pt idx="2632">
                  <c:v>17.149999999999999</c:v>
                </c:pt>
                <c:pt idx="2633">
                  <c:v>12.44</c:v>
                </c:pt>
                <c:pt idx="2634">
                  <c:v>11.42</c:v>
                </c:pt>
                <c:pt idx="2635">
                  <c:v>10.97</c:v>
                </c:pt>
                <c:pt idx="2636">
                  <c:v>10.23</c:v>
                </c:pt>
                <c:pt idx="2637">
                  <c:v>17.54</c:v>
                </c:pt>
                <c:pt idx="2638">
                  <c:v>17.13</c:v>
                </c:pt>
                <c:pt idx="2639">
                  <c:v>17.100000000000001</c:v>
                </c:pt>
                <c:pt idx="2640">
                  <c:v>16.54</c:v>
                </c:pt>
                <c:pt idx="2641">
                  <c:v>14.34</c:v>
                </c:pt>
                <c:pt idx="2642">
                  <c:v>13.93</c:v>
                </c:pt>
                <c:pt idx="2643">
                  <c:v>13.91</c:v>
                </c:pt>
                <c:pt idx="2644">
                  <c:v>18.02</c:v>
                </c:pt>
                <c:pt idx="2645">
                  <c:v>17.829999999999998</c:v>
                </c:pt>
                <c:pt idx="2646">
                  <c:v>16.920000000000002</c:v>
                </c:pt>
                <c:pt idx="2647">
                  <c:v>13.78</c:v>
                </c:pt>
                <c:pt idx="2648">
                  <c:v>12.22</c:v>
                </c:pt>
                <c:pt idx="2649">
                  <c:v>12.16</c:v>
                </c:pt>
                <c:pt idx="2650">
                  <c:v>12.04</c:v>
                </c:pt>
                <c:pt idx="2651">
                  <c:v>11.88</c:v>
                </c:pt>
                <c:pt idx="2652">
                  <c:v>17.78</c:v>
                </c:pt>
                <c:pt idx="2653">
                  <c:v>15.83</c:v>
                </c:pt>
                <c:pt idx="2654">
                  <c:v>19.04</c:v>
                </c:pt>
                <c:pt idx="2655">
                  <c:v>18.43</c:v>
                </c:pt>
                <c:pt idx="2656">
                  <c:v>18.28</c:v>
                </c:pt>
                <c:pt idx="2657">
                  <c:v>18.28</c:v>
                </c:pt>
                <c:pt idx="2658">
                  <c:v>18.22</c:v>
                </c:pt>
                <c:pt idx="2659">
                  <c:v>18.2</c:v>
                </c:pt>
                <c:pt idx="2660">
                  <c:v>18.190000000000001</c:v>
                </c:pt>
                <c:pt idx="2661">
                  <c:v>18.170000000000002</c:v>
                </c:pt>
                <c:pt idx="2662">
                  <c:v>18.059999999999999</c:v>
                </c:pt>
                <c:pt idx="2663">
                  <c:v>17.78</c:v>
                </c:pt>
                <c:pt idx="2664">
                  <c:v>17.63</c:v>
                </c:pt>
                <c:pt idx="2665">
                  <c:v>17.63</c:v>
                </c:pt>
                <c:pt idx="2666">
                  <c:v>17.63</c:v>
                </c:pt>
                <c:pt idx="2667">
                  <c:v>17.579999999999998</c:v>
                </c:pt>
                <c:pt idx="2668">
                  <c:v>17.489999999999998</c:v>
                </c:pt>
                <c:pt idx="2669">
                  <c:v>17.440000000000001</c:v>
                </c:pt>
                <c:pt idx="2670">
                  <c:v>17.420000000000002</c:v>
                </c:pt>
                <c:pt idx="2671">
                  <c:v>17.3</c:v>
                </c:pt>
                <c:pt idx="2672">
                  <c:v>16.89</c:v>
                </c:pt>
                <c:pt idx="2673">
                  <c:v>16.8</c:v>
                </c:pt>
                <c:pt idx="2674">
                  <c:v>16.72</c:v>
                </c:pt>
                <c:pt idx="2675">
                  <c:v>16.68</c:v>
                </c:pt>
                <c:pt idx="2676">
                  <c:v>16.649999999999999</c:v>
                </c:pt>
                <c:pt idx="2677">
                  <c:v>16.649999999999999</c:v>
                </c:pt>
                <c:pt idx="2678">
                  <c:v>16.11</c:v>
                </c:pt>
                <c:pt idx="2679">
                  <c:v>16.09</c:v>
                </c:pt>
                <c:pt idx="2680">
                  <c:v>16.059999999999999</c:v>
                </c:pt>
                <c:pt idx="2681">
                  <c:v>16.05</c:v>
                </c:pt>
                <c:pt idx="2682">
                  <c:v>16.010000000000002</c:v>
                </c:pt>
                <c:pt idx="2683">
                  <c:v>16</c:v>
                </c:pt>
                <c:pt idx="2684">
                  <c:v>15.95</c:v>
                </c:pt>
                <c:pt idx="2685">
                  <c:v>15.7</c:v>
                </c:pt>
                <c:pt idx="2686">
                  <c:v>15.55</c:v>
                </c:pt>
                <c:pt idx="2687">
                  <c:v>15.49</c:v>
                </c:pt>
                <c:pt idx="2688">
                  <c:v>15.46</c:v>
                </c:pt>
                <c:pt idx="2689">
                  <c:v>15.29</c:v>
                </c:pt>
                <c:pt idx="2690">
                  <c:v>14.91</c:v>
                </c:pt>
                <c:pt idx="2691">
                  <c:v>14.91</c:v>
                </c:pt>
                <c:pt idx="2692">
                  <c:v>14.88</c:v>
                </c:pt>
                <c:pt idx="2693">
                  <c:v>14.85</c:v>
                </c:pt>
                <c:pt idx="2694">
                  <c:v>14.82</c:v>
                </c:pt>
                <c:pt idx="2695">
                  <c:v>14.81</c:v>
                </c:pt>
                <c:pt idx="2696">
                  <c:v>14.67</c:v>
                </c:pt>
                <c:pt idx="2697">
                  <c:v>14.33</c:v>
                </c:pt>
                <c:pt idx="2698">
                  <c:v>14.29</c:v>
                </c:pt>
                <c:pt idx="2699">
                  <c:v>14.23</c:v>
                </c:pt>
                <c:pt idx="2700">
                  <c:v>14.13</c:v>
                </c:pt>
                <c:pt idx="2701">
                  <c:v>14.12</c:v>
                </c:pt>
                <c:pt idx="2702">
                  <c:v>13.75</c:v>
                </c:pt>
                <c:pt idx="2703">
                  <c:v>13.58</c:v>
                </c:pt>
                <c:pt idx="2704">
                  <c:v>13.5</c:v>
                </c:pt>
                <c:pt idx="2705">
                  <c:v>13.47</c:v>
                </c:pt>
                <c:pt idx="2706">
                  <c:v>13.43</c:v>
                </c:pt>
                <c:pt idx="2707">
                  <c:v>13.22</c:v>
                </c:pt>
                <c:pt idx="2708">
                  <c:v>12.87</c:v>
                </c:pt>
                <c:pt idx="2709">
                  <c:v>12.77</c:v>
                </c:pt>
                <c:pt idx="2710">
                  <c:v>12.25</c:v>
                </c:pt>
                <c:pt idx="2711">
                  <c:v>11.86</c:v>
                </c:pt>
                <c:pt idx="2712">
                  <c:v>11.84</c:v>
                </c:pt>
                <c:pt idx="2713">
                  <c:v>11.78</c:v>
                </c:pt>
                <c:pt idx="2714">
                  <c:v>11.51</c:v>
                </c:pt>
                <c:pt idx="2715">
                  <c:v>11.29</c:v>
                </c:pt>
                <c:pt idx="2716">
                  <c:v>11.22</c:v>
                </c:pt>
                <c:pt idx="2717">
                  <c:v>11.2</c:v>
                </c:pt>
                <c:pt idx="2718">
                  <c:v>11.2</c:v>
                </c:pt>
                <c:pt idx="2719">
                  <c:v>11.2</c:v>
                </c:pt>
                <c:pt idx="2720">
                  <c:v>11.17</c:v>
                </c:pt>
                <c:pt idx="2721">
                  <c:v>11.17</c:v>
                </c:pt>
                <c:pt idx="2722">
                  <c:v>10.92</c:v>
                </c:pt>
                <c:pt idx="2723">
                  <c:v>10.82</c:v>
                </c:pt>
                <c:pt idx="2724">
                  <c:v>10.82</c:v>
                </c:pt>
                <c:pt idx="2725">
                  <c:v>10.81</c:v>
                </c:pt>
                <c:pt idx="2726">
                  <c:v>10.78</c:v>
                </c:pt>
                <c:pt idx="2727">
                  <c:v>10.51</c:v>
                </c:pt>
                <c:pt idx="2728">
                  <c:v>10.48</c:v>
                </c:pt>
                <c:pt idx="2729">
                  <c:v>10.44</c:v>
                </c:pt>
                <c:pt idx="2730">
                  <c:v>9.48</c:v>
                </c:pt>
                <c:pt idx="2731">
                  <c:v>9.34</c:v>
                </c:pt>
                <c:pt idx="2732">
                  <c:v>9.32</c:v>
                </c:pt>
                <c:pt idx="2733">
                  <c:v>9.06</c:v>
                </c:pt>
                <c:pt idx="2734">
                  <c:v>9.06</c:v>
                </c:pt>
                <c:pt idx="2735">
                  <c:v>9.0500000000000007</c:v>
                </c:pt>
                <c:pt idx="2736">
                  <c:v>8.99</c:v>
                </c:pt>
                <c:pt idx="2737">
                  <c:v>8.11</c:v>
                </c:pt>
                <c:pt idx="2738">
                  <c:v>7.62</c:v>
                </c:pt>
                <c:pt idx="2739">
                  <c:v>6.97</c:v>
                </c:pt>
                <c:pt idx="2740">
                  <c:v>5.96</c:v>
                </c:pt>
                <c:pt idx="2741">
                  <c:v>5.74</c:v>
                </c:pt>
                <c:pt idx="2742">
                  <c:v>17.86</c:v>
                </c:pt>
                <c:pt idx="2743">
                  <c:v>13.48</c:v>
                </c:pt>
                <c:pt idx="2744">
                  <c:v>17.510000000000002</c:v>
                </c:pt>
                <c:pt idx="2745">
                  <c:v>17.28</c:v>
                </c:pt>
                <c:pt idx="2746">
                  <c:v>16.100000000000001</c:v>
                </c:pt>
                <c:pt idx="2747">
                  <c:v>12.1</c:v>
                </c:pt>
                <c:pt idx="2748">
                  <c:v>11.25</c:v>
                </c:pt>
                <c:pt idx="2749">
                  <c:v>10.71</c:v>
                </c:pt>
                <c:pt idx="2750">
                  <c:v>10.32</c:v>
                </c:pt>
                <c:pt idx="2751">
                  <c:v>18.11</c:v>
                </c:pt>
                <c:pt idx="2752">
                  <c:v>18.09</c:v>
                </c:pt>
                <c:pt idx="2753">
                  <c:v>17.46</c:v>
                </c:pt>
                <c:pt idx="2754">
                  <c:v>17.34</c:v>
                </c:pt>
                <c:pt idx="2755">
                  <c:v>17.27</c:v>
                </c:pt>
                <c:pt idx="2756">
                  <c:v>17.25</c:v>
                </c:pt>
                <c:pt idx="2757">
                  <c:v>17.23</c:v>
                </c:pt>
                <c:pt idx="2758">
                  <c:v>17.2</c:v>
                </c:pt>
                <c:pt idx="2759">
                  <c:v>17.14</c:v>
                </c:pt>
                <c:pt idx="2760">
                  <c:v>16.899999999999999</c:v>
                </c:pt>
                <c:pt idx="2761">
                  <c:v>16.88</c:v>
                </c:pt>
                <c:pt idx="2762">
                  <c:v>16.690000000000001</c:v>
                </c:pt>
                <c:pt idx="2763">
                  <c:v>16.690000000000001</c:v>
                </c:pt>
                <c:pt idx="2764">
                  <c:v>16.59</c:v>
                </c:pt>
                <c:pt idx="2765">
                  <c:v>16.59</c:v>
                </c:pt>
                <c:pt idx="2766">
                  <c:v>16.52</c:v>
                </c:pt>
                <c:pt idx="2767">
                  <c:v>16.13</c:v>
                </c:pt>
                <c:pt idx="2768">
                  <c:v>15.95</c:v>
                </c:pt>
                <c:pt idx="2769">
                  <c:v>15.94</c:v>
                </c:pt>
                <c:pt idx="2770">
                  <c:v>15.94</c:v>
                </c:pt>
                <c:pt idx="2771">
                  <c:v>15.87</c:v>
                </c:pt>
                <c:pt idx="2772">
                  <c:v>15.86</c:v>
                </c:pt>
                <c:pt idx="2773">
                  <c:v>15.86</c:v>
                </c:pt>
                <c:pt idx="2774">
                  <c:v>15.86</c:v>
                </c:pt>
                <c:pt idx="2775">
                  <c:v>15.53</c:v>
                </c:pt>
                <c:pt idx="2776">
                  <c:v>15.34</c:v>
                </c:pt>
                <c:pt idx="2777">
                  <c:v>15.34</c:v>
                </c:pt>
                <c:pt idx="2778">
                  <c:v>15.31</c:v>
                </c:pt>
                <c:pt idx="2779">
                  <c:v>15.27</c:v>
                </c:pt>
                <c:pt idx="2780">
                  <c:v>15.2</c:v>
                </c:pt>
                <c:pt idx="2781">
                  <c:v>15.16</c:v>
                </c:pt>
                <c:pt idx="2782">
                  <c:v>14.72</c:v>
                </c:pt>
                <c:pt idx="2783">
                  <c:v>14.72</c:v>
                </c:pt>
                <c:pt idx="2784">
                  <c:v>14.71</c:v>
                </c:pt>
                <c:pt idx="2785">
                  <c:v>14.59</c:v>
                </c:pt>
                <c:pt idx="2786">
                  <c:v>14.53</c:v>
                </c:pt>
                <c:pt idx="2787">
                  <c:v>14.16</c:v>
                </c:pt>
                <c:pt idx="2788">
                  <c:v>14.16</c:v>
                </c:pt>
                <c:pt idx="2789">
                  <c:v>14.16</c:v>
                </c:pt>
                <c:pt idx="2790">
                  <c:v>14.16</c:v>
                </c:pt>
                <c:pt idx="2791">
                  <c:v>14.14</c:v>
                </c:pt>
                <c:pt idx="2792">
                  <c:v>14.14</c:v>
                </c:pt>
                <c:pt idx="2793">
                  <c:v>14.14</c:v>
                </c:pt>
                <c:pt idx="2794">
                  <c:v>14.09</c:v>
                </c:pt>
                <c:pt idx="2795">
                  <c:v>14.05</c:v>
                </c:pt>
                <c:pt idx="2796">
                  <c:v>14.03</c:v>
                </c:pt>
                <c:pt idx="2797">
                  <c:v>14</c:v>
                </c:pt>
                <c:pt idx="2798">
                  <c:v>14</c:v>
                </c:pt>
                <c:pt idx="2799">
                  <c:v>14</c:v>
                </c:pt>
                <c:pt idx="2800">
                  <c:v>13.72</c:v>
                </c:pt>
                <c:pt idx="2801">
                  <c:v>13.6</c:v>
                </c:pt>
                <c:pt idx="2802">
                  <c:v>13.43</c:v>
                </c:pt>
                <c:pt idx="2803">
                  <c:v>13.42</c:v>
                </c:pt>
                <c:pt idx="2804">
                  <c:v>13.4</c:v>
                </c:pt>
                <c:pt idx="2805">
                  <c:v>13.12</c:v>
                </c:pt>
                <c:pt idx="2806">
                  <c:v>12.65</c:v>
                </c:pt>
                <c:pt idx="2807">
                  <c:v>12.51</c:v>
                </c:pt>
                <c:pt idx="2808">
                  <c:v>12.51</c:v>
                </c:pt>
                <c:pt idx="2809">
                  <c:v>11.91</c:v>
                </c:pt>
                <c:pt idx="2810">
                  <c:v>11.91</c:v>
                </c:pt>
                <c:pt idx="2811">
                  <c:v>11.73</c:v>
                </c:pt>
                <c:pt idx="2812">
                  <c:v>11.7</c:v>
                </c:pt>
                <c:pt idx="2813">
                  <c:v>11.49</c:v>
                </c:pt>
                <c:pt idx="2814">
                  <c:v>11.34</c:v>
                </c:pt>
                <c:pt idx="2815">
                  <c:v>11.23</c:v>
                </c:pt>
                <c:pt idx="2816">
                  <c:v>11.21</c:v>
                </c:pt>
                <c:pt idx="2817">
                  <c:v>10.9</c:v>
                </c:pt>
                <c:pt idx="2818">
                  <c:v>10.81</c:v>
                </c:pt>
                <c:pt idx="2819">
                  <c:v>10.69</c:v>
                </c:pt>
                <c:pt idx="2820">
                  <c:v>10.67</c:v>
                </c:pt>
                <c:pt idx="2821">
                  <c:v>10.66</c:v>
                </c:pt>
                <c:pt idx="2822">
                  <c:v>10.64</c:v>
                </c:pt>
                <c:pt idx="2823">
                  <c:v>10.220000000000001</c:v>
                </c:pt>
                <c:pt idx="2824">
                  <c:v>9.7899999999999991</c:v>
                </c:pt>
                <c:pt idx="2825">
                  <c:v>9.69</c:v>
                </c:pt>
                <c:pt idx="2826">
                  <c:v>9.26</c:v>
                </c:pt>
                <c:pt idx="2827">
                  <c:v>8.9</c:v>
                </c:pt>
                <c:pt idx="2828">
                  <c:v>8.07</c:v>
                </c:pt>
                <c:pt idx="2829">
                  <c:v>7</c:v>
                </c:pt>
                <c:pt idx="2830">
                  <c:v>6.42</c:v>
                </c:pt>
                <c:pt idx="2831">
                  <c:v>6.4</c:v>
                </c:pt>
                <c:pt idx="2832">
                  <c:v>6.22</c:v>
                </c:pt>
                <c:pt idx="2833">
                  <c:v>6.2</c:v>
                </c:pt>
                <c:pt idx="2834">
                  <c:v>5.84</c:v>
                </c:pt>
                <c:pt idx="2835">
                  <c:v>5.84</c:v>
                </c:pt>
                <c:pt idx="2836">
                  <c:v>5.84</c:v>
                </c:pt>
                <c:pt idx="2837">
                  <c:v>5.81</c:v>
                </c:pt>
                <c:pt idx="2838">
                  <c:v>4.07</c:v>
                </c:pt>
                <c:pt idx="2839">
                  <c:v>4.04</c:v>
                </c:pt>
                <c:pt idx="2840">
                  <c:v>3.7</c:v>
                </c:pt>
                <c:pt idx="2841">
                  <c:v>16.68</c:v>
                </c:pt>
                <c:pt idx="2842">
                  <c:v>11.42</c:v>
                </c:pt>
                <c:pt idx="2843">
                  <c:v>9.0500000000000007</c:v>
                </c:pt>
                <c:pt idx="2844">
                  <c:v>16.57</c:v>
                </c:pt>
                <c:pt idx="2845">
                  <c:v>15.37</c:v>
                </c:pt>
                <c:pt idx="2846">
                  <c:v>15.29</c:v>
                </c:pt>
                <c:pt idx="2847">
                  <c:v>14.89</c:v>
                </c:pt>
                <c:pt idx="2848">
                  <c:v>13.44</c:v>
                </c:pt>
                <c:pt idx="2849">
                  <c:v>11.79</c:v>
                </c:pt>
                <c:pt idx="2850">
                  <c:v>11.62</c:v>
                </c:pt>
                <c:pt idx="2851">
                  <c:v>10.93</c:v>
                </c:pt>
                <c:pt idx="2852">
                  <c:v>10.26</c:v>
                </c:pt>
                <c:pt idx="2853">
                  <c:v>14.26</c:v>
                </c:pt>
                <c:pt idx="2854">
                  <c:v>13.82</c:v>
                </c:pt>
                <c:pt idx="2855">
                  <c:v>9.33</c:v>
                </c:pt>
                <c:pt idx="2856">
                  <c:v>17.53</c:v>
                </c:pt>
                <c:pt idx="2857">
                  <c:v>17.510000000000002</c:v>
                </c:pt>
                <c:pt idx="2858">
                  <c:v>17.32</c:v>
                </c:pt>
                <c:pt idx="2859">
                  <c:v>16.77</c:v>
                </c:pt>
                <c:pt idx="2860">
                  <c:v>16.559999999999999</c:v>
                </c:pt>
                <c:pt idx="2861">
                  <c:v>16.559999999999999</c:v>
                </c:pt>
                <c:pt idx="2862">
                  <c:v>16.559999999999999</c:v>
                </c:pt>
                <c:pt idx="2863">
                  <c:v>16.53</c:v>
                </c:pt>
                <c:pt idx="2864">
                  <c:v>16.04</c:v>
                </c:pt>
                <c:pt idx="2865">
                  <c:v>16</c:v>
                </c:pt>
                <c:pt idx="2866">
                  <c:v>15.96</c:v>
                </c:pt>
                <c:pt idx="2867">
                  <c:v>15.95</c:v>
                </c:pt>
                <c:pt idx="2868">
                  <c:v>15.95</c:v>
                </c:pt>
                <c:pt idx="2869">
                  <c:v>15.93</c:v>
                </c:pt>
                <c:pt idx="2870">
                  <c:v>15.91</c:v>
                </c:pt>
                <c:pt idx="2871">
                  <c:v>15.9</c:v>
                </c:pt>
                <c:pt idx="2872">
                  <c:v>15.76</c:v>
                </c:pt>
                <c:pt idx="2873">
                  <c:v>15.26</c:v>
                </c:pt>
                <c:pt idx="2874">
                  <c:v>15.12</c:v>
                </c:pt>
                <c:pt idx="2875">
                  <c:v>15.1</c:v>
                </c:pt>
                <c:pt idx="2876">
                  <c:v>15.04</c:v>
                </c:pt>
                <c:pt idx="2877">
                  <c:v>14.61</c:v>
                </c:pt>
                <c:pt idx="2878">
                  <c:v>14.14</c:v>
                </c:pt>
                <c:pt idx="2879">
                  <c:v>13.97</c:v>
                </c:pt>
                <c:pt idx="2880">
                  <c:v>13.95</c:v>
                </c:pt>
                <c:pt idx="2881">
                  <c:v>13.38</c:v>
                </c:pt>
                <c:pt idx="2882">
                  <c:v>12.55</c:v>
                </c:pt>
                <c:pt idx="2883">
                  <c:v>12.55</c:v>
                </c:pt>
                <c:pt idx="2884">
                  <c:v>12.36</c:v>
                </c:pt>
                <c:pt idx="2885">
                  <c:v>12.26</c:v>
                </c:pt>
                <c:pt idx="2886">
                  <c:v>11.74</c:v>
                </c:pt>
                <c:pt idx="2887">
                  <c:v>11.26</c:v>
                </c:pt>
                <c:pt idx="2888">
                  <c:v>11.22</c:v>
                </c:pt>
                <c:pt idx="2889">
                  <c:v>11.21</c:v>
                </c:pt>
                <c:pt idx="2890">
                  <c:v>11.21</c:v>
                </c:pt>
                <c:pt idx="2891">
                  <c:v>11.21</c:v>
                </c:pt>
                <c:pt idx="2892">
                  <c:v>11.2</c:v>
                </c:pt>
                <c:pt idx="2893">
                  <c:v>11.1</c:v>
                </c:pt>
                <c:pt idx="2894">
                  <c:v>10.87</c:v>
                </c:pt>
                <c:pt idx="2895">
                  <c:v>10.86</c:v>
                </c:pt>
                <c:pt idx="2896">
                  <c:v>10.33</c:v>
                </c:pt>
                <c:pt idx="2897">
                  <c:v>9.36</c:v>
                </c:pt>
                <c:pt idx="2898">
                  <c:v>9.33</c:v>
                </c:pt>
                <c:pt idx="2899">
                  <c:v>9</c:v>
                </c:pt>
                <c:pt idx="2900">
                  <c:v>8.9600000000000009</c:v>
                </c:pt>
                <c:pt idx="2901">
                  <c:v>8.5299999999999994</c:v>
                </c:pt>
                <c:pt idx="2902">
                  <c:v>8.4700000000000006</c:v>
                </c:pt>
                <c:pt idx="2903">
                  <c:v>8.11</c:v>
                </c:pt>
                <c:pt idx="2904">
                  <c:v>7.45</c:v>
                </c:pt>
                <c:pt idx="2905">
                  <c:v>7.05</c:v>
                </c:pt>
                <c:pt idx="2906">
                  <c:v>6.9</c:v>
                </c:pt>
                <c:pt idx="2907">
                  <c:v>6.9</c:v>
                </c:pt>
                <c:pt idx="2908">
                  <c:v>6.68</c:v>
                </c:pt>
                <c:pt idx="2909">
                  <c:v>6.52</c:v>
                </c:pt>
                <c:pt idx="2910">
                  <c:v>4.8499999999999996</c:v>
                </c:pt>
                <c:pt idx="2911">
                  <c:v>4.08</c:v>
                </c:pt>
                <c:pt idx="2912">
                  <c:v>3.7</c:v>
                </c:pt>
                <c:pt idx="2913">
                  <c:v>3.69</c:v>
                </c:pt>
                <c:pt idx="2914">
                  <c:v>16.559999999999999</c:v>
                </c:pt>
                <c:pt idx="2915">
                  <c:v>11.06</c:v>
                </c:pt>
                <c:pt idx="2916">
                  <c:v>13.28</c:v>
                </c:pt>
                <c:pt idx="2917">
                  <c:v>12.58</c:v>
                </c:pt>
                <c:pt idx="2918">
                  <c:v>11.32</c:v>
                </c:pt>
                <c:pt idx="2919">
                  <c:v>9.6199999999999992</c:v>
                </c:pt>
                <c:pt idx="2920">
                  <c:v>15.82</c:v>
                </c:pt>
                <c:pt idx="2921">
                  <c:v>14.07</c:v>
                </c:pt>
                <c:pt idx="2922">
                  <c:v>13.42</c:v>
                </c:pt>
                <c:pt idx="2923">
                  <c:v>12.77</c:v>
                </c:pt>
                <c:pt idx="2924">
                  <c:v>10.98</c:v>
                </c:pt>
                <c:pt idx="2925">
                  <c:v>10.029999999999999</c:v>
                </c:pt>
                <c:pt idx="2926">
                  <c:v>11.67</c:v>
                </c:pt>
                <c:pt idx="2927">
                  <c:v>15.83</c:v>
                </c:pt>
                <c:pt idx="2928">
                  <c:v>15.67</c:v>
                </c:pt>
                <c:pt idx="2929">
                  <c:v>15.67</c:v>
                </c:pt>
                <c:pt idx="2930">
                  <c:v>15.67</c:v>
                </c:pt>
                <c:pt idx="2931">
                  <c:v>15.67</c:v>
                </c:pt>
                <c:pt idx="2932">
                  <c:v>15.01</c:v>
                </c:pt>
                <c:pt idx="2933">
                  <c:v>14.29</c:v>
                </c:pt>
                <c:pt idx="2934">
                  <c:v>14.29</c:v>
                </c:pt>
                <c:pt idx="2935">
                  <c:v>13.94</c:v>
                </c:pt>
                <c:pt idx="2936">
                  <c:v>13.76</c:v>
                </c:pt>
                <c:pt idx="2937">
                  <c:v>13.21</c:v>
                </c:pt>
                <c:pt idx="2938">
                  <c:v>13.15</c:v>
                </c:pt>
                <c:pt idx="2939">
                  <c:v>13.14</c:v>
                </c:pt>
                <c:pt idx="2940">
                  <c:v>13.06</c:v>
                </c:pt>
                <c:pt idx="2941">
                  <c:v>12.47</c:v>
                </c:pt>
                <c:pt idx="2942">
                  <c:v>12.45</c:v>
                </c:pt>
                <c:pt idx="2943">
                  <c:v>12.45</c:v>
                </c:pt>
                <c:pt idx="2944">
                  <c:v>12.45</c:v>
                </c:pt>
                <c:pt idx="2945">
                  <c:v>12.45</c:v>
                </c:pt>
                <c:pt idx="2946">
                  <c:v>12.45</c:v>
                </c:pt>
                <c:pt idx="2947">
                  <c:v>12.45</c:v>
                </c:pt>
                <c:pt idx="2948">
                  <c:v>12.43</c:v>
                </c:pt>
                <c:pt idx="2949">
                  <c:v>12.03</c:v>
                </c:pt>
                <c:pt idx="2950">
                  <c:v>11.99</c:v>
                </c:pt>
                <c:pt idx="2951">
                  <c:v>11.98</c:v>
                </c:pt>
                <c:pt idx="2952">
                  <c:v>11.92</c:v>
                </c:pt>
                <c:pt idx="2953">
                  <c:v>11.56</c:v>
                </c:pt>
                <c:pt idx="2954">
                  <c:v>11.46</c:v>
                </c:pt>
                <c:pt idx="2955">
                  <c:v>11.23</c:v>
                </c:pt>
                <c:pt idx="2956">
                  <c:v>11.12</c:v>
                </c:pt>
                <c:pt idx="2957">
                  <c:v>11.05</c:v>
                </c:pt>
                <c:pt idx="2958">
                  <c:v>10.59</c:v>
                </c:pt>
                <c:pt idx="2959">
                  <c:v>10.119999999999999</c:v>
                </c:pt>
                <c:pt idx="2960">
                  <c:v>9.66</c:v>
                </c:pt>
                <c:pt idx="2961">
                  <c:v>9.64</c:v>
                </c:pt>
                <c:pt idx="2962">
                  <c:v>9.1</c:v>
                </c:pt>
                <c:pt idx="2963">
                  <c:v>8.7100000000000009</c:v>
                </c:pt>
                <c:pt idx="2964">
                  <c:v>8.09</c:v>
                </c:pt>
                <c:pt idx="2965">
                  <c:v>7.81</c:v>
                </c:pt>
                <c:pt idx="2966">
                  <c:v>7.74</c:v>
                </c:pt>
                <c:pt idx="2967">
                  <c:v>6.72</c:v>
                </c:pt>
                <c:pt idx="2968">
                  <c:v>6.71</c:v>
                </c:pt>
                <c:pt idx="2969">
                  <c:v>6.69</c:v>
                </c:pt>
                <c:pt idx="2970">
                  <c:v>6.19</c:v>
                </c:pt>
                <c:pt idx="2971">
                  <c:v>6.16</c:v>
                </c:pt>
                <c:pt idx="2972">
                  <c:v>6.09</c:v>
                </c:pt>
                <c:pt idx="2973">
                  <c:v>5.74</c:v>
                </c:pt>
                <c:pt idx="2974">
                  <c:v>5.63</c:v>
                </c:pt>
                <c:pt idx="2975">
                  <c:v>4.78</c:v>
                </c:pt>
                <c:pt idx="2976">
                  <c:v>4.5999999999999996</c:v>
                </c:pt>
                <c:pt idx="2977">
                  <c:v>3.71</c:v>
                </c:pt>
                <c:pt idx="2978">
                  <c:v>14.89</c:v>
                </c:pt>
                <c:pt idx="2979">
                  <c:v>14.83</c:v>
                </c:pt>
                <c:pt idx="2980">
                  <c:v>8.77</c:v>
                </c:pt>
                <c:pt idx="2981">
                  <c:v>7.97</c:v>
                </c:pt>
                <c:pt idx="2982">
                  <c:v>9.1999999999999993</c:v>
                </c:pt>
                <c:pt idx="2983">
                  <c:v>13.43</c:v>
                </c:pt>
                <c:pt idx="2984">
                  <c:v>12.39</c:v>
                </c:pt>
                <c:pt idx="2985">
                  <c:v>11.27</c:v>
                </c:pt>
                <c:pt idx="2986">
                  <c:v>10.57</c:v>
                </c:pt>
                <c:pt idx="2987">
                  <c:v>8.43</c:v>
                </c:pt>
                <c:pt idx="2988">
                  <c:v>11.64</c:v>
                </c:pt>
                <c:pt idx="2989">
                  <c:v>15</c:v>
                </c:pt>
                <c:pt idx="2990">
                  <c:v>14.94</c:v>
                </c:pt>
                <c:pt idx="2991">
                  <c:v>14.88</c:v>
                </c:pt>
                <c:pt idx="2992">
                  <c:v>14.22</c:v>
                </c:pt>
                <c:pt idx="2993">
                  <c:v>13.6</c:v>
                </c:pt>
                <c:pt idx="2994">
                  <c:v>13.57</c:v>
                </c:pt>
                <c:pt idx="2995">
                  <c:v>13.57</c:v>
                </c:pt>
                <c:pt idx="2996">
                  <c:v>13.21</c:v>
                </c:pt>
                <c:pt idx="2997">
                  <c:v>13.17</c:v>
                </c:pt>
                <c:pt idx="2998">
                  <c:v>13.09</c:v>
                </c:pt>
                <c:pt idx="2999">
                  <c:v>13.08</c:v>
                </c:pt>
                <c:pt idx="3000">
                  <c:v>13.07</c:v>
                </c:pt>
                <c:pt idx="3001">
                  <c:v>12.9</c:v>
                </c:pt>
                <c:pt idx="3002">
                  <c:v>11.83</c:v>
                </c:pt>
                <c:pt idx="3003">
                  <c:v>11.81</c:v>
                </c:pt>
                <c:pt idx="3004">
                  <c:v>11.81</c:v>
                </c:pt>
                <c:pt idx="3005">
                  <c:v>11.5</c:v>
                </c:pt>
                <c:pt idx="3006">
                  <c:v>11.41</c:v>
                </c:pt>
                <c:pt idx="3007">
                  <c:v>11.34</c:v>
                </c:pt>
                <c:pt idx="3008">
                  <c:v>10.99</c:v>
                </c:pt>
                <c:pt idx="3009">
                  <c:v>10.82</c:v>
                </c:pt>
                <c:pt idx="3010">
                  <c:v>10.39</c:v>
                </c:pt>
                <c:pt idx="3011">
                  <c:v>10.32</c:v>
                </c:pt>
                <c:pt idx="3012">
                  <c:v>10.32</c:v>
                </c:pt>
                <c:pt idx="3013">
                  <c:v>10.16</c:v>
                </c:pt>
                <c:pt idx="3014">
                  <c:v>9.59</c:v>
                </c:pt>
                <c:pt idx="3015">
                  <c:v>9.49</c:v>
                </c:pt>
                <c:pt idx="3016">
                  <c:v>9.49</c:v>
                </c:pt>
                <c:pt idx="3017">
                  <c:v>9.14</c:v>
                </c:pt>
                <c:pt idx="3018">
                  <c:v>9.1199999999999992</c:v>
                </c:pt>
                <c:pt idx="3019">
                  <c:v>8.67</c:v>
                </c:pt>
                <c:pt idx="3020">
                  <c:v>8.6199999999999992</c:v>
                </c:pt>
                <c:pt idx="3021">
                  <c:v>7.68</c:v>
                </c:pt>
                <c:pt idx="3022">
                  <c:v>7.38</c:v>
                </c:pt>
                <c:pt idx="3023">
                  <c:v>7.33</c:v>
                </c:pt>
                <c:pt idx="3024">
                  <c:v>7.13</c:v>
                </c:pt>
                <c:pt idx="3025">
                  <c:v>7.07</c:v>
                </c:pt>
                <c:pt idx="3026">
                  <c:v>7.04</c:v>
                </c:pt>
                <c:pt idx="3027">
                  <c:v>6.87</c:v>
                </c:pt>
                <c:pt idx="3028">
                  <c:v>6.73</c:v>
                </c:pt>
                <c:pt idx="3029">
                  <c:v>6.71</c:v>
                </c:pt>
                <c:pt idx="3030">
                  <c:v>6.71</c:v>
                </c:pt>
                <c:pt idx="3031">
                  <c:v>6.54</c:v>
                </c:pt>
                <c:pt idx="3032">
                  <c:v>6.34</c:v>
                </c:pt>
                <c:pt idx="3033">
                  <c:v>4.67</c:v>
                </c:pt>
                <c:pt idx="3034">
                  <c:v>4.5</c:v>
                </c:pt>
                <c:pt idx="3035">
                  <c:v>4.34</c:v>
                </c:pt>
                <c:pt idx="3036">
                  <c:v>4.33</c:v>
                </c:pt>
                <c:pt idx="3037">
                  <c:v>4.17</c:v>
                </c:pt>
                <c:pt idx="3038">
                  <c:v>12.54</c:v>
                </c:pt>
                <c:pt idx="3039">
                  <c:v>11.28</c:v>
                </c:pt>
                <c:pt idx="3040">
                  <c:v>11.26</c:v>
                </c:pt>
                <c:pt idx="3041">
                  <c:v>10.43</c:v>
                </c:pt>
                <c:pt idx="3042">
                  <c:v>9.58</c:v>
                </c:pt>
                <c:pt idx="3043">
                  <c:v>8.19</c:v>
                </c:pt>
                <c:pt idx="3044">
                  <c:v>12.89</c:v>
                </c:pt>
                <c:pt idx="3045">
                  <c:v>13.88</c:v>
                </c:pt>
                <c:pt idx="3046">
                  <c:v>13.83</c:v>
                </c:pt>
                <c:pt idx="3047">
                  <c:v>12.12</c:v>
                </c:pt>
                <c:pt idx="3048">
                  <c:v>9.5</c:v>
                </c:pt>
                <c:pt idx="3049">
                  <c:v>8.8000000000000007</c:v>
                </c:pt>
                <c:pt idx="3050">
                  <c:v>8.3699999999999992</c:v>
                </c:pt>
                <c:pt idx="3051">
                  <c:v>14.76</c:v>
                </c:pt>
                <c:pt idx="3052">
                  <c:v>14.1</c:v>
                </c:pt>
                <c:pt idx="3053">
                  <c:v>13.63</c:v>
                </c:pt>
                <c:pt idx="3054">
                  <c:v>13.63</c:v>
                </c:pt>
                <c:pt idx="3055">
                  <c:v>13.01</c:v>
                </c:pt>
                <c:pt idx="3056">
                  <c:v>12.43</c:v>
                </c:pt>
                <c:pt idx="3057">
                  <c:v>11.99</c:v>
                </c:pt>
                <c:pt idx="3058">
                  <c:v>11.98</c:v>
                </c:pt>
                <c:pt idx="3059">
                  <c:v>11.88</c:v>
                </c:pt>
                <c:pt idx="3060">
                  <c:v>11.86</c:v>
                </c:pt>
                <c:pt idx="3061">
                  <c:v>11.86</c:v>
                </c:pt>
                <c:pt idx="3062">
                  <c:v>11.39</c:v>
                </c:pt>
                <c:pt idx="3063">
                  <c:v>11.37</c:v>
                </c:pt>
                <c:pt idx="3064">
                  <c:v>10.92</c:v>
                </c:pt>
                <c:pt idx="3065">
                  <c:v>10.89</c:v>
                </c:pt>
                <c:pt idx="3066">
                  <c:v>10.47</c:v>
                </c:pt>
                <c:pt idx="3067">
                  <c:v>10.39</c:v>
                </c:pt>
                <c:pt idx="3068">
                  <c:v>10.35</c:v>
                </c:pt>
                <c:pt idx="3069">
                  <c:v>9.99</c:v>
                </c:pt>
                <c:pt idx="3070">
                  <c:v>9.4</c:v>
                </c:pt>
                <c:pt idx="3071">
                  <c:v>9.19</c:v>
                </c:pt>
                <c:pt idx="3072">
                  <c:v>9.0500000000000007</c:v>
                </c:pt>
                <c:pt idx="3073">
                  <c:v>9.0500000000000007</c:v>
                </c:pt>
                <c:pt idx="3074">
                  <c:v>7.91</c:v>
                </c:pt>
                <c:pt idx="3075">
                  <c:v>6.33</c:v>
                </c:pt>
                <c:pt idx="3076">
                  <c:v>6.02</c:v>
                </c:pt>
                <c:pt idx="3077">
                  <c:v>5.37</c:v>
                </c:pt>
                <c:pt idx="3078">
                  <c:v>5.31</c:v>
                </c:pt>
                <c:pt idx="3079">
                  <c:v>5.3</c:v>
                </c:pt>
                <c:pt idx="3080">
                  <c:v>5</c:v>
                </c:pt>
                <c:pt idx="3081">
                  <c:v>5</c:v>
                </c:pt>
                <c:pt idx="3082">
                  <c:v>4.83</c:v>
                </c:pt>
                <c:pt idx="3083">
                  <c:v>4.83</c:v>
                </c:pt>
                <c:pt idx="3084">
                  <c:v>4.68</c:v>
                </c:pt>
                <c:pt idx="3085">
                  <c:v>4.67</c:v>
                </c:pt>
                <c:pt idx="3086">
                  <c:v>4.67</c:v>
                </c:pt>
                <c:pt idx="3087">
                  <c:v>4.67</c:v>
                </c:pt>
                <c:pt idx="3088">
                  <c:v>4.63</c:v>
                </c:pt>
                <c:pt idx="3089">
                  <c:v>4.5199999999999996</c:v>
                </c:pt>
                <c:pt idx="3090">
                  <c:v>4.47</c:v>
                </c:pt>
                <c:pt idx="3091">
                  <c:v>4.16</c:v>
                </c:pt>
                <c:pt idx="3092">
                  <c:v>14.53</c:v>
                </c:pt>
                <c:pt idx="3093">
                  <c:v>12.24</c:v>
                </c:pt>
                <c:pt idx="3094">
                  <c:v>10.54</c:v>
                </c:pt>
                <c:pt idx="3095">
                  <c:v>8.18</c:v>
                </c:pt>
                <c:pt idx="3096">
                  <c:v>6.48</c:v>
                </c:pt>
                <c:pt idx="3097">
                  <c:v>12.27</c:v>
                </c:pt>
                <c:pt idx="3098">
                  <c:v>11.84</c:v>
                </c:pt>
                <c:pt idx="3099">
                  <c:v>10.99</c:v>
                </c:pt>
                <c:pt idx="3100">
                  <c:v>10.050000000000001</c:v>
                </c:pt>
                <c:pt idx="3101">
                  <c:v>9.58</c:v>
                </c:pt>
                <c:pt idx="3102">
                  <c:v>8.4700000000000006</c:v>
                </c:pt>
                <c:pt idx="3103">
                  <c:v>8.31</c:v>
                </c:pt>
                <c:pt idx="3104">
                  <c:v>13.99</c:v>
                </c:pt>
                <c:pt idx="3105">
                  <c:v>13.99</c:v>
                </c:pt>
                <c:pt idx="3106">
                  <c:v>13.99</c:v>
                </c:pt>
                <c:pt idx="3107">
                  <c:v>13.62</c:v>
                </c:pt>
                <c:pt idx="3108">
                  <c:v>13.59</c:v>
                </c:pt>
                <c:pt idx="3109">
                  <c:v>12.9</c:v>
                </c:pt>
                <c:pt idx="3110">
                  <c:v>12.86</c:v>
                </c:pt>
                <c:pt idx="3111">
                  <c:v>12.8</c:v>
                </c:pt>
                <c:pt idx="3112">
                  <c:v>12.77</c:v>
                </c:pt>
                <c:pt idx="3113">
                  <c:v>12.77</c:v>
                </c:pt>
                <c:pt idx="3114">
                  <c:v>12.7</c:v>
                </c:pt>
                <c:pt idx="3115">
                  <c:v>12.66</c:v>
                </c:pt>
                <c:pt idx="3116">
                  <c:v>12.54</c:v>
                </c:pt>
                <c:pt idx="3117">
                  <c:v>12.53</c:v>
                </c:pt>
                <c:pt idx="3118">
                  <c:v>12.47</c:v>
                </c:pt>
                <c:pt idx="3119">
                  <c:v>12.39</c:v>
                </c:pt>
                <c:pt idx="3120">
                  <c:v>11.86</c:v>
                </c:pt>
                <c:pt idx="3121">
                  <c:v>11.86</c:v>
                </c:pt>
                <c:pt idx="3122">
                  <c:v>11.81</c:v>
                </c:pt>
                <c:pt idx="3123">
                  <c:v>11.8</c:v>
                </c:pt>
                <c:pt idx="3124">
                  <c:v>11.61</c:v>
                </c:pt>
                <c:pt idx="3125">
                  <c:v>11.45</c:v>
                </c:pt>
                <c:pt idx="3126">
                  <c:v>11.29</c:v>
                </c:pt>
                <c:pt idx="3127">
                  <c:v>11.24</c:v>
                </c:pt>
                <c:pt idx="3128">
                  <c:v>11.2</c:v>
                </c:pt>
                <c:pt idx="3129">
                  <c:v>11.14</c:v>
                </c:pt>
                <c:pt idx="3130">
                  <c:v>11.08</c:v>
                </c:pt>
                <c:pt idx="3131">
                  <c:v>10.76</c:v>
                </c:pt>
                <c:pt idx="3132">
                  <c:v>10.36</c:v>
                </c:pt>
                <c:pt idx="3133">
                  <c:v>10.36</c:v>
                </c:pt>
                <c:pt idx="3134">
                  <c:v>10.31</c:v>
                </c:pt>
                <c:pt idx="3135">
                  <c:v>9.99</c:v>
                </c:pt>
                <c:pt idx="3136">
                  <c:v>9.84</c:v>
                </c:pt>
                <c:pt idx="3137">
                  <c:v>9.52</c:v>
                </c:pt>
                <c:pt idx="3138">
                  <c:v>9.0500000000000007</c:v>
                </c:pt>
                <c:pt idx="3139">
                  <c:v>8.1999999999999993</c:v>
                </c:pt>
                <c:pt idx="3140">
                  <c:v>8.15</c:v>
                </c:pt>
                <c:pt idx="3141">
                  <c:v>8.0399999999999991</c:v>
                </c:pt>
                <c:pt idx="3142">
                  <c:v>8.0299999999999994</c:v>
                </c:pt>
                <c:pt idx="3143">
                  <c:v>7.87</c:v>
                </c:pt>
                <c:pt idx="3144">
                  <c:v>7.49</c:v>
                </c:pt>
                <c:pt idx="3145">
                  <c:v>7.18</c:v>
                </c:pt>
                <c:pt idx="3146">
                  <c:v>6.8</c:v>
                </c:pt>
                <c:pt idx="3147">
                  <c:v>6.79</c:v>
                </c:pt>
                <c:pt idx="3148">
                  <c:v>6.79</c:v>
                </c:pt>
                <c:pt idx="3149">
                  <c:v>6.54</c:v>
                </c:pt>
                <c:pt idx="3150">
                  <c:v>6.47</c:v>
                </c:pt>
                <c:pt idx="3151">
                  <c:v>6.46</c:v>
                </c:pt>
                <c:pt idx="3152">
                  <c:v>6.24</c:v>
                </c:pt>
                <c:pt idx="3153">
                  <c:v>5.96</c:v>
                </c:pt>
                <c:pt idx="3154">
                  <c:v>5.78</c:v>
                </c:pt>
                <c:pt idx="3155">
                  <c:v>5.5</c:v>
                </c:pt>
                <c:pt idx="3156">
                  <c:v>5.48</c:v>
                </c:pt>
                <c:pt idx="3157">
                  <c:v>5.04</c:v>
                </c:pt>
                <c:pt idx="3158">
                  <c:v>4.59</c:v>
                </c:pt>
                <c:pt idx="3159">
                  <c:v>4.24</c:v>
                </c:pt>
                <c:pt idx="3160">
                  <c:v>3.66</c:v>
                </c:pt>
                <c:pt idx="3161">
                  <c:v>3.61</c:v>
                </c:pt>
                <c:pt idx="3162">
                  <c:v>10.23</c:v>
                </c:pt>
                <c:pt idx="3163">
                  <c:v>9.81</c:v>
                </c:pt>
                <c:pt idx="3164">
                  <c:v>12.41</c:v>
                </c:pt>
                <c:pt idx="3165">
                  <c:v>8.83</c:v>
                </c:pt>
                <c:pt idx="3166">
                  <c:v>5.4</c:v>
                </c:pt>
                <c:pt idx="3167">
                  <c:v>11.83</c:v>
                </c:pt>
                <c:pt idx="3168">
                  <c:v>9.35</c:v>
                </c:pt>
                <c:pt idx="3169">
                  <c:v>5.35</c:v>
                </c:pt>
                <c:pt idx="3170">
                  <c:v>13.82</c:v>
                </c:pt>
                <c:pt idx="3171">
                  <c:v>11.71</c:v>
                </c:pt>
                <c:pt idx="3172">
                  <c:v>11.11</c:v>
                </c:pt>
                <c:pt idx="3173">
                  <c:v>13.59</c:v>
                </c:pt>
                <c:pt idx="3174">
                  <c:v>13.41</c:v>
                </c:pt>
                <c:pt idx="3175">
                  <c:v>13</c:v>
                </c:pt>
                <c:pt idx="3176">
                  <c:v>13</c:v>
                </c:pt>
                <c:pt idx="3177">
                  <c:v>12.26</c:v>
                </c:pt>
                <c:pt idx="3178">
                  <c:v>12.24</c:v>
                </c:pt>
                <c:pt idx="3179">
                  <c:v>11.82</c:v>
                </c:pt>
                <c:pt idx="3180">
                  <c:v>11.36</c:v>
                </c:pt>
                <c:pt idx="3181">
                  <c:v>11.3</c:v>
                </c:pt>
                <c:pt idx="3182">
                  <c:v>11.23</c:v>
                </c:pt>
                <c:pt idx="3183">
                  <c:v>10.88</c:v>
                </c:pt>
                <c:pt idx="3184">
                  <c:v>10.86</c:v>
                </c:pt>
                <c:pt idx="3185">
                  <c:v>10.79</c:v>
                </c:pt>
                <c:pt idx="3186">
                  <c:v>10.78</c:v>
                </c:pt>
                <c:pt idx="3187">
                  <c:v>10.77</c:v>
                </c:pt>
                <c:pt idx="3188">
                  <c:v>10.76</c:v>
                </c:pt>
                <c:pt idx="3189">
                  <c:v>10.75</c:v>
                </c:pt>
                <c:pt idx="3190">
                  <c:v>10.31</c:v>
                </c:pt>
                <c:pt idx="3191">
                  <c:v>10.29</c:v>
                </c:pt>
                <c:pt idx="3192">
                  <c:v>10.28</c:v>
                </c:pt>
                <c:pt idx="3193">
                  <c:v>9.9600000000000009</c:v>
                </c:pt>
                <c:pt idx="3194">
                  <c:v>9.91</c:v>
                </c:pt>
                <c:pt idx="3195">
                  <c:v>9.85</c:v>
                </c:pt>
                <c:pt idx="3196">
                  <c:v>9.57</c:v>
                </c:pt>
                <c:pt idx="3197">
                  <c:v>9.5299999999999994</c:v>
                </c:pt>
                <c:pt idx="3198">
                  <c:v>9.43</c:v>
                </c:pt>
                <c:pt idx="3199">
                  <c:v>9.41</c:v>
                </c:pt>
                <c:pt idx="3200">
                  <c:v>9.39</c:v>
                </c:pt>
                <c:pt idx="3201">
                  <c:v>8.98</c:v>
                </c:pt>
                <c:pt idx="3202">
                  <c:v>8.9600000000000009</c:v>
                </c:pt>
                <c:pt idx="3203">
                  <c:v>6.77</c:v>
                </c:pt>
                <c:pt idx="3204">
                  <c:v>6.49</c:v>
                </c:pt>
                <c:pt idx="3205">
                  <c:v>5.25</c:v>
                </c:pt>
                <c:pt idx="3206">
                  <c:v>5.24</c:v>
                </c:pt>
                <c:pt idx="3207">
                  <c:v>4.5</c:v>
                </c:pt>
                <c:pt idx="3208">
                  <c:v>4.21</c:v>
                </c:pt>
                <c:pt idx="3209">
                  <c:v>9.2200000000000006</c:v>
                </c:pt>
                <c:pt idx="3210">
                  <c:v>11.85</c:v>
                </c:pt>
                <c:pt idx="3211">
                  <c:v>11.5</c:v>
                </c:pt>
                <c:pt idx="3212">
                  <c:v>11.28</c:v>
                </c:pt>
                <c:pt idx="3213">
                  <c:v>7.98</c:v>
                </c:pt>
                <c:pt idx="3214">
                  <c:v>13.44</c:v>
                </c:pt>
                <c:pt idx="3215">
                  <c:v>13.31</c:v>
                </c:pt>
                <c:pt idx="3216">
                  <c:v>13.3</c:v>
                </c:pt>
                <c:pt idx="3217">
                  <c:v>13.01</c:v>
                </c:pt>
                <c:pt idx="3218">
                  <c:v>12.85</c:v>
                </c:pt>
                <c:pt idx="3219">
                  <c:v>12.85</c:v>
                </c:pt>
                <c:pt idx="3220">
                  <c:v>12.85</c:v>
                </c:pt>
                <c:pt idx="3221">
                  <c:v>12.84</c:v>
                </c:pt>
                <c:pt idx="3222">
                  <c:v>12.39</c:v>
                </c:pt>
                <c:pt idx="3223">
                  <c:v>12.36</c:v>
                </c:pt>
                <c:pt idx="3224">
                  <c:v>12.21</c:v>
                </c:pt>
                <c:pt idx="3225">
                  <c:v>11.72</c:v>
                </c:pt>
                <c:pt idx="3226">
                  <c:v>11.17</c:v>
                </c:pt>
                <c:pt idx="3227">
                  <c:v>10.8</c:v>
                </c:pt>
                <c:pt idx="3228">
                  <c:v>10.69</c:v>
                </c:pt>
                <c:pt idx="3229">
                  <c:v>10.65</c:v>
                </c:pt>
                <c:pt idx="3230">
                  <c:v>10.48</c:v>
                </c:pt>
                <c:pt idx="3231">
                  <c:v>10.42</c:v>
                </c:pt>
                <c:pt idx="3232">
                  <c:v>10.24</c:v>
                </c:pt>
                <c:pt idx="3233">
                  <c:v>10.24</c:v>
                </c:pt>
                <c:pt idx="3234">
                  <c:v>10.220000000000001</c:v>
                </c:pt>
                <c:pt idx="3235">
                  <c:v>10.220000000000001</c:v>
                </c:pt>
                <c:pt idx="3236">
                  <c:v>9.82</c:v>
                </c:pt>
                <c:pt idx="3237">
                  <c:v>9.76</c:v>
                </c:pt>
                <c:pt idx="3238">
                  <c:v>9.49</c:v>
                </c:pt>
                <c:pt idx="3239">
                  <c:v>8.9700000000000006</c:v>
                </c:pt>
                <c:pt idx="3240">
                  <c:v>8.9600000000000009</c:v>
                </c:pt>
                <c:pt idx="3241">
                  <c:v>8.94</c:v>
                </c:pt>
                <c:pt idx="3242">
                  <c:v>8.92</c:v>
                </c:pt>
                <c:pt idx="3243">
                  <c:v>7.95</c:v>
                </c:pt>
                <c:pt idx="3244">
                  <c:v>7.94</c:v>
                </c:pt>
                <c:pt idx="3245">
                  <c:v>7.84</c:v>
                </c:pt>
                <c:pt idx="3246">
                  <c:v>7.15</c:v>
                </c:pt>
                <c:pt idx="3247">
                  <c:v>6.74</c:v>
                </c:pt>
                <c:pt idx="3248">
                  <c:v>5.99</c:v>
                </c:pt>
                <c:pt idx="3249">
                  <c:v>5.32</c:v>
                </c:pt>
                <c:pt idx="3250">
                  <c:v>4.88</c:v>
                </c:pt>
                <c:pt idx="3251">
                  <c:v>4.74</c:v>
                </c:pt>
                <c:pt idx="3252">
                  <c:v>4.42</c:v>
                </c:pt>
                <c:pt idx="3253">
                  <c:v>10.41</c:v>
                </c:pt>
                <c:pt idx="3254">
                  <c:v>10.95</c:v>
                </c:pt>
                <c:pt idx="3255">
                  <c:v>10.85</c:v>
                </c:pt>
                <c:pt idx="3256">
                  <c:v>11.13</c:v>
                </c:pt>
                <c:pt idx="3257">
                  <c:v>6.68</c:v>
                </c:pt>
                <c:pt idx="3258">
                  <c:v>12.29</c:v>
                </c:pt>
                <c:pt idx="3259">
                  <c:v>11.8</c:v>
                </c:pt>
                <c:pt idx="3260">
                  <c:v>11.09</c:v>
                </c:pt>
                <c:pt idx="3261">
                  <c:v>10.95</c:v>
                </c:pt>
                <c:pt idx="3262">
                  <c:v>10.82</c:v>
                </c:pt>
                <c:pt idx="3263">
                  <c:v>10.77</c:v>
                </c:pt>
                <c:pt idx="3264">
                  <c:v>10.69</c:v>
                </c:pt>
                <c:pt idx="3265">
                  <c:v>10.23</c:v>
                </c:pt>
                <c:pt idx="3266">
                  <c:v>10.18</c:v>
                </c:pt>
                <c:pt idx="3267">
                  <c:v>9.89</c:v>
                </c:pt>
                <c:pt idx="3268">
                  <c:v>9.7899999999999991</c:v>
                </c:pt>
                <c:pt idx="3269">
                  <c:v>9.76</c:v>
                </c:pt>
                <c:pt idx="3270">
                  <c:v>9.75</c:v>
                </c:pt>
                <c:pt idx="3271">
                  <c:v>8.66</c:v>
                </c:pt>
                <c:pt idx="3272">
                  <c:v>7.38</c:v>
                </c:pt>
                <c:pt idx="3273">
                  <c:v>6.44</c:v>
                </c:pt>
                <c:pt idx="3274">
                  <c:v>5.46</c:v>
                </c:pt>
                <c:pt idx="3275">
                  <c:v>5.44</c:v>
                </c:pt>
                <c:pt idx="3276">
                  <c:v>3.29</c:v>
                </c:pt>
                <c:pt idx="3277">
                  <c:v>10.72</c:v>
                </c:pt>
                <c:pt idx="3278">
                  <c:v>10.5</c:v>
                </c:pt>
                <c:pt idx="3279">
                  <c:v>8.76</c:v>
                </c:pt>
                <c:pt idx="3280">
                  <c:v>7.5</c:v>
                </c:pt>
                <c:pt idx="3281">
                  <c:v>9.93</c:v>
                </c:pt>
                <c:pt idx="3282">
                  <c:v>8.85</c:v>
                </c:pt>
                <c:pt idx="3283">
                  <c:v>7.61</c:v>
                </c:pt>
                <c:pt idx="3284">
                  <c:v>11.63</c:v>
                </c:pt>
                <c:pt idx="3285">
                  <c:v>11.23</c:v>
                </c:pt>
                <c:pt idx="3286">
                  <c:v>10.5</c:v>
                </c:pt>
                <c:pt idx="3287">
                  <c:v>10.220000000000001</c:v>
                </c:pt>
                <c:pt idx="3288">
                  <c:v>9.74</c:v>
                </c:pt>
                <c:pt idx="3289">
                  <c:v>9.36</c:v>
                </c:pt>
                <c:pt idx="3290">
                  <c:v>8.98</c:v>
                </c:pt>
                <c:pt idx="3291">
                  <c:v>8.98</c:v>
                </c:pt>
                <c:pt idx="3292">
                  <c:v>8.9700000000000006</c:v>
                </c:pt>
                <c:pt idx="3293">
                  <c:v>8.75</c:v>
                </c:pt>
                <c:pt idx="3294">
                  <c:v>7.75</c:v>
                </c:pt>
                <c:pt idx="3295">
                  <c:v>7.45</c:v>
                </c:pt>
                <c:pt idx="3296">
                  <c:v>6.36</c:v>
                </c:pt>
                <c:pt idx="3297">
                  <c:v>5.68</c:v>
                </c:pt>
                <c:pt idx="3298">
                  <c:v>4.75</c:v>
                </c:pt>
                <c:pt idx="3299">
                  <c:v>4.63</c:v>
                </c:pt>
                <c:pt idx="3300">
                  <c:v>4.16</c:v>
                </c:pt>
                <c:pt idx="3301">
                  <c:v>2.63</c:v>
                </c:pt>
                <c:pt idx="3302">
                  <c:v>10.29</c:v>
                </c:pt>
                <c:pt idx="3303">
                  <c:v>10</c:v>
                </c:pt>
                <c:pt idx="3304">
                  <c:v>8.33</c:v>
                </c:pt>
                <c:pt idx="3305">
                  <c:v>10.17</c:v>
                </c:pt>
                <c:pt idx="3306">
                  <c:v>10.029999999999999</c:v>
                </c:pt>
                <c:pt idx="3307">
                  <c:v>9.19</c:v>
                </c:pt>
                <c:pt idx="3308">
                  <c:v>8.43</c:v>
                </c:pt>
                <c:pt idx="3309">
                  <c:v>8.2100000000000009</c:v>
                </c:pt>
                <c:pt idx="3310">
                  <c:v>11.13</c:v>
                </c:pt>
                <c:pt idx="3311">
                  <c:v>10.76</c:v>
                </c:pt>
                <c:pt idx="3312">
                  <c:v>10.63</c:v>
                </c:pt>
                <c:pt idx="3313">
                  <c:v>10.51</c:v>
                </c:pt>
                <c:pt idx="3314">
                  <c:v>10.5</c:v>
                </c:pt>
                <c:pt idx="3315">
                  <c:v>10.27</c:v>
                </c:pt>
                <c:pt idx="3316">
                  <c:v>10.15</c:v>
                </c:pt>
                <c:pt idx="3317">
                  <c:v>9.69</c:v>
                </c:pt>
                <c:pt idx="3318">
                  <c:v>9.61</c:v>
                </c:pt>
                <c:pt idx="3319">
                  <c:v>9.6</c:v>
                </c:pt>
                <c:pt idx="3320">
                  <c:v>9.35</c:v>
                </c:pt>
                <c:pt idx="3321">
                  <c:v>8.93</c:v>
                </c:pt>
                <c:pt idx="3322">
                  <c:v>7.73</c:v>
                </c:pt>
                <c:pt idx="3323">
                  <c:v>7.31</c:v>
                </c:pt>
                <c:pt idx="3324">
                  <c:v>6.32</c:v>
                </c:pt>
                <c:pt idx="3325">
                  <c:v>5.26</c:v>
                </c:pt>
                <c:pt idx="3326">
                  <c:v>3.58</c:v>
                </c:pt>
                <c:pt idx="3327">
                  <c:v>3.11</c:v>
                </c:pt>
                <c:pt idx="3328">
                  <c:v>10.75</c:v>
                </c:pt>
                <c:pt idx="3329">
                  <c:v>9.5</c:v>
                </c:pt>
                <c:pt idx="3330">
                  <c:v>9.14</c:v>
                </c:pt>
                <c:pt idx="3331">
                  <c:v>8.68</c:v>
                </c:pt>
                <c:pt idx="3332">
                  <c:v>7.83</c:v>
                </c:pt>
                <c:pt idx="3333">
                  <c:v>7.38</c:v>
                </c:pt>
                <c:pt idx="3334">
                  <c:v>6.74</c:v>
                </c:pt>
                <c:pt idx="3335">
                  <c:v>9.6999999999999993</c:v>
                </c:pt>
                <c:pt idx="3336">
                  <c:v>9.31</c:v>
                </c:pt>
                <c:pt idx="3337">
                  <c:v>9.26</c:v>
                </c:pt>
                <c:pt idx="3338">
                  <c:v>6.94</c:v>
                </c:pt>
                <c:pt idx="3339">
                  <c:v>10.5</c:v>
                </c:pt>
                <c:pt idx="3340">
                  <c:v>10.33</c:v>
                </c:pt>
                <c:pt idx="3341">
                  <c:v>10.06</c:v>
                </c:pt>
                <c:pt idx="3342">
                  <c:v>9.99</c:v>
                </c:pt>
                <c:pt idx="3343">
                  <c:v>9.41</c:v>
                </c:pt>
                <c:pt idx="3344">
                  <c:v>9.19</c:v>
                </c:pt>
                <c:pt idx="3345">
                  <c:v>9.07</c:v>
                </c:pt>
                <c:pt idx="3346">
                  <c:v>8.85</c:v>
                </c:pt>
                <c:pt idx="3347">
                  <c:v>8.85</c:v>
                </c:pt>
                <c:pt idx="3348">
                  <c:v>8.75</c:v>
                </c:pt>
                <c:pt idx="3349">
                  <c:v>8.75</c:v>
                </c:pt>
                <c:pt idx="3350">
                  <c:v>8.5</c:v>
                </c:pt>
                <c:pt idx="3351">
                  <c:v>8.49</c:v>
                </c:pt>
                <c:pt idx="3352">
                  <c:v>7.93</c:v>
                </c:pt>
                <c:pt idx="3353">
                  <c:v>7.34</c:v>
                </c:pt>
                <c:pt idx="3354">
                  <c:v>6.76</c:v>
                </c:pt>
                <c:pt idx="3355">
                  <c:v>5.77</c:v>
                </c:pt>
                <c:pt idx="3356">
                  <c:v>5.55</c:v>
                </c:pt>
                <c:pt idx="3357">
                  <c:v>4.8099999999999996</c:v>
                </c:pt>
                <c:pt idx="3358">
                  <c:v>4.7</c:v>
                </c:pt>
                <c:pt idx="3359">
                  <c:v>3.73</c:v>
                </c:pt>
                <c:pt idx="3360">
                  <c:v>3.51</c:v>
                </c:pt>
                <c:pt idx="3361">
                  <c:v>8.9</c:v>
                </c:pt>
                <c:pt idx="3362">
                  <c:v>7.85</c:v>
                </c:pt>
                <c:pt idx="3363">
                  <c:v>6.56</c:v>
                </c:pt>
                <c:pt idx="3364">
                  <c:v>6.98</c:v>
                </c:pt>
                <c:pt idx="3365">
                  <c:v>9.08</c:v>
                </c:pt>
                <c:pt idx="3366">
                  <c:v>6.98</c:v>
                </c:pt>
                <c:pt idx="3367">
                  <c:v>6.22</c:v>
                </c:pt>
                <c:pt idx="3368">
                  <c:v>9.6199999999999992</c:v>
                </c:pt>
                <c:pt idx="3369">
                  <c:v>10.039999999999999</c:v>
                </c:pt>
                <c:pt idx="3370">
                  <c:v>9.01</c:v>
                </c:pt>
                <c:pt idx="3371">
                  <c:v>8.7899999999999991</c:v>
                </c:pt>
                <c:pt idx="3372">
                  <c:v>8.68</c:v>
                </c:pt>
                <c:pt idx="3373">
                  <c:v>8.64</c:v>
                </c:pt>
                <c:pt idx="3374">
                  <c:v>8.58</c:v>
                </c:pt>
                <c:pt idx="3375">
                  <c:v>8.4700000000000006</c:v>
                </c:pt>
                <c:pt idx="3376">
                  <c:v>8.2899999999999991</c:v>
                </c:pt>
                <c:pt idx="3377">
                  <c:v>8.25</c:v>
                </c:pt>
                <c:pt idx="3378">
                  <c:v>7.27</c:v>
                </c:pt>
                <c:pt idx="3379">
                  <c:v>6.23</c:v>
                </c:pt>
                <c:pt idx="3380">
                  <c:v>6.06</c:v>
                </c:pt>
                <c:pt idx="3381">
                  <c:v>6.01</c:v>
                </c:pt>
                <c:pt idx="3382">
                  <c:v>6</c:v>
                </c:pt>
                <c:pt idx="3383">
                  <c:v>5.18</c:v>
                </c:pt>
                <c:pt idx="3384">
                  <c:v>4.7699999999999996</c:v>
                </c:pt>
                <c:pt idx="3385">
                  <c:v>4.1100000000000003</c:v>
                </c:pt>
                <c:pt idx="3386">
                  <c:v>9.36</c:v>
                </c:pt>
                <c:pt idx="3387">
                  <c:v>6.66</c:v>
                </c:pt>
                <c:pt idx="3388">
                  <c:v>9.77</c:v>
                </c:pt>
                <c:pt idx="3389">
                  <c:v>9.4499999999999993</c:v>
                </c:pt>
                <c:pt idx="3390">
                  <c:v>8.35</c:v>
                </c:pt>
                <c:pt idx="3391">
                  <c:v>9.15</c:v>
                </c:pt>
                <c:pt idx="3392">
                  <c:v>9.09</c:v>
                </c:pt>
                <c:pt idx="3393">
                  <c:v>8.32</c:v>
                </c:pt>
                <c:pt idx="3394">
                  <c:v>8.3000000000000007</c:v>
                </c:pt>
                <c:pt idx="3395">
                  <c:v>8.2899999999999991</c:v>
                </c:pt>
                <c:pt idx="3396">
                  <c:v>8.23</c:v>
                </c:pt>
                <c:pt idx="3397">
                  <c:v>7.55</c:v>
                </c:pt>
                <c:pt idx="3398">
                  <c:v>7.45</c:v>
                </c:pt>
                <c:pt idx="3399">
                  <c:v>7.44</c:v>
                </c:pt>
                <c:pt idx="3400">
                  <c:v>7.34</c:v>
                </c:pt>
                <c:pt idx="3401">
                  <c:v>7.23</c:v>
                </c:pt>
                <c:pt idx="3402">
                  <c:v>6.62</c:v>
                </c:pt>
                <c:pt idx="3403">
                  <c:v>6.52</c:v>
                </c:pt>
                <c:pt idx="3404">
                  <c:v>6.42</c:v>
                </c:pt>
                <c:pt idx="3405">
                  <c:v>6.33</c:v>
                </c:pt>
                <c:pt idx="3406">
                  <c:v>5.48</c:v>
                </c:pt>
                <c:pt idx="3407">
                  <c:v>4.5599999999999996</c:v>
                </c:pt>
                <c:pt idx="3408">
                  <c:v>3.38</c:v>
                </c:pt>
                <c:pt idx="3409">
                  <c:v>9.06</c:v>
                </c:pt>
                <c:pt idx="3410">
                  <c:v>8.14</c:v>
                </c:pt>
                <c:pt idx="3411">
                  <c:v>7.23</c:v>
                </c:pt>
                <c:pt idx="3412">
                  <c:v>6.58</c:v>
                </c:pt>
                <c:pt idx="3413">
                  <c:v>9.08</c:v>
                </c:pt>
                <c:pt idx="3414">
                  <c:v>8.73</c:v>
                </c:pt>
                <c:pt idx="3415">
                  <c:v>7.6</c:v>
                </c:pt>
                <c:pt idx="3416">
                  <c:v>7.18</c:v>
                </c:pt>
                <c:pt idx="3417">
                  <c:v>6.93</c:v>
                </c:pt>
                <c:pt idx="3418">
                  <c:v>6.25</c:v>
                </c:pt>
                <c:pt idx="3419">
                  <c:v>9</c:v>
                </c:pt>
                <c:pt idx="3420">
                  <c:v>8.61</c:v>
                </c:pt>
                <c:pt idx="3421">
                  <c:v>8.2200000000000006</c:v>
                </c:pt>
                <c:pt idx="3422">
                  <c:v>8.16</c:v>
                </c:pt>
                <c:pt idx="3423">
                  <c:v>8.0500000000000007</c:v>
                </c:pt>
                <c:pt idx="3424">
                  <c:v>7.88</c:v>
                </c:pt>
                <c:pt idx="3425">
                  <c:v>7.88</c:v>
                </c:pt>
                <c:pt idx="3426">
                  <c:v>7.88</c:v>
                </c:pt>
                <c:pt idx="3427">
                  <c:v>7.88</c:v>
                </c:pt>
                <c:pt idx="3428">
                  <c:v>7.86</c:v>
                </c:pt>
                <c:pt idx="3429">
                  <c:v>7.82</c:v>
                </c:pt>
                <c:pt idx="3430">
                  <c:v>7.58</c:v>
                </c:pt>
                <c:pt idx="3431">
                  <c:v>7.52</c:v>
                </c:pt>
                <c:pt idx="3432">
                  <c:v>7.49</c:v>
                </c:pt>
                <c:pt idx="3433">
                  <c:v>7.43</c:v>
                </c:pt>
                <c:pt idx="3434">
                  <c:v>7.23</c:v>
                </c:pt>
                <c:pt idx="3435">
                  <c:v>7.14</c:v>
                </c:pt>
                <c:pt idx="3436">
                  <c:v>4.22</c:v>
                </c:pt>
                <c:pt idx="3437">
                  <c:v>3.92</c:v>
                </c:pt>
                <c:pt idx="3438">
                  <c:v>3.1</c:v>
                </c:pt>
                <c:pt idx="3439">
                  <c:v>3.1</c:v>
                </c:pt>
                <c:pt idx="3440">
                  <c:v>7.71</c:v>
                </c:pt>
                <c:pt idx="3441">
                  <c:v>6.16</c:v>
                </c:pt>
                <c:pt idx="3442">
                  <c:v>7.94</c:v>
                </c:pt>
                <c:pt idx="3443">
                  <c:v>7.68</c:v>
                </c:pt>
                <c:pt idx="3444">
                  <c:v>8.17</c:v>
                </c:pt>
                <c:pt idx="3445">
                  <c:v>7.78</c:v>
                </c:pt>
                <c:pt idx="3446">
                  <c:v>7.52</c:v>
                </c:pt>
                <c:pt idx="3447">
                  <c:v>7.44</c:v>
                </c:pt>
                <c:pt idx="3448">
                  <c:v>7.44</c:v>
                </c:pt>
                <c:pt idx="3449">
                  <c:v>7.43</c:v>
                </c:pt>
                <c:pt idx="3450">
                  <c:v>7.18</c:v>
                </c:pt>
                <c:pt idx="3451">
                  <c:v>7.06</c:v>
                </c:pt>
                <c:pt idx="3452">
                  <c:v>6.22</c:v>
                </c:pt>
                <c:pt idx="3453">
                  <c:v>4.95</c:v>
                </c:pt>
                <c:pt idx="3454">
                  <c:v>3.85</c:v>
                </c:pt>
                <c:pt idx="3455">
                  <c:v>3.66</c:v>
                </c:pt>
                <c:pt idx="3456">
                  <c:v>3.65</c:v>
                </c:pt>
                <c:pt idx="3457">
                  <c:v>3.33</c:v>
                </c:pt>
                <c:pt idx="3458">
                  <c:v>6.23</c:v>
                </c:pt>
                <c:pt idx="3459">
                  <c:v>6.09</c:v>
                </c:pt>
                <c:pt idx="3460">
                  <c:v>7.77</c:v>
                </c:pt>
                <c:pt idx="3461">
                  <c:v>6.74</c:v>
                </c:pt>
                <c:pt idx="3462">
                  <c:v>5.88</c:v>
                </c:pt>
                <c:pt idx="3463">
                  <c:v>4.4400000000000004</c:v>
                </c:pt>
                <c:pt idx="3464">
                  <c:v>4.26</c:v>
                </c:pt>
                <c:pt idx="3465">
                  <c:v>3.84</c:v>
                </c:pt>
                <c:pt idx="3466">
                  <c:v>3</c:v>
                </c:pt>
                <c:pt idx="3467">
                  <c:v>6.03</c:v>
                </c:pt>
                <c:pt idx="3468">
                  <c:v>7.34</c:v>
                </c:pt>
                <c:pt idx="3469">
                  <c:v>6.44</c:v>
                </c:pt>
                <c:pt idx="3470">
                  <c:v>6.4</c:v>
                </c:pt>
                <c:pt idx="3471">
                  <c:v>6.35</c:v>
                </c:pt>
                <c:pt idx="3472">
                  <c:v>6.26</c:v>
                </c:pt>
                <c:pt idx="3473">
                  <c:v>6.17</c:v>
                </c:pt>
                <c:pt idx="3474">
                  <c:v>5.9</c:v>
                </c:pt>
                <c:pt idx="3475">
                  <c:v>5.89</c:v>
                </c:pt>
                <c:pt idx="3476">
                  <c:v>4.24</c:v>
                </c:pt>
                <c:pt idx="3477">
                  <c:v>3.75</c:v>
                </c:pt>
                <c:pt idx="3478">
                  <c:v>3.27</c:v>
                </c:pt>
                <c:pt idx="3479">
                  <c:v>6.61</c:v>
                </c:pt>
                <c:pt idx="3480">
                  <c:v>5.86</c:v>
                </c:pt>
                <c:pt idx="3481">
                  <c:v>6.72</c:v>
                </c:pt>
                <c:pt idx="3482">
                  <c:v>5.83</c:v>
                </c:pt>
                <c:pt idx="3483">
                  <c:v>6.94</c:v>
                </c:pt>
                <c:pt idx="3484">
                  <c:v>5.82</c:v>
                </c:pt>
                <c:pt idx="3485">
                  <c:v>5.82</c:v>
                </c:pt>
                <c:pt idx="3486">
                  <c:v>5.81</c:v>
                </c:pt>
                <c:pt idx="3487">
                  <c:v>5.81</c:v>
                </c:pt>
                <c:pt idx="3488">
                  <c:v>5.33</c:v>
                </c:pt>
                <c:pt idx="3489">
                  <c:v>4.43</c:v>
                </c:pt>
                <c:pt idx="3490">
                  <c:v>4.42</c:v>
                </c:pt>
                <c:pt idx="3491">
                  <c:v>4.18</c:v>
                </c:pt>
                <c:pt idx="3492">
                  <c:v>3.25</c:v>
                </c:pt>
                <c:pt idx="3493">
                  <c:v>3.25</c:v>
                </c:pt>
                <c:pt idx="3494">
                  <c:v>5.3</c:v>
                </c:pt>
                <c:pt idx="3495">
                  <c:v>4.79</c:v>
                </c:pt>
                <c:pt idx="3496">
                  <c:v>3.45</c:v>
                </c:pt>
                <c:pt idx="3497">
                  <c:v>3.25</c:v>
                </c:pt>
                <c:pt idx="3498">
                  <c:v>3.25</c:v>
                </c:pt>
                <c:pt idx="3499">
                  <c:v>2.96</c:v>
                </c:pt>
                <c:pt idx="3500">
                  <c:v>4.7699999999999996</c:v>
                </c:pt>
                <c:pt idx="3501">
                  <c:v>4.3099999999999996</c:v>
                </c:pt>
                <c:pt idx="3502">
                  <c:v>3.7</c:v>
                </c:pt>
                <c:pt idx="3503">
                  <c:v>3.35</c:v>
                </c:pt>
                <c:pt idx="3504">
                  <c:v>3.21</c:v>
                </c:pt>
                <c:pt idx="3505">
                  <c:v>3.3</c:v>
                </c:pt>
                <c:pt idx="3506">
                  <c:v>3.3</c:v>
                </c:pt>
                <c:pt idx="3507">
                  <c:v>3.01</c:v>
                </c:pt>
                <c:pt idx="3508">
                  <c:v>2.86</c:v>
                </c:pt>
                <c:pt idx="3509">
                  <c:v>3.28</c:v>
                </c:pt>
                <c:pt idx="3510">
                  <c:v>3.28</c:v>
                </c:pt>
                <c:pt idx="3511">
                  <c:v>3.28</c:v>
                </c:pt>
                <c:pt idx="3512">
                  <c:v>3.2</c:v>
                </c:pt>
                <c:pt idx="3513">
                  <c:v>3.07</c:v>
                </c:pt>
                <c:pt idx="3514">
                  <c:v>2.72</c:v>
                </c:pt>
                <c:pt idx="3515">
                  <c:v>3.28</c:v>
                </c:pt>
                <c:pt idx="3516">
                  <c:v>3.22</c:v>
                </c:pt>
                <c:pt idx="3517">
                  <c:v>3.1</c:v>
                </c:pt>
                <c:pt idx="3518">
                  <c:v>3.1</c:v>
                </c:pt>
                <c:pt idx="3519">
                  <c:v>3.02</c:v>
                </c:pt>
                <c:pt idx="3520">
                  <c:v>3.02</c:v>
                </c:pt>
                <c:pt idx="3521">
                  <c:v>2.83</c:v>
                </c:pt>
                <c:pt idx="3522">
                  <c:v>2.58</c:v>
                </c:pt>
              </c:numCache>
            </c:numRef>
          </c:yVal>
          <c:smooth val="0"/>
        </c:ser>
        <c:ser>
          <c:idx val="0"/>
          <c:order val="5"/>
          <c:tx>
            <c:v>hot humid OA</c:v>
          </c:tx>
          <c:spPr>
            <a:ln w="28575">
              <a:noFill/>
            </a:ln>
          </c:spPr>
          <c:marker>
            <c:symbol val="diamond"/>
            <c:size val="5"/>
            <c:spPr>
              <a:solidFill>
                <a:srgbClr val="000080"/>
              </a:solidFill>
              <a:ln>
                <a:solidFill>
                  <a:srgbClr val="000080"/>
                </a:solidFill>
                <a:prstDash val="solid"/>
              </a:ln>
            </c:spPr>
          </c:marker>
          <c:xVal>
            <c:numRef>
              <c:f>KCALL!$D$4:$D$2669</c:f>
              <c:numCache>
                <c:formatCode>General</c:formatCode>
                <c:ptCount val="2666"/>
                <c:pt idx="0">
                  <c:v>99</c:v>
                </c:pt>
                <c:pt idx="1">
                  <c:v>98.1</c:v>
                </c:pt>
                <c:pt idx="2">
                  <c:v>98.1</c:v>
                </c:pt>
                <c:pt idx="3">
                  <c:v>98.1</c:v>
                </c:pt>
                <c:pt idx="4">
                  <c:v>97</c:v>
                </c:pt>
                <c:pt idx="5">
                  <c:v>97</c:v>
                </c:pt>
                <c:pt idx="6">
                  <c:v>97</c:v>
                </c:pt>
                <c:pt idx="7">
                  <c:v>97</c:v>
                </c:pt>
                <c:pt idx="8">
                  <c:v>97</c:v>
                </c:pt>
                <c:pt idx="9">
                  <c:v>97</c:v>
                </c:pt>
                <c:pt idx="10">
                  <c:v>97</c:v>
                </c:pt>
                <c:pt idx="11">
                  <c:v>96.1</c:v>
                </c:pt>
                <c:pt idx="12">
                  <c:v>96.1</c:v>
                </c:pt>
                <c:pt idx="13">
                  <c:v>96.1</c:v>
                </c:pt>
                <c:pt idx="14">
                  <c:v>95</c:v>
                </c:pt>
                <c:pt idx="15">
                  <c:v>95</c:v>
                </c:pt>
                <c:pt idx="16">
                  <c:v>95</c:v>
                </c:pt>
                <c:pt idx="17">
                  <c:v>95</c:v>
                </c:pt>
                <c:pt idx="18">
                  <c:v>95</c:v>
                </c:pt>
                <c:pt idx="19">
                  <c:v>95</c:v>
                </c:pt>
                <c:pt idx="20">
                  <c:v>95</c:v>
                </c:pt>
                <c:pt idx="21">
                  <c:v>95</c:v>
                </c:pt>
                <c:pt idx="22">
                  <c:v>95</c:v>
                </c:pt>
                <c:pt idx="23">
                  <c:v>95</c:v>
                </c:pt>
                <c:pt idx="24">
                  <c:v>93.9</c:v>
                </c:pt>
                <c:pt idx="25">
                  <c:v>93.9</c:v>
                </c:pt>
                <c:pt idx="26">
                  <c:v>93.9</c:v>
                </c:pt>
                <c:pt idx="27">
                  <c:v>93.9</c:v>
                </c:pt>
                <c:pt idx="28">
                  <c:v>93.9</c:v>
                </c:pt>
                <c:pt idx="29">
                  <c:v>93.9</c:v>
                </c:pt>
                <c:pt idx="30">
                  <c:v>93.9</c:v>
                </c:pt>
                <c:pt idx="31">
                  <c:v>93.9</c:v>
                </c:pt>
                <c:pt idx="32">
                  <c:v>93.9</c:v>
                </c:pt>
                <c:pt idx="33">
                  <c:v>93.9</c:v>
                </c:pt>
                <c:pt idx="34">
                  <c:v>93.9</c:v>
                </c:pt>
                <c:pt idx="35">
                  <c:v>93.9</c:v>
                </c:pt>
                <c:pt idx="36">
                  <c:v>93.9</c:v>
                </c:pt>
                <c:pt idx="37">
                  <c:v>93.9</c:v>
                </c:pt>
                <c:pt idx="38">
                  <c:v>93.9</c:v>
                </c:pt>
                <c:pt idx="39">
                  <c:v>93.9</c:v>
                </c:pt>
                <c:pt idx="40">
                  <c:v>93.9</c:v>
                </c:pt>
                <c:pt idx="41">
                  <c:v>93.9</c:v>
                </c:pt>
                <c:pt idx="42">
                  <c:v>93.9</c:v>
                </c:pt>
                <c:pt idx="43">
                  <c:v>93.9</c:v>
                </c:pt>
                <c:pt idx="44">
                  <c:v>93.9</c:v>
                </c:pt>
                <c:pt idx="45">
                  <c:v>93.9</c:v>
                </c:pt>
                <c:pt idx="46">
                  <c:v>93</c:v>
                </c:pt>
                <c:pt idx="47">
                  <c:v>93</c:v>
                </c:pt>
                <c:pt idx="48">
                  <c:v>93</c:v>
                </c:pt>
                <c:pt idx="49">
                  <c:v>93</c:v>
                </c:pt>
                <c:pt idx="50">
                  <c:v>93</c:v>
                </c:pt>
                <c:pt idx="51">
                  <c:v>93</c:v>
                </c:pt>
                <c:pt idx="52">
                  <c:v>93</c:v>
                </c:pt>
                <c:pt idx="53">
                  <c:v>93</c:v>
                </c:pt>
                <c:pt idx="54">
                  <c:v>93</c:v>
                </c:pt>
                <c:pt idx="55">
                  <c:v>93</c:v>
                </c:pt>
                <c:pt idx="56">
                  <c:v>93</c:v>
                </c:pt>
                <c:pt idx="57">
                  <c:v>93</c:v>
                </c:pt>
                <c:pt idx="58">
                  <c:v>93</c:v>
                </c:pt>
                <c:pt idx="59">
                  <c:v>93</c:v>
                </c:pt>
                <c:pt idx="60">
                  <c:v>93</c:v>
                </c:pt>
                <c:pt idx="61">
                  <c:v>93</c:v>
                </c:pt>
                <c:pt idx="62">
                  <c:v>93</c:v>
                </c:pt>
                <c:pt idx="63">
                  <c:v>93</c:v>
                </c:pt>
                <c:pt idx="64">
                  <c:v>93</c:v>
                </c:pt>
                <c:pt idx="65">
                  <c:v>93</c:v>
                </c:pt>
                <c:pt idx="66">
                  <c:v>93</c:v>
                </c:pt>
                <c:pt idx="67">
                  <c:v>93</c:v>
                </c:pt>
                <c:pt idx="68">
                  <c:v>93</c:v>
                </c:pt>
                <c:pt idx="69">
                  <c:v>91.9</c:v>
                </c:pt>
                <c:pt idx="70">
                  <c:v>91.9</c:v>
                </c:pt>
                <c:pt idx="71">
                  <c:v>91.9</c:v>
                </c:pt>
                <c:pt idx="72">
                  <c:v>91.9</c:v>
                </c:pt>
                <c:pt idx="73">
                  <c:v>91.9</c:v>
                </c:pt>
                <c:pt idx="74">
                  <c:v>91.9</c:v>
                </c:pt>
                <c:pt idx="75">
                  <c:v>91.9</c:v>
                </c:pt>
                <c:pt idx="76">
                  <c:v>91.9</c:v>
                </c:pt>
                <c:pt idx="77">
                  <c:v>91.9</c:v>
                </c:pt>
                <c:pt idx="78">
                  <c:v>91.9</c:v>
                </c:pt>
                <c:pt idx="79">
                  <c:v>91.9</c:v>
                </c:pt>
                <c:pt idx="80">
                  <c:v>91.9</c:v>
                </c:pt>
                <c:pt idx="81">
                  <c:v>91.9</c:v>
                </c:pt>
                <c:pt idx="82">
                  <c:v>91.9</c:v>
                </c:pt>
                <c:pt idx="83">
                  <c:v>91.9</c:v>
                </c:pt>
                <c:pt idx="84">
                  <c:v>91.9</c:v>
                </c:pt>
                <c:pt idx="85">
                  <c:v>91.9</c:v>
                </c:pt>
                <c:pt idx="86">
                  <c:v>91.9</c:v>
                </c:pt>
                <c:pt idx="87">
                  <c:v>91.9</c:v>
                </c:pt>
                <c:pt idx="88">
                  <c:v>91.9</c:v>
                </c:pt>
                <c:pt idx="89">
                  <c:v>91.9</c:v>
                </c:pt>
                <c:pt idx="90">
                  <c:v>91.9</c:v>
                </c:pt>
                <c:pt idx="91">
                  <c:v>91.9</c:v>
                </c:pt>
                <c:pt idx="92">
                  <c:v>91.9</c:v>
                </c:pt>
                <c:pt idx="93">
                  <c:v>91.9</c:v>
                </c:pt>
                <c:pt idx="94">
                  <c:v>91.9</c:v>
                </c:pt>
                <c:pt idx="95">
                  <c:v>91.9</c:v>
                </c:pt>
                <c:pt idx="96">
                  <c:v>91.9</c:v>
                </c:pt>
                <c:pt idx="97">
                  <c:v>91.9</c:v>
                </c:pt>
                <c:pt idx="98">
                  <c:v>91.9</c:v>
                </c:pt>
                <c:pt idx="99">
                  <c:v>91.9</c:v>
                </c:pt>
                <c:pt idx="100">
                  <c:v>91.9</c:v>
                </c:pt>
                <c:pt idx="101">
                  <c:v>91.9</c:v>
                </c:pt>
                <c:pt idx="102">
                  <c:v>91.9</c:v>
                </c:pt>
                <c:pt idx="103">
                  <c:v>91.9</c:v>
                </c:pt>
                <c:pt idx="104">
                  <c:v>91</c:v>
                </c:pt>
                <c:pt idx="105">
                  <c:v>91</c:v>
                </c:pt>
                <c:pt idx="106">
                  <c:v>91</c:v>
                </c:pt>
                <c:pt idx="107">
                  <c:v>91</c:v>
                </c:pt>
                <c:pt idx="108">
                  <c:v>91</c:v>
                </c:pt>
                <c:pt idx="109">
                  <c:v>91</c:v>
                </c:pt>
                <c:pt idx="110">
                  <c:v>91</c:v>
                </c:pt>
                <c:pt idx="111">
                  <c:v>91</c:v>
                </c:pt>
                <c:pt idx="112">
                  <c:v>91</c:v>
                </c:pt>
                <c:pt idx="113">
                  <c:v>91</c:v>
                </c:pt>
                <c:pt idx="114">
                  <c:v>91</c:v>
                </c:pt>
                <c:pt idx="115">
                  <c:v>91</c:v>
                </c:pt>
                <c:pt idx="116">
                  <c:v>91</c:v>
                </c:pt>
                <c:pt idx="117">
                  <c:v>91</c:v>
                </c:pt>
                <c:pt idx="118">
                  <c:v>91</c:v>
                </c:pt>
                <c:pt idx="119">
                  <c:v>91</c:v>
                </c:pt>
                <c:pt idx="120">
                  <c:v>91</c:v>
                </c:pt>
                <c:pt idx="121">
                  <c:v>91</c:v>
                </c:pt>
                <c:pt idx="122">
                  <c:v>91</c:v>
                </c:pt>
                <c:pt idx="123">
                  <c:v>91</c:v>
                </c:pt>
                <c:pt idx="124">
                  <c:v>91</c:v>
                </c:pt>
                <c:pt idx="125">
                  <c:v>91</c:v>
                </c:pt>
                <c:pt idx="126">
                  <c:v>91</c:v>
                </c:pt>
                <c:pt idx="127">
                  <c:v>91</c:v>
                </c:pt>
                <c:pt idx="128">
                  <c:v>91</c:v>
                </c:pt>
                <c:pt idx="129">
                  <c:v>91</c:v>
                </c:pt>
                <c:pt idx="130">
                  <c:v>90</c:v>
                </c:pt>
                <c:pt idx="131">
                  <c:v>90</c:v>
                </c:pt>
                <c:pt idx="132">
                  <c:v>90</c:v>
                </c:pt>
                <c:pt idx="133">
                  <c:v>90</c:v>
                </c:pt>
                <c:pt idx="134">
                  <c:v>90</c:v>
                </c:pt>
                <c:pt idx="135">
                  <c:v>90</c:v>
                </c:pt>
                <c:pt idx="136">
                  <c:v>90</c:v>
                </c:pt>
                <c:pt idx="137">
                  <c:v>90</c:v>
                </c:pt>
                <c:pt idx="138">
                  <c:v>90</c:v>
                </c:pt>
                <c:pt idx="139">
                  <c:v>90</c:v>
                </c:pt>
                <c:pt idx="140">
                  <c:v>90</c:v>
                </c:pt>
                <c:pt idx="141">
                  <c:v>90</c:v>
                </c:pt>
                <c:pt idx="142">
                  <c:v>90</c:v>
                </c:pt>
                <c:pt idx="143">
                  <c:v>90</c:v>
                </c:pt>
                <c:pt idx="144">
                  <c:v>90</c:v>
                </c:pt>
                <c:pt idx="145">
                  <c:v>90</c:v>
                </c:pt>
                <c:pt idx="146">
                  <c:v>90</c:v>
                </c:pt>
                <c:pt idx="147">
                  <c:v>90</c:v>
                </c:pt>
                <c:pt idx="148">
                  <c:v>90</c:v>
                </c:pt>
                <c:pt idx="149">
                  <c:v>90</c:v>
                </c:pt>
                <c:pt idx="150">
                  <c:v>90</c:v>
                </c:pt>
                <c:pt idx="151">
                  <c:v>90</c:v>
                </c:pt>
                <c:pt idx="152">
                  <c:v>90</c:v>
                </c:pt>
                <c:pt idx="153">
                  <c:v>90</c:v>
                </c:pt>
                <c:pt idx="154">
                  <c:v>90</c:v>
                </c:pt>
                <c:pt idx="155">
                  <c:v>90</c:v>
                </c:pt>
                <c:pt idx="156">
                  <c:v>90</c:v>
                </c:pt>
                <c:pt idx="157">
                  <c:v>90</c:v>
                </c:pt>
                <c:pt idx="158">
                  <c:v>90</c:v>
                </c:pt>
                <c:pt idx="159">
                  <c:v>90</c:v>
                </c:pt>
                <c:pt idx="160">
                  <c:v>90</c:v>
                </c:pt>
                <c:pt idx="161">
                  <c:v>90</c:v>
                </c:pt>
                <c:pt idx="162">
                  <c:v>90</c:v>
                </c:pt>
                <c:pt idx="163">
                  <c:v>90</c:v>
                </c:pt>
                <c:pt idx="164">
                  <c:v>90</c:v>
                </c:pt>
                <c:pt idx="165">
                  <c:v>90</c:v>
                </c:pt>
                <c:pt idx="166">
                  <c:v>90</c:v>
                </c:pt>
                <c:pt idx="167">
                  <c:v>90</c:v>
                </c:pt>
                <c:pt idx="168">
                  <c:v>90</c:v>
                </c:pt>
                <c:pt idx="169">
                  <c:v>90</c:v>
                </c:pt>
                <c:pt idx="170">
                  <c:v>90</c:v>
                </c:pt>
                <c:pt idx="171">
                  <c:v>90</c:v>
                </c:pt>
                <c:pt idx="172">
                  <c:v>90</c:v>
                </c:pt>
                <c:pt idx="173">
                  <c:v>90</c:v>
                </c:pt>
                <c:pt idx="174">
                  <c:v>90</c:v>
                </c:pt>
                <c:pt idx="175">
                  <c:v>90</c:v>
                </c:pt>
                <c:pt idx="176">
                  <c:v>90</c:v>
                </c:pt>
                <c:pt idx="177">
                  <c:v>90</c:v>
                </c:pt>
                <c:pt idx="178">
                  <c:v>90</c:v>
                </c:pt>
                <c:pt idx="179">
                  <c:v>90</c:v>
                </c:pt>
                <c:pt idx="180">
                  <c:v>90</c:v>
                </c:pt>
                <c:pt idx="181">
                  <c:v>90</c:v>
                </c:pt>
                <c:pt idx="182">
                  <c:v>90</c:v>
                </c:pt>
                <c:pt idx="183">
                  <c:v>90</c:v>
                </c:pt>
                <c:pt idx="184">
                  <c:v>90</c:v>
                </c:pt>
                <c:pt idx="185">
                  <c:v>90</c:v>
                </c:pt>
                <c:pt idx="186">
                  <c:v>90</c:v>
                </c:pt>
                <c:pt idx="187">
                  <c:v>90</c:v>
                </c:pt>
                <c:pt idx="188">
                  <c:v>90</c:v>
                </c:pt>
                <c:pt idx="189">
                  <c:v>90</c:v>
                </c:pt>
                <c:pt idx="190">
                  <c:v>90</c:v>
                </c:pt>
                <c:pt idx="191">
                  <c:v>89.2</c:v>
                </c:pt>
                <c:pt idx="192">
                  <c:v>89.1</c:v>
                </c:pt>
                <c:pt idx="193">
                  <c:v>89.1</c:v>
                </c:pt>
                <c:pt idx="194">
                  <c:v>89.1</c:v>
                </c:pt>
                <c:pt idx="195">
                  <c:v>89.1</c:v>
                </c:pt>
                <c:pt idx="196">
                  <c:v>89.1</c:v>
                </c:pt>
                <c:pt idx="197">
                  <c:v>89.1</c:v>
                </c:pt>
                <c:pt idx="198">
                  <c:v>89.1</c:v>
                </c:pt>
                <c:pt idx="199">
                  <c:v>89.1</c:v>
                </c:pt>
                <c:pt idx="200">
                  <c:v>89.1</c:v>
                </c:pt>
                <c:pt idx="201">
                  <c:v>89.1</c:v>
                </c:pt>
                <c:pt idx="202">
                  <c:v>89.1</c:v>
                </c:pt>
                <c:pt idx="203">
                  <c:v>89.1</c:v>
                </c:pt>
                <c:pt idx="204">
                  <c:v>89.1</c:v>
                </c:pt>
                <c:pt idx="205">
                  <c:v>89.1</c:v>
                </c:pt>
                <c:pt idx="206">
                  <c:v>89.1</c:v>
                </c:pt>
                <c:pt idx="207">
                  <c:v>89.1</c:v>
                </c:pt>
                <c:pt idx="208">
                  <c:v>89.1</c:v>
                </c:pt>
                <c:pt idx="209">
                  <c:v>89.1</c:v>
                </c:pt>
                <c:pt idx="210">
                  <c:v>89.1</c:v>
                </c:pt>
                <c:pt idx="211">
                  <c:v>89.1</c:v>
                </c:pt>
                <c:pt idx="212">
                  <c:v>89.1</c:v>
                </c:pt>
                <c:pt idx="213">
                  <c:v>89.1</c:v>
                </c:pt>
                <c:pt idx="214">
                  <c:v>89.1</c:v>
                </c:pt>
                <c:pt idx="215">
                  <c:v>89.1</c:v>
                </c:pt>
                <c:pt idx="216">
                  <c:v>89.1</c:v>
                </c:pt>
                <c:pt idx="217">
                  <c:v>89.1</c:v>
                </c:pt>
                <c:pt idx="218">
                  <c:v>89.1</c:v>
                </c:pt>
                <c:pt idx="219">
                  <c:v>89.1</c:v>
                </c:pt>
                <c:pt idx="220">
                  <c:v>89.1</c:v>
                </c:pt>
                <c:pt idx="221">
                  <c:v>89.1</c:v>
                </c:pt>
                <c:pt idx="222">
                  <c:v>89.1</c:v>
                </c:pt>
                <c:pt idx="223">
                  <c:v>89.1</c:v>
                </c:pt>
                <c:pt idx="224">
                  <c:v>89.1</c:v>
                </c:pt>
                <c:pt idx="225">
                  <c:v>89.1</c:v>
                </c:pt>
                <c:pt idx="226">
                  <c:v>89.1</c:v>
                </c:pt>
                <c:pt idx="227">
                  <c:v>89.1</c:v>
                </c:pt>
                <c:pt idx="228">
                  <c:v>89.1</c:v>
                </c:pt>
                <c:pt idx="229">
                  <c:v>89.1</c:v>
                </c:pt>
                <c:pt idx="230">
                  <c:v>89.1</c:v>
                </c:pt>
                <c:pt idx="231">
                  <c:v>89.1</c:v>
                </c:pt>
                <c:pt idx="232">
                  <c:v>89.1</c:v>
                </c:pt>
                <c:pt idx="233">
                  <c:v>89.1</c:v>
                </c:pt>
                <c:pt idx="234">
                  <c:v>89.1</c:v>
                </c:pt>
                <c:pt idx="235">
                  <c:v>89.1</c:v>
                </c:pt>
                <c:pt idx="236">
                  <c:v>89.1</c:v>
                </c:pt>
                <c:pt idx="237">
                  <c:v>89.1</c:v>
                </c:pt>
                <c:pt idx="238">
                  <c:v>89.1</c:v>
                </c:pt>
                <c:pt idx="239">
                  <c:v>89.1</c:v>
                </c:pt>
                <c:pt idx="240">
                  <c:v>89.1</c:v>
                </c:pt>
                <c:pt idx="241">
                  <c:v>88.7</c:v>
                </c:pt>
                <c:pt idx="242">
                  <c:v>88.7</c:v>
                </c:pt>
                <c:pt idx="243">
                  <c:v>88</c:v>
                </c:pt>
                <c:pt idx="244">
                  <c:v>88</c:v>
                </c:pt>
                <c:pt idx="245">
                  <c:v>88</c:v>
                </c:pt>
                <c:pt idx="246">
                  <c:v>88</c:v>
                </c:pt>
                <c:pt idx="247">
                  <c:v>88</c:v>
                </c:pt>
                <c:pt idx="248">
                  <c:v>88</c:v>
                </c:pt>
                <c:pt idx="249">
                  <c:v>88</c:v>
                </c:pt>
                <c:pt idx="250">
                  <c:v>88</c:v>
                </c:pt>
                <c:pt idx="251">
                  <c:v>88</c:v>
                </c:pt>
                <c:pt idx="252">
                  <c:v>88</c:v>
                </c:pt>
                <c:pt idx="253">
                  <c:v>88</c:v>
                </c:pt>
                <c:pt idx="254">
                  <c:v>88</c:v>
                </c:pt>
                <c:pt idx="255">
                  <c:v>88</c:v>
                </c:pt>
                <c:pt idx="256">
                  <c:v>88</c:v>
                </c:pt>
                <c:pt idx="257">
                  <c:v>88</c:v>
                </c:pt>
                <c:pt idx="258">
                  <c:v>88</c:v>
                </c:pt>
                <c:pt idx="259">
                  <c:v>88</c:v>
                </c:pt>
                <c:pt idx="260">
                  <c:v>88</c:v>
                </c:pt>
                <c:pt idx="261">
                  <c:v>88</c:v>
                </c:pt>
                <c:pt idx="262">
                  <c:v>88</c:v>
                </c:pt>
                <c:pt idx="263">
                  <c:v>88</c:v>
                </c:pt>
                <c:pt idx="264">
                  <c:v>88</c:v>
                </c:pt>
                <c:pt idx="265">
                  <c:v>88</c:v>
                </c:pt>
                <c:pt idx="266">
                  <c:v>88</c:v>
                </c:pt>
                <c:pt idx="267">
                  <c:v>88</c:v>
                </c:pt>
                <c:pt idx="268">
                  <c:v>88</c:v>
                </c:pt>
                <c:pt idx="269">
                  <c:v>88</c:v>
                </c:pt>
                <c:pt idx="270">
                  <c:v>88</c:v>
                </c:pt>
                <c:pt idx="271">
                  <c:v>88</c:v>
                </c:pt>
                <c:pt idx="272">
                  <c:v>88</c:v>
                </c:pt>
                <c:pt idx="273">
                  <c:v>88</c:v>
                </c:pt>
                <c:pt idx="274">
                  <c:v>88</c:v>
                </c:pt>
                <c:pt idx="275">
                  <c:v>88</c:v>
                </c:pt>
                <c:pt idx="276">
                  <c:v>88</c:v>
                </c:pt>
                <c:pt idx="277">
                  <c:v>88</c:v>
                </c:pt>
                <c:pt idx="278">
                  <c:v>88</c:v>
                </c:pt>
                <c:pt idx="279">
                  <c:v>88</c:v>
                </c:pt>
                <c:pt idx="280">
                  <c:v>88</c:v>
                </c:pt>
                <c:pt idx="281">
                  <c:v>88</c:v>
                </c:pt>
                <c:pt idx="282">
                  <c:v>88</c:v>
                </c:pt>
                <c:pt idx="283">
                  <c:v>88</c:v>
                </c:pt>
                <c:pt idx="284">
                  <c:v>88</c:v>
                </c:pt>
                <c:pt idx="285">
                  <c:v>88</c:v>
                </c:pt>
                <c:pt idx="286">
                  <c:v>88</c:v>
                </c:pt>
                <c:pt idx="287">
                  <c:v>88</c:v>
                </c:pt>
                <c:pt idx="288">
                  <c:v>88</c:v>
                </c:pt>
                <c:pt idx="289">
                  <c:v>88</c:v>
                </c:pt>
                <c:pt idx="290">
                  <c:v>88</c:v>
                </c:pt>
                <c:pt idx="291">
                  <c:v>88</c:v>
                </c:pt>
                <c:pt idx="292">
                  <c:v>88</c:v>
                </c:pt>
                <c:pt idx="293">
                  <c:v>88</c:v>
                </c:pt>
                <c:pt idx="294">
                  <c:v>88</c:v>
                </c:pt>
                <c:pt idx="295">
                  <c:v>88</c:v>
                </c:pt>
                <c:pt idx="296">
                  <c:v>88</c:v>
                </c:pt>
                <c:pt idx="297">
                  <c:v>88</c:v>
                </c:pt>
                <c:pt idx="298">
                  <c:v>88</c:v>
                </c:pt>
                <c:pt idx="299">
                  <c:v>88</c:v>
                </c:pt>
                <c:pt idx="300">
                  <c:v>88</c:v>
                </c:pt>
                <c:pt idx="301">
                  <c:v>88</c:v>
                </c:pt>
                <c:pt idx="302">
                  <c:v>88</c:v>
                </c:pt>
                <c:pt idx="303">
                  <c:v>88</c:v>
                </c:pt>
                <c:pt idx="304">
                  <c:v>88</c:v>
                </c:pt>
                <c:pt idx="305">
                  <c:v>88</c:v>
                </c:pt>
                <c:pt idx="306">
                  <c:v>88</c:v>
                </c:pt>
                <c:pt idx="307">
                  <c:v>88</c:v>
                </c:pt>
                <c:pt idx="308">
                  <c:v>88</c:v>
                </c:pt>
                <c:pt idx="309">
                  <c:v>88</c:v>
                </c:pt>
                <c:pt idx="310">
                  <c:v>88</c:v>
                </c:pt>
                <c:pt idx="311">
                  <c:v>88</c:v>
                </c:pt>
                <c:pt idx="312">
                  <c:v>88</c:v>
                </c:pt>
                <c:pt idx="313">
                  <c:v>88</c:v>
                </c:pt>
                <c:pt idx="314">
                  <c:v>88</c:v>
                </c:pt>
                <c:pt idx="315">
                  <c:v>88</c:v>
                </c:pt>
                <c:pt idx="316">
                  <c:v>88</c:v>
                </c:pt>
                <c:pt idx="317">
                  <c:v>88</c:v>
                </c:pt>
                <c:pt idx="318">
                  <c:v>88</c:v>
                </c:pt>
                <c:pt idx="319">
                  <c:v>88</c:v>
                </c:pt>
                <c:pt idx="320">
                  <c:v>88</c:v>
                </c:pt>
                <c:pt idx="321">
                  <c:v>88</c:v>
                </c:pt>
                <c:pt idx="322">
                  <c:v>88</c:v>
                </c:pt>
                <c:pt idx="323">
                  <c:v>88</c:v>
                </c:pt>
                <c:pt idx="324">
                  <c:v>87.4</c:v>
                </c:pt>
                <c:pt idx="325">
                  <c:v>87.3</c:v>
                </c:pt>
                <c:pt idx="326">
                  <c:v>87.3</c:v>
                </c:pt>
                <c:pt idx="327">
                  <c:v>87.3</c:v>
                </c:pt>
                <c:pt idx="328">
                  <c:v>87.3</c:v>
                </c:pt>
                <c:pt idx="329">
                  <c:v>87.1</c:v>
                </c:pt>
                <c:pt idx="330">
                  <c:v>87.1</c:v>
                </c:pt>
                <c:pt idx="331">
                  <c:v>87.1</c:v>
                </c:pt>
                <c:pt idx="332">
                  <c:v>87.1</c:v>
                </c:pt>
                <c:pt idx="333">
                  <c:v>87.1</c:v>
                </c:pt>
                <c:pt idx="334">
                  <c:v>87.1</c:v>
                </c:pt>
                <c:pt idx="335">
                  <c:v>87.1</c:v>
                </c:pt>
                <c:pt idx="336">
                  <c:v>87.1</c:v>
                </c:pt>
                <c:pt idx="337">
                  <c:v>87.1</c:v>
                </c:pt>
                <c:pt idx="338">
                  <c:v>87.1</c:v>
                </c:pt>
                <c:pt idx="339">
                  <c:v>87.1</c:v>
                </c:pt>
                <c:pt idx="340">
                  <c:v>87.1</c:v>
                </c:pt>
                <c:pt idx="341">
                  <c:v>87.1</c:v>
                </c:pt>
                <c:pt idx="342">
                  <c:v>87.1</c:v>
                </c:pt>
                <c:pt idx="343">
                  <c:v>87.1</c:v>
                </c:pt>
                <c:pt idx="344">
                  <c:v>87.1</c:v>
                </c:pt>
                <c:pt idx="345">
                  <c:v>87.1</c:v>
                </c:pt>
                <c:pt idx="346">
                  <c:v>87.1</c:v>
                </c:pt>
                <c:pt idx="347">
                  <c:v>87.1</c:v>
                </c:pt>
                <c:pt idx="348">
                  <c:v>87.1</c:v>
                </c:pt>
                <c:pt idx="349">
                  <c:v>87.1</c:v>
                </c:pt>
                <c:pt idx="350">
                  <c:v>87.1</c:v>
                </c:pt>
                <c:pt idx="351">
                  <c:v>87.1</c:v>
                </c:pt>
                <c:pt idx="352">
                  <c:v>87.1</c:v>
                </c:pt>
                <c:pt idx="353">
                  <c:v>87.1</c:v>
                </c:pt>
                <c:pt idx="354">
                  <c:v>87.1</c:v>
                </c:pt>
                <c:pt idx="355">
                  <c:v>87.1</c:v>
                </c:pt>
                <c:pt idx="356">
                  <c:v>87.1</c:v>
                </c:pt>
                <c:pt idx="357">
                  <c:v>87.1</c:v>
                </c:pt>
                <c:pt idx="358">
                  <c:v>87.1</c:v>
                </c:pt>
                <c:pt idx="359">
                  <c:v>87.1</c:v>
                </c:pt>
                <c:pt idx="360">
                  <c:v>87.1</c:v>
                </c:pt>
                <c:pt idx="361">
                  <c:v>87.1</c:v>
                </c:pt>
                <c:pt idx="362">
                  <c:v>87.1</c:v>
                </c:pt>
                <c:pt idx="363">
                  <c:v>87.1</c:v>
                </c:pt>
                <c:pt idx="364">
                  <c:v>87.1</c:v>
                </c:pt>
                <c:pt idx="365">
                  <c:v>87.1</c:v>
                </c:pt>
                <c:pt idx="366">
                  <c:v>87.1</c:v>
                </c:pt>
                <c:pt idx="367">
                  <c:v>87.1</c:v>
                </c:pt>
                <c:pt idx="368">
                  <c:v>87.1</c:v>
                </c:pt>
                <c:pt idx="369">
                  <c:v>87.1</c:v>
                </c:pt>
                <c:pt idx="370">
                  <c:v>87.1</c:v>
                </c:pt>
                <c:pt idx="371">
                  <c:v>87.1</c:v>
                </c:pt>
                <c:pt idx="372">
                  <c:v>87.1</c:v>
                </c:pt>
                <c:pt idx="373">
                  <c:v>87.1</c:v>
                </c:pt>
                <c:pt idx="374">
                  <c:v>87.1</c:v>
                </c:pt>
                <c:pt idx="375">
                  <c:v>87.1</c:v>
                </c:pt>
                <c:pt idx="376">
                  <c:v>87.1</c:v>
                </c:pt>
                <c:pt idx="377">
                  <c:v>87.1</c:v>
                </c:pt>
                <c:pt idx="378">
                  <c:v>87.1</c:v>
                </c:pt>
                <c:pt idx="379">
                  <c:v>87.1</c:v>
                </c:pt>
                <c:pt idx="380">
                  <c:v>87.1</c:v>
                </c:pt>
                <c:pt idx="381">
                  <c:v>87.1</c:v>
                </c:pt>
                <c:pt idx="382">
                  <c:v>87.1</c:v>
                </c:pt>
                <c:pt idx="383">
                  <c:v>87.1</c:v>
                </c:pt>
                <c:pt idx="384">
                  <c:v>87.1</c:v>
                </c:pt>
                <c:pt idx="385">
                  <c:v>87.1</c:v>
                </c:pt>
                <c:pt idx="386">
                  <c:v>87.1</c:v>
                </c:pt>
                <c:pt idx="387">
                  <c:v>87.1</c:v>
                </c:pt>
                <c:pt idx="388">
                  <c:v>87.1</c:v>
                </c:pt>
                <c:pt idx="389">
                  <c:v>86.7</c:v>
                </c:pt>
                <c:pt idx="390">
                  <c:v>86.7</c:v>
                </c:pt>
                <c:pt idx="391">
                  <c:v>86.4</c:v>
                </c:pt>
                <c:pt idx="392">
                  <c:v>86.4</c:v>
                </c:pt>
                <c:pt idx="393">
                  <c:v>86.4</c:v>
                </c:pt>
                <c:pt idx="394">
                  <c:v>86.2</c:v>
                </c:pt>
                <c:pt idx="395">
                  <c:v>86</c:v>
                </c:pt>
                <c:pt idx="396">
                  <c:v>86</c:v>
                </c:pt>
                <c:pt idx="397">
                  <c:v>86</c:v>
                </c:pt>
                <c:pt idx="398">
                  <c:v>86</c:v>
                </c:pt>
                <c:pt idx="399">
                  <c:v>86</c:v>
                </c:pt>
                <c:pt idx="400">
                  <c:v>86</c:v>
                </c:pt>
                <c:pt idx="401">
                  <c:v>86</c:v>
                </c:pt>
                <c:pt idx="402">
                  <c:v>86</c:v>
                </c:pt>
                <c:pt idx="403">
                  <c:v>86</c:v>
                </c:pt>
                <c:pt idx="404">
                  <c:v>86</c:v>
                </c:pt>
                <c:pt idx="405">
                  <c:v>86</c:v>
                </c:pt>
                <c:pt idx="406">
                  <c:v>86</c:v>
                </c:pt>
                <c:pt idx="407">
                  <c:v>86</c:v>
                </c:pt>
                <c:pt idx="408">
                  <c:v>86</c:v>
                </c:pt>
                <c:pt idx="409">
                  <c:v>86</c:v>
                </c:pt>
                <c:pt idx="410">
                  <c:v>86</c:v>
                </c:pt>
                <c:pt idx="411">
                  <c:v>86</c:v>
                </c:pt>
                <c:pt idx="412">
                  <c:v>86</c:v>
                </c:pt>
                <c:pt idx="413">
                  <c:v>86</c:v>
                </c:pt>
                <c:pt idx="414">
                  <c:v>86</c:v>
                </c:pt>
                <c:pt idx="415">
                  <c:v>86</c:v>
                </c:pt>
                <c:pt idx="416">
                  <c:v>86</c:v>
                </c:pt>
                <c:pt idx="417">
                  <c:v>86</c:v>
                </c:pt>
                <c:pt idx="418">
                  <c:v>86</c:v>
                </c:pt>
                <c:pt idx="419">
                  <c:v>86</c:v>
                </c:pt>
                <c:pt idx="420">
                  <c:v>86</c:v>
                </c:pt>
                <c:pt idx="421">
                  <c:v>86</c:v>
                </c:pt>
                <c:pt idx="422">
                  <c:v>86</c:v>
                </c:pt>
                <c:pt idx="423">
                  <c:v>86</c:v>
                </c:pt>
                <c:pt idx="424">
                  <c:v>86</c:v>
                </c:pt>
                <c:pt idx="425">
                  <c:v>86</c:v>
                </c:pt>
                <c:pt idx="426">
                  <c:v>86</c:v>
                </c:pt>
                <c:pt idx="427">
                  <c:v>86</c:v>
                </c:pt>
                <c:pt idx="428">
                  <c:v>86</c:v>
                </c:pt>
                <c:pt idx="429">
                  <c:v>86</c:v>
                </c:pt>
                <c:pt idx="430">
                  <c:v>86</c:v>
                </c:pt>
                <c:pt idx="431">
                  <c:v>86</c:v>
                </c:pt>
                <c:pt idx="432">
                  <c:v>86</c:v>
                </c:pt>
                <c:pt idx="433">
                  <c:v>86</c:v>
                </c:pt>
                <c:pt idx="434">
                  <c:v>86</c:v>
                </c:pt>
                <c:pt idx="435">
                  <c:v>86</c:v>
                </c:pt>
                <c:pt idx="436">
                  <c:v>86</c:v>
                </c:pt>
                <c:pt idx="437">
                  <c:v>86</c:v>
                </c:pt>
                <c:pt idx="438">
                  <c:v>86</c:v>
                </c:pt>
                <c:pt idx="439">
                  <c:v>86</c:v>
                </c:pt>
                <c:pt idx="440">
                  <c:v>86</c:v>
                </c:pt>
                <c:pt idx="441">
                  <c:v>86</c:v>
                </c:pt>
                <c:pt idx="442">
                  <c:v>86</c:v>
                </c:pt>
                <c:pt idx="443">
                  <c:v>86</c:v>
                </c:pt>
                <c:pt idx="444">
                  <c:v>86</c:v>
                </c:pt>
                <c:pt idx="445">
                  <c:v>86</c:v>
                </c:pt>
                <c:pt idx="446">
                  <c:v>86</c:v>
                </c:pt>
                <c:pt idx="447">
                  <c:v>86</c:v>
                </c:pt>
                <c:pt idx="448">
                  <c:v>86</c:v>
                </c:pt>
                <c:pt idx="449">
                  <c:v>86</c:v>
                </c:pt>
                <c:pt idx="450">
                  <c:v>86</c:v>
                </c:pt>
                <c:pt idx="451">
                  <c:v>86</c:v>
                </c:pt>
                <c:pt idx="452">
                  <c:v>86</c:v>
                </c:pt>
                <c:pt idx="453">
                  <c:v>86</c:v>
                </c:pt>
                <c:pt idx="454">
                  <c:v>86</c:v>
                </c:pt>
                <c:pt idx="455">
                  <c:v>86</c:v>
                </c:pt>
                <c:pt idx="456">
                  <c:v>86</c:v>
                </c:pt>
                <c:pt idx="457">
                  <c:v>86</c:v>
                </c:pt>
                <c:pt idx="458">
                  <c:v>86</c:v>
                </c:pt>
                <c:pt idx="459">
                  <c:v>86</c:v>
                </c:pt>
                <c:pt idx="460">
                  <c:v>86</c:v>
                </c:pt>
                <c:pt idx="461">
                  <c:v>86</c:v>
                </c:pt>
                <c:pt idx="462">
                  <c:v>86</c:v>
                </c:pt>
                <c:pt idx="463">
                  <c:v>86</c:v>
                </c:pt>
                <c:pt idx="464">
                  <c:v>86</c:v>
                </c:pt>
                <c:pt idx="465">
                  <c:v>86</c:v>
                </c:pt>
                <c:pt idx="466">
                  <c:v>86</c:v>
                </c:pt>
                <c:pt idx="467">
                  <c:v>85.6</c:v>
                </c:pt>
                <c:pt idx="468">
                  <c:v>85.3</c:v>
                </c:pt>
                <c:pt idx="469">
                  <c:v>84.9</c:v>
                </c:pt>
                <c:pt idx="470">
                  <c:v>84.9</c:v>
                </c:pt>
                <c:pt idx="471">
                  <c:v>84.9</c:v>
                </c:pt>
                <c:pt idx="472">
                  <c:v>84.9</c:v>
                </c:pt>
                <c:pt idx="473">
                  <c:v>84.9</c:v>
                </c:pt>
                <c:pt idx="474">
                  <c:v>84.9</c:v>
                </c:pt>
                <c:pt idx="475">
                  <c:v>84.9</c:v>
                </c:pt>
                <c:pt idx="476">
                  <c:v>84.9</c:v>
                </c:pt>
                <c:pt idx="477">
                  <c:v>84.9</c:v>
                </c:pt>
                <c:pt idx="478">
                  <c:v>84.9</c:v>
                </c:pt>
                <c:pt idx="479">
                  <c:v>84.9</c:v>
                </c:pt>
                <c:pt idx="480">
                  <c:v>84.9</c:v>
                </c:pt>
                <c:pt idx="481">
                  <c:v>84.9</c:v>
                </c:pt>
                <c:pt idx="482">
                  <c:v>84.9</c:v>
                </c:pt>
                <c:pt idx="483">
                  <c:v>84.9</c:v>
                </c:pt>
                <c:pt idx="484">
                  <c:v>84.9</c:v>
                </c:pt>
                <c:pt idx="485">
                  <c:v>84.9</c:v>
                </c:pt>
                <c:pt idx="486">
                  <c:v>84.9</c:v>
                </c:pt>
                <c:pt idx="487">
                  <c:v>84.9</c:v>
                </c:pt>
                <c:pt idx="488">
                  <c:v>84.9</c:v>
                </c:pt>
                <c:pt idx="489">
                  <c:v>84.9</c:v>
                </c:pt>
                <c:pt idx="490">
                  <c:v>84.9</c:v>
                </c:pt>
                <c:pt idx="491">
                  <c:v>84.9</c:v>
                </c:pt>
                <c:pt idx="492">
                  <c:v>84.9</c:v>
                </c:pt>
                <c:pt idx="493">
                  <c:v>84.9</c:v>
                </c:pt>
                <c:pt idx="494">
                  <c:v>84.9</c:v>
                </c:pt>
                <c:pt idx="495">
                  <c:v>84.9</c:v>
                </c:pt>
                <c:pt idx="496">
                  <c:v>84.9</c:v>
                </c:pt>
                <c:pt idx="497">
                  <c:v>84.9</c:v>
                </c:pt>
                <c:pt idx="498">
                  <c:v>84.9</c:v>
                </c:pt>
                <c:pt idx="499">
                  <c:v>84.9</c:v>
                </c:pt>
                <c:pt idx="500">
                  <c:v>84.9</c:v>
                </c:pt>
                <c:pt idx="501">
                  <c:v>84.9</c:v>
                </c:pt>
                <c:pt idx="502">
                  <c:v>84.9</c:v>
                </c:pt>
                <c:pt idx="503">
                  <c:v>84.9</c:v>
                </c:pt>
                <c:pt idx="504">
                  <c:v>84.9</c:v>
                </c:pt>
                <c:pt idx="505">
                  <c:v>84.9</c:v>
                </c:pt>
                <c:pt idx="506">
                  <c:v>84.9</c:v>
                </c:pt>
                <c:pt idx="507">
                  <c:v>84.9</c:v>
                </c:pt>
                <c:pt idx="508">
                  <c:v>84.9</c:v>
                </c:pt>
                <c:pt idx="509">
                  <c:v>84.9</c:v>
                </c:pt>
                <c:pt idx="510">
                  <c:v>84.9</c:v>
                </c:pt>
                <c:pt idx="511">
                  <c:v>84.9</c:v>
                </c:pt>
                <c:pt idx="512">
                  <c:v>84.9</c:v>
                </c:pt>
                <c:pt idx="513">
                  <c:v>84.9</c:v>
                </c:pt>
                <c:pt idx="514">
                  <c:v>84.9</c:v>
                </c:pt>
                <c:pt idx="515">
                  <c:v>84.9</c:v>
                </c:pt>
                <c:pt idx="516">
                  <c:v>84.9</c:v>
                </c:pt>
                <c:pt idx="517">
                  <c:v>84.9</c:v>
                </c:pt>
                <c:pt idx="518">
                  <c:v>84.9</c:v>
                </c:pt>
                <c:pt idx="519">
                  <c:v>84.9</c:v>
                </c:pt>
                <c:pt idx="520">
                  <c:v>84.9</c:v>
                </c:pt>
                <c:pt idx="521">
                  <c:v>84.9</c:v>
                </c:pt>
                <c:pt idx="522">
                  <c:v>84.9</c:v>
                </c:pt>
                <c:pt idx="523">
                  <c:v>84.9</c:v>
                </c:pt>
                <c:pt idx="524">
                  <c:v>84.9</c:v>
                </c:pt>
                <c:pt idx="525">
                  <c:v>84.9</c:v>
                </c:pt>
                <c:pt idx="526">
                  <c:v>84.9</c:v>
                </c:pt>
                <c:pt idx="527">
                  <c:v>84.9</c:v>
                </c:pt>
                <c:pt idx="528">
                  <c:v>84.9</c:v>
                </c:pt>
                <c:pt idx="529">
                  <c:v>84.9</c:v>
                </c:pt>
                <c:pt idx="530">
                  <c:v>84.9</c:v>
                </c:pt>
                <c:pt idx="531">
                  <c:v>84.9</c:v>
                </c:pt>
                <c:pt idx="532">
                  <c:v>84.9</c:v>
                </c:pt>
                <c:pt idx="533">
                  <c:v>84.9</c:v>
                </c:pt>
                <c:pt idx="534">
                  <c:v>84.9</c:v>
                </c:pt>
                <c:pt idx="535">
                  <c:v>84.9</c:v>
                </c:pt>
                <c:pt idx="536">
                  <c:v>84.9</c:v>
                </c:pt>
                <c:pt idx="537">
                  <c:v>84.9</c:v>
                </c:pt>
                <c:pt idx="538">
                  <c:v>84.9</c:v>
                </c:pt>
                <c:pt idx="539">
                  <c:v>84.9</c:v>
                </c:pt>
                <c:pt idx="540">
                  <c:v>84.9</c:v>
                </c:pt>
                <c:pt idx="541">
                  <c:v>84.9</c:v>
                </c:pt>
                <c:pt idx="542">
                  <c:v>84.9</c:v>
                </c:pt>
                <c:pt idx="543">
                  <c:v>84.9</c:v>
                </c:pt>
                <c:pt idx="544">
                  <c:v>84.9</c:v>
                </c:pt>
                <c:pt idx="545">
                  <c:v>84.9</c:v>
                </c:pt>
                <c:pt idx="546">
                  <c:v>84.9</c:v>
                </c:pt>
                <c:pt idx="547">
                  <c:v>84.9</c:v>
                </c:pt>
                <c:pt idx="548">
                  <c:v>84.7</c:v>
                </c:pt>
                <c:pt idx="549">
                  <c:v>84.7</c:v>
                </c:pt>
                <c:pt idx="550">
                  <c:v>84.7</c:v>
                </c:pt>
                <c:pt idx="551">
                  <c:v>84.6</c:v>
                </c:pt>
                <c:pt idx="552">
                  <c:v>84.6</c:v>
                </c:pt>
                <c:pt idx="553">
                  <c:v>84.2</c:v>
                </c:pt>
                <c:pt idx="554">
                  <c:v>84.2</c:v>
                </c:pt>
                <c:pt idx="555">
                  <c:v>84</c:v>
                </c:pt>
                <c:pt idx="556">
                  <c:v>84</c:v>
                </c:pt>
                <c:pt idx="557">
                  <c:v>84</c:v>
                </c:pt>
                <c:pt idx="558">
                  <c:v>84</c:v>
                </c:pt>
                <c:pt idx="559">
                  <c:v>84</c:v>
                </c:pt>
                <c:pt idx="560">
                  <c:v>84</c:v>
                </c:pt>
                <c:pt idx="561">
                  <c:v>84</c:v>
                </c:pt>
                <c:pt idx="562">
                  <c:v>84</c:v>
                </c:pt>
                <c:pt idx="563">
                  <c:v>84</c:v>
                </c:pt>
                <c:pt idx="564">
                  <c:v>84</c:v>
                </c:pt>
                <c:pt idx="565">
                  <c:v>84</c:v>
                </c:pt>
                <c:pt idx="566">
                  <c:v>84</c:v>
                </c:pt>
                <c:pt idx="567">
                  <c:v>84</c:v>
                </c:pt>
                <c:pt idx="568">
                  <c:v>84</c:v>
                </c:pt>
                <c:pt idx="569">
                  <c:v>84</c:v>
                </c:pt>
                <c:pt idx="570">
                  <c:v>84</c:v>
                </c:pt>
                <c:pt idx="571">
                  <c:v>84</c:v>
                </c:pt>
                <c:pt idx="572">
                  <c:v>84</c:v>
                </c:pt>
                <c:pt idx="573">
                  <c:v>84</c:v>
                </c:pt>
                <c:pt idx="574">
                  <c:v>84</c:v>
                </c:pt>
                <c:pt idx="575">
                  <c:v>84</c:v>
                </c:pt>
                <c:pt idx="576">
                  <c:v>84</c:v>
                </c:pt>
                <c:pt idx="577">
                  <c:v>84</c:v>
                </c:pt>
                <c:pt idx="578">
                  <c:v>84</c:v>
                </c:pt>
                <c:pt idx="579">
                  <c:v>84</c:v>
                </c:pt>
                <c:pt idx="580">
                  <c:v>84</c:v>
                </c:pt>
                <c:pt idx="581">
                  <c:v>84</c:v>
                </c:pt>
                <c:pt idx="582">
                  <c:v>84</c:v>
                </c:pt>
                <c:pt idx="583">
                  <c:v>84</c:v>
                </c:pt>
                <c:pt idx="584">
                  <c:v>84</c:v>
                </c:pt>
                <c:pt idx="585">
                  <c:v>84</c:v>
                </c:pt>
                <c:pt idx="586">
                  <c:v>84</c:v>
                </c:pt>
                <c:pt idx="587">
                  <c:v>84</c:v>
                </c:pt>
                <c:pt idx="588">
                  <c:v>84</c:v>
                </c:pt>
                <c:pt idx="589">
                  <c:v>84</c:v>
                </c:pt>
                <c:pt idx="590">
                  <c:v>84</c:v>
                </c:pt>
                <c:pt idx="591">
                  <c:v>84</c:v>
                </c:pt>
                <c:pt idx="592">
                  <c:v>84</c:v>
                </c:pt>
                <c:pt idx="593">
                  <c:v>84</c:v>
                </c:pt>
                <c:pt idx="594">
                  <c:v>84</c:v>
                </c:pt>
                <c:pt idx="595">
                  <c:v>84</c:v>
                </c:pt>
                <c:pt idx="596">
                  <c:v>84</c:v>
                </c:pt>
                <c:pt idx="597">
                  <c:v>84</c:v>
                </c:pt>
                <c:pt idx="598">
                  <c:v>84</c:v>
                </c:pt>
                <c:pt idx="599">
                  <c:v>84</c:v>
                </c:pt>
                <c:pt idx="600">
                  <c:v>84</c:v>
                </c:pt>
                <c:pt idx="601">
                  <c:v>84</c:v>
                </c:pt>
                <c:pt idx="602">
                  <c:v>84</c:v>
                </c:pt>
                <c:pt idx="603">
                  <c:v>84</c:v>
                </c:pt>
                <c:pt idx="604">
                  <c:v>84</c:v>
                </c:pt>
                <c:pt idx="605">
                  <c:v>84</c:v>
                </c:pt>
                <c:pt idx="606">
                  <c:v>84</c:v>
                </c:pt>
                <c:pt idx="607">
                  <c:v>84</c:v>
                </c:pt>
                <c:pt idx="608">
                  <c:v>84</c:v>
                </c:pt>
                <c:pt idx="609">
                  <c:v>84</c:v>
                </c:pt>
                <c:pt idx="610">
                  <c:v>84</c:v>
                </c:pt>
                <c:pt idx="611">
                  <c:v>84</c:v>
                </c:pt>
                <c:pt idx="612">
                  <c:v>84</c:v>
                </c:pt>
                <c:pt idx="613">
                  <c:v>84</c:v>
                </c:pt>
                <c:pt idx="614">
                  <c:v>84</c:v>
                </c:pt>
                <c:pt idx="615">
                  <c:v>84</c:v>
                </c:pt>
                <c:pt idx="616">
                  <c:v>84</c:v>
                </c:pt>
                <c:pt idx="617">
                  <c:v>84</c:v>
                </c:pt>
                <c:pt idx="618">
                  <c:v>84</c:v>
                </c:pt>
                <c:pt idx="619">
                  <c:v>84</c:v>
                </c:pt>
                <c:pt idx="620">
                  <c:v>84</c:v>
                </c:pt>
                <c:pt idx="621">
                  <c:v>84</c:v>
                </c:pt>
                <c:pt idx="622">
                  <c:v>84</c:v>
                </c:pt>
                <c:pt idx="623">
                  <c:v>84</c:v>
                </c:pt>
                <c:pt idx="624">
                  <c:v>83.7</c:v>
                </c:pt>
                <c:pt idx="625">
                  <c:v>83.7</c:v>
                </c:pt>
                <c:pt idx="626">
                  <c:v>83.7</c:v>
                </c:pt>
                <c:pt idx="627">
                  <c:v>83.7</c:v>
                </c:pt>
                <c:pt idx="628">
                  <c:v>83.3</c:v>
                </c:pt>
                <c:pt idx="629">
                  <c:v>82.9</c:v>
                </c:pt>
                <c:pt idx="630">
                  <c:v>82.9</c:v>
                </c:pt>
                <c:pt idx="631">
                  <c:v>82.9</c:v>
                </c:pt>
                <c:pt idx="632">
                  <c:v>82.9</c:v>
                </c:pt>
                <c:pt idx="633">
                  <c:v>82.9</c:v>
                </c:pt>
                <c:pt idx="634">
                  <c:v>82.9</c:v>
                </c:pt>
                <c:pt idx="635">
                  <c:v>82.9</c:v>
                </c:pt>
                <c:pt idx="636">
                  <c:v>82.9</c:v>
                </c:pt>
                <c:pt idx="637">
                  <c:v>82.9</c:v>
                </c:pt>
                <c:pt idx="638">
                  <c:v>82.9</c:v>
                </c:pt>
                <c:pt idx="639">
                  <c:v>82.9</c:v>
                </c:pt>
                <c:pt idx="640">
                  <c:v>82.9</c:v>
                </c:pt>
                <c:pt idx="641">
                  <c:v>82.9</c:v>
                </c:pt>
                <c:pt idx="642">
                  <c:v>82.9</c:v>
                </c:pt>
                <c:pt idx="643">
                  <c:v>82.9</c:v>
                </c:pt>
                <c:pt idx="644">
                  <c:v>82.9</c:v>
                </c:pt>
                <c:pt idx="645">
                  <c:v>82.9</c:v>
                </c:pt>
                <c:pt idx="646">
                  <c:v>82.9</c:v>
                </c:pt>
                <c:pt idx="647">
                  <c:v>82.9</c:v>
                </c:pt>
                <c:pt idx="648">
                  <c:v>82.9</c:v>
                </c:pt>
                <c:pt idx="649">
                  <c:v>82.9</c:v>
                </c:pt>
                <c:pt idx="650">
                  <c:v>82.9</c:v>
                </c:pt>
                <c:pt idx="651">
                  <c:v>82.9</c:v>
                </c:pt>
                <c:pt idx="652">
                  <c:v>82.9</c:v>
                </c:pt>
                <c:pt idx="653">
                  <c:v>82.9</c:v>
                </c:pt>
                <c:pt idx="654">
                  <c:v>82.9</c:v>
                </c:pt>
                <c:pt idx="655">
                  <c:v>82.9</c:v>
                </c:pt>
                <c:pt idx="656">
                  <c:v>82.9</c:v>
                </c:pt>
                <c:pt idx="657">
                  <c:v>82.9</c:v>
                </c:pt>
                <c:pt idx="658">
                  <c:v>82.9</c:v>
                </c:pt>
                <c:pt idx="659">
                  <c:v>82.9</c:v>
                </c:pt>
                <c:pt idx="660">
                  <c:v>82.9</c:v>
                </c:pt>
                <c:pt idx="661">
                  <c:v>82.9</c:v>
                </c:pt>
                <c:pt idx="662">
                  <c:v>82.9</c:v>
                </c:pt>
                <c:pt idx="663">
                  <c:v>82.9</c:v>
                </c:pt>
                <c:pt idx="664">
                  <c:v>82.9</c:v>
                </c:pt>
                <c:pt idx="665">
                  <c:v>82.9</c:v>
                </c:pt>
                <c:pt idx="666">
                  <c:v>82.9</c:v>
                </c:pt>
                <c:pt idx="667">
                  <c:v>82.9</c:v>
                </c:pt>
                <c:pt idx="668">
                  <c:v>82.9</c:v>
                </c:pt>
                <c:pt idx="669">
                  <c:v>82.9</c:v>
                </c:pt>
                <c:pt idx="670">
                  <c:v>82.9</c:v>
                </c:pt>
                <c:pt idx="671">
                  <c:v>82.9</c:v>
                </c:pt>
                <c:pt idx="672">
                  <c:v>82.9</c:v>
                </c:pt>
                <c:pt idx="673">
                  <c:v>82.9</c:v>
                </c:pt>
                <c:pt idx="674">
                  <c:v>82.9</c:v>
                </c:pt>
                <c:pt idx="675">
                  <c:v>82.9</c:v>
                </c:pt>
                <c:pt idx="676">
                  <c:v>82.9</c:v>
                </c:pt>
                <c:pt idx="677">
                  <c:v>82.9</c:v>
                </c:pt>
                <c:pt idx="678">
                  <c:v>82.9</c:v>
                </c:pt>
                <c:pt idx="679">
                  <c:v>82.9</c:v>
                </c:pt>
                <c:pt idx="680">
                  <c:v>82.9</c:v>
                </c:pt>
                <c:pt idx="681">
                  <c:v>82.9</c:v>
                </c:pt>
                <c:pt idx="682">
                  <c:v>82.9</c:v>
                </c:pt>
                <c:pt idx="683">
                  <c:v>82.9</c:v>
                </c:pt>
                <c:pt idx="684">
                  <c:v>82.9</c:v>
                </c:pt>
                <c:pt idx="685">
                  <c:v>82.9</c:v>
                </c:pt>
                <c:pt idx="686">
                  <c:v>82.9</c:v>
                </c:pt>
                <c:pt idx="687">
                  <c:v>82.9</c:v>
                </c:pt>
                <c:pt idx="688">
                  <c:v>82.9</c:v>
                </c:pt>
                <c:pt idx="689">
                  <c:v>82.9</c:v>
                </c:pt>
                <c:pt idx="690">
                  <c:v>82.9</c:v>
                </c:pt>
                <c:pt idx="691">
                  <c:v>82.9</c:v>
                </c:pt>
                <c:pt idx="692">
                  <c:v>82.9</c:v>
                </c:pt>
                <c:pt idx="693">
                  <c:v>82.9</c:v>
                </c:pt>
                <c:pt idx="694">
                  <c:v>82.9</c:v>
                </c:pt>
                <c:pt idx="695">
                  <c:v>82.9</c:v>
                </c:pt>
                <c:pt idx="696">
                  <c:v>82.9</c:v>
                </c:pt>
                <c:pt idx="697">
                  <c:v>82.9</c:v>
                </c:pt>
                <c:pt idx="698">
                  <c:v>82.9</c:v>
                </c:pt>
                <c:pt idx="699">
                  <c:v>82.9</c:v>
                </c:pt>
                <c:pt idx="700">
                  <c:v>82.9</c:v>
                </c:pt>
                <c:pt idx="701">
                  <c:v>82.9</c:v>
                </c:pt>
                <c:pt idx="702">
                  <c:v>82.9</c:v>
                </c:pt>
                <c:pt idx="703">
                  <c:v>82.9</c:v>
                </c:pt>
                <c:pt idx="704">
                  <c:v>82.9</c:v>
                </c:pt>
                <c:pt idx="705">
                  <c:v>82.8</c:v>
                </c:pt>
                <c:pt idx="706">
                  <c:v>82.8</c:v>
                </c:pt>
                <c:pt idx="707">
                  <c:v>82.8</c:v>
                </c:pt>
                <c:pt idx="708">
                  <c:v>82.8</c:v>
                </c:pt>
                <c:pt idx="709">
                  <c:v>82.4</c:v>
                </c:pt>
                <c:pt idx="710">
                  <c:v>82.4</c:v>
                </c:pt>
                <c:pt idx="711">
                  <c:v>82.2</c:v>
                </c:pt>
                <c:pt idx="712">
                  <c:v>82.2</c:v>
                </c:pt>
                <c:pt idx="713">
                  <c:v>82</c:v>
                </c:pt>
                <c:pt idx="714">
                  <c:v>82</c:v>
                </c:pt>
                <c:pt idx="715">
                  <c:v>82</c:v>
                </c:pt>
                <c:pt idx="716">
                  <c:v>82</c:v>
                </c:pt>
                <c:pt idx="717">
                  <c:v>82</c:v>
                </c:pt>
                <c:pt idx="718">
                  <c:v>82</c:v>
                </c:pt>
                <c:pt idx="719">
                  <c:v>82</c:v>
                </c:pt>
                <c:pt idx="720">
                  <c:v>82</c:v>
                </c:pt>
                <c:pt idx="721">
                  <c:v>82</c:v>
                </c:pt>
                <c:pt idx="722">
                  <c:v>82</c:v>
                </c:pt>
                <c:pt idx="723">
                  <c:v>82</c:v>
                </c:pt>
                <c:pt idx="724">
                  <c:v>82</c:v>
                </c:pt>
                <c:pt idx="725">
                  <c:v>82</c:v>
                </c:pt>
                <c:pt idx="726">
                  <c:v>82</c:v>
                </c:pt>
                <c:pt idx="727">
                  <c:v>82</c:v>
                </c:pt>
                <c:pt idx="728">
                  <c:v>82</c:v>
                </c:pt>
                <c:pt idx="729">
                  <c:v>82</c:v>
                </c:pt>
                <c:pt idx="730">
                  <c:v>82</c:v>
                </c:pt>
                <c:pt idx="731">
                  <c:v>82</c:v>
                </c:pt>
                <c:pt idx="732">
                  <c:v>82</c:v>
                </c:pt>
                <c:pt idx="733">
                  <c:v>82</c:v>
                </c:pt>
                <c:pt idx="734">
                  <c:v>82</c:v>
                </c:pt>
                <c:pt idx="735">
                  <c:v>82</c:v>
                </c:pt>
                <c:pt idx="736">
                  <c:v>82</c:v>
                </c:pt>
                <c:pt idx="737">
                  <c:v>82</c:v>
                </c:pt>
                <c:pt idx="738">
                  <c:v>82</c:v>
                </c:pt>
                <c:pt idx="739">
                  <c:v>82</c:v>
                </c:pt>
                <c:pt idx="740">
                  <c:v>82</c:v>
                </c:pt>
                <c:pt idx="741">
                  <c:v>82</c:v>
                </c:pt>
                <c:pt idx="742">
                  <c:v>82</c:v>
                </c:pt>
                <c:pt idx="743">
                  <c:v>82</c:v>
                </c:pt>
                <c:pt idx="744">
                  <c:v>82</c:v>
                </c:pt>
                <c:pt idx="745">
                  <c:v>82</c:v>
                </c:pt>
                <c:pt idx="746">
                  <c:v>82</c:v>
                </c:pt>
                <c:pt idx="747">
                  <c:v>82</c:v>
                </c:pt>
                <c:pt idx="748">
                  <c:v>82</c:v>
                </c:pt>
                <c:pt idx="749">
                  <c:v>82</c:v>
                </c:pt>
                <c:pt idx="750">
                  <c:v>82</c:v>
                </c:pt>
                <c:pt idx="751">
                  <c:v>82</c:v>
                </c:pt>
                <c:pt idx="752">
                  <c:v>82</c:v>
                </c:pt>
                <c:pt idx="753">
                  <c:v>82</c:v>
                </c:pt>
                <c:pt idx="754">
                  <c:v>82</c:v>
                </c:pt>
                <c:pt idx="755">
                  <c:v>82</c:v>
                </c:pt>
                <c:pt idx="756">
                  <c:v>82</c:v>
                </c:pt>
                <c:pt idx="757">
                  <c:v>82</c:v>
                </c:pt>
                <c:pt idx="758">
                  <c:v>82</c:v>
                </c:pt>
                <c:pt idx="759">
                  <c:v>82</c:v>
                </c:pt>
                <c:pt idx="760">
                  <c:v>82</c:v>
                </c:pt>
                <c:pt idx="761">
                  <c:v>82</c:v>
                </c:pt>
                <c:pt idx="762">
                  <c:v>82</c:v>
                </c:pt>
                <c:pt idx="763">
                  <c:v>82</c:v>
                </c:pt>
                <c:pt idx="764">
                  <c:v>82</c:v>
                </c:pt>
                <c:pt idx="765">
                  <c:v>82</c:v>
                </c:pt>
                <c:pt idx="766">
                  <c:v>82</c:v>
                </c:pt>
                <c:pt idx="767">
                  <c:v>82</c:v>
                </c:pt>
                <c:pt idx="768">
                  <c:v>82</c:v>
                </c:pt>
                <c:pt idx="769">
                  <c:v>82</c:v>
                </c:pt>
                <c:pt idx="770">
                  <c:v>82</c:v>
                </c:pt>
                <c:pt idx="771">
                  <c:v>82</c:v>
                </c:pt>
                <c:pt idx="772">
                  <c:v>82</c:v>
                </c:pt>
                <c:pt idx="773">
                  <c:v>82</c:v>
                </c:pt>
                <c:pt idx="774">
                  <c:v>82</c:v>
                </c:pt>
                <c:pt idx="775">
                  <c:v>82</c:v>
                </c:pt>
                <c:pt idx="776">
                  <c:v>82</c:v>
                </c:pt>
                <c:pt idx="777">
                  <c:v>82</c:v>
                </c:pt>
                <c:pt idx="778">
                  <c:v>82</c:v>
                </c:pt>
                <c:pt idx="779">
                  <c:v>82</c:v>
                </c:pt>
                <c:pt idx="780">
                  <c:v>82</c:v>
                </c:pt>
                <c:pt idx="781">
                  <c:v>82</c:v>
                </c:pt>
                <c:pt idx="782">
                  <c:v>82</c:v>
                </c:pt>
                <c:pt idx="783">
                  <c:v>82</c:v>
                </c:pt>
                <c:pt idx="784">
                  <c:v>82</c:v>
                </c:pt>
                <c:pt idx="785">
                  <c:v>82</c:v>
                </c:pt>
                <c:pt idx="786">
                  <c:v>82</c:v>
                </c:pt>
                <c:pt idx="787">
                  <c:v>82</c:v>
                </c:pt>
                <c:pt idx="788">
                  <c:v>82</c:v>
                </c:pt>
                <c:pt idx="789">
                  <c:v>82</c:v>
                </c:pt>
                <c:pt idx="790">
                  <c:v>82</c:v>
                </c:pt>
                <c:pt idx="791">
                  <c:v>82</c:v>
                </c:pt>
                <c:pt idx="792">
                  <c:v>82</c:v>
                </c:pt>
                <c:pt idx="793">
                  <c:v>82</c:v>
                </c:pt>
                <c:pt idx="794">
                  <c:v>82</c:v>
                </c:pt>
                <c:pt idx="795">
                  <c:v>82</c:v>
                </c:pt>
                <c:pt idx="796">
                  <c:v>82</c:v>
                </c:pt>
                <c:pt idx="797">
                  <c:v>82</c:v>
                </c:pt>
                <c:pt idx="798">
                  <c:v>82</c:v>
                </c:pt>
                <c:pt idx="799">
                  <c:v>82</c:v>
                </c:pt>
                <c:pt idx="800">
                  <c:v>82</c:v>
                </c:pt>
                <c:pt idx="801">
                  <c:v>82</c:v>
                </c:pt>
                <c:pt idx="802">
                  <c:v>82</c:v>
                </c:pt>
                <c:pt idx="803">
                  <c:v>82</c:v>
                </c:pt>
                <c:pt idx="804">
                  <c:v>82</c:v>
                </c:pt>
                <c:pt idx="805">
                  <c:v>82</c:v>
                </c:pt>
                <c:pt idx="806">
                  <c:v>82</c:v>
                </c:pt>
                <c:pt idx="807">
                  <c:v>82</c:v>
                </c:pt>
                <c:pt idx="808">
                  <c:v>82</c:v>
                </c:pt>
                <c:pt idx="809">
                  <c:v>82</c:v>
                </c:pt>
                <c:pt idx="810">
                  <c:v>82</c:v>
                </c:pt>
                <c:pt idx="811">
                  <c:v>82</c:v>
                </c:pt>
                <c:pt idx="812">
                  <c:v>82</c:v>
                </c:pt>
                <c:pt idx="813">
                  <c:v>82</c:v>
                </c:pt>
                <c:pt idx="814">
                  <c:v>82</c:v>
                </c:pt>
                <c:pt idx="815">
                  <c:v>82</c:v>
                </c:pt>
                <c:pt idx="816">
                  <c:v>81.900000000000006</c:v>
                </c:pt>
                <c:pt idx="817">
                  <c:v>81.7</c:v>
                </c:pt>
                <c:pt idx="818">
                  <c:v>81.7</c:v>
                </c:pt>
                <c:pt idx="819">
                  <c:v>81.7</c:v>
                </c:pt>
                <c:pt idx="820">
                  <c:v>81.3</c:v>
                </c:pt>
                <c:pt idx="821">
                  <c:v>81.3</c:v>
                </c:pt>
                <c:pt idx="822">
                  <c:v>81.3</c:v>
                </c:pt>
                <c:pt idx="823">
                  <c:v>81.3</c:v>
                </c:pt>
                <c:pt idx="824">
                  <c:v>81.3</c:v>
                </c:pt>
                <c:pt idx="825">
                  <c:v>81.3</c:v>
                </c:pt>
                <c:pt idx="826">
                  <c:v>81.3</c:v>
                </c:pt>
                <c:pt idx="827">
                  <c:v>81</c:v>
                </c:pt>
                <c:pt idx="828">
                  <c:v>81</c:v>
                </c:pt>
                <c:pt idx="829">
                  <c:v>81</c:v>
                </c:pt>
                <c:pt idx="830">
                  <c:v>81</c:v>
                </c:pt>
                <c:pt idx="831">
                  <c:v>81</c:v>
                </c:pt>
                <c:pt idx="832">
                  <c:v>81</c:v>
                </c:pt>
                <c:pt idx="833">
                  <c:v>81</c:v>
                </c:pt>
                <c:pt idx="834">
                  <c:v>81</c:v>
                </c:pt>
                <c:pt idx="835">
                  <c:v>81</c:v>
                </c:pt>
                <c:pt idx="836">
                  <c:v>81</c:v>
                </c:pt>
                <c:pt idx="837">
                  <c:v>81</c:v>
                </c:pt>
                <c:pt idx="838">
                  <c:v>81</c:v>
                </c:pt>
                <c:pt idx="839">
                  <c:v>81</c:v>
                </c:pt>
                <c:pt idx="840">
                  <c:v>81</c:v>
                </c:pt>
                <c:pt idx="841">
                  <c:v>81</c:v>
                </c:pt>
                <c:pt idx="842">
                  <c:v>81</c:v>
                </c:pt>
                <c:pt idx="843">
                  <c:v>81</c:v>
                </c:pt>
                <c:pt idx="844">
                  <c:v>81</c:v>
                </c:pt>
                <c:pt idx="845">
                  <c:v>81</c:v>
                </c:pt>
                <c:pt idx="846">
                  <c:v>81</c:v>
                </c:pt>
                <c:pt idx="847">
                  <c:v>81</c:v>
                </c:pt>
                <c:pt idx="848">
                  <c:v>81</c:v>
                </c:pt>
                <c:pt idx="849">
                  <c:v>81</c:v>
                </c:pt>
                <c:pt idx="850">
                  <c:v>81</c:v>
                </c:pt>
                <c:pt idx="851">
                  <c:v>81</c:v>
                </c:pt>
                <c:pt idx="852">
                  <c:v>81</c:v>
                </c:pt>
                <c:pt idx="853">
                  <c:v>81</c:v>
                </c:pt>
                <c:pt idx="854">
                  <c:v>81</c:v>
                </c:pt>
                <c:pt idx="855">
                  <c:v>81</c:v>
                </c:pt>
                <c:pt idx="856">
                  <c:v>81</c:v>
                </c:pt>
                <c:pt idx="857">
                  <c:v>81</c:v>
                </c:pt>
                <c:pt idx="858">
                  <c:v>81</c:v>
                </c:pt>
                <c:pt idx="859">
                  <c:v>81</c:v>
                </c:pt>
                <c:pt idx="860">
                  <c:v>81</c:v>
                </c:pt>
                <c:pt idx="861">
                  <c:v>81</c:v>
                </c:pt>
                <c:pt idx="862">
                  <c:v>81</c:v>
                </c:pt>
                <c:pt idx="863">
                  <c:v>81</c:v>
                </c:pt>
                <c:pt idx="864">
                  <c:v>81</c:v>
                </c:pt>
                <c:pt idx="865">
                  <c:v>81</c:v>
                </c:pt>
                <c:pt idx="866">
                  <c:v>81</c:v>
                </c:pt>
                <c:pt idx="867">
                  <c:v>81</c:v>
                </c:pt>
                <c:pt idx="868">
                  <c:v>81</c:v>
                </c:pt>
                <c:pt idx="869">
                  <c:v>81</c:v>
                </c:pt>
                <c:pt idx="870">
                  <c:v>81</c:v>
                </c:pt>
                <c:pt idx="871">
                  <c:v>81</c:v>
                </c:pt>
                <c:pt idx="872">
                  <c:v>81</c:v>
                </c:pt>
                <c:pt idx="873">
                  <c:v>81</c:v>
                </c:pt>
                <c:pt idx="874">
                  <c:v>81</c:v>
                </c:pt>
                <c:pt idx="875">
                  <c:v>81</c:v>
                </c:pt>
                <c:pt idx="876">
                  <c:v>81</c:v>
                </c:pt>
                <c:pt idx="877">
                  <c:v>81</c:v>
                </c:pt>
                <c:pt idx="878">
                  <c:v>81</c:v>
                </c:pt>
                <c:pt idx="879">
                  <c:v>81</c:v>
                </c:pt>
                <c:pt idx="880">
                  <c:v>81</c:v>
                </c:pt>
                <c:pt idx="881">
                  <c:v>81</c:v>
                </c:pt>
                <c:pt idx="882">
                  <c:v>81</c:v>
                </c:pt>
                <c:pt idx="883">
                  <c:v>81</c:v>
                </c:pt>
                <c:pt idx="884">
                  <c:v>81</c:v>
                </c:pt>
                <c:pt idx="885">
                  <c:v>81</c:v>
                </c:pt>
                <c:pt idx="886">
                  <c:v>81</c:v>
                </c:pt>
                <c:pt idx="887">
                  <c:v>81</c:v>
                </c:pt>
                <c:pt idx="888">
                  <c:v>81</c:v>
                </c:pt>
                <c:pt idx="889">
                  <c:v>81</c:v>
                </c:pt>
                <c:pt idx="890">
                  <c:v>81</c:v>
                </c:pt>
                <c:pt idx="891">
                  <c:v>81</c:v>
                </c:pt>
                <c:pt idx="892">
                  <c:v>81</c:v>
                </c:pt>
                <c:pt idx="893">
                  <c:v>81</c:v>
                </c:pt>
                <c:pt idx="894">
                  <c:v>81</c:v>
                </c:pt>
                <c:pt idx="895">
                  <c:v>81</c:v>
                </c:pt>
                <c:pt idx="896">
                  <c:v>81</c:v>
                </c:pt>
                <c:pt idx="897">
                  <c:v>81</c:v>
                </c:pt>
                <c:pt idx="898">
                  <c:v>81</c:v>
                </c:pt>
                <c:pt idx="899">
                  <c:v>81</c:v>
                </c:pt>
                <c:pt idx="900">
                  <c:v>81</c:v>
                </c:pt>
                <c:pt idx="901">
                  <c:v>81</c:v>
                </c:pt>
                <c:pt idx="902">
                  <c:v>81</c:v>
                </c:pt>
                <c:pt idx="903">
                  <c:v>81</c:v>
                </c:pt>
                <c:pt idx="904">
                  <c:v>81</c:v>
                </c:pt>
                <c:pt idx="905">
                  <c:v>81</c:v>
                </c:pt>
                <c:pt idx="906">
                  <c:v>81</c:v>
                </c:pt>
                <c:pt idx="907">
                  <c:v>81</c:v>
                </c:pt>
                <c:pt idx="908">
                  <c:v>81</c:v>
                </c:pt>
                <c:pt idx="909">
                  <c:v>81</c:v>
                </c:pt>
                <c:pt idx="910">
                  <c:v>81</c:v>
                </c:pt>
                <c:pt idx="911">
                  <c:v>81</c:v>
                </c:pt>
                <c:pt idx="912">
                  <c:v>81</c:v>
                </c:pt>
                <c:pt idx="913">
                  <c:v>81</c:v>
                </c:pt>
                <c:pt idx="914">
                  <c:v>81</c:v>
                </c:pt>
                <c:pt idx="915">
                  <c:v>81</c:v>
                </c:pt>
                <c:pt idx="916">
                  <c:v>81</c:v>
                </c:pt>
                <c:pt idx="917">
                  <c:v>81</c:v>
                </c:pt>
                <c:pt idx="918">
                  <c:v>81</c:v>
                </c:pt>
                <c:pt idx="919">
                  <c:v>81</c:v>
                </c:pt>
                <c:pt idx="920">
                  <c:v>81</c:v>
                </c:pt>
                <c:pt idx="921">
                  <c:v>81</c:v>
                </c:pt>
                <c:pt idx="922">
                  <c:v>81</c:v>
                </c:pt>
                <c:pt idx="923">
                  <c:v>81</c:v>
                </c:pt>
                <c:pt idx="924">
                  <c:v>81</c:v>
                </c:pt>
                <c:pt idx="925">
                  <c:v>81</c:v>
                </c:pt>
                <c:pt idx="926">
                  <c:v>81</c:v>
                </c:pt>
                <c:pt idx="927">
                  <c:v>81</c:v>
                </c:pt>
                <c:pt idx="928">
                  <c:v>81</c:v>
                </c:pt>
                <c:pt idx="929">
                  <c:v>81</c:v>
                </c:pt>
                <c:pt idx="930">
                  <c:v>81</c:v>
                </c:pt>
                <c:pt idx="931">
                  <c:v>81</c:v>
                </c:pt>
                <c:pt idx="932">
                  <c:v>81</c:v>
                </c:pt>
                <c:pt idx="933">
                  <c:v>81</c:v>
                </c:pt>
                <c:pt idx="934">
                  <c:v>81</c:v>
                </c:pt>
                <c:pt idx="935">
                  <c:v>81</c:v>
                </c:pt>
                <c:pt idx="936">
                  <c:v>80.8</c:v>
                </c:pt>
                <c:pt idx="937">
                  <c:v>80.8</c:v>
                </c:pt>
                <c:pt idx="938">
                  <c:v>80.8</c:v>
                </c:pt>
                <c:pt idx="939">
                  <c:v>80.8</c:v>
                </c:pt>
                <c:pt idx="940">
                  <c:v>80.8</c:v>
                </c:pt>
                <c:pt idx="941">
                  <c:v>80.400000000000006</c:v>
                </c:pt>
                <c:pt idx="942">
                  <c:v>80.2</c:v>
                </c:pt>
                <c:pt idx="943">
                  <c:v>80.2</c:v>
                </c:pt>
                <c:pt idx="944">
                  <c:v>80.2</c:v>
                </c:pt>
                <c:pt idx="945">
                  <c:v>80.2</c:v>
                </c:pt>
                <c:pt idx="946">
                  <c:v>80.099999999999994</c:v>
                </c:pt>
                <c:pt idx="947">
                  <c:v>80.099999999999994</c:v>
                </c:pt>
                <c:pt idx="948">
                  <c:v>80.099999999999994</c:v>
                </c:pt>
                <c:pt idx="949">
                  <c:v>80.099999999999994</c:v>
                </c:pt>
                <c:pt idx="950">
                  <c:v>80.099999999999994</c:v>
                </c:pt>
                <c:pt idx="951">
                  <c:v>80.099999999999994</c:v>
                </c:pt>
                <c:pt idx="952">
                  <c:v>80.099999999999994</c:v>
                </c:pt>
                <c:pt idx="953">
                  <c:v>80.099999999999994</c:v>
                </c:pt>
                <c:pt idx="954">
                  <c:v>80.099999999999994</c:v>
                </c:pt>
                <c:pt idx="955">
                  <c:v>80.099999999999994</c:v>
                </c:pt>
                <c:pt idx="956">
                  <c:v>80.099999999999994</c:v>
                </c:pt>
                <c:pt idx="957">
                  <c:v>80.099999999999994</c:v>
                </c:pt>
                <c:pt idx="958">
                  <c:v>80.099999999999994</c:v>
                </c:pt>
                <c:pt idx="959">
                  <c:v>80.099999999999994</c:v>
                </c:pt>
                <c:pt idx="960">
                  <c:v>80.099999999999994</c:v>
                </c:pt>
                <c:pt idx="961">
                  <c:v>80.099999999999994</c:v>
                </c:pt>
                <c:pt idx="962">
                  <c:v>80.099999999999994</c:v>
                </c:pt>
                <c:pt idx="963">
                  <c:v>80.099999999999994</c:v>
                </c:pt>
                <c:pt idx="964">
                  <c:v>80.099999999999994</c:v>
                </c:pt>
                <c:pt idx="965">
                  <c:v>80.099999999999994</c:v>
                </c:pt>
                <c:pt idx="966">
                  <c:v>80.099999999999994</c:v>
                </c:pt>
                <c:pt idx="967">
                  <c:v>80.099999999999994</c:v>
                </c:pt>
                <c:pt idx="968">
                  <c:v>80.099999999999994</c:v>
                </c:pt>
                <c:pt idx="969">
                  <c:v>80.099999999999994</c:v>
                </c:pt>
                <c:pt idx="970">
                  <c:v>80.099999999999994</c:v>
                </c:pt>
                <c:pt idx="971">
                  <c:v>80.099999999999994</c:v>
                </c:pt>
                <c:pt idx="972">
                  <c:v>80.099999999999994</c:v>
                </c:pt>
                <c:pt idx="973">
                  <c:v>80.099999999999994</c:v>
                </c:pt>
                <c:pt idx="974">
                  <c:v>80.099999999999994</c:v>
                </c:pt>
                <c:pt idx="975">
                  <c:v>80.099999999999994</c:v>
                </c:pt>
                <c:pt idx="976">
                  <c:v>80.099999999999994</c:v>
                </c:pt>
                <c:pt idx="977">
                  <c:v>80.099999999999994</c:v>
                </c:pt>
                <c:pt idx="978">
                  <c:v>80.099999999999994</c:v>
                </c:pt>
                <c:pt idx="979">
                  <c:v>80.099999999999994</c:v>
                </c:pt>
                <c:pt idx="980">
                  <c:v>80.099999999999994</c:v>
                </c:pt>
                <c:pt idx="981">
                  <c:v>80.099999999999994</c:v>
                </c:pt>
                <c:pt idx="982">
                  <c:v>80.099999999999994</c:v>
                </c:pt>
                <c:pt idx="983">
                  <c:v>80.099999999999994</c:v>
                </c:pt>
                <c:pt idx="984">
                  <c:v>80.099999999999994</c:v>
                </c:pt>
                <c:pt idx="985">
                  <c:v>80.099999999999994</c:v>
                </c:pt>
                <c:pt idx="986">
                  <c:v>80.099999999999994</c:v>
                </c:pt>
                <c:pt idx="987">
                  <c:v>80.099999999999994</c:v>
                </c:pt>
                <c:pt idx="988">
                  <c:v>80.099999999999994</c:v>
                </c:pt>
                <c:pt idx="989">
                  <c:v>80.099999999999994</c:v>
                </c:pt>
                <c:pt idx="990">
                  <c:v>80.099999999999994</c:v>
                </c:pt>
                <c:pt idx="991">
                  <c:v>80.099999999999994</c:v>
                </c:pt>
                <c:pt idx="992">
                  <c:v>80.099999999999994</c:v>
                </c:pt>
                <c:pt idx="993">
                  <c:v>80.099999999999994</c:v>
                </c:pt>
                <c:pt idx="994">
                  <c:v>80.099999999999994</c:v>
                </c:pt>
                <c:pt idx="995">
                  <c:v>80.099999999999994</c:v>
                </c:pt>
                <c:pt idx="996">
                  <c:v>80.099999999999994</c:v>
                </c:pt>
                <c:pt idx="997">
                  <c:v>80.099999999999994</c:v>
                </c:pt>
                <c:pt idx="998">
                  <c:v>80.099999999999994</c:v>
                </c:pt>
                <c:pt idx="999">
                  <c:v>80.099999999999994</c:v>
                </c:pt>
                <c:pt idx="1000">
                  <c:v>80.099999999999994</c:v>
                </c:pt>
                <c:pt idx="1001">
                  <c:v>80.099999999999994</c:v>
                </c:pt>
                <c:pt idx="1002">
                  <c:v>80.099999999999994</c:v>
                </c:pt>
                <c:pt idx="1003">
                  <c:v>80.099999999999994</c:v>
                </c:pt>
                <c:pt idx="1004">
                  <c:v>80.099999999999994</c:v>
                </c:pt>
                <c:pt idx="1005">
                  <c:v>80.099999999999994</c:v>
                </c:pt>
                <c:pt idx="1006">
                  <c:v>80.099999999999994</c:v>
                </c:pt>
                <c:pt idx="1007">
                  <c:v>80.099999999999994</c:v>
                </c:pt>
                <c:pt idx="1008">
                  <c:v>80.099999999999994</c:v>
                </c:pt>
                <c:pt idx="1009">
                  <c:v>80.099999999999994</c:v>
                </c:pt>
                <c:pt idx="1010">
                  <c:v>80.099999999999994</c:v>
                </c:pt>
                <c:pt idx="1011">
                  <c:v>80.099999999999994</c:v>
                </c:pt>
                <c:pt idx="1012">
                  <c:v>80.099999999999994</c:v>
                </c:pt>
                <c:pt idx="1013">
                  <c:v>80.099999999999994</c:v>
                </c:pt>
                <c:pt idx="1014">
                  <c:v>80.099999999999994</c:v>
                </c:pt>
                <c:pt idx="1015">
                  <c:v>80.099999999999994</c:v>
                </c:pt>
                <c:pt idx="1016">
                  <c:v>80.099999999999994</c:v>
                </c:pt>
                <c:pt idx="1017">
                  <c:v>80.099999999999994</c:v>
                </c:pt>
                <c:pt idx="1018">
                  <c:v>80.099999999999994</c:v>
                </c:pt>
                <c:pt idx="1019">
                  <c:v>80.099999999999994</c:v>
                </c:pt>
                <c:pt idx="1020">
                  <c:v>80.099999999999994</c:v>
                </c:pt>
                <c:pt idx="1021">
                  <c:v>80.099999999999994</c:v>
                </c:pt>
                <c:pt idx="1022">
                  <c:v>80.099999999999994</c:v>
                </c:pt>
                <c:pt idx="1023">
                  <c:v>80.099999999999994</c:v>
                </c:pt>
                <c:pt idx="1024">
                  <c:v>80.099999999999994</c:v>
                </c:pt>
                <c:pt idx="1025">
                  <c:v>80.099999999999994</c:v>
                </c:pt>
                <c:pt idx="1026">
                  <c:v>80.099999999999994</c:v>
                </c:pt>
                <c:pt idx="1027">
                  <c:v>80.099999999999994</c:v>
                </c:pt>
                <c:pt idx="1028">
                  <c:v>80.099999999999994</c:v>
                </c:pt>
                <c:pt idx="1029">
                  <c:v>80.099999999999994</c:v>
                </c:pt>
                <c:pt idx="1030">
                  <c:v>80.099999999999994</c:v>
                </c:pt>
                <c:pt idx="1031">
                  <c:v>80.099999999999994</c:v>
                </c:pt>
                <c:pt idx="1032">
                  <c:v>80.099999999999994</c:v>
                </c:pt>
                <c:pt idx="1033">
                  <c:v>80.099999999999994</c:v>
                </c:pt>
                <c:pt idx="1034">
                  <c:v>80.099999999999994</c:v>
                </c:pt>
                <c:pt idx="1035">
                  <c:v>80.099999999999994</c:v>
                </c:pt>
                <c:pt idx="1036">
                  <c:v>80.099999999999994</c:v>
                </c:pt>
                <c:pt idx="1037">
                  <c:v>80.099999999999994</c:v>
                </c:pt>
                <c:pt idx="1038">
                  <c:v>80.099999999999994</c:v>
                </c:pt>
                <c:pt idx="1039">
                  <c:v>80.099999999999994</c:v>
                </c:pt>
                <c:pt idx="1040">
                  <c:v>80.099999999999994</c:v>
                </c:pt>
                <c:pt idx="1041">
                  <c:v>80.099999999999994</c:v>
                </c:pt>
                <c:pt idx="1042">
                  <c:v>80.099999999999994</c:v>
                </c:pt>
                <c:pt idx="1043">
                  <c:v>80.099999999999994</c:v>
                </c:pt>
                <c:pt idx="1044">
                  <c:v>80.099999999999994</c:v>
                </c:pt>
                <c:pt idx="1045">
                  <c:v>80.099999999999994</c:v>
                </c:pt>
                <c:pt idx="1046">
                  <c:v>80.099999999999994</c:v>
                </c:pt>
                <c:pt idx="1047">
                  <c:v>80.099999999999994</c:v>
                </c:pt>
                <c:pt idx="1048">
                  <c:v>80.099999999999994</c:v>
                </c:pt>
                <c:pt idx="1049">
                  <c:v>80.099999999999994</c:v>
                </c:pt>
                <c:pt idx="1050">
                  <c:v>80.099999999999994</c:v>
                </c:pt>
                <c:pt idx="1051">
                  <c:v>80.099999999999994</c:v>
                </c:pt>
                <c:pt idx="1052">
                  <c:v>80.099999999999994</c:v>
                </c:pt>
                <c:pt idx="1053">
                  <c:v>80.099999999999994</c:v>
                </c:pt>
                <c:pt idx="1054">
                  <c:v>80.099999999999994</c:v>
                </c:pt>
                <c:pt idx="1055">
                  <c:v>80.099999999999994</c:v>
                </c:pt>
                <c:pt idx="1056">
                  <c:v>80.099999999999994</c:v>
                </c:pt>
                <c:pt idx="1057">
                  <c:v>80.099999999999994</c:v>
                </c:pt>
                <c:pt idx="1058">
                  <c:v>80.099999999999994</c:v>
                </c:pt>
                <c:pt idx="1059">
                  <c:v>80.099999999999994</c:v>
                </c:pt>
                <c:pt idx="1060">
                  <c:v>80.099999999999994</c:v>
                </c:pt>
                <c:pt idx="1061">
                  <c:v>80.099999999999994</c:v>
                </c:pt>
                <c:pt idx="1062">
                  <c:v>80.099999999999994</c:v>
                </c:pt>
                <c:pt idx="1063">
                  <c:v>80.099999999999994</c:v>
                </c:pt>
                <c:pt idx="1064">
                  <c:v>80.099999999999994</c:v>
                </c:pt>
                <c:pt idx="1065">
                  <c:v>80.099999999999994</c:v>
                </c:pt>
                <c:pt idx="1066">
                  <c:v>80.099999999999994</c:v>
                </c:pt>
                <c:pt idx="1067">
                  <c:v>80.099999999999994</c:v>
                </c:pt>
                <c:pt idx="1068">
                  <c:v>79.7</c:v>
                </c:pt>
                <c:pt idx="1069">
                  <c:v>79.7</c:v>
                </c:pt>
                <c:pt idx="1070">
                  <c:v>79.7</c:v>
                </c:pt>
                <c:pt idx="1071">
                  <c:v>79.7</c:v>
                </c:pt>
                <c:pt idx="1072">
                  <c:v>79.7</c:v>
                </c:pt>
                <c:pt idx="1073">
                  <c:v>79.3</c:v>
                </c:pt>
                <c:pt idx="1074">
                  <c:v>79.3</c:v>
                </c:pt>
                <c:pt idx="1075">
                  <c:v>79.3</c:v>
                </c:pt>
                <c:pt idx="1076">
                  <c:v>79.3</c:v>
                </c:pt>
                <c:pt idx="1077">
                  <c:v>79.3</c:v>
                </c:pt>
                <c:pt idx="1078">
                  <c:v>79.3</c:v>
                </c:pt>
                <c:pt idx="1079">
                  <c:v>79.3</c:v>
                </c:pt>
                <c:pt idx="1080">
                  <c:v>79.3</c:v>
                </c:pt>
                <c:pt idx="1081">
                  <c:v>79.3</c:v>
                </c:pt>
                <c:pt idx="1082">
                  <c:v>79.2</c:v>
                </c:pt>
                <c:pt idx="1083">
                  <c:v>79</c:v>
                </c:pt>
                <c:pt idx="1084">
                  <c:v>79</c:v>
                </c:pt>
                <c:pt idx="1085">
                  <c:v>79</c:v>
                </c:pt>
                <c:pt idx="1086">
                  <c:v>79</c:v>
                </c:pt>
                <c:pt idx="1087">
                  <c:v>79</c:v>
                </c:pt>
                <c:pt idx="1088">
                  <c:v>79</c:v>
                </c:pt>
                <c:pt idx="1089">
                  <c:v>79</c:v>
                </c:pt>
                <c:pt idx="1090">
                  <c:v>79</c:v>
                </c:pt>
                <c:pt idx="1091">
                  <c:v>79</c:v>
                </c:pt>
                <c:pt idx="1092">
                  <c:v>79</c:v>
                </c:pt>
                <c:pt idx="1093">
                  <c:v>79</c:v>
                </c:pt>
                <c:pt idx="1094">
                  <c:v>79</c:v>
                </c:pt>
                <c:pt idx="1095">
                  <c:v>79</c:v>
                </c:pt>
                <c:pt idx="1096">
                  <c:v>79</c:v>
                </c:pt>
                <c:pt idx="1097">
                  <c:v>79</c:v>
                </c:pt>
                <c:pt idx="1098">
                  <c:v>79</c:v>
                </c:pt>
                <c:pt idx="1099">
                  <c:v>79</c:v>
                </c:pt>
                <c:pt idx="1100">
                  <c:v>79</c:v>
                </c:pt>
                <c:pt idx="1101">
                  <c:v>79</c:v>
                </c:pt>
                <c:pt idx="1102">
                  <c:v>79</c:v>
                </c:pt>
                <c:pt idx="1103">
                  <c:v>79</c:v>
                </c:pt>
                <c:pt idx="1104">
                  <c:v>79</c:v>
                </c:pt>
                <c:pt idx="1105">
                  <c:v>79</c:v>
                </c:pt>
                <c:pt idx="1106">
                  <c:v>79</c:v>
                </c:pt>
                <c:pt idx="1107">
                  <c:v>79</c:v>
                </c:pt>
                <c:pt idx="1108">
                  <c:v>79</c:v>
                </c:pt>
                <c:pt idx="1109">
                  <c:v>79</c:v>
                </c:pt>
                <c:pt idx="1110">
                  <c:v>79</c:v>
                </c:pt>
                <c:pt idx="1111">
                  <c:v>79</c:v>
                </c:pt>
                <c:pt idx="1112">
                  <c:v>79</c:v>
                </c:pt>
                <c:pt idx="1113">
                  <c:v>79</c:v>
                </c:pt>
                <c:pt idx="1114">
                  <c:v>79</c:v>
                </c:pt>
                <c:pt idx="1115">
                  <c:v>79</c:v>
                </c:pt>
                <c:pt idx="1116">
                  <c:v>79</c:v>
                </c:pt>
                <c:pt idx="1117">
                  <c:v>79</c:v>
                </c:pt>
                <c:pt idx="1118">
                  <c:v>79</c:v>
                </c:pt>
                <c:pt idx="1119">
                  <c:v>79</c:v>
                </c:pt>
                <c:pt idx="1120">
                  <c:v>79</c:v>
                </c:pt>
                <c:pt idx="1121">
                  <c:v>79</c:v>
                </c:pt>
                <c:pt idx="1122">
                  <c:v>79</c:v>
                </c:pt>
                <c:pt idx="1123">
                  <c:v>79</c:v>
                </c:pt>
                <c:pt idx="1124">
                  <c:v>79</c:v>
                </c:pt>
                <c:pt idx="1125">
                  <c:v>79</c:v>
                </c:pt>
                <c:pt idx="1126">
                  <c:v>79</c:v>
                </c:pt>
                <c:pt idx="1127">
                  <c:v>79</c:v>
                </c:pt>
                <c:pt idx="1128">
                  <c:v>79</c:v>
                </c:pt>
                <c:pt idx="1129">
                  <c:v>79</c:v>
                </c:pt>
                <c:pt idx="1130">
                  <c:v>79</c:v>
                </c:pt>
                <c:pt idx="1131">
                  <c:v>79</c:v>
                </c:pt>
                <c:pt idx="1132">
                  <c:v>79</c:v>
                </c:pt>
                <c:pt idx="1133">
                  <c:v>79</c:v>
                </c:pt>
                <c:pt idx="1134">
                  <c:v>79</c:v>
                </c:pt>
                <c:pt idx="1135">
                  <c:v>79</c:v>
                </c:pt>
                <c:pt idx="1136">
                  <c:v>79</c:v>
                </c:pt>
                <c:pt idx="1137">
                  <c:v>79</c:v>
                </c:pt>
                <c:pt idx="1138">
                  <c:v>79</c:v>
                </c:pt>
                <c:pt idx="1139">
                  <c:v>79</c:v>
                </c:pt>
                <c:pt idx="1140">
                  <c:v>79</c:v>
                </c:pt>
                <c:pt idx="1141">
                  <c:v>79</c:v>
                </c:pt>
                <c:pt idx="1142">
                  <c:v>79</c:v>
                </c:pt>
                <c:pt idx="1143">
                  <c:v>79</c:v>
                </c:pt>
                <c:pt idx="1144">
                  <c:v>79</c:v>
                </c:pt>
                <c:pt idx="1145">
                  <c:v>79</c:v>
                </c:pt>
                <c:pt idx="1146">
                  <c:v>79</c:v>
                </c:pt>
                <c:pt idx="1147">
                  <c:v>79</c:v>
                </c:pt>
                <c:pt idx="1148">
                  <c:v>79</c:v>
                </c:pt>
                <c:pt idx="1149">
                  <c:v>79</c:v>
                </c:pt>
                <c:pt idx="1150">
                  <c:v>79</c:v>
                </c:pt>
                <c:pt idx="1151">
                  <c:v>79</c:v>
                </c:pt>
                <c:pt idx="1152">
                  <c:v>79</c:v>
                </c:pt>
                <c:pt idx="1153">
                  <c:v>79</c:v>
                </c:pt>
                <c:pt idx="1154">
                  <c:v>79</c:v>
                </c:pt>
                <c:pt idx="1155">
                  <c:v>79</c:v>
                </c:pt>
                <c:pt idx="1156">
                  <c:v>79</c:v>
                </c:pt>
                <c:pt idx="1157">
                  <c:v>79</c:v>
                </c:pt>
                <c:pt idx="1158">
                  <c:v>79</c:v>
                </c:pt>
                <c:pt idx="1159">
                  <c:v>79</c:v>
                </c:pt>
                <c:pt idx="1160">
                  <c:v>79</c:v>
                </c:pt>
                <c:pt idx="1161">
                  <c:v>79</c:v>
                </c:pt>
                <c:pt idx="1162">
                  <c:v>79</c:v>
                </c:pt>
                <c:pt idx="1163">
                  <c:v>79</c:v>
                </c:pt>
                <c:pt idx="1164">
                  <c:v>79</c:v>
                </c:pt>
                <c:pt idx="1165">
                  <c:v>79</c:v>
                </c:pt>
                <c:pt idx="1166">
                  <c:v>79</c:v>
                </c:pt>
                <c:pt idx="1167">
                  <c:v>79</c:v>
                </c:pt>
                <c:pt idx="1168">
                  <c:v>79</c:v>
                </c:pt>
                <c:pt idx="1169">
                  <c:v>79</c:v>
                </c:pt>
                <c:pt idx="1170">
                  <c:v>79</c:v>
                </c:pt>
                <c:pt idx="1171">
                  <c:v>79</c:v>
                </c:pt>
                <c:pt idx="1172">
                  <c:v>79</c:v>
                </c:pt>
                <c:pt idx="1173">
                  <c:v>79</c:v>
                </c:pt>
                <c:pt idx="1174">
                  <c:v>79</c:v>
                </c:pt>
                <c:pt idx="1175">
                  <c:v>79</c:v>
                </c:pt>
                <c:pt idx="1176">
                  <c:v>79</c:v>
                </c:pt>
                <c:pt idx="1177">
                  <c:v>79</c:v>
                </c:pt>
                <c:pt idx="1178">
                  <c:v>79</c:v>
                </c:pt>
                <c:pt idx="1179">
                  <c:v>79</c:v>
                </c:pt>
                <c:pt idx="1180">
                  <c:v>79</c:v>
                </c:pt>
                <c:pt idx="1181">
                  <c:v>79</c:v>
                </c:pt>
                <c:pt idx="1182">
                  <c:v>79</c:v>
                </c:pt>
                <c:pt idx="1183">
                  <c:v>79</c:v>
                </c:pt>
                <c:pt idx="1184">
                  <c:v>79</c:v>
                </c:pt>
                <c:pt idx="1185">
                  <c:v>79</c:v>
                </c:pt>
                <c:pt idx="1186">
                  <c:v>79</c:v>
                </c:pt>
                <c:pt idx="1187">
                  <c:v>79</c:v>
                </c:pt>
                <c:pt idx="1188">
                  <c:v>79</c:v>
                </c:pt>
                <c:pt idx="1189">
                  <c:v>79</c:v>
                </c:pt>
                <c:pt idx="1190">
                  <c:v>79</c:v>
                </c:pt>
                <c:pt idx="1191">
                  <c:v>79</c:v>
                </c:pt>
                <c:pt idx="1192">
                  <c:v>79</c:v>
                </c:pt>
                <c:pt idx="1193">
                  <c:v>79</c:v>
                </c:pt>
                <c:pt idx="1194">
                  <c:v>78.8</c:v>
                </c:pt>
                <c:pt idx="1195">
                  <c:v>78.8</c:v>
                </c:pt>
                <c:pt idx="1196">
                  <c:v>78.599999999999994</c:v>
                </c:pt>
                <c:pt idx="1197">
                  <c:v>78.599999999999994</c:v>
                </c:pt>
                <c:pt idx="1198">
                  <c:v>78.599999999999994</c:v>
                </c:pt>
                <c:pt idx="1199">
                  <c:v>78.599999999999994</c:v>
                </c:pt>
                <c:pt idx="1200">
                  <c:v>78.599999999999994</c:v>
                </c:pt>
                <c:pt idx="1201">
                  <c:v>78.400000000000006</c:v>
                </c:pt>
                <c:pt idx="1202">
                  <c:v>78.400000000000006</c:v>
                </c:pt>
                <c:pt idx="1203">
                  <c:v>78.099999999999994</c:v>
                </c:pt>
                <c:pt idx="1204">
                  <c:v>78.099999999999994</c:v>
                </c:pt>
                <c:pt idx="1205">
                  <c:v>78.099999999999994</c:v>
                </c:pt>
                <c:pt idx="1206">
                  <c:v>78.099999999999994</c:v>
                </c:pt>
                <c:pt idx="1207">
                  <c:v>78.099999999999994</c:v>
                </c:pt>
                <c:pt idx="1208">
                  <c:v>78.099999999999994</c:v>
                </c:pt>
                <c:pt idx="1209">
                  <c:v>78.099999999999994</c:v>
                </c:pt>
                <c:pt idx="1210">
                  <c:v>78.099999999999994</c:v>
                </c:pt>
                <c:pt idx="1211">
                  <c:v>78.099999999999994</c:v>
                </c:pt>
                <c:pt idx="1212">
                  <c:v>78.099999999999994</c:v>
                </c:pt>
                <c:pt idx="1213">
                  <c:v>78.099999999999994</c:v>
                </c:pt>
                <c:pt idx="1214">
                  <c:v>78.099999999999994</c:v>
                </c:pt>
                <c:pt idx="1215">
                  <c:v>78.099999999999994</c:v>
                </c:pt>
                <c:pt idx="1216">
                  <c:v>78.099999999999994</c:v>
                </c:pt>
                <c:pt idx="1217">
                  <c:v>78.099999999999994</c:v>
                </c:pt>
                <c:pt idx="1218">
                  <c:v>78.099999999999994</c:v>
                </c:pt>
                <c:pt idx="1219">
                  <c:v>78.099999999999994</c:v>
                </c:pt>
                <c:pt idx="1220">
                  <c:v>78.099999999999994</c:v>
                </c:pt>
                <c:pt idx="1221">
                  <c:v>78.099999999999994</c:v>
                </c:pt>
                <c:pt idx="1222">
                  <c:v>78.099999999999994</c:v>
                </c:pt>
                <c:pt idx="1223">
                  <c:v>78.099999999999994</c:v>
                </c:pt>
                <c:pt idx="1224">
                  <c:v>78.099999999999994</c:v>
                </c:pt>
                <c:pt idx="1225">
                  <c:v>78.099999999999994</c:v>
                </c:pt>
                <c:pt idx="1226">
                  <c:v>78.099999999999994</c:v>
                </c:pt>
                <c:pt idx="1227">
                  <c:v>78.099999999999994</c:v>
                </c:pt>
                <c:pt idx="1228">
                  <c:v>78.099999999999994</c:v>
                </c:pt>
                <c:pt idx="1229">
                  <c:v>78.099999999999994</c:v>
                </c:pt>
                <c:pt idx="1230">
                  <c:v>78.099999999999994</c:v>
                </c:pt>
                <c:pt idx="1231">
                  <c:v>78.099999999999994</c:v>
                </c:pt>
                <c:pt idx="1232">
                  <c:v>78.099999999999994</c:v>
                </c:pt>
                <c:pt idx="1233">
                  <c:v>78.099999999999994</c:v>
                </c:pt>
                <c:pt idx="1234">
                  <c:v>78.099999999999994</c:v>
                </c:pt>
                <c:pt idx="1235">
                  <c:v>78.099999999999994</c:v>
                </c:pt>
                <c:pt idx="1236">
                  <c:v>78.099999999999994</c:v>
                </c:pt>
                <c:pt idx="1237">
                  <c:v>78.099999999999994</c:v>
                </c:pt>
                <c:pt idx="1238">
                  <c:v>78.099999999999994</c:v>
                </c:pt>
                <c:pt idx="1239">
                  <c:v>78.099999999999994</c:v>
                </c:pt>
                <c:pt idx="1240">
                  <c:v>78.099999999999994</c:v>
                </c:pt>
                <c:pt idx="1241">
                  <c:v>78.099999999999994</c:v>
                </c:pt>
                <c:pt idx="1242">
                  <c:v>78.099999999999994</c:v>
                </c:pt>
                <c:pt idx="1243">
                  <c:v>78.099999999999994</c:v>
                </c:pt>
                <c:pt idx="1244">
                  <c:v>78.099999999999994</c:v>
                </c:pt>
                <c:pt idx="1245">
                  <c:v>78.099999999999994</c:v>
                </c:pt>
                <c:pt idx="1246">
                  <c:v>78.099999999999994</c:v>
                </c:pt>
                <c:pt idx="1247">
                  <c:v>78.099999999999994</c:v>
                </c:pt>
                <c:pt idx="1248">
                  <c:v>78.099999999999994</c:v>
                </c:pt>
                <c:pt idx="1249">
                  <c:v>78.099999999999994</c:v>
                </c:pt>
                <c:pt idx="1250">
                  <c:v>78.099999999999994</c:v>
                </c:pt>
                <c:pt idx="1251">
                  <c:v>78.099999999999994</c:v>
                </c:pt>
                <c:pt idx="1252">
                  <c:v>78.099999999999994</c:v>
                </c:pt>
                <c:pt idx="1253">
                  <c:v>78.099999999999994</c:v>
                </c:pt>
                <c:pt idx="1254">
                  <c:v>78.099999999999994</c:v>
                </c:pt>
                <c:pt idx="1255">
                  <c:v>78.099999999999994</c:v>
                </c:pt>
                <c:pt idx="1256">
                  <c:v>78.099999999999994</c:v>
                </c:pt>
                <c:pt idx="1257">
                  <c:v>78.099999999999994</c:v>
                </c:pt>
                <c:pt idx="1258">
                  <c:v>78.099999999999994</c:v>
                </c:pt>
                <c:pt idx="1259">
                  <c:v>78.099999999999994</c:v>
                </c:pt>
                <c:pt idx="1260">
                  <c:v>78.099999999999994</c:v>
                </c:pt>
                <c:pt idx="1261">
                  <c:v>78.099999999999994</c:v>
                </c:pt>
                <c:pt idx="1262">
                  <c:v>78.099999999999994</c:v>
                </c:pt>
                <c:pt idx="1263">
                  <c:v>78.099999999999994</c:v>
                </c:pt>
                <c:pt idx="1264">
                  <c:v>78.099999999999994</c:v>
                </c:pt>
                <c:pt idx="1265">
                  <c:v>78.099999999999994</c:v>
                </c:pt>
                <c:pt idx="1266">
                  <c:v>78.099999999999994</c:v>
                </c:pt>
                <c:pt idx="1267">
                  <c:v>78.099999999999994</c:v>
                </c:pt>
                <c:pt idx="1268">
                  <c:v>78.099999999999994</c:v>
                </c:pt>
                <c:pt idx="1269">
                  <c:v>78.099999999999994</c:v>
                </c:pt>
                <c:pt idx="1270">
                  <c:v>78.099999999999994</c:v>
                </c:pt>
                <c:pt idx="1271">
                  <c:v>78.099999999999994</c:v>
                </c:pt>
                <c:pt idx="1272">
                  <c:v>78.099999999999994</c:v>
                </c:pt>
                <c:pt idx="1273">
                  <c:v>78.099999999999994</c:v>
                </c:pt>
                <c:pt idx="1274">
                  <c:v>78.099999999999994</c:v>
                </c:pt>
                <c:pt idx="1275">
                  <c:v>78.099999999999994</c:v>
                </c:pt>
                <c:pt idx="1276">
                  <c:v>78.099999999999994</c:v>
                </c:pt>
                <c:pt idx="1277">
                  <c:v>78.099999999999994</c:v>
                </c:pt>
                <c:pt idx="1278">
                  <c:v>78.099999999999994</c:v>
                </c:pt>
                <c:pt idx="1279">
                  <c:v>78.099999999999994</c:v>
                </c:pt>
                <c:pt idx="1280">
                  <c:v>78.099999999999994</c:v>
                </c:pt>
                <c:pt idx="1281">
                  <c:v>78.099999999999994</c:v>
                </c:pt>
                <c:pt idx="1282">
                  <c:v>78.099999999999994</c:v>
                </c:pt>
                <c:pt idx="1283">
                  <c:v>78.099999999999994</c:v>
                </c:pt>
                <c:pt idx="1284">
                  <c:v>78.099999999999994</c:v>
                </c:pt>
                <c:pt idx="1285">
                  <c:v>78.099999999999994</c:v>
                </c:pt>
                <c:pt idx="1286">
                  <c:v>78.099999999999994</c:v>
                </c:pt>
                <c:pt idx="1287">
                  <c:v>78.099999999999994</c:v>
                </c:pt>
                <c:pt idx="1288">
                  <c:v>78.099999999999994</c:v>
                </c:pt>
                <c:pt idx="1289">
                  <c:v>78.099999999999994</c:v>
                </c:pt>
                <c:pt idx="1290">
                  <c:v>78.099999999999994</c:v>
                </c:pt>
                <c:pt idx="1291">
                  <c:v>78.099999999999994</c:v>
                </c:pt>
                <c:pt idx="1292">
                  <c:v>78.099999999999994</c:v>
                </c:pt>
                <c:pt idx="1293">
                  <c:v>78.099999999999994</c:v>
                </c:pt>
                <c:pt idx="1294">
                  <c:v>78.099999999999994</c:v>
                </c:pt>
                <c:pt idx="1295">
                  <c:v>78.099999999999994</c:v>
                </c:pt>
                <c:pt idx="1296">
                  <c:v>78.099999999999994</c:v>
                </c:pt>
                <c:pt idx="1297">
                  <c:v>78.099999999999994</c:v>
                </c:pt>
                <c:pt idx="1298">
                  <c:v>78.099999999999994</c:v>
                </c:pt>
                <c:pt idx="1299">
                  <c:v>78.099999999999994</c:v>
                </c:pt>
                <c:pt idx="1300">
                  <c:v>78.099999999999994</c:v>
                </c:pt>
                <c:pt idx="1301">
                  <c:v>78.099999999999994</c:v>
                </c:pt>
                <c:pt idx="1302">
                  <c:v>78.099999999999994</c:v>
                </c:pt>
                <c:pt idx="1303">
                  <c:v>78.099999999999994</c:v>
                </c:pt>
                <c:pt idx="1304">
                  <c:v>78.099999999999994</c:v>
                </c:pt>
                <c:pt idx="1305">
                  <c:v>78.099999999999994</c:v>
                </c:pt>
                <c:pt idx="1306">
                  <c:v>78.099999999999994</c:v>
                </c:pt>
                <c:pt idx="1307">
                  <c:v>78.099999999999994</c:v>
                </c:pt>
                <c:pt idx="1308">
                  <c:v>78.099999999999994</c:v>
                </c:pt>
                <c:pt idx="1309">
                  <c:v>78.099999999999994</c:v>
                </c:pt>
                <c:pt idx="1310">
                  <c:v>78.099999999999994</c:v>
                </c:pt>
                <c:pt idx="1311">
                  <c:v>78.099999999999994</c:v>
                </c:pt>
                <c:pt idx="1312">
                  <c:v>78.099999999999994</c:v>
                </c:pt>
                <c:pt idx="1313">
                  <c:v>78.099999999999994</c:v>
                </c:pt>
                <c:pt idx="1314">
                  <c:v>78.099999999999994</c:v>
                </c:pt>
                <c:pt idx="1315">
                  <c:v>78.099999999999994</c:v>
                </c:pt>
                <c:pt idx="1316">
                  <c:v>78.099999999999994</c:v>
                </c:pt>
                <c:pt idx="1317">
                  <c:v>78.099999999999994</c:v>
                </c:pt>
                <c:pt idx="1318">
                  <c:v>78.099999999999994</c:v>
                </c:pt>
                <c:pt idx="1319">
                  <c:v>78.099999999999994</c:v>
                </c:pt>
                <c:pt idx="1320">
                  <c:v>78.099999999999994</c:v>
                </c:pt>
                <c:pt idx="1321">
                  <c:v>78.099999999999994</c:v>
                </c:pt>
                <c:pt idx="1322">
                  <c:v>78.099999999999994</c:v>
                </c:pt>
                <c:pt idx="1323">
                  <c:v>78.099999999999994</c:v>
                </c:pt>
                <c:pt idx="1324">
                  <c:v>77.900000000000006</c:v>
                </c:pt>
                <c:pt idx="1325">
                  <c:v>77.900000000000006</c:v>
                </c:pt>
                <c:pt idx="1326">
                  <c:v>77.7</c:v>
                </c:pt>
                <c:pt idx="1327">
                  <c:v>77.7</c:v>
                </c:pt>
                <c:pt idx="1328">
                  <c:v>77.7</c:v>
                </c:pt>
                <c:pt idx="1329">
                  <c:v>77.7</c:v>
                </c:pt>
                <c:pt idx="1330">
                  <c:v>77.7</c:v>
                </c:pt>
                <c:pt idx="1331">
                  <c:v>77.7</c:v>
                </c:pt>
                <c:pt idx="1332">
                  <c:v>77.7</c:v>
                </c:pt>
                <c:pt idx="1333">
                  <c:v>77.7</c:v>
                </c:pt>
                <c:pt idx="1334">
                  <c:v>77.7</c:v>
                </c:pt>
                <c:pt idx="1335">
                  <c:v>77.5</c:v>
                </c:pt>
                <c:pt idx="1336">
                  <c:v>77.400000000000006</c:v>
                </c:pt>
                <c:pt idx="1337">
                  <c:v>77.400000000000006</c:v>
                </c:pt>
                <c:pt idx="1338">
                  <c:v>77.400000000000006</c:v>
                </c:pt>
                <c:pt idx="1339">
                  <c:v>77.400000000000006</c:v>
                </c:pt>
                <c:pt idx="1340">
                  <c:v>77.400000000000006</c:v>
                </c:pt>
                <c:pt idx="1341">
                  <c:v>77.400000000000006</c:v>
                </c:pt>
                <c:pt idx="1342">
                  <c:v>77.400000000000006</c:v>
                </c:pt>
                <c:pt idx="1343">
                  <c:v>77.400000000000006</c:v>
                </c:pt>
                <c:pt idx="1344">
                  <c:v>77.400000000000006</c:v>
                </c:pt>
                <c:pt idx="1345">
                  <c:v>77.400000000000006</c:v>
                </c:pt>
                <c:pt idx="1346">
                  <c:v>77.400000000000006</c:v>
                </c:pt>
                <c:pt idx="1347">
                  <c:v>77.400000000000006</c:v>
                </c:pt>
                <c:pt idx="1348">
                  <c:v>77.400000000000006</c:v>
                </c:pt>
                <c:pt idx="1349">
                  <c:v>77</c:v>
                </c:pt>
                <c:pt idx="1350">
                  <c:v>77</c:v>
                </c:pt>
                <c:pt idx="1351">
                  <c:v>77</c:v>
                </c:pt>
                <c:pt idx="1352">
                  <c:v>77</c:v>
                </c:pt>
                <c:pt idx="1353">
                  <c:v>77</c:v>
                </c:pt>
                <c:pt idx="1354">
                  <c:v>77</c:v>
                </c:pt>
                <c:pt idx="1355">
                  <c:v>77</c:v>
                </c:pt>
                <c:pt idx="1356">
                  <c:v>77</c:v>
                </c:pt>
                <c:pt idx="1357">
                  <c:v>77</c:v>
                </c:pt>
                <c:pt idx="1358">
                  <c:v>77</c:v>
                </c:pt>
                <c:pt idx="1359">
                  <c:v>77</c:v>
                </c:pt>
                <c:pt idx="1360">
                  <c:v>77</c:v>
                </c:pt>
                <c:pt idx="1361">
                  <c:v>77</c:v>
                </c:pt>
                <c:pt idx="1362">
                  <c:v>77</c:v>
                </c:pt>
                <c:pt idx="1363">
                  <c:v>77</c:v>
                </c:pt>
                <c:pt idx="1364">
                  <c:v>77</c:v>
                </c:pt>
                <c:pt idx="1365">
                  <c:v>77</c:v>
                </c:pt>
                <c:pt idx="1366">
                  <c:v>77</c:v>
                </c:pt>
                <c:pt idx="1367">
                  <c:v>77</c:v>
                </c:pt>
                <c:pt idx="1368">
                  <c:v>77</c:v>
                </c:pt>
                <c:pt idx="1369">
                  <c:v>77</c:v>
                </c:pt>
                <c:pt idx="1370">
                  <c:v>77</c:v>
                </c:pt>
                <c:pt idx="1371">
                  <c:v>77</c:v>
                </c:pt>
                <c:pt idx="1372">
                  <c:v>77</c:v>
                </c:pt>
                <c:pt idx="1373">
                  <c:v>77</c:v>
                </c:pt>
                <c:pt idx="1374">
                  <c:v>77</c:v>
                </c:pt>
                <c:pt idx="1375">
                  <c:v>77</c:v>
                </c:pt>
                <c:pt idx="1376">
                  <c:v>77</c:v>
                </c:pt>
                <c:pt idx="1377">
                  <c:v>77</c:v>
                </c:pt>
                <c:pt idx="1378">
                  <c:v>77</c:v>
                </c:pt>
                <c:pt idx="1379">
                  <c:v>77</c:v>
                </c:pt>
                <c:pt idx="1380">
                  <c:v>77</c:v>
                </c:pt>
                <c:pt idx="1381">
                  <c:v>77</c:v>
                </c:pt>
                <c:pt idx="1382">
                  <c:v>77</c:v>
                </c:pt>
                <c:pt idx="1383">
                  <c:v>77</c:v>
                </c:pt>
                <c:pt idx="1384">
                  <c:v>77</c:v>
                </c:pt>
                <c:pt idx="1385">
                  <c:v>77</c:v>
                </c:pt>
                <c:pt idx="1386">
                  <c:v>77</c:v>
                </c:pt>
                <c:pt idx="1387">
                  <c:v>77</c:v>
                </c:pt>
                <c:pt idx="1388">
                  <c:v>77</c:v>
                </c:pt>
                <c:pt idx="1389">
                  <c:v>77</c:v>
                </c:pt>
                <c:pt idx="1390">
                  <c:v>77</c:v>
                </c:pt>
                <c:pt idx="1391">
                  <c:v>77</c:v>
                </c:pt>
                <c:pt idx="1392">
                  <c:v>77</c:v>
                </c:pt>
                <c:pt idx="1393">
                  <c:v>77</c:v>
                </c:pt>
                <c:pt idx="1394">
                  <c:v>77</c:v>
                </c:pt>
                <c:pt idx="1395">
                  <c:v>77</c:v>
                </c:pt>
                <c:pt idx="1396">
                  <c:v>77</c:v>
                </c:pt>
                <c:pt idx="1397">
                  <c:v>77</c:v>
                </c:pt>
                <c:pt idx="1398">
                  <c:v>77</c:v>
                </c:pt>
                <c:pt idx="1399">
                  <c:v>77</c:v>
                </c:pt>
                <c:pt idx="1400">
                  <c:v>77</c:v>
                </c:pt>
                <c:pt idx="1401">
                  <c:v>77</c:v>
                </c:pt>
                <c:pt idx="1402">
                  <c:v>77</c:v>
                </c:pt>
                <c:pt idx="1403">
                  <c:v>77</c:v>
                </c:pt>
                <c:pt idx="1404">
                  <c:v>77</c:v>
                </c:pt>
                <c:pt idx="1405">
                  <c:v>77</c:v>
                </c:pt>
                <c:pt idx="1406">
                  <c:v>77</c:v>
                </c:pt>
                <c:pt idx="1407">
                  <c:v>77</c:v>
                </c:pt>
                <c:pt idx="1408">
                  <c:v>77</c:v>
                </c:pt>
                <c:pt idx="1409">
                  <c:v>77</c:v>
                </c:pt>
                <c:pt idx="1410">
                  <c:v>77</c:v>
                </c:pt>
                <c:pt idx="1411">
                  <c:v>77</c:v>
                </c:pt>
                <c:pt idx="1412">
                  <c:v>77</c:v>
                </c:pt>
                <c:pt idx="1413">
                  <c:v>77</c:v>
                </c:pt>
                <c:pt idx="1414">
                  <c:v>77</c:v>
                </c:pt>
                <c:pt idx="1415">
                  <c:v>77</c:v>
                </c:pt>
                <c:pt idx="1416">
                  <c:v>77</c:v>
                </c:pt>
                <c:pt idx="1417">
                  <c:v>77</c:v>
                </c:pt>
                <c:pt idx="1418">
                  <c:v>77</c:v>
                </c:pt>
                <c:pt idx="1419">
                  <c:v>77</c:v>
                </c:pt>
                <c:pt idx="1420">
                  <c:v>77</c:v>
                </c:pt>
                <c:pt idx="1421">
                  <c:v>77</c:v>
                </c:pt>
                <c:pt idx="1422">
                  <c:v>77</c:v>
                </c:pt>
                <c:pt idx="1423">
                  <c:v>77</c:v>
                </c:pt>
                <c:pt idx="1424">
                  <c:v>77</c:v>
                </c:pt>
                <c:pt idx="1425">
                  <c:v>77</c:v>
                </c:pt>
                <c:pt idx="1426">
                  <c:v>77</c:v>
                </c:pt>
                <c:pt idx="1427">
                  <c:v>77</c:v>
                </c:pt>
                <c:pt idx="1428">
                  <c:v>77</c:v>
                </c:pt>
                <c:pt idx="1429">
                  <c:v>77</c:v>
                </c:pt>
                <c:pt idx="1430">
                  <c:v>77</c:v>
                </c:pt>
                <c:pt idx="1431">
                  <c:v>77</c:v>
                </c:pt>
                <c:pt idx="1432">
                  <c:v>77</c:v>
                </c:pt>
                <c:pt idx="1433">
                  <c:v>77</c:v>
                </c:pt>
                <c:pt idx="1434">
                  <c:v>77</c:v>
                </c:pt>
                <c:pt idx="1435">
                  <c:v>77</c:v>
                </c:pt>
                <c:pt idx="1436">
                  <c:v>77</c:v>
                </c:pt>
                <c:pt idx="1437">
                  <c:v>77</c:v>
                </c:pt>
                <c:pt idx="1438">
                  <c:v>77</c:v>
                </c:pt>
                <c:pt idx="1439">
                  <c:v>77</c:v>
                </c:pt>
                <c:pt idx="1440">
                  <c:v>77</c:v>
                </c:pt>
                <c:pt idx="1441">
                  <c:v>77</c:v>
                </c:pt>
                <c:pt idx="1442">
                  <c:v>77</c:v>
                </c:pt>
                <c:pt idx="1443">
                  <c:v>77</c:v>
                </c:pt>
                <c:pt idx="1444">
                  <c:v>77</c:v>
                </c:pt>
                <c:pt idx="1445">
                  <c:v>77</c:v>
                </c:pt>
                <c:pt idx="1446">
                  <c:v>77</c:v>
                </c:pt>
                <c:pt idx="1447">
                  <c:v>77</c:v>
                </c:pt>
                <c:pt idx="1448">
                  <c:v>76.8</c:v>
                </c:pt>
                <c:pt idx="1449">
                  <c:v>76.599999999999994</c:v>
                </c:pt>
                <c:pt idx="1450">
                  <c:v>76.599999999999994</c:v>
                </c:pt>
                <c:pt idx="1451">
                  <c:v>76.599999999999994</c:v>
                </c:pt>
                <c:pt idx="1452">
                  <c:v>76.599999999999994</c:v>
                </c:pt>
                <c:pt idx="1453">
                  <c:v>76.599999999999994</c:v>
                </c:pt>
                <c:pt idx="1454">
                  <c:v>76.599999999999994</c:v>
                </c:pt>
                <c:pt idx="1455">
                  <c:v>76.599999999999994</c:v>
                </c:pt>
                <c:pt idx="1456">
                  <c:v>76.599999999999994</c:v>
                </c:pt>
                <c:pt idx="1457">
                  <c:v>76.599999999999994</c:v>
                </c:pt>
                <c:pt idx="1458">
                  <c:v>76.5</c:v>
                </c:pt>
                <c:pt idx="1459">
                  <c:v>76.3</c:v>
                </c:pt>
                <c:pt idx="1460">
                  <c:v>76.3</c:v>
                </c:pt>
                <c:pt idx="1461">
                  <c:v>76.3</c:v>
                </c:pt>
                <c:pt idx="1462">
                  <c:v>76.099999999999994</c:v>
                </c:pt>
                <c:pt idx="1463">
                  <c:v>76.099999999999994</c:v>
                </c:pt>
                <c:pt idx="1464">
                  <c:v>76.099999999999994</c:v>
                </c:pt>
                <c:pt idx="1465">
                  <c:v>76.099999999999994</c:v>
                </c:pt>
                <c:pt idx="1466">
                  <c:v>75.900000000000006</c:v>
                </c:pt>
                <c:pt idx="1467">
                  <c:v>75.900000000000006</c:v>
                </c:pt>
                <c:pt idx="1468">
                  <c:v>75.900000000000006</c:v>
                </c:pt>
                <c:pt idx="1469">
                  <c:v>75.900000000000006</c:v>
                </c:pt>
                <c:pt idx="1470">
                  <c:v>75.900000000000006</c:v>
                </c:pt>
                <c:pt idx="1471">
                  <c:v>75.900000000000006</c:v>
                </c:pt>
                <c:pt idx="1472">
                  <c:v>75.900000000000006</c:v>
                </c:pt>
                <c:pt idx="1473">
                  <c:v>75.900000000000006</c:v>
                </c:pt>
                <c:pt idx="1474">
                  <c:v>75.900000000000006</c:v>
                </c:pt>
                <c:pt idx="1475">
                  <c:v>75.900000000000006</c:v>
                </c:pt>
                <c:pt idx="1476">
                  <c:v>75.900000000000006</c:v>
                </c:pt>
                <c:pt idx="1477">
                  <c:v>75.900000000000006</c:v>
                </c:pt>
                <c:pt idx="1478">
                  <c:v>75.900000000000006</c:v>
                </c:pt>
                <c:pt idx="1479">
                  <c:v>75.900000000000006</c:v>
                </c:pt>
                <c:pt idx="1480">
                  <c:v>75.900000000000006</c:v>
                </c:pt>
                <c:pt idx="1481">
                  <c:v>75.900000000000006</c:v>
                </c:pt>
                <c:pt idx="1482">
                  <c:v>75.900000000000006</c:v>
                </c:pt>
                <c:pt idx="1483">
                  <c:v>75.900000000000006</c:v>
                </c:pt>
                <c:pt idx="1484">
                  <c:v>75.900000000000006</c:v>
                </c:pt>
                <c:pt idx="1485">
                  <c:v>75.900000000000006</c:v>
                </c:pt>
                <c:pt idx="1486">
                  <c:v>75.900000000000006</c:v>
                </c:pt>
                <c:pt idx="1487">
                  <c:v>75.900000000000006</c:v>
                </c:pt>
                <c:pt idx="1488">
                  <c:v>75.900000000000006</c:v>
                </c:pt>
                <c:pt idx="1489">
                  <c:v>75.900000000000006</c:v>
                </c:pt>
                <c:pt idx="1490">
                  <c:v>75.900000000000006</c:v>
                </c:pt>
                <c:pt idx="1491">
                  <c:v>75.900000000000006</c:v>
                </c:pt>
                <c:pt idx="1492">
                  <c:v>75.900000000000006</c:v>
                </c:pt>
                <c:pt idx="1493">
                  <c:v>75.900000000000006</c:v>
                </c:pt>
                <c:pt idx="1494">
                  <c:v>75.900000000000006</c:v>
                </c:pt>
                <c:pt idx="1495">
                  <c:v>75.900000000000006</c:v>
                </c:pt>
                <c:pt idx="1496">
                  <c:v>75.900000000000006</c:v>
                </c:pt>
                <c:pt idx="1497">
                  <c:v>75.900000000000006</c:v>
                </c:pt>
                <c:pt idx="1498">
                  <c:v>75.900000000000006</c:v>
                </c:pt>
                <c:pt idx="1499">
                  <c:v>75.900000000000006</c:v>
                </c:pt>
                <c:pt idx="1500">
                  <c:v>75.900000000000006</c:v>
                </c:pt>
                <c:pt idx="1501">
                  <c:v>75.900000000000006</c:v>
                </c:pt>
                <c:pt idx="1502">
                  <c:v>75.900000000000006</c:v>
                </c:pt>
                <c:pt idx="1503">
                  <c:v>75.900000000000006</c:v>
                </c:pt>
                <c:pt idx="1504">
                  <c:v>75.900000000000006</c:v>
                </c:pt>
                <c:pt idx="1505">
                  <c:v>75.900000000000006</c:v>
                </c:pt>
                <c:pt idx="1506">
                  <c:v>75.900000000000006</c:v>
                </c:pt>
                <c:pt idx="1507">
                  <c:v>75.900000000000006</c:v>
                </c:pt>
                <c:pt idx="1508">
                  <c:v>75.900000000000006</c:v>
                </c:pt>
                <c:pt idx="1509">
                  <c:v>75.900000000000006</c:v>
                </c:pt>
                <c:pt idx="1510">
                  <c:v>75.900000000000006</c:v>
                </c:pt>
                <c:pt idx="1511">
                  <c:v>75.900000000000006</c:v>
                </c:pt>
                <c:pt idx="1512">
                  <c:v>75.900000000000006</c:v>
                </c:pt>
                <c:pt idx="1513">
                  <c:v>75.900000000000006</c:v>
                </c:pt>
                <c:pt idx="1514">
                  <c:v>75.900000000000006</c:v>
                </c:pt>
                <c:pt idx="1515">
                  <c:v>75.900000000000006</c:v>
                </c:pt>
                <c:pt idx="1516">
                  <c:v>75.900000000000006</c:v>
                </c:pt>
                <c:pt idx="1517">
                  <c:v>75.900000000000006</c:v>
                </c:pt>
                <c:pt idx="1518">
                  <c:v>75.900000000000006</c:v>
                </c:pt>
                <c:pt idx="1519">
                  <c:v>75.900000000000006</c:v>
                </c:pt>
                <c:pt idx="1520">
                  <c:v>75.900000000000006</c:v>
                </c:pt>
                <c:pt idx="1521">
                  <c:v>75.900000000000006</c:v>
                </c:pt>
                <c:pt idx="1522">
                  <c:v>75.900000000000006</c:v>
                </c:pt>
                <c:pt idx="1523">
                  <c:v>75.900000000000006</c:v>
                </c:pt>
                <c:pt idx="1524">
                  <c:v>75.900000000000006</c:v>
                </c:pt>
                <c:pt idx="1525">
                  <c:v>75.900000000000006</c:v>
                </c:pt>
                <c:pt idx="1526">
                  <c:v>75.900000000000006</c:v>
                </c:pt>
                <c:pt idx="1527">
                  <c:v>75.900000000000006</c:v>
                </c:pt>
                <c:pt idx="1528">
                  <c:v>75.900000000000006</c:v>
                </c:pt>
                <c:pt idx="1529">
                  <c:v>75.900000000000006</c:v>
                </c:pt>
                <c:pt idx="1530">
                  <c:v>75.900000000000006</c:v>
                </c:pt>
                <c:pt idx="1531">
                  <c:v>75.900000000000006</c:v>
                </c:pt>
                <c:pt idx="1532">
                  <c:v>75.900000000000006</c:v>
                </c:pt>
                <c:pt idx="1533">
                  <c:v>75.900000000000006</c:v>
                </c:pt>
                <c:pt idx="1534">
                  <c:v>75.900000000000006</c:v>
                </c:pt>
                <c:pt idx="1535">
                  <c:v>75.900000000000006</c:v>
                </c:pt>
                <c:pt idx="1536">
                  <c:v>75.900000000000006</c:v>
                </c:pt>
                <c:pt idx="1537">
                  <c:v>75.900000000000006</c:v>
                </c:pt>
                <c:pt idx="1538">
                  <c:v>75.900000000000006</c:v>
                </c:pt>
                <c:pt idx="1539">
                  <c:v>75.900000000000006</c:v>
                </c:pt>
                <c:pt idx="1540">
                  <c:v>75.900000000000006</c:v>
                </c:pt>
                <c:pt idx="1541">
                  <c:v>75.900000000000006</c:v>
                </c:pt>
                <c:pt idx="1542">
                  <c:v>75.900000000000006</c:v>
                </c:pt>
                <c:pt idx="1543">
                  <c:v>75.900000000000006</c:v>
                </c:pt>
                <c:pt idx="1544">
                  <c:v>75.900000000000006</c:v>
                </c:pt>
                <c:pt idx="1545">
                  <c:v>75.900000000000006</c:v>
                </c:pt>
                <c:pt idx="1546">
                  <c:v>75.900000000000006</c:v>
                </c:pt>
                <c:pt idx="1547">
                  <c:v>75.900000000000006</c:v>
                </c:pt>
                <c:pt idx="1548">
                  <c:v>75.900000000000006</c:v>
                </c:pt>
                <c:pt idx="1549">
                  <c:v>75.900000000000006</c:v>
                </c:pt>
                <c:pt idx="1550">
                  <c:v>75.900000000000006</c:v>
                </c:pt>
                <c:pt idx="1551">
                  <c:v>75.900000000000006</c:v>
                </c:pt>
                <c:pt idx="1552">
                  <c:v>75.900000000000006</c:v>
                </c:pt>
                <c:pt idx="1553">
                  <c:v>75.900000000000006</c:v>
                </c:pt>
                <c:pt idx="1554">
                  <c:v>75.900000000000006</c:v>
                </c:pt>
                <c:pt idx="1555">
                  <c:v>75.900000000000006</c:v>
                </c:pt>
                <c:pt idx="1556">
                  <c:v>75.900000000000006</c:v>
                </c:pt>
                <c:pt idx="1557">
                  <c:v>75.900000000000006</c:v>
                </c:pt>
                <c:pt idx="1558">
                  <c:v>75.900000000000006</c:v>
                </c:pt>
                <c:pt idx="1559">
                  <c:v>75.900000000000006</c:v>
                </c:pt>
                <c:pt idx="1560">
                  <c:v>75.900000000000006</c:v>
                </c:pt>
                <c:pt idx="1561">
                  <c:v>75.900000000000006</c:v>
                </c:pt>
                <c:pt idx="1562">
                  <c:v>75.900000000000006</c:v>
                </c:pt>
                <c:pt idx="1563">
                  <c:v>75.900000000000006</c:v>
                </c:pt>
                <c:pt idx="1564">
                  <c:v>75.900000000000006</c:v>
                </c:pt>
                <c:pt idx="1565">
                  <c:v>75.900000000000006</c:v>
                </c:pt>
                <c:pt idx="1566">
                  <c:v>75.900000000000006</c:v>
                </c:pt>
                <c:pt idx="1567">
                  <c:v>75.900000000000006</c:v>
                </c:pt>
                <c:pt idx="1568">
                  <c:v>75.900000000000006</c:v>
                </c:pt>
                <c:pt idx="1569">
                  <c:v>75.900000000000006</c:v>
                </c:pt>
                <c:pt idx="1570">
                  <c:v>75.900000000000006</c:v>
                </c:pt>
                <c:pt idx="1571">
                  <c:v>75.900000000000006</c:v>
                </c:pt>
                <c:pt idx="1572">
                  <c:v>75.900000000000006</c:v>
                </c:pt>
                <c:pt idx="1573">
                  <c:v>75.900000000000006</c:v>
                </c:pt>
                <c:pt idx="1574">
                  <c:v>75.900000000000006</c:v>
                </c:pt>
                <c:pt idx="1575">
                  <c:v>75.900000000000006</c:v>
                </c:pt>
                <c:pt idx="1576">
                  <c:v>75.900000000000006</c:v>
                </c:pt>
                <c:pt idx="1577">
                  <c:v>75.900000000000006</c:v>
                </c:pt>
                <c:pt idx="1578">
                  <c:v>75.900000000000006</c:v>
                </c:pt>
                <c:pt idx="1579">
                  <c:v>75.900000000000006</c:v>
                </c:pt>
                <c:pt idx="1580">
                  <c:v>75.900000000000006</c:v>
                </c:pt>
                <c:pt idx="1581">
                  <c:v>75.900000000000006</c:v>
                </c:pt>
                <c:pt idx="1582">
                  <c:v>75.900000000000006</c:v>
                </c:pt>
                <c:pt idx="1583">
                  <c:v>75.900000000000006</c:v>
                </c:pt>
                <c:pt idx="1584">
                  <c:v>75.900000000000006</c:v>
                </c:pt>
                <c:pt idx="1585">
                  <c:v>75.900000000000006</c:v>
                </c:pt>
                <c:pt idx="1586">
                  <c:v>75.900000000000006</c:v>
                </c:pt>
                <c:pt idx="1587">
                  <c:v>75.900000000000006</c:v>
                </c:pt>
                <c:pt idx="1588">
                  <c:v>75.900000000000006</c:v>
                </c:pt>
                <c:pt idx="1589">
                  <c:v>75.900000000000006</c:v>
                </c:pt>
                <c:pt idx="1590">
                  <c:v>75.900000000000006</c:v>
                </c:pt>
                <c:pt idx="1591">
                  <c:v>75.7</c:v>
                </c:pt>
                <c:pt idx="1592">
                  <c:v>75.7</c:v>
                </c:pt>
                <c:pt idx="1593">
                  <c:v>75.7</c:v>
                </c:pt>
                <c:pt idx="1594">
                  <c:v>75.7</c:v>
                </c:pt>
                <c:pt idx="1595">
                  <c:v>75.7</c:v>
                </c:pt>
                <c:pt idx="1596">
                  <c:v>75.7</c:v>
                </c:pt>
                <c:pt idx="1597">
                  <c:v>75.7</c:v>
                </c:pt>
                <c:pt idx="1598">
                  <c:v>75.7</c:v>
                </c:pt>
                <c:pt idx="1599">
                  <c:v>75.7</c:v>
                </c:pt>
                <c:pt idx="1600">
                  <c:v>75.599999999999994</c:v>
                </c:pt>
                <c:pt idx="1601">
                  <c:v>75.599999999999994</c:v>
                </c:pt>
                <c:pt idx="1602">
                  <c:v>75.599999999999994</c:v>
                </c:pt>
                <c:pt idx="1603">
                  <c:v>75.599999999999994</c:v>
                </c:pt>
                <c:pt idx="1604">
                  <c:v>75.599999999999994</c:v>
                </c:pt>
                <c:pt idx="1605">
                  <c:v>75.599999999999994</c:v>
                </c:pt>
                <c:pt idx="1606">
                  <c:v>75.599999999999994</c:v>
                </c:pt>
                <c:pt idx="1607">
                  <c:v>75.400000000000006</c:v>
                </c:pt>
                <c:pt idx="1608">
                  <c:v>75.400000000000006</c:v>
                </c:pt>
                <c:pt idx="1609">
                  <c:v>75.400000000000006</c:v>
                </c:pt>
                <c:pt idx="1610">
                  <c:v>75.400000000000006</c:v>
                </c:pt>
                <c:pt idx="1611">
                  <c:v>75.400000000000006</c:v>
                </c:pt>
                <c:pt idx="1612">
                  <c:v>75.400000000000006</c:v>
                </c:pt>
                <c:pt idx="1613">
                  <c:v>75.400000000000006</c:v>
                </c:pt>
                <c:pt idx="1614">
                  <c:v>75.400000000000006</c:v>
                </c:pt>
                <c:pt idx="1615">
                  <c:v>75.400000000000006</c:v>
                </c:pt>
                <c:pt idx="1616">
                  <c:v>75.400000000000006</c:v>
                </c:pt>
                <c:pt idx="1617">
                  <c:v>75.2</c:v>
                </c:pt>
                <c:pt idx="1618">
                  <c:v>75.2</c:v>
                </c:pt>
                <c:pt idx="1619">
                  <c:v>75</c:v>
                </c:pt>
                <c:pt idx="1620">
                  <c:v>75</c:v>
                </c:pt>
                <c:pt idx="1621">
                  <c:v>75</c:v>
                </c:pt>
                <c:pt idx="1622">
                  <c:v>75</c:v>
                </c:pt>
                <c:pt idx="1623">
                  <c:v>75</c:v>
                </c:pt>
                <c:pt idx="1624">
                  <c:v>75</c:v>
                </c:pt>
                <c:pt idx="1625">
                  <c:v>75</c:v>
                </c:pt>
                <c:pt idx="1626">
                  <c:v>75</c:v>
                </c:pt>
                <c:pt idx="1627">
                  <c:v>75</c:v>
                </c:pt>
                <c:pt idx="1628">
                  <c:v>75</c:v>
                </c:pt>
                <c:pt idx="1629">
                  <c:v>75</c:v>
                </c:pt>
                <c:pt idx="1630">
                  <c:v>75</c:v>
                </c:pt>
                <c:pt idx="1631">
                  <c:v>75</c:v>
                </c:pt>
                <c:pt idx="1632">
                  <c:v>75</c:v>
                </c:pt>
                <c:pt idx="1633">
                  <c:v>75</c:v>
                </c:pt>
                <c:pt idx="1634">
                  <c:v>75</c:v>
                </c:pt>
                <c:pt idx="1635">
                  <c:v>75</c:v>
                </c:pt>
                <c:pt idx="1636">
                  <c:v>75</c:v>
                </c:pt>
                <c:pt idx="1637">
                  <c:v>75</c:v>
                </c:pt>
                <c:pt idx="1638">
                  <c:v>75</c:v>
                </c:pt>
                <c:pt idx="1639">
                  <c:v>75</c:v>
                </c:pt>
                <c:pt idx="1640">
                  <c:v>75</c:v>
                </c:pt>
                <c:pt idx="1641">
                  <c:v>75</c:v>
                </c:pt>
                <c:pt idx="1642">
                  <c:v>75</c:v>
                </c:pt>
                <c:pt idx="1643">
                  <c:v>75</c:v>
                </c:pt>
                <c:pt idx="1644">
                  <c:v>75</c:v>
                </c:pt>
                <c:pt idx="1645">
                  <c:v>75</c:v>
                </c:pt>
                <c:pt idx="1646">
                  <c:v>75</c:v>
                </c:pt>
                <c:pt idx="1647">
                  <c:v>75</c:v>
                </c:pt>
                <c:pt idx="1648">
                  <c:v>75</c:v>
                </c:pt>
                <c:pt idx="1649">
                  <c:v>75</c:v>
                </c:pt>
                <c:pt idx="1650">
                  <c:v>75</c:v>
                </c:pt>
                <c:pt idx="1651">
                  <c:v>75</c:v>
                </c:pt>
                <c:pt idx="1652">
                  <c:v>75</c:v>
                </c:pt>
                <c:pt idx="1653">
                  <c:v>75</c:v>
                </c:pt>
                <c:pt idx="1654">
                  <c:v>75</c:v>
                </c:pt>
                <c:pt idx="1655">
                  <c:v>75</c:v>
                </c:pt>
                <c:pt idx="1656">
                  <c:v>75</c:v>
                </c:pt>
                <c:pt idx="1657">
                  <c:v>75</c:v>
                </c:pt>
                <c:pt idx="1658">
                  <c:v>75</c:v>
                </c:pt>
                <c:pt idx="1659">
                  <c:v>75</c:v>
                </c:pt>
                <c:pt idx="1660">
                  <c:v>75</c:v>
                </c:pt>
                <c:pt idx="1661">
                  <c:v>75</c:v>
                </c:pt>
                <c:pt idx="1662">
                  <c:v>75</c:v>
                </c:pt>
                <c:pt idx="1663">
                  <c:v>75</c:v>
                </c:pt>
                <c:pt idx="1664">
                  <c:v>75</c:v>
                </c:pt>
                <c:pt idx="1665">
                  <c:v>75</c:v>
                </c:pt>
                <c:pt idx="1666">
                  <c:v>75</c:v>
                </c:pt>
                <c:pt idx="1667">
                  <c:v>75</c:v>
                </c:pt>
                <c:pt idx="1668">
                  <c:v>75</c:v>
                </c:pt>
                <c:pt idx="1669">
                  <c:v>75</c:v>
                </c:pt>
                <c:pt idx="1670">
                  <c:v>75</c:v>
                </c:pt>
                <c:pt idx="1671">
                  <c:v>75</c:v>
                </c:pt>
                <c:pt idx="1672">
                  <c:v>75</c:v>
                </c:pt>
                <c:pt idx="1673">
                  <c:v>75</c:v>
                </c:pt>
                <c:pt idx="1674">
                  <c:v>75</c:v>
                </c:pt>
                <c:pt idx="1675">
                  <c:v>75</c:v>
                </c:pt>
                <c:pt idx="1676">
                  <c:v>75</c:v>
                </c:pt>
                <c:pt idx="1677">
                  <c:v>75</c:v>
                </c:pt>
                <c:pt idx="1678">
                  <c:v>75</c:v>
                </c:pt>
                <c:pt idx="1679">
                  <c:v>75</c:v>
                </c:pt>
                <c:pt idx="1680">
                  <c:v>75</c:v>
                </c:pt>
                <c:pt idx="1681">
                  <c:v>75</c:v>
                </c:pt>
                <c:pt idx="1682">
                  <c:v>75</c:v>
                </c:pt>
                <c:pt idx="1683">
                  <c:v>75</c:v>
                </c:pt>
                <c:pt idx="1684">
                  <c:v>75</c:v>
                </c:pt>
                <c:pt idx="1685">
                  <c:v>75</c:v>
                </c:pt>
                <c:pt idx="1686">
                  <c:v>75</c:v>
                </c:pt>
                <c:pt idx="1687">
                  <c:v>75</c:v>
                </c:pt>
                <c:pt idx="1688">
                  <c:v>75</c:v>
                </c:pt>
                <c:pt idx="1689">
                  <c:v>75</c:v>
                </c:pt>
                <c:pt idx="1690">
                  <c:v>75</c:v>
                </c:pt>
                <c:pt idx="1691">
                  <c:v>75</c:v>
                </c:pt>
                <c:pt idx="1692">
                  <c:v>75</c:v>
                </c:pt>
                <c:pt idx="1693">
                  <c:v>75</c:v>
                </c:pt>
                <c:pt idx="1694">
                  <c:v>75</c:v>
                </c:pt>
                <c:pt idx="1695">
                  <c:v>75</c:v>
                </c:pt>
                <c:pt idx="1696">
                  <c:v>75</c:v>
                </c:pt>
                <c:pt idx="1697">
                  <c:v>75</c:v>
                </c:pt>
                <c:pt idx="1698">
                  <c:v>75</c:v>
                </c:pt>
                <c:pt idx="1699">
                  <c:v>75</c:v>
                </c:pt>
                <c:pt idx="1700">
                  <c:v>75</c:v>
                </c:pt>
                <c:pt idx="1701">
                  <c:v>75</c:v>
                </c:pt>
                <c:pt idx="1702">
                  <c:v>75</c:v>
                </c:pt>
                <c:pt idx="1703">
                  <c:v>75</c:v>
                </c:pt>
                <c:pt idx="1704">
                  <c:v>75</c:v>
                </c:pt>
                <c:pt idx="1705">
                  <c:v>75</c:v>
                </c:pt>
                <c:pt idx="1706">
                  <c:v>75</c:v>
                </c:pt>
                <c:pt idx="1707">
                  <c:v>75</c:v>
                </c:pt>
                <c:pt idx="1708">
                  <c:v>75</c:v>
                </c:pt>
                <c:pt idx="1709">
                  <c:v>75</c:v>
                </c:pt>
                <c:pt idx="1710">
                  <c:v>75</c:v>
                </c:pt>
                <c:pt idx="1711">
                  <c:v>75</c:v>
                </c:pt>
                <c:pt idx="1712">
                  <c:v>75</c:v>
                </c:pt>
                <c:pt idx="1713">
                  <c:v>75</c:v>
                </c:pt>
                <c:pt idx="1714">
                  <c:v>75</c:v>
                </c:pt>
                <c:pt idx="1715">
                  <c:v>75</c:v>
                </c:pt>
                <c:pt idx="1716">
                  <c:v>75</c:v>
                </c:pt>
                <c:pt idx="1717">
                  <c:v>75</c:v>
                </c:pt>
                <c:pt idx="1718">
                  <c:v>75</c:v>
                </c:pt>
                <c:pt idx="1719">
                  <c:v>75</c:v>
                </c:pt>
                <c:pt idx="1720">
                  <c:v>75</c:v>
                </c:pt>
                <c:pt idx="1721">
                  <c:v>75</c:v>
                </c:pt>
                <c:pt idx="1722">
                  <c:v>75</c:v>
                </c:pt>
                <c:pt idx="1723">
                  <c:v>75</c:v>
                </c:pt>
                <c:pt idx="1724">
                  <c:v>75</c:v>
                </c:pt>
                <c:pt idx="1725">
                  <c:v>75</c:v>
                </c:pt>
                <c:pt idx="1726">
                  <c:v>75</c:v>
                </c:pt>
                <c:pt idx="1727">
                  <c:v>75</c:v>
                </c:pt>
                <c:pt idx="1728">
                  <c:v>75</c:v>
                </c:pt>
                <c:pt idx="1729">
                  <c:v>75</c:v>
                </c:pt>
                <c:pt idx="1730">
                  <c:v>75</c:v>
                </c:pt>
                <c:pt idx="1731">
                  <c:v>75</c:v>
                </c:pt>
                <c:pt idx="1732">
                  <c:v>75</c:v>
                </c:pt>
                <c:pt idx="1733">
                  <c:v>75</c:v>
                </c:pt>
                <c:pt idx="1734">
                  <c:v>75</c:v>
                </c:pt>
                <c:pt idx="1735">
                  <c:v>75</c:v>
                </c:pt>
                <c:pt idx="1736">
                  <c:v>75</c:v>
                </c:pt>
                <c:pt idx="1737">
                  <c:v>75</c:v>
                </c:pt>
                <c:pt idx="1738">
                  <c:v>75</c:v>
                </c:pt>
                <c:pt idx="1739">
                  <c:v>75</c:v>
                </c:pt>
                <c:pt idx="1740">
                  <c:v>75</c:v>
                </c:pt>
                <c:pt idx="1741">
                  <c:v>75</c:v>
                </c:pt>
                <c:pt idx="1742">
                  <c:v>74.7</c:v>
                </c:pt>
                <c:pt idx="1743">
                  <c:v>74.7</c:v>
                </c:pt>
                <c:pt idx="1744">
                  <c:v>74.7</c:v>
                </c:pt>
                <c:pt idx="1745">
                  <c:v>74.5</c:v>
                </c:pt>
                <c:pt idx="1746">
                  <c:v>74.3</c:v>
                </c:pt>
                <c:pt idx="1747">
                  <c:v>74.3</c:v>
                </c:pt>
                <c:pt idx="1748">
                  <c:v>74.3</c:v>
                </c:pt>
                <c:pt idx="1749">
                  <c:v>74.3</c:v>
                </c:pt>
                <c:pt idx="1750">
                  <c:v>74.3</c:v>
                </c:pt>
                <c:pt idx="1751">
                  <c:v>74.3</c:v>
                </c:pt>
                <c:pt idx="1752">
                  <c:v>74.3</c:v>
                </c:pt>
                <c:pt idx="1753">
                  <c:v>74.3</c:v>
                </c:pt>
                <c:pt idx="1754">
                  <c:v>74.3</c:v>
                </c:pt>
                <c:pt idx="1755">
                  <c:v>74.3</c:v>
                </c:pt>
                <c:pt idx="1756">
                  <c:v>74.3</c:v>
                </c:pt>
                <c:pt idx="1757">
                  <c:v>74.3</c:v>
                </c:pt>
                <c:pt idx="1758">
                  <c:v>74.3</c:v>
                </c:pt>
                <c:pt idx="1759">
                  <c:v>74.099999999999994</c:v>
                </c:pt>
                <c:pt idx="1760">
                  <c:v>74.099999999999994</c:v>
                </c:pt>
                <c:pt idx="1761">
                  <c:v>73.900000000000006</c:v>
                </c:pt>
                <c:pt idx="1762">
                  <c:v>73.900000000000006</c:v>
                </c:pt>
                <c:pt idx="1763">
                  <c:v>73.900000000000006</c:v>
                </c:pt>
                <c:pt idx="1764">
                  <c:v>73.900000000000006</c:v>
                </c:pt>
                <c:pt idx="1765">
                  <c:v>73.900000000000006</c:v>
                </c:pt>
                <c:pt idx="1766">
                  <c:v>73.900000000000006</c:v>
                </c:pt>
                <c:pt idx="1767">
                  <c:v>73.900000000000006</c:v>
                </c:pt>
                <c:pt idx="1768">
                  <c:v>73.900000000000006</c:v>
                </c:pt>
                <c:pt idx="1769">
                  <c:v>73.900000000000006</c:v>
                </c:pt>
                <c:pt idx="1770">
                  <c:v>73.900000000000006</c:v>
                </c:pt>
                <c:pt idx="1771">
                  <c:v>73.900000000000006</c:v>
                </c:pt>
                <c:pt idx="1772">
                  <c:v>73.900000000000006</c:v>
                </c:pt>
                <c:pt idx="1773">
                  <c:v>73.900000000000006</c:v>
                </c:pt>
                <c:pt idx="1774">
                  <c:v>73.900000000000006</c:v>
                </c:pt>
                <c:pt idx="1775">
                  <c:v>73.900000000000006</c:v>
                </c:pt>
                <c:pt idx="1776">
                  <c:v>73.900000000000006</c:v>
                </c:pt>
                <c:pt idx="1777">
                  <c:v>73.900000000000006</c:v>
                </c:pt>
                <c:pt idx="1778">
                  <c:v>73.900000000000006</c:v>
                </c:pt>
                <c:pt idx="1779">
                  <c:v>73.900000000000006</c:v>
                </c:pt>
                <c:pt idx="1780">
                  <c:v>73.900000000000006</c:v>
                </c:pt>
                <c:pt idx="1781">
                  <c:v>73.900000000000006</c:v>
                </c:pt>
                <c:pt idx="1782">
                  <c:v>73.900000000000006</c:v>
                </c:pt>
                <c:pt idx="1783">
                  <c:v>73.900000000000006</c:v>
                </c:pt>
                <c:pt idx="1784">
                  <c:v>73.900000000000006</c:v>
                </c:pt>
                <c:pt idx="1785">
                  <c:v>73.900000000000006</c:v>
                </c:pt>
                <c:pt idx="1786">
                  <c:v>73.900000000000006</c:v>
                </c:pt>
                <c:pt idx="1787">
                  <c:v>73.900000000000006</c:v>
                </c:pt>
                <c:pt idx="1788">
                  <c:v>73.900000000000006</c:v>
                </c:pt>
                <c:pt idx="1789">
                  <c:v>73.900000000000006</c:v>
                </c:pt>
                <c:pt idx="1790">
                  <c:v>73.900000000000006</c:v>
                </c:pt>
                <c:pt idx="1791">
                  <c:v>73.900000000000006</c:v>
                </c:pt>
                <c:pt idx="1792">
                  <c:v>73.900000000000006</c:v>
                </c:pt>
                <c:pt idx="1793">
                  <c:v>73.900000000000006</c:v>
                </c:pt>
                <c:pt idx="1794">
                  <c:v>73.900000000000006</c:v>
                </c:pt>
                <c:pt idx="1795">
                  <c:v>73.900000000000006</c:v>
                </c:pt>
                <c:pt idx="1796">
                  <c:v>73.900000000000006</c:v>
                </c:pt>
                <c:pt idx="1797">
                  <c:v>73.900000000000006</c:v>
                </c:pt>
                <c:pt idx="1798">
                  <c:v>73.900000000000006</c:v>
                </c:pt>
                <c:pt idx="1799">
                  <c:v>73.900000000000006</c:v>
                </c:pt>
                <c:pt idx="1800">
                  <c:v>73.900000000000006</c:v>
                </c:pt>
                <c:pt idx="1801">
                  <c:v>73.900000000000006</c:v>
                </c:pt>
                <c:pt idx="1802">
                  <c:v>73.900000000000006</c:v>
                </c:pt>
                <c:pt idx="1803">
                  <c:v>73.900000000000006</c:v>
                </c:pt>
                <c:pt idx="1804">
                  <c:v>73.900000000000006</c:v>
                </c:pt>
                <c:pt idx="1805">
                  <c:v>73.900000000000006</c:v>
                </c:pt>
                <c:pt idx="1806">
                  <c:v>73.900000000000006</c:v>
                </c:pt>
                <c:pt idx="1807">
                  <c:v>73.900000000000006</c:v>
                </c:pt>
                <c:pt idx="1808">
                  <c:v>73.900000000000006</c:v>
                </c:pt>
                <c:pt idx="1809">
                  <c:v>73.900000000000006</c:v>
                </c:pt>
                <c:pt idx="1810">
                  <c:v>73.900000000000006</c:v>
                </c:pt>
                <c:pt idx="1811">
                  <c:v>73.900000000000006</c:v>
                </c:pt>
                <c:pt idx="1812">
                  <c:v>73.900000000000006</c:v>
                </c:pt>
                <c:pt idx="1813">
                  <c:v>73.900000000000006</c:v>
                </c:pt>
                <c:pt idx="1814">
                  <c:v>73.900000000000006</c:v>
                </c:pt>
                <c:pt idx="1815">
                  <c:v>73.900000000000006</c:v>
                </c:pt>
                <c:pt idx="1816">
                  <c:v>73.900000000000006</c:v>
                </c:pt>
                <c:pt idx="1817">
                  <c:v>73.900000000000006</c:v>
                </c:pt>
                <c:pt idx="1818">
                  <c:v>73.900000000000006</c:v>
                </c:pt>
                <c:pt idx="1819">
                  <c:v>73.900000000000006</c:v>
                </c:pt>
                <c:pt idx="1820">
                  <c:v>73.900000000000006</c:v>
                </c:pt>
                <c:pt idx="1821">
                  <c:v>73.900000000000006</c:v>
                </c:pt>
                <c:pt idx="1822">
                  <c:v>73.900000000000006</c:v>
                </c:pt>
                <c:pt idx="1823">
                  <c:v>73.900000000000006</c:v>
                </c:pt>
                <c:pt idx="1824">
                  <c:v>73.900000000000006</c:v>
                </c:pt>
                <c:pt idx="1825">
                  <c:v>73.900000000000006</c:v>
                </c:pt>
                <c:pt idx="1826">
                  <c:v>73.900000000000006</c:v>
                </c:pt>
                <c:pt idx="1827">
                  <c:v>73.900000000000006</c:v>
                </c:pt>
                <c:pt idx="1828">
                  <c:v>73.900000000000006</c:v>
                </c:pt>
                <c:pt idx="1829">
                  <c:v>73.900000000000006</c:v>
                </c:pt>
                <c:pt idx="1830">
                  <c:v>73.900000000000006</c:v>
                </c:pt>
                <c:pt idx="1831">
                  <c:v>73.900000000000006</c:v>
                </c:pt>
                <c:pt idx="1832">
                  <c:v>73.900000000000006</c:v>
                </c:pt>
                <c:pt idx="1833">
                  <c:v>73.900000000000006</c:v>
                </c:pt>
                <c:pt idx="1834">
                  <c:v>73.900000000000006</c:v>
                </c:pt>
                <c:pt idx="1835">
                  <c:v>73.900000000000006</c:v>
                </c:pt>
                <c:pt idx="1836">
                  <c:v>73.900000000000006</c:v>
                </c:pt>
                <c:pt idx="1837">
                  <c:v>73.900000000000006</c:v>
                </c:pt>
                <c:pt idx="1838">
                  <c:v>73.900000000000006</c:v>
                </c:pt>
                <c:pt idx="1839">
                  <c:v>73.900000000000006</c:v>
                </c:pt>
                <c:pt idx="1840">
                  <c:v>73.900000000000006</c:v>
                </c:pt>
                <c:pt idx="1841">
                  <c:v>73.900000000000006</c:v>
                </c:pt>
                <c:pt idx="1842">
                  <c:v>73.900000000000006</c:v>
                </c:pt>
                <c:pt idx="1843">
                  <c:v>73.900000000000006</c:v>
                </c:pt>
                <c:pt idx="1844">
                  <c:v>73.900000000000006</c:v>
                </c:pt>
                <c:pt idx="1845">
                  <c:v>73.900000000000006</c:v>
                </c:pt>
                <c:pt idx="1846">
                  <c:v>73.900000000000006</c:v>
                </c:pt>
                <c:pt idx="1847">
                  <c:v>73.900000000000006</c:v>
                </c:pt>
                <c:pt idx="1848">
                  <c:v>73.900000000000006</c:v>
                </c:pt>
                <c:pt idx="1849">
                  <c:v>73.900000000000006</c:v>
                </c:pt>
                <c:pt idx="1850">
                  <c:v>73.900000000000006</c:v>
                </c:pt>
                <c:pt idx="1851">
                  <c:v>73.900000000000006</c:v>
                </c:pt>
                <c:pt idx="1852">
                  <c:v>73.900000000000006</c:v>
                </c:pt>
                <c:pt idx="1853">
                  <c:v>73.900000000000006</c:v>
                </c:pt>
                <c:pt idx="1854">
                  <c:v>73.900000000000006</c:v>
                </c:pt>
                <c:pt idx="1855">
                  <c:v>73.900000000000006</c:v>
                </c:pt>
                <c:pt idx="1856">
                  <c:v>73.900000000000006</c:v>
                </c:pt>
                <c:pt idx="1857">
                  <c:v>73.900000000000006</c:v>
                </c:pt>
                <c:pt idx="1858">
                  <c:v>73.900000000000006</c:v>
                </c:pt>
                <c:pt idx="1859">
                  <c:v>73.900000000000006</c:v>
                </c:pt>
                <c:pt idx="1860">
                  <c:v>73.900000000000006</c:v>
                </c:pt>
                <c:pt idx="1861">
                  <c:v>73.900000000000006</c:v>
                </c:pt>
                <c:pt idx="1862">
                  <c:v>73.900000000000006</c:v>
                </c:pt>
                <c:pt idx="1863">
                  <c:v>73.900000000000006</c:v>
                </c:pt>
                <c:pt idx="1864">
                  <c:v>73.8</c:v>
                </c:pt>
                <c:pt idx="1865">
                  <c:v>73.8</c:v>
                </c:pt>
                <c:pt idx="1866">
                  <c:v>73.8</c:v>
                </c:pt>
                <c:pt idx="1867">
                  <c:v>73.8</c:v>
                </c:pt>
                <c:pt idx="1868">
                  <c:v>73.599999999999994</c:v>
                </c:pt>
                <c:pt idx="1869">
                  <c:v>73.599999999999994</c:v>
                </c:pt>
                <c:pt idx="1870">
                  <c:v>73.400000000000006</c:v>
                </c:pt>
                <c:pt idx="1871">
                  <c:v>73.400000000000006</c:v>
                </c:pt>
                <c:pt idx="1872">
                  <c:v>73.400000000000006</c:v>
                </c:pt>
                <c:pt idx="1873">
                  <c:v>73.400000000000006</c:v>
                </c:pt>
                <c:pt idx="1874">
                  <c:v>73.400000000000006</c:v>
                </c:pt>
                <c:pt idx="1875">
                  <c:v>73.400000000000006</c:v>
                </c:pt>
                <c:pt idx="1876">
                  <c:v>73.400000000000006</c:v>
                </c:pt>
                <c:pt idx="1877">
                  <c:v>73.2</c:v>
                </c:pt>
                <c:pt idx="1878">
                  <c:v>73.2</c:v>
                </c:pt>
                <c:pt idx="1879">
                  <c:v>73</c:v>
                </c:pt>
                <c:pt idx="1880">
                  <c:v>73</c:v>
                </c:pt>
                <c:pt idx="1881">
                  <c:v>73</c:v>
                </c:pt>
                <c:pt idx="1882">
                  <c:v>73</c:v>
                </c:pt>
                <c:pt idx="1883">
                  <c:v>73</c:v>
                </c:pt>
                <c:pt idx="1884">
                  <c:v>73</c:v>
                </c:pt>
                <c:pt idx="1885">
                  <c:v>73</c:v>
                </c:pt>
                <c:pt idx="1886">
                  <c:v>73</c:v>
                </c:pt>
                <c:pt idx="1887">
                  <c:v>73</c:v>
                </c:pt>
                <c:pt idx="1888">
                  <c:v>73</c:v>
                </c:pt>
                <c:pt idx="1889">
                  <c:v>73</c:v>
                </c:pt>
                <c:pt idx="1890">
                  <c:v>73</c:v>
                </c:pt>
                <c:pt idx="1891">
                  <c:v>73</c:v>
                </c:pt>
                <c:pt idx="1892">
                  <c:v>73</c:v>
                </c:pt>
                <c:pt idx="1893">
                  <c:v>73</c:v>
                </c:pt>
                <c:pt idx="1894">
                  <c:v>73</c:v>
                </c:pt>
                <c:pt idx="1895">
                  <c:v>73</c:v>
                </c:pt>
                <c:pt idx="1896">
                  <c:v>73</c:v>
                </c:pt>
                <c:pt idx="1897">
                  <c:v>73</c:v>
                </c:pt>
                <c:pt idx="1898">
                  <c:v>73</c:v>
                </c:pt>
                <c:pt idx="1899">
                  <c:v>73</c:v>
                </c:pt>
                <c:pt idx="1900">
                  <c:v>73</c:v>
                </c:pt>
                <c:pt idx="1901">
                  <c:v>73</c:v>
                </c:pt>
                <c:pt idx="1902">
                  <c:v>73</c:v>
                </c:pt>
                <c:pt idx="1903">
                  <c:v>73</c:v>
                </c:pt>
                <c:pt idx="1904">
                  <c:v>73</c:v>
                </c:pt>
                <c:pt idx="1905">
                  <c:v>73</c:v>
                </c:pt>
                <c:pt idx="1906">
                  <c:v>73</c:v>
                </c:pt>
                <c:pt idx="1907">
                  <c:v>73</c:v>
                </c:pt>
                <c:pt idx="1908">
                  <c:v>73</c:v>
                </c:pt>
                <c:pt idx="1909">
                  <c:v>73</c:v>
                </c:pt>
                <c:pt idx="1910">
                  <c:v>73</c:v>
                </c:pt>
                <c:pt idx="1911">
                  <c:v>73</c:v>
                </c:pt>
                <c:pt idx="1912">
                  <c:v>73</c:v>
                </c:pt>
                <c:pt idx="1913">
                  <c:v>73</c:v>
                </c:pt>
                <c:pt idx="1914">
                  <c:v>73</c:v>
                </c:pt>
                <c:pt idx="1915">
                  <c:v>73</c:v>
                </c:pt>
                <c:pt idx="1916">
                  <c:v>73</c:v>
                </c:pt>
                <c:pt idx="1917">
                  <c:v>73</c:v>
                </c:pt>
                <c:pt idx="1918">
                  <c:v>73</c:v>
                </c:pt>
                <c:pt idx="1919">
                  <c:v>73</c:v>
                </c:pt>
                <c:pt idx="1920">
                  <c:v>73</c:v>
                </c:pt>
                <c:pt idx="1921">
                  <c:v>73</c:v>
                </c:pt>
                <c:pt idx="1922">
                  <c:v>73</c:v>
                </c:pt>
                <c:pt idx="1923">
                  <c:v>73</c:v>
                </c:pt>
                <c:pt idx="1924">
                  <c:v>73</c:v>
                </c:pt>
                <c:pt idx="1925">
                  <c:v>73</c:v>
                </c:pt>
                <c:pt idx="1926">
                  <c:v>73</c:v>
                </c:pt>
                <c:pt idx="1927">
                  <c:v>73</c:v>
                </c:pt>
                <c:pt idx="1928">
                  <c:v>73</c:v>
                </c:pt>
                <c:pt idx="1929">
                  <c:v>73</c:v>
                </c:pt>
                <c:pt idx="1930">
                  <c:v>73</c:v>
                </c:pt>
                <c:pt idx="1931">
                  <c:v>73</c:v>
                </c:pt>
                <c:pt idx="1932">
                  <c:v>73</c:v>
                </c:pt>
                <c:pt idx="1933">
                  <c:v>73</c:v>
                </c:pt>
                <c:pt idx="1934">
                  <c:v>73</c:v>
                </c:pt>
                <c:pt idx="1935">
                  <c:v>73</c:v>
                </c:pt>
                <c:pt idx="1936">
                  <c:v>73</c:v>
                </c:pt>
                <c:pt idx="1937">
                  <c:v>73</c:v>
                </c:pt>
                <c:pt idx="1938">
                  <c:v>73</c:v>
                </c:pt>
                <c:pt idx="1939">
                  <c:v>73</c:v>
                </c:pt>
                <c:pt idx="1940">
                  <c:v>73</c:v>
                </c:pt>
                <c:pt idx="1941">
                  <c:v>73</c:v>
                </c:pt>
                <c:pt idx="1942">
                  <c:v>73</c:v>
                </c:pt>
                <c:pt idx="1943">
                  <c:v>73</c:v>
                </c:pt>
                <c:pt idx="1944">
                  <c:v>73</c:v>
                </c:pt>
                <c:pt idx="1945">
                  <c:v>73</c:v>
                </c:pt>
                <c:pt idx="1946">
                  <c:v>73</c:v>
                </c:pt>
                <c:pt idx="1947">
                  <c:v>73</c:v>
                </c:pt>
                <c:pt idx="1948">
                  <c:v>73</c:v>
                </c:pt>
                <c:pt idx="1949">
                  <c:v>73</c:v>
                </c:pt>
                <c:pt idx="1950">
                  <c:v>73</c:v>
                </c:pt>
                <c:pt idx="1951">
                  <c:v>73</c:v>
                </c:pt>
                <c:pt idx="1952">
                  <c:v>73</c:v>
                </c:pt>
                <c:pt idx="1953">
                  <c:v>73</c:v>
                </c:pt>
                <c:pt idx="1954">
                  <c:v>73</c:v>
                </c:pt>
                <c:pt idx="1955">
                  <c:v>73</c:v>
                </c:pt>
                <c:pt idx="1956">
                  <c:v>73</c:v>
                </c:pt>
                <c:pt idx="1957">
                  <c:v>73</c:v>
                </c:pt>
                <c:pt idx="1958">
                  <c:v>73</c:v>
                </c:pt>
                <c:pt idx="1959">
                  <c:v>73</c:v>
                </c:pt>
                <c:pt idx="1960">
                  <c:v>73</c:v>
                </c:pt>
                <c:pt idx="1961">
                  <c:v>73</c:v>
                </c:pt>
                <c:pt idx="1962">
                  <c:v>73</c:v>
                </c:pt>
                <c:pt idx="1963">
                  <c:v>73</c:v>
                </c:pt>
                <c:pt idx="1964">
                  <c:v>73</c:v>
                </c:pt>
                <c:pt idx="1965">
                  <c:v>73</c:v>
                </c:pt>
                <c:pt idx="1966">
                  <c:v>73</c:v>
                </c:pt>
                <c:pt idx="1967">
                  <c:v>73</c:v>
                </c:pt>
                <c:pt idx="1968">
                  <c:v>73</c:v>
                </c:pt>
                <c:pt idx="1969">
                  <c:v>73</c:v>
                </c:pt>
                <c:pt idx="1970">
                  <c:v>73</c:v>
                </c:pt>
                <c:pt idx="1971">
                  <c:v>73</c:v>
                </c:pt>
                <c:pt idx="1972">
                  <c:v>72.7</c:v>
                </c:pt>
                <c:pt idx="1973">
                  <c:v>72.7</c:v>
                </c:pt>
                <c:pt idx="1974">
                  <c:v>72.7</c:v>
                </c:pt>
                <c:pt idx="1975">
                  <c:v>72.7</c:v>
                </c:pt>
                <c:pt idx="1976">
                  <c:v>72.7</c:v>
                </c:pt>
                <c:pt idx="1977">
                  <c:v>72.7</c:v>
                </c:pt>
                <c:pt idx="1978">
                  <c:v>72.7</c:v>
                </c:pt>
                <c:pt idx="1979">
                  <c:v>72.7</c:v>
                </c:pt>
                <c:pt idx="1980">
                  <c:v>72.3</c:v>
                </c:pt>
                <c:pt idx="1981">
                  <c:v>72.3</c:v>
                </c:pt>
                <c:pt idx="1982">
                  <c:v>72.3</c:v>
                </c:pt>
                <c:pt idx="1983">
                  <c:v>72.3</c:v>
                </c:pt>
                <c:pt idx="1984">
                  <c:v>72.3</c:v>
                </c:pt>
                <c:pt idx="1985">
                  <c:v>72.3</c:v>
                </c:pt>
                <c:pt idx="1986">
                  <c:v>72.3</c:v>
                </c:pt>
                <c:pt idx="1987">
                  <c:v>72.099999999999994</c:v>
                </c:pt>
                <c:pt idx="1988">
                  <c:v>72.099999999999994</c:v>
                </c:pt>
                <c:pt idx="1989">
                  <c:v>72.099999999999994</c:v>
                </c:pt>
                <c:pt idx="1990">
                  <c:v>72</c:v>
                </c:pt>
                <c:pt idx="1991">
                  <c:v>72</c:v>
                </c:pt>
                <c:pt idx="1992">
                  <c:v>72</c:v>
                </c:pt>
                <c:pt idx="1993">
                  <c:v>72</c:v>
                </c:pt>
                <c:pt idx="1994">
                  <c:v>72</c:v>
                </c:pt>
                <c:pt idx="1995">
                  <c:v>72</c:v>
                </c:pt>
                <c:pt idx="1996">
                  <c:v>72</c:v>
                </c:pt>
                <c:pt idx="1997">
                  <c:v>72</c:v>
                </c:pt>
                <c:pt idx="1998">
                  <c:v>72</c:v>
                </c:pt>
                <c:pt idx="1999">
                  <c:v>72</c:v>
                </c:pt>
                <c:pt idx="2000">
                  <c:v>72</c:v>
                </c:pt>
                <c:pt idx="2001">
                  <c:v>72</c:v>
                </c:pt>
                <c:pt idx="2002">
                  <c:v>72</c:v>
                </c:pt>
                <c:pt idx="2003">
                  <c:v>72</c:v>
                </c:pt>
                <c:pt idx="2004">
                  <c:v>72</c:v>
                </c:pt>
                <c:pt idx="2005">
                  <c:v>72</c:v>
                </c:pt>
                <c:pt idx="2006">
                  <c:v>72</c:v>
                </c:pt>
                <c:pt idx="2007">
                  <c:v>72</c:v>
                </c:pt>
                <c:pt idx="2008">
                  <c:v>72</c:v>
                </c:pt>
                <c:pt idx="2009">
                  <c:v>72</c:v>
                </c:pt>
                <c:pt idx="2010">
                  <c:v>72</c:v>
                </c:pt>
                <c:pt idx="2011">
                  <c:v>72</c:v>
                </c:pt>
                <c:pt idx="2012">
                  <c:v>72</c:v>
                </c:pt>
                <c:pt idx="2013">
                  <c:v>72</c:v>
                </c:pt>
                <c:pt idx="2014">
                  <c:v>72</c:v>
                </c:pt>
                <c:pt idx="2015">
                  <c:v>72</c:v>
                </c:pt>
                <c:pt idx="2016">
                  <c:v>72</c:v>
                </c:pt>
                <c:pt idx="2017">
                  <c:v>72</c:v>
                </c:pt>
                <c:pt idx="2018">
                  <c:v>72</c:v>
                </c:pt>
                <c:pt idx="2019">
                  <c:v>72</c:v>
                </c:pt>
                <c:pt idx="2020">
                  <c:v>72</c:v>
                </c:pt>
                <c:pt idx="2021">
                  <c:v>72</c:v>
                </c:pt>
                <c:pt idx="2022">
                  <c:v>72</c:v>
                </c:pt>
                <c:pt idx="2023">
                  <c:v>72</c:v>
                </c:pt>
                <c:pt idx="2024">
                  <c:v>72</c:v>
                </c:pt>
                <c:pt idx="2025">
                  <c:v>72</c:v>
                </c:pt>
                <c:pt idx="2026">
                  <c:v>72</c:v>
                </c:pt>
                <c:pt idx="2027">
                  <c:v>72</c:v>
                </c:pt>
                <c:pt idx="2028">
                  <c:v>72</c:v>
                </c:pt>
                <c:pt idx="2029">
                  <c:v>72</c:v>
                </c:pt>
                <c:pt idx="2030">
                  <c:v>72</c:v>
                </c:pt>
                <c:pt idx="2031">
                  <c:v>72</c:v>
                </c:pt>
                <c:pt idx="2032">
                  <c:v>72</c:v>
                </c:pt>
                <c:pt idx="2033">
                  <c:v>72</c:v>
                </c:pt>
                <c:pt idx="2034">
                  <c:v>72</c:v>
                </c:pt>
                <c:pt idx="2035">
                  <c:v>72</c:v>
                </c:pt>
                <c:pt idx="2036">
                  <c:v>72</c:v>
                </c:pt>
                <c:pt idx="2037">
                  <c:v>72</c:v>
                </c:pt>
                <c:pt idx="2038">
                  <c:v>72</c:v>
                </c:pt>
                <c:pt idx="2039">
                  <c:v>72</c:v>
                </c:pt>
                <c:pt idx="2040">
                  <c:v>72</c:v>
                </c:pt>
                <c:pt idx="2041">
                  <c:v>72</c:v>
                </c:pt>
                <c:pt idx="2042">
                  <c:v>72</c:v>
                </c:pt>
                <c:pt idx="2043">
                  <c:v>72</c:v>
                </c:pt>
                <c:pt idx="2044">
                  <c:v>72</c:v>
                </c:pt>
                <c:pt idx="2045">
                  <c:v>72</c:v>
                </c:pt>
                <c:pt idx="2046">
                  <c:v>72</c:v>
                </c:pt>
                <c:pt idx="2047">
                  <c:v>72</c:v>
                </c:pt>
                <c:pt idx="2048">
                  <c:v>72</c:v>
                </c:pt>
                <c:pt idx="2049">
                  <c:v>72</c:v>
                </c:pt>
                <c:pt idx="2050">
                  <c:v>72</c:v>
                </c:pt>
                <c:pt idx="2051">
                  <c:v>72</c:v>
                </c:pt>
                <c:pt idx="2052">
                  <c:v>72</c:v>
                </c:pt>
                <c:pt idx="2053">
                  <c:v>72</c:v>
                </c:pt>
                <c:pt idx="2054">
                  <c:v>72</c:v>
                </c:pt>
                <c:pt idx="2055">
                  <c:v>72</c:v>
                </c:pt>
                <c:pt idx="2056">
                  <c:v>72</c:v>
                </c:pt>
                <c:pt idx="2057">
                  <c:v>72</c:v>
                </c:pt>
                <c:pt idx="2058">
                  <c:v>72</c:v>
                </c:pt>
                <c:pt idx="2059">
                  <c:v>72</c:v>
                </c:pt>
                <c:pt idx="2060">
                  <c:v>72</c:v>
                </c:pt>
                <c:pt idx="2061">
                  <c:v>72</c:v>
                </c:pt>
                <c:pt idx="2062">
                  <c:v>72</c:v>
                </c:pt>
                <c:pt idx="2063">
                  <c:v>72</c:v>
                </c:pt>
                <c:pt idx="2064">
                  <c:v>72</c:v>
                </c:pt>
                <c:pt idx="2065">
                  <c:v>72</c:v>
                </c:pt>
                <c:pt idx="2066">
                  <c:v>72</c:v>
                </c:pt>
                <c:pt idx="2067">
                  <c:v>72</c:v>
                </c:pt>
                <c:pt idx="2068">
                  <c:v>72</c:v>
                </c:pt>
                <c:pt idx="2069">
                  <c:v>72</c:v>
                </c:pt>
                <c:pt idx="2070">
                  <c:v>72</c:v>
                </c:pt>
                <c:pt idx="2071">
                  <c:v>72</c:v>
                </c:pt>
                <c:pt idx="2072">
                  <c:v>72</c:v>
                </c:pt>
                <c:pt idx="2073">
                  <c:v>72</c:v>
                </c:pt>
                <c:pt idx="2074">
                  <c:v>72</c:v>
                </c:pt>
                <c:pt idx="2075">
                  <c:v>72</c:v>
                </c:pt>
                <c:pt idx="2076">
                  <c:v>72</c:v>
                </c:pt>
                <c:pt idx="2077">
                  <c:v>72</c:v>
                </c:pt>
                <c:pt idx="2078">
                  <c:v>72</c:v>
                </c:pt>
                <c:pt idx="2079">
                  <c:v>72</c:v>
                </c:pt>
                <c:pt idx="2080">
                  <c:v>72</c:v>
                </c:pt>
                <c:pt idx="2081">
                  <c:v>72</c:v>
                </c:pt>
                <c:pt idx="2082">
                  <c:v>72</c:v>
                </c:pt>
                <c:pt idx="2083">
                  <c:v>72</c:v>
                </c:pt>
                <c:pt idx="2084">
                  <c:v>72</c:v>
                </c:pt>
                <c:pt idx="2085">
                  <c:v>72</c:v>
                </c:pt>
                <c:pt idx="2086">
                  <c:v>72</c:v>
                </c:pt>
                <c:pt idx="2087">
                  <c:v>72</c:v>
                </c:pt>
                <c:pt idx="2088">
                  <c:v>72</c:v>
                </c:pt>
                <c:pt idx="2089">
                  <c:v>72</c:v>
                </c:pt>
                <c:pt idx="2090">
                  <c:v>72</c:v>
                </c:pt>
                <c:pt idx="2091">
                  <c:v>72</c:v>
                </c:pt>
                <c:pt idx="2092">
                  <c:v>72</c:v>
                </c:pt>
                <c:pt idx="2093">
                  <c:v>72</c:v>
                </c:pt>
                <c:pt idx="2094">
                  <c:v>72</c:v>
                </c:pt>
                <c:pt idx="2095">
                  <c:v>72</c:v>
                </c:pt>
                <c:pt idx="2096">
                  <c:v>72</c:v>
                </c:pt>
                <c:pt idx="2097">
                  <c:v>72</c:v>
                </c:pt>
                <c:pt idx="2098">
                  <c:v>72</c:v>
                </c:pt>
                <c:pt idx="2099">
                  <c:v>72</c:v>
                </c:pt>
                <c:pt idx="2100">
                  <c:v>72</c:v>
                </c:pt>
                <c:pt idx="2101">
                  <c:v>72</c:v>
                </c:pt>
                <c:pt idx="2102">
                  <c:v>72</c:v>
                </c:pt>
                <c:pt idx="2103">
                  <c:v>72</c:v>
                </c:pt>
                <c:pt idx="2104">
                  <c:v>72</c:v>
                </c:pt>
                <c:pt idx="2105">
                  <c:v>71.8</c:v>
                </c:pt>
                <c:pt idx="2106">
                  <c:v>71.8</c:v>
                </c:pt>
                <c:pt idx="2107">
                  <c:v>71.8</c:v>
                </c:pt>
                <c:pt idx="2108">
                  <c:v>71.8</c:v>
                </c:pt>
                <c:pt idx="2109">
                  <c:v>71.8</c:v>
                </c:pt>
                <c:pt idx="2110">
                  <c:v>71.8</c:v>
                </c:pt>
                <c:pt idx="2111">
                  <c:v>71.599999999999994</c:v>
                </c:pt>
                <c:pt idx="2112">
                  <c:v>71.599999999999994</c:v>
                </c:pt>
                <c:pt idx="2113">
                  <c:v>71.599999999999994</c:v>
                </c:pt>
                <c:pt idx="2114">
                  <c:v>71.599999999999994</c:v>
                </c:pt>
                <c:pt idx="2115">
                  <c:v>71.599999999999994</c:v>
                </c:pt>
                <c:pt idx="2116">
                  <c:v>71.599999999999994</c:v>
                </c:pt>
                <c:pt idx="2117">
                  <c:v>71.599999999999994</c:v>
                </c:pt>
                <c:pt idx="2118">
                  <c:v>71.400000000000006</c:v>
                </c:pt>
                <c:pt idx="2119">
                  <c:v>71.400000000000006</c:v>
                </c:pt>
                <c:pt idx="2120">
                  <c:v>71.400000000000006</c:v>
                </c:pt>
                <c:pt idx="2121">
                  <c:v>71.400000000000006</c:v>
                </c:pt>
                <c:pt idx="2122">
                  <c:v>71.400000000000006</c:v>
                </c:pt>
                <c:pt idx="2123">
                  <c:v>71.400000000000006</c:v>
                </c:pt>
                <c:pt idx="2124">
                  <c:v>71.400000000000006</c:v>
                </c:pt>
                <c:pt idx="2125">
                  <c:v>71.400000000000006</c:v>
                </c:pt>
                <c:pt idx="2126">
                  <c:v>71.2</c:v>
                </c:pt>
                <c:pt idx="2127">
                  <c:v>71.099999999999994</c:v>
                </c:pt>
                <c:pt idx="2128">
                  <c:v>71.099999999999994</c:v>
                </c:pt>
                <c:pt idx="2129">
                  <c:v>71.099999999999994</c:v>
                </c:pt>
                <c:pt idx="2130">
                  <c:v>71.099999999999994</c:v>
                </c:pt>
                <c:pt idx="2131">
                  <c:v>71.099999999999994</c:v>
                </c:pt>
                <c:pt idx="2132">
                  <c:v>71.099999999999994</c:v>
                </c:pt>
                <c:pt idx="2133">
                  <c:v>71.099999999999994</c:v>
                </c:pt>
                <c:pt idx="2134">
                  <c:v>71.099999999999994</c:v>
                </c:pt>
                <c:pt idx="2135">
                  <c:v>71.099999999999994</c:v>
                </c:pt>
                <c:pt idx="2136">
                  <c:v>71.099999999999994</c:v>
                </c:pt>
                <c:pt idx="2137">
                  <c:v>71.099999999999994</c:v>
                </c:pt>
                <c:pt idx="2138">
                  <c:v>71.099999999999994</c:v>
                </c:pt>
                <c:pt idx="2139">
                  <c:v>71.099999999999994</c:v>
                </c:pt>
                <c:pt idx="2140">
                  <c:v>71.099999999999994</c:v>
                </c:pt>
                <c:pt idx="2141">
                  <c:v>71.099999999999994</c:v>
                </c:pt>
                <c:pt idx="2142">
                  <c:v>71.099999999999994</c:v>
                </c:pt>
                <c:pt idx="2143">
                  <c:v>71.099999999999994</c:v>
                </c:pt>
                <c:pt idx="2144">
                  <c:v>71.099999999999994</c:v>
                </c:pt>
                <c:pt idx="2145">
                  <c:v>71.099999999999994</c:v>
                </c:pt>
                <c:pt idx="2146">
                  <c:v>71.099999999999994</c:v>
                </c:pt>
                <c:pt idx="2147">
                  <c:v>71.099999999999994</c:v>
                </c:pt>
                <c:pt idx="2148">
                  <c:v>71.099999999999994</c:v>
                </c:pt>
                <c:pt idx="2149">
                  <c:v>71.099999999999994</c:v>
                </c:pt>
                <c:pt idx="2150">
                  <c:v>71.099999999999994</c:v>
                </c:pt>
                <c:pt idx="2151">
                  <c:v>71.099999999999994</c:v>
                </c:pt>
                <c:pt idx="2152">
                  <c:v>71.099999999999994</c:v>
                </c:pt>
                <c:pt idx="2153">
                  <c:v>71.099999999999994</c:v>
                </c:pt>
                <c:pt idx="2154">
                  <c:v>71.099999999999994</c:v>
                </c:pt>
                <c:pt idx="2155">
                  <c:v>71.099999999999994</c:v>
                </c:pt>
                <c:pt idx="2156">
                  <c:v>71.099999999999994</c:v>
                </c:pt>
                <c:pt idx="2157">
                  <c:v>71.099999999999994</c:v>
                </c:pt>
                <c:pt idx="2158">
                  <c:v>71.099999999999994</c:v>
                </c:pt>
                <c:pt idx="2159">
                  <c:v>71.099999999999994</c:v>
                </c:pt>
                <c:pt idx="2160">
                  <c:v>71.099999999999994</c:v>
                </c:pt>
                <c:pt idx="2161">
                  <c:v>71.099999999999994</c:v>
                </c:pt>
                <c:pt idx="2162">
                  <c:v>71.099999999999994</c:v>
                </c:pt>
                <c:pt idx="2163">
                  <c:v>71.099999999999994</c:v>
                </c:pt>
                <c:pt idx="2164">
                  <c:v>71.099999999999994</c:v>
                </c:pt>
                <c:pt idx="2165">
                  <c:v>71.099999999999994</c:v>
                </c:pt>
                <c:pt idx="2166">
                  <c:v>71.099999999999994</c:v>
                </c:pt>
                <c:pt idx="2167">
                  <c:v>71.099999999999994</c:v>
                </c:pt>
                <c:pt idx="2168">
                  <c:v>71.099999999999994</c:v>
                </c:pt>
                <c:pt idx="2169">
                  <c:v>71.099999999999994</c:v>
                </c:pt>
                <c:pt idx="2170">
                  <c:v>71.099999999999994</c:v>
                </c:pt>
                <c:pt idx="2171">
                  <c:v>71.099999999999994</c:v>
                </c:pt>
                <c:pt idx="2172">
                  <c:v>71.099999999999994</c:v>
                </c:pt>
                <c:pt idx="2173">
                  <c:v>71.099999999999994</c:v>
                </c:pt>
                <c:pt idx="2174">
                  <c:v>71.099999999999994</c:v>
                </c:pt>
                <c:pt idx="2175">
                  <c:v>71.099999999999994</c:v>
                </c:pt>
                <c:pt idx="2176">
                  <c:v>71.099999999999994</c:v>
                </c:pt>
                <c:pt idx="2177">
                  <c:v>71.099999999999994</c:v>
                </c:pt>
                <c:pt idx="2178">
                  <c:v>71.099999999999994</c:v>
                </c:pt>
                <c:pt idx="2179">
                  <c:v>71.099999999999994</c:v>
                </c:pt>
                <c:pt idx="2180">
                  <c:v>71.099999999999994</c:v>
                </c:pt>
                <c:pt idx="2181">
                  <c:v>71.099999999999994</c:v>
                </c:pt>
                <c:pt idx="2182">
                  <c:v>71.099999999999994</c:v>
                </c:pt>
                <c:pt idx="2183">
                  <c:v>71.099999999999994</c:v>
                </c:pt>
                <c:pt idx="2184">
                  <c:v>71.099999999999994</c:v>
                </c:pt>
                <c:pt idx="2185">
                  <c:v>71.099999999999994</c:v>
                </c:pt>
                <c:pt idx="2186">
                  <c:v>71.099999999999994</c:v>
                </c:pt>
                <c:pt idx="2187">
                  <c:v>71.099999999999994</c:v>
                </c:pt>
                <c:pt idx="2188">
                  <c:v>71.099999999999994</c:v>
                </c:pt>
                <c:pt idx="2189">
                  <c:v>71.099999999999994</c:v>
                </c:pt>
                <c:pt idx="2190">
                  <c:v>71.099999999999994</c:v>
                </c:pt>
                <c:pt idx="2191">
                  <c:v>71.099999999999994</c:v>
                </c:pt>
                <c:pt idx="2192">
                  <c:v>71.099999999999994</c:v>
                </c:pt>
                <c:pt idx="2193">
                  <c:v>71.099999999999994</c:v>
                </c:pt>
                <c:pt idx="2194">
                  <c:v>71.099999999999994</c:v>
                </c:pt>
                <c:pt idx="2195">
                  <c:v>71.099999999999994</c:v>
                </c:pt>
                <c:pt idx="2196">
                  <c:v>71.099999999999994</c:v>
                </c:pt>
                <c:pt idx="2197">
                  <c:v>71.099999999999994</c:v>
                </c:pt>
                <c:pt idx="2198">
                  <c:v>71.099999999999994</c:v>
                </c:pt>
                <c:pt idx="2199">
                  <c:v>71.099999999999994</c:v>
                </c:pt>
                <c:pt idx="2200">
                  <c:v>71.099999999999994</c:v>
                </c:pt>
                <c:pt idx="2201">
                  <c:v>71.099999999999994</c:v>
                </c:pt>
                <c:pt idx="2202">
                  <c:v>71.099999999999994</c:v>
                </c:pt>
                <c:pt idx="2203">
                  <c:v>71.099999999999994</c:v>
                </c:pt>
                <c:pt idx="2204">
                  <c:v>71.099999999999994</c:v>
                </c:pt>
                <c:pt idx="2205">
                  <c:v>71.099999999999994</c:v>
                </c:pt>
                <c:pt idx="2206">
                  <c:v>71.099999999999994</c:v>
                </c:pt>
                <c:pt idx="2207">
                  <c:v>71.099999999999994</c:v>
                </c:pt>
                <c:pt idx="2208">
                  <c:v>70.900000000000006</c:v>
                </c:pt>
                <c:pt idx="2209">
                  <c:v>70.900000000000006</c:v>
                </c:pt>
                <c:pt idx="2210">
                  <c:v>70.7</c:v>
                </c:pt>
                <c:pt idx="2211">
                  <c:v>70.7</c:v>
                </c:pt>
                <c:pt idx="2212">
                  <c:v>70.7</c:v>
                </c:pt>
                <c:pt idx="2213">
                  <c:v>70.7</c:v>
                </c:pt>
                <c:pt idx="2214">
                  <c:v>70.3</c:v>
                </c:pt>
                <c:pt idx="2215">
                  <c:v>70.3</c:v>
                </c:pt>
                <c:pt idx="2216">
                  <c:v>70.3</c:v>
                </c:pt>
                <c:pt idx="2217">
                  <c:v>70.3</c:v>
                </c:pt>
                <c:pt idx="2218">
                  <c:v>70.3</c:v>
                </c:pt>
                <c:pt idx="2219">
                  <c:v>70.3</c:v>
                </c:pt>
                <c:pt idx="2220">
                  <c:v>70.3</c:v>
                </c:pt>
                <c:pt idx="2221">
                  <c:v>70.3</c:v>
                </c:pt>
                <c:pt idx="2222">
                  <c:v>70.2</c:v>
                </c:pt>
                <c:pt idx="2223">
                  <c:v>70</c:v>
                </c:pt>
                <c:pt idx="2224">
                  <c:v>70</c:v>
                </c:pt>
                <c:pt idx="2225">
                  <c:v>70</c:v>
                </c:pt>
                <c:pt idx="2226">
                  <c:v>70</c:v>
                </c:pt>
                <c:pt idx="2227">
                  <c:v>70</c:v>
                </c:pt>
                <c:pt idx="2228">
                  <c:v>70</c:v>
                </c:pt>
                <c:pt idx="2229">
                  <c:v>70</c:v>
                </c:pt>
                <c:pt idx="2230">
                  <c:v>70</c:v>
                </c:pt>
                <c:pt idx="2231">
                  <c:v>70</c:v>
                </c:pt>
                <c:pt idx="2232">
                  <c:v>70</c:v>
                </c:pt>
                <c:pt idx="2233">
                  <c:v>70</c:v>
                </c:pt>
                <c:pt idx="2234">
                  <c:v>70</c:v>
                </c:pt>
                <c:pt idx="2235">
                  <c:v>70</c:v>
                </c:pt>
                <c:pt idx="2236">
                  <c:v>70</c:v>
                </c:pt>
                <c:pt idx="2237">
                  <c:v>70</c:v>
                </c:pt>
                <c:pt idx="2238">
                  <c:v>70</c:v>
                </c:pt>
                <c:pt idx="2239">
                  <c:v>70</c:v>
                </c:pt>
                <c:pt idx="2240">
                  <c:v>70</c:v>
                </c:pt>
                <c:pt idx="2241">
                  <c:v>70</c:v>
                </c:pt>
                <c:pt idx="2242">
                  <c:v>70</c:v>
                </c:pt>
                <c:pt idx="2243">
                  <c:v>70</c:v>
                </c:pt>
                <c:pt idx="2244">
                  <c:v>70</c:v>
                </c:pt>
                <c:pt idx="2245">
                  <c:v>70</c:v>
                </c:pt>
                <c:pt idx="2246">
                  <c:v>70</c:v>
                </c:pt>
                <c:pt idx="2247">
                  <c:v>70</c:v>
                </c:pt>
                <c:pt idx="2248">
                  <c:v>70</c:v>
                </c:pt>
                <c:pt idx="2249">
                  <c:v>70</c:v>
                </c:pt>
                <c:pt idx="2250">
                  <c:v>70</c:v>
                </c:pt>
                <c:pt idx="2251">
                  <c:v>70</c:v>
                </c:pt>
                <c:pt idx="2252">
                  <c:v>70</c:v>
                </c:pt>
                <c:pt idx="2253">
                  <c:v>70</c:v>
                </c:pt>
                <c:pt idx="2254">
                  <c:v>70</c:v>
                </c:pt>
                <c:pt idx="2255">
                  <c:v>70</c:v>
                </c:pt>
                <c:pt idx="2256">
                  <c:v>70</c:v>
                </c:pt>
                <c:pt idx="2257">
                  <c:v>70</c:v>
                </c:pt>
                <c:pt idx="2258">
                  <c:v>70</c:v>
                </c:pt>
                <c:pt idx="2259">
                  <c:v>70</c:v>
                </c:pt>
                <c:pt idx="2260">
                  <c:v>70</c:v>
                </c:pt>
                <c:pt idx="2261">
                  <c:v>70</c:v>
                </c:pt>
                <c:pt idx="2262">
                  <c:v>70</c:v>
                </c:pt>
                <c:pt idx="2263">
                  <c:v>70</c:v>
                </c:pt>
                <c:pt idx="2264">
                  <c:v>70</c:v>
                </c:pt>
                <c:pt idx="2265">
                  <c:v>70</c:v>
                </c:pt>
                <c:pt idx="2266">
                  <c:v>70</c:v>
                </c:pt>
                <c:pt idx="2267">
                  <c:v>70</c:v>
                </c:pt>
                <c:pt idx="2268">
                  <c:v>70</c:v>
                </c:pt>
                <c:pt idx="2269">
                  <c:v>70</c:v>
                </c:pt>
                <c:pt idx="2270">
                  <c:v>70</c:v>
                </c:pt>
                <c:pt idx="2271">
                  <c:v>70</c:v>
                </c:pt>
                <c:pt idx="2272">
                  <c:v>70</c:v>
                </c:pt>
                <c:pt idx="2273">
                  <c:v>70</c:v>
                </c:pt>
                <c:pt idx="2274">
                  <c:v>70</c:v>
                </c:pt>
                <c:pt idx="2275">
                  <c:v>70</c:v>
                </c:pt>
                <c:pt idx="2276">
                  <c:v>70</c:v>
                </c:pt>
                <c:pt idx="2277">
                  <c:v>70</c:v>
                </c:pt>
                <c:pt idx="2278">
                  <c:v>70</c:v>
                </c:pt>
                <c:pt idx="2279">
                  <c:v>70</c:v>
                </c:pt>
                <c:pt idx="2280">
                  <c:v>70</c:v>
                </c:pt>
                <c:pt idx="2281">
                  <c:v>70</c:v>
                </c:pt>
                <c:pt idx="2282">
                  <c:v>70</c:v>
                </c:pt>
                <c:pt idx="2283">
                  <c:v>70</c:v>
                </c:pt>
                <c:pt idx="2284">
                  <c:v>70</c:v>
                </c:pt>
                <c:pt idx="2285">
                  <c:v>70</c:v>
                </c:pt>
                <c:pt idx="2286">
                  <c:v>70</c:v>
                </c:pt>
                <c:pt idx="2287">
                  <c:v>70</c:v>
                </c:pt>
                <c:pt idx="2288">
                  <c:v>70</c:v>
                </c:pt>
                <c:pt idx="2289">
                  <c:v>70</c:v>
                </c:pt>
                <c:pt idx="2290">
                  <c:v>70</c:v>
                </c:pt>
                <c:pt idx="2291">
                  <c:v>70</c:v>
                </c:pt>
                <c:pt idx="2292">
                  <c:v>70</c:v>
                </c:pt>
                <c:pt idx="2293">
                  <c:v>70</c:v>
                </c:pt>
                <c:pt idx="2294">
                  <c:v>70</c:v>
                </c:pt>
                <c:pt idx="2295">
                  <c:v>69.599999999999994</c:v>
                </c:pt>
                <c:pt idx="2296">
                  <c:v>69.599999999999994</c:v>
                </c:pt>
                <c:pt idx="2297">
                  <c:v>69.599999999999994</c:v>
                </c:pt>
                <c:pt idx="2298">
                  <c:v>69.599999999999994</c:v>
                </c:pt>
                <c:pt idx="2299">
                  <c:v>69.599999999999994</c:v>
                </c:pt>
                <c:pt idx="2300">
                  <c:v>69.400000000000006</c:v>
                </c:pt>
                <c:pt idx="2301">
                  <c:v>69.400000000000006</c:v>
                </c:pt>
                <c:pt idx="2302">
                  <c:v>69.400000000000006</c:v>
                </c:pt>
                <c:pt idx="2303">
                  <c:v>69.400000000000006</c:v>
                </c:pt>
                <c:pt idx="2304">
                  <c:v>69.400000000000006</c:v>
                </c:pt>
                <c:pt idx="2305">
                  <c:v>69.3</c:v>
                </c:pt>
                <c:pt idx="2306">
                  <c:v>69.3</c:v>
                </c:pt>
                <c:pt idx="2307">
                  <c:v>69.3</c:v>
                </c:pt>
                <c:pt idx="2308">
                  <c:v>69.3</c:v>
                </c:pt>
                <c:pt idx="2309">
                  <c:v>69.099999999999994</c:v>
                </c:pt>
                <c:pt idx="2310">
                  <c:v>69.099999999999994</c:v>
                </c:pt>
                <c:pt idx="2311">
                  <c:v>69.099999999999994</c:v>
                </c:pt>
                <c:pt idx="2312">
                  <c:v>69.099999999999994</c:v>
                </c:pt>
                <c:pt idx="2313">
                  <c:v>69.099999999999994</c:v>
                </c:pt>
                <c:pt idx="2314">
                  <c:v>69.099999999999994</c:v>
                </c:pt>
                <c:pt idx="2315">
                  <c:v>69.099999999999994</c:v>
                </c:pt>
                <c:pt idx="2316">
                  <c:v>69.099999999999994</c:v>
                </c:pt>
                <c:pt idx="2317">
                  <c:v>69.099999999999994</c:v>
                </c:pt>
                <c:pt idx="2318">
                  <c:v>69.099999999999994</c:v>
                </c:pt>
                <c:pt idx="2319">
                  <c:v>69.099999999999994</c:v>
                </c:pt>
                <c:pt idx="2320">
                  <c:v>69.099999999999994</c:v>
                </c:pt>
                <c:pt idx="2321">
                  <c:v>69.099999999999994</c:v>
                </c:pt>
                <c:pt idx="2322">
                  <c:v>69.099999999999994</c:v>
                </c:pt>
                <c:pt idx="2323">
                  <c:v>69.099999999999994</c:v>
                </c:pt>
                <c:pt idx="2324">
                  <c:v>69.099999999999994</c:v>
                </c:pt>
                <c:pt idx="2325">
                  <c:v>69.099999999999994</c:v>
                </c:pt>
                <c:pt idx="2326">
                  <c:v>69.099999999999994</c:v>
                </c:pt>
                <c:pt idx="2327">
                  <c:v>69.099999999999994</c:v>
                </c:pt>
                <c:pt idx="2328">
                  <c:v>69.099999999999994</c:v>
                </c:pt>
                <c:pt idx="2329">
                  <c:v>69.099999999999994</c:v>
                </c:pt>
                <c:pt idx="2330">
                  <c:v>69.099999999999994</c:v>
                </c:pt>
                <c:pt idx="2331">
                  <c:v>69.099999999999994</c:v>
                </c:pt>
                <c:pt idx="2332">
                  <c:v>69.099999999999994</c:v>
                </c:pt>
                <c:pt idx="2333">
                  <c:v>69.099999999999994</c:v>
                </c:pt>
                <c:pt idx="2334">
                  <c:v>69.099999999999994</c:v>
                </c:pt>
                <c:pt idx="2335">
                  <c:v>69.099999999999994</c:v>
                </c:pt>
                <c:pt idx="2336">
                  <c:v>69.099999999999994</c:v>
                </c:pt>
                <c:pt idx="2337">
                  <c:v>69.099999999999994</c:v>
                </c:pt>
                <c:pt idx="2338">
                  <c:v>69.099999999999994</c:v>
                </c:pt>
                <c:pt idx="2339">
                  <c:v>69.099999999999994</c:v>
                </c:pt>
                <c:pt idx="2340">
                  <c:v>69.099999999999994</c:v>
                </c:pt>
                <c:pt idx="2341">
                  <c:v>69.099999999999994</c:v>
                </c:pt>
                <c:pt idx="2342">
                  <c:v>69.099999999999994</c:v>
                </c:pt>
                <c:pt idx="2343">
                  <c:v>69.099999999999994</c:v>
                </c:pt>
                <c:pt idx="2344">
                  <c:v>69.099999999999994</c:v>
                </c:pt>
                <c:pt idx="2345">
                  <c:v>69.099999999999994</c:v>
                </c:pt>
                <c:pt idx="2346">
                  <c:v>69.099999999999994</c:v>
                </c:pt>
                <c:pt idx="2347">
                  <c:v>69.099999999999994</c:v>
                </c:pt>
                <c:pt idx="2348">
                  <c:v>69.099999999999994</c:v>
                </c:pt>
                <c:pt idx="2349">
                  <c:v>69.099999999999994</c:v>
                </c:pt>
                <c:pt idx="2350">
                  <c:v>69.099999999999994</c:v>
                </c:pt>
                <c:pt idx="2351">
                  <c:v>69.099999999999994</c:v>
                </c:pt>
                <c:pt idx="2352">
                  <c:v>69.099999999999994</c:v>
                </c:pt>
                <c:pt idx="2353">
                  <c:v>69.099999999999994</c:v>
                </c:pt>
                <c:pt idx="2354">
                  <c:v>69.099999999999994</c:v>
                </c:pt>
                <c:pt idx="2355">
                  <c:v>69.099999999999994</c:v>
                </c:pt>
                <c:pt idx="2356">
                  <c:v>69.099999999999994</c:v>
                </c:pt>
                <c:pt idx="2357">
                  <c:v>69.099999999999994</c:v>
                </c:pt>
                <c:pt idx="2358">
                  <c:v>69.099999999999994</c:v>
                </c:pt>
                <c:pt idx="2359">
                  <c:v>69.099999999999994</c:v>
                </c:pt>
                <c:pt idx="2360">
                  <c:v>69.099999999999994</c:v>
                </c:pt>
                <c:pt idx="2361">
                  <c:v>69.099999999999994</c:v>
                </c:pt>
                <c:pt idx="2362">
                  <c:v>69.099999999999994</c:v>
                </c:pt>
                <c:pt idx="2363">
                  <c:v>69.099999999999994</c:v>
                </c:pt>
                <c:pt idx="2364">
                  <c:v>69.099999999999994</c:v>
                </c:pt>
                <c:pt idx="2365">
                  <c:v>69.099999999999994</c:v>
                </c:pt>
                <c:pt idx="2366">
                  <c:v>69.099999999999994</c:v>
                </c:pt>
                <c:pt idx="2367">
                  <c:v>69.099999999999994</c:v>
                </c:pt>
                <c:pt idx="2368">
                  <c:v>69.099999999999994</c:v>
                </c:pt>
                <c:pt idx="2369">
                  <c:v>69.099999999999994</c:v>
                </c:pt>
                <c:pt idx="2370">
                  <c:v>69.099999999999994</c:v>
                </c:pt>
                <c:pt idx="2371">
                  <c:v>69.099999999999994</c:v>
                </c:pt>
                <c:pt idx="2372">
                  <c:v>69.099999999999994</c:v>
                </c:pt>
                <c:pt idx="2373">
                  <c:v>69.099999999999994</c:v>
                </c:pt>
                <c:pt idx="2374">
                  <c:v>69.099999999999994</c:v>
                </c:pt>
                <c:pt idx="2375">
                  <c:v>69.099999999999994</c:v>
                </c:pt>
                <c:pt idx="2376">
                  <c:v>69.099999999999994</c:v>
                </c:pt>
                <c:pt idx="2377">
                  <c:v>69.099999999999994</c:v>
                </c:pt>
                <c:pt idx="2378">
                  <c:v>69.099999999999994</c:v>
                </c:pt>
                <c:pt idx="2379">
                  <c:v>69.099999999999994</c:v>
                </c:pt>
                <c:pt idx="2380">
                  <c:v>69.099999999999994</c:v>
                </c:pt>
                <c:pt idx="2381">
                  <c:v>68.900000000000006</c:v>
                </c:pt>
                <c:pt idx="2382">
                  <c:v>68.900000000000006</c:v>
                </c:pt>
                <c:pt idx="2383">
                  <c:v>68.900000000000006</c:v>
                </c:pt>
                <c:pt idx="2384">
                  <c:v>68.900000000000006</c:v>
                </c:pt>
                <c:pt idx="2385">
                  <c:v>68.7</c:v>
                </c:pt>
                <c:pt idx="2386">
                  <c:v>68.7</c:v>
                </c:pt>
                <c:pt idx="2387">
                  <c:v>68.7</c:v>
                </c:pt>
                <c:pt idx="2388">
                  <c:v>68.7</c:v>
                </c:pt>
                <c:pt idx="2389">
                  <c:v>68.7</c:v>
                </c:pt>
                <c:pt idx="2390">
                  <c:v>68.7</c:v>
                </c:pt>
                <c:pt idx="2391">
                  <c:v>68.7</c:v>
                </c:pt>
                <c:pt idx="2392">
                  <c:v>68.5</c:v>
                </c:pt>
                <c:pt idx="2393">
                  <c:v>68.400000000000006</c:v>
                </c:pt>
                <c:pt idx="2394">
                  <c:v>68.400000000000006</c:v>
                </c:pt>
                <c:pt idx="2395">
                  <c:v>68.400000000000006</c:v>
                </c:pt>
                <c:pt idx="2396">
                  <c:v>68.400000000000006</c:v>
                </c:pt>
                <c:pt idx="2397">
                  <c:v>68.400000000000006</c:v>
                </c:pt>
                <c:pt idx="2398">
                  <c:v>68</c:v>
                </c:pt>
                <c:pt idx="2399">
                  <c:v>68</c:v>
                </c:pt>
                <c:pt idx="2400">
                  <c:v>68</c:v>
                </c:pt>
                <c:pt idx="2401">
                  <c:v>68</c:v>
                </c:pt>
                <c:pt idx="2402">
                  <c:v>68</c:v>
                </c:pt>
                <c:pt idx="2403">
                  <c:v>68</c:v>
                </c:pt>
                <c:pt idx="2404">
                  <c:v>68</c:v>
                </c:pt>
                <c:pt idx="2405">
                  <c:v>68</c:v>
                </c:pt>
                <c:pt idx="2406">
                  <c:v>68</c:v>
                </c:pt>
                <c:pt idx="2407">
                  <c:v>68</c:v>
                </c:pt>
                <c:pt idx="2408">
                  <c:v>68</c:v>
                </c:pt>
                <c:pt idx="2409">
                  <c:v>68</c:v>
                </c:pt>
                <c:pt idx="2410">
                  <c:v>68</c:v>
                </c:pt>
                <c:pt idx="2411">
                  <c:v>68</c:v>
                </c:pt>
                <c:pt idx="2412">
                  <c:v>68</c:v>
                </c:pt>
                <c:pt idx="2413">
                  <c:v>68</c:v>
                </c:pt>
                <c:pt idx="2414">
                  <c:v>68</c:v>
                </c:pt>
                <c:pt idx="2415">
                  <c:v>68</c:v>
                </c:pt>
                <c:pt idx="2416">
                  <c:v>68</c:v>
                </c:pt>
                <c:pt idx="2417">
                  <c:v>68</c:v>
                </c:pt>
                <c:pt idx="2418">
                  <c:v>68</c:v>
                </c:pt>
                <c:pt idx="2419">
                  <c:v>68</c:v>
                </c:pt>
                <c:pt idx="2420">
                  <c:v>68</c:v>
                </c:pt>
                <c:pt idx="2421">
                  <c:v>68</c:v>
                </c:pt>
                <c:pt idx="2422">
                  <c:v>68</c:v>
                </c:pt>
                <c:pt idx="2423">
                  <c:v>68</c:v>
                </c:pt>
                <c:pt idx="2424">
                  <c:v>68</c:v>
                </c:pt>
                <c:pt idx="2425">
                  <c:v>68</c:v>
                </c:pt>
                <c:pt idx="2426">
                  <c:v>68</c:v>
                </c:pt>
                <c:pt idx="2427">
                  <c:v>68</c:v>
                </c:pt>
                <c:pt idx="2428">
                  <c:v>68</c:v>
                </c:pt>
                <c:pt idx="2429">
                  <c:v>68</c:v>
                </c:pt>
                <c:pt idx="2430">
                  <c:v>68</c:v>
                </c:pt>
                <c:pt idx="2431">
                  <c:v>68</c:v>
                </c:pt>
                <c:pt idx="2432">
                  <c:v>68</c:v>
                </c:pt>
                <c:pt idx="2433">
                  <c:v>68</c:v>
                </c:pt>
                <c:pt idx="2434">
                  <c:v>68</c:v>
                </c:pt>
                <c:pt idx="2435">
                  <c:v>68</c:v>
                </c:pt>
                <c:pt idx="2436">
                  <c:v>68</c:v>
                </c:pt>
                <c:pt idx="2437">
                  <c:v>68</c:v>
                </c:pt>
                <c:pt idx="2438">
                  <c:v>68</c:v>
                </c:pt>
                <c:pt idx="2439">
                  <c:v>68</c:v>
                </c:pt>
                <c:pt idx="2440">
                  <c:v>68</c:v>
                </c:pt>
                <c:pt idx="2441">
                  <c:v>68</c:v>
                </c:pt>
                <c:pt idx="2442">
                  <c:v>68</c:v>
                </c:pt>
                <c:pt idx="2443">
                  <c:v>68</c:v>
                </c:pt>
                <c:pt idx="2444">
                  <c:v>68</c:v>
                </c:pt>
                <c:pt idx="2445">
                  <c:v>68</c:v>
                </c:pt>
                <c:pt idx="2446">
                  <c:v>68</c:v>
                </c:pt>
                <c:pt idx="2447">
                  <c:v>68</c:v>
                </c:pt>
                <c:pt idx="2448">
                  <c:v>68</c:v>
                </c:pt>
                <c:pt idx="2449">
                  <c:v>68</c:v>
                </c:pt>
                <c:pt idx="2450">
                  <c:v>68</c:v>
                </c:pt>
                <c:pt idx="2451">
                  <c:v>68</c:v>
                </c:pt>
                <c:pt idx="2452">
                  <c:v>68</c:v>
                </c:pt>
                <c:pt idx="2453">
                  <c:v>68</c:v>
                </c:pt>
                <c:pt idx="2454">
                  <c:v>68</c:v>
                </c:pt>
                <c:pt idx="2455">
                  <c:v>68</c:v>
                </c:pt>
                <c:pt idx="2456">
                  <c:v>68</c:v>
                </c:pt>
                <c:pt idx="2457">
                  <c:v>68</c:v>
                </c:pt>
                <c:pt idx="2458">
                  <c:v>68</c:v>
                </c:pt>
                <c:pt idx="2459">
                  <c:v>68</c:v>
                </c:pt>
                <c:pt idx="2460">
                  <c:v>68</c:v>
                </c:pt>
                <c:pt idx="2461">
                  <c:v>67.599999999999994</c:v>
                </c:pt>
                <c:pt idx="2462">
                  <c:v>67.599999999999994</c:v>
                </c:pt>
                <c:pt idx="2463">
                  <c:v>67.599999999999994</c:v>
                </c:pt>
                <c:pt idx="2464">
                  <c:v>67.599999999999994</c:v>
                </c:pt>
                <c:pt idx="2465">
                  <c:v>67.599999999999994</c:v>
                </c:pt>
                <c:pt idx="2466">
                  <c:v>67.599999999999994</c:v>
                </c:pt>
                <c:pt idx="2467">
                  <c:v>67.599999999999994</c:v>
                </c:pt>
                <c:pt idx="2468">
                  <c:v>67.5</c:v>
                </c:pt>
                <c:pt idx="2469">
                  <c:v>67.3</c:v>
                </c:pt>
                <c:pt idx="2470">
                  <c:v>67.099999999999994</c:v>
                </c:pt>
                <c:pt idx="2471">
                  <c:v>66.900000000000006</c:v>
                </c:pt>
                <c:pt idx="2472">
                  <c:v>66.900000000000006</c:v>
                </c:pt>
                <c:pt idx="2473">
                  <c:v>66.900000000000006</c:v>
                </c:pt>
                <c:pt idx="2474">
                  <c:v>66.900000000000006</c:v>
                </c:pt>
                <c:pt idx="2475">
                  <c:v>66.900000000000006</c:v>
                </c:pt>
                <c:pt idx="2476">
                  <c:v>66.900000000000006</c:v>
                </c:pt>
                <c:pt idx="2477">
                  <c:v>66.900000000000006</c:v>
                </c:pt>
                <c:pt idx="2478">
                  <c:v>66.900000000000006</c:v>
                </c:pt>
                <c:pt idx="2479">
                  <c:v>66.900000000000006</c:v>
                </c:pt>
                <c:pt idx="2480">
                  <c:v>66.900000000000006</c:v>
                </c:pt>
                <c:pt idx="2481">
                  <c:v>66.900000000000006</c:v>
                </c:pt>
                <c:pt idx="2482">
                  <c:v>66.900000000000006</c:v>
                </c:pt>
                <c:pt idx="2483">
                  <c:v>66.900000000000006</c:v>
                </c:pt>
                <c:pt idx="2484">
                  <c:v>66.900000000000006</c:v>
                </c:pt>
                <c:pt idx="2485">
                  <c:v>66.900000000000006</c:v>
                </c:pt>
                <c:pt idx="2486">
                  <c:v>66.900000000000006</c:v>
                </c:pt>
                <c:pt idx="2487">
                  <c:v>66.900000000000006</c:v>
                </c:pt>
                <c:pt idx="2488">
                  <c:v>66.900000000000006</c:v>
                </c:pt>
                <c:pt idx="2489">
                  <c:v>66.900000000000006</c:v>
                </c:pt>
                <c:pt idx="2490">
                  <c:v>66.900000000000006</c:v>
                </c:pt>
                <c:pt idx="2491">
                  <c:v>66.900000000000006</c:v>
                </c:pt>
                <c:pt idx="2492">
                  <c:v>66.900000000000006</c:v>
                </c:pt>
                <c:pt idx="2493">
                  <c:v>66.900000000000006</c:v>
                </c:pt>
                <c:pt idx="2494">
                  <c:v>66.900000000000006</c:v>
                </c:pt>
                <c:pt idx="2495">
                  <c:v>66.900000000000006</c:v>
                </c:pt>
                <c:pt idx="2496">
                  <c:v>66.900000000000006</c:v>
                </c:pt>
                <c:pt idx="2497">
                  <c:v>66.900000000000006</c:v>
                </c:pt>
                <c:pt idx="2498">
                  <c:v>66.900000000000006</c:v>
                </c:pt>
                <c:pt idx="2499">
                  <c:v>66.900000000000006</c:v>
                </c:pt>
                <c:pt idx="2500">
                  <c:v>66.900000000000006</c:v>
                </c:pt>
                <c:pt idx="2501">
                  <c:v>66.900000000000006</c:v>
                </c:pt>
                <c:pt idx="2502">
                  <c:v>66.900000000000006</c:v>
                </c:pt>
                <c:pt idx="2503">
                  <c:v>66.900000000000006</c:v>
                </c:pt>
                <c:pt idx="2504">
                  <c:v>66.900000000000006</c:v>
                </c:pt>
                <c:pt idx="2505">
                  <c:v>66.900000000000006</c:v>
                </c:pt>
                <c:pt idx="2506">
                  <c:v>66.900000000000006</c:v>
                </c:pt>
                <c:pt idx="2507">
                  <c:v>66.900000000000006</c:v>
                </c:pt>
                <c:pt idx="2508">
                  <c:v>66.900000000000006</c:v>
                </c:pt>
                <c:pt idx="2509">
                  <c:v>66.900000000000006</c:v>
                </c:pt>
                <c:pt idx="2510">
                  <c:v>66.900000000000006</c:v>
                </c:pt>
                <c:pt idx="2511">
                  <c:v>66.900000000000006</c:v>
                </c:pt>
                <c:pt idx="2512">
                  <c:v>66.900000000000006</c:v>
                </c:pt>
                <c:pt idx="2513">
                  <c:v>66.900000000000006</c:v>
                </c:pt>
                <c:pt idx="2514">
                  <c:v>66.7</c:v>
                </c:pt>
                <c:pt idx="2515">
                  <c:v>66.599999999999994</c:v>
                </c:pt>
                <c:pt idx="2516">
                  <c:v>66.599999999999994</c:v>
                </c:pt>
                <c:pt idx="2517">
                  <c:v>66.599999999999994</c:v>
                </c:pt>
                <c:pt idx="2518">
                  <c:v>66.400000000000006</c:v>
                </c:pt>
                <c:pt idx="2519">
                  <c:v>66.400000000000006</c:v>
                </c:pt>
                <c:pt idx="2520">
                  <c:v>66.400000000000006</c:v>
                </c:pt>
                <c:pt idx="2521">
                  <c:v>66.400000000000006</c:v>
                </c:pt>
                <c:pt idx="2522">
                  <c:v>66.2</c:v>
                </c:pt>
                <c:pt idx="2523">
                  <c:v>66</c:v>
                </c:pt>
                <c:pt idx="2524">
                  <c:v>66</c:v>
                </c:pt>
                <c:pt idx="2525">
                  <c:v>66</c:v>
                </c:pt>
                <c:pt idx="2526">
                  <c:v>66</c:v>
                </c:pt>
                <c:pt idx="2527">
                  <c:v>66</c:v>
                </c:pt>
                <c:pt idx="2528">
                  <c:v>66</c:v>
                </c:pt>
                <c:pt idx="2529">
                  <c:v>66</c:v>
                </c:pt>
                <c:pt idx="2530">
                  <c:v>66</c:v>
                </c:pt>
                <c:pt idx="2531">
                  <c:v>66</c:v>
                </c:pt>
                <c:pt idx="2532">
                  <c:v>66</c:v>
                </c:pt>
                <c:pt idx="2533">
                  <c:v>66</c:v>
                </c:pt>
                <c:pt idx="2534">
                  <c:v>66</c:v>
                </c:pt>
                <c:pt idx="2535">
                  <c:v>66</c:v>
                </c:pt>
                <c:pt idx="2536">
                  <c:v>66</c:v>
                </c:pt>
                <c:pt idx="2537">
                  <c:v>66</c:v>
                </c:pt>
                <c:pt idx="2538">
                  <c:v>66</c:v>
                </c:pt>
                <c:pt idx="2539">
                  <c:v>66</c:v>
                </c:pt>
                <c:pt idx="2540">
                  <c:v>66</c:v>
                </c:pt>
                <c:pt idx="2541">
                  <c:v>66</c:v>
                </c:pt>
                <c:pt idx="2542">
                  <c:v>66</c:v>
                </c:pt>
                <c:pt idx="2543">
                  <c:v>66</c:v>
                </c:pt>
                <c:pt idx="2544">
                  <c:v>66</c:v>
                </c:pt>
                <c:pt idx="2545">
                  <c:v>66</c:v>
                </c:pt>
                <c:pt idx="2546">
                  <c:v>66</c:v>
                </c:pt>
                <c:pt idx="2547">
                  <c:v>66</c:v>
                </c:pt>
                <c:pt idx="2548">
                  <c:v>66</c:v>
                </c:pt>
                <c:pt idx="2549">
                  <c:v>66</c:v>
                </c:pt>
                <c:pt idx="2550">
                  <c:v>66</c:v>
                </c:pt>
                <c:pt idx="2551">
                  <c:v>66</c:v>
                </c:pt>
                <c:pt idx="2552">
                  <c:v>66</c:v>
                </c:pt>
                <c:pt idx="2553">
                  <c:v>66</c:v>
                </c:pt>
                <c:pt idx="2554">
                  <c:v>66</c:v>
                </c:pt>
                <c:pt idx="2555">
                  <c:v>66</c:v>
                </c:pt>
                <c:pt idx="2556">
                  <c:v>66</c:v>
                </c:pt>
                <c:pt idx="2557">
                  <c:v>66</c:v>
                </c:pt>
                <c:pt idx="2558">
                  <c:v>66</c:v>
                </c:pt>
                <c:pt idx="2559">
                  <c:v>66</c:v>
                </c:pt>
                <c:pt idx="2560">
                  <c:v>66</c:v>
                </c:pt>
                <c:pt idx="2561">
                  <c:v>66</c:v>
                </c:pt>
                <c:pt idx="2562">
                  <c:v>66</c:v>
                </c:pt>
                <c:pt idx="2563">
                  <c:v>66</c:v>
                </c:pt>
                <c:pt idx="2564">
                  <c:v>66</c:v>
                </c:pt>
                <c:pt idx="2565">
                  <c:v>66</c:v>
                </c:pt>
                <c:pt idx="2566">
                  <c:v>66</c:v>
                </c:pt>
                <c:pt idx="2567">
                  <c:v>66</c:v>
                </c:pt>
                <c:pt idx="2568">
                  <c:v>66</c:v>
                </c:pt>
                <c:pt idx="2569">
                  <c:v>66</c:v>
                </c:pt>
                <c:pt idx="2570">
                  <c:v>66</c:v>
                </c:pt>
                <c:pt idx="2571">
                  <c:v>66</c:v>
                </c:pt>
                <c:pt idx="2572">
                  <c:v>66</c:v>
                </c:pt>
                <c:pt idx="2573">
                  <c:v>65.7</c:v>
                </c:pt>
                <c:pt idx="2574">
                  <c:v>65.7</c:v>
                </c:pt>
                <c:pt idx="2575">
                  <c:v>65.7</c:v>
                </c:pt>
                <c:pt idx="2576">
                  <c:v>65.7</c:v>
                </c:pt>
                <c:pt idx="2577">
                  <c:v>65.7</c:v>
                </c:pt>
                <c:pt idx="2578">
                  <c:v>65.7</c:v>
                </c:pt>
                <c:pt idx="2579">
                  <c:v>65.7</c:v>
                </c:pt>
                <c:pt idx="2580">
                  <c:v>65.7</c:v>
                </c:pt>
                <c:pt idx="2581">
                  <c:v>65.3</c:v>
                </c:pt>
                <c:pt idx="2582">
                  <c:v>65.3</c:v>
                </c:pt>
                <c:pt idx="2583">
                  <c:v>65.3</c:v>
                </c:pt>
                <c:pt idx="2584">
                  <c:v>65.3</c:v>
                </c:pt>
                <c:pt idx="2585">
                  <c:v>65.3</c:v>
                </c:pt>
                <c:pt idx="2586">
                  <c:v>65.099999999999994</c:v>
                </c:pt>
                <c:pt idx="2587">
                  <c:v>64.900000000000006</c:v>
                </c:pt>
                <c:pt idx="2588">
                  <c:v>64.900000000000006</c:v>
                </c:pt>
                <c:pt idx="2589">
                  <c:v>64.900000000000006</c:v>
                </c:pt>
                <c:pt idx="2590">
                  <c:v>64.900000000000006</c:v>
                </c:pt>
                <c:pt idx="2591">
                  <c:v>64.900000000000006</c:v>
                </c:pt>
                <c:pt idx="2592">
                  <c:v>64.900000000000006</c:v>
                </c:pt>
                <c:pt idx="2593">
                  <c:v>64.900000000000006</c:v>
                </c:pt>
                <c:pt idx="2594">
                  <c:v>64.900000000000006</c:v>
                </c:pt>
                <c:pt idx="2595">
                  <c:v>64.900000000000006</c:v>
                </c:pt>
                <c:pt idx="2596">
                  <c:v>64.900000000000006</c:v>
                </c:pt>
                <c:pt idx="2597">
                  <c:v>64.900000000000006</c:v>
                </c:pt>
                <c:pt idx="2598">
                  <c:v>64.900000000000006</c:v>
                </c:pt>
                <c:pt idx="2599">
                  <c:v>64.900000000000006</c:v>
                </c:pt>
                <c:pt idx="2600">
                  <c:v>64.900000000000006</c:v>
                </c:pt>
                <c:pt idx="2601">
                  <c:v>64.900000000000006</c:v>
                </c:pt>
                <c:pt idx="2602">
                  <c:v>64.900000000000006</c:v>
                </c:pt>
                <c:pt idx="2603">
                  <c:v>64.900000000000006</c:v>
                </c:pt>
                <c:pt idx="2604">
                  <c:v>64.900000000000006</c:v>
                </c:pt>
                <c:pt idx="2605">
                  <c:v>64.900000000000006</c:v>
                </c:pt>
                <c:pt idx="2606">
                  <c:v>64.900000000000006</c:v>
                </c:pt>
                <c:pt idx="2607">
                  <c:v>64.900000000000006</c:v>
                </c:pt>
                <c:pt idx="2608">
                  <c:v>64.900000000000006</c:v>
                </c:pt>
                <c:pt idx="2609">
                  <c:v>64.900000000000006</c:v>
                </c:pt>
                <c:pt idx="2610">
                  <c:v>64.900000000000006</c:v>
                </c:pt>
                <c:pt idx="2611">
                  <c:v>64.900000000000006</c:v>
                </c:pt>
                <c:pt idx="2612">
                  <c:v>64.900000000000006</c:v>
                </c:pt>
                <c:pt idx="2613">
                  <c:v>64.900000000000006</c:v>
                </c:pt>
                <c:pt idx="2614">
                  <c:v>64.900000000000006</c:v>
                </c:pt>
                <c:pt idx="2615">
                  <c:v>64.900000000000006</c:v>
                </c:pt>
                <c:pt idx="2616">
                  <c:v>64.900000000000006</c:v>
                </c:pt>
                <c:pt idx="2617">
                  <c:v>64.900000000000006</c:v>
                </c:pt>
                <c:pt idx="2618">
                  <c:v>64.900000000000006</c:v>
                </c:pt>
                <c:pt idx="2619">
                  <c:v>64.900000000000006</c:v>
                </c:pt>
                <c:pt idx="2620">
                  <c:v>64.8</c:v>
                </c:pt>
                <c:pt idx="2621">
                  <c:v>64.8</c:v>
                </c:pt>
                <c:pt idx="2622">
                  <c:v>64.8</c:v>
                </c:pt>
                <c:pt idx="2623">
                  <c:v>64.8</c:v>
                </c:pt>
                <c:pt idx="2624">
                  <c:v>64.599999999999994</c:v>
                </c:pt>
                <c:pt idx="2625">
                  <c:v>64.599999999999994</c:v>
                </c:pt>
                <c:pt idx="2626">
                  <c:v>64.599999999999994</c:v>
                </c:pt>
                <c:pt idx="2627">
                  <c:v>64.400000000000006</c:v>
                </c:pt>
                <c:pt idx="2628">
                  <c:v>64.400000000000006</c:v>
                </c:pt>
                <c:pt idx="2629">
                  <c:v>64.400000000000006</c:v>
                </c:pt>
                <c:pt idx="2630">
                  <c:v>64.2</c:v>
                </c:pt>
                <c:pt idx="2631">
                  <c:v>64.2</c:v>
                </c:pt>
                <c:pt idx="2632">
                  <c:v>64</c:v>
                </c:pt>
                <c:pt idx="2633">
                  <c:v>64</c:v>
                </c:pt>
                <c:pt idx="2634">
                  <c:v>64</c:v>
                </c:pt>
                <c:pt idx="2635">
                  <c:v>64</c:v>
                </c:pt>
                <c:pt idx="2636">
                  <c:v>64</c:v>
                </c:pt>
                <c:pt idx="2637">
                  <c:v>64</c:v>
                </c:pt>
                <c:pt idx="2638">
                  <c:v>64</c:v>
                </c:pt>
                <c:pt idx="2639">
                  <c:v>64</c:v>
                </c:pt>
                <c:pt idx="2640">
                  <c:v>64</c:v>
                </c:pt>
                <c:pt idx="2641">
                  <c:v>64</c:v>
                </c:pt>
                <c:pt idx="2642">
                  <c:v>64</c:v>
                </c:pt>
                <c:pt idx="2643">
                  <c:v>64</c:v>
                </c:pt>
                <c:pt idx="2644">
                  <c:v>64</c:v>
                </c:pt>
                <c:pt idx="2645">
                  <c:v>64</c:v>
                </c:pt>
                <c:pt idx="2646">
                  <c:v>64</c:v>
                </c:pt>
                <c:pt idx="2647">
                  <c:v>64</c:v>
                </c:pt>
                <c:pt idx="2648">
                  <c:v>64</c:v>
                </c:pt>
                <c:pt idx="2649">
                  <c:v>64</c:v>
                </c:pt>
                <c:pt idx="2650">
                  <c:v>64</c:v>
                </c:pt>
                <c:pt idx="2651">
                  <c:v>64</c:v>
                </c:pt>
                <c:pt idx="2652">
                  <c:v>64</c:v>
                </c:pt>
                <c:pt idx="2653">
                  <c:v>64</c:v>
                </c:pt>
                <c:pt idx="2654">
                  <c:v>64</c:v>
                </c:pt>
                <c:pt idx="2655">
                  <c:v>64</c:v>
                </c:pt>
                <c:pt idx="2656">
                  <c:v>64</c:v>
                </c:pt>
                <c:pt idx="2657">
                  <c:v>63.7</c:v>
                </c:pt>
                <c:pt idx="2658">
                  <c:v>63.7</c:v>
                </c:pt>
                <c:pt idx="2659">
                  <c:v>63</c:v>
                </c:pt>
                <c:pt idx="2660">
                  <c:v>63</c:v>
                </c:pt>
                <c:pt idx="2661">
                  <c:v>63</c:v>
                </c:pt>
                <c:pt idx="2662">
                  <c:v>63</c:v>
                </c:pt>
                <c:pt idx="2663">
                  <c:v>63</c:v>
                </c:pt>
                <c:pt idx="2664">
                  <c:v>63</c:v>
                </c:pt>
                <c:pt idx="2665">
                  <c:v>62.1</c:v>
                </c:pt>
              </c:numCache>
            </c:numRef>
          </c:xVal>
          <c:yVal>
            <c:numRef>
              <c:f>KCALL!$F$4:$F$2669</c:f>
              <c:numCache>
                <c:formatCode>General</c:formatCode>
                <c:ptCount val="2666"/>
                <c:pt idx="0">
                  <c:v>107.14</c:v>
                </c:pt>
                <c:pt idx="1">
                  <c:v>109.96</c:v>
                </c:pt>
                <c:pt idx="2">
                  <c:v>109.85</c:v>
                </c:pt>
                <c:pt idx="3">
                  <c:v>101.31</c:v>
                </c:pt>
                <c:pt idx="4">
                  <c:v>108.94</c:v>
                </c:pt>
                <c:pt idx="5">
                  <c:v>103.47</c:v>
                </c:pt>
                <c:pt idx="6">
                  <c:v>103.47</c:v>
                </c:pt>
                <c:pt idx="7">
                  <c:v>100.68</c:v>
                </c:pt>
                <c:pt idx="8">
                  <c:v>98</c:v>
                </c:pt>
                <c:pt idx="9">
                  <c:v>95.32</c:v>
                </c:pt>
                <c:pt idx="10">
                  <c:v>86.89</c:v>
                </c:pt>
                <c:pt idx="11">
                  <c:v>129.63999999999999</c:v>
                </c:pt>
                <c:pt idx="12">
                  <c:v>111.34</c:v>
                </c:pt>
                <c:pt idx="13">
                  <c:v>97.48</c:v>
                </c:pt>
                <c:pt idx="14">
                  <c:v>134.09</c:v>
                </c:pt>
                <c:pt idx="15">
                  <c:v>127.98</c:v>
                </c:pt>
                <c:pt idx="16">
                  <c:v>126.13</c:v>
                </c:pt>
                <c:pt idx="17">
                  <c:v>115.44</c:v>
                </c:pt>
                <c:pt idx="18">
                  <c:v>115.2</c:v>
                </c:pt>
                <c:pt idx="19">
                  <c:v>115.2</c:v>
                </c:pt>
                <c:pt idx="20">
                  <c:v>115.08</c:v>
                </c:pt>
                <c:pt idx="21">
                  <c:v>107.78</c:v>
                </c:pt>
                <c:pt idx="22">
                  <c:v>96.78</c:v>
                </c:pt>
                <c:pt idx="23">
                  <c:v>94.86</c:v>
                </c:pt>
                <c:pt idx="24">
                  <c:v>140.21</c:v>
                </c:pt>
                <c:pt idx="25">
                  <c:v>135.04</c:v>
                </c:pt>
                <c:pt idx="26">
                  <c:v>134.62</c:v>
                </c:pt>
                <c:pt idx="27">
                  <c:v>134.06</c:v>
                </c:pt>
                <c:pt idx="28">
                  <c:v>129.88999999999999</c:v>
                </c:pt>
                <c:pt idx="29">
                  <c:v>129.22</c:v>
                </c:pt>
                <c:pt idx="30">
                  <c:v>128.94999999999999</c:v>
                </c:pt>
                <c:pt idx="31">
                  <c:v>128.41</c:v>
                </c:pt>
                <c:pt idx="32">
                  <c:v>127.46</c:v>
                </c:pt>
                <c:pt idx="33">
                  <c:v>127.32</c:v>
                </c:pt>
                <c:pt idx="34">
                  <c:v>119.25</c:v>
                </c:pt>
                <c:pt idx="35">
                  <c:v>119.13</c:v>
                </c:pt>
                <c:pt idx="36">
                  <c:v>116.1</c:v>
                </c:pt>
                <c:pt idx="37">
                  <c:v>116.1</c:v>
                </c:pt>
                <c:pt idx="38">
                  <c:v>115.98</c:v>
                </c:pt>
                <c:pt idx="39">
                  <c:v>111.03</c:v>
                </c:pt>
                <c:pt idx="40">
                  <c:v>108.84</c:v>
                </c:pt>
                <c:pt idx="41">
                  <c:v>108.73</c:v>
                </c:pt>
                <c:pt idx="42">
                  <c:v>103.88</c:v>
                </c:pt>
                <c:pt idx="43">
                  <c:v>103.56</c:v>
                </c:pt>
                <c:pt idx="44">
                  <c:v>100.83</c:v>
                </c:pt>
                <c:pt idx="45">
                  <c:v>96.6</c:v>
                </c:pt>
                <c:pt idx="46">
                  <c:v>141.26</c:v>
                </c:pt>
                <c:pt idx="47">
                  <c:v>141.11000000000001</c:v>
                </c:pt>
                <c:pt idx="48">
                  <c:v>141.11000000000001</c:v>
                </c:pt>
                <c:pt idx="49">
                  <c:v>137.88</c:v>
                </c:pt>
                <c:pt idx="50">
                  <c:v>136.38</c:v>
                </c:pt>
                <c:pt idx="51">
                  <c:v>136.38</c:v>
                </c:pt>
                <c:pt idx="52">
                  <c:v>136.24</c:v>
                </c:pt>
                <c:pt idx="53">
                  <c:v>136.24</c:v>
                </c:pt>
                <c:pt idx="54">
                  <c:v>131.36000000000001</c:v>
                </c:pt>
                <c:pt idx="55">
                  <c:v>131.09</c:v>
                </c:pt>
                <c:pt idx="56">
                  <c:v>130.13</c:v>
                </c:pt>
                <c:pt idx="57">
                  <c:v>127.02</c:v>
                </c:pt>
                <c:pt idx="58">
                  <c:v>126.35</c:v>
                </c:pt>
                <c:pt idx="59">
                  <c:v>126.09</c:v>
                </c:pt>
                <c:pt idx="60">
                  <c:v>125.04</c:v>
                </c:pt>
                <c:pt idx="61">
                  <c:v>121.11</c:v>
                </c:pt>
                <c:pt idx="62">
                  <c:v>120.98</c:v>
                </c:pt>
                <c:pt idx="63">
                  <c:v>120.85</c:v>
                </c:pt>
                <c:pt idx="64">
                  <c:v>116.13</c:v>
                </c:pt>
                <c:pt idx="65">
                  <c:v>115.29</c:v>
                </c:pt>
                <c:pt idx="66">
                  <c:v>113.06</c:v>
                </c:pt>
                <c:pt idx="67">
                  <c:v>106</c:v>
                </c:pt>
                <c:pt idx="68">
                  <c:v>100.96</c:v>
                </c:pt>
                <c:pt idx="69">
                  <c:v>141.52000000000001</c:v>
                </c:pt>
                <c:pt idx="70">
                  <c:v>137.91999999999999</c:v>
                </c:pt>
                <c:pt idx="71">
                  <c:v>137.91999999999999</c:v>
                </c:pt>
                <c:pt idx="72">
                  <c:v>137.91999999999999</c:v>
                </c:pt>
                <c:pt idx="73">
                  <c:v>136.65</c:v>
                </c:pt>
                <c:pt idx="74">
                  <c:v>136.65</c:v>
                </c:pt>
                <c:pt idx="75">
                  <c:v>136.36000000000001</c:v>
                </c:pt>
                <c:pt idx="76">
                  <c:v>131.52000000000001</c:v>
                </c:pt>
                <c:pt idx="77">
                  <c:v>131.38</c:v>
                </c:pt>
                <c:pt idx="78">
                  <c:v>127.49</c:v>
                </c:pt>
                <c:pt idx="79">
                  <c:v>127.08</c:v>
                </c:pt>
                <c:pt idx="80">
                  <c:v>122.86</c:v>
                </c:pt>
                <c:pt idx="81">
                  <c:v>122.76</c:v>
                </c:pt>
                <c:pt idx="82">
                  <c:v>121.61</c:v>
                </c:pt>
                <c:pt idx="83">
                  <c:v>121.1</c:v>
                </c:pt>
                <c:pt idx="84">
                  <c:v>120.6</c:v>
                </c:pt>
                <c:pt idx="85">
                  <c:v>117.05</c:v>
                </c:pt>
                <c:pt idx="86">
                  <c:v>116.81</c:v>
                </c:pt>
                <c:pt idx="87">
                  <c:v>116.81</c:v>
                </c:pt>
                <c:pt idx="88">
                  <c:v>116.56</c:v>
                </c:pt>
                <c:pt idx="89">
                  <c:v>116.56</c:v>
                </c:pt>
                <c:pt idx="90">
                  <c:v>116.2</c:v>
                </c:pt>
                <c:pt idx="91">
                  <c:v>112.13</c:v>
                </c:pt>
                <c:pt idx="92">
                  <c:v>112.13</c:v>
                </c:pt>
                <c:pt idx="93">
                  <c:v>111.66</c:v>
                </c:pt>
                <c:pt idx="94">
                  <c:v>111.66</c:v>
                </c:pt>
                <c:pt idx="95">
                  <c:v>111.55</c:v>
                </c:pt>
                <c:pt idx="96">
                  <c:v>111.32</c:v>
                </c:pt>
                <c:pt idx="97">
                  <c:v>104.3</c:v>
                </c:pt>
                <c:pt idx="98">
                  <c:v>99.87</c:v>
                </c:pt>
                <c:pt idx="99">
                  <c:v>99.56</c:v>
                </c:pt>
                <c:pt idx="100">
                  <c:v>99.56</c:v>
                </c:pt>
                <c:pt idx="101">
                  <c:v>97.8</c:v>
                </c:pt>
                <c:pt idx="102">
                  <c:v>92.47</c:v>
                </c:pt>
                <c:pt idx="103">
                  <c:v>90.01</c:v>
                </c:pt>
                <c:pt idx="104">
                  <c:v>137.47</c:v>
                </c:pt>
                <c:pt idx="105">
                  <c:v>137.18</c:v>
                </c:pt>
                <c:pt idx="106">
                  <c:v>137.04</c:v>
                </c:pt>
                <c:pt idx="107">
                  <c:v>137.04</c:v>
                </c:pt>
                <c:pt idx="108">
                  <c:v>132.61000000000001</c:v>
                </c:pt>
                <c:pt idx="109">
                  <c:v>132.47</c:v>
                </c:pt>
                <c:pt idx="110">
                  <c:v>129.31</c:v>
                </c:pt>
                <c:pt idx="111">
                  <c:v>129.31</c:v>
                </c:pt>
                <c:pt idx="112">
                  <c:v>128.31</c:v>
                </c:pt>
                <c:pt idx="113">
                  <c:v>127.9</c:v>
                </c:pt>
                <c:pt idx="114">
                  <c:v>127.9</c:v>
                </c:pt>
                <c:pt idx="115">
                  <c:v>125.03</c:v>
                </c:pt>
                <c:pt idx="116">
                  <c:v>123.99</c:v>
                </c:pt>
                <c:pt idx="117">
                  <c:v>123.86</c:v>
                </c:pt>
                <c:pt idx="118">
                  <c:v>123.73</c:v>
                </c:pt>
                <c:pt idx="119">
                  <c:v>123.6</c:v>
                </c:pt>
                <c:pt idx="120">
                  <c:v>123.08</c:v>
                </c:pt>
                <c:pt idx="121">
                  <c:v>122.69</c:v>
                </c:pt>
                <c:pt idx="122">
                  <c:v>118.77</c:v>
                </c:pt>
                <c:pt idx="123">
                  <c:v>118.52</c:v>
                </c:pt>
                <c:pt idx="124">
                  <c:v>113.49</c:v>
                </c:pt>
                <c:pt idx="125">
                  <c:v>112.9</c:v>
                </c:pt>
                <c:pt idx="126">
                  <c:v>112.55</c:v>
                </c:pt>
                <c:pt idx="127">
                  <c:v>103.65</c:v>
                </c:pt>
                <c:pt idx="128">
                  <c:v>101.77</c:v>
                </c:pt>
                <c:pt idx="129">
                  <c:v>89.85</c:v>
                </c:pt>
                <c:pt idx="130">
                  <c:v>142.27000000000001</c:v>
                </c:pt>
                <c:pt idx="131">
                  <c:v>138.66</c:v>
                </c:pt>
                <c:pt idx="132">
                  <c:v>135.68</c:v>
                </c:pt>
                <c:pt idx="133">
                  <c:v>135.68</c:v>
                </c:pt>
                <c:pt idx="134">
                  <c:v>135.68</c:v>
                </c:pt>
                <c:pt idx="135">
                  <c:v>135.38999999999999</c:v>
                </c:pt>
                <c:pt idx="136">
                  <c:v>134.97</c:v>
                </c:pt>
                <c:pt idx="137">
                  <c:v>130.55000000000001</c:v>
                </c:pt>
                <c:pt idx="138">
                  <c:v>130.55000000000001</c:v>
                </c:pt>
                <c:pt idx="139">
                  <c:v>130.41</c:v>
                </c:pt>
                <c:pt idx="140">
                  <c:v>130.41</c:v>
                </c:pt>
                <c:pt idx="141">
                  <c:v>129.72999999999999</c:v>
                </c:pt>
                <c:pt idx="142">
                  <c:v>129.72999999999999</c:v>
                </c:pt>
                <c:pt idx="143">
                  <c:v>129.6</c:v>
                </c:pt>
                <c:pt idx="144">
                  <c:v>129.6</c:v>
                </c:pt>
                <c:pt idx="145">
                  <c:v>129.46</c:v>
                </c:pt>
                <c:pt idx="146">
                  <c:v>126.52</c:v>
                </c:pt>
                <c:pt idx="147">
                  <c:v>126.39</c:v>
                </c:pt>
                <c:pt idx="148">
                  <c:v>126.39</c:v>
                </c:pt>
                <c:pt idx="149">
                  <c:v>126.39</c:v>
                </c:pt>
                <c:pt idx="150">
                  <c:v>125.86</c:v>
                </c:pt>
                <c:pt idx="151">
                  <c:v>125.6</c:v>
                </c:pt>
                <c:pt idx="152">
                  <c:v>125.47</c:v>
                </c:pt>
                <c:pt idx="153">
                  <c:v>124.56</c:v>
                </c:pt>
                <c:pt idx="154">
                  <c:v>124.11</c:v>
                </c:pt>
                <c:pt idx="155">
                  <c:v>124.11</c:v>
                </c:pt>
                <c:pt idx="156">
                  <c:v>123.98</c:v>
                </c:pt>
                <c:pt idx="157">
                  <c:v>123.98</c:v>
                </c:pt>
                <c:pt idx="158">
                  <c:v>123.98</c:v>
                </c:pt>
                <c:pt idx="159">
                  <c:v>123.85</c:v>
                </c:pt>
                <c:pt idx="160">
                  <c:v>123.85</c:v>
                </c:pt>
                <c:pt idx="161">
                  <c:v>123.85</c:v>
                </c:pt>
                <c:pt idx="162">
                  <c:v>121.07</c:v>
                </c:pt>
                <c:pt idx="163">
                  <c:v>119.43</c:v>
                </c:pt>
                <c:pt idx="164">
                  <c:v>119.3</c:v>
                </c:pt>
                <c:pt idx="165">
                  <c:v>119.18</c:v>
                </c:pt>
                <c:pt idx="166">
                  <c:v>116.43</c:v>
                </c:pt>
                <c:pt idx="167">
                  <c:v>115.82</c:v>
                </c:pt>
                <c:pt idx="168">
                  <c:v>114.77</c:v>
                </c:pt>
                <c:pt idx="169">
                  <c:v>112.15</c:v>
                </c:pt>
                <c:pt idx="170">
                  <c:v>112.15</c:v>
                </c:pt>
                <c:pt idx="171">
                  <c:v>111.92</c:v>
                </c:pt>
                <c:pt idx="172">
                  <c:v>111.8</c:v>
                </c:pt>
                <c:pt idx="173">
                  <c:v>111.8</c:v>
                </c:pt>
                <c:pt idx="174">
                  <c:v>111.69</c:v>
                </c:pt>
                <c:pt idx="175">
                  <c:v>110.01</c:v>
                </c:pt>
                <c:pt idx="176">
                  <c:v>110.01</c:v>
                </c:pt>
                <c:pt idx="177">
                  <c:v>109.33</c:v>
                </c:pt>
                <c:pt idx="178">
                  <c:v>105.4</c:v>
                </c:pt>
                <c:pt idx="179">
                  <c:v>105.29</c:v>
                </c:pt>
                <c:pt idx="180">
                  <c:v>105.18</c:v>
                </c:pt>
                <c:pt idx="181">
                  <c:v>104.85</c:v>
                </c:pt>
                <c:pt idx="182">
                  <c:v>104.85</c:v>
                </c:pt>
                <c:pt idx="183">
                  <c:v>100.28</c:v>
                </c:pt>
                <c:pt idx="184">
                  <c:v>98.46</c:v>
                </c:pt>
                <c:pt idx="185">
                  <c:v>93.69</c:v>
                </c:pt>
                <c:pt idx="186">
                  <c:v>93.6</c:v>
                </c:pt>
                <c:pt idx="187">
                  <c:v>87.12</c:v>
                </c:pt>
                <c:pt idx="188">
                  <c:v>84.81</c:v>
                </c:pt>
                <c:pt idx="189">
                  <c:v>83.98</c:v>
                </c:pt>
                <c:pt idx="190">
                  <c:v>70.209999999999994</c:v>
                </c:pt>
                <c:pt idx="191">
                  <c:v>74.959999999999994</c:v>
                </c:pt>
                <c:pt idx="192">
                  <c:v>142.47999999999999</c:v>
                </c:pt>
                <c:pt idx="193">
                  <c:v>136.22999999999999</c:v>
                </c:pt>
                <c:pt idx="194">
                  <c:v>135.94999999999999</c:v>
                </c:pt>
                <c:pt idx="195">
                  <c:v>135.66</c:v>
                </c:pt>
                <c:pt idx="196">
                  <c:v>131.22</c:v>
                </c:pt>
                <c:pt idx="197">
                  <c:v>130.81</c:v>
                </c:pt>
                <c:pt idx="198">
                  <c:v>130.13</c:v>
                </c:pt>
                <c:pt idx="199">
                  <c:v>126.93</c:v>
                </c:pt>
                <c:pt idx="200">
                  <c:v>126.8</c:v>
                </c:pt>
                <c:pt idx="201">
                  <c:v>126.27</c:v>
                </c:pt>
                <c:pt idx="202">
                  <c:v>126.14</c:v>
                </c:pt>
                <c:pt idx="203">
                  <c:v>126.01</c:v>
                </c:pt>
                <c:pt idx="204">
                  <c:v>123.02</c:v>
                </c:pt>
                <c:pt idx="205">
                  <c:v>123.02</c:v>
                </c:pt>
                <c:pt idx="206">
                  <c:v>122.76</c:v>
                </c:pt>
                <c:pt idx="207">
                  <c:v>122.63</c:v>
                </c:pt>
                <c:pt idx="208">
                  <c:v>122.38</c:v>
                </c:pt>
                <c:pt idx="209">
                  <c:v>121.99</c:v>
                </c:pt>
                <c:pt idx="210">
                  <c:v>121.61</c:v>
                </c:pt>
                <c:pt idx="211">
                  <c:v>118.84</c:v>
                </c:pt>
                <c:pt idx="212">
                  <c:v>118.34</c:v>
                </c:pt>
                <c:pt idx="213">
                  <c:v>118.09</c:v>
                </c:pt>
                <c:pt idx="214">
                  <c:v>117.6</c:v>
                </c:pt>
                <c:pt idx="215">
                  <c:v>117.48</c:v>
                </c:pt>
                <c:pt idx="216">
                  <c:v>116.13</c:v>
                </c:pt>
                <c:pt idx="217">
                  <c:v>115.77</c:v>
                </c:pt>
                <c:pt idx="218">
                  <c:v>115.28</c:v>
                </c:pt>
                <c:pt idx="219">
                  <c:v>112.98</c:v>
                </c:pt>
                <c:pt idx="220">
                  <c:v>112.86</c:v>
                </c:pt>
                <c:pt idx="221">
                  <c:v>111.14</c:v>
                </c:pt>
                <c:pt idx="222">
                  <c:v>109.06</c:v>
                </c:pt>
                <c:pt idx="223">
                  <c:v>108.95</c:v>
                </c:pt>
                <c:pt idx="224">
                  <c:v>108.83</c:v>
                </c:pt>
                <c:pt idx="225">
                  <c:v>108.61</c:v>
                </c:pt>
                <c:pt idx="226">
                  <c:v>108.27</c:v>
                </c:pt>
                <c:pt idx="227">
                  <c:v>106.87</c:v>
                </c:pt>
                <c:pt idx="228">
                  <c:v>106.76</c:v>
                </c:pt>
                <c:pt idx="229">
                  <c:v>106.65</c:v>
                </c:pt>
                <c:pt idx="230">
                  <c:v>106.65</c:v>
                </c:pt>
                <c:pt idx="231">
                  <c:v>102.17</c:v>
                </c:pt>
                <c:pt idx="232">
                  <c:v>101.86</c:v>
                </c:pt>
                <c:pt idx="233">
                  <c:v>101.86</c:v>
                </c:pt>
                <c:pt idx="234">
                  <c:v>97.72</c:v>
                </c:pt>
                <c:pt idx="235">
                  <c:v>91.31</c:v>
                </c:pt>
                <c:pt idx="236">
                  <c:v>89.05</c:v>
                </c:pt>
                <c:pt idx="237">
                  <c:v>84.55</c:v>
                </c:pt>
                <c:pt idx="238">
                  <c:v>74.72</c:v>
                </c:pt>
                <c:pt idx="239">
                  <c:v>74.11</c:v>
                </c:pt>
                <c:pt idx="240">
                  <c:v>69.8</c:v>
                </c:pt>
                <c:pt idx="241">
                  <c:v>84.96</c:v>
                </c:pt>
                <c:pt idx="242">
                  <c:v>82.45</c:v>
                </c:pt>
                <c:pt idx="243">
                  <c:v>141.62</c:v>
                </c:pt>
                <c:pt idx="244">
                  <c:v>138.44999999999999</c:v>
                </c:pt>
                <c:pt idx="245">
                  <c:v>135.32</c:v>
                </c:pt>
                <c:pt idx="246">
                  <c:v>135.03</c:v>
                </c:pt>
                <c:pt idx="247">
                  <c:v>131.30000000000001</c:v>
                </c:pt>
                <c:pt idx="248">
                  <c:v>131.03</c:v>
                </c:pt>
                <c:pt idx="249">
                  <c:v>131.03</c:v>
                </c:pt>
                <c:pt idx="250">
                  <c:v>130.88999999999999</c:v>
                </c:pt>
                <c:pt idx="251">
                  <c:v>130.75</c:v>
                </c:pt>
                <c:pt idx="252">
                  <c:v>130.21</c:v>
                </c:pt>
                <c:pt idx="253">
                  <c:v>126.88</c:v>
                </c:pt>
                <c:pt idx="254">
                  <c:v>126.88</c:v>
                </c:pt>
                <c:pt idx="255">
                  <c:v>126.75</c:v>
                </c:pt>
                <c:pt idx="256">
                  <c:v>126.61</c:v>
                </c:pt>
                <c:pt idx="257">
                  <c:v>126.61</c:v>
                </c:pt>
                <c:pt idx="258">
                  <c:v>126.61</c:v>
                </c:pt>
                <c:pt idx="259">
                  <c:v>125.96</c:v>
                </c:pt>
                <c:pt idx="260">
                  <c:v>125.82</c:v>
                </c:pt>
                <c:pt idx="261">
                  <c:v>125.56</c:v>
                </c:pt>
                <c:pt idx="262">
                  <c:v>122.99</c:v>
                </c:pt>
                <c:pt idx="263">
                  <c:v>122.73</c:v>
                </c:pt>
                <c:pt idx="264">
                  <c:v>122.6</c:v>
                </c:pt>
                <c:pt idx="265">
                  <c:v>122.22</c:v>
                </c:pt>
                <c:pt idx="266">
                  <c:v>122.09</c:v>
                </c:pt>
                <c:pt idx="267">
                  <c:v>121.84</c:v>
                </c:pt>
                <c:pt idx="268">
                  <c:v>121.71</c:v>
                </c:pt>
                <c:pt idx="269">
                  <c:v>118.83</c:v>
                </c:pt>
                <c:pt idx="270">
                  <c:v>118.46</c:v>
                </c:pt>
                <c:pt idx="271">
                  <c:v>118.46</c:v>
                </c:pt>
                <c:pt idx="272">
                  <c:v>118.33</c:v>
                </c:pt>
                <c:pt idx="273">
                  <c:v>118.33</c:v>
                </c:pt>
                <c:pt idx="274">
                  <c:v>117.96</c:v>
                </c:pt>
                <c:pt idx="275">
                  <c:v>117.59</c:v>
                </c:pt>
                <c:pt idx="276">
                  <c:v>117.23</c:v>
                </c:pt>
                <c:pt idx="277">
                  <c:v>117.11</c:v>
                </c:pt>
                <c:pt idx="278">
                  <c:v>116.99</c:v>
                </c:pt>
                <c:pt idx="279">
                  <c:v>116.87</c:v>
                </c:pt>
                <c:pt idx="280">
                  <c:v>115.16</c:v>
                </c:pt>
                <c:pt idx="281">
                  <c:v>113.36</c:v>
                </c:pt>
                <c:pt idx="282">
                  <c:v>113.24</c:v>
                </c:pt>
                <c:pt idx="283">
                  <c:v>113.13</c:v>
                </c:pt>
                <c:pt idx="284">
                  <c:v>113.01</c:v>
                </c:pt>
                <c:pt idx="285">
                  <c:v>112.89</c:v>
                </c:pt>
                <c:pt idx="286">
                  <c:v>112.89</c:v>
                </c:pt>
                <c:pt idx="287">
                  <c:v>112.78</c:v>
                </c:pt>
                <c:pt idx="288">
                  <c:v>110.51</c:v>
                </c:pt>
                <c:pt idx="289">
                  <c:v>109.93</c:v>
                </c:pt>
                <c:pt idx="290">
                  <c:v>109.82</c:v>
                </c:pt>
                <c:pt idx="291">
                  <c:v>109.36</c:v>
                </c:pt>
                <c:pt idx="292">
                  <c:v>109.36</c:v>
                </c:pt>
                <c:pt idx="293">
                  <c:v>109.25</c:v>
                </c:pt>
                <c:pt idx="294">
                  <c:v>109.14</c:v>
                </c:pt>
                <c:pt idx="295">
                  <c:v>109.14</c:v>
                </c:pt>
                <c:pt idx="296">
                  <c:v>108.91</c:v>
                </c:pt>
                <c:pt idx="297">
                  <c:v>108.57</c:v>
                </c:pt>
                <c:pt idx="298">
                  <c:v>105.25</c:v>
                </c:pt>
                <c:pt idx="299">
                  <c:v>104.92</c:v>
                </c:pt>
                <c:pt idx="300">
                  <c:v>102.81</c:v>
                </c:pt>
                <c:pt idx="301">
                  <c:v>100.4</c:v>
                </c:pt>
                <c:pt idx="302">
                  <c:v>100.4</c:v>
                </c:pt>
                <c:pt idx="303">
                  <c:v>100.29</c:v>
                </c:pt>
                <c:pt idx="304">
                  <c:v>98.61</c:v>
                </c:pt>
                <c:pt idx="305">
                  <c:v>98.4</c:v>
                </c:pt>
                <c:pt idx="306">
                  <c:v>98.4</c:v>
                </c:pt>
                <c:pt idx="307">
                  <c:v>98.2</c:v>
                </c:pt>
                <c:pt idx="308">
                  <c:v>94.51</c:v>
                </c:pt>
                <c:pt idx="309">
                  <c:v>94.21</c:v>
                </c:pt>
                <c:pt idx="310">
                  <c:v>90.03</c:v>
                </c:pt>
                <c:pt idx="311">
                  <c:v>90.03</c:v>
                </c:pt>
                <c:pt idx="312">
                  <c:v>90.03</c:v>
                </c:pt>
                <c:pt idx="313">
                  <c:v>87.12</c:v>
                </c:pt>
                <c:pt idx="314">
                  <c:v>86.94</c:v>
                </c:pt>
                <c:pt idx="315">
                  <c:v>83.69</c:v>
                </c:pt>
                <c:pt idx="316">
                  <c:v>81.69</c:v>
                </c:pt>
                <c:pt idx="317">
                  <c:v>80.69</c:v>
                </c:pt>
                <c:pt idx="318">
                  <c:v>79.53</c:v>
                </c:pt>
                <c:pt idx="319">
                  <c:v>76.319999999999993</c:v>
                </c:pt>
                <c:pt idx="320">
                  <c:v>75.62</c:v>
                </c:pt>
                <c:pt idx="321">
                  <c:v>74.459999999999994</c:v>
                </c:pt>
                <c:pt idx="322">
                  <c:v>73.61</c:v>
                </c:pt>
                <c:pt idx="323">
                  <c:v>70.11</c:v>
                </c:pt>
                <c:pt idx="324">
                  <c:v>105.4</c:v>
                </c:pt>
                <c:pt idx="325">
                  <c:v>89.4</c:v>
                </c:pt>
                <c:pt idx="326">
                  <c:v>83.28</c:v>
                </c:pt>
                <c:pt idx="327">
                  <c:v>70.599999999999994</c:v>
                </c:pt>
                <c:pt idx="328">
                  <c:v>68.55</c:v>
                </c:pt>
                <c:pt idx="329">
                  <c:v>141.83000000000001</c:v>
                </c:pt>
                <c:pt idx="330">
                  <c:v>138.58000000000001</c:v>
                </c:pt>
                <c:pt idx="331">
                  <c:v>137.94</c:v>
                </c:pt>
                <c:pt idx="332">
                  <c:v>137.80000000000001</c:v>
                </c:pt>
                <c:pt idx="333">
                  <c:v>134.86000000000001</c:v>
                </c:pt>
                <c:pt idx="334">
                  <c:v>131.81</c:v>
                </c:pt>
                <c:pt idx="335">
                  <c:v>131.12</c:v>
                </c:pt>
                <c:pt idx="336">
                  <c:v>131.12</c:v>
                </c:pt>
                <c:pt idx="337">
                  <c:v>130.44</c:v>
                </c:pt>
                <c:pt idx="338">
                  <c:v>127.63</c:v>
                </c:pt>
                <c:pt idx="339">
                  <c:v>127.23</c:v>
                </c:pt>
                <c:pt idx="340">
                  <c:v>127.1</c:v>
                </c:pt>
                <c:pt idx="341">
                  <c:v>127.1</c:v>
                </c:pt>
                <c:pt idx="342">
                  <c:v>126.7</c:v>
                </c:pt>
                <c:pt idx="343">
                  <c:v>126.7</c:v>
                </c:pt>
                <c:pt idx="344">
                  <c:v>126.7</c:v>
                </c:pt>
                <c:pt idx="345">
                  <c:v>126.44</c:v>
                </c:pt>
                <c:pt idx="346">
                  <c:v>123.73</c:v>
                </c:pt>
                <c:pt idx="347">
                  <c:v>123.08</c:v>
                </c:pt>
                <c:pt idx="348">
                  <c:v>123.08</c:v>
                </c:pt>
                <c:pt idx="349">
                  <c:v>123.08</c:v>
                </c:pt>
                <c:pt idx="350">
                  <c:v>122.95</c:v>
                </c:pt>
                <c:pt idx="351">
                  <c:v>122.95</c:v>
                </c:pt>
                <c:pt idx="352">
                  <c:v>122.44</c:v>
                </c:pt>
                <c:pt idx="353">
                  <c:v>122.31</c:v>
                </c:pt>
                <c:pt idx="354">
                  <c:v>119.43</c:v>
                </c:pt>
                <c:pt idx="355">
                  <c:v>119.18</c:v>
                </c:pt>
                <c:pt idx="356">
                  <c:v>119.06</c:v>
                </c:pt>
                <c:pt idx="357">
                  <c:v>118.32</c:v>
                </c:pt>
                <c:pt idx="358">
                  <c:v>118.19</c:v>
                </c:pt>
                <c:pt idx="359">
                  <c:v>116.13</c:v>
                </c:pt>
                <c:pt idx="360">
                  <c:v>116.01</c:v>
                </c:pt>
                <c:pt idx="361">
                  <c:v>115.76</c:v>
                </c:pt>
                <c:pt idx="362">
                  <c:v>115.52</c:v>
                </c:pt>
                <c:pt idx="363">
                  <c:v>114.56</c:v>
                </c:pt>
                <c:pt idx="364">
                  <c:v>114.44</c:v>
                </c:pt>
                <c:pt idx="365">
                  <c:v>114.08</c:v>
                </c:pt>
                <c:pt idx="366">
                  <c:v>111.48</c:v>
                </c:pt>
                <c:pt idx="367">
                  <c:v>110.78</c:v>
                </c:pt>
                <c:pt idx="368">
                  <c:v>110.44</c:v>
                </c:pt>
                <c:pt idx="369">
                  <c:v>110.44</c:v>
                </c:pt>
                <c:pt idx="370">
                  <c:v>110.32</c:v>
                </c:pt>
                <c:pt idx="371">
                  <c:v>110.32</c:v>
                </c:pt>
                <c:pt idx="372">
                  <c:v>110.21</c:v>
                </c:pt>
                <c:pt idx="373">
                  <c:v>109.64</c:v>
                </c:pt>
                <c:pt idx="374">
                  <c:v>108.38</c:v>
                </c:pt>
                <c:pt idx="375">
                  <c:v>106.99</c:v>
                </c:pt>
                <c:pt idx="376">
                  <c:v>106.65</c:v>
                </c:pt>
                <c:pt idx="377">
                  <c:v>105.44</c:v>
                </c:pt>
                <c:pt idx="378">
                  <c:v>105.44</c:v>
                </c:pt>
                <c:pt idx="379">
                  <c:v>105.36</c:v>
                </c:pt>
                <c:pt idx="380">
                  <c:v>105.25</c:v>
                </c:pt>
                <c:pt idx="381">
                  <c:v>91.79</c:v>
                </c:pt>
                <c:pt idx="382">
                  <c:v>85.34</c:v>
                </c:pt>
                <c:pt idx="383">
                  <c:v>80.260000000000005</c:v>
                </c:pt>
                <c:pt idx="384">
                  <c:v>74.45</c:v>
                </c:pt>
                <c:pt idx="385">
                  <c:v>73.3</c:v>
                </c:pt>
                <c:pt idx="386">
                  <c:v>72.25</c:v>
                </c:pt>
                <c:pt idx="387">
                  <c:v>71.36</c:v>
                </c:pt>
                <c:pt idx="388">
                  <c:v>64.44</c:v>
                </c:pt>
                <c:pt idx="389">
                  <c:v>71.180000000000007</c:v>
                </c:pt>
                <c:pt idx="390">
                  <c:v>69.239999999999995</c:v>
                </c:pt>
                <c:pt idx="391">
                  <c:v>99.5</c:v>
                </c:pt>
                <c:pt idx="392">
                  <c:v>97.71</c:v>
                </c:pt>
                <c:pt idx="393">
                  <c:v>55.03</c:v>
                </c:pt>
                <c:pt idx="394">
                  <c:v>118.64</c:v>
                </c:pt>
                <c:pt idx="395">
                  <c:v>139.66</c:v>
                </c:pt>
                <c:pt idx="396">
                  <c:v>134.5</c:v>
                </c:pt>
                <c:pt idx="397">
                  <c:v>133.66</c:v>
                </c:pt>
                <c:pt idx="398">
                  <c:v>133.38</c:v>
                </c:pt>
                <c:pt idx="399">
                  <c:v>133.19</c:v>
                </c:pt>
                <c:pt idx="400">
                  <c:v>133.05000000000001</c:v>
                </c:pt>
                <c:pt idx="401">
                  <c:v>132.77000000000001</c:v>
                </c:pt>
                <c:pt idx="402">
                  <c:v>132.63</c:v>
                </c:pt>
                <c:pt idx="403">
                  <c:v>129.94</c:v>
                </c:pt>
                <c:pt idx="404">
                  <c:v>129.13</c:v>
                </c:pt>
                <c:pt idx="405">
                  <c:v>126.61</c:v>
                </c:pt>
                <c:pt idx="406">
                  <c:v>126.61</c:v>
                </c:pt>
                <c:pt idx="407">
                  <c:v>126.61</c:v>
                </c:pt>
                <c:pt idx="408">
                  <c:v>126.48</c:v>
                </c:pt>
                <c:pt idx="409">
                  <c:v>126.34</c:v>
                </c:pt>
                <c:pt idx="410">
                  <c:v>126.21</c:v>
                </c:pt>
                <c:pt idx="411">
                  <c:v>126.08</c:v>
                </c:pt>
                <c:pt idx="412">
                  <c:v>125.95</c:v>
                </c:pt>
                <c:pt idx="413">
                  <c:v>123.38</c:v>
                </c:pt>
                <c:pt idx="414">
                  <c:v>122.6</c:v>
                </c:pt>
                <c:pt idx="415">
                  <c:v>122.6</c:v>
                </c:pt>
                <c:pt idx="416">
                  <c:v>122.47</c:v>
                </c:pt>
                <c:pt idx="417">
                  <c:v>122.35</c:v>
                </c:pt>
                <c:pt idx="418">
                  <c:v>122.22</c:v>
                </c:pt>
                <c:pt idx="419">
                  <c:v>121.97</c:v>
                </c:pt>
                <c:pt idx="420">
                  <c:v>121.59</c:v>
                </c:pt>
                <c:pt idx="421">
                  <c:v>120.11</c:v>
                </c:pt>
                <c:pt idx="422">
                  <c:v>119.23</c:v>
                </c:pt>
                <c:pt idx="423">
                  <c:v>118.98</c:v>
                </c:pt>
                <c:pt idx="424">
                  <c:v>118.98</c:v>
                </c:pt>
                <c:pt idx="425">
                  <c:v>118.6</c:v>
                </c:pt>
                <c:pt idx="426">
                  <c:v>118.48</c:v>
                </c:pt>
                <c:pt idx="427">
                  <c:v>118.23</c:v>
                </c:pt>
                <c:pt idx="428">
                  <c:v>118.11</c:v>
                </c:pt>
                <c:pt idx="429">
                  <c:v>115.46</c:v>
                </c:pt>
                <c:pt idx="430">
                  <c:v>115.34</c:v>
                </c:pt>
                <c:pt idx="431">
                  <c:v>115.21</c:v>
                </c:pt>
                <c:pt idx="432">
                  <c:v>112.39</c:v>
                </c:pt>
                <c:pt idx="433">
                  <c:v>112.15</c:v>
                </c:pt>
                <c:pt idx="434">
                  <c:v>111.8</c:v>
                </c:pt>
                <c:pt idx="435">
                  <c:v>111.69</c:v>
                </c:pt>
                <c:pt idx="436">
                  <c:v>111.44</c:v>
                </c:pt>
                <c:pt idx="437">
                  <c:v>110.86</c:v>
                </c:pt>
                <c:pt idx="438">
                  <c:v>110.4</c:v>
                </c:pt>
                <c:pt idx="439">
                  <c:v>108.3</c:v>
                </c:pt>
                <c:pt idx="440">
                  <c:v>108.08</c:v>
                </c:pt>
                <c:pt idx="441">
                  <c:v>107.74</c:v>
                </c:pt>
                <c:pt idx="442">
                  <c:v>107.63</c:v>
                </c:pt>
                <c:pt idx="443">
                  <c:v>107.44</c:v>
                </c:pt>
                <c:pt idx="444">
                  <c:v>106.88</c:v>
                </c:pt>
                <c:pt idx="445">
                  <c:v>106.54</c:v>
                </c:pt>
                <c:pt idx="446">
                  <c:v>106.43</c:v>
                </c:pt>
                <c:pt idx="447">
                  <c:v>106.32</c:v>
                </c:pt>
                <c:pt idx="448">
                  <c:v>105.99</c:v>
                </c:pt>
                <c:pt idx="449">
                  <c:v>105.88</c:v>
                </c:pt>
                <c:pt idx="450">
                  <c:v>103.87</c:v>
                </c:pt>
                <c:pt idx="451">
                  <c:v>103.55</c:v>
                </c:pt>
                <c:pt idx="452">
                  <c:v>102.58</c:v>
                </c:pt>
                <c:pt idx="453">
                  <c:v>102.05</c:v>
                </c:pt>
                <c:pt idx="454">
                  <c:v>98.52</c:v>
                </c:pt>
                <c:pt idx="455">
                  <c:v>98.52</c:v>
                </c:pt>
                <c:pt idx="456">
                  <c:v>94.18</c:v>
                </c:pt>
                <c:pt idx="457">
                  <c:v>88.29</c:v>
                </c:pt>
                <c:pt idx="458">
                  <c:v>84.21</c:v>
                </c:pt>
                <c:pt idx="459">
                  <c:v>83.81</c:v>
                </c:pt>
                <c:pt idx="460">
                  <c:v>76.73</c:v>
                </c:pt>
                <c:pt idx="461">
                  <c:v>75.64</c:v>
                </c:pt>
                <c:pt idx="462">
                  <c:v>71.55</c:v>
                </c:pt>
                <c:pt idx="463">
                  <c:v>70.739999999999995</c:v>
                </c:pt>
                <c:pt idx="464">
                  <c:v>67.760000000000005</c:v>
                </c:pt>
                <c:pt idx="465">
                  <c:v>64.790000000000006</c:v>
                </c:pt>
                <c:pt idx="466">
                  <c:v>62.85</c:v>
                </c:pt>
                <c:pt idx="467">
                  <c:v>105.27</c:v>
                </c:pt>
                <c:pt idx="468">
                  <c:v>93.2</c:v>
                </c:pt>
                <c:pt idx="469">
                  <c:v>136.1</c:v>
                </c:pt>
                <c:pt idx="470">
                  <c:v>135.81</c:v>
                </c:pt>
                <c:pt idx="471">
                  <c:v>134.68</c:v>
                </c:pt>
                <c:pt idx="472">
                  <c:v>131.91999999999999</c:v>
                </c:pt>
                <c:pt idx="473">
                  <c:v>131.65</c:v>
                </c:pt>
                <c:pt idx="474">
                  <c:v>131.65</c:v>
                </c:pt>
                <c:pt idx="475">
                  <c:v>131.65</c:v>
                </c:pt>
                <c:pt idx="476">
                  <c:v>129.16999999999999</c:v>
                </c:pt>
                <c:pt idx="477">
                  <c:v>128.9</c:v>
                </c:pt>
                <c:pt idx="478">
                  <c:v>126.9</c:v>
                </c:pt>
                <c:pt idx="479">
                  <c:v>126.64</c:v>
                </c:pt>
                <c:pt idx="480">
                  <c:v>126.11</c:v>
                </c:pt>
                <c:pt idx="481">
                  <c:v>125.71</c:v>
                </c:pt>
                <c:pt idx="482">
                  <c:v>125.06</c:v>
                </c:pt>
                <c:pt idx="483">
                  <c:v>122.62</c:v>
                </c:pt>
                <c:pt idx="484">
                  <c:v>122.62</c:v>
                </c:pt>
                <c:pt idx="485">
                  <c:v>122.49</c:v>
                </c:pt>
                <c:pt idx="486">
                  <c:v>122.36</c:v>
                </c:pt>
                <c:pt idx="487">
                  <c:v>122.24</c:v>
                </c:pt>
                <c:pt idx="488">
                  <c:v>122.24</c:v>
                </c:pt>
                <c:pt idx="489">
                  <c:v>122.24</c:v>
                </c:pt>
                <c:pt idx="490">
                  <c:v>122.11</c:v>
                </c:pt>
                <c:pt idx="491">
                  <c:v>121.73</c:v>
                </c:pt>
                <c:pt idx="492">
                  <c:v>121.73</c:v>
                </c:pt>
                <c:pt idx="493">
                  <c:v>120.97</c:v>
                </c:pt>
                <c:pt idx="494">
                  <c:v>118</c:v>
                </c:pt>
                <c:pt idx="495">
                  <c:v>115.48</c:v>
                </c:pt>
                <c:pt idx="496">
                  <c:v>115.24</c:v>
                </c:pt>
                <c:pt idx="497">
                  <c:v>115.12</c:v>
                </c:pt>
                <c:pt idx="498">
                  <c:v>115</c:v>
                </c:pt>
                <c:pt idx="499">
                  <c:v>115</c:v>
                </c:pt>
                <c:pt idx="500">
                  <c:v>114.88</c:v>
                </c:pt>
                <c:pt idx="501">
                  <c:v>114.16</c:v>
                </c:pt>
                <c:pt idx="502">
                  <c:v>112.24</c:v>
                </c:pt>
                <c:pt idx="503">
                  <c:v>111.89</c:v>
                </c:pt>
                <c:pt idx="504">
                  <c:v>111.66</c:v>
                </c:pt>
                <c:pt idx="505">
                  <c:v>111.54</c:v>
                </c:pt>
                <c:pt idx="506">
                  <c:v>111.54</c:v>
                </c:pt>
                <c:pt idx="507">
                  <c:v>111.13</c:v>
                </c:pt>
                <c:pt idx="508">
                  <c:v>110.44</c:v>
                </c:pt>
                <c:pt idx="509">
                  <c:v>110.32</c:v>
                </c:pt>
                <c:pt idx="510">
                  <c:v>110.32</c:v>
                </c:pt>
                <c:pt idx="511">
                  <c:v>108.18</c:v>
                </c:pt>
                <c:pt idx="512">
                  <c:v>108.07</c:v>
                </c:pt>
                <c:pt idx="513">
                  <c:v>107.62</c:v>
                </c:pt>
                <c:pt idx="514">
                  <c:v>107.38</c:v>
                </c:pt>
                <c:pt idx="515">
                  <c:v>107.38</c:v>
                </c:pt>
                <c:pt idx="516">
                  <c:v>107.27</c:v>
                </c:pt>
                <c:pt idx="517">
                  <c:v>107.16</c:v>
                </c:pt>
                <c:pt idx="518">
                  <c:v>106.49</c:v>
                </c:pt>
                <c:pt idx="519">
                  <c:v>104.47</c:v>
                </c:pt>
                <c:pt idx="520">
                  <c:v>104.25</c:v>
                </c:pt>
                <c:pt idx="521">
                  <c:v>103.96</c:v>
                </c:pt>
                <c:pt idx="522">
                  <c:v>103.93</c:v>
                </c:pt>
                <c:pt idx="523">
                  <c:v>102.66</c:v>
                </c:pt>
                <c:pt idx="524">
                  <c:v>102.66</c:v>
                </c:pt>
                <c:pt idx="525">
                  <c:v>100.65</c:v>
                </c:pt>
                <c:pt idx="526">
                  <c:v>100.13</c:v>
                </c:pt>
                <c:pt idx="527">
                  <c:v>99.88</c:v>
                </c:pt>
                <c:pt idx="528">
                  <c:v>99.26</c:v>
                </c:pt>
                <c:pt idx="529">
                  <c:v>98.95</c:v>
                </c:pt>
                <c:pt idx="530">
                  <c:v>98.34</c:v>
                </c:pt>
                <c:pt idx="531">
                  <c:v>94.64</c:v>
                </c:pt>
                <c:pt idx="532">
                  <c:v>87.34</c:v>
                </c:pt>
                <c:pt idx="533">
                  <c:v>86.34</c:v>
                </c:pt>
                <c:pt idx="534">
                  <c:v>85.09</c:v>
                </c:pt>
                <c:pt idx="535">
                  <c:v>85.01</c:v>
                </c:pt>
                <c:pt idx="536">
                  <c:v>80.94</c:v>
                </c:pt>
                <c:pt idx="537">
                  <c:v>77.56</c:v>
                </c:pt>
                <c:pt idx="538">
                  <c:v>75.84</c:v>
                </c:pt>
                <c:pt idx="539">
                  <c:v>72.599999999999994</c:v>
                </c:pt>
                <c:pt idx="540">
                  <c:v>70.349999999999994</c:v>
                </c:pt>
                <c:pt idx="541">
                  <c:v>69.91</c:v>
                </c:pt>
                <c:pt idx="542">
                  <c:v>68.819999999999993</c:v>
                </c:pt>
                <c:pt idx="543">
                  <c:v>68.19</c:v>
                </c:pt>
                <c:pt idx="544">
                  <c:v>68.12</c:v>
                </c:pt>
                <c:pt idx="545">
                  <c:v>68.12</c:v>
                </c:pt>
                <c:pt idx="546">
                  <c:v>60.77</c:v>
                </c:pt>
                <c:pt idx="547">
                  <c:v>57.22</c:v>
                </c:pt>
                <c:pt idx="548">
                  <c:v>93.49</c:v>
                </c:pt>
                <c:pt idx="549">
                  <c:v>89.4</c:v>
                </c:pt>
                <c:pt idx="550">
                  <c:v>74.709999999999994</c:v>
                </c:pt>
                <c:pt idx="551">
                  <c:v>97.58</c:v>
                </c:pt>
                <c:pt idx="552">
                  <c:v>95.89</c:v>
                </c:pt>
                <c:pt idx="553">
                  <c:v>73.75</c:v>
                </c:pt>
                <c:pt idx="554">
                  <c:v>70.31</c:v>
                </c:pt>
                <c:pt idx="555">
                  <c:v>141.13</c:v>
                </c:pt>
                <c:pt idx="556">
                  <c:v>135.6</c:v>
                </c:pt>
                <c:pt idx="557">
                  <c:v>135.16999999999999</c:v>
                </c:pt>
                <c:pt idx="558">
                  <c:v>131.69</c:v>
                </c:pt>
                <c:pt idx="559">
                  <c:v>131</c:v>
                </c:pt>
                <c:pt idx="560">
                  <c:v>128.19</c:v>
                </c:pt>
                <c:pt idx="561">
                  <c:v>128.05000000000001</c:v>
                </c:pt>
                <c:pt idx="562">
                  <c:v>127.92</c:v>
                </c:pt>
                <c:pt idx="563">
                  <c:v>127.39</c:v>
                </c:pt>
                <c:pt idx="564">
                  <c:v>125.65</c:v>
                </c:pt>
                <c:pt idx="565">
                  <c:v>125.51</c:v>
                </c:pt>
                <c:pt idx="566">
                  <c:v>125.38</c:v>
                </c:pt>
                <c:pt idx="567">
                  <c:v>125.38</c:v>
                </c:pt>
                <c:pt idx="568">
                  <c:v>122.41</c:v>
                </c:pt>
                <c:pt idx="569">
                  <c:v>122.03</c:v>
                </c:pt>
                <c:pt idx="570">
                  <c:v>121.65</c:v>
                </c:pt>
                <c:pt idx="571">
                  <c:v>121.65</c:v>
                </c:pt>
                <c:pt idx="572">
                  <c:v>119.16</c:v>
                </c:pt>
                <c:pt idx="573">
                  <c:v>119.03</c:v>
                </c:pt>
                <c:pt idx="574">
                  <c:v>118.91</c:v>
                </c:pt>
                <c:pt idx="575">
                  <c:v>117.55</c:v>
                </c:pt>
                <c:pt idx="576">
                  <c:v>117.31</c:v>
                </c:pt>
                <c:pt idx="577">
                  <c:v>116</c:v>
                </c:pt>
                <c:pt idx="578">
                  <c:v>115.88</c:v>
                </c:pt>
                <c:pt idx="579">
                  <c:v>115.39</c:v>
                </c:pt>
                <c:pt idx="580">
                  <c:v>115.39</c:v>
                </c:pt>
                <c:pt idx="581">
                  <c:v>115.27</c:v>
                </c:pt>
                <c:pt idx="582">
                  <c:v>115.15</c:v>
                </c:pt>
                <c:pt idx="583">
                  <c:v>112.1</c:v>
                </c:pt>
                <c:pt idx="584">
                  <c:v>112.1</c:v>
                </c:pt>
                <c:pt idx="585">
                  <c:v>111.87</c:v>
                </c:pt>
                <c:pt idx="586">
                  <c:v>111.76</c:v>
                </c:pt>
                <c:pt idx="587">
                  <c:v>111.64</c:v>
                </c:pt>
                <c:pt idx="588">
                  <c:v>108.45</c:v>
                </c:pt>
                <c:pt idx="589">
                  <c:v>107.89</c:v>
                </c:pt>
                <c:pt idx="590">
                  <c:v>107.1</c:v>
                </c:pt>
                <c:pt idx="591">
                  <c:v>106.99</c:v>
                </c:pt>
                <c:pt idx="592">
                  <c:v>105.35</c:v>
                </c:pt>
                <c:pt idx="593">
                  <c:v>105.13</c:v>
                </c:pt>
                <c:pt idx="594">
                  <c:v>105.13</c:v>
                </c:pt>
                <c:pt idx="595">
                  <c:v>104.8</c:v>
                </c:pt>
                <c:pt idx="596">
                  <c:v>104.58</c:v>
                </c:pt>
                <c:pt idx="597">
                  <c:v>104.37</c:v>
                </c:pt>
                <c:pt idx="598">
                  <c:v>104.36</c:v>
                </c:pt>
                <c:pt idx="599">
                  <c:v>103.71</c:v>
                </c:pt>
                <c:pt idx="600">
                  <c:v>103.28</c:v>
                </c:pt>
                <c:pt idx="601">
                  <c:v>101.21</c:v>
                </c:pt>
                <c:pt idx="602">
                  <c:v>100.93</c:v>
                </c:pt>
                <c:pt idx="603">
                  <c:v>100.82</c:v>
                </c:pt>
                <c:pt idx="604">
                  <c:v>99.67</c:v>
                </c:pt>
                <c:pt idx="605">
                  <c:v>97.42</c:v>
                </c:pt>
                <c:pt idx="606">
                  <c:v>93.54</c:v>
                </c:pt>
                <c:pt idx="607">
                  <c:v>92.65</c:v>
                </c:pt>
                <c:pt idx="608">
                  <c:v>91.7</c:v>
                </c:pt>
                <c:pt idx="609">
                  <c:v>89.6</c:v>
                </c:pt>
                <c:pt idx="610">
                  <c:v>84.8</c:v>
                </c:pt>
                <c:pt idx="611">
                  <c:v>84.37</c:v>
                </c:pt>
                <c:pt idx="612">
                  <c:v>82.71</c:v>
                </c:pt>
                <c:pt idx="613">
                  <c:v>76.900000000000006</c:v>
                </c:pt>
                <c:pt idx="614">
                  <c:v>75.39</c:v>
                </c:pt>
                <c:pt idx="615">
                  <c:v>73.489999999999995</c:v>
                </c:pt>
                <c:pt idx="616">
                  <c:v>72.260000000000005</c:v>
                </c:pt>
                <c:pt idx="617">
                  <c:v>72.19</c:v>
                </c:pt>
                <c:pt idx="618">
                  <c:v>70.5</c:v>
                </c:pt>
                <c:pt idx="619">
                  <c:v>68.03</c:v>
                </c:pt>
                <c:pt idx="620">
                  <c:v>66.97</c:v>
                </c:pt>
                <c:pt idx="621">
                  <c:v>62.65</c:v>
                </c:pt>
                <c:pt idx="622">
                  <c:v>57.32</c:v>
                </c:pt>
                <c:pt idx="623">
                  <c:v>57.09</c:v>
                </c:pt>
                <c:pt idx="624">
                  <c:v>77.95</c:v>
                </c:pt>
                <c:pt idx="625">
                  <c:v>74.5</c:v>
                </c:pt>
                <c:pt idx="626">
                  <c:v>68.28</c:v>
                </c:pt>
                <c:pt idx="627">
                  <c:v>56.82</c:v>
                </c:pt>
                <c:pt idx="628">
                  <c:v>71.680000000000007</c:v>
                </c:pt>
                <c:pt idx="629">
                  <c:v>136.05000000000001</c:v>
                </c:pt>
                <c:pt idx="630">
                  <c:v>133.94999999999999</c:v>
                </c:pt>
                <c:pt idx="631">
                  <c:v>133.26</c:v>
                </c:pt>
                <c:pt idx="632">
                  <c:v>130.59</c:v>
                </c:pt>
                <c:pt idx="633">
                  <c:v>127.9</c:v>
                </c:pt>
                <c:pt idx="634">
                  <c:v>127.76</c:v>
                </c:pt>
                <c:pt idx="635">
                  <c:v>127.76</c:v>
                </c:pt>
                <c:pt idx="636">
                  <c:v>127.76</c:v>
                </c:pt>
                <c:pt idx="637">
                  <c:v>127.76</c:v>
                </c:pt>
                <c:pt idx="638">
                  <c:v>127.36</c:v>
                </c:pt>
                <c:pt idx="639">
                  <c:v>127.1</c:v>
                </c:pt>
                <c:pt idx="640">
                  <c:v>126.96</c:v>
                </c:pt>
                <c:pt idx="641">
                  <c:v>126.96</c:v>
                </c:pt>
                <c:pt idx="642">
                  <c:v>126.96</c:v>
                </c:pt>
                <c:pt idx="643">
                  <c:v>126.83</c:v>
                </c:pt>
                <c:pt idx="644">
                  <c:v>124.76</c:v>
                </c:pt>
                <c:pt idx="645">
                  <c:v>124.24</c:v>
                </c:pt>
                <c:pt idx="646">
                  <c:v>124.11</c:v>
                </c:pt>
                <c:pt idx="647">
                  <c:v>123.85</c:v>
                </c:pt>
                <c:pt idx="648">
                  <c:v>123.72</c:v>
                </c:pt>
                <c:pt idx="649">
                  <c:v>123.72</c:v>
                </c:pt>
                <c:pt idx="650">
                  <c:v>123.72</c:v>
                </c:pt>
                <c:pt idx="651">
                  <c:v>123.59</c:v>
                </c:pt>
                <c:pt idx="652">
                  <c:v>123.46</c:v>
                </c:pt>
                <c:pt idx="653">
                  <c:v>123.46</c:v>
                </c:pt>
                <c:pt idx="654">
                  <c:v>123.34</c:v>
                </c:pt>
                <c:pt idx="655">
                  <c:v>120.89</c:v>
                </c:pt>
                <c:pt idx="656">
                  <c:v>120.77</c:v>
                </c:pt>
                <c:pt idx="657">
                  <c:v>120.39</c:v>
                </c:pt>
                <c:pt idx="658">
                  <c:v>120.14</c:v>
                </c:pt>
                <c:pt idx="659">
                  <c:v>118.4</c:v>
                </c:pt>
                <c:pt idx="660">
                  <c:v>118.03</c:v>
                </c:pt>
                <c:pt idx="661">
                  <c:v>117.66</c:v>
                </c:pt>
                <c:pt idx="662">
                  <c:v>117.17</c:v>
                </c:pt>
                <c:pt idx="663">
                  <c:v>116.81</c:v>
                </c:pt>
                <c:pt idx="664">
                  <c:v>115.01</c:v>
                </c:pt>
                <c:pt idx="665">
                  <c:v>114.77</c:v>
                </c:pt>
                <c:pt idx="666">
                  <c:v>114.53</c:v>
                </c:pt>
                <c:pt idx="667">
                  <c:v>113.94</c:v>
                </c:pt>
                <c:pt idx="668">
                  <c:v>112.26</c:v>
                </c:pt>
                <c:pt idx="669">
                  <c:v>111.79</c:v>
                </c:pt>
                <c:pt idx="670">
                  <c:v>111.74</c:v>
                </c:pt>
                <c:pt idx="671">
                  <c:v>111.68</c:v>
                </c:pt>
                <c:pt idx="672">
                  <c:v>108.55</c:v>
                </c:pt>
                <c:pt idx="673">
                  <c:v>108.32</c:v>
                </c:pt>
                <c:pt idx="674">
                  <c:v>108.21</c:v>
                </c:pt>
                <c:pt idx="675">
                  <c:v>106.87</c:v>
                </c:pt>
                <c:pt idx="676">
                  <c:v>105.02</c:v>
                </c:pt>
                <c:pt idx="677">
                  <c:v>105.07</c:v>
                </c:pt>
                <c:pt idx="678">
                  <c:v>103.93</c:v>
                </c:pt>
                <c:pt idx="679">
                  <c:v>103.82</c:v>
                </c:pt>
                <c:pt idx="680">
                  <c:v>101.17</c:v>
                </c:pt>
                <c:pt idx="681">
                  <c:v>100.75</c:v>
                </c:pt>
                <c:pt idx="682">
                  <c:v>97.5</c:v>
                </c:pt>
                <c:pt idx="683">
                  <c:v>97.5</c:v>
                </c:pt>
                <c:pt idx="684">
                  <c:v>96.22</c:v>
                </c:pt>
                <c:pt idx="685">
                  <c:v>94.43</c:v>
                </c:pt>
                <c:pt idx="686">
                  <c:v>94.24</c:v>
                </c:pt>
                <c:pt idx="687">
                  <c:v>93.85</c:v>
                </c:pt>
                <c:pt idx="688">
                  <c:v>93.75</c:v>
                </c:pt>
                <c:pt idx="689">
                  <c:v>89.83</c:v>
                </c:pt>
                <c:pt idx="690">
                  <c:v>81.12</c:v>
                </c:pt>
                <c:pt idx="691">
                  <c:v>79.37</c:v>
                </c:pt>
                <c:pt idx="692">
                  <c:v>78.33</c:v>
                </c:pt>
                <c:pt idx="693">
                  <c:v>76.09</c:v>
                </c:pt>
                <c:pt idx="694">
                  <c:v>75.73</c:v>
                </c:pt>
                <c:pt idx="695">
                  <c:v>75.33</c:v>
                </c:pt>
                <c:pt idx="696">
                  <c:v>74.87</c:v>
                </c:pt>
                <c:pt idx="697">
                  <c:v>69.92</c:v>
                </c:pt>
                <c:pt idx="698">
                  <c:v>69.13</c:v>
                </c:pt>
                <c:pt idx="699">
                  <c:v>67.239999999999995</c:v>
                </c:pt>
                <c:pt idx="700">
                  <c:v>66.37</c:v>
                </c:pt>
                <c:pt idx="701">
                  <c:v>65.69</c:v>
                </c:pt>
                <c:pt idx="702">
                  <c:v>60.31</c:v>
                </c:pt>
                <c:pt idx="703">
                  <c:v>57.64</c:v>
                </c:pt>
                <c:pt idx="704">
                  <c:v>57.58</c:v>
                </c:pt>
                <c:pt idx="705">
                  <c:v>96.61</c:v>
                </c:pt>
                <c:pt idx="706">
                  <c:v>75.680000000000007</c:v>
                </c:pt>
                <c:pt idx="707">
                  <c:v>62.62</c:v>
                </c:pt>
                <c:pt idx="708">
                  <c:v>53.38</c:v>
                </c:pt>
                <c:pt idx="709">
                  <c:v>98.68</c:v>
                </c:pt>
                <c:pt idx="710">
                  <c:v>83.41</c:v>
                </c:pt>
                <c:pt idx="711">
                  <c:v>112.73</c:v>
                </c:pt>
                <c:pt idx="712">
                  <c:v>57.59</c:v>
                </c:pt>
                <c:pt idx="713">
                  <c:v>135.71</c:v>
                </c:pt>
                <c:pt idx="714">
                  <c:v>132.58000000000001</c:v>
                </c:pt>
                <c:pt idx="715">
                  <c:v>132.16999999999999</c:v>
                </c:pt>
                <c:pt idx="716">
                  <c:v>132.16999999999999</c:v>
                </c:pt>
                <c:pt idx="717">
                  <c:v>132.03</c:v>
                </c:pt>
                <c:pt idx="718">
                  <c:v>131.88999999999999</c:v>
                </c:pt>
                <c:pt idx="719">
                  <c:v>131.61000000000001</c:v>
                </c:pt>
                <c:pt idx="720">
                  <c:v>129.58000000000001</c:v>
                </c:pt>
                <c:pt idx="721">
                  <c:v>126.87</c:v>
                </c:pt>
                <c:pt idx="722">
                  <c:v>126.87</c:v>
                </c:pt>
                <c:pt idx="723">
                  <c:v>126.73</c:v>
                </c:pt>
                <c:pt idx="724">
                  <c:v>126.73</c:v>
                </c:pt>
                <c:pt idx="725">
                  <c:v>126.73</c:v>
                </c:pt>
                <c:pt idx="726">
                  <c:v>126.73</c:v>
                </c:pt>
                <c:pt idx="727">
                  <c:v>126.73</c:v>
                </c:pt>
                <c:pt idx="728">
                  <c:v>126.47</c:v>
                </c:pt>
                <c:pt idx="729">
                  <c:v>126.21</c:v>
                </c:pt>
                <c:pt idx="730">
                  <c:v>125.81</c:v>
                </c:pt>
                <c:pt idx="731">
                  <c:v>124.12</c:v>
                </c:pt>
                <c:pt idx="732">
                  <c:v>123.34</c:v>
                </c:pt>
                <c:pt idx="733">
                  <c:v>123.34</c:v>
                </c:pt>
                <c:pt idx="734">
                  <c:v>123.21</c:v>
                </c:pt>
                <c:pt idx="735">
                  <c:v>122.95</c:v>
                </c:pt>
                <c:pt idx="736">
                  <c:v>120.95</c:v>
                </c:pt>
                <c:pt idx="737">
                  <c:v>120.57</c:v>
                </c:pt>
                <c:pt idx="738">
                  <c:v>120.2</c:v>
                </c:pt>
                <c:pt idx="739">
                  <c:v>119.56</c:v>
                </c:pt>
                <c:pt idx="740">
                  <c:v>119.44</c:v>
                </c:pt>
                <c:pt idx="741">
                  <c:v>118.56</c:v>
                </c:pt>
                <c:pt idx="742">
                  <c:v>118.43</c:v>
                </c:pt>
                <c:pt idx="743">
                  <c:v>118.31</c:v>
                </c:pt>
                <c:pt idx="744">
                  <c:v>118.31</c:v>
                </c:pt>
                <c:pt idx="745">
                  <c:v>118.19</c:v>
                </c:pt>
                <c:pt idx="746">
                  <c:v>117.69</c:v>
                </c:pt>
                <c:pt idx="747">
                  <c:v>117.69</c:v>
                </c:pt>
                <c:pt idx="748">
                  <c:v>117.2</c:v>
                </c:pt>
                <c:pt idx="749">
                  <c:v>116.84</c:v>
                </c:pt>
                <c:pt idx="750">
                  <c:v>116.5</c:v>
                </c:pt>
                <c:pt idx="751">
                  <c:v>115.88</c:v>
                </c:pt>
                <c:pt idx="752">
                  <c:v>115.03</c:v>
                </c:pt>
                <c:pt idx="753">
                  <c:v>114.79</c:v>
                </c:pt>
                <c:pt idx="754">
                  <c:v>114.67</c:v>
                </c:pt>
                <c:pt idx="755">
                  <c:v>114.19</c:v>
                </c:pt>
                <c:pt idx="756">
                  <c:v>113.84</c:v>
                </c:pt>
                <c:pt idx="757">
                  <c:v>113.6</c:v>
                </c:pt>
                <c:pt idx="758">
                  <c:v>113.25</c:v>
                </c:pt>
                <c:pt idx="759">
                  <c:v>112.1</c:v>
                </c:pt>
                <c:pt idx="760">
                  <c:v>111.63</c:v>
                </c:pt>
                <c:pt idx="761">
                  <c:v>111.16</c:v>
                </c:pt>
                <c:pt idx="762">
                  <c:v>110.7</c:v>
                </c:pt>
                <c:pt idx="763">
                  <c:v>109.02</c:v>
                </c:pt>
                <c:pt idx="764">
                  <c:v>109.02</c:v>
                </c:pt>
                <c:pt idx="765">
                  <c:v>108.33</c:v>
                </c:pt>
                <c:pt idx="766">
                  <c:v>108.28</c:v>
                </c:pt>
                <c:pt idx="767">
                  <c:v>108.28</c:v>
                </c:pt>
                <c:pt idx="768">
                  <c:v>108.16</c:v>
                </c:pt>
                <c:pt idx="769">
                  <c:v>108.11</c:v>
                </c:pt>
                <c:pt idx="770">
                  <c:v>105.35</c:v>
                </c:pt>
                <c:pt idx="771">
                  <c:v>105.25</c:v>
                </c:pt>
                <c:pt idx="772">
                  <c:v>105.25</c:v>
                </c:pt>
                <c:pt idx="773">
                  <c:v>104.92</c:v>
                </c:pt>
                <c:pt idx="774">
                  <c:v>104.7</c:v>
                </c:pt>
                <c:pt idx="775">
                  <c:v>104.7</c:v>
                </c:pt>
                <c:pt idx="776">
                  <c:v>104.48</c:v>
                </c:pt>
                <c:pt idx="777">
                  <c:v>103.72</c:v>
                </c:pt>
                <c:pt idx="778">
                  <c:v>101.77</c:v>
                </c:pt>
                <c:pt idx="779">
                  <c:v>101.46</c:v>
                </c:pt>
                <c:pt idx="780">
                  <c:v>99.64</c:v>
                </c:pt>
                <c:pt idx="781">
                  <c:v>98.3</c:v>
                </c:pt>
                <c:pt idx="782">
                  <c:v>97.9</c:v>
                </c:pt>
                <c:pt idx="783">
                  <c:v>95.93</c:v>
                </c:pt>
                <c:pt idx="784">
                  <c:v>95.13</c:v>
                </c:pt>
                <c:pt idx="785">
                  <c:v>94.54</c:v>
                </c:pt>
                <c:pt idx="786">
                  <c:v>92.62</c:v>
                </c:pt>
                <c:pt idx="787">
                  <c:v>90.12</c:v>
                </c:pt>
                <c:pt idx="788">
                  <c:v>87.75</c:v>
                </c:pt>
                <c:pt idx="789">
                  <c:v>87.57</c:v>
                </c:pt>
                <c:pt idx="790">
                  <c:v>87.57</c:v>
                </c:pt>
                <c:pt idx="791">
                  <c:v>84.31</c:v>
                </c:pt>
                <c:pt idx="792">
                  <c:v>83.36</c:v>
                </c:pt>
                <c:pt idx="793">
                  <c:v>82.76</c:v>
                </c:pt>
                <c:pt idx="794">
                  <c:v>80.37</c:v>
                </c:pt>
                <c:pt idx="795">
                  <c:v>80.31</c:v>
                </c:pt>
                <c:pt idx="796">
                  <c:v>79.56</c:v>
                </c:pt>
                <c:pt idx="797">
                  <c:v>79.16</c:v>
                </c:pt>
                <c:pt idx="798">
                  <c:v>78.16</c:v>
                </c:pt>
                <c:pt idx="799">
                  <c:v>78.08</c:v>
                </c:pt>
                <c:pt idx="800">
                  <c:v>77.84</c:v>
                </c:pt>
                <c:pt idx="801">
                  <c:v>75.569999999999993</c:v>
                </c:pt>
                <c:pt idx="802">
                  <c:v>73.41</c:v>
                </c:pt>
                <c:pt idx="803">
                  <c:v>73.06</c:v>
                </c:pt>
                <c:pt idx="804">
                  <c:v>69.61</c:v>
                </c:pt>
                <c:pt idx="805">
                  <c:v>68.89</c:v>
                </c:pt>
                <c:pt idx="806">
                  <c:v>68.819999999999993</c:v>
                </c:pt>
                <c:pt idx="807">
                  <c:v>65.48</c:v>
                </c:pt>
                <c:pt idx="808">
                  <c:v>65.28</c:v>
                </c:pt>
                <c:pt idx="809">
                  <c:v>62.85</c:v>
                </c:pt>
                <c:pt idx="810">
                  <c:v>62.78</c:v>
                </c:pt>
                <c:pt idx="811">
                  <c:v>60.43</c:v>
                </c:pt>
                <c:pt idx="812">
                  <c:v>59.34</c:v>
                </c:pt>
                <c:pt idx="813">
                  <c:v>59.28</c:v>
                </c:pt>
                <c:pt idx="814">
                  <c:v>58.49</c:v>
                </c:pt>
                <c:pt idx="815">
                  <c:v>55.62</c:v>
                </c:pt>
                <c:pt idx="816">
                  <c:v>60.3</c:v>
                </c:pt>
                <c:pt idx="817">
                  <c:v>108.32</c:v>
                </c:pt>
                <c:pt idx="818">
                  <c:v>73.06</c:v>
                </c:pt>
                <c:pt idx="819">
                  <c:v>64.7</c:v>
                </c:pt>
                <c:pt idx="820">
                  <c:v>106.77</c:v>
                </c:pt>
                <c:pt idx="821">
                  <c:v>79.67</c:v>
                </c:pt>
                <c:pt idx="822">
                  <c:v>75.36</c:v>
                </c:pt>
                <c:pt idx="823">
                  <c:v>73.39</c:v>
                </c:pt>
                <c:pt idx="824">
                  <c:v>68.16</c:v>
                </c:pt>
                <c:pt idx="825">
                  <c:v>67.180000000000007</c:v>
                </c:pt>
                <c:pt idx="826">
                  <c:v>59.55</c:v>
                </c:pt>
                <c:pt idx="827">
                  <c:v>136.37</c:v>
                </c:pt>
                <c:pt idx="828">
                  <c:v>136.09</c:v>
                </c:pt>
                <c:pt idx="829">
                  <c:v>131.51</c:v>
                </c:pt>
                <c:pt idx="830">
                  <c:v>131.22999999999999</c:v>
                </c:pt>
                <c:pt idx="831">
                  <c:v>131.22999999999999</c:v>
                </c:pt>
                <c:pt idx="832">
                  <c:v>131.1</c:v>
                </c:pt>
                <c:pt idx="833">
                  <c:v>130.69</c:v>
                </c:pt>
                <c:pt idx="834">
                  <c:v>128.49</c:v>
                </c:pt>
                <c:pt idx="835">
                  <c:v>127.81</c:v>
                </c:pt>
                <c:pt idx="836">
                  <c:v>127.81</c:v>
                </c:pt>
                <c:pt idx="837">
                  <c:v>127.68</c:v>
                </c:pt>
                <c:pt idx="838">
                  <c:v>127.15</c:v>
                </c:pt>
                <c:pt idx="839">
                  <c:v>124.93</c:v>
                </c:pt>
                <c:pt idx="840">
                  <c:v>124.93</c:v>
                </c:pt>
                <c:pt idx="841">
                  <c:v>123.47</c:v>
                </c:pt>
                <c:pt idx="842">
                  <c:v>122.57</c:v>
                </c:pt>
                <c:pt idx="843">
                  <c:v>122.57</c:v>
                </c:pt>
                <c:pt idx="844">
                  <c:v>122.57</c:v>
                </c:pt>
                <c:pt idx="845">
                  <c:v>121.93</c:v>
                </c:pt>
                <c:pt idx="846">
                  <c:v>121.93</c:v>
                </c:pt>
                <c:pt idx="847">
                  <c:v>121.8</c:v>
                </c:pt>
                <c:pt idx="848">
                  <c:v>121.67</c:v>
                </c:pt>
                <c:pt idx="849">
                  <c:v>121.67</c:v>
                </c:pt>
                <c:pt idx="850">
                  <c:v>121.67</c:v>
                </c:pt>
                <c:pt idx="851">
                  <c:v>119.66</c:v>
                </c:pt>
                <c:pt idx="852">
                  <c:v>119.54</c:v>
                </c:pt>
                <c:pt idx="853">
                  <c:v>119.54</c:v>
                </c:pt>
                <c:pt idx="854">
                  <c:v>119.54</c:v>
                </c:pt>
                <c:pt idx="855">
                  <c:v>119.41</c:v>
                </c:pt>
                <c:pt idx="856">
                  <c:v>119.16</c:v>
                </c:pt>
                <c:pt idx="857">
                  <c:v>119.16</c:v>
                </c:pt>
                <c:pt idx="858">
                  <c:v>118.42</c:v>
                </c:pt>
                <c:pt idx="859">
                  <c:v>116.25</c:v>
                </c:pt>
                <c:pt idx="860">
                  <c:v>116.25</c:v>
                </c:pt>
                <c:pt idx="861">
                  <c:v>116.13</c:v>
                </c:pt>
                <c:pt idx="862">
                  <c:v>115.51</c:v>
                </c:pt>
                <c:pt idx="863">
                  <c:v>115.51</c:v>
                </c:pt>
                <c:pt idx="864">
                  <c:v>115.27</c:v>
                </c:pt>
                <c:pt idx="865">
                  <c:v>114.66</c:v>
                </c:pt>
                <c:pt idx="866">
                  <c:v>114.54</c:v>
                </c:pt>
                <c:pt idx="867">
                  <c:v>114.31</c:v>
                </c:pt>
                <c:pt idx="868">
                  <c:v>113.83</c:v>
                </c:pt>
                <c:pt idx="869">
                  <c:v>113.71</c:v>
                </c:pt>
                <c:pt idx="870">
                  <c:v>113.71</c:v>
                </c:pt>
                <c:pt idx="871">
                  <c:v>113.71</c:v>
                </c:pt>
                <c:pt idx="872">
                  <c:v>113.47</c:v>
                </c:pt>
                <c:pt idx="873">
                  <c:v>113.36</c:v>
                </c:pt>
                <c:pt idx="874">
                  <c:v>113.36</c:v>
                </c:pt>
                <c:pt idx="875">
                  <c:v>113.36</c:v>
                </c:pt>
                <c:pt idx="876">
                  <c:v>112.08</c:v>
                </c:pt>
                <c:pt idx="877">
                  <c:v>111.96</c:v>
                </c:pt>
                <c:pt idx="878">
                  <c:v>111.84</c:v>
                </c:pt>
                <c:pt idx="879">
                  <c:v>111.72</c:v>
                </c:pt>
                <c:pt idx="880">
                  <c:v>110.79</c:v>
                </c:pt>
                <c:pt idx="881">
                  <c:v>110.45</c:v>
                </c:pt>
                <c:pt idx="882">
                  <c:v>110.33</c:v>
                </c:pt>
                <c:pt idx="883">
                  <c:v>110.22</c:v>
                </c:pt>
                <c:pt idx="884">
                  <c:v>109.76</c:v>
                </c:pt>
                <c:pt idx="885">
                  <c:v>109.53</c:v>
                </c:pt>
                <c:pt idx="886">
                  <c:v>108.42</c:v>
                </c:pt>
                <c:pt idx="887">
                  <c:v>108.42</c:v>
                </c:pt>
                <c:pt idx="888">
                  <c:v>107.4</c:v>
                </c:pt>
                <c:pt idx="889">
                  <c:v>105.78</c:v>
                </c:pt>
                <c:pt idx="890">
                  <c:v>105.27</c:v>
                </c:pt>
                <c:pt idx="891">
                  <c:v>105.16</c:v>
                </c:pt>
                <c:pt idx="892">
                  <c:v>105.16</c:v>
                </c:pt>
                <c:pt idx="893">
                  <c:v>104.78</c:v>
                </c:pt>
                <c:pt idx="894">
                  <c:v>104.73</c:v>
                </c:pt>
                <c:pt idx="895">
                  <c:v>104.73</c:v>
                </c:pt>
                <c:pt idx="896">
                  <c:v>104.02</c:v>
                </c:pt>
                <c:pt idx="897">
                  <c:v>103.8</c:v>
                </c:pt>
                <c:pt idx="898">
                  <c:v>103.59</c:v>
                </c:pt>
                <c:pt idx="899">
                  <c:v>101.48</c:v>
                </c:pt>
                <c:pt idx="900">
                  <c:v>100.31</c:v>
                </c:pt>
                <c:pt idx="901">
                  <c:v>98.04</c:v>
                </c:pt>
                <c:pt idx="902">
                  <c:v>96.86</c:v>
                </c:pt>
                <c:pt idx="903">
                  <c:v>96.28</c:v>
                </c:pt>
                <c:pt idx="904">
                  <c:v>94.79</c:v>
                </c:pt>
                <c:pt idx="905">
                  <c:v>94.5</c:v>
                </c:pt>
                <c:pt idx="906">
                  <c:v>93.9</c:v>
                </c:pt>
                <c:pt idx="907">
                  <c:v>92.03</c:v>
                </c:pt>
                <c:pt idx="908">
                  <c:v>89.6</c:v>
                </c:pt>
                <c:pt idx="909">
                  <c:v>89.04</c:v>
                </c:pt>
                <c:pt idx="910">
                  <c:v>87.27</c:v>
                </c:pt>
                <c:pt idx="911">
                  <c:v>85.59</c:v>
                </c:pt>
                <c:pt idx="912">
                  <c:v>84.88</c:v>
                </c:pt>
                <c:pt idx="913">
                  <c:v>83.91</c:v>
                </c:pt>
                <c:pt idx="914">
                  <c:v>82.62</c:v>
                </c:pt>
                <c:pt idx="915">
                  <c:v>81.81</c:v>
                </c:pt>
                <c:pt idx="916">
                  <c:v>80.31</c:v>
                </c:pt>
                <c:pt idx="917">
                  <c:v>79.489999999999995</c:v>
                </c:pt>
                <c:pt idx="918">
                  <c:v>77.7</c:v>
                </c:pt>
                <c:pt idx="919">
                  <c:v>77.62</c:v>
                </c:pt>
                <c:pt idx="920">
                  <c:v>77.13</c:v>
                </c:pt>
                <c:pt idx="921">
                  <c:v>75.78</c:v>
                </c:pt>
                <c:pt idx="922">
                  <c:v>75.7</c:v>
                </c:pt>
                <c:pt idx="923">
                  <c:v>75.7</c:v>
                </c:pt>
                <c:pt idx="924">
                  <c:v>75.540000000000006</c:v>
                </c:pt>
                <c:pt idx="925">
                  <c:v>74.31</c:v>
                </c:pt>
                <c:pt idx="926">
                  <c:v>72.28</c:v>
                </c:pt>
                <c:pt idx="927">
                  <c:v>68.09</c:v>
                </c:pt>
                <c:pt idx="928">
                  <c:v>68.02</c:v>
                </c:pt>
                <c:pt idx="929">
                  <c:v>68.02</c:v>
                </c:pt>
                <c:pt idx="930">
                  <c:v>67.41</c:v>
                </c:pt>
                <c:pt idx="931">
                  <c:v>67</c:v>
                </c:pt>
                <c:pt idx="932">
                  <c:v>64.14</c:v>
                </c:pt>
                <c:pt idx="933">
                  <c:v>60.68</c:v>
                </c:pt>
                <c:pt idx="934">
                  <c:v>59.45</c:v>
                </c:pt>
                <c:pt idx="935">
                  <c:v>57.06</c:v>
                </c:pt>
                <c:pt idx="936">
                  <c:v>94.26</c:v>
                </c:pt>
                <c:pt idx="937">
                  <c:v>90.94</c:v>
                </c:pt>
                <c:pt idx="938">
                  <c:v>80.11</c:v>
                </c:pt>
                <c:pt idx="939">
                  <c:v>73.739999999999995</c:v>
                </c:pt>
                <c:pt idx="940">
                  <c:v>60.03</c:v>
                </c:pt>
                <c:pt idx="941">
                  <c:v>112.76</c:v>
                </c:pt>
                <c:pt idx="942">
                  <c:v>118.95</c:v>
                </c:pt>
                <c:pt idx="943">
                  <c:v>102.6</c:v>
                </c:pt>
                <c:pt idx="944">
                  <c:v>78.930000000000007</c:v>
                </c:pt>
                <c:pt idx="945">
                  <c:v>67.989999999999995</c:v>
                </c:pt>
                <c:pt idx="946">
                  <c:v>132.30000000000001</c:v>
                </c:pt>
                <c:pt idx="947">
                  <c:v>132.16999999999999</c:v>
                </c:pt>
                <c:pt idx="948">
                  <c:v>129.96</c:v>
                </c:pt>
                <c:pt idx="949">
                  <c:v>129.56</c:v>
                </c:pt>
                <c:pt idx="950">
                  <c:v>127.59</c:v>
                </c:pt>
                <c:pt idx="951">
                  <c:v>127.59</c:v>
                </c:pt>
                <c:pt idx="952">
                  <c:v>127.19</c:v>
                </c:pt>
                <c:pt idx="953">
                  <c:v>127.06</c:v>
                </c:pt>
                <c:pt idx="954">
                  <c:v>126.66</c:v>
                </c:pt>
                <c:pt idx="955">
                  <c:v>126.66</c:v>
                </c:pt>
                <c:pt idx="956">
                  <c:v>124.14</c:v>
                </c:pt>
                <c:pt idx="957">
                  <c:v>123.88</c:v>
                </c:pt>
                <c:pt idx="958">
                  <c:v>123.75</c:v>
                </c:pt>
                <c:pt idx="959">
                  <c:v>123.62</c:v>
                </c:pt>
                <c:pt idx="960">
                  <c:v>121.97</c:v>
                </c:pt>
                <c:pt idx="961">
                  <c:v>121.34</c:v>
                </c:pt>
                <c:pt idx="962">
                  <c:v>119.67</c:v>
                </c:pt>
                <c:pt idx="963">
                  <c:v>119.29</c:v>
                </c:pt>
                <c:pt idx="964">
                  <c:v>118.92</c:v>
                </c:pt>
                <c:pt idx="965">
                  <c:v>118.92</c:v>
                </c:pt>
                <c:pt idx="966">
                  <c:v>118.8</c:v>
                </c:pt>
                <c:pt idx="967">
                  <c:v>118.8</c:v>
                </c:pt>
                <c:pt idx="968">
                  <c:v>116.23</c:v>
                </c:pt>
                <c:pt idx="969">
                  <c:v>115.98</c:v>
                </c:pt>
                <c:pt idx="970">
                  <c:v>115.62</c:v>
                </c:pt>
                <c:pt idx="971">
                  <c:v>115.5</c:v>
                </c:pt>
                <c:pt idx="972">
                  <c:v>115.38</c:v>
                </c:pt>
                <c:pt idx="973">
                  <c:v>113.38</c:v>
                </c:pt>
                <c:pt idx="974">
                  <c:v>113.26</c:v>
                </c:pt>
                <c:pt idx="975">
                  <c:v>113.15</c:v>
                </c:pt>
                <c:pt idx="976">
                  <c:v>112.44</c:v>
                </c:pt>
                <c:pt idx="977">
                  <c:v>112.08</c:v>
                </c:pt>
                <c:pt idx="978">
                  <c:v>111.49</c:v>
                </c:pt>
                <c:pt idx="979">
                  <c:v>111.38</c:v>
                </c:pt>
                <c:pt idx="980">
                  <c:v>111.26</c:v>
                </c:pt>
                <c:pt idx="981">
                  <c:v>111.26</c:v>
                </c:pt>
                <c:pt idx="982">
                  <c:v>111.14</c:v>
                </c:pt>
                <c:pt idx="983">
                  <c:v>111.03</c:v>
                </c:pt>
                <c:pt idx="984">
                  <c:v>110.91</c:v>
                </c:pt>
                <c:pt idx="985">
                  <c:v>110.34</c:v>
                </c:pt>
                <c:pt idx="986">
                  <c:v>110.22</c:v>
                </c:pt>
                <c:pt idx="987">
                  <c:v>110.11</c:v>
                </c:pt>
                <c:pt idx="988">
                  <c:v>109.99</c:v>
                </c:pt>
                <c:pt idx="989">
                  <c:v>109.76</c:v>
                </c:pt>
                <c:pt idx="990">
                  <c:v>109.76</c:v>
                </c:pt>
                <c:pt idx="991">
                  <c:v>109.33</c:v>
                </c:pt>
                <c:pt idx="992">
                  <c:v>109.21</c:v>
                </c:pt>
                <c:pt idx="993">
                  <c:v>108.98</c:v>
                </c:pt>
                <c:pt idx="994">
                  <c:v>108.64</c:v>
                </c:pt>
                <c:pt idx="995">
                  <c:v>108.52</c:v>
                </c:pt>
                <c:pt idx="996">
                  <c:v>108.3</c:v>
                </c:pt>
                <c:pt idx="997">
                  <c:v>108.3</c:v>
                </c:pt>
                <c:pt idx="998">
                  <c:v>108.3</c:v>
                </c:pt>
                <c:pt idx="999">
                  <c:v>107.96</c:v>
                </c:pt>
                <c:pt idx="1000">
                  <c:v>107.96</c:v>
                </c:pt>
                <c:pt idx="1001">
                  <c:v>107.73</c:v>
                </c:pt>
                <c:pt idx="1002">
                  <c:v>107.06</c:v>
                </c:pt>
                <c:pt idx="1003">
                  <c:v>106.95</c:v>
                </c:pt>
                <c:pt idx="1004">
                  <c:v>104.55</c:v>
                </c:pt>
                <c:pt idx="1005">
                  <c:v>104.55</c:v>
                </c:pt>
                <c:pt idx="1006">
                  <c:v>101.73</c:v>
                </c:pt>
                <c:pt idx="1007">
                  <c:v>101.73</c:v>
                </c:pt>
                <c:pt idx="1008">
                  <c:v>101.63</c:v>
                </c:pt>
                <c:pt idx="1009">
                  <c:v>101.63</c:v>
                </c:pt>
                <c:pt idx="1010">
                  <c:v>100.03</c:v>
                </c:pt>
                <c:pt idx="1011">
                  <c:v>99.92</c:v>
                </c:pt>
                <c:pt idx="1012">
                  <c:v>99.71</c:v>
                </c:pt>
                <c:pt idx="1013">
                  <c:v>99.71</c:v>
                </c:pt>
                <c:pt idx="1014">
                  <c:v>99.71</c:v>
                </c:pt>
                <c:pt idx="1015">
                  <c:v>98.89</c:v>
                </c:pt>
                <c:pt idx="1016">
                  <c:v>98.28</c:v>
                </c:pt>
                <c:pt idx="1017">
                  <c:v>97.34</c:v>
                </c:pt>
                <c:pt idx="1018">
                  <c:v>97.34</c:v>
                </c:pt>
                <c:pt idx="1019">
                  <c:v>96.73</c:v>
                </c:pt>
                <c:pt idx="1020">
                  <c:v>96.63</c:v>
                </c:pt>
                <c:pt idx="1021">
                  <c:v>93.14</c:v>
                </c:pt>
                <c:pt idx="1022">
                  <c:v>93.14</c:v>
                </c:pt>
                <c:pt idx="1023">
                  <c:v>92.47</c:v>
                </c:pt>
                <c:pt idx="1024">
                  <c:v>90.34</c:v>
                </c:pt>
                <c:pt idx="1025">
                  <c:v>89.77</c:v>
                </c:pt>
                <c:pt idx="1026">
                  <c:v>88.85</c:v>
                </c:pt>
                <c:pt idx="1027">
                  <c:v>88.66</c:v>
                </c:pt>
                <c:pt idx="1028">
                  <c:v>88.6</c:v>
                </c:pt>
                <c:pt idx="1029">
                  <c:v>86.77</c:v>
                </c:pt>
                <c:pt idx="1030">
                  <c:v>85.88</c:v>
                </c:pt>
                <c:pt idx="1031">
                  <c:v>85.88</c:v>
                </c:pt>
                <c:pt idx="1032">
                  <c:v>85.52</c:v>
                </c:pt>
                <c:pt idx="1033">
                  <c:v>84.26</c:v>
                </c:pt>
                <c:pt idx="1034">
                  <c:v>84.26</c:v>
                </c:pt>
                <c:pt idx="1035">
                  <c:v>82.98</c:v>
                </c:pt>
                <c:pt idx="1036">
                  <c:v>82.72</c:v>
                </c:pt>
                <c:pt idx="1037">
                  <c:v>82.38</c:v>
                </c:pt>
                <c:pt idx="1038">
                  <c:v>81.52</c:v>
                </c:pt>
                <c:pt idx="1039">
                  <c:v>81.27</c:v>
                </c:pt>
                <c:pt idx="1040">
                  <c:v>80.349999999999994</c:v>
                </c:pt>
                <c:pt idx="1041">
                  <c:v>79.650000000000006</c:v>
                </c:pt>
                <c:pt idx="1042">
                  <c:v>79.48</c:v>
                </c:pt>
                <c:pt idx="1043">
                  <c:v>78.510000000000005</c:v>
                </c:pt>
                <c:pt idx="1044">
                  <c:v>78.349999999999994</c:v>
                </c:pt>
                <c:pt idx="1045">
                  <c:v>78.02</c:v>
                </c:pt>
                <c:pt idx="1046">
                  <c:v>77.38</c:v>
                </c:pt>
                <c:pt idx="1047">
                  <c:v>76.8</c:v>
                </c:pt>
                <c:pt idx="1048">
                  <c:v>74.17</c:v>
                </c:pt>
                <c:pt idx="1049">
                  <c:v>74.099999999999994</c:v>
                </c:pt>
                <c:pt idx="1050">
                  <c:v>73.790000000000006</c:v>
                </c:pt>
                <c:pt idx="1051">
                  <c:v>73.64</c:v>
                </c:pt>
                <c:pt idx="1052">
                  <c:v>73.489999999999995</c:v>
                </c:pt>
                <c:pt idx="1053">
                  <c:v>70.89</c:v>
                </c:pt>
                <c:pt idx="1054">
                  <c:v>70.66</c:v>
                </c:pt>
                <c:pt idx="1055">
                  <c:v>70.22</c:v>
                </c:pt>
                <c:pt idx="1056">
                  <c:v>67.760000000000005</c:v>
                </c:pt>
                <c:pt idx="1057">
                  <c:v>67.05</c:v>
                </c:pt>
                <c:pt idx="1058">
                  <c:v>66.849999999999994</c:v>
                </c:pt>
                <c:pt idx="1059">
                  <c:v>66.849999999999994</c:v>
                </c:pt>
                <c:pt idx="1060">
                  <c:v>66.849999999999994</c:v>
                </c:pt>
                <c:pt idx="1061">
                  <c:v>66.23</c:v>
                </c:pt>
                <c:pt idx="1062">
                  <c:v>63.16</c:v>
                </c:pt>
                <c:pt idx="1063">
                  <c:v>63.03</c:v>
                </c:pt>
                <c:pt idx="1064">
                  <c:v>61.06</c:v>
                </c:pt>
                <c:pt idx="1065">
                  <c:v>60.27</c:v>
                </c:pt>
                <c:pt idx="1066">
                  <c:v>58.3</c:v>
                </c:pt>
                <c:pt idx="1067">
                  <c:v>58.18</c:v>
                </c:pt>
                <c:pt idx="1068">
                  <c:v>93.72</c:v>
                </c:pt>
                <c:pt idx="1069">
                  <c:v>79.209999999999994</c:v>
                </c:pt>
                <c:pt idx="1070">
                  <c:v>74.849999999999994</c:v>
                </c:pt>
                <c:pt idx="1071">
                  <c:v>74.77</c:v>
                </c:pt>
                <c:pt idx="1072">
                  <c:v>71.53</c:v>
                </c:pt>
                <c:pt idx="1073">
                  <c:v>103.27</c:v>
                </c:pt>
                <c:pt idx="1074">
                  <c:v>100.49</c:v>
                </c:pt>
                <c:pt idx="1075">
                  <c:v>97.56</c:v>
                </c:pt>
                <c:pt idx="1076">
                  <c:v>92.81</c:v>
                </c:pt>
                <c:pt idx="1077">
                  <c:v>80.040000000000006</c:v>
                </c:pt>
                <c:pt idx="1078">
                  <c:v>77.63</c:v>
                </c:pt>
                <c:pt idx="1079">
                  <c:v>73.11</c:v>
                </c:pt>
                <c:pt idx="1080">
                  <c:v>70.66</c:v>
                </c:pt>
                <c:pt idx="1081">
                  <c:v>63.45</c:v>
                </c:pt>
                <c:pt idx="1082">
                  <c:v>109.89</c:v>
                </c:pt>
                <c:pt idx="1083">
                  <c:v>132.01</c:v>
                </c:pt>
                <c:pt idx="1084">
                  <c:v>127.62</c:v>
                </c:pt>
                <c:pt idx="1085">
                  <c:v>127.48</c:v>
                </c:pt>
                <c:pt idx="1086">
                  <c:v>127.35</c:v>
                </c:pt>
                <c:pt idx="1087">
                  <c:v>127.35</c:v>
                </c:pt>
                <c:pt idx="1088">
                  <c:v>127.22</c:v>
                </c:pt>
                <c:pt idx="1089">
                  <c:v>126.82</c:v>
                </c:pt>
                <c:pt idx="1090">
                  <c:v>124.71</c:v>
                </c:pt>
                <c:pt idx="1091">
                  <c:v>124.32</c:v>
                </c:pt>
                <c:pt idx="1092">
                  <c:v>123.2</c:v>
                </c:pt>
                <c:pt idx="1093">
                  <c:v>122.81</c:v>
                </c:pt>
                <c:pt idx="1094">
                  <c:v>122.69</c:v>
                </c:pt>
                <c:pt idx="1095">
                  <c:v>122.69</c:v>
                </c:pt>
                <c:pt idx="1096">
                  <c:v>122.56</c:v>
                </c:pt>
                <c:pt idx="1097">
                  <c:v>122.43</c:v>
                </c:pt>
                <c:pt idx="1098">
                  <c:v>121.79</c:v>
                </c:pt>
                <c:pt idx="1099">
                  <c:v>121.79</c:v>
                </c:pt>
                <c:pt idx="1100">
                  <c:v>121.67</c:v>
                </c:pt>
                <c:pt idx="1101">
                  <c:v>121.54</c:v>
                </c:pt>
                <c:pt idx="1102">
                  <c:v>121.54</c:v>
                </c:pt>
                <c:pt idx="1103">
                  <c:v>120.12</c:v>
                </c:pt>
                <c:pt idx="1104">
                  <c:v>120</c:v>
                </c:pt>
                <c:pt idx="1105">
                  <c:v>119.62</c:v>
                </c:pt>
                <c:pt idx="1106">
                  <c:v>119.37</c:v>
                </c:pt>
                <c:pt idx="1107">
                  <c:v>119.25</c:v>
                </c:pt>
                <c:pt idx="1108">
                  <c:v>119.12</c:v>
                </c:pt>
                <c:pt idx="1109">
                  <c:v>117.41</c:v>
                </c:pt>
                <c:pt idx="1110">
                  <c:v>117.41</c:v>
                </c:pt>
                <c:pt idx="1111">
                  <c:v>116.8</c:v>
                </c:pt>
                <c:pt idx="1112">
                  <c:v>116.68</c:v>
                </c:pt>
                <c:pt idx="1113">
                  <c:v>116.56</c:v>
                </c:pt>
                <c:pt idx="1114">
                  <c:v>116.56</c:v>
                </c:pt>
                <c:pt idx="1115">
                  <c:v>116.56</c:v>
                </c:pt>
                <c:pt idx="1116">
                  <c:v>116.3</c:v>
                </c:pt>
                <c:pt idx="1117">
                  <c:v>115.2</c:v>
                </c:pt>
                <c:pt idx="1118">
                  <c:v>114.72</c:v>
                </c:pt>
                <c:pt idx="1119">
                  <c:v>114.72</c:v>
                </c:pt>
                <c:pt idx="1120">
                  <c:v>114.6</c:v>
                </c:pt>
                <c:pt idx="1121">
                  <c:v>114.48</c:v>
                </c:pt>
                <c:pt idx="1122">
                  <c:v>114.48</c:v>
                </c:pt>
                <c:pt idx="1123">
                  <c:v>114.24</c:v>
                </c:pt>
                <c:pt idx="1124">
                  <c:v>114.12</c:v>
                </c:pt>
                <c:pt idx="1125">
                  <c:v>114</c:v>
                </c:pt>
                <c:pt idx="1126">
                  <c:v>113.88</c:v>
                </c:pt>
                <c:pt idx="1127">
                  <c:v>113.53</c:v>
                </c:pt>
                <c:pt idx="1128">
                  <c:v>113.53</c:v>
                </c:pt>
                <c:pt idx="1129">
                  <c:v>111.65</c:v>
                </c:pt>
                <c:pt idx="1130">
                  <c:v>111.54</c:v>
                </c:pt>
                <c:pt idx="1131">
                  <c:v>111.54</c:v>
                </c:pt>
                <c:pt idx="1132">
                  <c:v>111.07</c:v>
                </c:pt>
                <c:pt idx="1133">
                  <c:v>109.61</c:v>
                </c:pt>
                <c:pt idx="1134">
                  <c:v>109.49</c:v>
                </c:pt>
                <c:pt idx="1135">
                  <c:v>109.15</c:v>
                </c:pt>
                <c:pt idx="1136">
                  <c:v>107.79</c:v>
                </c:pt>
                <c:pt idx="1137">
                  <c:v>107.45</c:v>
                </c:pt>
                <c:pt idx="1138">
                  <c:v>107.34</c:v>
                </c:pt>
                <c:pt idx="1139">
                  <c:v>107.22</c:v>
                </c:pt>
                <c:pt idx="1140">
                  <c:v>106.33</c:v>
                </c:pt>
                <c:pt idx="1141">
                  <c:v>106.33</c:v>
                </c:pt>
                <c:pt idx="1142">
                  <c:v>106.11</c:v>
                </c:pt>
                <c:pt idx="1143">
                  <c:v>106</c:v>
                </c:pt>
                <c:pt idx="1144">
                  <c:v>105.67</c:v>
                </c:pt>
                <c:pt idx="1145">
                  <c:v>105.25</c:v>
                </c:pt>
                <c:pt idx="1146">
                  <c:v>103.93</c:v>
                </c:pt>
                <c:pt idx="1147">
                  <c:v>103.82</c:v>
                </c:pt>
                <c:pt idx="1148">
                  <c:v>101.29</c:v>
                </c:pt>
                <c:pt idx="1149">
                  <c:v>101.18</c:v>
                </c:pt>
                <c:pt idx="1150">
                  <c:v>100.86</c:v>
                </c:pt>
                <c:pt idx="1151">
                  <c:v>100.86</c:v>
                </c:pt>
                <c:pt idx="1152">
                  <c:v>98.45</c:v>
                </c:pt>
                <c:pt idx="1153">
                  <c:v>94.92</c:v>
                </c:pt>
                <c:pt idx="1154">
                  <c:v>93.82</c:v>
                </c:pt>
                <c:pt idx="1155">
                  <c:v>92.36</c:v>
                </c:pt>
                <c:pt idx="1156">
                  <c:v>91.79</c:v>
                </c:pt>
                <c:pt idx="1157">
                  <c:v>90.23</c:v>
                </c:pt>
                <c:pt idx="1158">
                  <c:v>89.68</c:v>
                </c:pt>
                <c:pt idx="1159">
                  <c:v>88.94</c:v>
                </c:pt>
                <c:pt idx="1160">
                  <c:v>88.67</c:v>
                </c:pt>
                <c:pt idx="1161">
                  <c:v>88.58</c:v>
                </c:pt>
                <c:pt idx="1162">
                  <c:v>86.44</c:v>
                </c:pt>
                <c:pt idx="1163">
                  <c:v>86.35</c:v>
                </c:pt>
                <c:pt idx="1164">
                  <c:v>85.64</c:v>
                </c:pt>
                <c:pt idx="1165">
                  <c:v>83.82</c:v>
                </c:pt>
                <c:pt idx="1166">
                  <c:v>83.38</c:v>
                </c:pt>
                <c:pt idx="1167">
                  <c:v>83.03</c:v>
                </c:pt>
                <c:pt idx="1168">
                  <c:v>82.78</c:v>
                </c:pt>
                <c:pt idx="1169">
                  <c:v>82.27</c:v>
                </c:pt>
                <c:pt idx="1170">
                  <c:v>80.739999999999995</c:v>
                </c:pt>
                <c:pt idx="1171">
                  <c:v>80.150000000000006</c:v>
                </c:pt>
                <c:pt idx="1172">
                  <c:v>79.900000000000006</c:v>
                </c:pt>
                <c:pt idx="1173">
                  <c:v>79</c:v>
                </c:pt>
                <c:pt idx="1174">
                  <c:v>78.84</c:v>
                </c:pt>
                <c:pt idx="1175">
                  <c:v>77.010000000000005</c:v>
                </c:pt>
                <c:pt idx="1176">
                  <c:v>76.78</c:v>
                </c:pt>
                <c:pt idx="1177">
                  <c:v>75.599999999999994</c:v>
                </c:pt>
                <c:pt idx="1178">
                  <c:v>75.37</c:v>
                </c:pt>
                <c:pt idx="1179">
                  <c:v>74.22</c:v>
                </c:pt>
                <c:pt idx="1180">
                  <c:v>72.39</c:v>
                </c:pt>
                <c:pt idx="1181">
                  <c:v>71.8</c:v>
                </c:pt>
                <c:pt idx="1182">
                  <c:v>71.5</c:v>
                </c:pt>
                <c:pt idx="1183">
                  <c:v>69.739999999999995</c:v>
                </c:pt>
                <c:pt idx="1184">
                  <c:v>68.41</c:v>
                </c:pt>
                <c:pt idx="1185">
                  <c:v>68.41</c:v>
                </c:pt>
                <c:pt idx="1186">
                  <c:v>67.77</c:v>
                </c:pt>
                <c:pt idx="1187">
                  <c:v>64.31</c:v>
                </c:pt>
                <c:pt idx="1188">
                  <c:v>62.95</c:v>
                </c:pt>
                <c:pt idx="1189">
                  <c:v>62.82</c:v>
                </c:pt>
                <c:pt idx="1190">
                  <c:v>60.89</c:v>
                </c:pt>
                <c:pt idx="1191">
                  <c:v>60.39</c:v>
                </c:pt>
                <c:pt idx="1192">
                  <c:v>59.59</c:v>
                </c:pt>
                <c:pt idx="1193">
                  <c:v>59.17</c:v>
                </c:pt>
                <c:pt idx="1194">
                  <c:v>104.7</c:v>
                </c:pt>
                <c:pt idx="1195">
                  <c:v>73.42</c:v>
                </c:pt>
                <c:pt idx="1196">
                  <c:v>107.91</c:v>
                </c:pt>
                <c:pt idx="1197">
                  <c:v>99.83</c:v>
                </c:pt>
                <c:pt idx="1198">
                  <c:v>83.22</c:v>
                </c:pt>
                <c:pt idx="1199">
                  <c:v>82.45</c:v>
                </c:pt>
                <c:pt idx="1200">
                  <c:v>82.18</c:v>
                </c:pt>
                <c:pt idx="1201">
                  <c:v>90.24</c:v>
                </c:pt>
                <c:pt idx="1202">
                  <c:v>73.040000000000006</c:v>
                </c:pt>
                <c:pt idx="1203">
                  <c:v>128.18</c:v>
                </c:pt>
                <c:pt idx="1204">
                  <c:v>126.1</c:v>
                </c:pt>
                <c:pt idx="1205">
                  <c:v>125.84</c:v>
                </c:pt>
                <c:pt idx="1206">
                  <c:v>125.31</c:v>
                </c:pt>
                <c:pt idx="1207">
                  <c:v>124.3</c:v>
                </c:pt>
                <c:pt idx="1208">
                  <c:v>124.3</c:v>
                </c:pt>
                <c:pt idx="1209">
                  <c:v>123.78</c:v>
                </c:pt>
                <c:pt idx="1210">
                  <c:v>123.78</c:v>
                </c:pt>
                <c:pt idx="1211">
                  <c:v>123.65</c:v>
                </c:pt>
                <c:pt idx="1212">
                  <c:v>123.53</c:v>
                </c:pt>
                <c:pt idx="1213">
                  <c:v>123.53</c:v>
                </c:pt>
                <c:pt idx="1214">
                  <c:v>123.4</c:v>
                </c:pt>
                <c:pt idx="1215">
                  <c:v>123.01</c:v>
                </c:pt>
                <c:pt idx="1216">
                  <c:v>121.22</c:v>
                </c:pt>
                <c:pt idx="1217">
                  <c:v>119.51</c:v>
                </c:pt>
                <c:pt idx="1218">
                  <c:v>119.26</c:v>
                </c:pt>
                <c:pt idx="1219">
                  <c:v>119.13</c:v>
                </c:pt>
                <c:pt idx="1220">
                  <c:v>119.01</c:v>
                </c:pt>
                <c:pt idx="1221">
                  <c:v>119.01</c:v>
                </c:pt>
                <c:pt idx="1222">
                  <c:v>118.88</c:v>
                </c:pt>
                <c:pt idx="1223">
                  <c:v>118.51</c:v>
                </c:pt>
                <c:pt idx="1224">
                  <c:v>118.14</c:v>
                </c:pt>
                <c:pt idx="1225">
                  <c:v>117.65</c:v>
                </c:pt>
                <c:pt idx="1226">
                  <c:v>116.73</c:v>
                </c:pt>
                <c:pt idx="1227">
                  <c:v>116.28</c:v>
                </c:pt>
                <c:pt idx="1228">
                  <c:v>116.16</c:v>
                </c:pt>
                <c:pt idx="1229">
                  <c:v>116.16</c:v>
                </c:pt>
                <c:pt idx="1230">
                  <c:v>116.03</c:v>
                </c:pt>
                <c:pt idx="1231">
                  <c:v>116.03</c:v>
                </c:pt>
                <c:pt idx="1232">
                  <c:v>116.03</c:v>
                </c:pt>
                <c:pt idx="1233">
                  <c:v>115.79</c:v>
                </c:pt>
                <c:pt idx="1234">
                  <c:v>115.79</c:v>
                </c:pt>
                <c:pt idx="1235">
                  <c:v>115.55</c:v>
                </c:pt>
                <c:pt idx="1236">
                  <c:v>115.43</c:v>
                </c:pt>
                <c:pt idx="1237">
                  <c:v>115.19</c:v>
                </c:pt>
                <c:pt idx="1238">
                  <c:v>113.77</c:v>
                </c:pt>
                <c:pt idx="1239">
                  <c:v>113.54</c:v>
                </c:pt>
                <c:pt idx="1240">
                  <c:v>113.42</c:v>
                </c:pt>
                <c:pt idx="1241">
                  <c:v>113.42</c:v>
                </c:pt>
                <c:pt idx="1242">
                  <c:v>111.28</c:v>
                </c:pt>
                <c:pt idx="1243">
                  <c:v>111.17</c:v>
                </c:pt>
                <c:pt idx="1244">
                  <c:v>110.7</c:v>
                </c:pt>
                <c:pt idx="1245">
                  <c:v>109.17</c:v>
                </c:pt>
                <c:pt idx="1246">
                  <c:v>109.17</c:v>
                </c:pt>
                <c:pt idx="1247">
                  <c:v>108.94</c:v>
                </c:pt>
                <c:pt idx="1248">
                  <c:v>108.72</c:v>
                </c:pt>
                <c:pt idx="1249">
                  <c:v>107.44</c:v>
                </c:pt>
                <c:pt idx="1250">
                  <c:v>107.22</c:v>
                </c:pt>
                <c:pt idx="1251">
                  <c:v>106.99</c:v>
                </c:pt>
                <c:pt idx="1252">
                  <c:v>106.66</c:v>
                </c:pt>
                <c:pt idx="1253">
                  <c:v>106.33</c:v>
                </c:pt>
                <c:pt idx="1254">
                  <c:v>106.22</c:v>
                </c:pt>
                <c:pt idx="1255">
                  <c:v>105.78</c:v>
                </c:pt>
                <c:pt idx="1256">
                  <c:v>104.56</c:v>
                </c:pt>
                <c:pt idx="1257">
                  <c:v>104.56</c:v>
                </c:pt>
                <c:pt idx="1258">
                  <c:v>103.8</c:v>
                </c:pt>
                <c:pt idx="1259">
                  <c:v>103.8</c:v>
                </c:pt>
                <c:pt idx="1260">
                  <c:v>103.05</c:v>
                </c:pt>
                <c:pt idx="1261">
                  <c:v>102.83</c:v>
                </c:pt>
                <c:pt idx="1262">
                  <c:v>102.83</c:v>
                </c:pt>
                <c:pt idx="1263">
                  <c:v>100.1</c:v>
                </c:pt>
                <c:pt idx="1264">
                  <c:v>98.06</c:v>
                </c:pt>
                <c:pt idx="1265">
                  <c:v>98.06</c:v>
                </c:pt>
                <c:pt idx="1266">
                  <c:v>96.41</c:v>
                </c:pt>
                <c:pt idx="1267">
                  <c:v>96.31</c:v>
                </c:pt>
                <c:pt idx="1268">
                  <c:v>95.12</c:v>
                </c:pt>
                <c:pt idx="1269">
                  <c:v>95.12</c:v>
                </c:pt>
                <c:pt idx="1270">
                  <c:v>95.12</c:v>
                </c:pt>
                <c:pt idx="1271">
                  <c:v>95.02</c:v>
                </c:pt>
                <c:pt idx="1272">
                  <c:v>94.83</c:v>
                </c:pt>
                <c:pt idx="1273">
                  <c:v>93.73</c:v>
                </c:pt>
                <c:pt idx="1274">
                  <c:v>93.24</c:v>
                </c:pt>
                <c:pt idx="1275">
                  <c:v>93.04</c:v>
                </c:pt>
                <c:pt idx="1276">
                  <c:v>92.56</c:v>
                </c:pt>
                <c:pt idx="1277">
                  <c:v>91.02</c:v>
                </c:pt>
                <c:pt idx="1278">
                  <c:v>90.26</c:v>
                </c:pt>
                <c:pt idx="1279">
                  <c:v>90.08</c:v>
                </c:pt>
                <c:pt idx="1280">
                  <c:v>90.08</c:v>
                </c:pt>
                <c:pt idx="1281">
                  <c:v>89.79</c:v>
                </c:pt>
                <c:pt idx="1282">
                  <c:v>89.79</c:v>
                </c:pt>
                <c:pt idx="1283">
                  <c:v>89.42</c:v>
                </c:pt>
                <c:pt idx="1284">
                  <c:v>89.42</c:v>
                </c:pt>
                <c:pt idx="1285">
                  <c:v>89.33</c:v>
                </c:pt>
                <c:pt idx="1286">
                  <c:v>89.05</c:v>
                </c:pt>
                <c:pt idx="1287">
                  <c:v>88.82</c:v>
                </c:pt>
                <c:pt idx="1288">
                  <c:v>88.82</c:v>
                </c:pt>
                <c:pt idx="1289">
                  <c:v>87.29</c:v>
                </c:pt>
                <c:pt idx="1290">
                  <c:v>87.19</c:v>
                </c:pt>
                <c:pt idx="1291">
                  <c:v>87.1</c:v>
                </c:pt>
                <c:pt idx="1292">
                  <c:v>86.83</c:v>
                </c:pt>
                <c:pt idx="1293">
                  <c:v>86.65</c:v>
                </c:pt>
                <c:pt idx="1294">
                  <c:v>86.47</c:v>
                </c:pt>
                <c:pt idx="1295">
                  <c:v>84.39</c:v>
                </c:pt>
                <c:pt idx="1296">
                  <c:v>83.43</c:v>
                </c:pt>
                <c:pt idx="1297">
                  <c:v>83.09</c:v>
                </c:pt>
                <c:pt idx="1298">
                  <c:v>80.650000000000006</c:v>
                </c:pt>
                <c:pt idx="1299">
                  <c:v>80.400000000000006</c:v>
                </c:pt>
                <c:pt idx="1300">
                  <c:v>80.400000000000006</c:v>
                </c:pt>
                <c:pt idx="1301">
                  <c:v>79.66</c:v>
                </c:pt>
                <c:pt idx="1302">
                  <c:v>77.599999999999994</c:v>
                </c:pt>
                <c:pt idx="1303">
                  <c:v>77.290000000000006</c:v>
                </c:pt>
                <c:pt idx="1304">
                  <c:v>76.81</c:v>
                </c:pt>
                <c:pt idx="1305">
                  <c:v>74.88</c:v>
                </c:pt>
                <c:pt idx="1306">
                  <c:v>74.88</c:v>
                </c:pt>
                <c:pt idx="1307">
                  <c:v>74.8</c:v>
                </c:pt>
                <c:pt idx="1308">
                  <c:v>74.73</c:v>
                </c:pt>
                <c:pt idx="1309">
                  <c:v>73.209999999999994</c:v>
                </c:pt>
                <c:pt idx="1310">
                  <c:v>73.13</c:v>
                </c:pt>
                <c:pt idx="1311">
                  <c:v>71.94</c:v>
                </c:pt>
                <c:pt idx="1312">
                  <c:v>71.03</c:v>
                </c:pt>
                <c:pt idx="1313">
                  <c:v>67.88</c:v>
                </c:pt>
                <c:pt idx="1314">
                  <c:v>67.81</c:v>
                </c:pt>
                <c:pt idx="1315">
                  <c:v>67.56</c:v>
                </c:pt>
                <c:pt idx="1316">
                  <c:v>67.349999999999994</c:v>
                </c:pt>
                <c:pt idx="1317">
                  <c:v>67</c:v>
                </c:pt>
                <c:pt idx="1318">
                  <c:v>65.349999999999994</c:v>
                </c:pt>
                <c:pt idx="1319">
                  <c:v>65.290000000000006</c:v>
                </c:pt>
                <c:pt idx="1320">
                  <c:v>65.02</c:v>
                </c:pt>
                <c:pt idx="1321">
                  <c:v>62.6</c:v>
                </c:pt>
                <c:pt idx="1322">
                  <c:v>61.64</c:v>
                </c:pt>
                <c:pt idx="1323">
                  <c:v>60.4</c:v>
                </c:pt>
                <c:pt idx="1324">
                  <c:v>106.8</c:v>
                </c:pt>
                <c:pt idx="1325">
                  <c:v>68.34</c:v>
                </c:pt>
                <c:pt idx="1326">
                  <c:v>110.73</c:v>
                </c:pt>
                <c:pt idx="1327">
                  <c:v>108.27</c:v>
                </c:pt>
                <c:pt idx="1328">
                  <c:v>97.25</c:v>
                </c:pt>
                <c:pt idx="1329">
                  <c:v>93.56</c:v>
                </c:pt>
                <c:pt idx="1330">
                  <c:v>81.31</c:v>
                </c:pt>
                <c:pt idx="1331">
                  <c:v>77.349999999999994</c:v>
                </c:pt>
                <c:pt idx="1332">
                  <c:v>75.87</c:v>
                </c:pt>
                <c:pt idx="1333">
                  <c:v>73.88</c:v>
                </c:pt>
                <c:pt idx="1334">
                  <c:v>70.98</c:v>
                </c:pt>
                <c:pt idx="1335">
                  <c:v>78.959999999999994</c:v>
                </c:pt>
                <c:pt idx="1336">
                  <c:v>113.99</c:v>
                </c:pt>
                <c:pt idx="1337">
                  <c:v>109.61</c:v>
                </c:pt>
                <c:pt idx="1338">
                  <c:v>104.38</c:v>
                </c:pt>
                <c:pt idx="1339">
                  <c:v>101.9</c:v>
                </c:pt>
                <c:pt idx="1340">
                  <c:v>92.66</c:v>
                </c:pt>
                <c:pt idx="1341">
                  <c:v>92.71</c:v>
                </c:pt>
                <c:pt idx="1342">
                  <c:v>83.41</c:v>
                </c:pt>
                <c:pt idx="1343">
                  <c:v>82.89</c:v>
                </c:pt>
                <c:pt idx="1344">
                  <c:v>79.599999999999994</c:v>
                </c:pt>
                <c:pt idx="1345">
                  <c:v>73.180000000000007</c:v>
                </c:pt>
                <c:pt idx="1346">
                  <c:v>72.459999999999994</c:v>
                </c:pt>
                <c:pt idx="1347">
                  <c:v>71.73</c:v>
                </c:pt>
                <c:pt idx="1348">
                  <c:v>69.52</c:v>
                </c:pt>
                <c:pt idx="1349">
                  <c:v>127.96</c:v>
                </c:pt>
                <c:pt idx="1350">
                  <c:v>126.06</c:v>
                </c:pt>
                <c:pt idx="1351">
                  <c:v>126.06</c:v>
                </c:pt>
                <c:pt idx="1352">
                  <c:v>126.06</c:v>
                </c:pt>
                <c:pt idx="1353">
                  <c:v>125.28</c:v>
                </c:pt>
                <c:pt idx="1354">
                  <c:v>123.73</c:v>
                </c:pt>
                <c:pt idx="1355">
                  <c:v>123.6</c:v>
                </c:pt>
                <c:pt idx="1356">
                  <c:v>123.47</c:v>
                </c:pt>
                <c:pt idx="1357">
                  <c:v>123.34</c:v>
                </c:pt>
                <c:pt idx="1358">
                  <c:v>123.34</c:v>
                </c:pt>
                <c:pt idx="1359">
                  <c:v>123.21</c:v>
                </c:pt>
                <c:pt idx="1360">
                  <c:v>121.6</c:v>
                </c:pt>
                <c:pt idx="1361">
                  <c:v>121.6</c:v>
                </c:pt>
                <c:pt idx="1362">
                  <c:v>121.6</c:v>
                </c:pt>
                <c:pt idx="1363">
                  <c:v>121.6</c:v>
                </c:pt>
                <c:pt idx="1364">
                  <c:v>120.72</c:v>
                </c:pt>
                <c:pt idx="1365">
                  <c:v>120</c:v>
                </c:pt>
                <c:pt idx="1366">
                  <c:v>119.24</c:v>
                </c:pt>
                <c:pt idx="1367">
                  <c:v>119.24</c:v>
                </c:pt>
                <c:pt idx="1368">
                  <c:v>119.24</c:v>
                </c:pt>
                <c:pt idx="1369">
                  <c:v>119.12</c:v>
                </c:pt>
                <c:pt idx="1370">
                  <c:v>118.99</c:v>
                </c:pt>
                <c:pt idx="1371">
                  <c:v>118.99</c:v>
                </c:pt>
                <c:pt idx="1372">
                  <c:v>118.99</c:v>
                </c:pt>
                <c:pt idx="1373">
                  <c:v>118.99</c:v>
                </c:pt>
                <c:pt idx="1374">
                  <c:v>118.99</c:v>
                </c:pt>
                <c:pt idx="1375">
                  <c:v>118.99</c:v>
                </c:pt>
                <c:pt idx="1376">
                  <c:v>118.87</c:v>
                </c:pt>
                <c:pt idx="1377">
                  <c:v>118.87</c:v>
                </c:pt>
                <c:pt idx="1378">
                  <c:v>116.89</c:v>
                </c:pt>
                <c:pt idx="1379">
                  <c:v>116.65</c:v>
                </c:pt>
                <c:pt idx="1380">
                  <c:v>116.22</c:v>
                </c:pt>
                <c:pt idx="1381">
                  <c:v>115.86</c:v>
                </c:pt>
                <c:pt idx="1382">
                  <c:v>115.73</c:v>
                </c:pt>
                <c:pt idx="1383">
                  <c:v>115.37</c:v>
                </c:pt>
                <c:pt idx="1384">
                  <c:v>115.01</c:v>
                </c:pt>
                <c:pt idx="1385">
                  <c:v>114.89</c:v>
                </c:pt>
                <c:pt idx="1386">
                  <c:v>114.76</c:v>
                </c:pt>
                <c:pt idx="1387">
                  <c:v>114.65</c:v>
                </c:pt>
                <c:pt idx="1388">
                  <c:v>114.53</c:v>
                </c:pt>
                <c:pt idx="1389">
                  <c:v>114.53</c:v>
                </c:pt>
                <c:pt idx="1390">
                  <c:v>114.17</c:v>
                </c:pt>
                <c:pt idx="1391">
                  <c:v>113.93</c:v>
                </c:pt>
                <c:pt idx="1392">
                  <c:v>113.81</c:v>
                </c:pt>
                <c:pt idx="1393">
                  <c:v>110.07</c:v>
                </c:pt>
                <c:pt idx="1394">
                  <c:v>109.72</c:v>
                </c:pt>
                <c:pt idx="1395">
                  <c:v>109.72</c:v>
                </c:pt>
                <c:pt idx="1396">
                  <c:v>109.38</c:v>
                </c:pt>
                <c:pt idx="1397">
                  <c:v>108.93</c:v>
                </c:pt>
                <c:pt idx="1398">
                  <c:v>108.45</c:v>
                </c:pt>
                <c:pt idx="1399">
                  <c:v>107.77</c:v>
                </c:pt>
                <c:pt idx="1400">
                  <c:v>107.43</c:v>
                </c:pt>
                <c:pt idx="1401">
                  <c:v>107.32</c:v>
                </c:pt>
                <c:pt idx="1402">
                  <c:v>107.1</c:v>
                </c:pt>
                <c:pt idx="1403">
                  <c:v>104.53</c:v>
                </c:pt>
                <c:pt idx="1404">
                  <c:v>103.52</c:v>
                </c:pt>
                <c:pt idx="1405">
                  <c:v>103.41</c:v>
                </c:pt>
                <c:pt idx="1406">
                  <c:v>103.08</c:v>
                </c:pt>
                <c:pt idx="1407">
                  <c:v>102.65</c:v>
                </c:pt>
                <c:pt idx="1408">
                  <c:v>101.91</c:v>
                </c:pt>
                <c:pt idx="1409">
                  <c:v>101.7</c:v>
                </c:pt>
                <c:pt idx="1410">
                  <c:v>100.43</c:v>
                </c:pt>
                <c:pt idx="1411">
                  <c:v>99.39</c:v>
                </c:pt>
                <c:pt idx="1412">
                  <c:v>99.39</c:v>
                </c:pt>
                <c:pt idx="1413">
                  <c:v>98.94</c:v>
                </c:pt>
                <c:pt idx="1414">
                  <c:v>97.51</c:v>
                </c:pt>
                <c:pt idx="1415">
                  <c:v>96.24</c:v>
                </c:pt>
                <c:pt idx="1416">
                  <c:v>94.38</c:v>
                </c:pt>
                <c:pt idx="1417">
                  <c:v>92.13</c:v>
                </c:pt>
                <c:pt idx="1418">
                  <c:v>91.65</c:v>
                </c:pt>
                <c:pt idx="1419">
                  <c:v>91.46</c:v>
                </c:pt>
                <c:pt idx="1420">
                  <c:v>91.23</c:v>
                </c:pt>
                <c:pt idx="1421">
                  <c:v>89.28</c:v>
                </c:pt>
                <c:pt idx="1422">
                  <c:v>89.1</c:v>
                </c:pt>
                <c:pt idx="1423">
                  <c:v>88.64</c:v>
                </c:pt>
                <c:pt idx="1424">
                  <c:v>87.25</c:v>
                </c:pt>
                <c:pt idx="1425">
                  <c:v>84.79</c:v>
                </c:pt>
                <c:pt idx="1426">
                  <c:v>84.35</c:v>
                </c:pt>
                <c:pt idx="1427">
                  <c:v>80.650000000000006</c:v>
                </c:pt>
                <c:pt idx="1428">
                  <c:v>80.48</c:v>
                </c:pt>
                <c:pt idx="1429">
                  <c:v>79.010000000000005</c:v>
                </c:pt>
                <c:pt idx="1430">
                  <c:v>78.94</c:v>
                </c:pt>
                <c:pt idx="1431">
                  <c:v>78.040000000000006</c:v>
                </c:pt>
                <c:pt idx="1432">
                  <c:v>77.959999999999994</c:v>
                </c:pt>
                <c:pt idx="1433">
                  <c:v>75.41</c:v>
                </c:pt>
                <c:pt idx="1434">
                  <c:v>75.319999999999993</c:v>
                </c:pt>
                <c:pt idx="1435">
                  <c:v>75.260000000000005</c:v>
                </c:pt>
                <c:pt idx="1436">
                  <c:v>75.02</c:v>
                </c:pt>
                <c:pt idx="1437">
                  <c:v>72.09</c:v>
                </c:pt>
                <c:pt idx="1438">
                  <c:v>71.94</c:v>
                </c:pt>
                <c:pt idx="1439">
                  <c:v>71.06</c:v>
                </c:pt>
                <c:pt idx="1440">
                  <c:v>70.77</c:v>
                </c:pt>
                <c:pt idx="1441">
                  <c:v>69.3</c:v>
                </c:pt>
                <c:pt idx="1442">
                  <c:v>68.45</c:v>
                </c:pt>
                <c:pt idx="1443">
                  <c:v>68.239999999999995</c:v>
                </c:pt>
                <c:pt idx="1444">
                  <c:v>68.05</c:v>
                </c:pt>
                <c:pt idx="1445">
                  <c:v>65.180000000000007</c:v>
                </c:pt>
                <c:pt idx="1446">
                  <c:v>62.99</c:v>
                </c:pt>
                <c:pt idx="1447">
                  <c:v>62.18</c:v>
                </c:pt>
                <c:pt idx="1448">
                  <c:v>107.4</c:v>
                </c:pt>
                <c:pt idx="1449">
                  <c:v>112.27</c:v>
                </c:pt>
                <c:pt idx="1450">
                  <c:v>103.54</c:v>
                </c:pt>
                <c:pt idx="1451">
                  <c:v>102.94</c:v>
                </c:pt>
                <c:pt idx="1452">
                  <c:v>97.5</c:v>
                </c:pt>
                <c:pt idx="1453">
                  <c:v>95.8</c:v>
                </c:pt>
                <c:pt idx="1454">
                  <c:v>92.05</c:v>
                </c:pt>
                <c:pt idx="1455">
                  <c:v>75.58</c:v>
                </c:pt>
                <c:pt idx="1456">
                  <c:v>75.5</c:v>
                </c:pt>
                <c:pt idx="1457">
                  <c:v>70.180000000000007</c:v>
                </c:pt>
                <c:pt idx="1458">
                  <c:v>104.75</c:v>
                </c:pt>
                <c:pt idx="1459">
                  <c:v>106.81</c:v>
                </c:pt>
                <c:pt idx="1460">
                  <c:v>106.25</c:v>
                </c:pt>
                <c:pt idx="1461">
                  <c:v>105.37</c:v>
                </c:pt>
                <c:pt idx="1462">
                  <c:v>103.44</c:v>
                </c:pt>
                <c:pt idx="1463">
                  <c:v>86.07</c:v>
                </c:pt>
                <c:pt idx="1464">
                  <c:v>82.9</c:v>
                </c:pt>
                <c:pt idx="1465">
                  <c:v>75.48</c:v>
                </c:pt>
                <c:pt idx="1466">
                  <c:v>125.85</c:v>
                </c:pt>
                <c:pt idx="1467">
                  <c:v>125.85</c:v>
                </c:pt>
                <c:pt idx="1468">
                  <c:v>125.72</c:v>
                </c:pt>
                <c:pt idx="1469">
                  <c:v>125.72</c:v>
                </c:pt>
                <c:pt idx="1470">
                  <c:v>123.08</c:v>
                </c:pt>
                <c:pt idx="1471">
                  <c:v>122.44</c:v>
                </c:pt>
                <c:pt idx="1472">
                  <c:v>122.05</c:v>
                </c:pt>
                <c:pt idx="1473">
                  <c:v>122.05</c:v>
                </c:pt>
                <c:pt idx="1474">
                  <c:v>121.92</c:v>
                </c:pt>
                <c:pt idx="1475">
                  <c:v>121.8</c:v>
                </c:pt>
                <c:pt idx="1476">
                  <c:v>121.67</c:v>
                </c:pt>
                <c:pt idx="1477">
                  <c:v>121.54</c:v>
                </c:pt>
                <c:pt idx="1478">
                  <c:v>120.66</c:v>
                </c:pt>
                <c:pt idx="1479">
                  <c:v>120.18</c:v>
                </c:pt>
                <c:pt idx="1480">
                  <c:v>120.18</c:v>
                </c:pt>
                <c:pt idx="1481">
                  <c:v>119.67</c:v>
                </c:pt>
                <c:pt idx="1482">
                  <c:v>119.54</c:v>
                </c:pt>
                <c:pt idx="1483">
                  <c:v>119.54</c:v>
                </c:pt>
                <c:pt idx="1484">
                  <c:v>119.17</c:v>
                </c:pt>
                <c:pt idx="1485">
                  <c:v>119.04</c:v>
                </c:pt>
                <c:pt idx="1486">
                  <c:v>118.92</c:v>
                </c:pt>
                <c:pt idx="1487">
                  <c:v>118.92</c:v>
                </c:pt>
                <c:pt idx="1488">
                  <c:v>118.92</c:v>
                </c:pt>
                <c:pt idx="1489">
                  <c:v>118.92</c:v>
                </c:pt>
                <c:pt idx="1490">
                  <c:v>118.8</c:v>
                </c:pt>
                <c:pt idx="1491">
                  <c:v>118.67</c:v>
                </c:pt>
                <c:pt idx="1492">
                  <c:v>118.67</c:v>
                </c:pt>
                <c:pt idx="1493">
                  <c:v>118.43</c:v>
                </c:pt>
                <c:pt idx="1494">
                  <c:v>117.12</c:v>
                </c:pt>
                <c:pt idx="1495">
                  <c:v>116.51</c:v>
                </c:pt>
                <c:pt idx="1496">
                  <c:v>116.27</c:v>
                </c:pt>
                <c:pt idx="1497">
                  <c:v>115.46</c:v>
                </c:pt>
                <c:pt idx="1498">
                  <c:v>114.97</c:v>
                </c:pt>
                <c:pt idx="1499">
                  <c:v>114.97</c:v>
                </c:pt>
                <c:pt idx="1500">
                  <c:v>114.97</c:v>
                </c:pt>
                <c:pt idx="1501">
                  <c:v>114.85</c:v>
                </c:pt>
                <c:pt idx="1502">
                  <c:v>114.85</c:v>
                </c:pt>
                <c:pt idx="1503">
                  <c:v>114.61</c:v>
                </c:pt>
                <c:pt idx="1504">
                  <c:v>114.61</c:v>
                </c:pt>
                <c:pt idx="1505">
                  <c:v>114.61</c:v>
                </c:pt>
                <c:pt idx="1506">
                  <c:v>114.61</c:v>
                </c:pt>
                <c:pt idx="1507">
                  <c:v>114.49</c:v>
                </c:pt>
                <c:pt idx="1508">
                  <c:v>112.83</c:v>
                </c:pt>
                <c:pt idx="1509">
                  <c:v>112.83</c:v>
                </c:pt>
                <c:pt idx="1510">
                  <c:v>112.47</c:v>
                </c:pt>
                <c:pt idx="1511">
                  <c:v>112.36</c:v>
                </c:pt>
                <c:pt idx="1512">
                  <c:v>112.36</c:v>
                </c:pt>
                <c:pt idx="1513">
                  <c:v>112.36</c:v>
                </c:pt>
                <c:pt idx="1514">
                  <c:v>112.36</c:v>
                </c:pt>
                <c:pt idx="1515">
                  <c:v>110.89</c:v>
                </c:pt>
                <c:pt idx="1516">
                  <c:v>110.31</c:v>
                </c:pt>
                <c:pt idx="1517">
                  <c:v>110.2</c:v>
                </c:pt>
                <c:pt idx="1518">
                  <c:v>109.97</c:v>
                </c:pt>
                <c:pt idx="1519">
                  <c:v>109.97</c:v>
                </c:pt>
                <c:pt idx="1520">
                  <c:v>109.85</c:v>
                </c:pt>
                <c:pt idx="1521">
                  <c:v>109.85</c:v>
                </c:pt>
                <c:pt idx="1522">
                  <c:v>109.63</c:v>
                </c:pt>
                <c:pt idx="1523">
                  <c:v>109.63</c:v>
                </c:pt>
                <c:pt idx="1524">
                  <c:v>109.63</c:v>
                </c:pt>
                <c:pt idx="1525">
                  <c:v>109.51</c:v>
                </c:pt>
                <c:pt idx="1526">
                  <c:v>109.4</c:v>
                </c:pt>
                <c:pt idx="1527">
                  <c:v>106.69</c:v>
                </c:pt>
                <c:pt idx="1528">
                  <c:v>106.69</c:v>
                </c:pt>
                <c:pt idx="1529">
                  <c:v>106.13</c:v>
                </c:pt>
                <c:pt idx="1530">
                  <c:v>105.8</c:v>
                </c:pt>
                <c:pt idx="1531">
                  <c:v>105.69</c:v>
                </c:pt>
                <c:pt idx="1532">
                  <c:v>105.69</c:v>
                </c:pt>
                <c:pt idx="1533">
                  <c:v>105.47</c:v>
                </c:pt>
                <c:pt idx="1534">
                  <c:v>105.36</c:v>
                </c:pt>
                <c:pt idx="1535">
                  <c:v>104.03</c:v>
                </c:pt>
                <c:pt idx="1536">
                  <c:v>103.6</c:v>
                </c:pt>
                <c:pt idx="1537">
                  <c:v>103.49</c:v>
                </c:pt>
                <c:pt idx="1538">
                  <c:v>103.38</c:v>
                </c:pt>
                <c:pt idx="1539">
                  <c:v>101.21</c:v>
                </c:pt>
                <c:pt idx="1540">
                  <c:v>101</c:v>
                </c:pt>
                <c:pt idx="1541">
                  <c:v>101</c:v>
                </c:pt>
                <c:pt idx="1542">
                  <c:v>101</c:v>
                </c:pt>
                <c:pt idx="1543">
                  <c:v>99.2</c:v>
                </c:pt>
                <c:pt idx="1544">
                  <c:v>99.2</c:v>
                </c:pt>
                <c:pt idx="1545">
                  <c:v>98.79</c:v>
                </c:pt>
                <c:pt idx="1546">
                  <c:v>98.48</c:v>
                </c:pt>
                <c:pt idx="1547">
                  <c:v>98.07</c:v>
                </c:pt>
                <c:pt idx="1548">
                  <c:v>98.07</c:v>
                </c:pt>
                <c:pt idx="1549">
                  <c:v>97.97</c:v>
                </c:pt>
                <c:pt idx="1550">
                  <c:v>97.56</c:v>
                </c:pt>
                <c:pt idx="1551">
                  <c:v>96.64</c:v>
                </c:pt>
                <c:pt idx="1552">
                  <c:v>94.33</c:v>
                </c:pt>
                <c:pt idx="1553">
                  <c:v>92.16</c:v>
                </c:pt>
                <c:pt idx="1554">
                  <c:v>92.16</c:v>
                </c:pt>
                <c:pt idx="1555">
                  <c:v>91.21</c:v>
                </c:pt>
                <c:pt idx="1556">
                  <c:v>89.03</c:v>
                </c:pt>
                <c:pt idx="1557">
                  <c:v>88.85</c:v>
                </c:pt>
                <c:pt idx="1558">
                  <c:v>88.76</c:v>
                </c:pt>
                <c:pt idx="1559">
                  <c:v>88.3</c:v>
                </c:pt>
                <c:pt idx="1560">
                  <c:v>88.21</c:v>
                </c:pt>
                <c:pt idx="1561">
                  <c:v>85.75</c:v>
                </c:pt>
                <c:pt idx="1562">
                  <c:v>85.48</c:v>
                </c:pt>
                <c:pt idx="1563">
                  <c:v>85.04</c:v>
                </c:pt>
                <c:pt idx="1564">
                  <c:v>83.53</c:v>
                </c:pt>
                <c:pt idx="1565">
                  <c:v>83.36</c:v>
                </c:pt>
                <c:pt idx="1566">
                  <c:v>83.19</c:v>
                </c:pt>
                <c:pt idx="1567">
                  <c:v>83.02</c:v>
                </c:pt>
                <c:pt idx="1568">
                  <c:v>81.2</c:v>
                </c:pt>
                <c:pt idx="1569">
                  <c:v>80.36</c:v>
                </c:pt>
                <c:pt idx="1570">
                  <c:v>80.2</c:v>
                </c:pt>
                <c:pt idx="1571">
                  <c:v>78.47</c:v>
                </c:pt>
                <c:pt idx="1572">
                  <c:v>77.38</c:v>
                </c:pt>
                <c:pt idx="1573">
                  <c:v>76.989999999999995</c:v>
                </c:pt>
                <c:pt idx="1574">
                  <c:v>76.52</c:v>
                </c:pt>
                <c:pt idx="1575">
                  <c:v>76.13</c:v>
                </c:pt>
                <c:pt idx="1576">
                  <c:v>75.510000000000005</c:v>
                </c:pt>
                <c:pt idx="1577">
                  <c:v>75.510000000000005</c:v>
                </c:pt>
                <c:pt idx="1578">
                  <c:v>75.430000000000007</c:v>
                </c:pt>
                <c:pt idx="1579">
                  <c:v>75.19</c:v>
                </c:pt>
                <c:pt idx="1580">
                  <c:v>75.11</c:v>
                </c:pt>
                <c:pt idx="1581">
                  <c:v>74.88</c:v>
                </c:pt>
                <c:pt idx="1582">
                  <c:v>69.61</c:v>
                </c:pt>
                <c:pt idx="1583">
                  <c:v>69.39</c:v>
                </c:pt>
                <c:pt idx="1584">
                  <c:v>68.680000000000007</c:v>
                </c:pt>
                <c:pt idx="1585">
                  <c:v>68.61</c:v>
                </c:pt>
                <c:pt idx="1586">
                  <c:v>68.61</c:v>
                </c:pt>
                <c:pt idx="1587">
                  <c:v>68.540000000000006</c:v>
                </c:pt>
                <c:pt idx="1588">
                  <c:v>66.37</c:v>
                </c:pt>
                <c:pt idx="1589">
                  <c:v>65.16</c:v>
                </c:pt>
                <c:pt idx="1590">
                  <c:v>64.900000000000006</c:v>
                </c:pt>
                <c:pt idx="1591">
                  <c:v>108.99</c:v>
                </c:pt>
                <c:pt idx="1592">
                  <c:v>107.58</c:v>
                </c:pt>
                <c:pt idx="1593">
                  <c:v>97.91</c:v>
                </c:pt>
                <c:pt idx="1594">
                  <c:v>92.57</c:v>
                </c:pt>
                <c:pt idx="1595">
                  <c:v>90.31</c:v>
                </c:pt>
                <c:pt idx="1596">
                  <c:v>84.39</c:v>
                </c:pt>
                <c:pt idx="1597">
                  <c:v>74.39</c:v>
                </c:pt>
                <c:pt idx="1598">
                  <c:v>67.45</c:v>
                </c:pt>
                <c:pt idx="1599">
                  <c:v>64</c:v>
                </c:pt>
                <c:pt idx="1600">
                  <c:v>104.18</c:v>
                </c:pt>
                <c:pt idx="1601">
                  <c:v>103.74</c:v>
                </c:pt>
                <c:pt idx="1602">
                  <c:v>83.57</c:v>
                </c:pt>
                <c:pt idx="1603">
                  <c:v>83.06</c:v>
                </c:pt>
                <c:pt idx="1604">
                  <c:v>82.69</c:v>
                </c:pt>
                <c:pt idx="1605">
                  <c:v>70.97</c:v>
                </c:pt>
                <c:pt idx="1606">
                  <c:v>66.739999999999995</c:v>
                </c:pt>
                <c:pt idx="1607">
                  <c:v>106.26</c:v>
                </c:pt>
                <c:pt idx="1608">
                  <c:v>104.98</c:v>
                </c:pt>
                <c:pt idx="1609">
                  <c:v>103.04</c:v>
                </c:pt>
                <c:pt idx="1610">
                  <c:v>97.4</c:v>
                </c:pt>
                <c:pt idx="1611">
                  <c:v>92.16</c:v>
                </c:pt>
                <c:pt idx="1612">
                  <c:v>83.01</c:v>
                </c:pt>
                <c:pt idx="1613">
                  <c:v>82.21</c:v>
                </c:pt>
                <c:pt idx="1614">
                  <c:v>81.2</c:v>
                </c:pt>
                <c:pt idx="1615">
                  <c:v>73.62</c:v>
                </c:pt>
                <c:pt idx="1616">
                  <c:v>72.94</c:v>
                </c:pt>
                <c:pt idx="1617">
                  <c:v>108.42</c:v>
                </c:pt>
                <c:pt idx="1618">
                  <c:v>102.56</c:v>
                </c:pt>
                <c:pt idx="1619">
                  <c:v>122.41</c:v>
                </c:pt>
                <c:pt idx="1620">
                  <c:v>122.41</c:v>
                </c:pt>
                <c:pt idx="1621">
                  <c:v>122.41</c:v>
                </c:pt>
                <c:pt idx="1622">
                  <c:v>122.41</c:v>
                </c:pt>
                <c:pt idx="1623">
                  <c:v>121.77</c:v>
                </c:pt>
                <c:pt idx="1624">
                  <c:v>119.34</c:v>
                </c:pt>
                <c:pt idx="1625">
                  <c:v>118.47</c:v>
                </c:pt>
                <c:pt idx="1626">
                  <c:v>118.34</c:v>
                </c:pt>
                <c:pt idx="1627">
                  <c:v>118.1</c:v>
                </c:pt>
                <c:pt idx="1628">
                  <c:v>118.1</c:v>
                </c:pt>
                <c:pt idx="1629">
                  <c:v>118.1</c:v>
                </c:pt>
                <c:pt idx="1630">
                  <c:v>118.1</c:v>
                </c:pt>
                <c:pt idx="1631">
                  <c:v>117.97</c:v>
                </c:pt>
                <c:pt idx="1632">
                  <c:v>117.85</c:v>
                </c:pt>
                <c:pt idx="1633">
                  <c:v>117.73</c:v>
                </c:pt>
                <c:pt idx="1634">
                  <c:v>117.73</c:v>
                </c:pt>
                <c:pt idx="1635">
                  <c:v>117.73</c:v>
                </c:pt>
                <c:pt idx="1636">
                  <c:v>117.61</c:v>
                </c:pt>
                <c:pt idx="1637">
                  <c:v>117</c:v>
                </c:pt>
                <c:pt idx="1638">
                  <c:v>116.88</c:v>
                </c:pt>
                <c:pt idx="1639">
                  <c:v>115.67</c:v>
                </c:pt>
                <c:pt idx="1640">
                  <c:v>115.67</c:v>
                </c:pt>
                <c:pt idx="1641">
                  <c:v>115.67</c:v>
                </c:pt>
                <c:pt idx="1642">
                  <c:v>115.07</c:v>
                </c:pt>
                <c:pt idx="1643">
                  <c:v>114.95</c:v>
                </c:pt>
                <c:pt idx="1644">
                  <c:v>114.95</c:v>
                </c:pt>
                <c:pt idx="1645">
                  <c:v>114.47</c:v>
                </c:pt>
                <c:pt idx="1646">
                  <c:v>113.56</c:v>
                </c:pt>
                <c:pt idx="1647">
                  <c:v>113.09</c:v>
                </c:pt>
                <c:pt idx="1648">
                  <c:v>112.86</c:v>
                </c:pt>
                <c:pt idx="1649">
                  <c:v>112.31</c:v>
                </c:pt>
                <c:pt idx="1650">
                  <c:v>111.6</c:v>
                </c:pt>
                <c:pt idx="1651">
                  <c:v>111.6</c:v>
                </c:pt>
                <c:pt idx="1652">
                  <c:v>111.25</c:v>
                </c:pt>
                <c:pt idx="1653">
                  <c:v>109.4</c:v>
                </c:pt>
                <c:pt idx="1654">
                  <c:v>109.29</c:v>
                </c:pt>
                <c:pt idx="1655">
                  <c:v>108.95</c:v>
                </c:pt>
                <c:pt idx="1656">
                  <c:v>108.95</c:v>
                </c:pt>
                <c:pt idx="1657">
                  <c:v>108.95</c:v>
                </c:pt>
                <c:pt idx="1658">
                  <c:v>108.84</c:v>
                </c:pt>
                <c:pt idx="1659">
                  <c:v>108.32</c:v>
                </c:pt>
                <c:pt idx="1660">
                  <c:v>107.98</c:v>
                </c:pt>
                <c:pt idx="1661">
                  <c:v>107.87</c:v>
                </c:pt>
                <c:pt idx="1662">
                  <c:v>107.76</c:v>
                </c:pt>
                <c:pt idx="1663">
                  <c:v>107.53</c:v>
                </c:pt>
                <c:pt idx="1664">
                  <c:v>107.53</c:v>
                </c:pt>
                <c:pt idx="1665">
                  <c:v>107.42</c:v>
                </c:pt>
                <c:pt idx="1666">
                  <c:v>107.08</c:v>
                </c:pt>
                <c:pt idx="1667">
                  <c:v>107.08</c:v>
                </c:pt>
                <c:pt idx="1668">
                  <c:v>106.86</c:v>
                </c:pt>
                <c:pt idx="1669">
                  <c:v>106.75</c:v>
                </c:pt>
                <c:pt idx="1670">
                  <c:v>106.53</c:v>
                </c:pt>
                <c:pt idx="1671">
                  <c:v>105.25</c:v>
                </c:pt>
                <c:pt idx="1672">
                  <c:v>105.15</c:v>
                </c:pt>
                <c:pt idx="1673">
                  <c:v>104.82</c:v>
                </c:pt>
                <c:pt idx="1674">
                  <c:v>104.82</c:v>
                </c:pt>
                <c:pt idx="1675">
                  <c:v>104.33</c:v>
                </c:pt>
                <c:pt idx="1676">
                  <c:v>104.11</c:v>
                </c:pt>
                <c:pt idx="1677">
                  <c:v>103.68</c:v>
                </c:pt>
                <c:pt idx="1678">
                  <c:v>103.46</c:v>
                </c:pt>
                <c:pt idx="1679">
                  <c:v>103.35</c:v>
                </c:pt>
                <c:pt idx="1680">
                  <c:v>103.03</c:v>
                </c:pt>
                <c:pt idx="1681">
                  <c:v>102.81</c:v>
                </c:pt>
                <c:pt idx="1682">
                  <c:v>102.39</c:v>
                </c:pt>
                <c:pt idx="1683">
                  <c:v>102.39</c:v>
                </c:pt>
                <c:pt idx="1684">
                  <c:v>102.39</c:v>
                </c:pt>
                <c:pt idx="1685">
                  <c:v>102.28</c:v>
                </c:pt>
                <c:pt idx="1686">
                  <c:v>101.42</c:v>
                </c:pt>
                <c:pt idx="1687">
                  <c:v>101.1</c:v>
                </c:pt>
                <c:pt idx="1688">
                  <c:v>100.69</c:v>
                </c:pt>
                <c:pt idx="1689">
                  <c:v>100.36</c:v>
                </c:pt>
                <c:pt idx="1690">
                  <c:v>100.36</c:v>
                </c:pt>
                <c:pt idx="1691">
                  <c:v>100.15</c:v>
                </c:pt>
                <c:pt idx="1692">
                  <c:v>99.63</c:v>
                </c:pt>
                <c:pt idx="1693">
                  <c:v>99.63</c:v>
                </c:pt>
                <c:pt idx="1694">
                  <c:v>98.25</c:v>
                </c:pt>
                <c:pt idx="1695">
                  <c:v>97.95</c:v>
                </c:pt>
                <c:pt idx="1696">
                  <c:v>97.32</c:v>
                </c:pt>
                <c:pt idx="1697">
                  <c:v>96.4</c:v>
                </c:pt>
                <c:pt idx="1698">
                  <c:v>95.31</c:v>
                </c:pt>
                <c:pt idx="1699">
                  <c:v>95.21</c:v>
                </c:pt>
                <c:pt idx="1700">
                  <c:v>93.82</c:v>
                </c:pt>
                <c:pt idx="1701">
                  <c:v>93.72</c:v>
                </c:pt>
                <c:pt idx="1702">
                  <c:v>92.85</c:v>
                </c:pt>
                <c:pt idx="1703">
                  <c:v>91.48</c:v>
                </c:pt>
                <c:pt idx="1704">
                  <c:v>91.1</c:v>
                </c:pt>
                <c:pt idx="1705">
                  <c:v>91.05</c:v>
                </c:pt>
                <c:pt idx="1706">
                  <c:v>91.01</c:v>
                </c:pt>
                <c:pt idx="1707">
                  <c:v>91.01</c:v>
                </c:pt>
                <c:pt idx="1708">
                  <c:v>90.91</c:v>
                </c:pt>
                <c:pt idx="1709">
                  <c:v>90.91</c:v>
                </c:pt>
                <c:pt idx="1710">
                  <c:v>90.82</c:v>
                </c:pt>
                <c:pt idx="1711">
                  <c:v>89.66</c:v>
                </c:pt>
                <c:pt idx="1712">
                  <c:v>89.47</c:v>
                </c:pt>
                <c:pt idx="1713">
                  <c:v>86.89</c:v>
                </c:pt>
                <c:pt idx="1714">
                  <c:v>85.64</c:v>
                </c:pt>
                <c:pt idx="1715">
                  <c:v>85.55</c:v>
                </c:pt>
                <c:pt idx="1716">
                  <c:v>85.55</c:v>
                </c:pt>
                <c:pt idx="1717">
                  <c:v>84.27</c:v>
                </c:pt>
                <c:pt idx="1718">
                  <c:v>83.42</c:v>
                </c:pt>
                <c:pt idx="1719">
                  <c:v>83.25</c:v>
                </c:pt>
                <c:pt idx="1720">
                  <c:v>82.82</c:v>
                </c:pt>
                <c:pt idx="1721">
                  <c:v>81.099999999999994</c:v>
                </c:pt>
                <c:pt idx="1722">
                  <c:v>80.849999999999994</c:v>
                </c:pt>
                <c:pt idx="1723">
                  <c:v>78.510000000000005</c:v>
                </c:pt>
                <c:pt idx="1724">
                  <c:v>78.19</c:v>
                </c:pt>
                <c:pt idx="1725">
                  <c:v>77.78</c:v>
                </c:pt>
                <c:pt idx="1726">
                  <c:v>76</c:v>
                </c:pt>
                <c:pt idx="1727">
                  <c:v>75.13</c:v>
                </c:pt>
                <c:pt idx="1728">
                  <c:v>74.069999999999993</c:v>
                </c:pt>
                <c:pt idx="1729">
                  <c:v>73.239999999999995</c:v>
                </c:pt>
                <c:pt idx="1730">
                  <c:v>73.239999999999995</c:v>
                </c:pt>
                <c:pt idx="1731">
                  <c:v>71.63</c:v>
                </c:pt>
                <c:pt idx="1732">
                  <c:v>70.459999999999994</c:v>
                </c:pt>
                <c:pt idx="1733">
                  <c:v>69.900000000000006</c:v>
                </c:pt>
                <c:pt idx="1734">
                  <c:v>69.819999999999993</c:v>
                </c:pt>
                <c:pt idx="1735">
                  <c:v>69.180000000000007</c:v>
                </c:pt>
                <c:pt idx="1736">
                  <c:v>67.97</c:v>
                </c:pt>
                <c:pt idx="1737">
                  <c:v>67.83</c:v>
                </c:pt>
                <c:pt idx="1738">
                  <c:v>67.73</c:v>
                </c:pt>
                <c:pt idx="1739">
                  <c:v>67.099999999999994</c:v>
                </c:pt>
                <c:pt idx="1740">
                  <c:v>66.959999999999994</c:v>
                </c:pt>
                <c:pt idx="1741">
                  <c:v>66.959999999999994</c:v>
                </c:pt>
                <c:pt idx="1742">
                  <c:v>106.58</c:v>
                </c:pt>
                <c:pt idx="1743">
                  <c:v>104.18</c:v>
                </c:pt>
                <c:pt idx="1744">
                  <c:v>73.39</c:v>
                </c:pt>
                <c:pt idx="1745">
                  <c:v>102.93</c:v>
                </c:pt>
                <c:pt idx="1746">
                  <c:v>110.75</c:v>
                </c:pt>
                <c:pt idx="1747">
                  <c:v>109.29</c:v>
                </c:pt>
                <c:pt idx="1748">
                  <c:v>105.24</c:v>
                </c:pt>
                <c:pt idx="1749">
                  <c:v>97.37</c:v>
                </c:pt>
                <c:pt idx="1750">
                  <c:v>91.71</c:v>
                </c:pt>
                <c:pt idx="1751">
                  <c:v>86.55</c:v>
                </c:pt>
                <c:pt idx="1752">
                  <c:v>83.53</c:v>
                </c:pt>
                <c:pt idx="1753">
                  <c:v>81.86</c:v>
                </c:pt>
                <c:pt idx="1754">
                  <c:v>79.06</c:v>
                </c:pt>
                <c:pt idx="1755">
                  <c:v>76.5</c:v>
                </c:pt>
                <c:pt idx="1756">
                  <c:v>75.16</c:v>
                </c:pt>
                <c:pt idx="1757">
                  <c:v>73.36</c:v>
                </c:pt>
                <c:pt idx="1758">
                  <c:v>72.48</c:v>
                </c:pt>
                <c:pt idx="1759">
                  <c:v>99.07</c:v>
                </c:pt>
                <c:pt idx="1760">
                  <c:v>80.16</c:v>
                </c:pt>
                <c:pt idx="1761">
                  <c:v>121.39</c:v>
                </c:pt>
                <c:pt idx="1762">
                  <c:v>117.99</c:v>
                </c:pt>
                <c:pt idx="1763">
                  <c:v>117.99</c:v>
                </c:pt>
                <c:pt idx="1764">
                  <c:v>117.99</c:v>
                </c:pt>
                <c:pt idx="1765">
                  <c:v>117.86</c:v>
                </c:pt>
                <c:pt idx="1766">
                  <c:v>117.74</c:v>
                </c:pt>
                <c:pt idx="1767">
                  <c:v>117.74</c:v>
                </c:pt>
                <c:pt idx="1768">
                  <c:v>117.62</c:v>
                </c:pt>
                <c:pt idx="1769">
                  <c:v>117.62</c:v>
                </c:pt>
                <c:pt idx="1770">
                  <c:v>117.37</c:v>
                </c:pt>
                <c:pt idx="1771">
                  <c:v>117.13</c:v>
                </c:pt>
                <c:pt idx="1772">
                  <c:v>114.07</c:v>
                </c:pt>
                <c:pt idx="1773">
                  <c:v>114.07</c:v>
                </c:pt>
                <c:pt idx="1774">
                  <c:v>114.07</c:v>
                </c:pt>
                <c:pt idx="1775">
                  <c:v>113.95</c:v>
                </c:pt>
                <c:pt idx="1776">
                  <c:v>113.95</c:v>
                </c:pt>
                <c:pt idx="1777">
                  <c:v>113.6</c:v>
                </c:pt>
                <c:pt idx="1778">
                  <c:v>113.48</c:v>
                </c:pt>
                <c:pt idx="1779">
                  <c:v>113.48</c:v>
                </c:pt>
                <c:pt idx="1780">
                  <c:v>113.48</c:v>
                </c:pt>
                <c:pt idx="1781">
                  <c:v>113.36</c:v>
                </c:pt>
                <c:pt idx="1782">
                  <c:v>113.01</c:v>
                </c:pt>
                <c:pt idx="1783">
                  <c:v>110.85</c:v>
                </c:pt>
                <c:pt idx="1784">
                  <c:v>110.38</c:v>
                </c:pt>
                <c:pt idx="1785">
                  <c:v>110.15</c:v>
                </c:pt>
                <c:pt idx="1786">
                  <c:v>110.15</c:v>
                </c:pt>
                <c:pt idx="1787">
                  <c:v>110.15</c:v>
                </c:pt>
                <c:pt idx="1788">
                  <c:v>110.15</c:v>
                </c:pt>
                <c:pt idx="1789">
                  <c:v>110.15</c:v>
                </c:pt>
                <c:pt idx="1790">
                  <c:v>110.04</c:v>
                </c:pt>
                <c:pt idx="1791">
                  <c:v>110.04</c:v>
                </c:pt>
                <c:pt idx="1792">
                  <c:v>109.81</c:v>
                </c:pt>
                <c:pt idx="1793">
                  <c:v>109.69</c:v>
                </c:pt>
                <c:pt idx="1794">
                  <c:v>109.58</c:v>
                </c:pt>
                <c:pt idx="1795">
                  <c:v>109.35</c:v>
                </c:pt>
                <c:pt idx="1796">
                  <c:v>109.24</c:v>
                </c:pt>
                <c:pt idx="1797">
                  <c:v>109.12</c:v>
                </c:pt>
                <c:pt idx="1798">
                  <c:v>108.9</c:v>
                </c:pt>
                <c:pt idx="1799">
                  <c:v>108.67</c:v>
                </c:pt>
                <c:pt idx="1800">
                  <c:v>108.56</c:v>
                </c:pt>
                <c:pt idx="1801">
                  <c:v>107.24</c:v>
                </c:pt>
                <c:pt idx="1802">
                  <c:v>107.13</c:v>
                </c:pt>
                <c:pt idx="1803">
                  <c:v>107.13</c:v>
                </c:pt>
                <c:pt idx="1804">
                  <c:v>107.02</c:v>
                </c:pt>
                <c:pt idx="1805">
                  <c:v>104.92</c:v>
                </c:pt>
                <c:pt idx="1806">
                  <c:v>103.77</c:v>
                </c:pt>
                <c:pt idx="1807">
                  <c:v>103.55</c:v>
                </c:pt>
                <c:pt idx="1808">
                  <c:v>103.44</c:v>
                </c:pt>
                <c:pt idx="1809">
                  <c:v>103.22</c:v>
                </c:pt>
                <c:pt idx="1810">
                  <c:v>102.58</c:v>
                </c:pt>
                <c:pt idx="1811">
                  <c:v>102.48</c:v>
                </c:pt>
                <c:pt idx="1812">
                  <c:v>102.37</c:v>
                </c:pt>
                <c:pt idx="1813">
                  <c:v>102.37</c:v>
                </c:pt>
                <c:pt idx="1814">
                  <c:v>101.29</c:v>
                </c:pt>
                <c:pt idx="1815">
                  <c:v>101.04</c:v>
                </c:pt>
                <c:pt idx="1816">
                  <c:v>101.04</c:v>
                </c:pt>
                <c:pt idx="1817">
                  <c:v>99.53</c:v>
                </c:pt>
                <c:pt idx="1818">
                  <c:v>99.32</c:v>
                </c:pt>
                <c:pt idx="1819">
                  <c:v>99.01</c:v>
                </c:pt>
                <c:pt idx="1820">
                  <c:v>98.7</c:v>
                </c:pt>
                <c:pt idx="1821">
                  <c:v>98.6</c:v>
                </c:pt>
                <c:pt idx="1822">
                  <c:v>98.6</c:v>
                </c:pt>
                <c:pt idx="1823">
                  <c:v>97.79</c:v>
                </c:pt>
                <c:pt idx="1824">
                  <c:v>96.75</c:v>
                </c:pt>
                <c:pt idx="1825">
                  <c:v>96.65</c:v>
                </c:pt>
                <c:pt idx="1826">
                  <c:v>94.23</c:v>
                </c:pt>
                <c:pt idx="1827">
                  <c:v>93.62</c:v>
                </c:pt>
                <c:pt idx="1828">
                  <c:v>93.23</c:v>
                </c:pt>
                <c:pt idx="1829">
                  <c:v>92.94</c:v>
                </c:pt>
                <c:pt idx="1830">
                  <c:v>92.74</c:v>
                </c:pt>
                <c:pt idx="1831">
                  <c:v>91.41</c:v>
                </c:pt>
                <c:pt idx="1832">
                  <c:v>91.02</c:v>
                </c:pt>
                <c:pt idx="1833">
                  <c:v>90.17</c:v>
                </c:pt>
                <c:pt idx="1834">
                  <c:v>90.08</c:v>
                </c:pt>
                <c:pt idx="1835">
                  <c:v>89.7</c:v>
                </c:pt>
                <c:pt idx="1836">
                  <c:v>87.74</c:v>
                </c:pt>
                <c:pt idx="1837">
                  <c:v>85.81</c:v>
                </c:pt>
                <c:pt idx="1838">
                  <c:v>85.11</c:v>
                </c:pt>
                <c:pt idx="1839">
                  <c:v>83.36</c:v>
                </c:pt>
                <c:pt idx="1840">
                  <c:v>83.08</c:v>
                </c:pt>
                <c:pt idx="1841">
                  <c:v>82.99</c:v>
                </c:pt>
                <c:pt idx="1842">
                  <c:v>81.17</c:v>
                </c:pt>
                <c:pt idx="1843">
                  <c:v>80.849999999999994</c:v>
                </c:pt>
                <c:pt idx="1844">
                  <c:v>78.61</c:v>
                </c:pt>
                <c:pt idx="1845">
                  <c:v>78.540000000000006</c:v>
                </c:pt>
                <c:pt idx="1846">
                  <c:v>78.540000000000006</c:v>
                </c:pt>
                <c:pt idx="1847">
                  <c:v>78.36</c:v>
                </c:pt>
                <c:pt idx="1848">
                  <c:v>78.12</c:v>
                </c:pt>
                <c:pt idx="1849">
                  <c:v>78.03</c:v>
                </c:pt>
                <c:pt idx="1850">
                  <c:v>75.77</c:v>
                </c:pt>
                <c:pt idx="1851">
                  <c:v>75.62</c:v>
                </c:pt>
                <c:pt idx="1852">
                  <c:v>75.62</c:v>
                </c:pt>
                <c:pt idx="1853">
                  <c:v>74.61</c:v>
                </c:pt>
                <c:pt idx="1854">
                  <c:v>72.900000000000006</c:v>
                </c:pt>
                <c:pt idx="1855">
                  <c:v>70.91</c:v>
                </c:pt>
                <c:pt idx="1856">
                  <c:v>70.69</c:v>
                </c:pt>
                <c:pt idx="1857">
                  <c:v>70.319999999999993</c:v>
                </c:pt>
                <c:pt idx="1858">
                  <c:v>70.319999999999993</c:v>
                </c:pt>
                <c:pt idx="1859">
                  <c:v>70.25</c:v>
                </c:pt>
                <c:pt idx="1860">
                  <c:v>68.08</c:v>
                </c:pt>
                <c:pt idx="1861">
                  <c:v>67.680000000000007</c:v>
                </c:pt>
                <c:pt idx="1862">
                  <c:v>67.47</c:v>
                </c:pt>
                <c:pt idx="1863">
                  <c:v>67.47</c:v>
                </c:pt>
                <c:pt idx="1864">
                  <c:v>90.16</c:v>
                </c:pt>
                <c:pt idx="1865">
                  <c:v>89.03</c:v>
                </c:pt>
                <c:pt idx="1866">
                  <c:v>86.04</c:v>
                </c:pt>
                <c:pt idx="1867">
                  <c:v>73.430000000000007</c:v>
                </c:pt>
                <c:pt idx="1868">
                  <c:v>91.87</c:v>
                </c:pt>
                <c:pt idx="1869">
                  <c:v>87.2</c:v>
                </c:pt>
                <c:pt idx="1870">
                  <c:v>91.45</c:v>
                </c:pt>
                <c:pt idx="1871">
                  <c:v>82.52</c:v>
                </c:pt>
                <c:pt idx="1872">
                  <c:v>82.09</c:v>
                </c:pt>
                <c:pt idx="1873">
                  <c:v>78.819999999999993</c:v>
                </c:pt>
                <c:pt idx="1874">
                  <c:v>76.430000000000007</c:v>
                </c:pt>
                <c:pt idx="1875">
                  <c:v>73.650000000000006</c:v>
                </c:pt>
                <c:pt idx="1876">
                  <c:v>69.849999999999994</c:v>
                </c:pt>
                <c:pt idx="1877">
                  <c:v>102.52</c:v>
                </c:pt>
                <c:pt idx="1878">
                  <c:v>78.290000000000006</c:v>
                </c:pt>
                <c:pt idx="1879">
                  <c:v>123.27</c:v>
                </c:pt>
                <c:pt idx="1880">
                  <c:v>123.27</c:v>
                </c:pt>
                <c:pt idx="1881">
                  <c:v>123.27</c:v>
                </c:pt>
                <c:pt idx="1882">
                  <c:v>123.27</c:v>
                </c:pt>
                <c:pt idx="1883">
                  <c:v>118.17</c:v>
                </c:pt>
                <c:pt idx="1884">
                  <c:v>118.17</c:v>
                </c:pt>
                <c:pt idx="1885">
                  <c:v>117.68</c:v>
                </c:pt>
                <c:pt idx="1886">
                  <c:v>117.55</c:v>
                </c:pt>
                <c:pt idx="1887">
                  <c:v>117.43</c:v>
                </c:pt>
                <c:pt idx="1888">
                  <c:v>114.38</c:v>
                </c:pt>
                <c:pt idx="1889">
                  <c:v>114.38</c:v>
                </c:pt>
                <c:pt idx="1890">
                  <c:v>114.26</c:v>
                </c:pt>
                <c:pt idx="1891">
                  <c:v>114.26</c:v>
                </c:pt>
                <c:pt idx="1892">
                  <c:v>114.26</c:v>
                </c:pt>
                <c:pt idx="1893">
                  <c:v>114.14</c:v>
                </c:pt>
                <c:pt idx="1894">
                  <c:v>113.78</c:v>
                </c:pt>
                <c:pt idx="1895">
                  <c:v>113.78</c:v>
                </c:pt>
                <c:pt idx="1896">
                  <c:v>113.78</c:v>
                </c:pt>
                <c:pt idx="1897">
                  <c:v>113.66</c:v>
                </c:pt>
                <c:pt idx="1898">
                  <c:v>111.28</c:v>
                </c:pt>
                <c:pt idx="1899">
                  <c:v>110.93</c:v>
                </c:pt>
                <c:pt idx="1900">
                  <c:v>110.47</c:v>
                </c:pt>
                <c:pt idx="1901">
                  <c:v>110.47</c:v>
                </c:pt>
                <c:pt idx="1902">
                  <c:v>110.47</c:v>
                </c:pt>
                <c:pt idx="1903">
                  <c:v>110.35</c:v>
                </c:pt>
                <c:pt idx="1904">
                  <c:v>110.12</c:v>
                </c:pt>
                <c:pt idx="1905">
                  <c:v>110.12</c:v>
                </c:pt>
                <c:pt idx="1906">
                  <c:v>109.78</c:v>
                </c:pt>
                <c:pt idx="1907">
                  <c:v>109.78</c:v>
                </c:pt>
                <c:pt idx="1908">
                  <c:v>107.35</c:v>
                </c:pt>
                <c:pt idx="1909">
                  <c:v>107.01</c:v>
                </c:pt>
                <c:pt idx="1910">
                  <c:v>106.9</c:v>
                </c:pt>
                <c:pt idx="1911">
                  <c:v>106.79</c:v>
                </c:pt>
                <c:pt idx="1912">
                  <c:v>106.79</c:v>
                </c:pt>
                <c:pt idx="1913">
                  <c:v>106.68</c:v>
                </c:pt>
                <c:pt idx="1914">
                  <c:v>106.68</c:v>
                </c:pt>
                <c:pt idx="1915">
                  <c:v>106.56</c:v>
                </c:pt>
                <c:pt idx="1916">
                  <c:v>106.01</c:v>
                </c:pt>
                <c:pt idx="1917">
                  <c:v>105.57</c:v>
                </c:pt>
                <c:pt idx="1918">
                  <c:v>105.46</c:v>
                </c:pt>
                <c:pt idx="1919">
                  <c:v>105.36</c:v>
                </c:pt>
                <c:pt idx="1920">
                  <c:v>104.51</c:v>
                </c:pt>
                <c:pt idx="1921">
                  <c:v>104.29</c:v>
                </c:pt>
                <c:pt idx="1922">
                  <c:v>104.29</c:v>
                </c:pt>
                <c:pt idx="1923">
                  <c:v>103.43</c:v>
                </c:pt>
                <c:pt idx="1924">
                  <c:v>102.35</c:v>
                </c:pt>
                <c:pt idx="1925">
                  <c:v>102.14</c:v>
                </c:pt>
                <c:pt idx="1926">
                  <c:v>101.24</c:v>
                </c:pt>
                <c:pt idx="1927">
                  <c:v>100.81</c:v>
                </c:pt>
                <c:pt idx="1928">
                  <c:v>100.49</c:v>
                </c:pt>
                <c:pt idx="1929">
                  <c:v>100.18</c:v>
                </c:pt>
                <c:pt idx="1930">
                  <c:v>99.45</c:v>
                </c:pt>
                <c:pt idx="1931">
                  <c:v>99.45</c:v>
                </c:pt>
                <c:pt idx="1932">
                  <c:v>98.47</c:v>
                </c:pt>
                <c:pt idx="1933">
                  <c:v>98.27</c:v>
                </c:pt>
                <c:pt idx="1934">
                  <c:v>98.17</c:v>
                </c:pt>
                <c:pt idx="1935">
                  <c:v>96.39</c:v>
                </c:pt>
                <c:pt idx="1936">
                  <c:v>95.69</c:v>
                </c:pt>
                <c:pt idx="1937">
                  <c:v>94</c:v>
                </c:pt>
                <c:pt idx="1938">
                  <c:v>93.9</c:v>
                </c:pt>
                <c:pt idx="1939">
                  <c:v>93.41</c:v>
                </c:pt>
                <c:pt idx="1940">
                  <c:v>93.41</c:v>
                </c:pt>
                <c:pt idx="1941">
                  <c:v>92.93</c:v>
                </c:pt>
                <c:pt idx="1942">
                  <c:v>91.93</c:v>
                </c:pt>
                <c:pt idx="1943">
                  <c:v>91.74</c:v>
                </c:pt>
                <c:pt idx="1944">
                  <c:v>91.46</c:v>
                </c:pt>
                <c:pt idx="1945">
                  <c:v>91.36</c:v>
                </c:pt>
                <c:pt idx="1946">
                  <c:v>91.36</c:v>
                </c:pt>
                <c:pt idx="1947">
                  <c:v>91.27</c:v>
                </c:pt>
                <c:pt idx="1948">
                  <c:v>90.77</c:v>
                </c:pt>
                <c:pt idx="1949">
                  <c:v>88.81</c:v>
                </c:pt>
                <c:pt idx="1950">
                  <c:v>87.7</c:v>
                </c:pt>
                <c:pt idx="1951">
                  <c:v>86.44</c:v>
                </c:pt>
                <c:pt idx="1952">
                  <c:v>86.26</c:v>
                </c:pt>
                <c:pt idx="1953">
                  <c:v>86.13</c:v>
                </c:pt>
                <c:pt idx="1954">
                  <c:v>85.16</c:v>
                </c:pt>
                <c:pt idx="1955">
                  <c:v>84.98</c:v>
                </c:pt>
                <c:pt idx="1956">
                  <c:v>83.81</c:v>
                </c:pt>
                <c:pt idx="1957">
                  <c:v>83.21</c:v>
                </c:pt>
                <c:pt idx="1958">
                  <c:v>83.12</c:v>
                </c:pt>
                <c:pt idx="1959">
                  <c:v>83.12</c:v>
                </c:pt>
                <c:pt idx="1960">
                  <c:v>82.52</c:v>
                </c:pt>
                <c:pt idx="1961">
                  <c:v>82.44</c:v>
                </c:pt>
                <c:pt idx="1962">
                  <c:v>80.55</c:v>
                </c:pt>
                <c:pt idx="1963">
                  <c:v>79.81</c:v>
                </c:pt>
                <c:pt idx="1964">
                  <c:v>76.95</c:v>
                </c:pt>
                <c:pt idx="1965">
                  <c:v>74.540000000000006</c:v>
                </c:pt>
                <c:pt idx="1966">
                  <c:v>74.38</c:v>
                </c:pt>
                <c:pt idx="1967">
                  <c:v>74.08</c:v>
                </c:pt>
                <c:pt idx="1968">
                  <c:v>71.599999999999994</c:v>
                </c:pt>
                <c:pt idx="1969">
                  <c:v>71.45</c:v>
                </c:pt>
                <c:pt idx="1970">
                  <c:v>71.08</c:v>
                </c:pt>
                <c:pt idx="1971">
                  <c:v>70.94</c:v>
                </c:pt>
                <c:pt idx="1972">
                  <c:v>112.37</c:v>
                </c:pt>
                <c:pt idx="1973">
                  <c:v>111.21</c:v>
                </c:pt>
                <c:pt idx="1974">
                  <c:v>103.43</c:v>
                </c:pt>
                <c:pt idx="1975">
                  <c:v>102.15</c:v>
                </c:pt>
                <c:pt idx="1976">
                  <c:v>95.88</c:v>
                </c:pt>
                <c:pt idx="1977">
                  <c:v>85.73</c:v>
                </c:pt>
                <c:pt idx="1978">
                  <c:v>78.59</c:v>
                </c:pt>
                <c:pt idx="1979">
                  <c:v>77.19</c:v>
                </c:pt>
                <c:pt idx="1980">
                  <c:v>105.45</c:v>
                </c:pt>
                <c:pt idx="1981">
                  <c:v>99.57</c:v>
                </c:pt>
                <c:pt idx="1982">
                  <c:v>98.24</c:v>
                </c:pt>
                <c:pt idx="1983">
                  <c:v>96.73</c:v>
                </c:pt>
                <c:pt idx="1984">
                  <c:v>95.92</c:v>
                </c:pt>
                <c:pt idx="1985">
                  <c:v>86.25</c:v>
                </c:pt>
                <c:pt idx="1986">
                  <c:v>74.98</c:v>
                </c:pt>
                <c:pt idx="1987">
                  <c:v>110.97</c:v>
                </c:pt>
                <c:pt idx="1988">
                  <c:v>104.83</c:v>
                </c:pt>
                <c:pt idx="1989">
                  <c:v>92.48</c:v>
                </c:pt>
                <c:pt idx="1990">
                  <c:v>119.19</c:v>
                </c:pt>
                <c:pt idx="1991">
                  <c:v>119.06</c:v>
                </c:pt>
                <c:pt idx="1992">
                  <c:v>119.06</c:v>
                </c:pt>
                <c:pt idx="1993">
                  <c:v>114.26</c:v>
                </c:pt>
                <c:pt idx="1994">
                  <c:v>114.14</c:v>
                </c:pt>
                <c:pt idx="1995">
                  <c:v>114.14</c:v>
                </c:pt>
                <c:pt idx="1996">
                  <c:v>114.14</c:v>
                </c:pt>
                <c:pt idx="1997">
                  <c:v>114.02</c:v>
                </c:pt>
                <c:pt idx="1998">
                  <c:v>113.9</c:v>
                </c:pt>
                <c:pt idx="1999">
                  <c:v>113.9</c:v>
                </c:pt>
                <c:pt idx="2000">
                  <c:v>113.9</c:v>
                </c:pt>
                <c:pt idx="2001">
                  <c:v>113.9</c:v>
                </c:pt>
                <c:pt idx="2002">
                  <c:v>113.9</c:v>
                </c:pt>
                <c:pt idx="2003">
                  <c:v>113.79</c:v>
                </c:pt>
                <c:pt idx="2004">
                  <c:v>113.67</c:v>
                </c:pt>
                <c:pt idx="2005">
                  <c:v>113.67</c:v>
                </c:pt>
                <c:pt idx="2006">
                  <c:v>113.31</c:v>
                </c:pt>
                <c:pt idx="2007">
                  <c:v>111.88</c:v>
                </c:pt>
                <c:pt idx="2008">
                  <c:v>111.88</c:v>
                </c:pt>
                <c:pt idx="2009">
                  <c:v>110.71</c:v>
                </c:pt>
                <c:pt idx="2010">
                  <c:v>110.37</c:v>
                </c:pt>
                <c:pt idx="2011">
                  <c:v>110.14</c:v>
                </c:pt>
                <c:pt idx="2012">
                  <c:v>109.79</c:v>
                </c:pt>
                <c:pt idx="2013">
                  <c:v>109.79</c:v>
                </c:pt>
                <c:pt idx="2014">
                  <c:v>109.79</c:v>
                </c:pt>
                <c:pt idx="2015">
                  <c:v>109.45</c:v>
                </c:pt>
                <c:pt idx="2016">
                  <c:v>108.88</c:v>
                </c:pt>
                <c:pt idx="2017">
                  <c:v>108.06</c:v>
                </c:pt>
                <c:pt idx="2018">
                  <c:v>107.49</c:v>
                </c:pt>
                <c:pt idx="2019">
                  <c:v>107.49</c:v>
                </c:pt>
                <c:pt idx="2020">
                  <c:v>107.04</c:v>
                </c:pt>
                <c:pt idx="2021">
                  <c:v>106.93</c:v>
                </c:pt>
                <c:pt idx="2022">
                  <c:v>106.82</c:v>
                </c:pt>
                <c:pt idx="2023">
                  <c:v>106.82</c:v>
                </c:pt>
                <c:pt idx="2024">
                  <c:v>105.72</c:v>
                </c:pt>
                <c:pt idx="2025">
                  <c:v>104.03</c:v>
                </c:pt>
                <c:pt idx="2026">
                  <c:v>103.59</c:v>
                </c:pt>
                <c:pt idx="2027">
                  <c:v>103.37</c:v>
                </c:pt>
                <c:pt idx="2028">
                  <c:v>103.27</c:v>
                </c:pt>
                <c:pt idx="2029">
                  <c:v>103.27</c:v>
                </c:pt>
                <c:pt idx="2030">
                  <c:v>103.27</c:v>
                </c:pt>
                <c:pt idx="2031">
                  <c:v>103.23</c:v>
                </c:pt>
                <c:pt idx="2032">
                  <c:v>102.41</c:v>
                </c:pt>
                <c:pt idx="2033">
                  <c:v>102.41</c:v>
                </c:pt>
                <c:pt idx="2034">
                  <c:v>102.3</c:v>
                </c:pt>
                <c:pt idx="2035">
                  <c:v>102.3</c:v>
                </c:pt>
                <c:pt idx="2036">
                  <c:v>102.3</c:v>
                </c:pt>
                <c:pt idx="2037">
                  <c:v>102.2</c:v>
                </c:pt>
                <c:pt idx="2038">
                  <c:v>102.2</c:v>
                </c:pt>
                <c:pt idx="2039">
                  <c:v>102.09</c:v>
                </c:pt>
                <c:pt idx="2040">
                  <c:v>102.09</c:v>
                </c:pt>
                <c:pt idx="2041">
                  <c:v>101.99</c:v>
                </c:pt>
                <c:pt idx="2042">
                  <c:v>101.99</c:v>
                </c:pt>
                <c:pt idx="2043">
                  <c:v>101.39</c:v>
                </c:pt>
                <c:pt idx="2044">
                  <c:v>100.96</c:v>
                </c:pt>
                <c:pt idx="2045">
                  <c:v>100.75</c:v>
                </c:pt>
                <c:pt idx="2046">
                  <c:v>100.75</c:v>
                </c:pt>
                <c:pt idx="2047">
                  <c:v>100.75</c:v>
                </c:pt>
                <c:pt idx="2048">
                  <c:v>100.75</c:v>
                </c:pt>
                <c:pt idx="2049">
                  <c:v>100.64</c:v>
                </c:pt>
                <c:pt idx="2050">
                  <c:v>100.64</c:v>
                </c:pt>
                <c:pt idx="2051">
                  <c:v>100.54</c:v>
                </c:pt>
                <c:pt idx="2052">
                  <c:v>100.33</c:v>
                </c:pt>
                <c:pt idx="2053">
                  <c:v>99.81</c:v>
                </c:pt>
                <c:pt idx="2054">
                  <c:v>99.71</c:v>
                </c:pt>
                <c:pt idx="2055">
                  <c:v>98.67</c:v>
                </c:pt>
                <c:pt idx="2056">
                  <c:v>98.57</c:v>
                </c:pt>
                <c:pt idx="2057">
                  <c:v>98.57</c:v>
                </c:pt>
                <c:pt idx="2058">
                  <c:v>97.32</c:v>
                </c:pt>
                <c:pt idx="2059">
                  <c:v>97.08</c:v>
                </c:pt>
                <c:pt idx="2060">
                  <c:v>96.88</c:v>
                </c:pt>
                <c:pt idx="2061">
                  <c:v>96.78</c:v>
                </c:pt>
                <c:pt idx="2062">
                  <c:v>96.48</c:v>
                </c:pt>
                <c:pt idx="2063">
                  <c:v>96.48</c:v>
                </c:pt>
                <c:pt idx="2064">
                  <c:v>94.45</c:v>
                </c:pt>
                <c:pt idx="2065">
                  <c:v>93.91</c:v>
                </c:pt>
                <c:pt idx="2066">
                  <c:v>93.12</c:v>
                </c:pt>
                <c:pt idx="2067">
                  <c:v>93.12</c:v>
                </c:pt>
                <c:pt idx="2068">
                  <c:v>92.74</c:v>
                </c:pt>
                <c:pt idx="2069">
                  <c:v>92.74</c:v>
                </c:pt>
                <c:pt idx="2070">
                  <c:v>92.16</c:v>
                </c:pt>
                <c:pt idx="2071">
                  <c:v>91.97</c:v>
                </c:pt>
                <c:pt idx="2072">
                  <c:v>91.88</c:v>
                </c:pt>
                <c:pt idx="2073">
                  <c:v>91.3</c:v>
                </c:pt>
                <c:pt idx="2074">
                  <c:v>90.5</c:v>
                </c:pt>
                <c:pt idx="2075">
                  <c:v>90.41</c:v>
                </c:pt>
                <c:pt idx="2076">
                  <c:v>90.22</c:v>
                </c:pt>
                <c:pt idx="2077">
                  <c:v>89.56</c:v>
                </c:pt>
                <c:pt idx="2078">
                  <c:v>89.37</c:v>
                </c:pt>
                <c:pt idx="2079">
                  <c:v>88.45</c:v>
                </c:pt>
                <c:pt idx="2080">
                  <c:v>88.36</c:v>
                </c:pt>
                <c:pt idx="2081">
                  <c:v>88.27</c:v>
                </c:pt>
                <c:pt idx="2082">
                  <c:v>87.88</c:v>
                </c:pt>
                <c:pt idx="2083">
                  <c:v>86.6</c:v>
                </c:pt>
                <c:pt idx="2084">
                  <c:v>86.51</c:v>
                </c:pt>
                <c:pt idx="2085">
                  <c:v>85.45</c:v>
                </c:pt>
                <c:pt idx="2086">
                  <c:v>85.18</c:v>
                </c:pt>
                <c:pt idx="2087">
                  <c:v>84.66</c:v>
                </c:pt>
                <c:pt idx="2088">
                  <c:v>84.56</c:v>
                </c:pt>
                <c:pt idx="2089">
                  <c:v>83.25</c:v>
                </c:pt>
                <c:pt idx="2090">
                  <c:v>83.22</c:v>
                </c:pt>
                <c:pt idx="2091">
                  <c:v>82.96</c:v>
                </c:pt>
                <c:pt idx="2092">
                  <c:v>81.06</c:v>
                </c:pt>
                <c:pt idx="2093">
                  <c:v>80.73</c:v>
                </c:pt>
                <c:pt idx="2094">
                  <c:v>80.39</c:v>
                </c:pt>
                <c:pt idx="2095">
                  <c:v>79.73</c:v>
                </c:pt>
                <c:pt idx="2096">
                  <c:v>76.8</c:v>
                </c:pt>
                <c:pt idx="2097">
                  <c:v>75.91</c:v>
                </c:pt>
                <c:pt idx="2098">
                  <c:v>74.13</c:v>
                </c:pt>
                <c:pt idx="2099">
                  <c:v>72.739999999999995</c:v>
                </c:pt>
                <c:pt idx="2100">
                  <c:v>72.02</c:v>
                </c:pt>
                <c:pt idx="2101">
                  <c:v>71.95</c:v>
                </c:pt>
                <c:pt idx="2102">
                  <c:v>71.87</c:v>
                </c:pt>
                <c:pt idx="2103">
                  <c:v>71.06</c:v>
                </c:pt>
                <c:pt idx="2104">
                  <c:v>69.69</c:v>
                </c:pt>
                <c:pt idx="2105">
                  <c:v>106.11</c:v>
                </c:pt>
                <c:pt idx="2106">
                  <c:v>106</c:v>
                </c:pt>
                <c:pt idx="2107">
                  <c:v>98.09</c:v>
                </c:pt>
                <c:pt idx="2108">
                  <c:v>97.87</c:v>
                </c:pt>
                <c:pt idx="2109">
                  <c:v>95.51</c:v>
                </c:pt>
                <c:pt idx="2110">
                  <c:v>72.69</c:v>
                </c:pt>
                <c:pt idx="2111">
                  <c:v>105.49</c:v>
                </c:pt>
                <c:pt idx="2112">
                  <c:v>104.48</c:v>
                </c:pt>
                <c:pt idx="2113">
                  <c:v>104.26</c:v>
                </c:pt>
                <c:pt idx="2114">
                  <c:v>102.02</c:v>
                </c:pt>
                <c:pt idx="2115">
                  <c:v>83.31</c:v>
                </c:pt>
                <c:pt idx="2116">
                  <c:v>70.45</c:v>
                </c:pt>
                <c:pt idx="2117">
                  <c:v>70.38</c:v>
                </c:pt>
                <c:pt idx="2118">
                  <c:v>108.64</c:v>
                </c:pt>
                <c:pt idx="2119">
                  <c:v>105.98</c:v>
                </c:pt>
                <c:pt idx="2120">
                  <c:v>103.54</c:v>
                </c:pt>
                <c:pt idx="2121">
                  <c:v>102.53</c:v>
                </c:pt>
                <c:pt idx="2122">
                  <c:v>100.4</c:v>
                </c:pt>
                <c:pt idx="2123">
                  <c:v>89.33</c:v>
                </c:pt>
                <c:pt idx="2124">
                  <c:v>86.9</c:v>
                </c:pt>
                <c:pt idx="2125">
                  <c:v>85.45</c:v>
                </c:pt>
                <c:pt idx="2126">
                  <c:v>73.459999999999994</c:v>
                </c:pt>
                <c:pt idx="2127">
                  <c:v>114.67</c:v>
                </c:pt>
                <c:pt idx="2128">
                  <c:v>112.36</c:v>
                </c:pt>
                <c:pt idx="2129">
                  <c:v>111.26</c:v>
                </c:pt>
                <c:pt idx="2130">
                  <c:v>110.74</c:v>
                </c:pt>
                <c:pt idx="2131">
                  <c:v>110.39</c:v>
                </c:pt>
                <c:pt idx="2132">
                  <c:v>110.16</c:v>
                </c:pt>
                <c:pt idx="2133">
                  <c:v>110.16</c:v>
                </c:pt>
                <c:pt idx="2134">
                  <c:v>110.16</c:v>
                </c:pt>
                <c:pt idx="2135">
                  <c:v>110.16</c:v>
                </c:pt>
                <c:pt idx="2136">
                  <c:v>110.16</c:v>
                </c:pt>
                <c:pt idx="2137">
                  <c:v>109.18</c:v>
                </c:pt>
                <c:pt idx="2138">
                  <c:v>108.84</c:v>
                </c:pt>
                <c:pt idx="2139">
                  <c:v>108.44</c:v>
                </c:pt>
                <c:pt idx="2140">
                  <c:v>107.3</c:v>
                </c:pt>
                <c:pt idx="2141">
                  <c:v>106.52</c:v>
                </c:pt>
                <c:pt idx="2142">
                  <c:v>105.97</c:v>
                </c:pt>
                <c:pt idx="2143">
                  <c:v>104.63</c:v>
                </c:pt>
                <c:pt idx="2144">
                  <c:v>104.63</c:v>
                </c:pt>
                <c:pt idx="2145">
                  <c:v>103.86</c:v>
                </c:pt>
                <c:pt idx="2146">
                  <c:v>103.75</c:v>
                </c:pt>
                <c:pt idx="2147">
                  <c:v>103.75</c:v>
                </c:pt>
                <c:pt idx="2148">
                  <c:v>103.75</c:v>
                </c:pt>
                <c:pt idx="2149">
                  <c:v>103.75</c:v>
                </c:pt>
                <c:pt idx="2150">
                  <c:v>102.78</c:v>
                </c:pt>
                <c:pt idx="2151">
                  <c:v>102.78</c:v>
                </c:pt>
                <c:pt idx="2152">
                  <c:v>102.68</c:v>
                </c:pt>
                <c:pt idx="2153">
                  <c:v>102.57</c:v>
                </c:pt>
                <c:pt idx="2154">
                  <c:v>102.46</c:v>
                </c:pt>
                <c:pt idx="2155">
                  <c:v>100.83</c:v>
                </c:pt>
                <c:pt idx="2156">
                  <c:v>100.41</c:v>
                </c:pt>
                <c:pt idx="2157">
                  <c:v>100.19</c:v>
                </c:pt>
                <c:pt idx="2158">
                  <c:v>100.19</c:v>
                </c:pt>
                <c:pt idx="2159">
                  <c:v>100.09</c:v>
                </c:pt>
                <c:pt idx="2160">
                  <c:v>100.09</c:v>
                </c:pt>
                <c:pt idx="2161">
                  <c:v>99.99</c:v>
                </c:pt>
                <c:pt idx="2162">
                  <c:v>99.88</c:v>
                </c:pt>
                <c:pt idx="2163">
                  <c:v>99.16</c:v>
                </c:pt>
                <c:pt idx="2164">
                  <c:v>99.16</c:v>
                </c:pt>
                <c:pt idx="2165">
                  <c:v>98.95</c:v>
                </c:pt>
                <c:pt idx="2166">
                  <c:v>98.95</c:v>
                </c:pt>
                <c:pt idx="2167">
                  <c:v>98.95</c:v>
                </c:pt>
                <c:pt idx="2168">
                  <c:v>98.85</c:v>
                </c:pt>
                <c:pt idx="2169">
                  <c:v>98.85</c:v>
                </c:pt>
                <c:pt idx="2170">
                  <c:v>97.15</c:v>
                </c:pt>
                <c:pt idx="2171">
                  <c:v>97.04</c:v>
                </c:pt>
                <c:pt idx="2172">
                  <c:v>96.74</c:v>
                </c:pt>
                <c:pt idx="2173">
                  <c:v>95.64</c:v>
                </c:pt>
                <c:pt idx="2174">
                  <c:v>93.81</c:v>
                </c:pt>
                <c:pt idx="2175">
                  <c:v>93.81</c:v>
                </c:pt>
                <c:pt idx="2176">
                  <c:v>93.61</c:v>
                </c:pt>
                <c:pt idx="2177">
                  <c:v>91.93</c:v>
                </c:pt>
                <c:pt idx="2178">
                  <c:v>91.12</c:v>
                </c:pt>
                <c:pt idx="2179">
                  <c:v>91.12</c:v>
                </c:pt>
                <c:pt idx="2180">
                  <c:v>90.55</c:v>
                </c:pt>
                <c:pt idx="2181">
                  <c:v>90.27</c:v>
                </c:pt>
                <c:pt idx="2182">
                  <c:v>90.08</c:v>
                </c:pt>
                <c:pt idx="2183">
                  <c:v>89.98</c:v>
                </c:pt>
                <c:pt idx="2184">
                  <c:v>89.98</c:v>
                </c:pt>
                <c:pt idx="2185">
                  <c:v>89.71</c:v>
                </c:pt>
                <c:pt idx="2186">
                  <c:v>88.23</c:v>
                </c:pt>
                <c:pt idx="2187">
                  <c:v>88.05</c:v>
                </c:pt>
                <c:pt idx="2188">
                  <c:v>87.77</c:v>
                </c:pt>
                <c:pt idx="2189">
                  <c:v>86.45</c:v>
                </c:pt>
                <c:pt idx="2190">
                  <c:v>86.45</c:v>
                </c:pt>
                <c:pt idx="2191">
                  <c:v>86.36</c:v>
                </c:pt>
                <c:pt idx="2192">
                  <c:v>85.74</c:v>
                </c:pt>
                <c:pt idx="2193">
                  <c:v>85.48</c:v>
                </c:pt>
                <c:pt idx="2194">
                  <c:v>84.3</c:v>
                </c:pt>
                <c:pt idx="2195">
                  <c:v>84.3</c:v>
                </c:pt>
                <c:pt idx="2196">
                  <c:v>84.21</c:v>
                </c:pt>
                <c:pt idx="2197">
                  <c:v>83.95</c:v>
                </c:pt>
                <c:pt idx="2198">
                  <c:v>81.98</c:v>
                </c:pt>
                <c:pt idx="2199">
                  <c:v>80.760000000000005</c:v>
                </c:pt>
                <c:pt idx="2200">
                  <c:v>78.180000000000007</c:v>
                </c:pt>
                <c:pt idx="2201">
                  <c:v>77.849999999999994</c:v>
                </c:pt>
                <c:pt idx="2202">
                  <c:v>77.209999999999994</c:v>
                </c:pt>
                <c:pt idx="2203">
                  <c:v>76.66</c:v>
                </c:pt>
                <c:pt idx="2204">
                  <c:v>76.510000000000005</c:v>
                </c:pt>
                <c:pt idx="2205">
                  <c:v>74.099999999999994</c:v>
                </c:pt>
                <c:pt idx="2206">
                  <c:v>72.31</c:v>
                </c:pt>
                <c:pt idx="2207">
                  <c:v>71.34</c:v>
                </c:pt>
                <c:pt idx="2208">
                  <c:v>97.66</c:v>
                </c:pt>
                <c:pt idx="2209">
                  <c:v>82.35</c:v>
                </c:pt>
                <c:pt idx="2210">
                  <c:v>106.36</c:v>
                </c:pt>
                <c:pt idx="2211">
                  <c:v>93.13</c:v>
                </c:pt>
                <c:pt idx="2212">
                  <c:v>92.65</c:v>
                </c:pt>
                <c:pt idx="2213">
                  <c:v>83.21</c:v>
                </c:pt>
                <c:pt idx="2214">
                  <c:v>107.24</c:v>
                </c:pt>
                <c:pt idx="2215">
                  <c:v>106.47</c:v>
                </c:pt>
                <c:pt idx="2216">
                  <c:v>102.52</c:v>
                </c:pt>
                <c:pt idx="2217">
                  <c:v>90.67</c:v>
                </c:pt>
                <c:pt idx="2218">
                  <c:v>83.39</c:v>
                </c:pt>
                <c:pt idx="2219">
                  <c:v>79.64</c:v>
                </c:pt>
                <c:pt idx="2220">
                  <c:v>77.099999999999994</c:v>
                </c:pt>
                <c:pt idx="2221">
                  <c:v>73.09</c:v>
                </c:pt>
                <c:pt idx="2222">
                  <c:v>76.39</c:v>
                </c:pt>
                <c:pt idx="2223">
                  <c:v>111.15</c:v>
                </c:pt>
                <c:pt idx="2224">
                  <c:v>110.81</c:v>
                </c:pt>
                <c:pt idx="2225">
                  <c:v>108.96</c:v>
                </c:pt>
                <c:pt idx="2226">
                  <c:v>107.41</c:v>
                </c:pt>
                <c:pt idx="2227">
                  <c:v>106.68</c:v>
                </c:pt>
                <c:pt idx="2228">
                  <c:v>105.47</c:v>
                </c:pt>
                <c:pt idx="2229">
                  <c:v>104.36</c:v>
                </c:pt>
                <c:pt idx="2230">
                  <c:v>103.48</c:v>
                </c:pt>
                <c:pt idx="2231">
                  <c:v>103.37</c:v>
                </c:pt>
                <c:pt idx="2232">
                  <c:v>103.27</c:v>
                </c:pt>
                <c:pt idx="2233">
                  <c:v>102.94</c:v>
                </c:pt>
                <c:pt idx="2234">
                  <c:v>102.73</c:v>
                </c:pt>
                <c:pt idx="2235">
                  <c:v>102.41</c:v>
                </c:pt>
                <c:pt idx="2236">
                  <c:v>102.3</c:v>
                </c:pt>
                <c:pt idx="2237">
                  <c:v>100.58</c:v>
                </c:pt>
                <c:pt idx="2238">
                  <c:v>99.85</c:v>
                </c:pt>
                <c:pt idx="2239">
                  <c:v>99.64</c:v>
                </c:pt>
                <c:pt idx="2240">
                  <c:v>99.64</c:v>
                </c:pt>
                <c:pt idx="2241">
                  <c:v>99.54</c:v>
                </c:pt>
                <c:pt idx="2242">
                  <c:v>99.33</c:v>
                </c:pt>
                <c:pt idx="2243">
                  <c:v>98.92</c:v>
                </c:pt>
                <c:pt idx="2244">
                  <c:v>98.92</c:v>
                </c:pt>
                <c:pt idx="2245">
                  <c:v>98.92</c:v>
                </c:pt>
                <c:pt idx="2246">
                  <c:v>98.82</c:v>
                </c:pt>
                <c:pt idx="2247">
                  <c:v>98.82</c:v>
                </c:pt>
                <c:pt idx="2248">
                  <c:v>98.71</c:v>
                </c:pt>
                <c:pt idx="2249">
                  <c:v>98.71</c:v>
                </c:pt>
                <c:pt idx="2250">
                  <c:v>98.71</c:v>
                </c:pt>
                <c:pt idx="2251">
                  <c:v>98.61</c:v>
                </c:pt>
                <c:pt idx="2252">
                  <c:v>98.61</c:v>
                </c:pt>
                <c:pt idx="2253">
                  <c:v>98.61</c:v>
                </c:pt>
                <c:pt idx="2254">
                  <c:v>96.53</c:v>
                </c:pt>
                <c:pt idx="2255">
                  <c:v>96.53</c:v>
                </c:pt>
                <c:pt idx="2256">
                  <c:v>96.23</c:v>
                </c:pt>
                <c:pt idx="2257">
                  <c:v>96.23</c:v>
                </c:pt>
                <c:pt idx="2258">
                  <c:v>95.14</c:v>
                </c:pt>
                <c:pt idx="2259">
                  <c:v>95.04</c:v>
                </c:pt>
                <c:pt idx="2260">
                  <c:v>93.5</c:v>
                </c:pt>
                <c:pt idx="2261">
                  <c:v>92.43</c:v>
                </c:pt>
                <c:pt idx="2262">
                  <c:v>92.33</c:v>
                </c:pt>
                <c:pt idx="2263">
                  <c:v>91.95</c:v>
                </c:pt>
                <c:pt idx="2264">
                  <c:v>91.57</c:v>
                </c:pt>
                <c:pt idx="2265">
                  <c:v>91.14</c:v>
                </c:pt>
                <c:pt idx="2266">
                  <c:v>90.86</c:v>
                </c:pt>
                <c:pt idx="2267">
                  <c:v>90.48</c:v>
                </c:pt>
                <c:pt idx="2268">
                  <c:v>90.38</c:v>
                </c:pt>
                <c:pt idx="2269">
                  <c:v>88.66</c:v>
                </c:pt>
                <c:pt idx="2270">
                  <c:v>86.97</c:v>
                </c:pt>
                <c:pt idx="2271">
                  <c:v>86.61</c:v>
                </c:pt>
                <c:pt idx="2272">
                  <c:v>86.61</c:v>
                </c:pt>
                <c:pt idx="2273">
                  <c:v>86.52</c:v>
                </c:pt>
                <c:pt idx="2274">
                  <c:v>85.46</c:v>
                </c:pt>
                <c:pt idx="2275">
                  <c:v>83.56</c:v>
                </c:pt>
                <c:pt idx="2276">
                  <c:v>82.44</c:v>
                </c:pt>
                <c:pt idx="2277">
                  <c:v>82.19</c:v>
                </c:pt>
                <c:pt idx="2278">
                  <c:v>82.19</c:v>
                </c:pt>
                <c:pt idx="2279">
                  <c:v>81.91</c:v>
                </c:pt>
                <c:pt idx="2280">
                  <c:v>81.23</c:v>
                </c:pt>
                <c:pt idx="2281">
                  <c:v>80.72</c:v>
                </c:pt>
                <c:pt idx="2282">
                  <c:v>79.650000000000006</c:v>
                </c:pt>
                <c:pt idx="2283">
                  <c:v>77.73</c:v>
                </c:pt>
                <c:pt idx="2284">
                  <c:v>77.650000000000006</c:v>
                </c:pt>
                <c:pt idx="2285">
                  <c:v>77.650000000000006</c:v>
                </c:pt>
                <c:pt idx="2286">
                  <c:v>77.25</c:v>
                </c:pt>
                <c:pt idx="2287">
                  <c:v>77.010000000000005</c:v>
                </c:pt>
                <c:pt idx="2288">
                  <c:v>75.989999999999995</c:v>
                </c:pt>
                <c:pt idx="2289">
                  <c:v>75.25</c:v>
                </c:pt>
                <c:pt idx="2290">
                  <c:v>75.17</c:v>
                </c:pt>
                <c:pt idx="2291">
                  <c:v>75.17</c:v>
                </c:pt>
                <c:pt idx="2292">
                  <c:v>74.790000000000006</c:v>
                </c:pt>
                <c:pt idx="2293">
                  <c:v>73.239999999999995</c:v>
                </c:pt>
                <c:pt idx="2294">
                  <c:v>73.010000000000005</c:v>
                </c:pt>
                <c:pt idx="2295">
                  <c:v>97.41</c:v>
                </c:pt>
                <c:pt idx="2296">
                  <c:v>83.73</c:v>
                </c:pt>
                <c:pt idx="2297">
                  <c:v>83.32</c:v>
                </c:pt>
                <c:pt idx="2298">
                  <c:v>82.32</c:v>
                </c:pt>
                <c:pt idx="2299">
                  <c:v>75.760000000000005</c:v>
                </c:pt>
                <c:pt idx="2300">
                  <c:v>99.35</c:v>
                </c:pt>
                <c:pt idx="2301">
                  <c:v>83.86</c:v>
                </c:pt>
                <c:pt idx="2302">
                  <c:v>81.75</c:v>
                </c:pt>
                <c:pt idx="2303">
                  <c:v>76.709999999999994</c:v>
                </c:pt>
                <c:pt idx="2304">
                  <c:v>76.569999999999993</c:v>
                </c:pt>
                <c:pt idx="2305">
                  <c:v>91.62</c:v>
                </c:pt>
                <c:pt idx="2306">
                  <c:v>87.84</c:v>
                </c:pt>
                <c:pt idx="2307">
                  <c:v>85.21</c:v>
                </c:pt>
                <c:pt idx="2308">
                  <c:v>79.88</c:v>
                </c:pt>
                <c:pt idx="2309">
                  <c:v>107.37</c:v>
                </c:pt>
                <c:pt idx="2310">
                  <c:v>106.81</c:v>
                </c:pt>
                <c:pt idx="2311">
                  <c:v>106.59</c:v>
                </c:pt>
                <c:pt idx="2312">
                  <c:v>103.15</c:v>
                </c:pt>
                <c:pt idx="2313">
                  <c:v>102.94</c:v>
                </c:pt>
                <c:pt idx="2314">
                  <c:v>102.94</c:v>
                </c:pt>
                <c:pt idx="2315">
                  <c:v>102.62</c:v>
                </c:pt>
                <c:pt idx="2316">
                  <c:v>102.2</c:v>
                </c:pt>
                <c:pt idx="2317">
                  <c:v>101.01</c:v>
                </c:pt>
                <c:pt idx="2318">
                  <c:v>100.38</c:v>
                </c:pt>
                <c:pt idx="2319">
                  <c:v>100.27</c:v>
                </c:pt>
                <c:pt idx="2320">
                  <c:v>99.23</c:v>
                </c:pt>
                <c:pt idx="2321">
                  <c:v>99.23</c:v>
                </c:pt>
                <c:pt idx="2322">
                  <c:v>99.13</c:v>
                </c:pt>
                <c:pt idx="2323">
                  <c:v>99.13</c:v>
                </c:pt>
                <c:pt idx="2324">
                  <c:v>99.13</c:v>
                </c:pt>
                <c:pt idx="2325">
                  <c:v>99.13</c:v>
                </c:pt>
                <c:pt idx="2326">
                  <c:v>99.03</c:v>
                </c:pt>
                <c:pt idx="2327">
                  <c:v>99.03</c:v>
                </c:pt>
                <c:pt idx="2328">
                  <c:v>98.82</c:v>
                </c:pt>
                <c:pt idx="2329">
                  <c:v>96.96</c:v>
                </c:pt>
                <c:pt idx="2330">
                  <c:v>96.75</c:v>
                </c:pt>
                <c:pt idx="2331">
                  <c:v>96.75</c:v>
                </c:pt>
                <c:pt idx="2332">
                  <c:v>96.65</c:v>
                </c:pt>
                <c:pt idx="2333">
                  <c:v>95.66</c:v>
                </c:pt>
                <c:pt idx="2334">
                  <c:v>95.66</c:v>
                </c:pt>
                <c:pt idx="2335">
                  <c:v>95.56</c:v>
                </c:pt>
                <c:pt idx="2336">
                  <c:v>95.46</c:v>
                </c:pt>
                <c:pt idx="2337">
                  <c:v>95.46</c:v>
                </c:pt>
                <c:pt idx="2338">
                  <c:v>93.44</c:v>
                </c:pt>
                <c:pt idx="2339">
                  <c:v>93.35</c:v>
                </c:pt>
                <c:pt idx="2340">
                  <c:v>93.06</c:v>
                </c:pt>
                <c:pt idx="2341">
                  <c:v>93.06</c:v>
                </c:pt>
                <c:pt idx="2342">
                  <c:v>93.06</c:v>
                </c:pt>
                <c:pt idx="2343">
                  <c:v>92.19</c:v>
                </c:pt>
                <c:pt idx="2344">
                  <c:v>92.19</c:v>
                </c:pt>
                <c:pt idx="2345">
                  <c:v>92.1</c:v>
                </c:pt>
                <c:pt idx="2346">
                  <c:v>90.7</c:v>
                </c:pt>
                <c:pt idx="2347">
                  <c:v>90.61</c:v>
                </c:pt>
                <c:pt idx="2348">
                  <c:v>90.32</c:v>
                </c:pt>
                <c:pt idx="2349">
                  <c:v>90.04</c:v>
                </c:pt>
                <c:pt idx="2350">
                  <c:v>90.04</c:v>
                </c:pt>
                <c:pt idx="2351">
                  <c:v>89.94</c:v>
                </c:pt>
                <c:pt idx="2352">
                  <c:v>89.66</c:v>
                </c:pt>
                <c:pt idx="2353">
                  <c:v>89.48</c:v>
                </c:pt>
                <c:pt idx="2354">
                  <c:v>89.2</c:v>
                </c:pt>
                <c:pt idx="2355">
                  <c:v>89.2</c:v>
                </c:pt>
                <c:pt idx="2356">
                  <c:v>88.29</c:v>
                </c:pt>
                <c:pt idx="2357">
                  <c:v>88.05</c:v>
                </c:pt>
                <c:pt idx="2358">
                  <c:v>87.5</c:v>
                </c:pt>
                <c:pt idx="2359">
                  <c:v>87.41</c:v>
                </c:pt>
                <c:pt idx="2360">
                  <c:v>87.31</c:v>
                </c:pt>
                <c:pt idx="2361">
                  <c:v>85.21</c:v>
                </c:pt>
                <c:pt idx="2362">
                  <c:v>84.37</c:v>
                </c:pt>
                <c:pt idx="2363">
                  <c:v>84.02</c:v>
                </c:pt>
                <c:pt idx="2364">
                  <c:v>84.02</c:v>
                </c:pt>
                <c:pt idx="2365">
                  <c:v>84.02</c:v>
                </c:pt>
                <c:pt idx="2366">
                  <c:v>83.93</c:v>
                </c:pt>
                <c:pt idx="2367">
                  <c:v>83.93</c:v>
                </c:pt>
                <c:pt idx="2368">
                  <c:v>83.67</c:v>
                </c:pt>
                <c:pt idx="2369">
                  <c:v>80.900000000000006</c:v>
                </c:pt>
                <c:pt idx="2370">
                  <c:v>80.64</c:v>
                </c:pt>
                <c:pt idx="2371">
                  <c:v>80.48</c:v>
                </c:pt>
                <c:pt idx="2372">
                  <c:v>80.39</c:v>
                </c:pt>
                <c:pt idx="2373">
                  <c:v>78.8</c:v>
                </c:pt>
                <c:pt idx="2374">
                  <c:v>78.56</c:v>
                </c:pt>
                <c:pt idx="2375">
                  <c:v>78.48</c:v>
                </c:pt>
                <c:pt idx="2376">
                  <c:v>78.48</c:v>
                </c:pt>
                <c:pt idx="2377">
                  <c:v>75.989999999999995</c:v>
                </c:pt>
                <c:pt idx="2378">
                  <c:v>75.260000000000005</c:v>
                </c:pt>
                <c:pt idx="2379">
                  <c:v>75.099999999999994</c:v>
                </c:pt>
                <c:pt idx="2380">
                  <c:v>74.95</c:v>
                </c:pt>
                <c:pt idx="2381">
                  <c:v>96.6</c:v>
                </c:pt>
                <c:pt idx="2382">
                  <c:v>83.18</c:v>
                </c:pt>
                <c:pt idx="2383">
                  <c:v>76.97</c:v>
                </c:pt>
                <c:pt idx="2384">
                  <c:v>75.31</c:v>
                </c:pt>
                <c:pt idx="2385">
                  <c:v>101.99</c:v>
                </c:pt>
                <c:pt idx="2386">
                  <c:v>88.23</c:v>
                </c:pt>
                <c:pt idx="2387">
                  <c:v>85.08</c:v>
                </c:pt>
                <c:pt idx="2388">
                  <c:v>82.94</c:v>
                </c:pt>
                <c:pt idx="2389">
                  <c:v>79.28</c:v>
                </c:pt>
                <c:pt idx="2390">
                  <c:v>77.069999999999993</c:v>
                </c:pt>
                <c:pt idx="2391">
                  <c:v>75.81</c:v>
                </c:pt>
                <c:pt idx="2392">
                  <c:v>76.760000000000005</c:v>
                </c:pt>
                <c:pt idx="2393">
                  <c:v>96.63</c:v>
                </c:pt>
                <c:pt idx="2394">
                  <c:v>85.33</c:v>
                </c:pt>
                <c:pt idx="2395">
                  <c:v>85.2</c:v>
                </c:pt>
                <c:pt idx="2396">
                  <c:v>82.24</c:v>
                </c:pt>
                <c:pt idx="2397">
                  <c:v>82.08</c:v>
                </c:pt>
                <c:pt idx="2398">
                  <c:v>103.4</c:v>
                </c:pt>
                <c:pt idx="2399">
                  <c:v>99.76</c:v>
                </c:pt>
                <c:pt idx="2400">
                  <c:v>99.55</c:v>
                </c:pt>
                <c:pt idx="2401">
                  <c:v>99.45</c:v>
                </c:pt>
                <c:pt idx="2402">
                  <c:v>99.04</c:v>
                </c:pt>
                <c:pt idx="2403">
                  <c:v>98.42</c:v>
                </c:pt>
                <c:pt idx="2404">
                  <c:v>98.22</c:v>
                </c:pt>
                <c:pt idx="2405">
                  <c:v>96.78</c:v>
                </c:pt>
                <c:pt idx="2406">
                  <c:v>96.74</c:v>
                </c:pt>
                <c:pt idx="2407">
                  <c:v>96.37</c:v>
                </c:pt>
                <c:pt idx="2408">
                  <c:v>96.27</c:v>
                </c:pt>
                <c:pt idx="2409">
                  <c:v>96.17</c:v>
                </c:pt>
                <c:pt idx="2410">
                  <c:v>95.08</c:v>
                </c:pt>
                <c:pt idx="2411">
                  <c:v>94.98</c:v>
                </c:pt>
                <c:pt idx="2412">
                  <c:v>93.87</c:v>
                </c:pt>
                <c:pt idx="2413">
                  <c:v>93.48</c:v>
                </c:pt>
                <c:pt idx="2414">
                  <c:v>93.48</c:v>
                </c:pt>
                <c:pt idx="2415">
                  <c:v>93.09</c:v>
                </c:pt>
                <c:pt idx="2416">
                  <c:v>92.9</c:v>
                </c:pt>
                <c:pt idx="2417">
                  <c:v>92.9</c:v>
                </c:pt>
                <c:pt idx="2418">
                  <c:v>92.8</c:v>
                </c:pt>
                <c:pt idx="2419">
                  <c:v>92.13</c:v>
                </c:pt>
                <c:pt idx="2420">
                  <c:v>92.03</c:v>
                </c:pt>
                <c:pt idx="2421">
                  <c:v>92.03</c:v>
                </c:pt>
                <c:pt idx="2422">
                  <c:v>92.03</c:v>
                </c:pt>
                <c:pt idx="2423">
                  <c:v>91.94</c:v>
                </c:pt>
                <c:pt idx="2424">
                  <c:v>91.94</c:v>
                </c:pt>
                <c:pt idx="2425">
                  <c:v>91.84</c:v>
                </c:pt>
                <c:pt idx="2426">
                  <c:v>91.84</c:v>
                </c:pt>
                <c:pt idx="2427">
                  <c:v>90</c:v>
                </c:pt>
                <c:pt idx="2428">
                  <c:v>89.63</c:v>
                </c:pt>
                <c:pt idx="2429">
                  <c:v>89.44</c:v>
                </c:pt>
                <c:pt idx="2430">
                  <c:v>88.8</c:v>
                </c:pt>
                <c:pt idx="2431">
                  <c:v>86.64</c:v>
                </c:pt>
                <c:pt idx="2432">
                  <c:v>86.54</c:v>
                </c:pt>
                <c:pt idx="2433">
                  <c:v>86.54</c:v>
                </c:pt>
                <c:pt idx="2434">
                  <c:v>86.45</c:v>
                </c:pt>
                <c:pt idx="2435">
                  <c:v>86.45</c:v>
                </c:pt>
                <c:pt idx="2436">
                  <c:v>86.18</c:v>
                </c:pt>
                <c:pt idx="2437">
                  <c:v>86.09</c:v>
                </c:pt>
                <c:pt idx="2438">
                  <c:v>86.11</c:v>
                </c:pt>
                <c:pt idx="2439">
                  <c:v>85.83</c:v>
                </c:pt>
                <c:pt idx="2440">
                  <c:v>85.74</c:v>
                </c:pt>
                <c:pt idx="2441">
                  <c:v>85.74</c:v>
                </c:pt>
                <c:pt idx="2442">
                  <c:v>85.74</c:v>
                </c:pt>
                <c:pt idx="2443">
                  <c:v>85.47</c:v>
                </c:pt>
                <c:pt idx="2444">
                  <c:v>84.49</c:v>
                </c:pt>
                <c:pt idx="2445">
                  <c:v>83.98</c:v>
                </c:pt>
                <c:pt idx="2446">
                  <c:v>83.71</c:v>
                </c:pt>
                <c:pt idx="2447">
                  <c:v>83.19</c:v>
                </c:pt>
                <c:pt idx="2448">
                  <c:v>83.02</c:v>
                </c:pt>
                <c:pt idx="2449">
                  <c:v>82.93</c:v>
                </c:pt>
                <c:pt idx="2450">
                  <c:v>82.33</c:v>
                </c:pt>
                <c:pt idx="2451">
                  <c:v>81.87</c:v>
                </c:pt>
                <c:pt idx="2452">
                  <c:v>81.36</c:v>
                </c:pt>
                <c:pt idx="2453">
                  <c:v>81.02</c:v>
                </c:pt>
                <c:pt idx="2454">
                  <c:v>80.599999999999994</c:v>
                </c:pt>
                <c:pt idx="2455">
                  <c:v>80.510000000000005</c:v>
                </c:pt>
                <c:pt idx="2456">
                  <c:v>77.680000000000007</c:v>
                </c:pt>
                <c:pt idx="2457">
                  <c:v>77.44</c:v>
                </c:pt>
                <c:pt idx="2458">
                  <c:v>77.36</c:v>
                </c:pt>
                <c:pt idx="2459">
                  <c:v>77.28</c:v>
                </c:pt>
                <c:pt idx="2460">
                  <c:v>75.91</c:v>
                </c:pt>
                <c:pt idx="2461">
                  <c:v>85.08</c:v>
                </c:pt>
                <c:pt idx="2462">
                  <c:v>84.17</c:v>
                </c:pt>
                <c:pt idx="2463">
                  <c:v>81.99</c:v>
                </c:pt>
                <c:pt idx="2464">
                  <c:v>80.37</c:v>
                </c:pt>
                <c:pt idx="2465">
                  <c:v>80.040000000000006</c:v>
                </c:pt>
                <c:pt idx="2466">
                  <c:v>79.31</c:v>
                </c:pt>
                <c:pt idx="2467">
                  <c:v>78.58</c:v>
                </c:pt>
                <c:pt idx="2468">
                  <c:v>86.46</c:v>
                </c:pt>
                <c:pt idx="2469">
                  <c:v>84.7</c:v>
                </c:pt>
                <c:pt idx="2470">
                  <c:v>86.54</c:v>
                </c:pt>
                <c:pt idx="2471">
                  <c:v>101.87</c:v>
                </c:pt>
                <c:pt idx="2472">
                  <c:v>100.82</c:v>
                </c:pt>
                <c:pt idx="2473">
                  <c:v>99.88</c:v>
                </c:pt>
                <c:pt idx="2474">
                  <c:v>99.56</c:v>
                </c:pt>
                <c:pt idx="2475">
                  <c:v>98.84</c:v>
                </c:pt>
                <c:pt idx="2476">
                  <c:v>96.67</c:v>
                </c:pt>
                <c:pt idx="2477">
                  <c:v>96.37</c:v>
                </c:pt>
                <c:pt idx="2478">
                  <c:v>96.06</c:v>
                </c:pt>
                <c:pt idx="2479">
                  <c:v>95.76</c:v>
                </c:pt>
                <c:pt idx="2480">
                  <c:v>95.76</c:v>
                </c:pt>
                <c:pt idx="2481">
                  <c:v>94.97</c:v>
                </c:pt>
                <c:pt idx="2482">
                  <c:v>94.78</c:v>
                </c:pt>
                <c:pt idx="2483">
                  <c:v>94.68</c:v>
                </c:pt>
                <c:pt idx="2484">
                  <c:v>94.68</c:v>
                </c:pt>
                <c:pt idx="2485">
                  <c:v>93.29</c:v>
                </c:pt>
                <c:pt idx="2486">
                  <c:v>92.61</c:v>
                </c:pt>
                <c:pt idx="2487">
                  <c:v>92.61</c:v>
                </c:pt>
                <c:pt idx="2488">
                  <c:v>92.61</c:v>
                </c:pt>
                <c:pt idx="2489">
                  <c:v>92.51</c:v>
                </c:pt>
                <c:pt idx="2490">
                  <c:v>92.51</c:v>
                </c:pt>
                <c:pt idx="2491">
                  <c:v>92.51</c:v>
                </c:pt>
                <c:pt idx="2492">
                  <c:v>90.71</c:v>
                </c:pt>
                <c:pt idx="2493">
                  <c:v>90.02</c:v>
                </c:pt>
                <c:pt idx="2494">
                  <c:v>89.65</c:v>
                </c:pt>
                <c:pt idx="2495">
                  <c:v>89.27</c:v>
                </c:pt>
                <c:pt idx="2496">
                  <c:v>87.45</c:v>
                </c:pt>
                <c:pt idx="2497">
                  <c:v>86.49</c:v>
                </c:pt>
                <c:pt idx="2498">
                  <c:v>86.31</c:v>
                </c:pt>
                <c:pt idx="2499">
                  <c:v>86.31</c:v>
                </c:pt>
                <c:pt idx="2500">
                  <c:v>86.22</c:v>
                </c:pt>
                <c:pt idx="2501">
                  <c:v>86.22</c:v>
                </c:pt>
                <c:pt idx="2502">
                  <c:v>85.07</c:v>
                </c:pt>
                <c:pt idx="2503">
                  <c:v>83.87</c:v>
                </c:pt>
                <c:pt idx="2504">
                  <c:v>83.87</c:v>
                </c:pt>
                <c:pt idx="2505">
                  <c:v>82.91</c:v>
                </c:pt>
                <c:pt idx="2506">
                  <c:v>82.49</c:v>
                </c:pt>
                <c:pt idx="2507">
                  <c:v>80.03</c:v>
                </c:pt>
                <c:pt idx="2508">
                  <c:v>79.790000000000006</c:v>
                </c:pt>
                <c:pt idx="2509">
                  <c:v>78.760000000000005</c:v>
                </c:pt>
                <c:pt idx="2510">
                  <c:v>78.19</c:v>
                </c:pt>
                <c:pt idx="2511">
                  <c:v>78.19</c:v>
                </c:pt>
                <c:pt idx="2512">
                  <c:v>78.03</c:v>
                </c:pt>
                <c:pt idx="2513">
                  <c:v>77.7</c:v>
                </c:pt>
                <c:pt idx="2514">
                  <c:v>87.11</c:v>
                </c:pt>
                <c:pt idx="2515">
                  <c:v>97.7</c:v>
                </c:pt>
                <c:pt idx="2516">
                  <c:v>94.01</c:v>
                </c:pt>
                <c:pt idx="2517">
                  <c:v>93.23</c:v>
                </c:pt>
                <c:pt idx="2518">
                  <c:v>96.91</c:v>
                </c:pt>
                <c:pt idx="2519">
                  <c:v>92.31</c:v>
                </c:pt>
                <c:pt idx="2520">
                  <c:v>86.95</c:v>
                </c:pt>
                <c:pt idx="2521">
                  <c:v>85.48</c:v>
                </c:pt>
                <c:pt idx="2522">
                  <c:v>98.35</c:v>
                </c:pt>
                <c:pt idx="2523">
                  <c:v>98.77</c:v>
                </c:pt>
                <c:pt idx="2524">
                  <c:v>97.66</c:v>
                </c:pt>
                <c:pt idx="2525">
                  <c:v>96.74</c:v>
                </c:pt>
                <c:pt idx="2526">
                  <c:v>96.74</c:v>
                </c:pt>
                <c:pt idx="2527">
                  <c:v>96.74</c:v>
                </c:pt>
                <c:pt idx="2528">
                  <c:v>96.65</c:v>
                </c:pt>
                <c:pt idx="2529">
                  <c:v>96.44</c:v>
                </c:pt>
                <c:pt idx="2530">
                  <c:v>96.34</c:v>
                </c:pt>
                <c:pt idx="2531">
                  <c:v>96.34</c:v>
                </c:pt>
                <c:pt idx="2532">
                  <c:v>96.34</c:v>
                </c:pt>
                <c:pt idx="2533">
                  <c:v>95.54</c:v>
                </c:pt>
                <c:pt idx="2534">
                  <c:v>95.54</c:v>
                </c:pt>
                <c:pt idx="2535">
                  <c:v>93.44</c:v>
                </c:pt>
                <c:pt idx="2536">
                  <c:v>92.76</c:v>
                </c:pt>
                <c:pt idx="2537">
                  <c:v>92.76</c:v>
                </c:pt>
                <c:pt idx="2538">
                  <c:v>92.66</c:v>
                </c:pt>
                <c:pt idx="2539">
                  <c:v>92.66</c:v>
                </c:pt>
                <c:pt idx="2540">
                  <c:v>91.52</c:v>
                </c:pt>
                <c:pt idx="2541">
                  <c:v>90.37</c:v>
                </c:pt>
                <c:pt idx="2542">
                  <c:v>90.08</c:v>
                </c:pt>
                <c:pt idx="2543">
                  <c:v>90.08</c:v>
                </c:pt>
                <c:pt idx="2544">
                  <c:v>89.8</c:v>
                </c:pt>
                <c:pt idx="2545">
                  <c:v>89.79</c:v>
                </c:pt>
                <c:pt idx="2546">
                  <c:v>88.78</c:v>
                </c:pt>
                <c:pt idx="2547">
                  <c:v>87.39</c:v>
                </c:pt>
                <c:pt idx="2548">
                  <c:v>87.29</c:v>
                </c:pt>
                <c:pt idx="2549">
                  <c:v>87.11</c:v>
                </c:pt>
                <c:pt idx="2550">
                  <c:v>87.11</c:v>
                </c:pt>
                <c:pt idx="2551">
                  <c:v>86.93</c:v>
                </c:pt>
                <c:pt idx="2552">
                  <c:v>86.93</c:v>
                </c:pt>
                <c:pt idx="2553">
                  <c:v>86.93</c:v>
                </c:pt>
                <c:pt idx="2554">
                  <c:v>86.84</c:v>
                </c:pt>
                <c:pt idx="2555">
                  <c:v>86.57</c:v>
                </c:pt>
                <c:pt idx="2556">
                  <c:v>85.15</c:v>
                </c:pt>
                <c:pt idx="2557">
                  <c:v>84.31</c:v>
                </c:pt>
                <c:pt idx="2558">
                  <c:v>84.31</c:v>
                </c:pt>
                <c:pt idx="2559">
                  <c:v>83.7</c:v>
                </c:pt>
                <c:pt idx="2560">
                  <c:v>83.52</c:v>
                </c:pt>
                <c:pt idx="2561">
                  <c:v>83.44</c:v>
                </c:pt>
                <c:pt idx="2562">
                  <c:v>83.35</c:v>
                </c:pt>
                <c:pt idx="2563">
                  <c:v>83.35</c:v>
                </c:pt>
                <c:pt idx="2564">
                  <c:v>82.92</c:v>
                </c:pt>
                <c:pt idx="2565">
                  <c:v>82.26</c:v>
                </c:pt>
                <c:pt idx="2566">
                  <c:v>81.58</c:v>
                </c:pt>
                <c:pt idx="2567">
                  <c:v>81.33</c:v>
                </c:pt>
                <c:pt idx="2568">
                  <c:v>80.239999999999995</c:v>
                </c:pt>
                <c:pt idx="2569">
                  <c:v>79.819999999999993</c:v>
                </c:pt>
                <c:pt idx="2570">
                  <c:v>79.819999999999993</c:v>
                </c:pt>
                <c:pt idx="2571">
                  <c:v>79.66</c:v>
                </c:pt>
                <c:pt idx="2572">
                  <c:v>79.09</c:v>
                </c:pt>
                <c:pt idx="2573">
                  <c:v>95.63</c:v>
                </c:pt>
                <c:pt idx="2574">
                  <c:v>95.53</c:v>
                </c:pt>
                <c:pt idx="2575">
                  <c:v>94.63</c:v>
                </c:pt>
                <c:pt idx="2576">
                  <c:v>89.21</c:v>
                </c:pt>
                <c:pt idx="2577">
                  <c:v>84.51</c:v>
                </c:pt>
                <c:pt idx="2578">
                  <c:v>83.86</c:v>
                </c:pt>
                <c:pt idx="2579">
                  <c:v>83.04</c:v>
                </c:pt>
                <c:pt idx="2580">
                  <c:v>80.88</c:v>
                </c:pt>
                <c:pt idx="2581">
                  <c:v>95.36</c:v>
                </c:pt>
                <c:pt idx="2582">
                  <c:v>95.16</c:v>
                </c:pt>
                <c:pt idx="2583">
                  <c:v>93.29</c:v>
                </c:pt>
                <c:pt idx="2584">
                  <c:v>85.98</c:v>
                </c:pt>
                <c:pt idx="2585">
                  <c:v>80.56</c:v>
                </c:pt>
                <c:pt idx="2586">
                  <c:v>92.13</c:v>
                </c:pt>
                <c:pt idx="2587">
                  <c:v>95.67</c:v>
                </c:pt>
                <c:pt idx="2588">
                  <c:v>94.78</c:v>
                </c:pt>
                <c:pt idx="2589">
                  <c:v>94.39</c:v>
                </c:pt>
                <c:pt idx="2590">
                  <c:v>92.83</c:v>
                </c:pt>
                <c:pt idx="2591">
                  <c:v>92.83</c:v>
                </c:pt>
                <c:pt idx="2592">
                  <c:v>91.97</c:v>
                </c:pt>
                <c:pt idx="2593">
                  <c:v>89.77</c:v>
                </c:pt>
                <c:pt idx="2594">
                  <c:v>89.67</c:v>
                </c:pt>
                <c:pt idx="2595">
                  <c:v>89.49</c:v>
                </c:pt>
                <c:pt idx="2596">
                  <c:v>88.29</c:v>
                </c:pt>
                <c:pt idx="2597">
                  <c:v>88.29</c:v>
                </c:pt>
                <c:pt idx="2598">
                  <c:v>88.29</c:v>
                </c:pt>
                <c:pt idx="2599">
                  <c:v>88.19</c:v>
                </c:pt>
                <c:pt idx="2600">
                  <c:v>86.81</c:v>
                </c:pt>
                <c:pt idx="2601">
                  <c:v>86.72</c:v>
                </c:pt>
                <c:pt idx="2602">
                  <c:v>86.63</c:v>
                </c:pt>
                <c:pt idx="2603">
                  <c:v>86.45</c:v>
                </c:pt>
                <c:pt idx="2604">
                  <c:v>86.45</c:v>
                </c:pt>
                <c:pt idx="2605">
                  <c:v>86.45</c:v>
                </c:pt>
                <c:pt idx="2606">
                  <c:v>86.45</c:v>
                </c:pt>
                <c:pt idx="2607">
                  <c:v>86.45</c:v>
                </c:pt>
                <c:pt idx="2608">
                  <c:v>86.45</c:v>
                </c:pt>
                <c:pt idx="2609">
                  <c:v>86.27</c:v>
                </c:pt>
                <c:pt idx="2610">
                  <c:v>85.21</c:v>
                </c:pt>
                <c:pt idx="2611">
                  <c:v>85.21</c:v>
                </c:pt>
                <c:pt idx="2612">
                  <c:v>85.12</c:v>
                </c:pt>
                <c:pt idx="2613">
                  <c:v>85.12</c:v>
                </c:pt>
                <c:pt idx="2614">
                  <c:v>84.04</c:v>
                </c:pt>
                <c:pt idx="2615">
                  <c:v>83.9</c:v>
                </c:pt>
                <c:pt idx="2616">
                  <c:v>83.34</c:v>
                </c:pt>
                <c:pt idx="2617">
                  <c:v>82.14</c:v>
                </c:pt>
                <c:pt idx="2618">
                  <c:v>82.06</c:v>
                </c:pt>
                <c:pt idx="2619">
                  <c:v>82.06</c:v>
                </c:pt>
                <c:pt idx="2620">
                  <c:v>92.71</c:v>
                </c:pt>
                <c:pt idx="2621">
                  <c:v>91.34</c:v>
                </c:pt>
                <c:pt idx="2622">
                  <c:v>88.39</c:v>
                </c:pt>
                <c:pt idx="2623">
                  <c:v>81.06</c:v>
                </c:pt>
                <c:pt idx="2624">
                  <c:v>93.39</c:v>
                </c:pt>
                <c:pt idx="2625">
                  <c:v>88.22</c:v>
                </c:pt>
                <c:pt idx="2626">
                  <c:v>85.17</c:v>
                </c:pt>
                <c:pt idx="2627">
                  <c:v>92.82</c:v>
                </c:pt>
                <c:pt idx="2628">
                  <c:v>89.49</c:v>
                </c:pt>
                <c:pt idx="2629">
                  <c:v>85.51</c:v>
                </c:pt>
                <c:pt idx="2630">
                  <c:v>84.05</c:v>
                </c:pt>
                <c:pt idx="2631">
                  <c:v>82.85</c:v>
                </c:pt>
                <c:pt idx="2632">
                  <c:v>91.79</c:v>
                </c:pt>
                <c:pt idx="2633">
                  <c:v>91.5</c:v>
                </c:pt>
                <c:pt idx="2634">
                  <c:v>90.94</c:v>
                </c:pt>
                <c:pt idx="2635">
                  <c:v>90.57</c:v>
                </c:pt>
                <c:pt idx="2636">
                  <c:v>89.81</c:v>
                </c:pt>
                <c:pt idx="2637">
                  <c:v>89.64</c:v>
                </c:pt>
                <c:pt idx="2638">
                  <c:v>89.16</c:v>
                </c:pt>
                <c:pt idx="2639">
                  <c:v>88.7</c:v>
                </c:pt>
                <c:pt idx="2640">
                  <c:v>87.21</c:v>
                </c:pt>
                <c:pt idx="2641">
                  <c:v>87.11</c:v>
                </c:pt>
                <c:pt idx="2642">
                  <c:v>87.11</c:v>
                </c:pt>
                <c:pt idx="2643">
                  <c:v>87.11</c:v>
                </c:pt>
                <c:pt idx="2644">
                  <c:v>87.02</c:v>
                </c:pt>
                <c:pt idx="2645">
                  <c:v>86.93</c:v>
                </c:pt>
                <c:pt idx="2646">
                  <c:v>86.84</c:v>
                </c:pt>
                <c:pt idx="2647">
                  <c:v>86.84</c:v>
                </c:pt>
                <c:pt idx="2648">
                  <c:v>86.75</c:v>
                </c:pt>
                <c:pt idx="2649">
                  <c:v>86.03</c:v>
                </c:pt>
                <c:pt idx="2650">
                  <c:v>85.15</c:v>
                </c:pt>
                <c:pt idx="2651">
                  <c:v>83.81</c:v>
                </c:pt>
                <c:pt idx="2652">
                  <c:v>83.72</c:v>
                </c:pt>
                <c:pt idx="2653">
                  <c:v>83.72</c:v>
                </c:pt>
                <c:pt idx="2654">
                  <c:v>83.46</c:v>
                </c:pt>
                <c:pt idx="2655">
                  <c:v>83.37</c:v>
                </c:pt>
                <c:pt idx="2656">
                  <c:v>83.37</c:v>
                </c:pt>
                <c:pt idx="2657">
                  <c:v>83.4</c:v>
                </c:pt>
                <c:pt idx="2658">
                  <c:v>83.32</c:v>
                </c:pt>
                <c:pt idx="2659">
                  <c:v>88.56</c:v>
                </c:pt>
                <c:pt idx="2660">
                  <c:v>87.92</c:v>
                </c:pt>
                <c:pt idx="2661">
                  <c:v>87.46</c:v>
                </c:pt>
                <c:pt idx="2662">
                  <c:v>86.65</c:v>
                </c:pt>
                <c:pt idx="2663">
                  <c:v>83.96</c:v>
                </c:pt>
                <c:pt idx="2664">
                  <c:v>83.88</c:v>
                </c:pt>
                <c:pt idx="2665">
                  <c:v>85.74</c:v>
                </c:pt>
              </c:numCache>
            </c:numRef>
          </c:yVal>
          <c:smooth val="0"/>
        </c:ser>
        <c:dLbls>
          <c:showLegendKey val="0"/>
          <c:showVal val="0"/>
          <c:showCatName val="0"/>
          <c:showSerName val="0"/>
          <c:showPercent val="0"/>
          <c:showBubbleSize val="0"/>
        </c:dLbls>
        <c:axId val="94674240"/>
        <c:axId val="204152832"/>
      </c:scatterChart>
      <c:valAx>
        <c:axId val="94673088"/>
        <c:scaling>
          <c:orientation val="minMax"/>
          <c:max val="100"/>
          <c:min val="0"/>
        </c:scaling>
        <c:delete val="0"/>
        <c:axPos val="b"/>
        <c:majorGridlines>
          <c:spPr>
            <a:ln w="3175">
              <a:noFill/>
              <a:prstDash val="solid"/>
            </a:ln>
          </c:spPr>
        </c:majorGridlines>
        <c:numFmt formatCode="General" sourceLinked="1"/>
        <c:majorTickMark val="out"/>
        <c:minorTickMark val="none"/>
        <c:tickLblPos val="none"/>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94673664"/>
        <c:crosses val="autoZero"/>
        <c:crossBetween val="midCat"/>
        <c:majorUnit val="20"/>
      </c:valAx>
      <c:valAx>
        <c:axId val="94673664"/>
        <c:scaling>
          <c:orientation val="minMax"/>
          <c:max val="160"/>
          <c:min val="0"/>
        </c:scaling>
        <c:delete val="0"/>
        <c:axPos val="l"/>
        <c:numFmt formatCode="General" sourceLinked="1"/>
        <c:majorTickMark val="none"/>
        <c:minorTickMark val="none"/>
        <c:tickLblPos val="none"/>
        <c:spPr>
          <a:ln>
            <a:noFill/>
          </a:ln>
        </c:spPr>
        <c:crossAx val="94673088"/>
        <c:crosses val="autoZero"/>
        <c:crossBetween val="midCat"/>
        <c:majorUnit val="40"/>
      </c:valAx>
      <c:valAx>
        <c:axId val="94674240"/>
        <c:scaling>
          <c:orientation val="minMax"/>
        </c:scaling>
        <c:delete val="1"/>
        <c:axPos val="b"/>
        <c:numFmt formatCode="General" sourceLinked="1"/>
        <c:majorTickMark val="out"/>
        <c:minorTickMark val="none"/>
        <c:tickLblPos val="nextTo"/>
        <c:crossAx val="204152832"/>
        <c:crosses val="autoZero"/>
        <c:crossBetween val="midCat"/>
      </c:valAx>
      <c:valAx>
        <c:axId val="204152832"/>
        <c:scaling>
          <c:orientation val="minMax"/>
          <c:max val="160"/>
          <c:min val="0"/>
        </c:scaling>
        <c:delete val="0"/>
        <c:axPos val="r"/>
        <c:numFmt formatCode="General" sourceLinked="1"/>
        <c:majorTickMark val="out"/>
        <c:minorTickMark val="none"/>
        <c:tickLblPos val="none"/>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94674240"/>
        <c:crosses val="max"/>
        <c:crossBetween val="midCat"/>
        <c:majorUnit val="40"/>
      </c:valAx>
      <c:spPr>
        <a:noFill/>
        <a:ln w="12700">
          <a:no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95719765802E-2"/>
          <c:y val="3.015647582732096E-2"/>
          <c:w val="0.85413196547546932"/>
          <c:h val="0.82041834538169534"/>
        </c:manualLayout>
      </c:layou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204154560"/>
        <c:axId val="204155136"/>
      </c:scatterChar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204154560"/>
        <c:axId val="204155136"/>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dLbls>
          <c:showLegendKey val="0"/>
          <c:showVal val="0"/>
          <c:showCatName val="0"/>
          <c:showSerName val="0"/>
          <c:showPercent val="0"/>
          <c:showBubbleSize val="0"/>
        </c:dLbls>
        <c:axId val="204156288"/>
        <c:axId val="204155712"/>
      </c:scatterChart>
      <c:valAx>
        <c:axId val="204154560"/>
        <c:scaling>
          <c:orientation val="minMax"/>
          <c:max val="10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204155136"/>
        <c:crosses val="autoZero"/>
        <c:crossBetween val="midCat"/>
        <c:majorUnit val="20"/>
      </c:valAx>
      <c:valAx>
        <c:axId val="204155136"/>
        <c:scaling>
          <c:orientation val="minMax"/>
          <c:max val="160"/>
          <c:min val="0"/>
        </c:scaling>
        <c:delete val="1"/>
        <c:axPos val="l"/>
        <c:numFmt formatCode="General" sourceLinked="1"/>
        <c:majorTickMark val="out"/>
        <c:minorTickMark val="none"/>
        <c:tickLblPos val="none"/>
        <c:crossAx val="204154560"/>
        <c:crosses val="autoZero"/>
        <c:crossBetween val="midCat"/>
        <c:majorUnit val="40"/>
      </c:valAx>
      <c:valAx>
        <c:axId val="204155712"/>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204156288"/>
        <c:crosses val="max"/>
        <c:crossBetween val="midCat"/>
        <c:majorUnit val="40"/>
      </c:valAx>
      <c:valAx>
        <c:axId val="204156288"/>
        <c:scaling>
          <c:orientation val="minMax"/>
        </c:scaling>
        <c:delete val="1"/>
        <c:axPos val="b"/>
        <c:numFmt formatCode="General" sourceLinked="1"/>
        <c:majorTickMark val="out"/>
        <c:minorTickMark val="none"/>
        <c:tickLblPos val="nextTo"/>
        <c:crossAx val="204155712"/>
        <c:crosses val="autoZero"/>
        <c:crossBetween val="midCat"/>
      </c:valAx>
      <c:spPr>
        <a:noFill/>
        <a:ln w="25400">
          <a:noFill/>
        </a:ln>
      </c:spPr>
    </c:plotArea>
    <c:plotVisOnly val="1"/>
    <c:dispBlanksAs val="gap"/>
    <c:showDLblsOverMax val="0"/>
  </c:chart>
  <c:spPr>
    <a:noFill/>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1" baseline="0">
                <a:solidFill>
                  <a:srgbClr val="0070C0"/>
                </a:solidFill>
                <a:latin typeface="+mj-lt"/>
              </a:defRPr>
            </a:pPr>
            <a:r>
              <a:rPr lang="en-US" sz="3200" b="1" i="1" baseline="0" dirty="0" smtClean="0">
                <a:solidFill>
                  <a:srgbClr val="0070C0"/>
                </a:solidFill>
                <a:latin typeface="+mj-lt"/>
              </a:rPr>
              <a:t>EW DBT Control KC.  Instrument error</a:t>
            </a:r>
            <a:br>
              <a:rPr lang="en-US" sz="3200" b="1" i="1" baseline="0" dirty="0" smtClean="0">
                <a:solidFill>
                  <a:srgbClr val="0070C0"/>
                </a:solidFill>
                <a:latin typeface="+mj-lt"/>
              </a:rPr>
            </a:br>
            <a:r>
              <a:rPr lang="en-US" sz="3200" b="1" i="1" u="none" strike="noStrike" baseline="0" dirty="0" smtClean="0">
                <a:effectLst/>
              </a:rPr>
              <a:t>10,000 </a:t>
            </a:r>
            <a:r>
              <a:rPr lang="en-US" sz="3200" b="1" i="1" u="none" strike="noStrike" baseline="0" dirty="0" err="1" smtClean="0">
                <a:effectLst/>
              </a:rPr>
              <a:t>scfm</a:t>
            </a:r>
            <a:r>
              <a:rPr lang="en-US" sz="3200" b="1" i="1" u="none" strike="noStrike" baseline="0" dirty="0" smtClean="0">
                <a:effectLst/>
              </a:rPr>
              <a:t> OA </a:t>
            </a:r>
            <a:endParaRPr lang="en-US" sz="3200" b="1" i="1" baseline="0" dirty="0">
              <a:solidFill>
                <a:srgbClr val="0070C0"/>
              </a:solidFill>
              <a:latin typeface="+mj-lt"/>
            </a:endParaRPr>
          </a:p>
        </c:rich>
      </c:tx>
      <c:layout/>
      <c:overlay val="1"/>
    </c:title>
    <c:autoTitleDeleted val="0"/>
    <c:plotArea>
      <c:layout>
        <c:manualLayout>
          <c:layoutTarget val="inner"/>
          <c:xMode val="edge"/>
          <c:yMode val="edge"/>
          <c:x val="4.2635658914728682E-2"/>
          <c:y val="0.17797920056373043"/>
          <c:w val="0.80116279069767438"/>
          <c:h val="0.67119254217415836"/>
        </c:manualLayout>
      </c:layout>
      <c:scatterChart>
        <c:scatterStyle val="lineMarker"/>
        <c:varyColors val="0"/>
        <c:ser>
          <c:idx val="5"/>
          <c:order val="2"/>
          <c:tx>
            <c:v>+5% RH error</c:v>
          </c:tx>
          <c:spPr>
            <a:ln w="28575">
              <a:noFill/>
            </a:ln>
          </c:spPr>
          <c:marker>
            <c:symbol val="circle"/>
            <c:size val="9"/>
            <c:spPr>
              <a:noFill/>
              <a:ln>
                <a:solidFill>
                  <a:srgbClr val="FF6600"/>
                </a:solidFill>
                <a:prstDash val="solid"/>
              </a:ln>
            </c:spPr>
          </c:marker>
          <c:xVal>
            <c:numRef>
              <c:f>KCALL!$T$37:$T$43</c:f>
              <c:numCache>
                <c:formatCode>General</c:formatCode>
                <c:ptCount val="7"/>
                <c:pt idx="0">
                  <c:v>46.03</c:v>
                </c:pt>
                <c:pt idx="1">
                  <c:v>65</c:v>
                </c:pt>
                <c:pt idx="2">
                  <c:v>70</c:v>
                </c:pt>
                <c:pt idx="3">
                  <c:v>75</c:v>
                </c:pt>
                <c:pt idx="4">
                  <c:v>80</c:v>
                </c:pt>
                <c:pt idx="5">
                  <c:v>85</c:v>
                </c:pt>
                <c:pt idx="6">
                  <c:v>90</c:v>
                </c:pt>
              </c:numCache>
            </c:numRef>
          </c:xVal>
          <c:yVal>
            <c:numRef>
              <c:f>KCALL!$X$37:$X$43</c:f>
              <c:numCache>
                <c:formatCode>#,##0.00</c:formatCode>
                <c:ptCount val="7"/>
                <c:pt idx="0" formatCode="General">
                  <c:v>110.13</c:v>
                </c:pt>
                <c:pt idx="1">
                  <c:v>85.31</c:v>
                </c:pt>
                <c:pt idx="2">
                  <c:v>78.33</c:v>
                </c:pt>
                <c:pt idx="3">
                  <c:v>71.53</c:v>
                </c:pt>
                <c:pt idx="4">
                  <c:v>64.88</c:v>
                </c:pt>
                <c:pt idx="5">
                  <c:v>58.44</c:v>
                </c:pt>
                <c:pt idx="6">
                  <c:v>52.22</c:v>
                </c:pt>
              </c:numCache>
            </c:numRef>
          </c:yVal>
          <c:smooth val="0"/>
        </c:ser>
        <c:ser>
          <c:idx val="3"/>
          <c:order val="3"/>
          <c:tx>
            <c:v>Dry &gt; 75F</c:v>
          </c:tx>
          <c:spPr>
            <a:ln w="28575">
              <a:noFill/>
            </a:ln>
          </c:spPr>
          <c:marker>
            <c:symbol val="circle"/>
            <c:size val="5"/>
            <c:spPr>
              <a:solidFill>
                <a:srgbClr val="FF0000"/>
              </a:solidFill>
              <a:ln w="9525">
                <a:noFill/>
              </a:ln>
            </c:spPr>
          </c:marker>
          <c:xVal>
            <c:numRef>
              <c:f>KCALL!$D$3929:$D$3983</c:f>
              <c:numCache>
                <c:formatCode>General</c:formatCode>
                <c:ptCount val="55"/>
                <c:pt idx="0">
                  <c:v>75</c:v>
                </c:pt>
                <c:pt idx="1">
                  <c:v>75</c:v>
                </c:pt>
                <c:pt idx="2">
                  <c:v>75</c:v>
                </c:pt>
                <c:pt idx="3">
                  <c:v>77.7</c:v>
                </c:pt>
                <c:pt idx="4">
                  <c:v>75.900000000000006</c:v>
                </c:pt>
                <c:pt idx="5">
                  <c:v>81.3</c:v>
                </c:pt>
                <c:pt idx="6">
                  <c:v>81</c:v>
                </c:pt>
                <c:pt idx="7">
                  <c:v>75.2</c:v>
                </c:pt>
                <c:pt idx="8">
                  <c:v>81.3</c:v>
                </c:pt>
                <c:pt idx="9">
                  <c:v>81</c:v>
                </c:pt>
                <c:pt idx="10">
                  <c:v>82</c:v>
                </c:pt>
                <c:pt idx="11">
                  <c:v>81.7</c:v>
                </c:pt>
                <c:pt idx="12">
                  <c:v>80.099999999999994</c:v>
                </c:pt>
                <c:pt idx="13">
                  <c:v>85.6</c:v>
                </c:pt>
                <c:pt idx="14">
                  <c:v>78.099999999999994</c:v>
                </c:pt>
                <c:pt idx="15">
                  <c:v>80.099999999999994</c:v>
                </c:pt>
                <c:pt idx="16">
                  <c:v>82</c:v>
                </c:pt>
                <c:pt idx="17">
                  <c:v>75.900000000000006</c:v>
                </c:pt>
                <c:pt idx="18">
                  <c:v>82</c:v>
                </c:pt>
                <c:pt idx="19">
                  <c:v>77.400000000000006</c:v>
                </c:pt>
                <c:pt idx="20">
                  <c:v>76.599999999999994</c:v>
                </c:pt>
                <c:pt idx="21">
                  <c:v>82.9</c:v>
                </c:pt>
                <c:pt idx="22">
                  <c:v>84</c:v>
                </c:pt>
                <c:pt idx="23">
                  <c:v>81.3</c:v>
                </c:pt>
                <c:pt idx="24">
                  <c:v>80.8</c:v>
                </c:pt>
                <c:pt idx="25">
                  <c:v>76.5</c:v>
                </c:pt>
                <c:pt idx="26">
                  <c:v>77.400000000000006</c:v>
                </c:pt>
                <c:pt idx="27">
                  <c:v>80.099999999999994</c:v>
                </c:pt>
                <c:pt idx="28">
                  <c:v>78.099999999999994</c:v>
                </c:pt>
                <c:pt idx="29">
                  <c:v>79</c:v>
                </c:pt>
                <c:pt idx="30">
                  <c:v>77.7</c:v>
                </c:pt>
                <c:pt idx="31">
                  <c:v>78.3</c:v>
                </c:pt>
                <c:pt idx="32">
                  <c:v>77</c:v>
                </c:pt>
                <c:pt idx="33">
                  <c:v>77.900000000000006</c:v>
                </c:pt>
                <c:pt idx="34">
                  <c:v>84</c:v>
                </c:pt>
                <c:pt idx="35">
                  <c:v>84.9</c:v>
                </c:pt>
                <c:pt idx="36">
                  <c:v>77</c:v>
                </c:pt>
                <c:pt idx="37">
                  <c:v>75</c:v>
                </c:pt>
                <c:pt idx="38">
                  <c:v>77</c:v>
                </c:pt>
                <c:pt idx="39">
                  <c:v>75.7</c:v>
                </c:pt>
                <c:pt idx="40">
                  <c:v>75.900000000000006</c:v>
                </c:pt>
                <c:pt idx="41">
                  <c:v>76.599999999999994</c:v>
                </c:pt>
                <c:pt idx="42">
                  <c:v>81.7</c:v>
                </c:pt>
                <c:pt idx="43">
                  <c:v>77</c:v>
                </c:pt>
                <c:pt idx="44">
                  <c:v>78.099999999999994</c:v>
                </c:pt>
                <c:pt idx="45">
                  <c:v>79.3</c:v>
                </c:pt>
                <c:pt idx="46">
                  <c:v>79</c:v>
                </c:pt>
                <c:pt idx="47">
                  <c:v>80.099999999999994</c:v>
                </c:pt>
                <c:pt idx="48">
                  <c:v>76.3</c:v>
                </c:pt>
                <c:pt idx="49">
                  <c:v>79.3</c:v>
                </c:pt>
                <c:pt idx="50">
                  <c:v>78.8</c:v>
                </c:pt>
                <c:pt idx="51">
                  <c:v>78.099999999999994</c:v>
                </c:pt>
                <c:pt idx="52">
                  <c:v>77</c:v>
                </c:pt>
                <c:pt idx="53">
                  <c:v>75.900000000000006</c:v>
                </c:pt>
                <c:pt idx="54">
                  <c:v>75</c:v>
                </c:pt>
              </c:numCache>
            </c:numRef>
          </c:xVal>
          <c:yVal>
            <c:numRef>
              <c:f>KCALL!$F$3929:$F$3983</c:f>
              <c:numCache>
                <c:formatCode>General</c:formatCode>
                <c:ptCount val="55"/>
                <c:pt idx="0">
                  <c:v>49.3</c:v>
                </c:pt>
                <c:pt idx="1">
                  <c:v>48.9</c:v>
                </c:pt>
                <c:pt idx="2">
                  <c:v>48.8</c:v>
                </c:pt>
                <c:pt idx="3">
                  <c:v>47.99</c:v>
                </c:pt>
                <c:pt idx="4">
                  <c:v>47.8</c:v>
                </c:pt>
                <c:pt idx="5">
                  <c:v>47.5</c:v>
                </c:pt>
                <c:pt idx="6">
                  <c:v>46.89</c:v>
                </c:pt>
                <c:pt idx="7">
                  <c:v>46.69</c:v>
                </c:pt>
                <c:pt idx="8">
                  <c:v>45.75</c:v>
                </c:pt>
                <c:pt idx="9">
                  <c:v>45.02</c:v>
                </c:pt>
                <c:pt idx="10">
                  <c:v>44.89</c:v>
                </c:pt>
                <c:pt idx="11">
                  <c:v>44.68</c:v>
                </c:pt>
                <c:pt idx="12">
                  <c:v>44.06</c:v>
                </c:pt>
                <c:pt idx="13">
                  <c:v>43.95</c:v>
                </c:pt>
                <c:pt idx="14">
                  <c:v>43.9</c:v>
                </c:pt>
                <c:pt idx="15">
                  <c:v>43.75</c:v>
                </c:pt>
                <c:pt idx="16">
                  <c:v>43.48</c:v>
                </c:pt>
                <c:pt idx="17">
                  <c:v>43.44</c:v>
                </c:pt>
                <c:pt idx="18">
                  <c:v>43.21</c:v>
                </c:pt>
                <c:pt idx="19">
                  <c:v>43.19</c:v>
                </c:pt>
                <c:pt idx="20">
                  <c:v>43.11</c:v>
                </c:pt>
                <c:pt idx="21">
                  <c:v>42.78</c:v>
                </c:pt>
                <c:pt idx="22">
                  <c:v>42.55</c:v>
                </c:pt>
                <c:pt idx="23">
                  <c:v>42.49</c:v>
                </c:pt>
                <c:pt idx="24">
                  <c:v>41.84</c:v>
                </c:pt>
                <c:pt idx="25">
                  <c:v>41.57</c:v>
                </c:pt>
                <c:pt idx="26">
                  <c:v>41.4</c:v>
                </c:pt>
                <c:pt idx="27">
                  <c:v>40.93</c:v>
                </c:pt>
                <c:pt idx="28">
                  <c:v>40.9</c:v>
                </c:pt>
                <c:pt idx="29">
                  <c:v>37.78</c:v>
                </c:pt>
                <c:pt idx="30">
                  <c:v>37.68</c:v>
                </c:pt>
                <c:pt idx="31">
                  <c:v>36.950000000000003</c:v>
                </c:pt>
                <c:pt idx="32">
                  <c:v>36.85</c:v>
                </c:pt>
                <c:pt idx="33">
                  <c:v>36.39</c:v>
                </c:pt>
                <c:pt idx="34">
                  <c:v>35.94</c:v>
                </c:pt>
                <c:pt idx="35">
                  <c:v>35.43</c:v>
                </c:pt>
                <c:pt idx="36">
                  <c:v>35.31</c:v>
                </c:pt>
                <c:pt idx="37">
                  <c:v>34.25</c:v>
                </c:pt>
                <c:pt idx="38">
                  <c:v>33.85</c:v>
                </c:pt>
                <c:pt idx="39">
                  <c:v>33.770000000000003</c:v>
                </c:pt>
                <c:pt idx="40">
                  <c:v>32.56</c:v>
                </c:pt>
                <c:pt idx="41">
                  <c:v>30.66</c:v>
                </c:pt>
                <c:pt idx="42">
                  <c:v>29.96</c:v>
                </c:pt>
                <c:pt idx="43">
                  <c:v>26.81</c:v>
                </c:pt>
                <c:pt idx="44">
                  <c:v>26.37</c:v>
                </c:pt>
                <c:pt idx="45">
                  <c:v>26.09</c:v>
                </c:pt>
                <c:pt idx="46">
                  <c:v>25.67</c:v>
                </c:pt>
                <c:pt idx="47">
                  <c:v>25.07</c:v>
                </c:pt>
                <c:pt idx="48">
                  <c:v>24.81</c:v>
                </c:pt>
                <c:pt idx="49">
                  <c:v>24.42</c:v>
                </c:pt>
                <c:pt idx="50">
                  <c:v>22.53</c:v>
                </c:pt>
                <c:pt idx="51">
                  <c:v>22.04</c:v>
                </c:pt>
                <c:pt idx="52">
                  <c:v>21.29</c:v>
                </c:pt>
                <c:pt idx="53">
                  <c:v>20.38</c:v>
                </c:pt>
                <c:pt idx="54">
                  <c:v>19.670000000000002</c:v>
                </c:pt>
              </c:numCache>
            </c:numRef>
          </c:yVal>
          <c:smooth val="0"/>
        </c:ser>
        <c:dLbls>
          <c:showLegendKey val="0"/>
          <c:showVal val="0"/>
          <c:showCatName val="0"/>
          <c:showSerName val="0"/>
          <c:showPercent val="0"/>
          <c:showBubbleSize val="0"/>
        </c:dLbls>
        <c:axId val="204158592"/>
        <c:axId val="204159168"/>
      </c:scatterChart>
      <c:scatterChart>
        <c:scatterStyle val="lineMarker"/>
        <c:varyColors val="0"/>
        <c:ser>
          <c:idx val="1"/>
          <c:order val="0"/>
          <c:tx>
            <c:v>Triangle</c:v>
          </c:tx>
          <c:spPr>
            <a:ln w="28575">
              <a:noFill/>
            </a:ln>
          </c:spPr>
          <c:marker>
            <c:symbol val="square"/>
            <c:size val="5"/>
            <c:spPr>
              <a:solidFill>
                <a:srgbClr val="FF0000"/>
              </a:solidFill>
              <a:ln>
                <a:solidFill>
                  <a:srgbClr val="FF0000"/>
                </a:solidFill>
                <a:prstDash val="solid"/>
              </a:ln>
            </c:spPr>
          </c:marker>
          <c:xVal>
            <c:numRef>
              <c:f>KCALL!$D$2672:$D$2729</c:f>
              <c:numCache>
                <c:formatCode>General</c:formatCode>
                <c:ptCount val="58"/>
                <c:pt idx="0">
                  <c:v>82.9</c:v>
                </c:pt>
                <c:pt idx="1">
                  <c:v>82</c:v>
                </c:pt>
                <c:pt idx="2">
                  <c:v>82</c:v>
                </c:pt>
                <c:pt idx="3">
                  <c:v>80.400000000000006</c:v>
                </c:pt>
                <c:pt idx="4">
                  <c:v>80.099999999999994</c:v>
                </c:pt>
                <c:pt idx="5">
                  <c:v>80.099999999999994</c:v>
                </c:pt>
                <c:pt idx="6">
                  <c:v>80.099999999999994</c:v>
                </c:pt>
                <c:pt idx="7">
                  <c:v>80.099999999999994</c:v>
                </c:pt>
                <c:pt idx="8">
                  <c:v>80.099999999999994</c:v>
                </c:pt>
                <c:pt idx="9">
                  <c:v>80.099999999999994</c:v>
                </c:pt>
                <c:pt idx="10">
                  <c:v>80.099999999999994</c:v>
                </c:pt>
                <c:pt idx="11">
                  <c:v>80.099999999999994</c:v>
                </c:pt>
                <c:pt idx="12">
                  <c:v>80.099999999999994</c:v>
                </c:pt>
                <c:pt idx="13">
                  <c:v>79</c:v>
                </c:pt>
                <c:pt idx="14">
                  <c:v>79</c:v>
                </c:pt>
                <c:pt idx="15">
                  <c:v>79</c:v>
                </c:pt>
                <c:pt idx="16">
                  <c:v>79</c:v>
                </c:pt>
                <c:pt idx="17">
                  <c:v>78.599999999999994</c:v>
                </c:pt>
                <c:pt idx="18">
                  <c:v>78.400000000000006</c:v>
                </c:pt>
                <c:pt idx="19">
                  <c:v>78.099999999999994</c:v>
                </c:pt>
                <c:pt idx="20">
                  <c:v>78.099999999999994</c:v>
                </c:pt>
                <c:pt idx="21">
                  <c:v>78.099999999999994</c:v>
                </c:pt>
                <c:pt idx="22">
                  <c:v>77.900000000000006</c:v>
                </c:pt>
                <c:pt idx="23">
                  <c:v>77.400000000000006</c:v>
                </c:pt>
                <c:pt idx="24">
                  <c:v>77.400000000000006</c:v>
                </c:pt>
                <c:pt idx="25">
                  <c:v>77</c:v>
                </c:pt>
                <c:pt idx="26">
                  <c:v>77</c:v>
                </c:pt>
                <c:pt idx="27">
                  <c:v>77</c:v>
                </c:pt>
                <c:pt idx="28">
                  <c:v>77</c:v>
                </c:pt>
                <c:pt idx="29">
                  <c:v>77</c:v>
                </c:pt>
                <c:pt idx="30">
                  <c:v>77</c:v>
                </c:pt>
                <c:pt idx="31">
                  <c:v>77</c:v>
                </c:pt>
                <c:pt idx="32">
                  <c:v>77</c:v>
                </c:pt>
                <c:pt idx="33">
                  <c:v>77</c:v>
                </c:pt>
                <c:pt idx="34">
                  <c:v>77</c:v>
                </c:pt>
                <c:pt idx="35">
                  <c:v>77</c:v>
                </c:pt>
                <c:pt idx="36">
                  <c:v>77</c:v>
                </c:pt>
                <c:pt idx="37">
                  <c:v>77</c:v>
                </c:pt>
                <c:pt idx="38">
                  <c:v>77</c:v>
                </c:pt>
                <c:pt idx="39">
                  <c:v>76.599999999999994</c:v>
                </c:pt>
                <c:pt idx="40">
                  <c:v>76.599999999999994</c:v>
                </c:pt>
                <c:pt idx="41">
                  <c:v>76.599999999999994</c:v>
                </c:pt>
                <c:pt idx="42">
                  <c:v>76.3</c:v>
                </c:pt>
                <c:pt idx="43">
                  <c:v>75.900000000000006</c:v>
                </c:pt>
                <c:pt idx="44">
                  <c:v>75.900000000000006</c:v>
                </c:pt>
                <c:pt idx="45">
                  <c:v>75.900000000000006</c:v>
                </c:pt>
                <c:pt idx="46">
                  <c:v>75.900000000000006</c:v>
                </c:pt>
                <c:pt idx="47">
                  <c:v>75.900000000000006</c:v>
                </c:pt>
                <c:pt idx="48">
                  <c:v>75.900000000000006</c:v>
                </c:pt>
                <c:pt idx="49">
                  <c:v>75.900000000000006</c:v>
                </c:pt>
                <c:pt idx="50">
                  <c:v>75.900000000000006</c:v>
                </c:pt>
                <c:pt idx="51">
                  <c:v>75.900000000000006</c:v>
                </c:pt>
                <c:pt idx="52">
                  <c:v>75.7</c:v>
                </c:pt>
                <c:pt idx="53">
                  <c:v>75.599999999999994</c:v>
                </c:pt>
                <c:pt idx="54">
                  <c:v>75.400000000000006</c:v>
                </c:pt>
                <c:pt idx="55">
                  <c:v>75.400000000000006</c:v>
                </c:pt>
                <c:pt idx="56">
                  <c:v>75.400000000000006</c:v>
                </c:pt>
                <c:pt idx="57">
                  <c:v>75.2</c:v>
                </c:pt>
              </c:numCache>
            </c:numRef>
          </c:xVal>
          <c:yVal>
            <c:numRef>
              <c:f>KCALL!$F$2672:$F$2729</c:f>
              <c:numCache>
                <c:formatCode>General</c:formatCode>
                <c:ptCount val="58"/>
                <c:pt idx="0">
                  <c:v>50.47</c:v>
                </c:pt>
                <c:pt idx="1">
                  <c:v>53.53</c:v>
                </c:pt>
                <c:pt idx="2">
                  <c:v>53.47</c:v>
                </c:pt>
                <c:pt idx="3">
                  <c:v>55.94</c:v>
                </c:pt>
                <c:pt idx="4">
                  <c:v>55.73</c:v>
                </c:pt>
                <c:pt idx="5">
                  <c:v>55.68</c:v>
                </c:pt>
                <c:pt idx="6">
                  <c:v>55.62</c:v>
                </c:pt>
                <c:pt idx="7">
                  <c:v>55.62</c:v>
                </c:pt>
                <c:pt idx="8">
                  <c:v>55.62</c:v>
                </c:pt>
                <c:pt idx="9">
                  <c:v>55.62</c:v>
                </c:pt>
                <c:pt idx="10">
                  <c:v>55.45</c:v>
                </c:pt>
                <c:pt idx="11">
                  <c:v>55.05</c:v>
                </c:pt>
                <c:pt idx="12">
                  <c:v>53.84</c:v>
                </c:pt>
                <c:pt idx="13">
                  <c:v>56.09</c:v>
                </c:pt>
                <c:pt idx="14">
                  <c:v>53.74</c:v>
                </c:pt>
                <c:pt idx="15">
                  <c:v>51.91</c:v>
                </c:pt>
                <c:pt idx="16">
                  <c:v>50.01</c:v>
                </c:pt>
                <c:pt idx="17">
                  <c:v>55.69</c:v>
                </c:pt>
                <c:pt idx="18">
                  <c:v>57.64</c:v>
                </c:pt>
                <c:pt idx="19">
                  <c:v>59.64</c:v>
                </c:pt>
                <c:pt idx="20">
                  <c:v>59.52</c:v>
                </c:pt>
                <c:pt idx="21">
                  <c:v>53.71</c:v>
                </c:pt>
                <c:pt idx="22">
                  <c:v>50.91</c:v>
                </c:pt>
                <c:pt idx="23">
                  <c:v>59.61</c:v>
                </c:pt>
                <c:pt idx="24">
                  <c:v>54.69</c:v>
                </c:pt>
                <c:pt idx="25">
                  <c:v>60.85</c:v>
                </c:pt>
                <c:pt idx="26">
                  <c:v>60.39</c:v>
                </c:pt>
                <c:pt idx="27">
                  <c:v>60.21</c:v>
                </c:pt>
                <c:pt idx="28">
                  <c:v>57.13</c:v>
                </c:pt>
                <c:pt idx="29">
                  <c:v>56.78</c:v>
                </c:pt>
                <c:pt idx="30">
                  <c:v>56.72</c:v>
                </c:pt>
                <c:pt idx="31">
                  <c:v>55.91</c:v>
                </c:pt>
                <c:pt idx="32">
                  <c:v>55.62</c:v>
                </c:pt>
                <c:pt idx="33">
                  <c:v>55.28</c:v>
                </c:pt>
                <c:pt idx="34">
                  <c:v>55.28</c:v>
                </c:pt>
                <c:pt idx="35">
                  <c:v>52.95</c:v>
                </c:pt>
                <c:pt idx="36">
                  <c:v>51.83</c:v>
                </c:pt>
                <c:pt idx="37">
                  <c:v>51.29</c:v>
                </c:pt>
                <c:pt idx="38">
                  <c:v>51.03</c:v>
                </c:pt>
                <c:pt idx="39">
                  <c:v>58.09</c:v>
                </c:pt>
                <c:pt idx="40">
                  <c:v>52.86</c:v>
                </c:pt>
                <c:pt idx="41">
                  <c:v>52.09</c:v>
                </c:pt>
                <c:pt idx="42">
                  <c:v>54.39</c:v>
                </c:pt>
                <c:pt idx="43">
                  <c:v>61.78</c:v>
                </c:pt>
                <c:pt idx="44">
                  <c:v>60.2</c:v>
                </c:pt>
                <c:pt idx="45">
                  <c:v>59.91</c:v>
                </c:pt>
                <c:pt idx="46">
                  <c:v>59.36</c:v>
                </c:pt>
                <c:pt idx="47">
                  <c:v>58.93</c:v>
                </c:pt>
                <c:pt idx="48">
                  <c:v>58.2</c:v>
                </c:pt>
                <c:pt idx="49">
                  <c:v>57.49</c:v>
                </c:pt>
                <c:pt idx="50">
                  <c:v>55.05</c:v>
                </c:pt>
                <c:pt idx="51">
                  <c:v>51.68</c:v>
                </c:pt>
                <c:pt idx="52">
                  <c:v>55.72</c:v>
                </c:pt>
                <c:pt idx="53">
                  <c:v>56.96</c:v>
                </c:pt>
                <c:pt idx="54">
                  <c:v>58.01</c:v>
                </c:pt>
                <c:pt idx="55">
                  <c:v>52.6</c:v>
                </c:pt>
                <c:pt idx="56">
                  <c:v>50.49</c:v>
                </c:pt>
                <c:pt idx="57">
                  <c:v>53.11</c:v>
                </c:pt>
              </c:numCache>
            </c:numRef>
          </c:yVal>
          <c:smooth val="0"/>
        </c:ser>
        <c:ser>
          <c:idx val="2"/>
          <c:order val="1"/>
          <c:tx>
            <c:v>Dry OA &gt; 48F</c:v>
          </c:tx>
          <c:spPr>
            <a:ln w="28575">
              <a:noFill/>
            </a:ln>
          </c:spPr>
          <c:marker>
            <c:symbol val="triangle"/>
            <c:size val="5"/>
            <c:spPr>
              <a:solidFill>
                <a:srgbClr val="FFFF00"/>
              </a:solidFill>
              <a:ln>
                <a:solidFill>
                  <a:srgbClr val="FFFF00"/>
                </a:solidFill>
                <a:prstDash val="solid"/>
              </a:ln>
            </c:spPr>
          </c:marker>
          <c:xVal>
            <c:numRef>
              <c:f>KCALL!$D$3986:$D$5246</c:f>
              <c:numCache>
                <c:formatCode>General</c:formatCode>
                <c:ptCount val="1261"/>
                <c:pt idx="0">
                  <c:v>61</c:v>
                </c:pt>
                <c:pt idx="1">
                  <c:v>60.3</c:v>
                </c:pt>
                <c:pt idx="2">
                  <c:v>55.2</c:v>
                </c:pt>
                <c:pt idx="3">
                  <c:v>51.8</c:v>
                </c:pt>
                <c:pt idx="4">
                  <c:v>56.3</c:v>
                </c:pt>
                <c:pt idx="5">
                  <c:v>51.1</c:v>
                </c:pt>
                <c:pt idx="6">
                  <c:v>53.1</c:v>
                </c:pt>
                <c:pt idx="7">
                  <c:v>53.1</c:v>
                </c:pt>
                <c:pt idx="8">
                  <c:v>53.1</c:v>
                </c:pt>
                <c:pt idx="9">
                  <c:v>62.1</c:v>
                </c:pt>
                <c:pt idx="10">
                  <c:v>53.8</c:v>
                </c:pt>
                <c:pt idx="11">
                  <c:v>53.1</c:v>
                </c:pt>
                <c:pt idx="12">
                  <c:v>50</c:v>
                </c:pt>
                <c:pt idx="13">
                  <c:v>55.9</c:v>
                </c:pt>
                <c:pt idx="14">
                  <c:v>66.900000000000006</c:v>
                </c:pt>
                <c:pt idx="15">
                  <c:v>51.1</c:v>
                </c:pt>
                <c:pt idx="16">
                  <c:v>51.1</c:v>
                </c:pt>
                <c:pt idx="17">
                  <c:v>50</c:v>
                </c:pt>
                <c:pt idx="18">
                  <c:v>49.6</c:v>
                </c:pt>
                <c:pt idx="19">
                  <c:v>56.7</c:v>
                </c:pt>
                <c:pt idx="20">
                  <c:v>64.900000000000006</c:v>
                </c:pt>
                <c:pt idx="21">
                  <c:v>70</c:v>
                </c:pt>
                <c:pt idx="22">
                  <c:v>74.3</c:v>
                </c:pt>
                <c:pt idx="23">
                  <c:v>51.6</c:v>
                </c:pt>
                <c:pt idx="24">
                  <c:v>61</c:v>
                </c:pt>
                <c:pt idx="25">
                  <c:v>48.9</c:v>
                </c:pt>
                <c:pt idx="26">
                  <c:v>66</c:v>
                </c:pt>
                <c:pt idx="27">
                  <c:v>61.3</c:v>
                </c:pt>
                <c:pt idx="28">
                  <c:v>60.1</c:v>
                </c:pt>
                <c:pt idx="29">
                  <c:v>68.5</c:v>
                </c:pt>
                <c:pt idx="30">
                  <c:v>62.1</c:v>
                </c:pt>
                <c:pt idx="31">
                  <c:v>52</c:v>
                </c:pt>
                <c:pt idx="32">
                  <c:v>57.9</c:v>
                </c:pt>
                <c:pt idx="33">
                  <c:v>70.7</c:v>
                </c:pt>
                <c:pt idx="34">
                  <c:v>48.9</c:v>
                </c:pt>
                <c:pt idx="35">
                  <c:v>48.9</c:v>
                </c:pt>
                <c:pt idx="36">
                  <c:v>48.9</c:v>
                </c:pt>
                <c:pt idx="37">
                  <c:v>48.9</c:v>
                </c:pt>
                <c:pt idx="38">
                  <c:v>73.900000000000006</c:v>
                </c:pt>
                <c:pt idx="39">
                  <c:v>57.9</c:v>
                </c:pt>
                <c:pt idx="40">
                  <c:v>64</c:v>
                </c:pt>
                <c:pt idx="41">
                  <c:v>59.5</c:v>
                </c:pt>
                <c:pt idx="42">
                  <c:v>50.9</c:v>
                </c:pt>
                <c:pt idx="43">
                  <c:v>70.3</c:v>
                </c:pt>
                <c:pt idx="44">
                  <c:v>62.2</c:v>
                </c:pt>
                <c:pt idx="45">
                  <c:v>72.3</c:v>
                </c:pt>
                <c:pt idx="46">
                  <c:v>72</c:v>
                </c:pt>
                <c:pt idx="47">
                  <c:v>66.900000000000006</c:v>
                </c:pt>
                <c:pt idx="48">
                  <c:v>69.099999999999994</c:v>
                </c:pt>
                <c:pt idx="49">
                  <c:v>50</c:v>
                </c:pt>
                <c:pt idx="50">
                  <c:v>60.1</c:v>
                </c:pt>
                <c:pt idx="51">
                  <c:v>60.1</c:v>
                </c:pt>
                <c:pt idx="52">
                  <c:v>68</c:v>
                </c:pt>
                <c:pt idx="53">
                  <c:v>57.7</c:v>
                </c:pt>
                <c:pt idx="54">
                  <c:v>57</c:v>
                </c:pt>
                <c:pt idx="55">
                  <c:v>64.599999999999994</c:v>
                </c:pt>
                <c:pt idx="56">
                  <c:v>71.099999999999994</c:v>
                </c:pt>
                <c:pt idx="57">
                  <c:v>54</c:v>
                </c:pt>
                <c:pt idx="58">
                  <c:v>67.599999999999994</c:v>
                </c:pt>
                <c:pt idx="59">
                  <c:v>68</c:v>
                </c:pt>
                <c:pt idx="60">
                  <c:v>73</c:v>
                </c:pt>
                <c:pt idx="61">
                  <c:v>60.1</c:v>
                </c:pt>
                <c:pt idx="62">
                  <c:v>63.7</c:v>
                </c:pt>
                <c:pt idx="63">
                  <c:v>60.1</c:v>
                </c:pt>
                <c:pt idx="64">
                  <c:v>50</c:v>
                </c:pt>
                <c:pt idx="65">
                  <c:v>64</c:v>
                </c:pt>
                <c:pt idx="66">
                  <c:v>60.1</c:v>
                </c:pt>
                <c:pt idx="67">
                  <c:v>55.9</c:v>
                </c:pt>
                <c:pt idx="68">
                  <c:v>68.7</c:v>
                </c:pt>
                <c:pt idx="69">
                  <c:v>53.1</c:v>
                </c:pt>
                <c:pt idx="70">
                  <c:v>53.1</c:v>
                </c:pt>
                <c:pt idx="71">
                  <c:v>60.1</c:v>
                </c:pt>
                <c:pt idx="72">
                  <c:v>69.3</c:v>
                </c:pt>
                <c:pt idx="73">
                  <c:v>72</c:v>
                </c:pt>
                <c:pt idx="74">
                  <c:v>57.4</c:v>
                </c:pt>
                <c:pt idx="75">
                  <c:v>54.3</c:v>
                </c:pt>
                <c:pt idx="76">
                  <c:v>57.9</c:v>
                </c:pt>
                <c:pt idx="77">
                  <c:v>54</c:v>
                </c:pt>
                <c:pt idx="78">
                  <c:v>59</c:v>
                </c:pt>
                <c:pt idx="79">
                  <c:v>55</c:v>
                </c:pt>
                <c:pt idx="80">
                  <c:v>62.8</c:v>
                </c:pt>
                <c:pt idx="81">
                  <c:v>70</c:v>
                </c:pt>
                <c:pt idx="82">
                  <c:v>68</c:v>
                </c:pt>
                <c:pt idx="83">
                  <c:v>52</c:v>
                </c:pt>
                <c:pt idx="84">
                  <c:v>70</c:v>
                </c:pt>
                <c:pt idx="85">
                  <c:v>69.3</c:v>
                </c:pt>
                <c:pt idx="86">
                  <c:v>57.9</c:v>
                </c:pt>
                <c:pt idx="87">
                  <c:v>50</c:v>
                </c:pt>
                <c:pt idx="88">
                  <c:v>72</c:v>
                </c:pt>
                <c:pt idx="89">
                  <c:v>53.1</c:v>
                </c:pt>
                <c:pt idx="90">
                  <c:v>50</c:v>
                </c:pt>
                <c:pt idx="91">
                  <c:v>50</c:v>
                </c:pt>
                <c:pt idx="92">
                  <c:v>62.1</c:v>
                </c:pt>
                <c:pt idx="93">
                  <c:v>53.8</c:v>
                </c:pt>
                <c:pt idx="94">
                  <c:v>51.1</c:v>
                </c:pt>
                <c:pt idx="95">
                  <c:v>50</c:v>
                </c:pt>
                <c:pt idx="96">
                  <c:v>57</c:v>
                </c:pt>
                <c:pt idx="97">
                  <c:v>51.1</c:v>
                </c:pt>
                <c:pt idx="98">
                  <c:v>64.900000000000006</c:v>
                </c:pt>
                <c:pt idx="99">
                  <c:v>52</c:v>
                </c:pt>
                <c:pt idx="100">
                  <c:v>66.7</c:v>
                </c:pt>
                <c:pt idx="101">
                  <c:v>61</c:v>
                </c:pt>
                <c:pt idx="102">
                  <c:v>60.1</c:v>
                </c:pt>
                <c:pt idx="103">
                  <c:v>60.1</c:v>
                </c:pt>
                <c:pt idx="104">
                  <c:v>50</c:v>
                </c:pt>
                <c:pt idx="105">
                  <c:v>48.9</c:v>
                </c:pt>
                <c:pt idx="106">
                  <c:v>62.4</c:v>
                </c:pt>
                <c:pt idx="107">
                  <c:v>73</c:v>
                </c:pt>
                <c:pt idx="108">
                  <c:v>53.1</c:v>
                </c:pt>
                <c:pt idx="109">
                  <c:v>64.900000000000006</c:v>
                </c:pt>
                <c:pt idx="110">
                  <c:v>72.3</c:v>
                </c:pt>
                <c:pt idx="111">
                  <c:v>70.3</c:v>
                </c:pt>
                <c:pt idx="112">
                  <c:v>59</c:v>
                </c:pt>
                <c:pt idx="113">
                  <c:v>70</c:v>
                </c:pt>
                <c:pt idx="114">
                  <c:v>70</c:v>
                </c:pt>
                <c:pt idx="115">
                  <c:v>64</c:v>
                </c:pt>
                <c:pt idx="116">
                  <c:v>50</c:v>
                </c:pt>
                <c:pt idx="117">
                  <c:v>50</c:v>
                </c:pt>
                <c:pt idx="118">
                  <c:v>64.400000000000006</c:v>
                </c:pt>
                <c:pt idx="119">
                  <c:v>61.3</c:v>
                </c:pt>
                <c:pt idx="120">
                  <c:v>69.400000000000006</c:v>
                </c:pt>
                <c:pt idx="121">
                  <c:v>59</c:v>
                </c:pt>
                <c:pt idx="122">
                  <c:v>68</c:v>
                </c:pt>
                <c:pt idx="123">
                  <c:v>50.7</c:v>
                </c:pt>
                <c:pt idx="124">
                  <c:v>64.900000000000006</c:v>
                </c:pt>
                <c:pt idx="125">
                  <c:v>55.9</c:v>
                </c:pt>
                <c:pt idx="126">
                  <c:v>68.900000000000006</c:v>
                </c:pt>
                <c:pt idx="127">
                  <c:v>70.7</c:v>
                </c:pt>
                <c:pt idx="128">
                  <c:v>55.9</c:v>
                </c:pt>
                <c:pt idx="129">
                  <c:v>61</c:v>
                </c:pt>
                <c:pt idx="130">
                  <c:v>72.7</c:v>
                </c:pt>
                <c:pt idx="131">
                  <c:v>55</c:v>
                </c:pt>
                <c:pt idx="132">
                  <c:v>70</c:v>
                </c:pt>
                <c:pt idx="133">
                  <c:v>50</c:v>
                </c:pt>
                <c:pt idx="134">
                  <c:v>50</c:v>
                </c:pt>
                <c:pt idx="135">
                  <c:v>50.4</c:v>
                </c:pt>
                <c:pt idx="136">
                  <c:v>51.1</c:v>
                </c:pt>
                <c:pt idx="137">
                  <c:v>51.1</c:v>
                </c:pt>
                <c:pt idx="138">
                  <c:v>52.3</c:v>
                </c:pt>
                <c:pt idx="139">
                  <c:v>69.099999999999994</c:v>
                </c:pt>
                <c:pt idx="140">
                  <c:v>66</c:v>
                </c:pt>
                <c:pt idx="141">
                  <c:v>70</c:v>
                </c:pt>
                <c:pt idx="142">
                  <c:v>52</c:v>
                </c:pt>
                <c:pt idx="143">
                  <c:v>63.7</c:v>
                </c:pt>
                <c:pt idx="144">
                  <c:v>53.1</c:v>
                </c:pt>
                <c:pt idx="145">
                  <c:v>62.1</c:v>
                </c:pt>
                <c:pt idx="146">
                  <c:v>55</c:v>
                </c:pt>
                <c:pt idx="147">
                  <c:v>60.1</c:v>
                </c:pt>
                <c:pt idx="148">
                  <c:v>57.9</c:v>
                </c:pt>
                <c:pt idx="149">
                  <c:v>66.7</c:v>
                </c:pt>
                <c:pt idx="150">
                  <c:v>73</c:v>
                </c:pt>
                <c:pt idx="151">
                  <c:v>70.7</c:v>
                </c:pt>
                <c:pt idx="152">
                  <c:v>57</c:v>
                </c:pt>
                <c:pt idx="153">
                  <c:v>57</c:v>
                </c:pt>
                <c:pt idx="154">
                  <c:v>57</c:v>
                </c:pt>
                <c:pt idx="155">
                  <c:v>71.599999999999994</c:v>
                </c:pt>
                <c:pt idx="156">
                  <c:v>73</c:v>
                </c:pt>
                <c:pt idx="157">
                  <c:v>55</c:v>
                </c:pt>
                <c:pt idx="158">
                  <c:v>55.2</c:v>
                </c:pt>
                <c:pt idx="159">
                  <c:v>61</c:v>
                </c:pt>
                <c:pt idx="160">
                  <c:v>63.7</c:v>
                </c:pt>
                <c:pt idx="161">
                  <c:v>62.1</c:v>
                </c:pt>
                <c:pt idx="162">
                  <c:v>62.1</c:v>
                </c:pt>
                <c:pt idx="163">
                  <c:v>73.900000000000006</c:v>
                </c:pt>
                <c:pt idx="164">
                  <c:v>60.1</c:v>
                </c:pt>
                <c:pt idx="165">
                  <c:v>49.3</c:v>
                </c:pt>
                <c:pt idx="166">
                  <c:v>53.1</c:v>
                </c:pt>
                <c:pt idx="167">
                  <c:v>48.9</c:v>
                </c:pt>
                <c:pt idx="168">
                  <c:v>61</c:v>
                </c:pt>
                <c:pt idx="169">
                  <c:v>57.4</c:v>
                </c:pt>
                <c:pt idx="170">
                  <c:v>51.1</c:v>
                </c:pt>
                <c:pt idx="171">
                  <c:v>50</c:v>
                </c:pt>
                <c:pt idx="172">
                  <c:v>51.6</c:v>
                </c:pt>
                <c:pt idx="173">
                  <c:v>71.400000000000006</c:v>
                </c:pt>
                <c:pt idx="174">
                  <c:v>51.1</c:v>
                </c:pt>
                <c:pt idx="175">
                  <c:v>63</c:v>
                </c:pt>
                <c:pt idx="176">
                  <c:v>63</c:v>
                </c:pt>
                <c:pt idx="177">
                  <c:v>63</c:v>
                </c:pt>
                <c:pt idx="178">
                  <c:v>55.9</c:v>
                </c:pt>
                <c:pt idx="179">
                  <c:v>55.9</c:v>
                </c:pt>
                <c:pt idx="180">
                  <c:v>54</c:v>
                </c:pt>
                <c:pt idx="181">
                  <c:v>48.9</c:v>
                </c:pt>
                <c:pt idx="182">
                  <c:v>64</c:v>
                </c:pt>
                <c:pt idx="183">
                  <c:v>55.9</c:v>
                </c:pt>
                <c:pt idx="184">
                  <c:v>71.099999999999994</c:v>
                </c:pt>
                <c:pt idx="185">
                  <c:v>55.8</c:v>
                </c:pt>
                <c:pt idx="186">
                  <c:v>56.7</c:v>
                </c:pt>
                <c:pt idx="187">
                  <c:v>55</c:v>
                </c:pt>
                <c:pt idx="188">
                  <c:v>68.5</c:v>
                </c:pt>
                <c:pt idx="189">
                  <c:v>68.400000000000006</c:v>
                </c:pt>
                <c:pt idx="190">
                  <c:v>54</c:v>
                </c:pt>
                <c:pt idx="191">
                  <c:v>59.4</c:v>
                </c:pt>
                <c:pt idx="192">
                  <c:v>51.1</c:v>
                </c:pt>
                <c:pt idx="193">
                  <c:v>63</c:v>
                </c:pt>
                <c:pt idx="194">
                  <c:v>51.8</c:v>
                </c:pt>
                <c:pt idx="195">
                  <c:v>59.7</c:v>
                </c:pt>
                <c:pt idx="196">
                  <c:v>53.1</c:v>
                </c:pt>
                <c:pt idx="197">
                  <c:v>65.7</c:v>
                </c:pt>
                <c:pt idx="198">
                  <c:v>71.099999999999994</c:v>
                </c:pt>
                <c:pt idx="199">
                  <c:v>60.6</c:v>
                </c:pt>
                <c:pt idx="200">
                  <c:v>66.7</c:v>
                </c:pt>
                <c:pt idx="201">
                  <c:v>65.7</c:v>
                </c:pt>
                <c:pt idx="202">
                  <c:v>64.8</c:v>
                </c:pt>
                <c:pt idx="203">
                  <c:v>54.1</c:v>
                </c:pt>
                <c:pt idx="204">
                  <c:v>56.7</c:v>
                </c:pt>
                <c:pt idx="205">
                  <c:v>66.900000000000006</c:v>
                </c:pt>
                <c:pt idx="206">
                  <c:v>62.1</c:v>
                </c:pt>
                <c:pt idx="207">
                  <c:v>54</c:v>
                </c:pt>
                <c:pt idx="208">
                  <c:v>62.6</c:v>
                </c:pt>
                <c:pt idx="209">
                  <c:v>62.1</c:v>
                </c:pt>
                <c:pt idx="210">
                  <c:v>51.1</c:v>
                </c:pt>
                <c:pt idx="211">
                  <c:v>60.1</c:v>
                </c:pt>
                <c:pt idx="212">
                  <c:v>50</c:v>
                </c:pt>
                <c:pt idx="213">
                  <c:v>53.1</c:v>
                </c:pt>
                <c:pt idx="214">
                  <c:v>53.1</c:v>
                </c:pt>
                <c:pt idx="215">
                  <c:v>74.7</c:v>
                </c:pt>
                <c:pt idx="216">
                  <c:v>64</c:v>
                </c:pt>
                <c:pt idx="217">
                  <c:v>53.1</c:v>
                </c:pt>
                <c:pt idx="218">
                  <c:v>68.400000000000006</c:v>
                </c:pt>
                <c:pt idx="219">
                  <c:v>57.2</c:v>
                </c:pt>
                <c:pt idx="220">
                  <c:v>69.099999999999994</c:v>
                </c:pt>
                <c:pt idx="221">
                  <c:v>62.2</c:v>
                </c:pt>
                <c:pt idx="222">
                  <c:v>52</c:v>
                </c:pt>
                <c:pt idx="223">
                  <c:v>66</c:v>
                </c:pt>
                <c:pt idx="224">
                  <c:v>61.7</c:v>
                </c:pt>
                <c:pt idx="225">
                  <c:v>60.1</c:v>
                </c:pt>
                <c:pt idx="226">
                  <c:v>72</c:v>
                </c:pt>
                <c:pt idx="227">
                  <c:v>66.400000000000006</c:v>
                </c:pt>
                <c:pt idx="228">
                  <c:v>51.1</c:v>
                </c:pt>
                <c:pt idx="229">
                  <c:v>57</c:v>
                </c:pt>
                <c:pt idx="230">
                  <c:v>60.1</c:v>
                </c:pt>
                <c:pt idx="231">
                  <c:v>50</c:v>
                </c:pt>
                <c:pt idx="232">
                  <c:v>55</c:v>
                </c:pt>
                <c:pt idx="233">
                  <c:v>69.3</c:v>
                </c:pt>
                <c:pt idx="234">
                  <c:v>53.4</c:v>
                </c:pt>
                <c:pt idx="235">
                  <c:v>59</c:v>
                </c:pt>
                <c:pt idx="236">
                  <c:v>51.1</c:v>
                </c:pt>
                <c:pt idx="237">
                  <c:v>50</c:v>
                </c:pt>
                <c:pt idx="238">
                  <c:v>50</c:v>
                </c:pt>
                <c:pt idx="239">
                  <c:v>55</c:v>
                </c:pt>
                <c:pt idx="240">
                  <c:v>58.6</c:v>
                </c:pt>
                <c:pt idx="241">
                  <c:v>50</c:v>
                </c:pt>
                <c:pt idx="242">
                  <c:v>57.2</c:v>
                </c:pt>
                <c:pt idx="243">
                  <c:v>68</c:v>
                </c:pt>
                <c:pt idx="244">
                  <c:v>62.1</c:v>
                </c:pt>
                <c:pt idx="245">
                  <c:v>59</c:v>
                </c:pt>
                <c:pt idx="246">
                  <c:v>65.7</c:v>
                </c:pt>
                <c:pt idx="247">
                  <c:v>53.1</c:v>
                </c:pt>
                <c:pt idx="248">
                  <c:v>55.6</c:v>
                </c:pt>
                <c:pt idx="249">
                  <c:v>71.099999999999994</c:v>
                </c:pt>
                <c:pt idx="250">
                  <c:v>63.3</c:v>
                </c:pt>
                <c:pt idx="251">
                  <c:v>60.4</c:v>
                </c:pt>
                <c:pt idx="252">
                  <c:v>55.9</c:v>
                </c:pt>
                <c:pt idx="253">
                  <c:v>49.6</c:v>
                </c:pt>
                <c:pt idx="254">
                  <c:v>60.1</c:v>
                </c:pt>
                <c:pt idx="255">
                  <c:v>66</c:v>
                </c:pt>
                <c:pt idx="256">
                  <c:v>70</c:v>
                </c:pt>
                <c:pt idx="257">
                  <c:v>66.900000000000006</c:v>
                </c:pt>
                <c:pt idx="258">
                  <c:v>51.1</c:v>
                </c:pt>
                <c:pt idx="259">
                  <c:v>57.9</c:v>
                </c:pt>
                <c:pt idx="260">
                  <c:v>52</c:v>
                </c:pt>
                <c:pt idx="261">
                  <c:v>62.1</c:v>
                </c:pt>
                <c:pt idx="262">
                  <c:v>57</c:v>
                </c:pt>
                <c:pt idx="263">
                  <c:v>57.9</c:v>
                </c:pt>
                <c:pt idx="264">
                  <c:v>54.1</c:v>
                </c:pt>
                <c:pt idx="265">
                  <c:v>64.900000000000006</c:v>
                </c:pt>
                <c:pt idx="266">
                  <c:v>52</c:v>
                </c:pt>
                <c:pt idx="267">
                  <c:v>68.7</c:v>
                </c:pt>
                <c:pt idx="268">
                  <c:v>57.9</c:v>
                </c:pt>
                <c:pt idx="269">
                  <c:v>69.3</c:v>
                </c:pt>
                <c:pt idx="270">
                  <c:v>66</c:v>
                </c:pt>
                <c:pt idx="271">
                  <c:v>59.4</c:v>
                </c:pt>
                <c:pt idx="272">
                  <c:v>51.1</c:v>
                </c:pt>
                <c:pt idx="273">
                  <c:v>49.1</c:v>
                </c:pt>
                <c:pt idx="274">
                  <c:v>52</c:v>
                </c:pt>
                <c:pt idx="275">
                  <c:v>64.8</c:v>
                </c:pt>
                <c:pt idx="276">
                  <c:v>64.2</c:v>
                </c:pt>
                <c:pt idx="277">
                  <c:v>66</c:v>
                </c:pt>
                <c:pt idx="278">
                  <c:v>63</c:v>
                </c:pt>
                <c:pt idx="279">
                  <c:v>57.9</c:v>
                </c:pt>
                <c:pt idx="280">
                  <c:v>50.7</c:v>
                </c:pt>
                <c:pt idx="281">
                  <c:v>64.400000000000006</c:v>
                </c:pt>
                <c:pt idx="282">
                  <c:v>65.3</c:v>
                </c:pt>
                <c:pt idx="283">
                  <c:v>68.400000000000006</c:v>
                </c:pt>
                <c:pt idx="284">
                  <c:v>74.7</c:v>
                </c:pt>
                <c:pt idx="285">
                  <c:v>73.900000000000006</c:v>
                </c:pt>
                <c:pt idx="286">
                  <c:v>55.9</c:v>
                </c:pt>
                <c:pt idx="287">
                  <c:v>67.3</c:v>
                </c:pt>
                <c:pt idx="288">
                  <c:v>52</c:v>
                </c:pt>
                <c:pt idx="289">
                  <c:v>61.7</c:v>
                </c:pt>
                <c:pt idx="290">
                  <c:v>67.599999999999994</c:v>
                </c:pt>
                <c:pt idx="291">
                  <c:v>60.1</c:v>
                </c:pt>
                <c:pt idx="292">
                  <c:v>63.3</c:v>
                </c:pt>
                <c:pt idx="293">
                  <c:v>73</c:v>
                </c:pt>
                <c:pt idx="294">
                  <c:v>73</c:v>
                </c:pt>
                <c:pt idx="295">
                  <c:v>55.9</c:v>
                </c:pt>
                <c:pt idx="296">
                  <c:v>53.1</c:v>
                </c:pt>
                <c:pt idx="297">
                  <c:v>74.7</c:v>
                </c:pt>
                <c:pt idx="298">
                  <c:v>48.4</c:v>
                </c:pt>
                <c:pt idx="299">
                  <c:v>60.3</c:v>
                </c:pt>
                <c:pt idx="300">
                  <c:v>50.4</c:v>
                </c:pt>
                <c:pt idx="301">
                  <c:v>50</c:v>
                </c:pt>
                <c:pt idx="302">
                  <c:v>53.8</c:v>
                </c:pt>
                <c:pt idx="303">
                  <c:v>61</c:v>
                </c:pt>
                <c:pt idx="304">
                  <c:v>66.900000000000006</c:v>
                </c:pt>
                <c:pt idx="305">
                  <c:v>64</c:v>
                </c:pt>
                <c:pt idx="306">
                  <c:v>70</c:v>
                </c:pt>
                <c:pt idx="307">
                  <c:v>60.1</c:v>
                </c:pt>
                <c:pt idx="308">
                  <c:v>57.9</c:v>
                </c:pt>
                <c:pt idx="309">
                  <c:v>50</c:v>
                </c:pt>
                <c:pt idx="310">
                  <c:v>52</c:v>
                </c:pt>
                <c:pt idx="311">
                  <c:v>70</c:v>
                </c:pt>
                <c:pt idx="312">
                  <c:v>54</c:v>
                </c:pt>
                <c:pt idx="313">
                  <c:v>54</c:v>
                </c:pt>
                <c:pt idx="314">
                  <c:v>48.9</c:v>
                </c:pt>
                <c:pt idx="315">
                  <c:v>50</c:v>
                </c:pt>
                <c:pt idx="316">
                  <c:v>68.7</c:v>
                </c:pt>
                <c:pt idx="317">
                  <c:v>60.3</c:v>
                </c:pt>
                <c:pt idx="318">
                  <c:v>66.900000000000006</c:v>
                </c:pt>
                <c:pt idx="319">
                  <c:v>59</c:v>
                </c:pt>
                <c:pt idx="320">
                  <c:v>56.7</c:v>
                </c:pt>
                <c:pt idx="321">
                  <c:v>51.1</c:v>
                </c:pt>
                <c:pt idx="322">
                  <c:v>51.1</c:v>
                </c:pt>
                <c:pt idx="323">
                  <c:v>69.099999999999994</c:v>
                </c:pt>
                <c:pt idx="324">
                  <c:v>57.9</c:v>
                </c:pt>
                <c:pt idx="325">
                  <c:v>48.9</c:v>
                </c:pt>
                <c:pt idx="326">
                  <c:v>72</c:v>
                </c:pt>
                <c:pt idx="327">
                  <c:v>55.9</c:v>
                </c:pt>
                <c:pt idx="328">
                  <c:v>55.9</c:v>
                </c:pt>
                <c:pt idx="329">
                  <c:v>50</c:v>
                </c:pt>
                <c:pt idx="330">
                  <c:v>66</c:v>
                </c:pt>
                <c:pt idx="331">
                  <c:v>50.4</c:v>
                </c:pt>
                <c:pt idx="332">
                  <c:v>51.1</c:v>
                </c:pt>
                <c:pt idx="333">
                  <c:v>55</c:v>
                </c:pt>
                <c:pt idx="334">
                  <c:v>51.1</c:v>
                </c:pt>
                <c:pt idx="335">
                  <c:v>48.9</c:v>
                </c:pt>
                <c:pt idx="336">
                  <c:v>71.2</c:v>
                </c:pt>
                <c:pt idx="337">
                  <c:v>55</c:v>
                </c:pt>
                <c:pt idx="338">
                  <c:v>55</c:v>
                </c:pt>
                <c:pt idx="339">
                  <c:v>55</c:v>
                </c:pt>
                <c:pt idx="340">
                  <c:v>50</c:v>
                </c:pt>
                <c:pt idx="341">
                  <c:v>71.2</c:v>
                </c:pt>
                <c:pt idx="342">
                  <c:v>64</c:v>
                </c:pt>
                <c:pt idx="343">
                  <c:v>60.1</c:v>
                </c:pt>
                <c:pt idx="344">
                  <c:v>68</c:v>
                </c:pt>
                <c:pt idx="345">
                  <c:v>67.099999999999994</c:v>
                </c:pt>
                <c:pt idx="346">
                  <c:v>66</c:v>
                </c:pt>
                <c:pt idx="347">
                  <c:v>66</c:v>
                </c:pt>
                <c:pt idx="348">
                  <c:v>60.4</c:v>
                </c:pt>
                <c:pt idx="349">
                  <c:v>52.9</c:v>
                </c:pt>
                <c:pt idx="350">
                  <c:v>52.3</c:v>
                </c:pt>
                <c:pt idx="351">
                  <c:v>55.6</c:v>
                </c:pt>
                <c:pt idx="352">
                  <c:v>48.9</c:v>
                </c:pt>
                <c:pt idx="353">
                  <c:v>52.7</c:v>
                </c:pt>
                <c:pt idx="354">
                  <c:v>49.6</c:v>
                </c:pt>
                <c:pt idx="355">
                  <c:v>58.1</c:v>
                </c:pt>
                <c:pt idx="356">
                  <c:v>69.099999999999994</c:v>
                </c:pt>
                <c:pt idx="357">
                  <c:v>68</c:v>
                </c:pt>
                <c:pt idx="358">
                  <c:v>48.9</c:v>
                </c:pt>
                <c:pt idx="359">
                  <c:v>53.2</c:v>
                </c:pt>
                <c:pt idx="360">
                  <c:v>63</c:v>
                </c:pt>
                <c:pt idx="361">
                  <c:v>53.1</c:v>
                </c:pt>
                <c:pt idx="362">
                  <c:v>60.1</c:v>
                </c:pt>
                <c:pt idx="363">
                  <c:v>69.099999999999994</c:v>
                </c:pt>
                <c:pt idx="364">
                  <c:v>51.1</c:v>
                </c:pt>
                <c:pt idx="365">
                  <c:v>60.6</c:v>
                </c:pt>
                <c:pt idx="366">
                  <c:v>59</c:v>
                </c:pt>
                <c:pt idx="367">
                  <c:v>59</c:v>
                </c:pt>
                <c:pt idx="368">
                  <c:v>61</c:v>
                </c:pt>
                <c:pt idx="369">
                  <c:v>57.9</c:v>
                </c:pt>
                <c:pt idx="370">
                  <c:v>57</c:v>
                </c:pt>
                <c:pt idx="371">
                  <c:v>73</c:v>
                </c:pt>
                <c:pt idx="372">
                  <c:v>55.9</c:v>
                </c:pt>
                <c:pt idx="373">
                  <c:v>50</c:v>
                </c:pt>
                <c:pt idx="374">
                  <c:v>61</c:v>
                </c:pt>
                <c:pt idx="375">
                  <c:v>73.900000000000006</c:v>
                </c:pt>
                <c:pt idx="376">
                  <c:v>62.2</c:v>
                </c:pt>
                <c:pt idx="377">
                  <c:v>50</c:v>
                </c:pt>
                <c:pt idx="378">
                  <c:v>61</c:v>
                </c:pt>
                <c:pt idx="379">
                  <c:v>72</c:v>
                </c:pt>
                <c:pt idx="380">
                  <c:v>64</c:v>
                </c:pt>
                <c:pt idx="381">
                  <c:v>54</c:v>
                </c:pt>
                <c:pt idx="382">
                  <c:v>54</c:v>
                </c:pt>
                <c:pt idx="383">
                  <c:v>52</c:v>
                </c:pt>
                <c:pt idx="384">
                  <c:v>62.1</c:v>
                </c:pt>
                <c:pt idx="385">
                  <c:v>68.7</c:v>
                </c:pt>
                <c:pt idx="386">
                  <c:v>62.1</c:v>
                </c:pt>
                <c:pt idx="387">
                  <c:v>52</c:v>
                </c:pt>
                <c:pt idx="388">
                  <c:v>52</c:v>
                </c:pt>
                <c:pt idx="389">
                  <c:v>52</c:v>
                </c:pt>
                <c:pt idx="390">
                  <c:v>58.1</c:v>
                </c:pt>
                <c:pt idx="391">
                  <c:v>52</c:v>
                </c:pt>
                <c:pt idx="392">
                  <c:v>54</c:v>
                </c:pt>
                <c:pt idx="393">
                  <c:v>52</c:v>
                </c:pt>
                <c:pt idx="394">
                  <c:v>71.099999999999994</c:v>
                </c:pt>
                <c:pt idx="395">
                  <c:v>51.1</c:v>
                </c:pt>
                <c:pt idx="396">
                  <c:v>50</c:v>
                </c:pt>
                <c:pt idx="397">
                  <c:v>51.1</c:v>
                </c:pt>
                <c:pt idx="398">
                  <c:v>51.1</c:v>
                </c:pt>
                <c:pt idx="399">
                  <c:v>51.1</c:v>
                </c:pt>
                <c:pt idx="400">
                  <c:v>52.2</c:v>
                </c:pt>
                <c:pt idx="401">
                  <c:v>50.7</c:v>
                </c:pt>
                <c:pt idx="402">
                  <c:v>68</c:v>
                </c:pt>
                <c:pt idx="403">
                  <c:v>62.1</c:v>
                </c:pt>
                <c:pt idx="404">
                  <c:v>67.599999999999994</c:v>
                </c:pt>
                <c:pt idx="405">
                  <c:v>57</c:v>
                </c:pt>
                <c:pt idx="406">
                  <c:v>66.900000000000006</c:v>
                </c:pt>
                <c:pt idx="407">
                  <c:v>54</c:v>
                </c:pt>
                <c:pt idx="408">
                  <c:v>62.1</c:v>
                </c:pt>
                <c:pt idx="409">
                  <c:v>59</c:v>
                </c:pt>
                <c:pt idx="410">
                  <c:v>64.8</c:v>
                </c:pt>
                <c:pt idx="411">
                  <c:v>58.6</c:v>
                </c:pt>
                <c:pt idx="412">
                  <c:v>55</c:v>
                </c:pt>
                <c:pt idx="413">
                  <c:v>63.3</c:v>
                </c:pt>
                <c:pt idx="414">
                  <c:v>72</c:v>
                </c:pt>
                <c:pt idx="415">
                  <c:v>49.3</c:v>
                </c:pt>
                <c:pt idx="416">
                  <c:v>53.1</c:v>
                </c:pt>
                <c:pt idx="417">
                  <c:v>55.4</c:v>
                </c:pt>
                <c:pt idx="418">
                  <c:v>52</c:v>
                </c:pt>
                <c:pt idx="419">
                  <c:v>51.1</c:v>
                </c:pt>
                <c:pt idx="420">
                  <c:v>60.1</c:v>
                </c:pt>
                <c:pt idx="421">
                  <c:v>57.9</c:v>
                </c:pt>
                <c:pt idx="422">
                  <c:v>51.1</c:v>
                </c:pt>
                <c:pt idx="423">
                  <c:v>54</c:v>
                </c:pt>
                <c:pt idx="424">
                  <c:v>58.6</c:v>
                </c:pt>
                <c:pt idx="425">
                  <c:v>51.1</c:v>
                </c:pt>
                <c:pt idx="426">
                  <c:v>71.099999999999994</c:v>
                </c:pt>
                <c:pt idx="427">
                  <c:v>69.099999999999994</c:v>
                </c:pt>
                <c:pt idx="428">
                  <c:v>62.4</c:v>
                </c:pt>
                <c:pt idx="429">
                  <c:v>52</c:v>
                </c:pt>
                <c:pt idx="430">
                  <c:v>61</c:v>
                </c:pt>
                <c:pt idx="431">
                  <c:v>54</c:v>
                </c:pt>
                <c:pt idx="432">
                  <c:v>52</c:v>
                </c:pt>
                <c:pt idx="433">
                  <c:v>55</c:v>
                </c:pt>
                <c:pt idx="434">
                  <c:v>55</c:v>
                </c:pt>
                <c:pt idx="435">
                  <c:v>64</c:v>
                </c:pt>
                <c:pt idx="436">
                  <c:v>64</c:v>
                </c:pt>
                <c:pt idx="437">
                  <c:v>55</c:v>
                </c:pt>
                <c:pt idx="438">
                  <c:v>54</c:v>
                </c:pt>
                <c:pt idx="439">
                  <c:v>66</c:v>
                </c:pt>
                <c:pt idx="440">
                  <c:v>57</c:v>
                </c:pt>
                <c:pt idx="441">
                  <c:v>57</c:v>
                </c:pt>
                <c:pt idx="442">
                  <c:v>55.9</c:v>
                </c:pt>
                <c:pt idx="443">
                  <c:v>48.4</c:v>
                </c:pt>
                <c:pt idx="444">
                  <c:v>69.099999999999994</c:v>
                </c:pt>
                <c:pt idx="445">
                  <c:v>59</c:v>
                </c:pt>
                <c:pt idx="446">
                  <c:v>50</c:v>
                </c:pt>
                <c:pt idx="447">
                  <c:v>57.9</c:v>
                </c:pt>
                <c:pt idx="448">
                  <c:v>66</c:v>
                </c:pt>
                <c:pt idx="449">
                  <c:v>57</c:v>
                </c:pt>
                <c:pt idx="450">
                  <c:v>53.1</c:v>
                </c:pt>
                <c:pt idx="451">
                  <c:v>54</c:v>
                </c:pt>
                <c:pt idx="452">
                  <c:v>57.9</c:v>
                </c:pt>
                <c:pt idx="453">
                  <c:v>57.9</c:v>
                </c:pt>
                <c:pt idx="454">
                  <c:v>66.400000000000006</c:v>
                </c:pt>
                <c:pt idx="455">
                  <c:v>55.9</c:v>
                </c:pt>
                <c:pt idx="456">
                  <c:v>50</c:v>
                </c:pt>
                <c:pt idx="457">
                  <c:v>54.7</c:v>
                </c:pt>
                <c:pt idx="458">
                  <c:v>63</c:v>
                </c:pt>
                <c:pt idx="459">
                  <c:v>62.1</c:v>
                </c:pt>
                <c:pt idx="460">
                  <c:v>63</c:v>
                </c:pt>
                <c:pt idx="461">
                  <c:v>52.7</c:v>
                </c:pt>
                <c:pt idx="462">
                  <c:v>53.2</c:v>
                </c:pt>
                <c:pt idx="463">
                  <c:v>48.9</c:v>
                </c:pt>
                <c:pt idx="464">
                  <c:v>53.1</c:v>
                </c:pt>
                <c:pt idx="465">
                  <c:v>53.1</c:v>
                </c:pt>
                <c:pt idx="466">
                  <c:v>70</c:v>
                </c:pt>
                <c:pt idx="467">
                  <c:v>70</c:v>
                </c:pt>
                <c:pt idx="468">
                  <c:v>59.7</c:v>
                </c:pt>
                <c:pt idx="469">
                  <c:v>48.7</c:v>
                </c:pt>
                <c:pt idx="470">
                  <c:v>62.1</c:v>
                </c:pt>
                <c:pt idx="471">
                  <c:v>62.1</c:v>
                </c:pt>
                <c:pt idx="472">
                  <c:v>69.099999999999994</c:v>
                </c:pt>
                <c:pt idx="473">
                  <c:v>60.1</c:v>
                </c:pt>
                <c:pt idx="474">
                  <c:v>64.900000000000006</c:v>
                </c:pt>
                <c:pt idx="475">
                  <c:v>62.1</c:v>
                </c:pt>
                <c:pt idx="476">
                  <c:v>70</c:v>
                </c:pt>
                <c:pt idx="477">
                  <c:v>63</c:v>
                </c:pt>
                <c:pt idx="478">
                  <c:v>49.3</c:v>
                </c:pt>
                <c:pt idx="479">
                  <c:v>57.9</c:v>
                </c:pt>
                <c:pt idx="480">
                  <c:v>52</c:v>
                </c:pt>
                <c:pt idx="481">
                  <c:v>50</c:v>
                </c:pt>
                <c:pt idx="482">
                  <c:v>50</c:v>
                </c:pt>
                <c:pt idx="483">
                  <c:v>50</c:v>
                </c:pt>
                <c:pt idx="484">
                  <c:v>50</c:v>
                </c:pt>
                <c:pt idx="485">
                  <c:v>51.1</c:v>
                </c:pt>
                <c:pt idx="486">
                  <c:v>50</c:v>
                </c:pt>
                <c:pt idx="487">
                  <c:v>63</c:v>
                </c:pt>
                <c:pt idx="488">
                  <c:v>50.7</c:v>
                </c:pt>
                <c:pt idx="489">
                  <c:v>66.7</c:v>
                </c:pt>
                <c:pt idx="490">
                  <c:v>49.3</c:v>
                </c:pt>
                <c:pt idx="491">
                  <c:v>54.3</c:v>
                </c:pt>
                <c:pt idx="492">
                  <c:v>53.1</c:v>
                </c:pt>
                <c:pt idx="493">
                  <c:v>57</c:v>
                </c:pt>
                <c:pt idx="494">
                  <c:v>54</c:v>
                </c:pt>
                <c:pt idx="495">
                  <c:v>57</c:v>
                </c:pt>
                <c:pt idx="496">
                  <c:v>50</c:v>
                </c:pt>
                <c:pt idx="497">
                  <c:v>52</c:v>
                </c:pt>
                <c:pt idx="498">
                  <c:v>52</c:v>
                </c:pt>
                <c:pt idx="499">
                  <c:v>64.900000000000006</c:v>
                </c:pt>
                <c:pt idx="500">
                  <c:v>57.9</c:v>
                </c:pt>
                <c:pt idx="501">
                  <c:v>50.7</c:v>
                </c:pt>
                <c:pt idx="502">
                  <c:v>55.9</c:v>
                </c:pt>
                <c:pt idx="503">
                  <c:v>55.9</c:v>
                </c:pt>
                <c:pt idx="504">
                  <c:v>54</c:v>
                </c:pt>
                <c:pt idx="505">
                  <c:v>54</c:v>
                </c:pt>
                <c:pt idx="506">
                  <c:v>60.8</c:v>
                </c:pt>
                <c:pt idx="507">
                  <c:v>55</c:v>
                </c:pt>
                <c:pt idx="508">
                  <c:v>54</c:v>
                </c:pt>
                <c:pt idx="509">
                  <c:v>54</c:v>
                </c:pt>
                <c:pt idx="510">
                  <c:v>59</c:v>
                </c:pt>
                <c:pt idx="511">
                  <c:v>57.9</c:v>
                </c:pt>
                <c:pt idx="512">
                  <c:v>48.9</c:v>
                </c:pt>
                <c:pt idx="513">
                  <c:v>61.3</c:v>
                </c:pt>
                <c:pt idx="514">
                  <c:v>48.9</c:v>
                </c:pt>
                <c:pt idx="515">
                  <c:v>57.9</c:v>
                </c:pt>
                <c:pt idx="516">
                  <c:v>48.9</c:v>
                </c:pt>
                <c:pt idx="517">
                  <c:v>55</c:v>
                </c:pt>
                <c:pt idx="518">
                  <c:v>48.9</c:v>
                </c:pt>
                <c:pt idx="519">
                  <c:v>73</c:v>
                </c:pt>
                <c:pt idx="520">
                  <c:v>56.7</c:v>
                </c:pt>
                <c:pt idx="521">
                  <c:v>52.7</c:v>
                </c:pt>
                <c:pt idx="522">
                  <c:v>55</c:v>
                </c:pt>
                <c:pt idx="523">
                  <c:v>61</c:v>
                </c:pt>
                <c:pt idx="524">
                  <c:v>55.2</c:v>
                </c:pt>
                <c:pt idx="525">
                  <c:v>68</c:v>
                </c:pt>
                <c:pt idx="526">
                  <c:v>68</c:v>
                </c:pt>
                <c:pt idx="527">
                  <c:v>55.9</c:v>
                </c:pt>
                <c:pt idx="528">
                  <c:v>48.9</c:v>
                </c:pt>
                <c:pt idx="529">
                  <c:v>48.9</c:v>
                </c:pt>
                <c:pt idx="530">
                  <c:v>55.9</c:v>
                </c:pt>
                <c:pt idx="531">
                  <c:v>62.2</c:v>
                </c:pt>
                <c:pt idx="532">
                  <c:v>62.1</c:v>
                </c:pt>
                <c:pt idx="533">
                  <c:v>50.5</c:v>
                </c:pt>
                <c:pt idx="534">
                  <c:v>51.1</c:v>
                </c:pt>
                <c:pt idx="535">
                  <c:v>50.4</c:v>
                </c:pt>
                <c:pt idx="536">
                  <c:v>51.1</c:v>
                </c:pt>
                <c:pt idx="537">
                  <c:v>51.1</c:v>
                </c:pt>
                <c:pt idx="538">
                  <c:v>51.1</c:v>
                </c:pt>
                <c:pt idx="539">
                  <c:v>59</c:v>
                </c:pt>
                <c:pt idx="540">
                  <c:v>59</c:v>
                </c:pt>
                <c:pt idx="541">
                  <c:v>50</c:v>
                </c:pt>
                <c:pt idx="542">
                  <c:v>65.7</c:v>
                </c:pt>
                <c:pt idx="543">
                  <c:v>53.1</c:v>
                </c:pt>
                <c:pt idx="544">
                  <c:v>51.1</c:v>
                </c:pt>
                <c:pt idx="545">
                  <c:v>57</c:v>
                </c:pt>
                <c:pt idx="546">
                  <c:v>60.1</c:v>
                </c:pt>
                <c:pt idx="547">
                  <c:v>53.1</c:v>
                </c:pt>
                <c:pt idx="548">
                  <c:v>48.9</c:v>
                </c:pt>
                <c:pt idx="549">
                  <c:v>54</c:v>
                </c:pt>
                <c:pt idx="550">
                  <c:v>54</c:v>
                </c:pt>
                <c:pt idx="551">
                  <c:v>55</c:v>
                </c:pt>
                <c:pt idx="552">
                  <c:v>63</c:v>
                </c:pt>
                <c:pt idx="553">
                  <c:v>55.9</c:v>
                </c:pt>
                <c:pt idx="554">
                  <c:v>48.9</c:v>
                </c:pt>
                <c:pt idx="555">
                  <c:v>62.1</c:v>
                </c:pt>
                <c:pt idx="556">
                  <c:v>65.3</c:v>
                </c:pt>
                <c:pt idx="557">
                  <c:v>59</c:v>
                </c:pt>
                <c:pt idx="558">
                  <c:v>54</c:v>
                </c:pt>
                <c:pt idx="559">
                  <c:v>60.1</c:v>
                </c:pt>
                <c:pt idx="560">
                  <c:v>57</c:v>
                </c:pt>
                <c:pt idx="561">
                  <c:v>55.9</c:v>
                </c:pt>
                <c:pt idx="562">
                  <c:v>63</c:v>
                </c:pt>
                <c:pt idx="563">
                  <c:v>48.9</c:v>
                </c:pt>
                <c:pt idx="564">
                  <c:v>50</c:v>
                </c:pt>
                <c:pt idx="565">
                  <c:v>50</c:v>
                </c:pt>
                <c:pt idx="566">
                  <c:v>57.6</c:v>
                </c:pt>
                <c:pt idx="567">
                  <c:v>55</c:v>
                </c:pt>
                <c:pt idx="568">
                  <c:v>48.9</c:v>
                </c:pt>
                <c:pt idx="569">
                  <c:v>50</c:v>
                </c:pt>
                <c:pt idx="570">
                  <c:v>63.7</c:v>
                </c:pt>
                <c:pt idx="571">
                  <c:v>54.3</c:v>
                </c:pt>
                <c:pt idx="572">
                  <c:v>51.1</c:v>
                </c:pt>
                <c:pt idx="573">
                  <c:v>57</c:v>
                </c:pt>
                <c:pt idx="574">
                  <c:v>57.4</c:v>
                </c:pt>
                <c:pt idx="575">
                  <c:v>53.1</c:v>
                </c:pt>
                <c:pt idx="576">
                  <c:v>50</c:v>
                </c:pt>
                <c:pt idx="577">
                  <c:v>71.099999999999994</c:v>
                </c:pt>
                <c:pt idx="578">
                  <c:v>52</c:v>
                </c:pt>
                <c:pt idx="579">
                  <c:v>57.2</c:v>
                </c:pt>
                <c:pt idx="580">
                  <c:v>56.7</c:v>
                </c:pt>
                <c:pt idx="581">
                  <c:v>73</c:v>
                </c:pt>
                <c:pt idx="582">
                  <c:v>63</c:v>
                </c:pt>
                <c:pt idx="583">
                  <c:v>52</c:v>
                </c:pt>
                <c:pt idx="584">
                  <c:v>50</c:v>
                </c:pt>
                <c:pt idx="585">
                  <c:v>62.1</c:v>
                </c:pt>
                <c:pt idx="586">
                  <c:v>57.9</c:v>
                </c:pt>
                <c:pt idx="587">
                  <c:v>52</c:v>
                </c:pt>
                <c:pt idx="588">
                  <c:v>55</c:v>
                </c:pt>
                <c:pt idx="589">
                  <c:v>63</c:v>
                </c:pt>
                <c:pt idx="590">
                  <c:v>51.3</c:v>
                </c:pt>
                <c:pt idx="591">
                  <c:v>53.2</c:v>
                </c:pt>
                <c:pt idx="592">
                  <c:v>52.3</c:v>
                </c:pt>
                <c:pt idx="593">
                  <c:v>57.9</c:v>
                </c:pt>
                <c:pt idx="594">
                  <c:v>52.3</c:v>
                </c:pt>
                <c:pt idx="595">
                  <c:v>74.7</c:v>
                </c:pt>
                <c:pt idx="596">
                  <c:v>67.3</c:v>
                </c:pt>
                <c:pt idx="597">
                  <c:v>57.9</c:v>
                </c:pt>
                <c:pt idx="598">
                  <c:v>58.1</c:v>
                </c:pt>
                <c:pt idx="599">
                  <c:v>50</c:v>
                </c:pt>
                <c:pt idx="600">
                  <c:v>58.6</c:v>
                </c:pt>
                <c:pt idx="601">
                  <c:v>51.1</c:v>
                </c:pt>
                <c:pt idx="602">
                  <c:v>55.8</c:v>
                </c:pt>
                <c:pt idx="603">
                  <c:v>50</c:v>
                </c:pt>
                <c:pt idx="604">
                  <c:v>55</c:v>
                </c:pt>
                <c:pt idx="605">
                  <c:v>66.900000000000006</c:v>
                </c:pt>
                <c:pt idx="606">
                  <c:v>57.9</c:v>
                </c:pt>
                <c:pt idx="607">
                  <c:v>59</c:v>
                </c:pt>
                <c:pt idx="608">
                  <c:v>57.6</c:v>
                </c:pt>
                <c:pt idx="609">
                  <c:v>70</c:v>
                </c:pt>
                <c:pt idx="610">
                  <c:v>72.3</c:v>
                </c:pt>
                <c:pt idx="611">
                  <c:v>52.3</c:v>
                </c:pt>
                <c:pt idx="612">
                  <c:v>53.1</c:v>
                </c:pt>
                <c:pt idx="613">
                  <c:v>51.1</c:v>
                </c:pt>
                <c:pt idx="614">
                  <c:v>61</c:v>
                </c:pt>
                <c:pt idx="615">
                  <c:v>50</c:v>
                </c:pt>
                <c:pt idx="616">
                  <c:v>52.3</c:v>
                </c:pt>
                <c:pt idx="617">
                  <c:v>61</c:v>
                </c:pt>
                <c:pt idx="618">
                  <c:v>54</c:v>
                </c:pt>
                <c:pt idx="619">
                  <c:v>50</c:v>
                </c:pt>
                <c:pt idx="620">
                  <c:v>49.1</c:v>
                </c:pt>
                <c:pt idx="621">
                  <c:v>67.599999999999994</c:v>
                </c:pt>
                <c:pt idx="622">
                  <c:v>61</c:v>
                </c:pt>
                <c:pt idx="623">
                  <c:v>57.4</c:v>
                </c:pt>
                <c:pt idx="624">
                  <c:v>53.1</c:v>
                </c:pt>
                <c:pt idx="625">
                  <c:v>50.9</c:v>
                </c:pt>
                <c:pt idx="626">
                  <c:v>63</c:v>
                </c:pt>
                <c:pt idx="627">
                  <c:v>68</c:v>
                </c:pt>
                <c:pt idx="628">
                  <c:v>60.1</c:v>
                </c:pt>
                <c:pt idx="629">
                  <c:v>56.7</c:v>
                </c:pt>
                <c:pt idx="630">
                  <c:v>50</c:v>
                </c:pt>
                <c:pt idx="631">
                  <c:v>60.1</c:v>
                </c:pt>
                <c:pt idx="632">
                  <c:v>52</c:v>
                </c:pt>
                <c:pt idx="633">
                  <c:v>51.1</c:v>
                </c:pt>
                <c:pt idx="634">
                  <c:v>60.1</c:v>
                </c:pt>
                <c:pt idx="635">
                  <c:v>51.1</c:v>
                </c:pt>
                <c:pt idx="636">
                  <c:v>54</c:v>
                </c:pt>
                <c:pt idx="637">
                  <c:v>57</c:v>
                </c:pt>
                <c:pt idx="638">
                  <c:v>62.1</c:v>
                </c:pt>
                <c:pt idx="639">
                  <c:v>59</c:v>
                </c:pt>
                <c:pt idx="640">
                  <c:v>64.900000000000006</c:v>
                </c:pt>
                <c:pt idx="641">
                  <c:v>64</c:v>
                </c:pt>
                <c:pt idx="642">
                  <c:v>54</c:v>
                </c:pt>
                <c:pt idx="643">
                  <c:v>55</c:v>
                </c:pt>
                <c:pt idx="644">
                  <c:v>68</c:v>
                </c:pt>
                <c:pt idx="645">
                  <c:v>53.1</c:v>
                </c:pt>
                <c:pt idx="646">
                  <c:v>68.900000000000006</c:v>
                </c:pt>
                <c:pt idx="647">
                  <c:v>50</c:v>
                </c:pt>
                <c:pt idx="648">
                  <c:v>68</c:v>
                </c:pt>
                <c:pt idx="649">
                  <c:v>61</c:v>
                </c:pt>
                <c:pt idx="650">
                  <c:v>59.4</c:v>
                </c:pt>
                <c:pt idx="651">
                  <c:v>53.1</c:v>
                </c:pt>
                <c:pt idx="652">
                  <c:v>73</c:v>
                </c:pt>
                <c:pt idx="653">
                  <c:v>55.9</c:v>
                </c:pt>
                <c:pt idx="654">
                  <c:v>57</c:v>
                </c:pt>
                <c:pt idx="655">
                  <c:v>50.5</c:v>
                </c:pt>
                <c:pt idx="656">
                  <c:v>48.9</c:v>
                </c:pt>
                <c:pt idx="657">
                  <c:v>63</c:v>
                </c:pt>
                <c:pt idx="658">
                  <c:v>53.1</c:v>
                </c:pt>
                <c:pt idx="659">
                  <c:v>50.4</c:v>
                </c:pt>
                <c:pt idx="660">
                  <c:v>61</c:v>
                </c:pt>
                <c:pt idx="661">
                  <c:v>58.1</c:v>
                </c:pt>
                <c:pt idx="662">
                  <c:v>50.4</c:v>
                </c:pt>
                <c:pt idx="663">
                  <c:v>52</c:v>
                </c:pt>
                <c:pt idx="664">
                  <c:v>57.9</c:v>
                </c:pt>
                <c:pt idx="665">
                  <c:v>55</c:v>
                </c:pt>
                <c:pt idx="666">
                  <c:v>54.7</c:v>
                </c:pt>
                <c:pt idx="667">
                  <c:v>57.9</c:v>
                </c:pt>
                <c:pt idx="668">
                  <c:v>68</c:v>
                </c:pt>
                <c:pt idx="669">
                  <c:v>50</c:v>
                </c:pt>
                <c:pt idx="670">
                  <c:v>60.1</c:v>
                </c:pt>
                <c:pt idx="671">
                  <c:v>70</c:v>
                </c:pt>
                <c:pt idx="672">
                  <c:v>62.1</c:v>
                </c:pt>
                <c:pt idx="673">
                  <c:v>55.9</c:v>
                </c:pt>
                <c:pt idx="674">
                  <c:v>52</c:v>
                </c:pt>
                <c:pt idx="675">
                  <c:v>65.3</c:v>
                </c:pt>
                <c:pt idx="676">
                  <c:v>60.1</c:v>
                </c:pt>
                <c:pt idx="677">
                  <c:v>54</c:v>
                </c:pt>
                <c:pt idx="678">
                  <c:v>57.9</c:v>
                </c:pt>
                <c:pt idx="679">
                  <c:v>55.9</c:v>
                </c:pt>
                <c:pt idx="680">
                  <c:v>50</c:v>
                </c:pt>
                <c:pt idx="681">
                  <c:v>51.1</c:v>
                </c:pt>
                <c:pt idx="682">
                  <c:v>70</c:v>
                </c:pt>
                <c:pt idx="683">
                  <c:v>52</c:v>
                </c:pt>
                <c:pt idx="684">
                  <c:v>61.7</c:v>
                </c:pt>
                <c:pt idx="685">
                  <c:v>54</c:v>
                </c:pt>
                <c:pt idx="686">
                  <c:v>57.9</c:v>
                </c:pt>
                <c:pt idx="687">
                  <c:v>61.7</c:v>
                </c:pt>
                <c:pt idx="688">
                  <c:v>50.9</c:v>
                </c:pt>
                <c:pt idx="689">
                  <c:v>71.099999999999994</c:v>
                </c:pt>
                <c:pt idx="690">
                  <c:v>66.400000000000006</c:v>
                </c:pt>
                <c:pt idx="691">
                  <c:v>57</c:v>
                </c:pt>
                <c:pt idx="692">
                  <c:v>69.099999999999994</c:v>
                </c:pt>
                <c:pt idx="693">
                  <c:v>66</c:v>
                </c:pt>
                <c:pt idx="694">
                  <c:v>57</c:v>
                </c:pt>
                <c:pt idx="695">
                  <c:v>48.9</c:v>
                </c:pt>
                <c:pt idx="696">
                  <c:v>57.9</c:v>
                </c:pt>
                <c:pt idx="697">
                  <c:v>57</c:v>
                </c:pt>
                <c:pt idx="698">
                  <c:v>63</c:v>
                </c:pt>
                <c:pt idx="699">
                  <c:v>55.9</c:v>
                </c:pt>
                <c:pt idx="700">
                  <c:v>55.9</c:v>
                </c:pt>
                <c:pt idx="701">
                  <c:v>49.6</c:v>
                </c:pt>
                <c:pt idx="702">
                  <c:v>48.9</c:v>
                </c:pt>
                <c:pt idx="703">
                  <c:v>63</c:v>
                </c:pt>
                <c:pt idx="704">
                  <c:v>51.3</c:v>
                </c:pt>
                <c:pt idx="705">
                  <c:v>57</c:v>
                </c:pt>
                <c:pt idx="706">
                  <c:v>61.3</c:v>
                </c:pt>
                <c:pt idx="707">
                  <c:v>54</c:v>
                </c:pt>
                <c:pt idx="708">
                  <c:v>66</c:v>
                </c:pt>
                <c:pt idx="709">
                  <c:v>65.7</c:v>
                </c:pt>
                <c:pt idx="710">
                  <c:v>63</c:v>
                </c:pt>
                <c:pt idx="711">
                  <c:v>63.3</c:v>
                </c:pt>
                <c:pt idx="712">
                  <c:v>62.8</c:v>
                </c:pt>
                <c:pt idx="713">
                  <c:v>57.4</c:v>
                </c:pt>
                <c:pt idx="714">
                  <c:v>52.3</c:v>
                </c:pt>
                <c:pt idx="715">
                  <c:v>63</c:v>
                </c:pt>
                <c:pt idx="716">
                  <c:v>59</c:v>
                </c:pt>
                <c:pt idx="717">
                  <c:v>50</c:v>
                </c:pt>
                <c:pt idx="718">
                  <c:v>63</c:v>
                </c:pt>
                <c:pt idx="719">
                  <c:v>60.3</c:v>
                </c:pt>
                <c:pt idx="720">
                  <c:v>50</c:v>
                </c:pt>
                <c:pt idx="721">
                  <c:v>50</c:v>
                </c:pt>
                <c:pt idx="722">
                  <c:v>56.3</c:v>
                </c:pt>
                <c:pt idx="723">
                  <c:v>62.1</c:v>
                </c:pt>
                <c:pt idx="724">
                  <c:v>50</c:v>
                </c:pt>
                <c:pt idx="725">
                  <c:v>50.7</c:v>
                </c:pt>
                <c:pt idx="726">
                  <c:v>50</c:v>
                </c:pt>
                <c:pt idx="727">
                  <c:v>50</c:v>
                </c:pt>
                <c:pt idx="728">
                  <c:v>66.900000000000006</c:v>
                </c:pt>
                <c:pt idx="729">
                  <c:v>50.7</c:v>
                </c:pt>
                <c:pt idx="730">
                  <c:v>48.9</c:v>
                </c:pt>
                <c:pt idx="731">
                  <c:v>54.7</c:v>
                </c:pt>
                <c:pt idx="732">
                  <c:v>74.3</c:v>
                </c:pt>
                <c:pt idx="733">
                  <c:v>64.2</c:v>
                </c:pt>
                <c:pt idx="734">
                  <c:v>66</c:v>
                </c:pt>
                <c:pt idx="735">
                  <c:v>48.9</c:v>
                </c:pt>
                <c:pt idx="736">
                  <c:v>60.1</c:v>
                </c:pt>
                <c:pt idx="737">
                  <c:v>52</c:v>
                </c:pt>
                <c:pt idx="738">
                  <c:v>50</c:v>
                </c:pt>
                <c:pt idx="739">
                  <c:v>59.7</c:v>
                </c:pt>
                <c:pt idx="740">
                  <c:v>57.9</c:v>
                </c:pt>
                <c:pt idx="741">
                  <c:v>54.9</c:v>
                </c:pt>
                <c:pt idx="742">
                  <c:v>48.9</c:v>
                </c:pt>
                <c:pt idx="743">
                  <c:v>58.6</c:v>
                </c:pt>
                <c:pt idx="744">
                  <c:v>50</c:v>
                </c:pt>
                <c:pt idx="745">
                  <c:v>54.9</c:v>
                </c:pt>
                <c:pt idx="746">
                  <c:v>69.099999999999994</c:v>
                </c:pt>
                <c:pt idx="747">
                  <c:v>63.3</c:v>
                </c:pt>
                <c:pt idx="748">
                  <c:v>62.6</c:v>
                </c:pt>
                <c:pt idx="749">
                  <c:v>51.1</c:v>
                </c:pt>
                <c:pt idx="750">
                  <c:v>51.3</c:v>
                </c:pt>
                <c:pt idx="751">
                  <c:v>50</c:v>
                </c:pt>
                <c:pt idx="752">
                  <c:v>59</c:v>
                </c:pt>
                <c:pt idx="753">
                  <c:v>68.5</c:v>
                </c:pt>
                <c:pt idx="754">
                  <c:v>71.099999999999994</c:v>
                </c:pt>
                <c:pt idx="755">
                  <c:v>69.599999999999994</c:v>
                </c:pt>
                <c:pt idx="756">
                  <c:v>64.900000000000006</c:v>
                </c:pt>
                <c:pt idx="757">
                  <c:v>64.900000000000006</c:v>
                </c:pt>
                <c:pt idx="758">
                  <c:v>59</c:v>
                </c:pt>
                <c:pt idx="759">
                  <c:v>57</c:v>
                </c:pt>
                <c:pt idx="760">
                  <c:v>55.8</c:v>
                </c:pt>
                <c:pt idx="761">
                  <c:v>48.9</c:v>
                </c:pt>
                <c:pt idx="762">
                  <c:v>48.9</c:v>
                </c:pt>
                <c:pt idx="763">
                  <c:v>52</c:v>
                </c:pt>
                <c:pt idx="764">
                  <c:v>50.5</c:v>
                </c:pt>
                <c:pt idx="765">
                  <c:v>72</c:v>
                </c:pt>
                <c:pt idx="766">
                  <c:v>60.8</c:v>
                </c:pt>
                <c:pt idx="767">
                  <c:v>53.1</c:v>
                </c:pt>
                <c:pt idx="768">
                  <c:v>48.9</c:v>
                </c:pt>
                <c:pt idx="769">
                  <c:v>52</c:v>
                </c:pt>
                <c:pt idx="770">
                  <c:v>48.4</c:v>
                </c:pt>
                <c:pt idx="771">
                  <c:v>52</c:v>
                </c:pt>
                <c:pt idx="772">
                  <c:v>50</c:v>
                </c:pt>
                <c:pt idx="773">
                  <c:v>50</c:v>
                </c:pt>
                <c:pt idx="774">
                  <c:v>72.3</c:v>
                </c:pt>
                <c:pt idx="775">
                  <c:v>51.1</c:v>
                </c:pt>
                <c:pt idx="776">
                  <c:v>55.4</c:v>
                </c:pt>
                <c:pt idx="777">
                  <c:v>62.1</c:v>
                </c:pt>
                <c:pt idx="778">
                  <c:v>54</c:v>
                </c:pt>
                <c:pt idx="779">
                  <c:v>57.9</c:v>
                </c:pt>
                <c:pt idx="780">
                  <c:v>59.9</c:v>
                </c:pt>
                <c:pt idx="781">
                  <c:v>54</c:v>
                </c:pt>
                <c:pt idx="782">
                  <c:v>70</c:v>
                </c:pt>
                <c:pt idx="783">
                  <c:v>63.7</c:v>
                </c:pt>
                <c:pt idx="784">
                  <c:v>54.9</c:v>
                </c:pt>
                <c:pt idx="785">
                  <c:v>53.1</c:v>
                </c:pt>
                <c:pt idx="786">
                  <c:v>50</c:v>
                </c:pt>
                <c:pt idx="787">
                  <c:v>48.9</c:v>
                </c:pt>
                <c:pt idx="788">
                  <c:v>48.9</c:v>
                </c:pt>
                <c:pt idx="789">
                  <c:v>61.3</c:v>
                </c:pt>
                <c:pt idx="790">
                  <c:v>50</c:v>
                </c:pt>
                <c:pt idx="791">
                  <c:v>51.6</c:v>
                </c:pt>
                <c:pt idx="792">
                  <c:v>63</c:v>
                </c:pt>
                <c:pt idx="793">
                  <c:v>52</c:v>
                </c:pt>
                <c:pt idx="794">
                  <c:v>48.9</c:v>
                </c:pt>
                <c:pt idx="795">
                  <c:v>52</c:v>
                </c:pt>
                <c:pt idx="796">
                  <c:v>57</c:v>
                </c:pt>
                <c:pt idx="797">
                  <c:v>61</c:v>
                </c:pt>
                <c:pt idx="798">
                  <c:v>72</c:v>
                </c:pt>
                <c:pt idx="799">
                  <c:v>66</c:v>
                </c:pt>
                <c:pt idx="800">
                  <c:v>59</c:v>
                </c:pt>
                <c:pt idx="801">
                  <c:v>48.9</c:v>
                </c:pt>
                <c:pt idx="802">
                  <c:v>55</c:v>
                </c:pt>
                <c:pt idx="803">
                  <c:v>55</c:v>
                </c:pt>
                <c:pt idx="804">
                  <c:v>48.9</c:v>
                </c:pt>
                <c:pt idx="805">
                  <c:v>73</c:v>
                </c:pt>
                <c:pt idx="806">
                  <c:v>48.9</c:v>
                </c:pt>
                <c:pt idx="807">
                  <c:v>51.1</c:v>
                </c:pt>
                <c:pt idx="808">
                  <c:v>51.1</c:v>
                </c:pt>
                <c:pt idx="809">
                  <c:v>48.9</c:v>
                </c:pt>
                <c:pt idx="810">
                  <c:v>63</c:v>
                </c:pt>
                <c:pt idx="811">
                  <c:v>62.1</c:v>
                </c:pt>
                <c:pt idx="812">
                  <c:v>55</c:v>
                </c:pt>
                <c:pt idx="813">
                  <c:v>55</c:v>
                </c:pt>
                <c:pt idx="814">
                  <c:v>48.9</c:v>
                </c:pt>
                <c:pt idx="815">
                  <c:v>64</c:v>
                </c:pt>
                <c:pt idx="816">
                  <c:v>48.2</c:v>
                </c:pt>
                <c:pt idx="817">
                  <c:v>64</c:v>
                </c:pt>
                <c:pt idx="818">
                  <c:v>63</c:v>
                </c:pt>
                <c:pt idx="819">
                  <c:v>52</c:v>
                </c:pt>
                <c:pt idx="820">
                  <c:v>57.9</c:v>
                </c:pt>
                <c:pt idx="821">
                  <c:v>62.1</c:v>
                </c:pt>
                <c:pt idx="822">
                  <c:v>49.6</c:v>
                </c:pt>
                <c:pt idx="823">
                  <c:v>57.7</c:v>
                </c:pt>
                <c:pt idx="824">
                  <c:v>66.2</c:v>
                </c:pt>
                <c:pt idx="825">
                  <c:v>57</c:v>
                </c:pt>
                <c:pt idx="826">
                  <c:v>55.9</c:v>
                </c:pt>
                <c:pt idx="827">
                  <c:v>53.1</c:v>
                </c:pt>
                <c:pt idx="828">
                  <c:v>63</c:v>
                </c:pt>
                <c:pt idx="829">
                  <c:v>53.1</c:v>
                </c:pt>
                <c:pt idx="830">
                  <c:v>62.1</c:v>
                </c:pt>
                <c:pt idx="831">
                  <c:v>57.9</c:v>
                </c:pt>
                <c:pt idx="832">
                  <c:v>54</c:v>
                </c:pt>
                <c:pt idx="833">
                  <c:v>66.900000000000006</c:v>
                </c:pt>
                <c:pt idx="834">
                  <c:v>52.3</c:v>
                </c:pt>
                <c:pt idx="835">
                  <c:v>55.9</c:v>
                </c:pt>
                <c:pt idx="836">
                  <c:v>57.6</c:v>
                </c:pt>
                <c:pt idx="837">
                  <c:v>66</c:v>
                </c:pt>
                <c:pt idx="838">
                  <c:v>66</c:v>
                </c:pt>
                <c:pt idx="839">
                  <c:v>61.7</c:v>
                </c:pt>
                <c:pt idx="840">
                  <c:v>52</c:v>
                </c:pt>
                <c:pt idx="841">
                  <c:v>64.900000000000006</c:v>
                </c:pt>
                <c:pt idx="842">
                  <c:v>54</c:v>
                </c:pt>
                <c:pt idx="843">
                  <c:v>60.1</c:v>
                </c:pt>
                <c:pt idx="844">
                  <c:v>66</c:v>
                </c:pt>
                <c:pt idx="845">
                  <c:v>66</c:v>
                </c:pt>
                <c:pt idx="846">
                  <c:v>55</c:v>
                </c:pt>
                <c:pt idx="847">
                  <c:v>51.1</c:v>
                </c:pt>
                <c:pt idx="848">
                  <c:v>65.7</c:v>
                </c:pt>
                <c:pt idx="849">
                  <c:v>70.7</c:v>
                </c:pt>
                <c:pt idx="850">
                  <c:v>54</c:v>
                </c:pt>
                <c:pt idx="851">
                  <c:v>55.9</c:v>
                </c:pt>
                <c:pt idx="852">
                  <c:v>51.1</c:v>
                </c:pt>
                <c:pt idx="853">
                  <c:v>57.9</c:v>
                </c:pt>
                <c:pt idx="854">
                  <c:v>57.9</c:v>
                </c:pt>
                <c:pt idx="855">
                  <c:v>48.7</c:v>
                </c:pt>
                <c:pt idx="856">
                  <c:v>68.400000000000006</c:v>
                </c:pt>
                <c:pt idx="857">
                  <c:v>50</c:v>
                </c:pt>
                <c:pt idx="858">
                  <c:v>63</c:v>
                </c:pt>
                <c:pt idx="859">
                  <c:v>52</c:v>
                </c:pt>
                <c:pt idx="860">
                  <c:v>73</c:v>
                </c:pt>
                <c:pt idx="861">
                  <c:v>54</c:v>
                </c:pt>
                <c:pt idx="862">
                  <c:v>54</c:v>
                </c:pt>
                <c:pt idx="863">
                  <c:v>54</c:v>
                </c:pt>
                <c:pt idx="864">
                  <c:v>49.1</c:v>
                </c:pt>
                <c:pt idx="865">
                  <c:v>51.1</c:v>
                </c:pt>
                <c:pt idx="866">
                  <c:v>55</c:v>
                </c:pt>
                <c:pt idx="867">
                  <c:v>49.1</c:v>
                </c:pt>
                <c:pt idx="868">
                  <c:v>61</c:v>
                </c:pt>
                <c:pt idx="869">
                  <c:v>59</c:v>
                </c:pt>
                <c:pt idx="870">
                  <c:v>49.5</c:v>
                </c:pt>
                <c:pt idx="871">
                  <c:v>65.3</c:v>
                </c:pt>
                <c:pt idx="872">
                  <c:v>50</c:v>
                </c:pt>
                <c:pt idx="873">
                  <c:v>50.4</c:v>
                </c:pt>
                <c:pt idx="874">
                  <c:v>48.9</c:v>
                </c:pt>
                <c:pt idx="875">
                  <c:v>60.3</c:v>
                </c:pt>
                <c:pt idx="876">
                  <c:v>61</c:v>
                </c:pt>
                <c:pt idx="877">
                  <c:v>61</c:v>
                </c:pt>
                <c:pt idx="878">
                  <c:v>59</c:v>
                </c:pt>
                <c:pt idx="879">
                  <c:v>57</c:v>
                </c:pt>
                <c:pt idx="880">
                  <c:v>48.9</c:v>
                </c:pt>
                <c:pt idx="881">
                  <c:v>64.400000000000006</c:v>
                </c:pt>
                <c:pt idx="882">
                  <c:v>59</c:v>
                </c:pt>
                <c:pt idx="883">
                  <c:v>52</c:v>
                </c:pt>
                <c:pt idx="884">
                  <c:v>62.6</c:v>
                </c:pt>
                <c:pt idx="885">
                  <c:v>54</c:v>
                </c:pt>
                <c:pt idx="886">
                  <c:v>52</c:v>
                </c:pt>
                <c:pt idx="887">
                  <c:v>52</c:v>
                </c:pt>
                <c:pt idx="888">
                  <c:v>48.9</c:v>
                </c:pt>
                <c:pt idx="889">
                  <c:v>59.4</c:v>
                </c:pt>
                <c:pt idx="890">
                  <c:v>48.9</c:v>
                </c:pt>
                <c:pt idx="891">
                  <c:v>54</c:v>
                </c:pt>
                <c:pt idx="892">
                  <c:v>57.9</c:v>
                </c:pt>
                <c:pt idx="893">
                  <c:v>53.1</c:v>
                </c:pt>
                <c:pt idx="894">
                  <c:v>54</c:v>
                </c:pt>
                <c:pt idx="895">
                  <c:v>62.1</c:v>
                </c:pt>
                <c:pt idx="896">
                  <c:v>53.1</c:v>
                </c:pt>
                <c:pt idx="897">
                  <c:v>52</c:v>
                </c:pt>
                <c:pt idx="898">
                  <c:v>60.1</c:v>
                </c:pt>
                <c:pt idx="899">
                  <c:v>62.1</c:v>
                </c:pt>
                <c:pt idx="900">
                  <c:v>57.9</c:v>
                </c:pt>
                <c:pt idx="901">
                  <c:v>55.9</c:v>
                </c:pt>
                <c:pt idx="902">
                  <c:v>51.1</c:v>
                </c:pt>
                <c:pt idx="903">
                  <c:v>72</c:v>
                </c:pt>
                <c:pt idx="904">
                  <c:v>50</c:v>
                </c:pt>
                <c:pt idx="905">
                  <c:v>52</c:v>
                </c:pt>
                <c:pt idx="906">
                  <c:v>55.9</c:v>
                </c:pt>
                <c:pt idx="907">
                  <c:v>57.7</c:v>
                </c:pt>
                <c:pt idx="908">
                  <c:v>54</c:v>
                </c:pt>
                <c:pt idx="909">
                  <c:v>53.6</c:v>
                </c:pt>
                <c:pt idx="910">
                  <c:v>66.900000000000006</c:v>
                </c:pt>
                <c:pt idx="911">
                  <c:v>64.900000000000006</c:v>
                </c:pt>
                <c:pt idx="912">
                  <c:v>60.1</c:v>
                </c:pt>
                <c:pt idx="913">
                  <c:v>51.1</c:v>
                </c:pt>
                <c:pt idx="914">
                  <c:v>60.1</c:v>
                </c:pt>
                <c:pt idx="915">
                  <c:v>61</c:v>
                </c:pt>
                <c:pt idx="916">
                  <c:v>60.1</c:v>
                </c:pt>
                <c:pt idx="917">
                  <c:v>55</c:v>
                </c:pt>
                <c:pt idx="918">
                  <c:v>55.8</c:v>
                </c:pt>
                <c:pt idx="919">
                  <c:v>54</c:v>
                </c:pt>
                <c:pt idx="920">
                  <c:v>50</c:v>
                </c:pt>
                <c:pt idx="921">
                  <c:v>50</c:v>
                </c:pt>
                <c:pt idx="922">
                  <c:v>57.9</c:v>
                </c:pt>
                <c:pt idx="923">
                  <c:v>57.9</c:v>
                </c:pt>
                <c:pt idx="924">
                  <c:v>61</c:v>
                </c:pt>
                <c:pt idx="925">
                  <c:v>48.9</c:v>
                </c:pt>
                <c:pt idx="926">
                  <c:v>55.9</c:v>
                </c:pt>
                <c:pt idx="927">
                  <c:v>61</c:v>
                </c:pt>
                <c:pt idx="928">
                  <c:v>57</c:v>
                </c:pt>
                <c:pt idx="929">
                  <c:v>68</c:v>
                </c:pt>
                <c:pt idx="930">
                  <c:v>53.1</c:v>
                </c:pt>
                <c:pt idx="931">
                  <c:v>52</c:v>
                </c:pt>
                <c:pt idx="932">
                  <c:v>55</c:v>
                </c:pt>
                <c:pt idx="933">
                  <c:v>53.1</c:v>
                </c:pt>
                <c:pt idx="934">
                  <c:v>51.8</c:v>
                </c:pt>
                <c:pt idx="935">
                  <c:v>54.3</c:v>
                </c:pt>
                <c:pt idx="936">
                  <c:v>53.1</c:v>
                </c:pt>
                <c:pt idx="937">
                  <c:v>63.7</c:v>
                </c:pt>
                <c:pt idx="938">
                  <c:v>52.3</c:v>
                </c:pt>
                <c:pt idx="939">
                  <c:v>68.7</c:v>
                </c:pt>
                <c:pt idx="940">
                  <c:v>61</c:v>
                </c:pt>
                <c:pt idx="941">
                  <c:v>51.1</c:v>
                </c:pt>
                <c:pt idx="942">
                  <c:v>58.6</c:v>
                </c:pt>
                <c:pt idx="943">
                  <c:v>60.1</c:v>
                </c:pt>
                <c:pt idx="944">
                  <c:v>55</c:v>
                </c:pt>
                <c:pt idx="945">
                  <c:v>51.1</c:v>
                </c:pt>
                <c:pt idx="946">
                  <c:v>50</c:v>
                </c:pt>
                <c:pt idx="947">
                  <c:v>48.7</c:v>
                </c:pt>
                <c:pt idx="948">
                  <c:v>55.9</c:v>
                </c:pt>
                <c:pt idx="949">
                  <c:v>51.1</c:v>
                </c:pt>
                <c:pt idx="950">
                  <c:v>52.9</c:v>
                </c:pt>
                <c:pt idx="951">
                  <c:v>52</c:v>
                </c:pt>
                <c:pt idx="952">
                  <c:v>48.9</c:v>
                </c:pt>
                <c:pt idx="953">
                  <c:v>60.1</c:v>
                </c:pt>
                <c:pt idx="954">
                  <c:v>57.4</c:v>
                </c:pt>
                <c:pt idx="955">
                  <c:v>55.9</c:v>
                </c:pt>
                <c:pt idx="956">
                  <c:v>50</c:v>
                </c:pt>
                <c:pt idx="957">
                  <c:v>64.900000000000006</c:v>
                </c:pt>
                <c:pt idx="958">
                  <c:v>74.3</c:v>
                </c:pt>
                <c:pt idx="959">
                  <c:v>59</c:v>
                </c:pt>
                <c:pt idx="960">
                  <c:v>55.9</c:v>
                </c:pt>
                <c:pt idx="961">
                  <c:v>55.9</c:v>
                </c:pt>
                <c:pt idx="962">
                  <c:v>48.9</c:v>
                </c:pt>
                <c:pt idx="963">
                  <c:v>62.1</c:v>
                </c:pt>
                <c:pt idx="964">
                  <c:v>57.9</c:v>
                </c:pt>
                <c:pt idx="965">
                  <c:v>50</c:v>
                </c:pt>
                <c:pt idx="966">
                  <c:v>69.099999999999994</c:v>
                </c:pt>
                <c:pt idx="967">
                  <c:v>51.1</c:v>
                </c:pt>
                <c:pt idx="968">
                  <c:v>48.9</c:v>
                </c:pt>
                <c:pt idx="969">
                  <c:v>55.9</c:v>
                </c:pt>
                <c:pt idx="970">
                  <c:v>54</c:v>
                </c:pt>
                <c:pt idx="971">
                  <c:v>58.5</c:v>
                </c:pt>
                <c:pt idx="972">
                  <c:v>52</c:v>
                </c:pt>
                <c:pt idx="973">
                  <c:v>50</c:v>
                </c:pt>
                <c:pt idx="974">
                  <c:v>53.1</c:v>
                </c:pt>
                <c:pt idx="975">
                  <c:v>54</c:v>
                </c:pt>
                <c:pt idx="976">
                  <c:v>54.7</c:v>
                </c:pt>
                <c:pt idx="977">
                  <c:v>54</c:v>
                </c:pt>
                <c:pt idx="978">
                  <c:v>59</c:v>
                </c:pt>
                <c:pt idx="979">
                  <c:v>72.3</c:v>
                </c:pt>
                <c:pt idx="980">
                  <c:v>52</c:v>
                </c:pt>
                <c:pt idx="981">
                  <c:v>64.900000000000006</c:v>
                </c:pt>
                <c:pt idx="982">
                  <c:v>55</c:v>
                </c:pt>
                <c:pt idx="983">
                  <c:v>55</c:v>
                </c:pt>
                <c:pt idx="984">
                  <c:v>64</c:v>
                </c:pt>
                <c:pt idx="985">
                  <c:v>50</c:v>
                </c:pt>
                <c:pt idx="986">
                  <c:v>48.9</c:v>
                </c:pt>
                <c:pt idx="987">
                  <c:v>48.9</c:v>
                </c:pt>
                <c:pt idx="988">
                  <c:v>52</c:v>
                </c:pt>
                <c:pt idx="989">
                  <c:v>51.1</c:v>
                </c:pt>
                <c:pt idx="990">
                  <c:v>64.900000000000006</c:v>
                </c:pt>
                <c:pt idx="991">
                  <c:v>50</c:v>
                </c:pt>
                <c:pt idx="992">
                  <c:v>50</c:v>
                </c:pt>
                <c:pt idx="993">
                  <c:v>50</c:v>
                </c:pt>
                <c:pt idx="994">
                  <c:v>48.9</c:v>
                </c:pt>
                <c:pt idx="995">
                  <c:v>48.9</c:v>
                </c:pt>
                <c:pt idx="996">
                  <c:v>48.9</c:v>
                </c:pt>
                <c:pt idx="997">
                  <c:v>48.9</c:v>
                </c:pt>
                <c:pt idx="998">
                  <c:v>48.9</c:v>
                </c:pt>
                <c:pt idx="999">
                  <c:v>60.3</c:v>
                </c:pt>
                <c:pt idx="1000">
                  <c:v>50</c:v>
                </c:pt>
                <c:pt idx="1001">
                  <c:v>50</c:v>
                </c:pt>
                <c:pt idx="1002">
                  <c:v>64</c:v>
                </c:pt>
                <c:pt idx="1003">
                  <c:v>63</c:v>
                </c:pt>
                <c:pt idx="1004">
                  <c:v>52</c:v>
                </c:pt>
                <c:pt idx="1005">
                  <c:v>60.1</c:v>
                </c:pt>
                <c:pt idx="1006">
                  <c:v>57.9</c:v>
                </c:pt>
                <c:pt idx="1007">
                  <c:v>57</c:v>
                </c:pt>
                <c:pt idx="1008">
                  <c:v>57</c:v>
                </c:pt>
                <c:pt idx="1009">
                  <c:v>59.4</c:v>
                </c:pt>
                <c:pt idx="1010">
                  <c:v>64.900000000000006</c:v>
                </c:pt>
                <c:pt idx="1011">
                  <c:v>48.9</c:v>
                </c:pt>
                <c:pt idx="1012">
                  <c:v>63.7</c:v>
                </c:pt>
                <c:pt idx="1013">
                  <c:v>63</c:v>
                </c:pt>
                <c:pt idx="1014">
                  <c:v>61</c:v>
                </c:pt>
                <c:pt idx="1015">
                  <c:v>51.1</c:v>
                </c:pt>
                <c:pt idx="1016">
                  <c:v>51.1</c:v>
                </c:pt>
                <c:pt idx="1017">
                  <c:v>55</c:v>
                </c:pt>
                <c:pt idx="1018">
                  <c:v>57.9</c:v>
                </c:pt>
                <c:pt idx="1019">
                  <c:v>57.9</c:v>
                </c:pt>
                <c:pt idx="1020">
                  <c:v>55</c:v>
                </c:pt>
                <c:pt idx="1021">
                  <c:v>51.1</c:v>
                </c:pt>
                <c:pt idx="1022">
                  <c:v>54</c:v>
                </c:pt>
                <c:pt idx="1023">
                  <c:v>57</c:v>
                </c:pt>
                <c:pt idx="1024">
                  <c:v>52</c:v>
                </c:pt>
                <c:pt idx="1025">
                  <c:v>52</c:v>
                </c:pt>
                <c:pt idx="1026">
                  <c:v>52</c:v>
                </c:pt>
                <c:pt idx="1027">
                  <c:v>54</c:v>
                </c:pt>
                <c:pt idx="1028">
                  <c:v>50</c:v>
                </c:pt>
                <c:pt idx="1029">
                  <c:v>48.9</c:v>
                </c:pt>
                <c:pt idx="1030">
                  <c:v>51.6</c:v>
                </c:pt>
                <c:pt idx="1031">
                  <c:v>59</c:v>
                </c:pt>
                <c:pt idx="1032">
                  <c:v>64</c:v>
                </c:pt>
                <c:pt idx="1033">
                  <c:v>48.9</c:v>
                </c:pt>
                <c:pt idx="1034">
                  <c:v>48.9</c:v>
                </c:pt>
                <c:pt idx="1035">
                  <c:v>68.400000000000006</c:v>
                </c:pt>
                <c:pt idx="1036">
                  <c:v>48.9</c:v>
                </c:pt>
                <c:pt idx="1037">
                  <c:v>48.9</c:v>
                </c:pt>
                <c:pt idx="1038">
                  <c:v>48.9</c:v>
                </c:pt>
                <c:pt idx="1039">
                  <c:v>48.9</c:v>
                </c:pt>
                <c:pt idx="1040">
                  <c:v>48.9</c:v>
                </c:pt>
                <c:pt idx="1041">
                  <c:v>63</c:v>
                </c:pt>
                <c:pt idx="1042">
                  <c:v>52.3</c:v>
                </c:pt>
                <c:pt idx="1043">
                  <c:v>66</c:v>
                </c:pt>
                <c:pt idx="1044">
                  <c:v>52.3</c:v>
                </c:pt>
                <c:pt idx="1045">
                  <c:v>48.9</c:v>
                </c:pt>
                <c:pt idx="1046">
                  <c:v>66</c:v>
                </c:pt>
                <c:pt idx="1047">
                  <c:v>66.900000000000006</c:v>
                </c:pt>
                <c:pt idx="1048">
                  <c:v>61</c:v>
                </c:pt>
                <c:pt idx="1049">
                  <c:v>55.6</c:v>
                </c:pt>
                <c:pt idx="1050">
                  <c:v>55.6</c:v>
                </c:pt>
                <c:pt idx="1051">
                  <c:v>51.1</c:v>
                </c:pt>
                <c:pt idx="1052">
                  <c:v>51.1</c:v>
                </c:pt>
                <c:pt idx="1053">
                  <c:v>51.1</c:v>
                </c:pt>
                <c:pt idx="1054">
                  <c:v>48.7</c:v>
                </c:pt>
                <c:pt idx="1055">
                  <c:v>54.7</c:v>
                </c:pt>
                <c:pt idx="1056">
                  <c:v>53.1</c:v>
                </c:pt>
                <c:pt idx="1057">
                  <c:v>51.1</c:v>
                </c:pt>
                <c:pt idx="1058">
                  <c:v>51.1</c:v>
                </c:pt>
                <c:pt idx="1059">
                  <c:v>48.9</c:v>
                </c:pt>
                <c:pt idx="1060">
                  <c:v>52</c:v>
                </c:pt>
                <c:pt idx="1061">
                  <c:v>55</c:v>
                </c:pt>
                <c:pt idx="1062">
                  <c:v>71.099999999999994</c:v>
                </c:pt>
                <c:pt idx="1063">
                  <c:v>50</c:v>
                </c:pt>
                <c:pt idx="1064">
                  <c:v>50</c:v>
                </c:pt>
                <c:pt idx="1065">
                  <c:v>63</c:v>
                </c:pt>
                <c:pt idx="1066">
                  <c:v>48.9</c:v>
                </c:pt>
                <c:pt idx="1067">
                  <c:v>57</c:v>
                </c:pt>
                <c:pt idx="1068">
                  <c:v>50</c:v>
                </c:pt>
                <c:pt idx="1069">
                  <c:v>50</c:v>
                </c:pt>
                <c:pt idx="1070">
                  <c:v>52</c:v>
                </c:pt>
                <c:pt idx="1071">
                  <c:v>69.599999999999994</c:v>
                </c:pt>
                <c:pt idx="1072">
                  <c:v>64.900000000000006</c:v>
                </c:pt>
                <c:pt idx="1073">
                  <c:v>52</c:v>
                </c:pt>
                <c:pt idx="1074">
                  <c:v>57</c:v>
                </c:pt>
                <c:pt idx="1075">
                  <c:v>54</c:v>
                </c:pt>
                <c:pt idx="1076">
                  <c:v>50</c:v>
                </c:pt>
                <c:pt idx="1077">
                  <c:v>50</c:v>
                </c:pt>
                <c:pt idx="1078">
                  <c:v>66.7</c:v>
                </c:pt>
                <c:pt idx="1079">
                  <c:v>52</c:v>
                </c:pt>
                <c:pt idx="1080">
                  <c:v>59</c:v>
                </c:pt>
                <c:pt idx="1081">
                  <c:v>52</c:v>
                </c:pt>
                <c:pt idx="1082">
                  <c:v>52</c:v>
                </c:pt>
                <c:pt idx="1083">
                  <c:v>55</c:v>
                </c:pt>
                <c:pt idx="1084">
                  <c:v>54</c:v>
                </c:pt>
                <c:pt idx="1085">
                  <c:v>55</c:v>
                </c:pt>
                <c:pt idx="1086">
                  <c:v>54</c:v>
                </c:pt>
                <c:pt idx="1087">
                  <c:v>52</c:v>
                </c:pt>
                <c:pt idx="1088">
                  <c:v>57.9</c:v>
                </c:pt>
                <c:pt idx="1089">
                  <c:v>52</c:v>
                </c:pt>
                <c:pt idx="1090">
                  <c:v>50.7</c:v>
                </c:pt>
                <c:pt idx="1091">
                  <c:v>52</c:v>
                </c:pt>
                <c:pt idx="1092">
                  <c:v>51.3</c:v>
                </c:pt>
                <c:pt idx="1093">
                  <c:v>51.1</c:v>
                </c:pt>
                <c:pt idx="1094">
                  <c:v>50</c:v>
                </c:pt>
                <c:pt idx="1095">
                  <c:v>57.9</c:v>
                </c:pt>
                <c:pt idx="1096">
                  <c:v>54</c:v>
                </c:pt>
                <c:pt idx="1097">
                  <c:v>54</c:v>
                </c:pt>
                <c:pt idx="1098">
                  <c:v>50</c:v>
                </c:pt>
                <c:pt idx="1099">
                  <c:v>67.3</c:v>
                </c:pt>
                <c:pt idx="1100">
                  <c:v>52</c:v>
                </c:pt>
                <c:pt idx="1101">
                  <c:v>50</c:v>
                </c:pt>
                <c:pt idx="1102">
                  <c:v>50</c:v>
                </c:pt>
                <c:pt idx="1103">
                  <c:v>54.7</c:v>
                </c:pt>
                <c:pt idx="1104">
                  <c:v>53.2</c:v>
                </c:pt>
                <c:pt idx="1105">
                  <c:v>53.1</c:v>
                </c:pt>
                <c:pt idx="1106">
                  <c:v>51.1</c:v>
                </c:pt>
                <c:pt idx="1107">
                  <c:v>55.9</c:v>
                </c:pt>
                <c:pt idx="1108">
                  <c:v>68.400000000000006</c:v>
                </c:pt>
                <c:pt idx="1109">
                  <c:v>57.9</c:v>
                </c:pt>
                <c:pt idx="1110">
                  <c:v>69.599999999999994</c:v>
                </c:pt>
                <c:pt idx="1111">
                  <c:v>55.9</c:v>
                </c:pt>
                <c:pt idx="1112">
                  <c:v>59</c:v>
                </c:pt>
                <c:pt idx="1113">
                  <c:v>57.4</c:v>
                </c:pt>
                <c:pt idx="1114">
                  <c:v>51.1</c:v>
                </c:pt>
                <c:pt idx="1115">
                  <c:v>59</c:v>
                </c:pt>
                <c:pt idx="1116">
                  <c:v>57</c:v>
                </c:pt>
                <c:pt idx="1117">
                  <c:v>51.1</c:v>
                </c:pt>
                <c:pt idx="1118">
                  <c:v>48.9</c:v>
                </c:pt>
                <c:pt idx="1119">
                  <c:v>48.9</c:v>
                </c:pt>
                <c:pt idx="1120">
                  <c:v>53.1</c:v>
                </c:pt>
                <c:pt idx="1121">
                  <c:v>64.900000000000006</c:v>
                </c:pt>
                <c:pt idx="1122">
                  <c:v>50.4</c:v>
                </c:pt>
                <c:pt idx="1123">
                  <c:v>63</c:v>
                </c:pt>
                <c:pt idx="1124">
                  <c:v>50</c:v>
                </c:pt>
                <c:pt idx="1125">
                  <c:v>50</c:v>
                </c:pt>
                <c:pt idx="1126">
                  <c:v>57</c:v>
                </c:pt>
                <c:pt idx="1127">
                  <c:v>55.9</c:v>
                </c:pt>
                <c:pt idx="1128">
                  <c:v>64</c:v>
                </c:pt>
                <c:pt idx="1129">
                  <c:v>58.6</c:v>
                </c:pt>
                <c:pt idx="1130">
                  <c:v>52</c:v>
                </c:pt>
                <c:pt idx="1131">
                  <c:v>52</c:v>
                </c:pt>
                <c:pt idx="1132">
                  <c:v>50</c:v>
                </c:pt>
                <c:pt idx="1133">
                  <c:v>52</c:v>
                </c:pt>
                <c:pt idx="1134">
                  <c:v>54</c:v>
                </c:pt>
                <c:pt idx="1135">
                  <c:v>62.4</c:v>
                </c:pt>
                <c:pt idx="1136">
                  <c:v>60.1</c:v>
                </c:pt>
                <c:pt idx="1137">
                  <c:v>60.1</c:v>
                </c:pt>
                <c:pt idx="1138">
                  <c:v>51.1</c:v>
                </c:pt>
                <c:pt idx="1139">
                  <c:v>64.599999999999994</c:v>
                </c:pt>
                <c:pt idx="1140">
                  <c:v>50</c:v>
                </c:pt>
                <c:pt idx="1141">
                  <c:v>61</c:v>
                </c:pt>
                <c:pt idx="1142">
                  <c:v>48.6</c:v>
                </c:pt>
                <c:pt idx="1143">
                  <c:v>60.1</c:v>
                </c:pt>
                <c:pt idx="1144">
                  <c:v>66.900000000000006</c:v>
                </c:pt>
                <c:pt idx="1145">
                  <c:v>52</c:v>
                </c:pt>
                <c:pt idx="1146">
                  <c:v>50.9</c:v>
                </c:pt>
                <c:pt idx="1147">
                  <c:v>55.9</c:v>
                </c:pt>
                <c:pt idx="1148">
                  <c:v>61</c:v>
                </c:pt>
                <c:pt idx="1149">
                  <c:v>55.9</c:v>
                </c:pt>
                <c:pt idx="1150">
                  <c:v>69.3</c:v>
                </c:pt>
                <c:pt idx="1151">
                  <c:v>54</c:v>
                </c:pt>
                <c:pt idx="1152">
                  <c:v>52</c:v>
                </c:pt>
                <c:pt idx="1153">
                  <c:v>55.9</c:v>
                </c:pt>
                <c:pt idx="1154">
                  <c:v>60.6</c:v>
                </c:pt>
                <c:pt idx="1155">
                  <c:v>51.1</c:v>
                </c:pt>
                <c:pt idx="1156">
                  <c:v>51.1</c:v>
                </c:pt>
                <c:pt idx="1157">
                  <c:v>54</c:v>
                </c:pt>
                <c:pt idx="1158">
                  <c:v>60.1</c:v>
                </c:pt>
                <c:pt idx="1159">
                  <c:v>53.1</c:v>
                </c:pt>
                <c:pt idx="1160">
                  <c:v>59</c:v>
                </c:pt>
                <c:pt idx="1161">
                  <c:v>61</c:v>
                </c:pt>
                <c:pt idx="1162">
                  <c:v>57</c:v>
                </c:pt>
                <c:pt idx="1163">
                  <c:v>50</c:v>
                </c:pt>
                <c:pt idx="1164">
                  <c:v>50</c:v>
                </c:pt>
                <c:pt idx="1165">
                  <c:v>60.1</c:v>
                </c:pt>
                <c:pt idx="1166">
                  <c:v>50</c:v>
                </c:pt>
                <c:pt idx="1167">
                  <c:v>50</c:v>
                </c:pt>
                <c:pt idx="1168">
                  <c:v>50</c:v>
                </c:pt>
                <c:pt idx="1169">
                  <c:v>64.400000000000006</c:v>
                </c:pt>
                <c:pt idx="1170">
                  <c:v>64</c:v>
                </c:pt>
                <c:pt idx="1171">
                  <c:v>53.1</c:v>
                </c:pt>
                <c:pt idx="1172">
                  <c:v>54</c:v>
                </c:pt>
                <c:pt idx="1173">
                  <c:v>50</c:v>
                </c:pt>
                <c:pt idx="1174">
                  <c:v>50</c:v>
                </c:pt>
                <c:pt idx="1175">
                  <c:v>60.1</c:v>
                </c:pt>
                <c:pt idx="1176">
                  <c:v>61</c:v>
                </c:pt>
                <c:pt idx="1177">
                  <c:v>66</c:v>
                </c:pt>
                <c:pt idx="1178">
                  <c:v>55.9</c:v>
                </c:pt>
                <c:pt idx="1179">
                  <c:v>62.1</c:v>
                </c:pt>
                <c:pt idx="1180">
                  <c:v>66</c:v>
                </c:pt>
                <c:pt idx="1181">
                  <c:v>48.9</c:v>
                </c:pt>
                <c:pt idx="1182">
                  <c:v>48.9</c:v>
                </c:pt>
                <c:pt idx="1183">
                  <c:v>62.1</c:v>
                </c:pt>
                <c:pt idx="1184">
                  <c:v>55</c:v>
                </c:pt>
                <c:pt idx="1185">
                  <c:v>48.9</c:v>
                </c:pt>
                <c:pt idx="1186">
                  <c:v>57.9</c:v>
                </c:pt>
                <c:pt idx="1187">
                  <c:v>51.1</c:v>
                </c:pt>
                <c:pt idx="1188">
                  <c:v>54</c:v>
                </c:pt>
                <c:pt idx="1189">
                  <c:v>59.4</c:v>
                </c:pt>
                <c:pt idx="1190">
                  <c:v>64</c:v>
                </c:pt>
                <c:pt idx="1191">
                  <c:v>48.9</c:v>
                </c:pt>
                <c:pt idx="1192">
                  <c:v>51.1</c:v>
                </c:pt>
                <c:pt idx="1193">
                  <c:v>62.6</c:v>
                </c:pt>
                <c:pt idx="1194">
                  <c:v>48.9</c:v>
                </c:pt>
                <c:pt idx="1195">
                  <c:v>48.9</c:v>
                </c:pt>
                <c:pt idx="1196">
                  <c:v>73</c:v>
                </c:pt>
                <c:pt idx="1197">
                  <c:v>53.1</c:v>
                </c:pt>
                <c:pt idx="1198">
                  <c:v>72.7</c:v>
                </c:pt>
                <c:pt idx="1199">
                  <c:v>50</c:v>
                </c:pt>
                <c:pt idx="1200">
                  <c:v>48.9</c:v>
                </c:pt>
                <c:pt idx="1201">
                  <c:v>72</c:v>
                </c:pt>
                <c:pt idx="1202">
                  <c:v>73.900000000000006</c:v>
                </c:pt>
                <c:pt idx="1203">
                  <c:v>70.3</c:v>
                </c:pt>
                <c:pt idx="1204">
                  <c:v>55.9</c:v>
                </c:pt>
                <c:pt idx="1205">
                  <c:v>48.9</c:v>
                </c:pt>
                <c:pt idx="1206">
                  <c:v>52</c:v>
                </c:pt>
                <c:pt idx="1207">
                  <c:v>64.900000000000006</c:v>
                </c:pt>
                <c:pt idx="1208">
                  <c:v>68</c:v>
                </c:pt>
                <c:pt idx="1209">
                  <c:v>54</c:v>
                </c:pt>
                <c:pt idx="1210">
                  <c:v>52</c:v>
                </c:pt>
                <c:pt idx="1211">
                  <c:v>53.1</c:v>
                </c:pt>
                <c:pt idx="1212">
                  <c:v>52</c:v>
                </c:pt>
                <c:pt idx="1213">
                  <c:v>48.9</c:v>
                </c:pt>
                <c:pt idx="1214">
                  <c:v>48.9</c:v>
                </c:pt>
                <c:pt idx="1215">
                  <c:v>50</c:v>
                </c:pt>
                <c:pt idx="1216">
                  <c:v>50</c:v>
                </c:pt>
                <c:pt idx="1217">
                  <c:v>51.1</c:v>
                </c:pt>
                <c:pt idx="1218">
                  <c:v>51.1</c:v>
                </c:pt>
                <c:pt idx="1219">
                  <c:v>50</c:v>
                </c:pt>
                <c:pt idx="1220">
                  <c:v>55</c:v>
                </c:pt>
                <c:pt idx="1221">
                  <c:v>55</c:v>
                </c:pt>
                <c:pt idx="1222">
                  <c:v>57</c:v>
                </c:pt>
                <c:pt idx="1223">
                  <c:v>55.9</c:v>
                </c:pt>
                <c:pt idx="1224">
                  <c:v>55.9</c:v>
                </c:pt>
                <c:pt idx="1225">
                  <c:v>55.9</c:v>
                </c:pt>
                <c:pt idx="1226">
                  <c:v>57</c:v>
                </c:pt>
                <c:pt idx="1227">
                  <c:v>52</c:v>
                </c:pt>
                <c:pt idx="1228">
                  <c:v>51.1</c:v>
                </c:pt>
                <c:pt idx="1229">
                  <c:v>48.9</c:v>
                </c:pt>
                <c:pt idx="1230">
                  <c:v>57.9</c:v>
                </c:pt>
                <c:pt idx="1231">
                  <c:v>48.9</c:v>
                </c:pt>
                <c:pt idx="1232">
                  <c:v>53.1</c:v>
                </c:pt>
                <c:pt idx="1233">
                  <c:v>53.1</c:v>
                </c:pt>
                <c:pt idx="1234">
                  <c:v>59</c:v>
                </c:pt>
                <c:pt idx="1235">
                  <c:v>57.9</c:v>
                </c:pt>
                <c:pt idx="1236">
                  <c:v>64</c:v>
                </c:pt>
                <c:pt idx="1237">
                  <c:v>50</c:v>
                </c:pt>
                <c:pt idx="1238">
                  <c:v>62.1</c:v>
                </c:pt>
                <c:pt idx="1239">
                  <c:v>54</c:v>
                </c:pt>
                <c:pt idx="1240">
                  <c:v>54</c:v>
                </c:pt>
                <c:pt idx="1241">
                  <c:v>50</c:v>
                </c:pt>
                <c:pt idx="1242">
                  <c:v>60.1</c:v>
                </c:pt>
                <c:pt idx="1243">
                  <c:v>64</c:v>
                </c:pt>
                <c:pt idx="1244">
                  <c:v>57.9</c:v>
                </c:pt>
                <c:pt idx="1245">
                  <c:v>62.1</c:v>
                </c:pt>
                <c:pt idx="1246">
                  <c:v>57</c:v>
                </c:pt>
                <c:pt idx="1247">
                  <c:v>53.1</c:v>
                </c:pt>
                <c:pt idx="1248">
                  <c:v>50</c:v>
                </c:pt>
                <c:pt idx="1249">
                  <c:v>48.9</c:v>
                </c:pt>
                <c:pt idx="1250">
                  <c:v>50</c:v>
                </c:pt>
                <c:pt idx="1251">
                  <c:v>64</c:v>
                </c:pt>
                <c:pt idx="1252">
                  <c:v>50</c:v>
                </c:pt>
                <c:pt idx="1253">
                  <c:v>55</c:v>
                </c:pt>
                <c:pt idx="1254">
                  <c:v>57.9</c:v>
                </c:pt>
                <c:pt idx="1255">
                  <c:v>53.1</c:v>
                </c:pt>
                <c:pt idx="1256">
                  <c:v>57</c:v>
                </c:pt>
                <c:pt idx="1257">
                  <c:v>57</c:v>
                </c:pt>
                <c:pt idx="1258">
                  <c:v>55.9</c:v>
                </c:pt>
                <c:pt idx="1259">
                  <c:v>50</c:v>
                </c:pt>
                <c:pt idx="1260">
                  <c:v>54</c:v>
                </c:pt>
              </c:numCache>
            </c:numRef>
          </c:xVal>
          <c:yVal>
            <c:numRef>
              <c:f>KCALL!$F$3986:$F$5246</c:f>
              <c:numCache>
                <c:formatCode>General</c:formatCode>
                <c:ptCount val="1261"/>
                <c:pt idx="0">
                  <c:v>49.69</c:v>
                </c:pt>
                <c:pt idx="1">
                  <c:v>49.57</c:v>
                </c:pt>
                <c:pt idx="2">
                  <c:v>49.57</c:v>
                </c:pt>
                <c:pt idx="3">
                  <c:v>49.54</c:v>
                </c:pt>
                <c:pt idx="4">
                  <c:v>49.51</c:v>
                </c:pt>
                <c:pt idx="5">
                  <c:v>49.48</c:v>
                </c:pt>
                <c:pt idx="6">
                  <c:v>49.45</c:v>
                </c:pt>
                <c:pt idx="7">
                  <c:v>49.45</c:v>
                </c:pt>
                <c:pt idx="8">
                  <c:v>49.45</c:v>
                </c:pt>
                <c:pt idx="9">
                  <c:v>49.42</c:v>
                </c:pt>
                <c:pt idx="10">
                  <c:v>49.41</c:v>
                </c:pt>
                <c:pt idx="11">
                  <c:v>49.4</c:v>
                </c:pt>
                <c:pt idx="12">
                  <c:v>49.35</c:v>
                </c:pt>
                <c:pt idx="13">
                  <c:v>49.34</c:v>
                </c:pt>
                <c:pt idx="14">
                  <c:v>49.33</c:v>
                </c:pt>
                <c:pt idx="15">
                  <c:v>49.32</c:v>
                </c:pt>
                <c:pt idx="16">
                  <c:v>49.32</c:v>
                </c:pt>
                <c:pt idx="17">
                  <c:v>49.3</c:v>
                </c:pt>
                <c:pt idx="18">
                  <c:v>49.26</c:v>
                </c:pt>
                <c:pt idx="19">
                  <c:v>49.23</c:v>
                </c:pt>
                <c:pt idx="20">
                  <c:v>49.18</c:v>
                </c:pt>
                <c:pt idx="21">
                  <c:v>49.17</c:v>
                </c:pt>
                <c:pt idx="22">
                  <c:v>49.16</c:v>
                </c:pt>
                <c:pt idx="23">
                  <c:v>49.16</c:v>
                </c:pt>
                <c:pt idx="24">
                  <c:v>49.12</c:v>
                </c:pt>
                <c:pt idx="25">
                  <c:v>49.09</c:v>
                </c:pt>
                <c:pt idx="26">
                  <c:v>49.08</c:v>
                </c:pt>
                <c:pt idx="27">
                  <c:v>49.01</c:v>
                </c:pt>
                <c:pt idx="28">
                  <c:v>49.01</c:v>
                </c:pt>
                <c:pt idx="29">
                  <c:v>48.98</c:v>
                </c:pt>
                <c:pt idx="30">
                  <c:v>48.97</c:v>
                </c:pt>
                <c:pt idx="31">
                  <c:v>48.96</c:v>
                </c:pt>
                <c:pt idx="32">
                  <c:v>48.95</c:v>
                </c:pt>
                <c:pt idx="33">
                  <c:v>48.9</c:v>
                </c:pt>
                <c:pt idx="34">
                  <c:v>48.89</c:v>
                </c:pt>
                <c:pt idx="35">
                  <c:v>48.89</c:v>
                </c:pt>
                <c:pt idx="36">
                  <c:v>48.89</c:v>
                </c:pt>
                <c:pt idx="37">
                  <c:v>48.84</c:v>
                </c:pt>
                <c:pt idx="38">
                  <c:v>48.8</c:v>
                </c:pt>
                <c:pt idx="39">
                  <c:v>48.8</c:v>
                </c:pt>
                <c:pt idx="40">
                  <c:v>48.74</c:v>
                </c:pt>
                <c:pt idx="41">
                  <c:v>48.74</c:v>
                </c:pt>
                <c:pt idx="42">
                  <c:v>48.71</c:v>
                </c:pt>
                <c:pt idx="43">
                  <c:v>48.69</c:v>
                </c:pt>
                <c:pt idx="44">
                  <c:v>48.68</c:v>
                </c:pt>
                <c:pt idx="45">
                  <c:v>48.67</c:v>
                </c:pt>
                <c:pt idx="46">
                  <c:v>48.67</c:v>
                </c:pt>
                <c:pt idx="47">
                  <c:v>48.58</c:v>
                </c:pt>
                <c:pt idx="48">
                  <c:v>48.5</c:v>
                </c:pt>
                <c:pt idx="49">
                  <c:v>48.5</c:v>
                </c:pt>
                <c:pt idx="50">
                  <c:v>48.49</c:v>
                </c:pt>
                <c:pt idx="51">
                  <c:v>48.49</c:v>
                </c:pt>
                <c:pt idx="52">
                  <c:v>48.45</c:v>
                </c:pt>
                <c:pt idx="53">
                  <c:v>48.45</c:v>
                </c:pt>
                <c:pt idx="54">
                  <c:v>48.4</c:v>
                </c:pt>
                <c:pt idx="55">
                  <c:v>48.36</c:v>
                </c:pt>
                <c:pt idx="56">
                  <c:v>48.34</c:v>
                </c:pt>
                <c:pt idx="57">
                  <c:v>48.34</c:v>
                </c:pt>
                <c:pt idx="58">
                  <c:v>48.31</c:v>
                </c:pt>
                <c:pt idx="59">
                  <c:v>48.23</c:v>
                </c:pt>
                <c:pt idx="60">
                  <c:v>48.19</c:v>
                </c:pt>
                <c:pt idx="61">
                  <c:v>48.19</c:v>
                </c:pt>
                <c:pt idx="62">
                  <c:v>48.15</c:v>
                </c:pt>
                <c:pt idx="63">
                  <c:v>48.14</c:v>
                </c:pt>
                <c:pt idx="64">
                  <c:v>48.12</c:v>
                </c:pt>
                <c:pt idx="65">
                  <c:v>48.08</c:v>
                </c:pt>
                <c:pt idx="66">
                  <c:v>48.06</c:v>
                </c:pt>
                <c:pt idx="67">
                  <c:v>48.05</c:v>
                </c:pt>
                <c:pt idx="68">
                  <c:v>48.04</c:v>
                </c:pt>
                <c:pt idx="69">
                  <c:v>48.01</c:v>
                </c:pt>
                <c:pt idx="70">
                  <c:v>48.01</c:v>
                </c:pt>
                <c:pt idx="71">
                  <c:v>48</c:v>
                </c:pt>
                <c:pt idx="72">
                  <c:v>47.99</c:v>
                </c:pt>
                <c:pt idx="73">
                  <c:v>47.98</c:v>
                </c:pt>
                <c:pt idx="74">
                  <c:v>47.97</c:v>
                </c:pt>
                <c:pt idx="75">
                  <c:v>47.92</c:v>
                </c:pt>
                <c:pt idx="76">
                  <c:v>47.91</c:v>
                </c:pt>
                <c:pt idx="77">
                  <c:v>47.89</c:v>
                </c:pt>
                <c:pt idx="78">
                  <c:v>47.88</c:v>
                </c:pt>
                <c:pt idx="79">
                  <c:v>47.83</c:v>
                </c:pt>
                <c:pt idx="80">
                  <c:v>47.82</c:v>
                </c:pt>
                <c:pt idx="81">
                  <c:v>47.79</c:v>
                </c:pt>
                <c:pt idx="82">
                  <c:v>47.76</c:v>
                </c:pt>
                <c:pt idx="83">
                  <c:v>47.76</c:v>
                </c:pt>
                <c:pt idx="84">
                  <c:v>47.74</c:v>
                </c:pt>
                <c:pt idx="85">
                  <c:v>47.72</c:v>
                </c:pt>
                <c:pt idx="86">
                  <c:v>47.72</c:v>
                </c:pt>
                <c:pt idx="87">
                  <c:v>47.72</c:v>
                </c:pt>
                <c:pt idx="88">
                  <c:v>47.68</c:v>
                </c:pt>
                <c:pt idx="89">
                  <c:v>47.67</c:v>
                </c:pt>
                <c:pt idx="90">
                  <c:v>47.67</c:v>
                </c:pt>
                <c:pt idx="91">
                  <c:v>47.67</c:v>
                </c:pt>
                <c:pt idx="92">
                  <c:v>47.65</c:v>
                </c:pt>
                <c:pt idx="93">
                  <c:v>47.64</c:v>
                </c:pt>
                <c:pt idx="94">
                  <c:v>47.63</c:v>
                </c:pt>
                <c:pt idx="95">
                  <c:v>47.62</c:v>
                </c:pt>
                <c:pt idx="96">
                  <c:v>47.61</c:v>
                </c:pt>
                <c:pt idx="97">
                  <c:v>47.58</c:v>
                </c:pt>
                <c:pt idx="98">
                  <c:v>47.56</c:v>
                </c:pt>
                <c:pt idx="99">
                  <c:v>47.46</c:v>
                </c:pt>
                <c:pt idx="100">
                  <c:v>47.44</c:v>
                </c:pt>
                <c:pt idx="101">
                  <c:v>47.42</c:v>
                </c:pt>
                <c:pt idx="102">
                  <c:v>47.41</c:v>
                </c:pt>
                <c:pt idx="103">
                  <c:v>47.41</c:v>
                </c:pt>
                <c:pt idx="104">
                  <c:v>47.4</c:v>
                </c:pt>
                <c:pt idx="105">
                  <c:v>47.35</c:v>
                </c:pt>
                <c:pt idx="106">
                  <c:v>47.34</c:v>
                </c:pt>
                <c:pt idx="107">
                  <c:v>47.28</c:v>
                </c:pt>
                <c:pt idx="108">
                  <c:v>47.28</c:v>
                </c:pt>
                <c:pt idx="109">
                  <c:v>47.27</c:v>
                </c:pt>
                <c:pt idx="110">
                  <c:v>47.25</c:v>
                </c:pt>
                <c:pt idx="111">
                  <c:v>47.25</c:v>
                </c:pt>
                <c:pt idx="112">
                  <c:v>47.24</c:v>
                </c:pt>
                <c:pt idx="113">
                  <c:v>47.15</c:v>
                </c:pt>
                <c:pt idx="114">
                  <c:v>47.15</c:v>
                </c:pt>
                <c:pt idx="115">
                  <c:v>47.15</c:v>
                </c:pt>
                <c:pt idx="116">
                  <c:v>47.14</c:v>
                </c:pt>
                <c:pt idx="117">
                  <c:v>47.09</c:v>
                </c:pt>
                <c:pt idx="118">
                  <c:v>47.04</c:v>
                </c:pt>
                <c:pt idx="119">
                  <c:v>47</c:v>
                </c:pt>
                <c:pt idx="120">
                  <c:v>46.96</c:v>
                </c:pt>
                <c:pt idx="121">
                  <c:v>46.96</c:v>
                </c:pt>
                <c:pt idx="122">
                  <c:v>46.88</c:v>
                </c:pt>
                <c:pt idx="123">
                  <c:v>46.88</c:v>
                </c:pt>
                <c:pt idx="124">
                  <c:v>46.83</c:v>
                </c:pt>
                <c:pt idx="125">
                  <c:v>46.83</c:v>
                </c:pt>
                <c:pt idx="126">
                  <c:v>46.81</c:v>
                </c:pt>
                <c:pt idx="127">
                  <c:v>46.8</c:v>
                </c:pt>
                <c:pt idx="128">
                  <c:v>46.73</c:v>
                </c:pt>
                <c:pt idx="129">
                  <c:v>46.71</c:v>
                </c:pt>
                <c:pt idx="130">
                  <c:v>46.65</c:v>
                </c:pt>
                <c:pt idx="131">
                  <c:v>46.63</c:v>
                </c:pt>
                <c:pt idx="132">
                  <c:v>46.44</c:v>
                </c:pt>
                <c:pt idx="133">
                  <c:v>46.37</c:v>
                </c:pt>
                <c:pt idx="134">
                  <c:v>46.37</c:v>
                </c:pt>
                <c:pt idx="135">
                  <c:v>46.35</c:v>
                </c:pt>
                <c:pt idx="136">
                  <c:v>46.32</c:v>
                </c:pt>
                <c:pt idx="137">
                  <c:v>46.32</c:v>
                </c:pt>
                <c:pt idx="138">
                  <c:v>46.27</c:v>
                </c:pt>
                <c:pt idx="139">
                  <c:v>46.18</c:v>
                </c:pt>
                <c:pt idx="140">
                  <c:v>46.15</c:v>
                </c:pt>
                <c:pt idx="141">
                  <c:v>46.11</c:v>
                </c:pt>
                <c:pt idx="142">
                  <c:v>46.09</c:v>
                </c:pt>
                <c:pt idx="143">
                  <c:v>46.08</c:v>
                </c:pt>
                <c:pt idx="144">
                  <c:v>46.08</c:v>
                </c:pt>
                <c:pt idx="145">
                  <c:v>46.07</c:v>
                </c:pt>
                <c:pt idx="146">
                  <c:v>46.05</c:v>
                </c:pt>
                <c:pt idx="147">
                  <c:v>46</c:v>
                </c:pt>
                <c:pt idx="148">
                  <c:v>45.96</c:v>
                </c:pt>
                <c:pt idx="149">
                  <c:v>45.95</c:v>
                </c:pt>
                <c:pt idx="150">
                  <c:v>45.93</c:v>
                </c:pt>
                <c:pt idx="151">
                  <c:v>45.93</c:v>
                </c:pt>
                <c:pt idx="152">
                  <c:v>45.93</c:v>
                </c:pt>
                <c:pt idx="153">
                  <c:v>45.93</c:v>
                </c:pt>
                <c:pt idx="154">
                  <c:v>45.9</c:v>
                </c:pt>
                <c:pt idx="155">
                  <c:v>45.89</c:v>
                </c:pt>
                <c:pt idx="156">
                  <c:v>45.88</c:v>
                </c:pt>
                <c:pt idx="157">
                  <c:v>45.88</c:v>
                </c:pt>
                <c:pt idx="158">
                  <c:v>45.87</c:v>
                </c:pt>
                <c:pt idx="159">
                  <c:v>45.86</c:v>
                </c:pt>
                <c:pt idx="160">
                  <c:v>45.84</c:v>
                </c:pt>
                <c:pt idx="161">
                  <c:v>45.84</c:v>
                </c:pt>
                <c:pt idx="162">
                  <c:v>45.79</c:v>
                </c:pt>
                <c:pt idx="163">
                  <c:v>45.78</c:v>
                </c:pt>
                <c:pt idx="164">
                  <c:v>45.77</c:v>
                </c:pt>
                <c:pt idx="165">
                  <c:v>45.77</c:v>
                </c:pt>
                <c:pt idx="166">
                  <c:v>45.7</c:v>
                </c:pt>
                <c:pt idx="167">
                  <c:v>45.69</c:v>
                </c:pt>
                <c:pt idx="168">
                  <c:v>45.67</c:v>
                </c:pt>
                <c:pt idx="169">
                  <c:v>45.66</c:v>
                </c:pt>
                <c:pt idx="170">
                  <c:v>45.66</c:v>
                </c:pt>
                <c:pt idx="171">
                  <c:v>45.66</c:v>
                </c:pt>
                <c:pt idx="172">
                  <c:v>45.61</c:v>
                </c:pt>
                <c:pt idx="173">
                  <c:v>45.58</c:v>
                </c:pt>
                <c:pt idx="174">
                  <c:v>45.57</c:v>
                </c:pt>
                <c:pt idx="175">
                  <c:v>45.56</c:v>
                </c:pt>
                <c:pt idx="176">
                  <c:v>45.56</c:v>
                </c:pt>
                <c:pt idx="177">
                  <c:v>45.56</c:v>
                </c:pt>
                <c:pt idx="178">
                  <c:v>45.55</c:v>
                </c:pt>
                <c:pt idx="179">
                  <c:v>45.55</c:v>
                </c:pt>
                <c:pt idx="180">
                  <c:v>45.54</c:v>
                </c:pt>
                <c:pt idx="181">
                  <c:v>45.54</c:v>
                </c:pt>
                <c:pt idx="182">
                  <c:v>45.51</c:v>
                </c:pt>
                <c:pt idx="183">
                  <c:v>45.5</c:v>
                </c:pt>
                <c:pt idx="184">
                  <c:v>45.48</c:v>
                </c:pt>
                <c:pt idx="185">
                  <c:v>45.48</c:v>
                </c:pt>
                <c:pt idx="186">
                  <c:v>45.44</c:v>
                </c:pt>
                <c:pt idx="187">
                  <c:v>45.44</c:v>
                </c:pt>
                <c:pt idx="188">
                  <c:v>45.42</c:v>
                </c:pt>
                <c:pt idx="189">
                  <c:v>45.41</c:v>
                </c:pt>
                <c:pt idx="190">
                  <c:v>45.41</c:v>
                </c:pt>
                <c:pt idx="191">
                  <c:v>45.4</c:v>
                </c:pt>
                <c:pt idx="192">
                  <c:v>45.38</c:v>
                </c:pt>
                <c:pt idx="193">
                  <c:v>45.37</c:v>
                </c:pt>
                <c:pt idx="194">
                  <c:v>45.37</c:v>
                </c:pt>
                <c:pt idx="195">
                  <c:v>45.3</c:v>
                </c:pt>
                <c:pt idx="196">
                  <c:v>45.28</c:v>
                </c:pt>
                <c:pt idx="197">
                  <c:v>45.2</c:v>
                </c:pt>
                <c:pt idx="198">
                  <c:v>45.16</c:v>
                </c:pt>
                <c:pt idx="199">
                  <c:v>45.11</c:v>
                </c:pt>
                <c:pt idx="200">
                  <c:v>45.08</c:v>
                </c:pt>
                <c:pt idx="201">
                  <c:v>45.02</c:v>
                </c:pt>
                <c:pt idx="202">
                  <c:v>44.97</c:v>
                </c:pt>
                <c:pt idx="203">
                  <c:v>44.97</c:v>
                </c:pt>
                <c:pt idx="204">
                  <c:v>44.96</c:v>
                </c:pt>
                <c:pt idx="205">
                  <c:v>44.94</c:v>
                </c:pt>
                <c:pt idx="206">
                  <c:v>44.9</c:v>
                </c:pt>
                <c:pt idx="207">
                  <c:v>44.9</c:v>
                </c:pt>
                <c:pt idx="208">
                  <c:v>44.86</c:v>
                </c:pt>
                <c:pt idx="209">
                  <c:v>44.8</c:v>
                </c:pt>
                <c:pt idx="210">
                  <c:v>44.8</c:v>
                </c:pt>
                <c:pt idx="211">
                  <c:v>44.76</c:v>
                </c:pt>
                <c:pt idx="212">
                  <c:v>44.68</c:v>
                </c:pt>
                <c:pt idx="213">
                  <c:v>44.66</c:v>
                </c:pt>
                <c:pt idx="214">
                  <c:v>44.66</c:v>
                </c:pt>
                <c:pt idx="215">
                  <c:v>44.62</c:v>
                </c:pt>
                <c:pt idx="216">
                  <c:v>44.59</c:v>
                </c:pt>
                <c:pt idx="217">
                  <c:v>44.59</c:v>
                </c:pt>
                <c:pt idx="218">
                  <c:v>44.56</c:v>
                </c:pt>
                <c:pt idx="219">
                  <c:v>44.48</c:v>
                </c:pt>
                <c:pt idx="220">
                  <c:v>44.47</c:v>
                </c:pt>
                <c:pt idx="221">
                  <c:v>44.46</c:v>
                </c:pt>
                <c:pt idx="222">
                  <c:v>44.46</c:v>
                </c:pt>
                <c:pt idx="223">
                  <c:v>44.44</c:v>
                </c:pt>
                <c:pt idx="224">
                  <c:v>44.44</c:v>
                </c:pt>
                <c:pt idx="225">
                  <c:v>44.44</c:v>
                </c:pt>
                <c:pt idx="226">
                  <c:v>44.43</c:v>
                </c:pt>
                <c:pt idx="227">
                  <c:v>44.43</c:v>
                </c:pt>
                <c:pt idx="228">
                  <c:v>44.43</c:v>
                </c:pt>
                <c:pt idx="229">
                  <c:v>44.38</c:v>
                </c:pt>
                <c:pt idx="230">
                  <c:v>44.35</c:v>
                </c:pt>
                <c:pt idx="231">
                  <c:v>44.26</c:v>
                </c:pt>
                <c:pt idx="232">
                  <c:v>44.25</c:v>
                </c:pt>
                <c:pt idx="233">
                  <c:v>44.24</c:v>
                </c:pt>
                <c:pt idx="234">
                  <c:v>44.23</c:v>
                </c:pt>
                <c:pt idx="235">
                  <c:v>44.21</c:v>
                </c:pt>
                <c:pt idx="236">
                  <c:v>44.2</c:v>
                </c:pt>
                <c:pt idx="237">
                  <c:v>44.17</c:v>
                </c:pt>
                <c:pt idx="238">
                  <c:v>44.17</c:v>
                </c:pt>
                <c:pt idx="239">
                  <c:v>44.16</c:v>
                </c:pt>
                <c:pt idx="240">
                  <c:v>44.15</c:v>
                </c:pt>
                <c:pt idx="241">
                  <c:v>44.13</c:v>
                </c:pt>
                <c:pt idx="242">
                  <c:v>44.12</c:v>
                </c:pt>
                <c:pt idx="243">
                  <c:v>44.08</c:v>
                </c:pt>
                <c:pt idx="244">
                  <c:v>44.08</c:v>
                </c:pt>
                <c:pt idx="245">
                  <c:v>44.08</c:v>
                </c:pt>
                <c:pt idx="246">
                  <c:v>44.05</c:v>
                </c:pt>
                <c:pt idx="247">
                  <c:v>44.05</c:v>
                </c:pt>
                <c:pt idx="248">
                  <c:v>44.04</c:v>
                </c:pt>
                <c:pt idx="249">
                  <c:v>43.99</c:v>
                </c:pt>
                <c:pt idx="250">
                  <c:v>43.99</c:v>
                </c:pt>
                <c:pt idx="251">
                  <c:v>43.98</c:v>
                </c:pt>
                <c:pt idx="252">
                  <c:v>43.98</c:v>
                </c:pt>
                <c:pt idx="253">
                  <c:v>43.98</c:v>
                </c:pt>
                <c:pt idx="254">
                  <c:v>43.95</c:v>
                </c:pt>
                <c:pt idx="255">
                  <c:v>43.94</c:v>
                </c:pt>
                <c:pt idx="256">
                  <c:v>43.93</c:v>
                </c:pt>
                <c:pt idx="257">
                  <c:v>43.9</c:v>
                </c:pt>
                <c:pt idx="258">
                  <c:v>43.89</c:v>
                </c:pt>
                <c:pt idx="259">
                  <c:v>43.87</c:v>
                </c:pt>
                <c:pt idx="260">
                  <c:v>43.87</c:v>
                </c:pt>
                <c:pt idx="261">
                  <c:v>43.85</c:v>
                </c:pt>
                <c:pt idx="262">
                  <c:v>43.85</c:v>
                </c:pt>
                <c:pt idx="263">
                  <c:v>43.83</c:v>
                </c:pt>
                <c:pt idx="264">
                  <c:v>43.83</c:v>
                </c:pt>
                <c:pt idx="265">
                  <c:v>43.82</c:v>
                </c:pt>
                <c:pt idx="266">
                  <c:v>43.82</c:v>
                </c:pt>
                <c:pt idx="267">
                  <c:v>43.81</c:v>
                </c:pt>
                <c:pt idx="268">
                  <c:v>43.78</c:v>
                </c:pt>
                <c:pt idx="269">
                  <c:v>43.77</c:v>
                </c:pt>
                <c:pt idx="270">
                  <c:v>43.76</c:v>
                </c:pt>
                <c:pt idx="271">
                  <c:v>43.74</c:v>
                </c:pt>
                <c:pt idx="272">
                  <c:v>43.71</c:v>
                </c:pt>
                <c:pt idx="273">
                  <c:v>43.65</c:v>
                </c:pt>
                <c:pt idx="274">
                  <c:v>43.64</c:v>
                </c:pt>
                <c:pt idx="275">
                  <c:v>43.62</c:v>
                </c:pt>
                <c:pt idx="276">
                  <c:v>43.58</c:v>
                </c:pt>
                <c:pt idx="277">
                  <c:v>43.54</c:v>
                </c:pt>
                <c:pt idx="278">
                  <c:v>43.52</c:v>
                </c:pt>
                <c:pt idx="279">
                  <c:v>43.52</c:v>
                </c:pt>
                <c:pt idx="280">
                  <c:v>43.5</c:v>
                </c:pt>
                <c:pt idx="281">
                  <c:v>43.49</c:v>
                </c:pt>
                <c:pt idx="282">
                  <c:v>43.48</c:v>
                </c:pt>
                <c:pt idx="283">
                  <c:v>43.45</c:v>
                </c:pt>
                <c:pt idx="284">
                  <c:v>43.43</c:v>
                </c:pt>
                <c:pt idx="285">
                  <c:v>43.43</c:v>
                </c:pt>
                <c:pt idx="286">
                  <c:v>43.36</c:v>
                </c:pt>
                <c:pt idx="287">
                  <c:v>43.35</c:v>
                </c:pt>
                <c:pt idx="288">
                  <c:v>43.34</c:v>
                </c:pt>
                <c:pt idx="289">
                  <c:v>43.32</c:v>
                </c:pt>
                <c:pt idx="290">
                  <c:v>43.3</c:v>
                </c:pt>
                <c:pt idx="291">
                  <c:v>43.28</c:v>
                </c:pt>
                <c:pt idx="292">
                  <c:v>43.19</c:v>
                </c:pt>
                <c:pt idx="293">
                  <c:v>43.16</c:v>
                </c:pt>
                <c:pt idx="294">
                  <c:v>43.16</c:v>
                </c:pt>
                <c:pt idx="295">
                  <c:v>43.14</c:v>
                </c:pt>
                <c:pt idx="296">
                  <c:v>43.11</c:v>
                </c:pt>
                <c:pt idx="297">
                  <c:v>43.08</c:v>
                </c:pt>
                <c:pt idx="298">
                  <c:v>43.07</c:v>
                </c:pt>
                <c:pt idx="299">
                  <c:v>43.06</c:v>
                </c:pt>
                <c:pt idx="300">
                  <c:v>43.01</c:v>
                </c:pt>
                <c:pt idx="301">
                  <c:v>42.94</c:v>
                </c:pt>
                <c:pt idx="302">
                  <c:v>42.88</c:v>
                </c:pt>
                <c:pt idx="303">
                  <c:v>42.85</c:v>
                </c:pt>
                <c:pt idx="304">
                  <c:v>42.82</c:v>
                </c:pt>
                <c:pt idx="305">
                  <c:v>42.79</c:v>
                </c:pt>
                <c:pt idx="306">
                  <c:v>42.57</c:v>
                </c:pt>
                <c:pt idx="307">
                  <c:v>42.49</c:v>
                </c:pt>
                <c:pt idx="308">
                  <c:v>42.48</c:v>
                </c:pt>
                <c:pt idx="309">
                  <c:v>42.46</c:v>
                </c:pt>
                <c:pt idx="310">
                  <c:v>42.45</c:v>
                </c:pt>
                <c:pt idx="311">
                  <c:v>42.4</c:v>
                </c:pt>
                <c:pt idx="312">
                  <c:v>42.35</c:v>
                </c:pt>
                <c:pt idx="313">
                  <c:v>42.35</c:v>
                </c:pt>
                <c:pt idx="314">
                  <c:v>42.34</c:v>
                </c:pt>
                <c:pt idx="315">
                  <c:v>42.33</c:v>
                </c:pt>
                <c:pt idx="316">
                  <c:v>42.3</c:v>
                </c:pt>
                <c:pt idx="317">
                  <c:v>42.26</c:v>
                </c:pt>
                <c:pt idx="318">
                  <c:v>42.25</c:v>
                </c:pt>
                <c:pt idx="319">
                  <c:v>42.21</c:v>
                </c:pt>
                <c:pt idx="320">
                  <c:v>42.21</c:v>
                </c:pt>
                <c:pt idx="321">
                  <c:v>42.2</c:v>
                </c:pt>
                <c:pt idx="322">
                  <c:v>42.16</c:v>
                </c:pt>
                <c:pt idx="323">
                  <c:v>42.15</c:v>
                </c:pt>
                <c:pt idx="324">
                  <c:v>42.14</c:v>
                </c:pt>
                <c:pt idx="325">
                  <c:v>42.12</c:v>
                </c:pt>
                <c:pt idx="326">
                  <c:v>42.09</c:v>
                </c:pt>
                <c:pt idx="327">
                  <c:v>42.08</c:v>
                </c:pt>
                <c:pt idx="328">
                  <c:v>42.08</c:v>
                </c:pt>
                <c:pt idx="329">
                  <c:v>42.07</c:v>
                </c:pt>
                <c:pt idx="330">
                  <c:v>42.06</c:v>
                </c:pt>
                <c:pt idx="331">
                  <c:v>42.06</c:v>
                </c:pt>
                <c:pt idx="332">
                  <c:v>42.03</c:v>
                </c:pt>
                <c:pt idx="333">
                  <c:v>41.99</c:v>
                </c:pt>
                <c:pt idx="334">
                  <c:v>41.99</c:v>
                </c:pt>
                <c:pt idx="335">
                  <c:v>41.99</c:v>
                </c:pt>
                <c:pt idx="336">
                  <c:v>41.97</c:v>
                </c:pt>
                <c:pt idx="337">
                  <c:v>41.94</c:v>
                </c:pt>
                <c:pt idx="338">
                  <c:v>41.94</c:v>
                </c:pt>
                <c:pt idx="339">
                  <c:v>41.94</c:v>
                </c:pt>
                <c:pt idx="340">
                  <c:v>41.94</c:v>
                </c:pt>
                <c:pt idx="341">
                  <c:v>41.92</c:v>
                </c:pt>
                <c:pt idx="342">
                  <c:v>41.92</c:v>
                </c:pt>
                <c:pt idx="343">
                  <c:v>41.91</c:v>
                </c:pt>
                <c:pt idx="344">
                  <c:v>41.88</c:v>
                </c:pt>
                <c:pt idx="345">
                  <c:v>41.65</c:v>
                </c:pt>
                <c:pt idx="346">
                  <c:v>41.63</c:v>
                </c:pt>
                <c:pt idx="347">
                  <c:v>41.58</c:v>
                </c:pt>
                <c:pt idx="348">
                  <c:v>41.56</c:v>
                </c:pt>
                <c:pt idx="349">
                  <c:v>41.52</c:v>
                </c:pt>
                <c:pt idx="350">
                  <c:v>41.52</c:v>
                </c:pt>
                <c:pt idx="351">
                  <c:v>41.49</c:v>
                </c:pt>
                <c:pt idx="352">
                  <c:v>41.46</c:v>
                </c:pt>
                <c:pt idx="353">
                  <c:v>41.4</c:v>
                </c:pt>
                <c:pt idx="354">
                  <c:v>41.36</c:v>
                </c:pt>
                <c:pt idx="355">
                  <c:v>41.35</c:v>
                </c:pt>
                <c:pt idx="356">
                  <c:v>41.31</c:v>
                </c:pt>
                <c:pt idx="357">
                  <c:v>41.29</c:v>
                </c:pt>
                <c:pt idx="358">
                  <c:v>41.29</c:v>
                </c:pt>
                <c:pt idx="359">
                  <c:v>41.19</c:v>
                </c:pt>
                <c:pt idx="360">
                  <c:v>41.18</c:v>
                </c:pt>
                <c:pt idx="361">
                  <c:v>41.18</c:v>
                </c:pt>
                <c:pt idx="362">
                  <c:v>41.11</c:v>
                </c:pt>
                <c:pt idx="363">
                  <c:v>41.1</c:v>
                </c:pt>
                <c:pt idx="364">
                  <c:v>41.1</c:v>
                </c:pt>
                <c:pt idx="365">
                  <c:v>41.09</c:v>
                </c:pt>
                <c:pt idx="366">
                  <c:v>41.09</c:v>
                </c:pt>
                <c:pt idx="367">
                  <c:v>41.09</c:v>
                </c:pt>
                <c:pt idx="368">
                  <c:v>41.06</c:v>
                </c:pt>
                <c:pt idx="369">
                  <c:v>41.06</c:v>
                </c:pt>
                <c:pt idx="370">
                  <c:v>40.98</c:v>
                </c:pt>
                <c:pt idx="371">
                  <c:v>40.96</c:v>
                </c:pt>
                <c:pt idx="372">
                  <c:v>40.869999999999997</c:v>
                </c:pt>
                <c:pt idx="373">
                  <c:v>40.869999999999997</c:v>
                </c:pt>
                <c:pt idx="374">
                  <c:v>40.86</c:v>
                </c:pt>
                <c:pt idx="375">
                  <c:v>40.85</c:v>
                </c:pt>
                <c:pt idx="376">
                  <c:v>40.85</c:v>
                </c:pt>
                <c:pt idx="377">
                  <c:v>40.83</c:v>
                </c:pt>
                <c:pt idx="378">
                  <c:v>40.81</c:v>
                </c:pt>
                <c:pt idx="379">
                  <c:v>40.75</c:v>
                </c:pt>
                <c:pt idx="380">
                  <c:v>40.75</c:v>
                </c:pt>
                <c:pt idx="381">
                  <c:v>40.72</c:v>
                </c:pt>
                <c:pt idx="382">
                  <c:v>40.72</c:v>
                </c:pt>
                <c:pt idx="383">
                  <c:v>40.71</c:v>
                </c:pt>
                <c:pt idx="384">
                  <c:v>40.700000000000003</c:v>
                </c:pt>
                <c:pt idx="385">
                  <c:v>40.659999999999997</c:v>
                </c:pt>
                <c:pt idx="386">
                  <c:v>40.65</c:v>
                </c:pt>
                <c:pt idx="387">
                  <c:v>40.630000000000003</c:v>
                </c:pt>
                <c:pt idx="388">
                  <c:v>40.630000000000003</c:v>
                </c:pt>
                <c:pt idx="389">
                  <c:v>40.590000000000003</c:v>
                </c:pt>
                <c:pt idx="390">
                  <c:v>40.56</c:v>
                </c:pt>
                <c:pt idx="391">
                  <c:v>40.54</c:v>
                </c:pt>
                <c:pt idx="392">
                  <c:v>40.51</c:v>
                </c:pt>
                <c:pt idx="393">
                  <c:v>40.5</c:v>
                </c:pt>
                <c:pt idx="394">
                  <c:v>40.479999999999997</c:v>
                </c:pt>
                <c:pt idx="395">
                  <c:v>40.479999999999997</c:v>
                </c:pt>
                <c:pt idx="396">
                  <c:v>40.46</c:v>
                </c:pt>
                <c:pt idx="397">
                  <c:v>40.43</c:v>
                </c:pt>
                <c:pt idx="398">
                  <c:v>40.43</c:v>
                </c:pt>
                <c:pt idx="399">
                  <c:v>40.43</c:v>
                </c:pt>
                <c:pt idx="400">
                  <c:v>40.369999999999997</c:v>
                </c:pt>
                <c:pt idx="401">
                  <c:v>40.36</c:v>
                </c:pt>
                <c:pt idx="402">
                  <c:v>40.25</c:v>
                </c:pt>
                <c:pt idx="403">
                  <c:v>40.25</c:v>
                </c:pt>
                <c:pt idx="404">
                  <c:v>40.22</c:v>
                </c:pt>
                <c:pt idx="405">
                  <c:v>40.200000000000003</c:v>
                </c:pt>
                <c:pt idx="406">
                  <c:v>40.18</c:v>
                </c:pt>
                <c:pt idx="407">
                  <c:v>40.090000000000003</c:v>
                </c:pt>
                <c:pt idx="408">
                  <c:v>40.08</c:v>
                </c:pt>
                <c:pt idx="409">
                  <c:v>40.08</c:v>
                </c:pt>
                <c:pt idx="410">
                  <c:v>40.03</c:v>
                </c:pt>
                <c:pt idx="411">
                  <c:v>39.909999999999997</c:v>
                </c:pt>
                <c:pt idx="412">
                  <c:v>39.89</c:v>
                </c:pt>
                <c:pt idx="413">
                  <c:v>39.79</c:v>
                </c:pt>
                <c:pt idx="414">
                  <c:v>39.67</c:v>
                </c:pt>
                <c:pt idx="415">
                  <c:v>39.659999999999997</c:v>
                </c:pt>
                <c:pt idx="416">
                  <c:v>39.630000000000003</c:v>
                </c:pt>
                <c:pt idx="417">
                  <c:v>39.590000000000003</c:v>
                </c:pt>
                <c:pt idx="418">
                  <c:v>39.57</c:v>
                </c:pt>
                <c:pt idx="419">
                  <c:v>39.57</c:v>
                </c:pt>
                <c:pt idx="420">
                  <c:v>39.520000000000003</c:v>
                </c:pt>
                <c:pt idx="421">
                  <c:v>39.49</c:v>
                </c:pt>
                <c:pt idx="422">
                  <c:v>39.450000000000003</c:v>
                </c:pt>
                <c:pt idx="423">
                  <c:v>39.4</c:v>
                </c:pt>
                <c:pt idx="424">
                  <c:v>39.39</c:v>
                </c:pt>
                <c:pt idx="425">
                  <c:v>39.369999999999997</c:v>
                </c:pt>
                <c:pt idx="426">
                  <c:v>39.36</c:v>
                </c:pt>
                <c:pt idx="427">
                  <c:v>39.24</c:v>
                </c:pt>
                <c:pt idx="428">
                  <c:v>39.24</c:v>
                </c:pt>
                <c:pt idx="429">
                  <c:v>39.200000000000003</c:v>
                </c:pt>
                <c:pt idx="430">
                  <c:v>39.17</c:v>
                </c:pt>
                <c:pt idx="431">
                  <c:v>39.119999999999997</c:v>
                </c:pt>
                <c:pt idx="432">
                  <c:v>39.119999999999997</c:v>
                </c:pt>
                <c:pt idx="433">
                  <c:v>39.08</c:v>
                </c:pt>
                <c:pt idx="434">
                  <c:v>39.08</c:v>
                </c:pt>
                <c:pt idx="435">
                  <c:v>39</c:v>
                </c:pt>
                <c:pt idx="436">
                  <c:v>39</c:v>
                </c:pt>
                <c:pt idx="437">
                  <c:v>39</c:v>
                </c:pt>
                <c:pt idx="438">
                  <c:v>38.99</c:v>
                </c:pt>
                <c:pt idx="439">
                  <c:v>38.979999999999997</c:v>
                </c:pt>
                <c:pt idx="440">
                  <c:v>38.97</c:v>
                </c:pt>
                <c:pt idx="441">
                  <c:v>38.97</c:v>
                </c:pt>
                <c:pt idx="442">
                  <c:v>38.93</c:v>
                </c:pt>
                <c:pt idx="443">
                  <c:v>38.93</c:v>
                </c:pt>
                <c:pt idx="444">
                  <c:v>38.840000000000003</c:v>
                </c:pt>
                <c:pt idx="445">
                  <c:v>38.81</c:v>
                </c:pt>
                <c:pt idx="446">
                  <c:v>38.799999999999997</c:v>
                </c:pt>
                <c:pt idx="447">
                  <c:v>38.79</c:v>
                </c:pt>
                <c:pt idx="448">
                  <c:v>38.78</c:v>
                </c:pt>
                <c:pt idx="449">
                  <c:v>38.770000000000003</c:v>
                </c:pt>
                <c:pt idx="450">
                  <c:v>38.659999999999997</c:v>
                </c:pt>
                <c:pt idx="451">
                  <c:v>38.64</c:v>
                </c:pt>
                <c:pt idx="452">
                  <c:v>38.630000000000003</c:v>
                </c:pt>
                <c:pt idx="453">
                  <c:v>38.590000000000003</c:v>
                </c:pt>
                <c:pt idx="454">
                  <c:v>38.57</c:v>
                </c:pt>
                <c:pt idx="455">
                  <c:v>38.57</c:v>
                </c:pt>
                <c:pt idx="456">
                  <c:v>38.57</c:v>
                </c:pt>
                <c:pt idx="457">
                  <c:v>38.53</c:v>
                </c:pt>
                <c:pt idx="458">
                  <c:v>38.450000000000003</c:v>
                </c:pt>
                <c:pt idx="459">
                  <c:v>38.44</c:v>
                </c:pt>
                <c:pt idx="460">
                  <c:v>38.42</c:v>
                </c:pt>
                <c:pt idx="461">
                  <c:v>38.42</c:v>
                </c:pt>
                <c:pt idx="462">
                  <c:v>38.33</c:v>
                </c:pt>
                <c:pt idx="463">
                  <c:v>38.32</c:v>
                </c:pt>
                <c:pt idx="464">
                  <c:v>38.299999999999997</c:v>
                </c:pt>
                <c:pt idx="465">
                  <c:v>38.299999999999997</c:v>
                </c:pt>
                <c:pt idx="466">
                  <c:v>38.25</c:v>
                </c:pt>
                <c:pt idx="467">
                  <c:v>38.25</c:v>
                </c:pt>
                <c:pt idx="468">
                  <c:v>38.24</c:v>
                </c:pt>
                <c:pt idx="469">
                  <c:v>38.229999999999997</c:v>
                </c:pt>
                <c:pt idx="470">
                  <c:v>38.21</c:v>
                </c:pt>
                <c:pt idx="471">
                  <c:v>38.17</c:v>
                </c:pt>
                <c:pt idx="472">
                  <c:v>38.14</c:v>
                </c:pt>
                <c:pt idx="473">
                  <c:v>38.119999999999997</c:v>
                </c:pt>
                <c:pt idx="474">
                  <c:v>38.08</c:v>
                </c:pt>
                <c:pt idx="475">
                  <c:v>38.049999999999997</c:v>
                </c:pt>
                <c:pt idx="476">
                  <c:v>38.01</c:v>
                </c:pt>
                <c:pt idx="477">
                  <c:v>37.99</c:v>
                </c:pt>
                <c:pt idx="478">
                  <c:v>37.99</c:v>
                </c:pt>
                <c:pt idx="479">
                  <c:v>37.9</c:v>
                </c:pt>
                <c:pt idx="480">
                  <c:v>37.85</c:v>
                </c:pt>
                <c:pt idx="481">
                  <c:v>37.81</c:v>
                </c:pt>
                <c:pt idx="482">
                  <c:v>37.81</c:v>
                </c:pt>
                <c:pt idx="483">
                  <c:v>37.81</c:v>
                </c:pt>
                <c:pt idx="484">
                  <c:v>37.81</c:v>
                </c:pt>
                <c:pt idx="485">
                  <c:v>37.79</c:v>
                </c:pt>
                <c:pt idx="486">
                  <c:v>37.78</c:v>
                </c:pt>
                <c:pt idx="487">
                  <c:v>37.76</c:v>
                </c:pt>
                <c:pt idx="488">
                  <c:v>37.76</c:v>
                </c:pt>
                <c:pt idx="489">
                  <c:v>37.700000000000003</c:v>
                </c:pt>
                <c:pt idx="490">
                  <c:v>37.68</c:v>
                </c:pt>
                <c:pt idx="491">
                  <c:v>37.659999999999997</c:v>
                </c:pt>
                <c:pt idx="492">
                  <c:v>37.64</c:v>
                </c:pt>
                <c:pt idx="493">
                  <c:v>37.619999999999997</c:v>
                </c:pt>
                <c:pt idx="494">
                  <c:v>37.590000000000003</c:v>
                </c:pt>
                <c:pt idx="495">
                  <c:v>37.58</c:v>
                </c:pt>
                <c:pt idx="496">
                  <c:v>37.58</c:v>
                </c:pt>
                <c:pt idx="497">
                  <c:v>37.54</c:v>
                </c:pt>
                <c:pt idx="498">
                  <c:v>37.51</c:v>
                </c:pt>
                <c:pt idx="499">
                  <c:v>37.5</c:v>
                </c:pt>
                <c:pt idx="500">
                  <c:v>37.5</c:v>
                </c:pt>
                <c:pt idx="501">
                  <c:v>37.5</c:v>
                </c:pt>
                <c:pt idx="502">
                  <c:v>37.47</c:v>
                </c:pt>
                <c:pt idx="503">
                  <c:v>37.47</c:v>
                </c:pt>
                <c:pt idx="504">
                  <c:v>37.47</c:v>
                </c:pt>
                <c:pt idx="505">
                  <c:v>37.47</c:v>
                </c:pt>
                <c:pt idx="506">
                  <c:v>37.44</c:v>
                </c:pt>
                <c:pt idx="507">
                  <c:v>37.44</c:v>
                </c:pt>
                <c:pt idx="508">
                  <c:v>37.44</c:v>
                </c:pt>
                <c:pt idx="509">
                  <c:v>37.4</c:v>
                </c:pt>
                <c:pt idx="510">
                  <c:v>37.33</c:v>
                </c:pt>
                <c:pt idx="511">
                  <c:v>37.31</c:v>
                </c:pt>
                <c:pt idx="512">
                  <c:v>37.299999999999997</c:v>
                </c:pt>
                <c:pt idx="513">
                  <c:v>37.28</c:v>
                </c:pt>
                <c:pt idx="514">
                  <c:v>37.270000000000003</c:v>
                </c:pt>
                <c:pt idx="515">
                  <c:v>37.159999999999997</c:v>
                </c:pt>
                <c:pt idx="516">
                  <c:v>37.08</c:v>
                </c:pt>
                <c:pt idx="517">
                  <c:v>37.07</c:v>
                </c:pt>
                <c:pt idx="518">
                  <c:v>37.04</c:v>
                </c:pt>
                <c:pt idx="519">
                  <c:v>36.979999999999997</c:v>
                </c:pt>
                <c:pt idx="520">
                  <c:v>36.94</c:v>
                </c:pt>
                <c:pt idx="521">
                  <c:v>36.94</c:v>
                </c:pt>
                <c:pt idx="522">
                  <c:v>36.9</c:v>
                </c:pt>
                <c:pt idx="523">
                  <c:v>36.89</c:v>
                </c:pt>
                <c:pt idx="524">
                  <c:v>36.82</c:v>
                </c:pt>
                <c:pt idx="525">
                  <c:v>36.75</c:v>
                </c:pt>
                <c:pt idx="526">
                  <c:v>36.75</c:v>
                </c:pt>
                <c:pt idx="527">
                  <c:v>36.75</c:v>
                </c:pt>
                <c:pt idx="528">
                  <c:v>36.69</c:v>
                </c:pt>
                <c:pt idx="529">
                  <c:v>36.69</c:v>
                </c:pt>
                <c:pt idx="530">
                  <c:v>36.67</c:v>
                </c:pt>
                <c:pt idx="531">
                  <c:v>36.659999999999997</c:v>
                </c:pt>
                <c:pt idx="532">
                  <c:v>36.64</c:v>
                </c:pt>
                <c:pt idx="533">
                  <c:v>36.58</c:v>
                </c:pt>
                <c:pt idx="534">
                  <c:v>36.56</c:v>
                </c:pt>
                <c:pt idx="535">
                  <c:v>36.549999999999997</c:v>
                </c:pt>
                <c:pt idx="536">
                  <c:v>36.53</c:v>
                </c:pt>
                <c:pt idx="537">
                  <c:v>36.53</c:v>
                </c:pt>
                <c:pt idx="538">
                  <c:v>36.450000000000003</c:v>
                </c:pt>
                <c:pt idx="539">
                  <c:v>36.409999999999997</c:v>
                </c:pt>
                <c:pt idx="540">
                  <c:v>36.380000000000003</c:v>
                </c:pt>
                <c:pt idx="541">
                  <c:v>36.380000000000003</c:v>
                </c:pt>
                <c:pt idx="542">
                  <c:v>36.369999999999997</c:v>
                </c:pt>
                <c:pt idx="543">
                  <c:v>36.36</c:v>
                </c:pt>
                <c:pt idx="544">
                  <c:v>36.340000000000003</c:v>
                </c:pt>
                <c:pt idx="545">
                  <c:v>36.299999999999997</c:v>
                </c:pt>
                <c:pt idx="546">
                  <c:v>36.26</c:v>
                </c:pt>
                <c:pt idx="547">
                  <c:v>36.25</c:v>
                </c:pt>
                <c:pt idx="548">
                  <c:v>36.24</c:v>
                </c:pt>
                <c:pt idx="549">
                  <c:v>36.229999999999997</c:v>
                </c:pt>
                <c:pt idx="550">
                  <c:v>36.229999999999997</c:v>
                </c:pt>
                <c:pt idx="551">
                  <c:v>36.22</c:v>
                </c:pt>
                <c:pt idx="552">
                  <c:v>36.21</c:v>
                </c:pt>
                <c:pt idx="553">
                  <c:v>36.21</c:v>
                </c:pt>
                <c:pt idx="554">
                  <c:v>36.21</c:v>
                </c:pt>
                <c:pt idx="555">
                  <c:v>36.200000000000003</c:v>
                </c:pt>
                <c:pt idx="556">
                  <c:v>36.19</c:v>
                </c:pt>
                <c:pt idx="557">
                  <c:v>36.19</c:v>
                </c:pt>
                <c:pt idx="558">
                  <c:v>36.19</c:v>
                </c:pt>
                <c:pt idx="559">
                  <c:v>36.15</c:v>
                </c:pt>
                <c:pt idx="560">
                  <c:v>36.15</c:v>
                </c:pt>
                <c:pt idx="561">
                  <c:v>36.14</c:v>
                </c:pt>
                <c:pt idx="562">
                  <c:v>36.130000000000003</c:v>
                </c:pt>
                <c:pt idx="563">
                  <c:v>36.130000000000003</c:v>
                </c:pt>
                <c:pt idx="564">
                  <c:v>36.119999999999997</c:v>
                </c:pt>
                <c:pt idx="565">
                  <c:v>36.119999999999997</c:v>
                </c:pt>
                <c:pt idx="566">
                  <c:v>36.11</c:v>
                </c:pt>
                <c:pt idx="567">
                  <c:v>36.11</c:v>
                </c:pt>
                <c:pt idx="568">
                  <c:v>36.1</c:v>
                </c:pt>
                <c:pt idx="569">
                  <c:v>36.08</c:v>
                </c:pt>
                <c:pt idx="570">
                  <c:v>36.06</c:v>
                </c:pt>
                <c:pt idx="571">
                  <c:v>36.06</c:v>
                </c:pt>
                <c:pt idx="572">
                  <c:v>36.049999999999997</c:v>
                </c:pt>
                <c:pt idx="573">
                  <c:v>36.04</c:v>
                </c:pt>
                <c:pt idx="574">
                  <c:v>36.03</c:v>
                </c:pt>
                <c:pt idx="575">
                  <c:v>36.03</c:v>
                </c:pt>
                <c:pt idx="576">
                  <c:v>36.01</c:v>
                </c:pt>
                <c:pt idx="577">
                  <c:v>36</c:v>
                </c:pt>
                <c:pt idx="578">
                  <c:v>35.99</c:v>
                </c:pt>
                <c:pt idx="579">
                  <c:v>35.909999999999997</c:v>
                </c:pt>
                <c:pt idx="580">
                  <c:v>35.9</c:v>
                </c:pt>
                <c:pt idx="581">
                  <c:v>35.880000000000003</c:v>
                </c:pt>
                <c:pt idx="582">
                  <c:v>35.880000000000003</c:v>
                </c:pt>
                <c:pt idx="583">
                  <c:v>35.880000000000003</c:v>
                </c:pt>
                <c:pt idx="584">
                  <c:v>35.86</c:v>
                </c:pt>
                <c:pt idx="585">
                  <c:v>35.729999999999997</c:v>
                </c:pt>
                <c:pt idx="586">
                  <c:v>35.729999999999997</c:v>
                </c:pt>
                <c:pt idx="587">
                  <c:v>35.700000000000003</c:v>
                </c:pt>
                <c:pt idx="588">
                  <c:v>35.619999999999997</c:v>
                </c:pt>
                <c:pt idx="589">
                  <c:v>35.61</c:v>
                </c:pt>
                <c:pt idx="590">
                  <c:v>35.6</c:v>
                </c:pt>
                <c:pt idx="591">
                  <c:v>35.54</c:v>
                </c:pt>
                <c:pt idx="592">
                  <c:v>35.54</c:v>
                </c:pt>
                <c:pt idx="593">
                  <c:v>35.51</c:v>
                </c:pt>
                <c:pt idx="594">
                  <c:v>35.5</c:v>
                </c:pt>
                <c:pt idx="595">
                  <c:v>35.43</c:v>
                </c:pt>
                <c:pt idx="596">
                  <c:v>35.43</c:v>
                </c:pt>
                <c:pt idx="597">
                  <c:v>35.42</c:v>
                </c:pt>
                <c:pt idx="598">
                  <c:v>35.39</c:v>
                </c:pt>
                <c:pt idx="599">
                  <c:v>35.380000000000003</c:v>
                </c:pt>
                <c:pt idx="600">
                  <c:v>35.35</c:v>
                </c:pt>
                <c:pt idx="601">
                  <c:v>35.340000000000003</c:v>
                </c:pt>
                <c:pt idx="602">
                  <c:v>35.32</c:v>
                </c:pt>
                <c:pt idx="603">
                  <c:v>35.270000000000003</c:v>
                </c:pt>
                <c:pt idx="604">
                  <c:v>35.25</c:v>
                </c:pt>
                <c:pt idx="605">
                  <c:v>35.229999999999997</c:v>
                </c:pt>
                <c:pt idx="606">
                  <c:v>35.21</c:v>
                </c:pt>
                <c:pt idx="607">
                  <c:v>35.17</c:v>
                </c:pt>
                <c:pt idx="608">
                  <c:v>35.159999999999997</c:v>
                </c:pt>
                <c:pt idx="609">
                  <c:v>35.130000000000003</c:v>
                </c:pt>
                <c:pt idx="610">
                  <c:v>35.11</c:v>
                </c:pt>
                <c:pt idx="611">
                  <c:v>35.08</c:v>
                </c:pt>
                <c:pt idx="612">
                  <c:v>35.07</c:v>
                </c:pt>
                <c:pt idx="613">
                  <c:v>35.049999999999997</c:v>
                </c:pt>
                <c:pt idx="614">
                  <c:v>35.020000000000003</c:v>
                </c:pt>
                <c:pt idx="615">
                  <c:v>35.020000000000003</c:v>
                </c:pt>
                <c:pt idx="616">
                  <c:v>35.01</c:v>
                </c:pt>
                <c:pt idx="617">
                  <c:v>34.979999999999997</c:v>
                </c:pt>
                <c:pt idx="618">
                  <c:v>34.979999999999997</c:v>
                </c:pt>
                <c:pt idx="619">
                  <c:v>34.979999999999997</c:v>
                </c:pt>
                <c:pt idx="620">
                  <c:v>34.950000000000003</c:v>
                </c:pt>
                <c:pt idx="621">
                  <c:v>34.909999999999997</c:v>
                </c:pt>
                <c:pt idx="622">
                  <c:v>34.909999999999997</c:v>
                </c:pt>
                <c:pt idx="623">
                  <c:v>34.909999999999997</c:v>
                </c:pt>
                <c:pt idx="624">
                  <c:v>34.9</c:v>
                </c:pt>
                <c:pt idx="625">
                  <c:v>34.9</c:v>
                </c:pt>
                <c:pt idx="626">
                  <c:v>34.89</c:v>
                </c:pt>
                <c:pt idx="627">
                  <c:v>34.880000000000003</c:v>
                </c:pt>
                <c:pt idx="628">
                  <c:v>34.880000000000003</c:v>
                </c:pt>
                <c:pt idx="629">
                  <c:v>34.869999999999997</c:v>
                </c:pt>
                <c:pt idx="630">
                  <c:v>34.869999999999997</c:v>
                </c:pt>
                <c:pt idx="631">
                  <c:v>34.840000000000003</c:v>
                </c:pt>
                <c:pt idx="632">
                  <c:v>34.799999999999997</c:v>
                </c:pt>
                <c:pt idx="633">
                  <c:v>34.799999999999997</c:v>
                </c:pt>
                <c:pt idx="634">
                  <c:v>34.79</c:v>
                </c:pt>
                <c:pt idx="635">
                  <c:v>34.76</c:v>
                </c:pt>
                <c:pt idx="636">
                  <c:v>34.74</c:v>
                </c:pt>
                <c:pt idx="637">
                  <c:v>34.72</c:v>
                </c:pt>
                <c:pt idx="638">
                  <c:v>34.71</c:v>
                </c:pt>
                <c:pt idx="639">
                  <c:v>34.71</c:v>
                </c:pt>
                <c:pt idx="640">
                  <c:v>34.67</c:v>
                </c:pt>
                <c:pt idx="641">
                  <c:v>34.67</c:v>
                </c:pt>
                <c:pt idx="642">
                  <c:v>34.67</c:v>
                </c:pt>
                <c:pt idx="643">
                  <c:v>34.65</c:v>
                </c:pt>
                <c:pt idx="644">
                  <c:v>34.6</c:v>
                </c:pt>
                <c:pt idx="645">
                  <c:v>34.549999999999997</c:v>
                </c:pt>
                <c:pt idx="646">
                  <c:v>34.5</c:v>
                </c:pt>
                <c:pt idx="647">
                  <c:v>34.5</c:v>
                </c:pt>
                <c:pt idx="648">
                  <c:v>34.49</c:v>
                </c:pt>
                <c:pt idx="649">
                  <c:v>34.479999999999997</c:v>
                </c:pt>
                <c:pt idx="650">
                  <c:v>34.479999999999997</c:v>
                </c:pt>
                <c:pt idx="651">
                  <c:v>34.47</c:v>
                </c:pt>
                <c:pt idx="652">
                  <c:v>34.46</c:v>
                </c:pt>
                <c:pt idx="653">
                  <c:v>34.450000000000003</c:v>
                </c:pt>
                <c:pt idx="654">
                  <c:v>34.44</c:v>
                </c:pt>
                <c:pt idx="655">
                  <c:v>34.42</c:v>
                </c:pt>
                <c:pt idx="656">
                  <c:v>34.409999999999997</c:v>
                </c:pt>
                <c:pt idx="657">
                  <c:v>34.39</c:v>
                </c:pt>
                <c:pt idx="658">
                  <c:v>34.39</c:v>
                </c:pt>
                <c:pt idx="659">
                  <c:v>34.36</c:v>
                </c:pt>
                <c:pt idx="660">
                  <c:v>34.35</c:v>
                </c:pt>
                <c:pt idx="661">
                  <c:v>34.33</c:v>
                </c:pt>
                <c:pt idx="662">
                  <c:v>34.32</c:v>
                </c:pt>
                <c:pt idx="663">
                  <c:v>34.270000000000003</c:v>
                </c:pt>
                <c:pt idx="664">
                  <c:v>34.26</c:v>
                </c:pt>
                <c:pt idx="665">
                  <c:v>34.229999999999997</c:v>
                </c:pt>
                <c:pt idx="666">
                  <c:v>34.229999999999997</c:v>
                </c:pt>
                <c:pt idx="667">
                  <c:v>34.22</c:v>
                </c:pt>
                <c:pt idx="668">
                  <c:v>34.18</c:v>
                </c:pt>
                <c:pt idx="669">
                  <c:v>34.130000000000003</c:v>
                </c:pt>
                <c:pt idx="670">
                  <c:v>34.049999999999997</c:v>
                </c:pt>
                <c:pt idx="671">
                  <c:v>34.03</c:v>
                </c:pt>
                <c:pt idx="672">
                  <c:v>34.03</c:v>
                </c:pt>
                <c:pt idx="673">
                  <c:v>34.01</c:v>
                </c:pt>
                <c:pt idx="674">
                  <c:v>33.950000000000003</c:v>
                </c:pt>
                <c:pt idx="675">
                  <c:v>33.92</c:v>
                </c:pt>
                <c:pt idx="676">
                  <c:v>33.909999999999997</c:v>
                </c:pt>
                <c:pt idx="677">
                  <c:v>33.770000000000003</c:v>
                </c:pt>
                <c:pt idx="678">
                  <c:v>33.729999999999997</c:v>
                </c:pt>
                <c:pt idx="679">
                  <c:v>33.700000000000003</c:v>
                </c:pt>
                <c:pt idx="680">
                  <c:v>33.700000000000003</c:v>
                </c:pt>
                <c:pt idx="681">
                  <c:v>33.65</c:v>
                </c:pt>
                <c:pt idx="682">
                  <c:v>33.58</c:v>
                </c:pt>
                <c:pt idx="683">
                  <c:v>33.57</c:v>
                </c:pt>
                <c:pt idx="684">
                  <c:v>33.549999999999997</c:v>
                </c:pt>
                <c:pt idx="685">
                  <c:v>33.53</c:v>
                </c:pt>
                <c:pt idx="686">
                  <c:v>33.520000000000003</c:v>
                </c:pt>
                <c:pt idx="687">
                  <c:v>33.479999999999997</c:v>
                </c:pt>
                <c:pt idx="688">
                  <c:v>33.44</c:v>
                </c:pt>
                <c:pt idx="689">
                  <c:v>33.42</c:v>
                </c:pt>
                <c:pt idx="690">
                  <c:v>33.42</c:v>
                </c:pt>
                <c:pt idx="691">
                  <c:v>33.36</c:v>
                </c:pt>
                <c:pt idx="692">
                  <c:v>33.340000000000003</c:v>
                </c:pt>
                <c:pt idx="693">
                  <c:v>33.26</c:v>
                </c:pt>
                <c:pt idx="694">
                  <c:v>33.26</c:v>
                </c:pt>
                <c:pt idx="695">
                  <c:v>33.200000000000003</c:v>
                </c:pt>
                <c:pt idx="696">
                  <c:v>33.19</c:v>
                </c:pt>
                <c:pt idx="697">
                  <c:v>33.19</c:v>
                </c:pt>
                <c:pt idx="698">
                  <c:v>33.159999999999997</c:v>
                </c:pt>
                <c:pt idx="699">
                  <c:v>33.15</c:v>
                </c:pt>
                <c:pt idx="700">
                  <c:v>33.15</c:v>
                </c:pt>
                <c:pt idx="701">
                  <c:v>33.14</c:v>
                </c:pt>
                <c:pt idx="702">
                  <c:v>33.14</c:v>
                </c:pt>
                <c:pt idx="703">
                  <c:v>33.130000000000003</c:v>
                </c:pt>
                <c:pt idx="704">
                  <c:v>33.049999999999997</c:v>
                </c:pt>
                <c:pt idx="705">
                  <c:v>32.99</c:v>
                </c:pt>
                <c:pt idx="706">
                  <c:v>32.94</c:v>
                </c:pt>
                <c:pt idx="707">
                  <c:v>32.93</c:v>
                </c:pt>
                <c:pt idx="708">
                  <c:v>32.92</c:v>
                </c:pt>
                <c:pt idx="709">
                  <c:v>32.909999999999997</c:v>
                </c:pt>
                <c:pt idx="710">
                  <c:v>32.82</c:v>
                </c:pt>
                <c:pt idx="711">
                  <c:v>32.76</c:v>
                </c:pt>
                <c:pt idx="712">
                  <c:v>32.76</c:v>
                </c:pt>
                <c:pt idx="713">
                  <c:v>32.69</c:v>
                </c:pt>
                <c:pt idx="714">
                  <c:v>32.68</c:v>
                </c:pt>
                <c:pt idx="715">
                  <c:v>32.619999999999997</c:v>
                </c:pt>
                <c:pt idx="716">
                  <c:v>32.619999999999997</c:v>
                </c:pt>
                <c:pt idx="717">
                  <c:v>32.590000000000003</c:v>
                </c:pt>
                <c:pt idx="718">
                  <c:v>32.58</c:v>
                </c:pt>
                <c:pt idx="719">
                  <c:v>32.549999999999997</c:v>
                </c:pt>
                <c:pt idx="720">
                  <c:v>32.520000000000003</c:v>
                </c:pt>
                <c:pt idx="721">
                  <c:v>32.520000000000003</c:v>
                </c:pt>
                <c:pt idx="722">
                  <c:v>32.39</c:v>
                </c:pt>
                <c:pt idx="723">
                  <c:v>32.35</c:v>
                </c:pt>
                <c:pt idx="724">
                  <c:v>32.33</c:v>
                </c:pt>
                <c:pt idx="725">
                  <c:v>32.29</c:v>
                </c:pt>
                <c:pt idx="726">
                  <c:v>32.29</c:v>
                </c:pt>
                <c:pt idx="727">
                  <c:v>32.29</c:v>
                </c:pt>
                <c:pt idx="728">
                  <c:v>32.28</c:v>
                </c:pt>
                <c:pt idx="729">
                  <c:v>32.28</c:v>
                </c:pt>
                <c:pt idx="730">
                  <c:v>32.24</c:v>
                </c:pt>
                <c:pt idx="731">
                  <c:v>32.22</c:v>
                </c:pt>
                <c:pt idx="732">
                  <c:v>32.19</c:v>
                </c:pt>
                <c:pt idx="733">
                  <c:v>32.18</c:v>
                </c:pt>
                <c:pt idx="734">
                  <c:v>32.14</c:v>
                </c:pt>
                <c:pt idx="735">
                  <c:v>32.14</c:v>
                </c:pt>
                <c:pt idx="736">
                  <c:v>32.090000000000003</c:v>
                </c:pt>
                <c:pt idx="737">
                  <c:v>32.090000000000003</c:v>
                </c:pt>
                <c:pt idx="738">
                  <c:v>32.03</c:v>
                </c:pt>
                <c:pt idx="739">
                  <c:v>32.020000000000003</c:v>
                </c:pt>
                <c:pt idx="740">
                  <c:v>32.020000000000003</c:v>
                </c:pt>
                <c:pt idx="741">
                  <c:v>32.020000000000003</c:v>
                </c:pt>
                <c:pt idx="742">
                  <c:v>32.01</c:v>
                </c:pt>
                <c:pt idx="743">
                  <c:v>32</c:v>
                </c:pt>
                <c:pt idx="744">
                  <c:v>32</c:v>
                </c:pt>
                <c:pt idx="745">
                  <c:v>31.96</c:v>
                </c:pt>
                <c:pt idx="746">
                  <c:v>31.95</c:v>
                </c:pt>
                <c:pt idx="747">
                  <c:v>31.94</c:v>
                </c:pt>
                <c:pt idx="748">
                  <c:v>31.9</c:v>
                </c:pt>
                <c:pt idx="749">
                  <c:v>31.89</c:v>
                </c:pt>
                <c:pt idx="750">
                  <c:v>31.87</c:v>
                </c:pt>
                <c:pt idx="751">
                  <c:v>31.87</c:v>
                </c:pt>
                <c:pt idx="752">
                  <c:v>31.86</c:v>
                </c:pt>
                <c:pt idx="753">
                  <c:v>31.82</c:v>
                </c:pt>
                <c:pt idx="754">
                  <c:v>31.81</c:v>
                </c:pt>
                <c:pt idx="755">
                  <c:v>31.81</c:v>
                </c:pt>
                <c:pt idx="756">
                  <c:v>31.8</c:v>
                </c:pt>
                <c:pt idx="757">
                  <c:v>31.8</c:v>
                </c:pt>
                <c:pt idx="758">
                  <c:v>31.8</c:v>
                </c:pt>
                <c:pt idx="759">
                  <c:v>31.77</c:v>
                </c:pt>
                <c:pt idx="760">
                  <c:v>31.77</c:v>
                </c:pt>
                <c:pt idx="761">
                  <c:v>31.74</c:v>
                </c:pt>
                <c:pt idx="762">
                  <c:v>31.69</c:v>
                </c:pt>
                <c:pt idx="763">
                  <c:v>31.67</c:v>
                </c:pt>
                <c:pt idx="764">
                  <c:v>31.65</c:v>
                </c:pt>
                <c:pt idx="765">
                  <c:v>31.58</c:v>
                </c:pt>
                <c:pt idx="766">
                  <c:v>31.58</c:v>
                </c:pt>
                <c:pt idx="767">
                  <c:v>31.55</c:v>
                </c:pt>
                <c:pt idx="768">
                  <c:v>31.53</c:v>
                </c:pt>
                <c:pt idx="769">
                  <c:v>31.49</c:v>
                </c:pt>
                <c:pt idx="770">
                  <c:v>31.48</c:v>
                </c:pt>
                <c:pt idx="771">
                  <c:v>31.46</c:v>
                </c:pt>
                <c:pt idx="772">
                  <c:v>31.41</c:v>
                </c:pt>
                <c:pt idx="773">
                  <c:v>31.41</c:v>
                </c:pt>
                <c:pt idx="774">
                  <c:v>31.35</c:v>
                </c:pt>
                <c:pt idx="775">
                  <c:v>31.35</c:v>
                </c:pt>
                <c:pt idx="776">
                  <c:v>31.34</c:v>
                </c:pt>
                <c:pt idx="777">
                  <c:v>31.33</c:v>
                </c:pt>
                <c:pt idx="778">
                  <c:v>31.33</c:v>
                </c:pt>
                <c:pt idx="779">
                  <c:v>31.32</c:v>
                </c:pt>
                <c:pt idx="780">
                  <c:v>31.3</c:v>
                </c:pt>
                <c:pt idx="781">
                  <c:v>31.3</c:v>
                </c:pt>
                <c:pt idx="782">
                  <c:v>31.29</c:v>
                </c:pt>
                <c:pt idx="783">
                  <c:v>31.29</c:v>
                </c:pt>
                <c:pt idx="784">
                  <c:v>31.27</c:v>
                </c:pt>
                <c:pt idx="785">
                  <c:v>31.27</c:v>
                </c:pt>
                <c:pt idx="786">
                  <c:v>31.25</c:v>
                </c:pt>
                <c:pt idx="787">
                  <c:v>31.24</c:v>
                </c:pt>
                <c:pt idx="788">
                  <c:v>31.24</c:v>
                </c:pt>
                <c:pt idx="789">
                  <c:v>31.22</c:v>
                </c:pt>
                <c:pt idx="790">
                  <c:v>31.22</c:v>
                </c:pt>
                <c:pt idx="791">
                  <c:v>31.18</c:v>
                </c:pt>
                <c:pt idx="792">
                  <c:v>31.16</c:v>
                </c:pt>
                <c:pt idx="793">
                  <c:v>31.14</c:v>
                </c:pt>
                <c:pt idx="794">
                  <c:v>31.14</c:v>
                </c:pt>
                <c:pt idx="795">
                  <c:v>31.01</c:v>
                </c:pt>
                <c:pt idx="796">
                  <c:v>30.99</c:v>
                </c:pt>
                <c:pt idx="797">
                  <c:v>30.95</c:v>
                </c:pt>
                <c:pt idx="798">
                  <c:v>30.94</c:v>
                </c:pt>
                <c:pt idx="799">
                  <c:v>30.94</c:v>
                </c:pt>
                <c:pt idx="800">
                  <c:v>30.93</c:v>
                </c:pt>
                <c:pt idx="801">
                  <c:v>30.86</c:v>
                </c:pt>
                <c:pt idx="802">
                  <c:v>30.82</c:v>
                </c:pt>
                <c:pt idx="803">
                  <c:v>30.82</c:v>
                </c:pt>
                <c:pt idx="804">
                  <c:v>30.8</c:v>
                </c:pt>
                <c:pt idx="805">
                  <c:v>30.77</c:v>
                </c:pt>
                <c:pt idx="806">
                  <c:v>30.77</c:v>
                </c:pt>
                <c:pt idx="807">
                  <c:v>30.75</c:v>
                </c:pt>
                <c:pt idx="808">
                  <c:v>30.75</c:v>
                </c:pt>
                <c:pt idx="809">
                  <c:v>30.7</c:v>
                </c:pt>
                <c:pt idx="810">
                  <c:v>30.68</c:v>
                </c:pt>
                <c:pt idx="811">
                  <c:v>30.67</c:v>
                </c:pt>
                <c:pt idx="812">
                  <c:v>30.67</c:v>
                </c:pt>
                <c:pt idx="813">
                  <c:v>30.64</c:v>
                </c:pt>
                <c:pt idx="814">
                  <c:v>30.64</c:v>
                </c:pt>
                <c:pt idx="815">
                  <c:v>30.62</c:v>
                </c:pt>
                <c:pt idx="816">
                  <c:v>30.6</c:v>
                </c:pt>
                <c:pt idx="817">
                  <c:v>30.59</c:v>
                </c:pt>
                <c:pt idx="818">
                  <c:v>30.59</c:v>
                </c:pt>
                <c:pt idx="819">
                  <c:v>30.55</c:v>
                </c:pt>
                <c:pt idx="820">
                  <c:v>30.5</c:v>
                </c:pt>
                <c:pt idx="821">
                  <c:v>30.48</c:v>
                </c:pt>
                <c:pt idx="822">
                  <c:v>30.46</c:v>
                </c:pt>
                <c:pt idx="823">
                  <c:v>30.43</c:v>
                </c:pt>
                <c:pt idx="824">
                  <c:v>30.39</c:v>
                </c:pt>
                <c:pt idx="825">
                  <c:v>30.32</c:v>
                </c:pt>
                <c:pt idx="826">
                  <c:v>30.3</c:v>
                </c:pt>
                <c:pt idx="827">
                  <c:v>30.28</c:v>
                </c:pt>
                <c:pt idx="828">
                  <c:v>30.23</c:v>
                </c:pt>
                <c:pt idx="829">
                  <c:v>30.15</c:v>
                </c:pt>
                <c:pt idx="830">
                  <c:v>30.14</c:v>
                </c:pt>
                <c:pt idx="831">
                  <c:v>30.13</c:v>
                </c:pt>
                <c:pt idx="832">
                  <c:v>30.11</c:v>
                </c:pt>
                <c:pt idx="833">
                  <c:v>30.1</c:v>
                </c:pt>
                <c:pt idx="834">
                  <c:v>30.09</c:v>
                </c:pt>
                <c:pt idx="835">
                  <c:v>30.08</c:v>
                </c:pt>
                <c:pt idx="836">
                  <c:v>30.07</c:v>
                </c:pt>
                <c:pt idx="837">
                  <c:v>30.02</c:v>
                </c:pt>
                <c:pt idx="838">
                  <c:v>30.02</c:v>
                </c:pt>
                <c:pt idx="839">
                  <c:v>30.02</c:v>
                </c:pt>
                <c:pt idx="840">
                  <c:v>30.02</c:v>
                </c:pt>
                <c:pt idx="841">
                  <c:v>30.01</c:v>
                </c:pt>
                <c:pt idx="842">
                  <c:v>30.01</c:v>
                </c:pt>
                <c:pt idx="843">
                  <c:v>30</c:v>
                </c:pt>
                <c:pt idx="844">
                  <c:v>29.99</c:v>
                </c:pt>
                <c:pt idx="845">
                  <c:v>29.96</c:v>
                </c:pt>
                <c:pt idx="846">
                  <c:v>29.93</c:v>
                </c:pt>
                <c:pt idx="847">
                  <c:v>29.93</c:v>
                </c:pt>
                <c:pt idx="848">
                  <c:v>29.89</c:v>
                </c:pt>
                <c:pt idx="849">
                  <c:v>29.87</c:v>
                </c:pt>
                <c:pt idx="850">
                  <c:v>29.83</c:v>
                </c:pt>
                <c:pt idx="851">
                  <c:v>29.81</c:v>
                </c:pt>
                <c:pt idx="852">
                  <c:v>29.81</c:v>
                </c:pt>
                <c:pt idx="853">
                  <c:v>29.79</c:v>
                </c:pt>
                <c:pt idx="854">
                  <c:v>29.76</c:v>
                </c:pt>
                <c:pt idx="855">
                  <c:v>29.73</c:v>
                </c:pt>
                <c:pt idx="856">
                  <c:v>29.7</c:v>
                </c:pt>
                <c:pt idx="857">
                  <c:v>29.69</c:v>
                </c:pt>
                <c:pt idx="858">
                  <c:v>29.68</c:v>
                </c:pt>
                <c:pt idx="859">
                  <c:v>29.66</c:v>
                </c:pt>
                <c:pt idx="860">
                  <c:v>29.65</c:v>
                </c:pt>
                <c:pt idx="861">
                  <c:v>29.56</c:v>
                </c:pt>
                <c:pt idx="862">
                  <c:v>29.56</c:v>
                </c:pt>
                <c:pt idx="863">
                  <c:v>29.56</c:v>
                </c:pt>
                <c:pt idx="864">
                  <c:v>29.56</c:v>
                </c:pt>
                <c:pt idx="865">
                  <c:v>29.54</c:v>
                </c:pt>
                <c:pt idx="866">
                  <c:v>29.53</c:v>
                </c:pt>
                <c:pt idx="867">
                  <c:v>29.5</c:v>
                </c:pt>
                <c:pt idx="868">
                  <c:v>29.49</c:v>
                </c:pt>
                <c:pt idx="869">
                  <c:v>29.48</c:v>
                </c:pt>
                <c:pt idx="870">
                  <c:v>29.47</c:v>
                </c:pt>
                <c:pt idx="871">
                  <c:v>29.42</c:v>
                </c:pt>
                <c:pt idx="872">
                  <c:v>29.39</c:v>
                </c:pt>
                <c:pt idx="873">
                  <c:v>29.34</c:v>
                </c:pt>
                <c:pt idx="874">
                  <c:v>29.34</c:v>
                </c:pt>
                <c:pt idx="875">
                  <c:v>29.32</c:v>
                </c:pt>
                <c:pt idx="876">
                  <c:v>29.31</c:v>
                </c:pt>
                <c:pt idx="877">
                  <c:v>29.31</c:v>
                </c:pt>
                <c:pt idx="878">
                  <c:v>29.31</c:v>
                </c:pt>
                <c:pt idx="879">
                  <c:v>29.31</c:v>
                </c:pt>
                <c:pt idx="880">
                  <c:v>29.31</c:v>
                </c:pt>
                <c:pt idx="881">
                  <c:v>29.25</c:v>
                </c:pt>
                <c:pt idx="882">
                  <c:v>29.22</c:v>
                </c:pt>
                <c:pt idx="883">
                  <c:v>29.22</c:v>
                </c:pt>
                <c:pt idx="884">
                  <c:v>29.14</c:v>
                </c:pt>
                <c:pt idx="885">
                  <c:v>29.1</c:v>
                </c:pt>
                <c:pt idx="886">
                  <c:v>29.1</c:v>
                </c:pt>
                <c:pt idx="887">
                  <c:v>29.1</c:v>
                </c:pt>
                <c:pt idx="888">
                  <c:v>29.1</c:v>
                </c:pt>
                <c:pt idx="889">
                  <c:v>29.05</c:v>
                </c:pt>
                <c:pt idx="890">
                  <c:v>29.02</c:v>
                </c:pt>
                <c:pt idx="891">
                  <c:v>28.93</c:v>
                </c:pt>
                <c:pt idx="892">
                  <c:v>28.92</c:v>
                </c:pt>
                <c:pt idx="893">
                  <c:v>28.91</c:v>
                </c:pt>
                <c:pt idx="894">
                  <c:v>28.85</c:v>
                </c:pt>
                <c:pt idx="895">
                  <c:v>28.81</c:v>
                </c:pt>
                <c:pt idx="896">
                  <c:v>28.8</c:v>
                </c:pt>
                <c:pt idx="897">
                  <c:v>28.8</c:v>
                </c:pt>
                <c:pt idx="898">
                  <c:v>28.76</c:v>
                </c:pt>
                <c:pt idx="899">
                  <c:v>28.75</c:v>
                </c:pt>
                <c:pt idx="900">
                  <c:v>28.74</c:v>
                </c:pt>
                <c:pt idx="901">
                  <c:v>28.7</c:v>
                </c:pt>
                <c:pt idx="902">
                  <c:v>28.69</c:v>
                </c:pt>
                <c:pt idx="903">
                  <c:v>28.66</c:v>
                </c:pt>
                <c:pt idx="904">
                  <c:v>28.64</c:v>
                </c:pt>
                <c:pt idx="905">
                  <c:v>28.63</c:v>
                </c:pt>
                <c:pt idx="906">
                  <c:v>28.62</c:v>
                </c:pt>
                <c:pt idx="907">
                  <c:v>28.59</c:v>
                </c:pt>
                <c:pt idx="908">
                  <c:v>28.58</c:v>
                </c:pt>
                <c:pt idx="909">
                  <c:v>28.57</c:v>
                </c:pt>
                <c:pt idx="910">
                  <c:v>28.54</c:v>
                </c:pt>
                <c:pt idx="911">
                  <c:v>28.53</c:v>
                </c:pt>
                <c:pt idx="912">
                  <c:v>28.5</c:v>
                </c:pt>
                <c:pt idx="913">
                  <c:v>28.48</c:v>
                </c:pt>
                <c:pt idx="914">
                  <c:v>28.47</c:v>
                </c:pt>
                <c:pt idx="915">
                  <c:v>28.43</c:v>
                </c:pt>
                <c:pt idx="916">
                  <c:v>28.41</c:v>
                </c:pt>
                <c:pt idx="917">
                  <c:v>28.41</c:v>
                </c:pt>
                <c:pt idx="918">
                  <c:v>28.4</c:v>
                </c:pt>
                <c:pt idx="919">
                  <c:v>28.35</c:v>
                </c:pt>
                <c:pt idx="920">
                  <c:v>28.35</c:v>
                </c:pt>
                <c:pt idx="921">
                  <c:v>28.35</c:v>
                </c:pt>
                <c:pt idx="922">
                  <c:v>28.33</c:v>
                </c:pt>
                <c:pt idx="923">
                  <c:v>28.33</c:v>
                </c:pt>
                <c:pt idx="924">
                  <c:v>28.32</c:v>
                </c:pt>
                <c:pt idx="925">
                  <c:v>28.28</c:v>
                </c:pt>
                <c:pt idx="926">
                  <c:v>28.16</c:v>
                </c:pt>
                <c:pt idx="927">
                  <c:v>28.07</c:v>
                </c:pt>
                <c:pt idx="928">
                  <c:v>28.05</c:v>
                </c:pt>
                <c:pt idx="929">
                  <c:v>28.01</c:v>
                </c:pt>
                <c:pt idx="930">
                  <c:v>27.99</c:v>
                </c:pt>
                <c:pt idx="931">
                  <c:v>27.96</c:v>
                </c:pt>
                <c:pt idx="932">
                  <c:v>27.95</c:v>
                </c:pt>
                <c:pt idx="933">
                  <c:v>27.93</c:v>
                </c:pt>
                <c:pt idx="934">
                  <c:v>27.9</c:v>
                </c:pt>
                <c:pt idx="935">
                  <c:v>27.83</c:v>
                </c:pt>
                <c:pt idx="936">
                  <c:v>27.82</c:v>
                </c:pt>
                <c:pt idx="937">
                  <c:v>27.78</c:v>
                </c:pt>
                <c:pt idx="938">
                  <c:v>27.78</c:v>
                </c:pt>
                <c:pt idx="939">
                  <c:v>27.77</c:v>
                </c:pt>
                <c:pt idx="940">
                  <c:v>27.76</c:v>
                </c:pt>
                <c:pt idx="941">
                  <c:v>27.76</c:v>
                </c:pt>
                <c:pt idx="942">
                  <c:v>27.75</c:v>
                </c:pt>
                <c:pt idx="943">
                  <c:v>27.73</c:v>
                </c:pt>
                <c:pt idx="944">
                  <c:v>27.69</c:v>
                </c:pt>
                <c:pt idx="945">
                  <c:v>27.62</c:v>
                </c:pt>
                <c:pt idx="946">
                  <c:v>27.56</c:v>
                </c:pt>
                <c:pt idx="947">
                  <c:v>27.5</c:v>
                </c:pt>
                <c:pt idx="948">
                  <c:v>27.47</c:v>
                </c:pt>
                <c:pt idx="949">
                  <c:v>27.45</c:v>
                </c:pt>
                <c:pt idx="950">
                  <c:v>27.33</c:v>
                </c:pt>
                <c:pt idx="951">
                  <c:v>27.3</c:v>
                </c:pt>
                <c:pt idx="952">
                  <c:v>27.29</c:v>
                </c:pt>
                <c:pt idx="953">
                  <c:v>27.28</c:v>
                </c:pt>
                <c:pt idx="954">
                  <c:v>27.27</c:v>
                </c:pt>
                <c:pt idx="955">
                  <c:v>27.25</c:v>
                </c:pt>
                <c:pt idx="956">
                  <c:v>27.25</c:v>
                </c:pt>
                <c:pt idx="957">
                  <c:v>27.23</c:v>
                </c:pt>
                <c:pt idx="958">
                  <c:v>27.22</c:v>
                </c:pt>
                <c:pt idx="959">
                  <c:v>27.17</c:v>
                </c:pt>
                <c:pt idx="960">
                  <c:v>27.13</c:v>
                </c:pt>
                <c:pt idx="961">
                  <c:v>27.13</c:v>
                </c:pt>
                <c:pt idx="962">
                  <c:v>27.12</c:v>
                </c:pt>
                <c:pt idx="963">
                  <c:v>27.1</c:v>
                </c:pt>
                <c:pt idx="964">
                  <c:v>27.09</c:v>
                </c:pt>
                <c:pt idx="965">
                  <c:v>27.09</c:v>
                </c:pt>
                <c:pt idx="966">
                  <c:v>27.01</c:v>
                </c:pt>
                <c:pt idx="967">
                  <c:v>27.01</c:v>
                </c:pt>
                <c:pt idx="968">
                  <c:v>27.01</c:v>
                </c:pt>
                <c:pt idx="969">
                  <c:v>26.92</c:v>
                </c:pt>
                <c:pt idx="970">
                  <c:v>26.83</c:v>
                </c:pt>
                <c:pt idx="971">
                  <c:v>26.82</c:v>
                </c:pt>
                <c:pt idx="972">
                  <c:v>26.76</c:v>
                </c:pt>
                <c:pt idx="973">
                  <c:v>26.7</c:v>
                </c:pt>
                <c:pt idx="974">
                  <c:v>26.66</c:v>
                </c:pt>
                <c:pt idx="975">
                  <c:v>26.64</c:v>
                </c:pt>
                <c:pt idx="976">
                  <c:v>26.62</c:v>
                </c:pt>
                <c:pt idx="977">
                  <c:v>26.56</c:v>
                </c:pt>
                <c:pt idx="978">
                  <c:v>26.55</c:v>
                </c:pt>
                <c:pt idx="979">
                  <c:v>26.53</c:v>
                </c:pt>
                <c:pt idx="980">
                  <c:v>26.49</c:v>
                </c:pt>
                <c:pt idx="981">
                  <c:v>26.48</c:v>
                </c:pt>
                <c:pt idx="982">
                  <c:v>26.47</c:v>
                </c:pt>
                <c:pt idx="983">
                  <c:v>26.42</c:v>
                </c:pt>
                <c:pt idx="984">
                  <c:v>26.36</c:v>
                </c:pt>
                <c:pt idx="985">
                  <c:v>26.34</c:v>
                </c:pt>
                <c:pt idx="986">
                  <c:v>26.34</c:v>
                </c:pt>
                <c:pt idx="987">
                  <c:v>26.31</c:v>
                </c:pt>
                <c:pt idx="988">
                  <c:v>26.3</c:v>
                </c:pt>
                <c:pt idx="989">
                  <c:v>26.3</c:v>
                </c:pt>
                <c:pt idx="990">
                  <c:v>26.29</c:v>
                </c:pt>
                <c:pt idx="991">
                  <c:v>26.24</c:v>
                </c:pt>
                <c:pt idx="992">
                  <c:v>26.24</c:v>
                </c:pt>
                <c:pt idx="993">
                  <c:v>26.24</c:v>
                </c:pt>
                <c:pt idx="994">
                  <c:v>26.23</c:v>
                </c:pt>
                <c:pt idx="995">
                  <c:v>26.2</c:v>
                </c:pt>
                <c:pt idx="996">
                  <c:v>26.2</c:v>
                </c:pt>
                <c:pt idx="997">
                  <c:v>26.2</c:v>
                </c:pt>
                <c:pt idx="998">
                  <c:v>26.2</c:v>
                </c:pt>
                <c:pt idx="999">
                  <c:v>26.19</c:v>
                </c:pt>
                <c:pt idx="1000">
                  <c:v>26.18</c:v>
                </c:pt>
                <c:pt idx="1001">
                  <c:v>26.18</c:v>
                </c:pt>
                <c:pt idx="1002">
                  <c:v>26.17</c:v>
                </c:pt>
                <c:pt idx="1003">
                  <c:v>26.17</c:v>
                </c:pt>
                <c:pt idx="1004">
                  <c:v>26.17</c:v>
                </c:pt>
                <c:pt idx="1005">
                  <c:v>26.16</c:v>
                </c:pt>
                <c:pt idx="1006">
                  <c:v>26.14</c:v>
                </c:pt>
                <c:pt idx="1007">
                  <c:v>26.14</c:v>
                </c:pt>
                <c:pt idx="1008">
                  <c:v>26.09</c:v>
                </c:pt>
                <c:pt idx="1009">
                  <c:v>26.08</c:v>
                </c:pt>
                <c:pt idx="1010">
                  <c:v>26.02</c:v>
                </c:pt>
                <c:pt idx="1011">
                  <c:v>25.99</c:v>
                </c:pt>
                <c:pt idx="1012">
                  <c:v>25.95</c:v>
                </c:pt>
                <c:pt idx="1013">
                  <c:v>25.93</c:v>
                </c:pt>
                <c:pt idx="1014">
                  <c:v>25.93</c:v>
                </c:pt>
                <c:pt idx="1015">
                  <c:v>25.93</c:v>
                </c:pt>
                <c:pt idx="1016">
                  <c:v>25.88</c:v>
                </c:pt>
                <c:pt idx="1017">
                  <c:v>25.86</c:v>
                </c:pt>
                <c:pt idx="1018">
                  <c:v>25.8</c:v>
                </c:pt>
                <c:pt idx="1019">
                  <c:v>25.77</c:v>
                </c:pt>
                <c:pt idx="1020">
                  <c:v>25.6</c:v>
                </c:pt>
                <c:pt idx="1021">
                  <c:v>25.59</c:v>
                </c:pt>
                <c:pt idx="1022">
                  <c:v>25.52</c:v>
                </c:pt>
                <c:pt idx="1023">
                  <c:v>25.51</c:v>
                </c:pt>
                <c:pt idx="1024">
                  <c:v>25.51</c:v>
                </c:pt>
                <c:pt idx="1025">
                  <c:v>25.41</c:v>
                </c:pt>
                <c:pt idx="1026">
                  <c:v>25.41</c:v>
                </c:pt>
                <c:pt idx="1027">
                  <c:v>25.39</c:v>
                </c:pt>
                <c:pt idx="1028">
                  <c:v>25.39</c:v>
                </c:pt>
                <c:pt idx="1029">
                  <c:v>25.36</c:v>
                </c:pt>
                <c:pt idx="1030">
                  <c:v>25.34</c:v>
                </c:pt>
                <c:pt idx="1031">
                  <c:v>25.3</c:v>
                </c:pt>
                <c:pt idx="1032">
                  <c:v>25.29</c:v>
                </c:pt>
                <c:pt idx="1033">
                  <c:v>25.28</c:v>
                </c:pt>
                <c:pt idx="1034">
                  <c:v>25.28</c:v>
                </c:pt>
                <c:pt idx="1035">
                  <c:v>25.25</c:v>
                </c:pt>
                <c:pt idx="1036">
                  <c:v>25.25</c:v>
                </c:pt>
                <c:pt idx="1037">
                  <c:v>25.25</c:v>
                </c:pt>
                <c:pt idx="1038">
                  <c:v>25.15</c:v>
                </c:pt>
                <c:pt idx="1039">
                  <c:v>25.12</c:v>
                </c:pt>
                <c:pt idx="1040">
                  <c:v>25.1</c:v>
                </c:pt>
                <c:pt idx="1041">
                  <c:v>25.09</c:v>
                </c:pt>
                <c:pt idx="1042">
                  <c:v>25.09</c:v>
                </c:pt>
                <c:pt idx="1043">
                  <c:v>25.08</c:v>
                </c:pt>
                <c:pt idx="1044">
                  <c:v>25.07</c:v>
                </c:pt>
                <c:pt idx="1045">
                  <c:v>25.07</c:v>
                </c:pt>
                <c:pt idx="1046">
                  <c:v>25.05</c:v>
                </c:pt>
                <c:pt idx="1047">
                  <c:v>24.98</c:v>
                </c:pt>
                <c:pt idx="1048">
                  <c:v>24.96</c:v>
                </c:pt>
                <c:pt idx="1049">
                  <c:v>24.94</c:v>
                </c:pt>
                <c:pt idx="1050">
                  <c:v>24.94</c:v>
                </c:pt>
                <c:pt idx="1051">
                  <c:v>24.7</c:v>
                </c:pt>
                <c:pt idx="1052">
                  <c:v>24.65</c:v>
                </c:pt>
                <c:pt idx="1053">
                  <c:v>24.65</c:v>
                </c:pt>
                <c:pt idx="1054">
                  <c:v>24.61</c:v>
                </c:pt>
                <c:pt idx="1055">
                  <c:v>24.59</c:v>
                </c:pt>
                <c:pt idx="1056">
                  <c:v>24.56</c:v>
                </c:pt>
                <c:pt idx="1057">
                  <c:v>24.55</c:v>
                </c:pt>
                <c:pt idx="1058">
                  <c:v>24.4</c:v>
                </c:pt>
                <c:pt idx="1059">
                  <c:v>24.39</c:v>
                </c:pt>
                <c:pt idx="1060">
                  <c:v>24.27</c:v>
                </c:pt>
                <c:pt idx="1061">
                  <c:v>24.25</c:v>
                </c:pt>
                <c:pt idx="1062">
                  <c:v>24.23</c:v>
                </c:pt>
                <c:pt idx="1063">
                  <c:v>24.23</c:v>
                </c:pt>
                <c:pt idx="1064">
                  <c:v>24.21</c:v>
                </c:pt>
                <c:pt idx="1065">
                  <c:v>24.19</c:v>
                </c:pt>
                <c:pt idx="1066">
                  <c:v>24.19</c:v>
                </c:pt>
                <c:pt idx="1067">
                  <c:v>24.16</c:v>
                </c:pt>
                <c:pt idx="1068">
                  <c:v>24.14</c:v>
                </c:pt>
                <c:pt idx="1069">
                  <c:v>24.14</c:v>
                </c:pt>
                <c:pt idx="1070">
                  <c:v>24.12</c:v>
                </c:pt>
                <c:pt idx="1071">
                  <c:v>24.11</c:v>
                </c:pt>
                <c:pt idx="1072">
                  <c:v>24.08</c:v>
                </c:pt>
                <c:pt idx="1073">
                  <c:v>24.05</c:v>
                </c:pt>
                <c:pt idx="1074">
                  <c:v>24.01</c:v>
                </c:pt>
                <c:pt idx="1075">
                  <c:v>24.01</c:v>
                </c:pt>
                <c:pt idx="1076">
                  <c:v>23.96</c:v>
                </c:pt>
                <c:pt idx="1077">
                  <c:v>23.94</c:v>
                </c:pt>
                <c:pt idx="1078">
                  <c:v>23.81</c:v>
                </c:pt>
                <c:pt idx="1079">
                  <c:v>23.68</c:v>
                </c:pt>
                <c:pt idx="1080">
                  <c:v>23.61</c:v>
                </c:pt>
                <c:pt idx="1081">
                  <c:v>23.6</c:v>
                </c:pt>
                <c:pt idx="1082">
                  <c:v>23.6</c:v>
                </c:pt>
                <c:pt idx="1083">
                  <c:v>23.59</c:v>
                </c:pt>
                <c:pt idx="1084">
                  <c:v>23.57</c:v>
                </c:pt>
                <c:pt idx="1085">
                  <c:v>23.54</c:v>
                </c:pt>
                <c:pt idx="1086">
                  <c:v>23.54</c:v>
                </c:pt>
                <c:pt idx="1087">
                  <c:v>23.51</c:v>
                </c:pt>
                <c:pt idx="1088">
                  <c:v>23.48</c:v>
                </c:pt>
                <c:pt idx="1089">
                  <c:v>23.48</c:v>
                </c:pt>
                <c:pt idx="1090">
                  <c:v>23.48</c:v>
                </c:pt>
                <c:pt idx="1091">
                  <c:v>23.46</c:v>
                </c:pt>
                <c:pt idx="1092">
                  <c:v>23.43</c:v>
                </c:pt>
                <c:pt idx="1093">
                  <c:v>23.42</c:v>
                </c:pt>
                <c:pt idx="1094">
                  <c:v>23.42</c:v>
                </c:pt>
                <c:pt idx="1095">
                  <c:v>23.41</c:v>
                </c:pt>
                <c:pt idx="1096">
                  <c:v>23.4</c:v>
                </c:pt>
                <c:pt idx="1097">
                  <c:v>23.4</c:v>
                </c:pt>
                <c:pt idx="1098">
                  <c:v>23.39</c:v>
                </c:pt>
                <c:pt idx="1099">
                  <c:v>23.36</c:v>
                </c:pt>
                <c:pt idx="1100">
                  <c:v>23.32</c:v>
                </c:pt>
                <c:pt idx="1101">
                  <c:v>23.32</c:v>
                </c:pt>
                <c:pt idx="1102">
                  <c:v>23.32</c:v>
                </c:pt>
                <c:pt idx="1103">
                  <c:v>23.31</c:v>
                </c:pt>
                <c:pt idx="1104">
                  <c:v>23.29</c:v>
                </c:pt>
                <c:pt idx="1105">
                  <c:v>23.23</c:v>
                </c:pt>
                <c:pt idx="1106">
                  <c:v>23.21</c:v>
                </c:pt>
                <c:pt idx="1107">
                  <c:v>23.16</c:v>
                </c:pt>
                <c:pt idx="1108">
                  <c:v>23.14</c:v>
                </c:pt>
                <c:pt idx="1109">
                  <c:v>23.08</c:v>
                </c:pt>
                <c:pt idx="1110">
                  <c:v>23.01</c:v>
                </c:pt>
                <c:pt idx="1111">
                  <c:v>22.97</c:v>
                </c:pt>
                <c:pt idx="1112">
                  <c:v>22.85</c:v>
                </c:pt>
                <c:pt idx="1113">
                  <c:v>22.85</c:v>
                </c:pt>
                <c:pt idx="1114">
                  <c:v>22.83</c:v>
                </c:pt>
                <c:pt idx="1115">
                  <c:v>22.78</c:v>
                </c:pt>
                <c:pt idx="1116">
                  <c:v>22.75</c:v>
                </c:pt>
                <c:pt idx="1117">
                  <c:v>22.73</c:v>
                </c:pt>
                <c:pt idx="1118">
                  <c:v>22.7</c:v>
                </c:pt>
                <c:pt idx="1119">
                  <c:v>22.63</c:v>
                </c:pt>
                <c:pt idx="1120">
                  <c:v>22.62</c:v>
                </c:pt>
                <c:pt idx="1121">
                  <c:v>22.51</c:v>
                </c:pt>
                <c:pt idx="1122">
                  <c:v>22.5</c:v>
                </c:pt>
                <c:pt idx="1123">
                  <c:v>22.48</c:v>
                </c:pt>
                <c:pt idx="1124">
                  <c:v>22.46</c:v>
                </c:pt>
                <c:pt idx="1125">
                  <c:v>22.46</c:v>
                </c:pt>
                <c:pt idx="1126">
                  <c:v>22.43</c:v>
                </c:pt>
                <c:pt idx="1127">
                  <c:v>22.38</c:v>
                </c:pt>
                <c:pt idx="1128">
                  <c:v>22.36</c:v>
                </c:pt>
                <c:pt idx="1129">
                  <c:v>22.36</c:v>
                </c:pt>
                <c:pt idx="1130">
                  <c:v>22.33</c:v>
                </c:pt>
                <c:pt idx="1131">
                  <c:v>22.3</c:v>
                </c:pt>
                <c:pt idx="1132">
                  <c:v>22.3</c:v>
                </c:pt>
                <c:pt idx="1133">
                  <c:v>22.28</c:v>
                </c:pt>
                <c:pt idx="1134">
                  <c:v>22.27</c:v>
                </c:pt>
                <c:pt idx="1135">
                  <c:v>22.18</c:v>
                </c:pt>
                <c:pt idx="1136">
                  <c:v>22.18</c:v>
                </c:pt>
                <c:pt idx="1137">
                  <c:v>22.15</c:v>
                </c:pt>
                <c:pt idx="1138">
                  <c:v>22.14</c:v>
                </c:pt>
                <c:pt idx="1139">
                  <c:v>22.12</c:v>
                </c:pt>
                <c:pt idx="1140">
                  <c:v>22.12</c:v>
                </c:pt>
                <c:pt idx="1141">
                  <c:v>22.06</c:v>
                </c:pt>
                <c:pt idx="1142">
                  <c:v>22.04</c:v>
                </c:pt>
                <c:pt idx="1143">
                  <c:v>22.02</c:v>
                </c:pt>
                <c:pt idx="1144">
                  <c:v>21.96</c:v>
                </c:pt>
                <c:pt idx="1145">
                  <c:v>21.87</c:v>
                </c:pt>
                <c:pt idx="1146">
                  <c:v>21.82</c:v>
                </c:pt>
                <c:pt idx="1147">
                  <c:v>21.79</c:v>
                </c:pt>
                <c:pt idx="1148">
                  <c:v>21.75</c:v>
                </c:pt>
                <c:pt idx="1149">
                  <c:v>21.7</c:v>
                </c:pt>
                <c:pt idx="1150">
                  <c:v>21.69</c:v>
                </c:pt>
                <c:pt idx="1151">
                  <c:v>21.67</c:v>
                </c:pt>
                <c:pt idx="1152">
                  <c:v>21.67</c:v>
                </c:pt>
                <c:pt idx="1153">
                  <c:v>21.62</c:v>
                </c:pt>
                <c:pt idx="1154">
                  <c:v>21.53</c:v>
                </c:pt>
                <c:pt idx="1155">
                  <c:v>21.48</c:v>
                </c:pt>
                <c:pt idx="1156">
                  <c:v>21.48</c:v>
                </c:pt>
                <c:pt idx="1157">
                  <c:v>21.41</c:v>
                </c:pt>
                <c:pt idx="1158">
                  <c:v>21.4</c:v>
                </c:pt>
                <c:pt idx="1159">
                  <c:v>21.34</c:v>
                </c:pt>
                <c:pt idx="1160">
                  <c:v>21.3</c:v>
                </c:pt>
                <c:pt idx="1161">
                  <c:v>21.28</c:v>
                </c:pt>
                <c:pt idx="1162">
                  <c:v>21.28</c:v>
                </c:pt>
                <c:pt idx="1163">
                  <c:v>21.27</c:v>
                </c:pt>
                <c:pt idx="1164">
                  <c:v>21.25</c:v>
                </c:pt>
                <c:pt idx="1165">
                  <c:v>21.23</c:v>
                </c:pt>
                <c:pt idx="1166">
                  <c:v>21.16</c:v>
                </c:pt>
                <c:pt idx="1167">
                  <c:v>21.16</c:v>
                </c:pt>
                <c:pt idx="1168">
                  <c:v>21.1</c:v>
                </c:pt>
                <c:pt idx="1169">
                  <c:v>20.94</c:v>
                </c:pt>
                <c:pt idx="1170">
                  <c:v>20.9</c:v>
                </c:pt>
                <c:pt idx="1171">
                  <c:v>20.82</c:v>
                </c:pt>
                <c:pt idx="1172">
                  <c:v>20.78</c:v>
                </c:pt>
                <c:pt idx="1173">
                  <c:v>20.7</c:v>
                </c:pt>
                <c:pt idx="1174">
                  <c:v>20.6</c:v>
                </c:pt>
                <c:pt idx="1175">
                  <c:v>20.58</c:v>
                </c:pt>
                <c:pt idx="1176">
                  <c:v>20.46</c:v>
                </c:pt>
                <c:pt idx="1177">
                  <c:v>20.440000000000001</c:v>
                </c:pt>
                <c:pt idx="1178">
                  <c:v>20.440000000000001</c:v>
                </c:pt>
                <c:pt idx="1179">
                  <c:v>20.399999999999999</c:v>
                </c:pt>
                <c:pt idx="1180">
                  <c:v>20.38</c:v>
                </c:pt>
                <c:pt idx="1181">
                  <c:v>20.37</c:v>
                </c:pt>
                <c:pt idx="1182">
                  <c:v>20.329999999999998</c:v>
                </c:pt>
                <c:pt idx="1183">
                  <c:v>20.27</c:v>
                </c:pt>
                <c:pt idx="1184">
                  <c:v>20.260000000000002</c:v>
                </c:pt>
                <c:pt idx="1185">
                  <c:v>20.25</c:v>
                </c:pt>
                <c:pt idx="1186">
                  <c:v>20.22</c:v>
                </c:pt>
                <c:pt idx="1187">
                  <c:v>20.22</c:v>
                </c:pt>
                <c:pt idx="1188">
                  <c:v>20.18</c:v>
                </c:pt>
                <c:pt idx="1189">
                  <c:v>19.97</c:v>
                </c:pt>
                <c:pt idx="1190">
                  <c:v>19.93</c:v>
                </c:pt>
                <c:pt idx="1191">
                  <c:v>19.850000000000001</c:v>
                </c:pt>
                <c:pt idx="1192">
                  <c:v>19.84</c:v>
                </c:pt>
                <c:pt idx="1193">
                  <c:v>19.79</c:v>
                </c:pt>
                <c:pt idx="1194">
                  <c:v>19.75</c:v>
                </c:pt>
                <c:pt idx="1195">
                  <c:v>19.73</c:v>
                </c:pt>
                <c:pt idx="1196">
                  <c:v>19.64</c:v>
                </c:pt>
                <c:pt idx="1197">
                  <c:v>19.57</c:v>
                </c:pt>
                <c:pt idx="1198">
                  <c:v>19.399999999999999</c:v>
                </c:pt>
                <c:pt idx="1199">
                  <c:v>19.29</c:v>
                </c:pt>
                <c:pt idx="1200">
                  <c:v>19.07</c:v>
                </c:pt>
                <c:pt idx="1201">
                  <c:v>19.010000000000002</c:v>
                </c:pt>
                <c:pt idx="1202">
                  <c:v>18.98</c:v>
                </c:pt>
                <c:pt idx="1203">
                  <c:v>18.98</c:v>
                </c:pt>
                <c:pt idx="1204">
                  <c:v>18.940000000000001</c:v>
                </c:pt>
                <c:pt idx="1205">
                  <c:v>18.829999999999998</c:v>
                </c:pt>
                <c:pt idx="1206">
                  <c:v>18.77</c:v>
                </c:pt>
                <c:pt idx="1207">
                  <c:v>18.670000000000002</c:v>
                </c:pt>
                <c:pt idx="1208">
                  <c:v>18.559999999999999</c:v>
                </c:pt>
                <c:pt idx="1209">
                  <c:v>18.55</c:v>
                </c:pt>
                <c:pt idx="1210">
                  <c:v>18.420000000000002</c:v>
                </c:pt>
                <c:pt idx="1211">
                  <c:v>18.36</c:v>
                </c:pt>
                <c:pt idx="1212">
                  <c:v>18.34</c:v>
                </c:pt>
                <c:pt idx="1213">
                  <c:v>18.29</c:v>
                </c:pt>
                <c:pt idx="1214">
                  <c:v>18.239999999999998</c:v>
                </c:pt>
                <c:pt idx="1215">
                  <c:v>18.21</c:v>
                </c:pt>
                <c:pt idx="1216">
                  <c:v>18.190000000000001</c:v>
                </c:pt>
                <c:pt idx="1217">
                  <c:v>18.149999999999999</c:v>
                </c:pt>
                <c:pt idx="1218">
                  <c:v>17.97</c:v>
                </c:pt>
                <c:pt idx="1219">
                  <c:v>17.97</c:v>
                </c:pt>
                <c:pt idx="1220">
                  <c:v>17.87</c:v>
                </c:pt>
                <c:pt idx="1221">
                  <c:v>17.850000000000001</c:v>
                </c:pt>
                <c:pt idx="1222">
                  <c:v>17.63</c:v>
                </c:pt>
                <c:pt idx="1223">
                  <c:v>17.62</c:v>
                </c:pt>
                <c:pt idx="1224">
                  <c:v>17.62</c:v>
                </c:pt>
                <c:pt idx="1225">
                  <c:v>17.62</c:v>
                </c:pt>
                <c:pt idx="1226">
                  <c:v>17.59</c:v>
                </c:pt>
                <c:pt idx="1227">
                  <c:v>17.59</c:v>
                </c:pt>
                <c:pt idx="1228">
                  <c:v>17.579999999999998</c:v>
                </c:pt>
                <c:pt idx="1229">
                  <c:v>17.38</c:v>
                </c:pt>
                <c:pt idx="1230">
                  <c:v>16.77</c:v>
                </c:pt>
                <c:pt idx="1231">
                  <c:v>16.649999999999999</c:v>
                </c:pt>
                <c:pt idx="1232">
                  <c:v>16.5</c:v>
                </c:pt>
                <c:pt idx="1233">
                  <c:v>16.5</c:v>
                </c:pt>
                <c:pt idx="1234">
                  <c:v>15.87</c:v>
                </c:pt>
                <c:pt idx="1235">
                  <c:v>15.87</c:v>
                </c:pt>
                <c:pt idx="1236">
                  <c:v>15.38</c:v>
                </c:pt>
                <c:pt idx="1237">
                  <c:v>15.38</c:v>
                </c:pt>
                <c:pt idx="1238">
                  <c:v>15.22</c:v>
                </c:pt>
                <c:pt idx="1239">
                  <c:v>15.17</c:v>
                </c:pt>
                <c:pt idx="1240">
                  <c:v>15.14</c:v>
                </c:pt>
                <c:pt idx="1241">
                  <c:v>15.08</c:v>
                </c:pt>
                <c:pt idx="1242">
                  <c:v>14.95</c:v>
                </c:pt>
                <c:pt idx="1243">
                  <c:v>14.47</c:v>
                </c:pt>
                <c:pt idx="1244">
                  <c:v>14.43</c:v>
                </c:pt>
                <c:pt idx="1245">
                  <c:v>14.38</c:v>
                </c:pt>
                <c:pt idx="1246">
                  <c:v>14.08</c:v>
                </c:pt>
                <c:pt idx="1247">
                  <c:v>14.06</c:v>
                </c:pt>
                <c:pt idx="1248">
                  <c:v>13.72</c:v>
                </c:pt>
                <c:pt idx="1249">
                  <c:v>13.71</c:v>
                </c:pt>
                <c:pt idx="1250">
                  <c:v>13.61</c:v>
                </c:pt>
                <c:pt idx="1251">
                  <c:v>13.57</c:v>
                </c:pt>
                <c:pt idx="1252">
                  <c:v>13.5</c:v>
                </c:pt>
                <c:pt idx="1253">
                  <c:v>13.09</c:v>
                </c:pt>
                <c:pt idx="1254">
                  <c:v>12.98</c:v>
                </c:pt>
                <c:pt idx="1255">
                  <c:v>12.11</c:v>
                </c:pt>
                <c:pt idx="1256">
                  <c:v>11.96</c:v>
                </c:pt>
                <c:pt idx="1257">
                  <c:v>11.86</c:v>
                </c:pt>
                <c:pt idx="1258">
                  <c:v>11.49</c:v>
                </c:pt>
                <c:pt idx="1259">
                  <c:v>10.88</c:v>
                </c:pt>
                <c:pt idx="1260">
                  <c:v>10.72</c:v>
                </c:pt>
              </c:numCache>
            </c:numRef>
          </c:yVal>
          <c:smooth val="0"/>
        </c:ser>
        <c:ser>
          <c:idx val="4"/>
          <c:order val="4"/>
          <c:tx>
            <c:v>Dry OA &lt; 48F</c:v>
          </c:tx>
          <c:spPr>
            <a:ln w="28575">
              <a:noFill/>
            </a:ln>
          </c:spPr>
          <c:marker>
            <c:symbol val="star"/>
            <c:size val="5"/>
            <c:spPr>
              <a:noFill/>
              <a:ln>
                <a:solidFill>
                  <a:srgbClr val="800080"/>
                </a:solidFill>
                <a:prstDash val="solid"/>
              </a:ln>
            </c:spPr>
          </c:marker>
          <c:xVal>
            <c:numRef>
              <c:f>KCALL!$D$5250:$D$8772</c:f>
              <c:numCache>
                <c:formatCode>General</c:formatCode>
                <c:ptCount val="3523"/>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48</c:v>
                </c:pt>
                <c:pt idx="27">
                  <c:v>48</c:v>
                </c:pt>
                <c:pt idx="28">
                  <c:v>48</c:v>
                </c:pt>
                <c:pt idx="29">
                  <c:v>48</c:v>
                </c:pt>
                <c:pt idx="30">
                  <c:v>48</c:v>
                </c:pt>
                <c:pt idx="31">
                  <c:v>48</c:v>
                </c:pt>
                <c:pt idx="32">
                  <c:v>48</c:v>
                </c:pt>
                <c:pt idx="33">
                  <c:v>48</c:v>
                </c:pt>
                <c:pt idx="34">
                  <c:v>48</c:v>
                </c:pt>
                <c:pt idx="35">
                  <c:v>48</c:v>
                </c:pt>
                <c:pt idx="36">
                  <c:v>48</c:v>
                </c:pt>
                <c:pt idx="37">
                  <c:v>48</c:v>
                </c:pt>
                <c:pt idx="38">
                  <c:v>48</c:v>
                </c:pt>
                <c:pt idx="39">
                  <c:v>48</c:v>
                </c:pt>
                <c:pt idx="40">
                  <c:v>48</c:v>
                </c:pt>
                <c:pt idx="41">
                  <c:v>48</c:v>
                </c:pt>
                <c:pt idx="42">
                  <c:v>48</c:v>
                </c:pt>
                <c:pt idx="43">
                  <c:v>48</c:v>
                </c:pt>
                <c:pt idx="44">
                  <c:v>48</c:v>
                </c:pt>
                <c:pt idx="45">
                  <c:v>48</c:v>
                </c:pt>
                <c:pt idx="46">
                  <c:v>48</c:v>
                </c:pt>
                <c:pt idx="47">
                  <c:v>48</c:v>
                </c:pt>
                <c:pt idx="48">
                  <c:v>48</c:v>
                </c:pt>
                <c:pt idx="49">
                  <c:v>48</c:v>
                </c:pt>
                <c:pt idx="50">
                  <c:v>48</c:v>
                </c:pt>
                <c:pt idx="51">
                  <c:v>48</c:v>
                </c:pt>
                <c:pt idx="52">
                  <c:v>48</c:v>
                </c:pt>
                <c:pt idx="53">
                  <c:v>48</c:v>
                </c:pt>
                <c:pt idx="54">
                  <c:v>48</c:v>
                </c:pt>
                <c:pt idx="55">
                  <c:v>48</c:v>
                </c:pt>
                <c:pt idx="56">
                  <c:v>48</c:v>
                </c:pt>
                <c:pt idx="57">
                  <c:v>48</c:v>
                </c:pt>
                <c:pt idx="58">
                  <c:v>48</c:v>
                </c:pt>
                <c:pt idx="59">
                  <c:v>48</c:v>
                </c:pt>
                <c:pt idx="60">
                  <c:v>48</c:v>
                </c:pt>
                <c:pt idx="61">
                  <c:v>48</c:v>
                </c:pt>
                <c:pt idx="62">
                  <c:v>48</c:v>
                </c:pt>
                <c:pt idx="63">
                  <c:v>48</c:v>
                </c:pt>
                <c:pt idx="64">
                  <c:v>48</c:v>
                </c:pt>
                <c:pt idx="65">
                  <c:v>48</c:v>
                </c:pt>
                <c:pt idx="66">
                  <c:v>48</c:v>
                </c:pt>
                <c:pt idx="67">
                  <c:v>48</c:v>
                </c:pt>
                <c:pt idx="68">
                  <c:v>48</c:v>
                </c:pt>
                <c:pt idx="69">
                  <c:v>48</c:v>
                </c:pt>
                <c:pt idx="70">
                  <c:v>48</c:v>
                </c:pt>
                <c:pt idx="71">
                  <c:v>48</c:v>
                </c:pt>
                <c:pt idx="72">
                  <c:v>48</c:v>
                </c:pt>
                <c:pt idx="73">
                  <c:v>48</c:v>
                </c:pt>
                <c:pt idx="74">
                  <c:v>48</c:v>
                </c:pt>
                <c:pt idx="75">
                  <c:v>48</c:v>
                </c:pt>
                <c:pt idx="76">
                  <c:v>48</c:v>
                </c:pt>
                <c:pt idx="77">
                  <c:v>48</c:v>
                </c:pt>
                <c:pt idx="78">
                  <c:v>48</c:v>
                </c:pt>
                <c:pt idx="79">
                  <c:v>48</c:v>
                </c:pt>
                <c:pt idx="80">
                  <c:v>48</c:v>
                </c:pt>
                <c:pt idx="81">
                  <c:v>48</c:v>
                </c:pt>
                <c:pt idx="82">
                  <c:v>48</c:v>
                </c:pt>
                <c:pt idx="83">
                  <c:v>48</c:v>
                </c:pt>
                <c:pt idx="84">
                  <c:v>48</c:v>
                </c:pt>
                <c:pt idx="85">
                  <c:v>48</c:v>
                </c:pt>
                <c:pt idx="86">
                  <c:v>48</c:v>
                </c:pt>
                <c:pt idx="87">
                  <c:v>48</c:v>
                </c:pt>
                <c:pt idx="88">
                  <c:v>48</c:v>
                </c:pt>
                <c:pt idx="89">
                  <c:v>48</c:v>
                </c:pt>
                <c:pt idx="90">
                  <c:v>48</c:v>
                </c:pt>
                <c:pt idx="91">
                  <c:v>48</c:v>
                </c:pt>
                <c:pt idx="92">
                  <c:v>48</c:v>
                </c:pt>
                <c:pt idx="93">
                  <c:v>48</c:v>
                </c:pt>
                <c:pt idx="94">
                  <c:v>48</c:v>
                </c:pt>
                <c:pt idx="95">
                  <c:v>48</c:v>
                </c:pt>
                <c:pt idx="96">
                  <c:v>48</c:v>
                </c:pt>
                <c:pt idx="97">
                  <c:v>48</c:v>
                </c:pt>
                <c:pt idx="98">
                  <c:v>48</c:v>
                </c:pt>
                <c:pt idx="99">
                  <c:v>48</c:v>
                </c:pt>
                <c:pt idx="100">
                  <c:v>48</c:v>
                </c:pt>
                <c:pt idx="101">
                  <c:v>48</c:v>
                </c:pt>
                <c:pt idx="102">
                  <c:v>48</c:v>
                </c:pt>
                <c:pt idx="103">
                  <c:v>48</c:v>
                </c:pt>
                <c:pt idx="104">
                  <c:v>48</c:v>
                </c:pt>
                <c:pt idx="105">
                  <c:v>48</c:v>
                </c:pt>
                <c:pt idx="106">
                  <c:v>48</c:v>
                </c:pt>
                <c:pt idx="107">
                  <c:v>48</c:v>
                </c:pt>
                <c:pt idx="108">
                  <c:v>48</c:v>
                </c:pt>
                <c:pt idx="109">
                  <c:v>48</c:v>
                </c:pt>
                <c:pt idx="110">
                  <c:v>48</c:v>
                </c:pt>
                <c:pt idx="111">
                  <c:v>48</c:v>
                </c:pt>
                <c:pt idx="112">
                  <c:v>48</c:v>
                </c:pt>
                <c:pt idx="113">
                  <c:v>47.7</c:v>
                </c:pt>
                <c:pt idx="114">
                  <c:v>47.7</c:v>
                </c:pt>
                <c:pt idx="115">
                  <c:v>47.7</c:v>
                </c:pt>
                <c:pt idx="116">
                  <c:v>47.7</c:v>
                </c:pt>
                <c:pt idx="117">
                  <c:v>47.3</c:v>
                </c:pt>
                <c:pt idx="118">
                  <c:v>47.3</c:v>
                </c:pt>
                <c:pt idx="119">
                  <c:v>47.3</c:v>
                </c:pt>
                <c:pt idx="120">
                  <c:v>47.3</c:v>
                </c:pt>
                <c:pt idx="121">
                  <c:v>47.3</c:v>
                </c:pt>
                <c:pt idx="122">
                  <c:v>47.3</c:v>
                </c:pt>
                <c:pt idx="123">
                  <c:v>47.3</c:v>
                </c:pt>
                <c:pt idx="124">
                  <c:v>47.3</c:v>
                </c:pt>
                <c:pt idx="125">
                  <c:v>47.3</c:v>
                </c:pt>
                <c:pt idx="126">
                  <c:v>47.3</c:v>
                </c:pt>
                <c:pt idx="127">
                  <c:v>47.3</c:v>
                </c:pt>
                <c:pt idx="128">
                  <c:v>47.1</c:v>
                </c:pt>
                <c:pt idx="129">
                  <c:v>46.9</c:v>
                </c:pt>
                <c:pt idx="130">
                  <c:v>46.9</c:v>
                </c:pt>
                <c:pt idx="131">
                  <c:v>46.9</c:v>
                </c:pt>
                <c:pt idx="132">
                  <c:v>46.9</c:v>
                </c:pt>
                <c:pt idx="133">
                  <c:v>46.9</c:v>
                </c:pt>
                <c:pt idx="134">
                  <c:v>46.9</c:v>
                </c:pt>
                <c:pt idx="135">
                  <c:v>46.9</c:v>
                </c:pt>
                <c:pt idx="136">
                  <c:v>46.9</c:v>
                </c:pt>
                <c:pt idx="137">
                  <c:v>46.9</c:v>
                </c:pt>
                <c:pt idx="138">
                  <c:v>46.9</c:v>
                </c:pt>
                <c:pt idx="139">
                  <c:v>46.9</c:v>
                </c:pt>
                <c:pt idx="140">
                  <c:v>46.9</c:v>
                </c:pt>
                <c:pt idx="141">
                  <c:v>46.9</c:v>
                </c:pt>
                <c:pt idx="142">
                  <c:v>46.9</c:v>
                </c:pt>
                <c:pt idx="143">
                  <c:v>46.9</c:v>
                </c:pt>
                <c:pt idx="144">
                  <c:v>46.9</c:v>
                </c:pt>
                <c:pt idx="145">
                  <c:v>46.9</c:v>
                </c:pt>
                <c:pt idx="146">
                  <c:v>46.9</c:v>
                </c:pt>
                <c:pt idx="147">
                  <c:v>46.9</c:v>
                </c:pt>
                <c:pt idx="148">
                  <c:v>46.9</c:v>
                </c:pt>
                <c:pt idx="149">
                  <c:v>46.9</c:v>
                </c:pt>
                <c:pt idx="150">
                  <c:v>46.9</c:v>
                </c:pt>
                <c:pt idx="151">
                  <c:v>46.9</c:v>
                </c:pt>
                <c:pt idx="152">
                  <c:v>46.9</c:v>
                </c:pt>
                <c:pt idx="153">
                  <c:v>46.9</c:v>
                </c:pt>
                <c:pt idx="154">
                  <c:v>46.9</c:v>
                </c:pt>
                <c:pt idx="155">
                  <c:v>46.9</c:v>
                </c:pt>
                <c:pt idx="156">
                  <c:v>46.9</c:v>
                </c:pt>
                <c:pt idx="157">
                  <c:v>46.9</c:v>
                </c:pt>
                <c:pt idx="158">
                  <c:v>46.9</c:v>
                </c:pt>
                <c:pt idx="159">
                  <c:v>46.9</c:v>
                </c:pt>
                <c:pt idx="160">
                  <c:v>46.9</c:v>
                </c:pt>
                <c:pt idx="161">
                  <c:v>46.9</c:v>
                </c:pt>
                <c:pt idx="162">
                  <c:v>46.9</c:v>
                </c:pt>
                <c:pt idx="163">
                  <c:v>46.9</c:v>
                </c:pt>
                <c:pt idx="164">
                  <c:v>46.9</c:v>
                </c:pt>
                <c:pt idx="165">
                  <c:v>46.9</c:v>
                </c:pt>
                <c:pt idx="166">
                  <c:v>46.9</c:v>
                </c:pt>
                <c:pt idx="167">
                  <c:v>46.9</c:v>
                </c:pt>
                <c:pt idx="168">
                  <c:v>46.9</c:v>
                </c:pt>
                <c:pt idx="169">
                  <c:v>46.9</c:v>
                </c:pt>
                <c:pt idx="170">
                  <c:v>46.9</c:v>
                </c:pt>
                <c:pt idx="171">
                  <c:v>46.9</c:v>
                </c:pt>
                <c:pt idx="172">
                  <c:v>46.9</c:v>
                </c:pt>
                <c:pt idx="173">
                  <c:v>46.9</c:v>
                </c:pt>
                <c:pt idx="174">
                  <c:v>46.9</c:v>
                </c:pt>
                <c:pt idx="175">
                  <c:v>46.9</c:v>
                </c:pt>
                <c:pt idx="176">
                  <c:v>46.9</c:v>
                </c:pt>
                <c:pt idx="177">
                  <c:v>46.9</c:v>
                </c:pt>
                <c:pt idx="178">
                  <c:v>46.9</c:v>
                </c:pt>
                <c:pt idx="179">
                  <c:v>46.9</c:v>
                </c:pt>
                <c:pt idx="180">
                  <c:v>46.9</c:v>
                </c:pt>
                <c:pt idx="181">
                  <c:v>46.9</c:v>
                </c:pt>
                <c:pt idx="182">
                  <c:v>46.9</c:v>
                </c:pt>
                <c:pt idx="183">
                  <c:v>46.9</c:v>
                </c:pt>
                <c:pt idx="184">
                  <c:v>46.9</c:v>
                </c:pt>
                <c:pt idx="185">
                  <c:v>46.9</c:v>
                </c:pt>
                <c:pt idx="186">
                  <c:v>46.9</c:v>
                </c:pt>
                <c:pt idx="187">
                  <c:v>46.9</c:v>
                </c:pt>
                <c:pt idx="188">
                  <c:v>46.9</c:v>
                </c:pt>
                <c:pt idx="189">
                  <c:v>46.9</c:v>
                </c:pt>
                <c:pt idx="190">
                  <c:v>46.9</c:v>
                </c:pt>
                <c:pt idx="191">
                  <c:v>46.9</c:v>
                </c:pt>
                <c:pt idx="192">
                  <c:v>46.9</c:v>
                </c:pt>
                <c:pt idx="193">
                  <c:v>46.9</c:v>
                </c:pt>
                <c:pt idx="194">
                  <c:v>46.9</c:v>
                </c:pt>
                <c:pt idx="195">
                  <c:v>46.9</c:v>
                </c:pt>
                <c:pt idx="196">
                  <c:v>46.9</c:v>
                </c:pt>
                <c:pt idx="197">
                  <c:v>46.9</c:v>
                </c:pt>
                <c:pt idx="198">
                  <c:v>46.9</c:v>
                </c:pt>
                <c:pt idx="199">
                  <c:v>46.9</c:v>
                </c:pt>
                <c:pt idx="200">
                  <c:v>46.9</c:v>
                </c:pt>
                <c:pt idx="201">
                  <c:v>46.9</c:v>
                </c:pt>
                <c:pt idx="202">
                  <c:v>46.9</c:v>
                </c:pt>
                <c:pt idx="203">
                  <c:v>46.9</c:v>
                </c:pt>
                <c:pt idx="204">
                  <c:v>46.9</c:v>
                </c:pt>
                <c:pt idx="205">
                  <c:v>46.9</c:v>
                </c:pt>
                <c:pt idx="206">
                  <c:v>46.9</c:v>
                </c:pt>
                <c:pt idx="207">
                  <c:v>46.9</c:v>
                </c:pt>
                <c:pt idx="208">
                  <c:v>46.9</c:v>
                </c:pt>
                <c:pt idx="209">
                  <c:v>46.9</c:v>
                </c:pt>
                <c:pt idx="210">
                  <c:v>46.9</c:v>
                </c:pt>
                <c:pt idx="211">
                  <c:v>46.9</c:v>
                </c:pt>
                <c:pt idx="212">
                  <c:v>46.9</c:v>
                </c:pt>
                <c:pt idx="213">
                  <c:v>46.9</c:v>
                </c:pt>
                <c:pt idx="214">
                  <c:v>46.9</c:v>
                </c:pt>
                <c:pt idx="215">
                  <c:v>46.9</c:v>
                </c:pt>
                <c:pt idx="216">
                  <c:v>46.9</c:v>
                </c:pt>
                <c:pt idx="217">
                  <c:v>46.9</c:v>
                </c:pt>
                <c:pt idx="218">
                  <c:v>46.9</c:v>
                </c:pt>
                <c:pt idx="219">
                  <c:v>46.9</c:v>
                </c:pt>
                <c:pt idx="220">
                  <c:v>46.9</c:v>
                </c:pt>
                <c:pt idx="221">
                  <c:v>46.9</c:v>
                </c:pt>
                <c:pt idx="222">
                  <c:v>46.9</c:v>
                </c:pt>
                <c:pt idx="223">
                  <c:v>46.9</c:v>
                </c:pt>
                <c:pt idx="224">
                  <c:v>46.9</c:v>
                </c:pt>
                <c:pt idx="225">
                  <c:v>46.8</c:v>
                </c:pt>
                <c:pt idx="226">
                  <c:v>46.8</c:v>
                </c:pt>
                <c:pt idx="227">
                  <c:v>46.8</c:v>
                </c:pt>
                <c:pt idx="228">
                  <c:v>46.8</c:v>
                </c:pt>
                <c:pt idx="229">
                  <c:v>46.8</c:v>
                </c:pt>
                <c:pt idx="230">
                  <c:v>46.6</c:v>
                </c:pt>
                <c:pt idx="231">
                  <c:v>46.6</c:v>
                </c:pt>
                <c:pt idx="232">
                  <c:v>46.6</c:v>
                </c:pt>
                <c:pt idx="233">
                  <c:v>46.6</c:v>
                </c:pt>
                <c:pt idx="234">
                  <c:v>46.4</c:v>
                </c:pt>
                <c:pt idx="235">
                  <c:v>46.4</c:v>
                </c:pt>
                <c:pt idx="236">
                  <c:v>46.4</c:v>
                </c:pt>
                <c:pt idx="237">
                  <c:v>46.4</c:v>
                </c:pt>
                <c:pt idx="238">
                  <c:v>46.4</c:v>
                </c:pt>
                <c:pt idx="239">
                  <c:v>46.4</c:v>
                </c:pt>
                <c:pt idx="240">
                  <c:v>46.2</c:v>
                </c:pt>
                <c:pt idx="241">
                  <c:v>46.2</c:v>
                </c:pt>
                <c:pt idx="242">
                  <c:v>46</c:v>
                </c:pt>
                <c:pt idx="243">
                  <c:v>46</c:v>
                </c:pt>
                <c:pt idx="244">
                  <c:v>46</c:v>
                </c:pt>
                <c:pt idx="245">
                  <c:v>46</c:v>
                </c:pt>
                <c:pt idx="246">
                  <c:v>46</c:v>
                </c:pt>
                <c:pt idx="247">
                  <c:v>46</c:v>
                </c:pt>
                <c:pt idx="248">
                  <c:v>46</c:v>
                </c:pt>
                <c:pt idx="249">
                  <c:v>46</c:v>
                </c:pt>
                <c:pt idx="250">
                  <c:v>46</c:v>
                </c:pt>
                <c:pt idx="251">
                  <c:v>46</c:v>
                </c:pt>
                <c:pt idx="252">
                  <c:v>46</c:v>
                </c:pt>
                <c:pt idx="253">
                  <c:v>46</c:v>
                </c:pt>
                <c:pt idx="254">
                  <c:v>46</c:v>
                </c:pt>
                <c:pt idx="255">
                  <c:v>46</c:v>
                </c:pt>
                <c:pt idx="256">
                  <c:v>46</c:v>
                </c:pt>
                <c:pt idx="257">
                  <c:v>46</c:v>
                </c:pt>
                <c:pt idx="258">
                  <c:v>46</c:v>
                </c:pt>
                <c:pt idx="259">
                  <c:v>46</c:v>
                </c:pt>
                <c:pt idx="260">
                  <c:v>46</c:v>
                </c:pt>
                <c:pt idx="261">
                  <c:v>46</c:v>
                </c:pt>
                <c:pt idx="262">
                  <c:v>46</c:v>
                </c:pt>
                <c:pt idx="263">
                  <c:v>46</c:v>
                </c:pt>
                <c:pt idx="264">
                  <c:v>46</c:v>
                </c:pt>
                <c:pt idx="265">
                  <c:v>46</c:v>
                </c:pt>
                <c:pt idx="266">
                  <c:v>46</c:v>
                </c:pt>
                <c:pt idx="267">
                  <c:v>46</c:v>
                </c:pt>
                <c:pt idx="268">
                  <c:v>46</c:v>
                </c:pt>
                <c:pt idx="269">
                  <c:v>46</c:v>
                </c:pt>
                <c:pt idx="270">
                  <c:v>46</c:v>
                </c:pt>
                <c:pt idx="271">
                  <c:v>46</c:v>
                </c:pt>
                <c:pt idx="272">
                  <c:v>46</c:v>
                </c:pt>
                <c:pt idx="273">
                  <c:v>46</c:v>
                </c:pt>
                <c:pt idx="274">
                  <c:v>46</c:v>
                </c:pt>
                <c:pt idx="275">
                  <c:v>46</c:v>
                </c:pt>
                <c:pt idx="276">
                  <c:v>46</c:v>
                </c:pt>
                <c:pt idx="277">
                  <c:v>46</c:v>
                </c:pt>
                <c:pt idx="278">
                  <c:v>46</c:v>
                </c:pt>
                <c:pt idx="279">
                  <c:v>46</c:v>
                </c:pt>
                <c:pt idx="280">
                  <c:v>46</c:v>
                </c:pt>
                <c:pt idx="281">
                  <c:v>46</c:v>
                </c:pt>
                <c:pt idx="282">
                  <c:v>46</c:v>
                </c:pt>
                <c:pt idx="283">
                  <c:v>46</c:v>
                </c:pt>
                <c:pt idx="284">
                  <c:v>46</c:v>
                </c:pt>
                <c:pt idx="285">
                  <c:v>46</c:v>
                </c:pt>
                <c:pt idx="286">
                  <c:v>46</c:v>
                </c:pt>
                <c:pt idx="287">
                  <c:v>46</c:v>
                </c:pt>
                <c:pt idx="288">
                  <c:v>46</c:v>
                </c:pt>
                <c:pt idx="289">
                  <c:v>46</c:v>
                </c:pt>
                <c:pt idx="290">
                  <c:v>46</c:v>
                </c:pt>
                <c:pt idx="291">
                  <c:v>46</c:v>
                </c:pt>
                <c:pt idx="292">
                  <c:v>46</c:v>
                </c:pt>
                <c:pt idx="293">
                  <c:v>46</c:v>
                </c:pt>
                <c:pt idx="294">
                  <c:v>46</c:v>
                </c:pt>
                <c:pt idx="295">
                  <c:v>46</c:v>
                </c:pt>
                <c:pt idx="296">
                  <c:v>46</c:v>
                </c:pt>
                <c:pt idx="297">
                  <c:v>46</c:v>
                </c:pt>
                <c:pt idx="298">
                  <c:v>46</c:v>
                </c:pt>
                <c:pt idx="299">
                  <c:v>46</c:v>
                </c:pt>
                <c:pt idx="300">
                  <c:v>46</c:v>
                </c:pt>
                <c:pt idx="301">
                  <c:v>46</c:v>
                </c:pt>
                <c:pt idx="302">
                  <c:v>46</c:v>
                </c:pt>
                <c:pt idx="303">
                  <c:v>46</c:v>
                </c:pt>
                <c:pt idx="304">
                  <c:v>46</c:v>
                </c:pt>
                <c:pt idx="305">
                  <c:v>46</c:v>
                </c:pt>
                <c:pt idx="306">
                  <c:v>46</c:v>
                </c:pt>
                <c:pt idx="307">
                  <c:v>46</c:v>
                </c:pt>
                <c:pt idx="308">
                  <c:v>46</c:v>
                </c:pt>
                <c:pt idx="309">
                  <c:v>46</c:v>
                </c:pt>
                <c:pt idx="310">
                  <c:v>46</c:v>
                </c:pt>
                <c:pt idx="311">
                  <c:v>46</c:v>
                </c:pt>
                <c:pt idx="312">
                  <c:v>46</c:v>
                </c:pt>
                <c:pt idx="313">
                  <c:v>46</c:v>
                </c:pt>
                <c:pt idx="314">
                  <c:v>46</c:v>
                </c:pt>
                <c:pt idx="315">
                  <c:v>46</c:v>
                </c:pt>
                <c:pt idx="316">
                  <c:v>46</c:v>
                </c:pt>
                <c:pt idx="317">
                  <c:v>46</c:v>
                </c:pt>
                <c:pt idx="318">
                  <c:v>46</c:v>
                </c:pt>
                <c:pt idx="319">
                  <c:v>46</c:v>
                </c:pt>
                <c:pt idx="320">
                  <c:v>46</c:v>
                </c:pt>
                <c:pt idx="321">
                  <c:v>46</c:v>
                </c:pt>
                <c:pt idx="322">
                  <c:v>46</c:v>
                </c:pt>
                <c:pt idx="323">
                  <c:v>46</c:v>
                </c:pt>
                <c:pt idx="324">
                  <c:v>46</c:v>
                </c:pt>
                <c:pt idx="325">
                  <c:v>46</c:v>
                </c:pt>
                <c:pt idx="326">
                  <c:v>46</c:v>
                </c:pt>
                <c:pt idx="327">
                  <c:v>46</c:v>
                </c:pt>
                <c:pt idx="328">
                  <c:v>46</c:v>
                </c:pt>
                <c:pt idx="329">
                  <c:v>46</c:v>
                </c:pt>
                <c:pt idx="330">
                  <c:v>46</c:v>
                </c:pt>
                <c:pt idx="331">
                  <c:v>46</c:v>
                </c:pt>
                <c:pt idx="332">
                  <c:v>46</c:v>
                </c:pt>
                <c:pt idx="333">
                  <c:v>46</c:v>
                </c:pt>
                <c:pt idx="334">
                  <c:v>46</c:v>
                </c:pt>
                <c:pt idx="335">
                  <c:v>46</c:v>
                </c:pt>
                <c:pt idx="336">
                  <c:v>46</c:v>
                </c:pt>
                <c:pt idx="337">
                  <c:v>46</c:v>
                </c:pt>
                <c:pt idx="338">
                  <c:v>46</c:v>
                </c:pt>
                <c:pt idx="339">
                  <c:v>46</c:v>
                </c:pt>
                <c:pt idx="340">
                  <c:v>45.7</c:v>
                </c:pt>
                <c:pt idx="341">
                  <c:v>45.7</c:v>
                </c:pt>
                <c:pt idx="342">
                  <c:v>45.7</c:v>
                </c:pt>
                <c:pt idx="343">
                  <c:v>45.7</c:v>
                </c:pt>
                <c:pt idx="344">
                  <c:v>45.7</c:v>
                </c:pt>
                <c:pt idx="345">
                  <c:v>45.7</c:v>
                </c:pt>
                <c:pt idx="346">
                  <c:v>45.7</c:v>
                </c:pt>
                <c:pt idx="347">
                  <c:v>45.7</c:v>
                </c:pt>
                <c:pt idx="348">
                  <c:v>45.3</c:v>
                </c:pt>
                <c:pt idx="349">
                  <c:v>45.3</c:v>
                </c:pt>
                <c:pt idx="350">
                  <c:v>45.3</c:v>
                </c:pt>
                <c:pt idx="351">
                  <c:v>45.3</c:v>
                </c:pt>
                <c:pt idx="352">
                  <c:v>45.3</c:v>
                </c:pt>
                <c:pt idx="353">
                  <c:v>45.3</c:v>
                </c:pt>
                <c:pt idx="354">
                  <c:v>45.3</c:v>
                </c:pt>
                <c:pt idx="355">
                  <c:v>45.3</c:v>
                </c:pt>
                <c:pt idx="356">
                  <c:v>45.3</c:v>
                </c:pt>
                <c:pt idx="357">
                  <c:v>45.1</c:v>
                </c:pt>
                <c:pt idx="358">
                  <c:v>45</c:v>
                </c:pt>
                <c:pt idx="359">
                  <c:v>45</c:v>
                </c:pt>
                <c:pt idx="360">
                  <c:v>45</c:v>
                </c:pt>
                <c:pt idx="361">
                  <c:v>45</c:v>
                </c:pt>
                <c:pt idx="362">
                  <c:v>45</c:v>
                </c:pt>
                <c:pt idx="363">
                  <c:v>45</c:v>
                </c:pt>
                <c:pt idx="364">
                  <c:v>45</c:v>
                </c:pt>
                <c:pt idx="365">
                  <c:v>45</c:v>
                </c:pt>
                <c:pt idx="366">
                  <c:v>45</c:v>
                </c:pt>
                <c:pt idx="367">
                  <c:v>45</c:v>
                </c:pt>
                <c:pt idx="368">
                  <c:v>45</c:v>
                </c:pt>
                <c:pt idx="369">
                  <c:v>45</c:v>
                </c:pt>
                <c:pt idx="370">
                  <c:v>45</c:v>
                </c:pt>
                <c:pt idx="371">
                  <c:v>45</c:v>
                </c:pt>
                <c:pt idx="372">
                  <c:v>45</c:v>
                </c:pt>
                <c:pt idx="373">
                  <c:v>45</c:v>
                </c:pt>
                <c:pt idx="374">
                  <c:v>45</c:v>
                </c:pt>
                <c:pt idx="375">
                  <c:v>45</c:v>
                </c:pt>
                <c:pt idx="376">
                  <c:v>45</c:v>
                </c:pt>
                <c:pt idx="377">
                  <c:v>45</c:v>
                </c:pt>
                <c:pt idx="378">
                  <c:v>45</c:v>
                </c:pt>
                <c:pt idx="379">
                  <c:v>45</c:v>
                </c:pt>
                <c:pt idx="380">
                  <c:v>45</c:v>
                </c:pt>
                <c:pt idx="381">
                  <c:v>45</c:v>
                </c:pt>
                <c:pt idx="382">
                  <c:v>45</c:v>
                </c:pt>
                <c:pt idx="383">
                  <c:v>45</c:v>
                </c:pt>
                <c:pt idx="384">
                  <c:v>45</c:v>
                </c:pt>
                <c:pt idx="385">
                  <c:v>45</c:v>
                </c:pt>
                <c:pt idx="386">
                  <c:v>45</c:v>
                </c:pt>
                <c:pt idx="387">
                  <c:v>45</c:v>
                </c:pt>
                <c:pt idx="388">
                  <c:v>45</c:v>
                </c:pt>
                <c:pt idx="389">
                  <c:v>45</c:v>
                </c:pt>
                <c:pt idx="390">
                  <c:v>45</c:v>
                </c:pt>
                <c:pt idx="391">
                  <c:v>45</c:v>
                </c:pt>
                <c:pt idx="392">
                  <c:v>45</c:v>
                </c:pt>
                <c:pt idx="393">
                  <c:v>45</c:v>
                </c:pt>
                <c:pt idx="394">
                  <c:v>45</c:v>
                </c:pt>
                <c:pt idx="395">
                  <c:v>45</c:v>
                </c:pt>
                <c:pt idx="396">
                  <c:v>45</c:v>
                </c:pt>
                <c:pt idx="397">
                  <c:v>45</c:v>
                </c:pt>
                <c:pt idx="398">
                  <c:v>45</c:v>
                </c:pt>
                <c:pt idx="399">
                  <c:v>45</c:v>
                </c:pt>
                <c:pt idx="400">
                  <c:v>45</c:v>
                </c:pt>
                <c:pt idx="401">
                  <c:v>45</c:v>
                </c:pt>
                <c:pt idx="402">
                  <c:v>45</c:v>
                </c:pt>
                <c:pt idx="403">
                  <c:v>45</c:v>
                </c:pt>
                <c:pt idx="404">
                  <c:v>45</c:v>
                </c:pt>
                <c:pt idx="405">
                  <c:v>45</c:v>
                </c:pt>
                <c:pt idx="406">
                  <c:v>45</c:v>
                </c:pt>
                <c:pt idx="407">
                  <c:v>45</c:v>
                </c:pt>
                <c:pt idx="408">
                  <c:v>45</c:v>
                </c:pt>
                <c:pt idx="409">
                  <c:v>45</c:v>
                </c:pt>
                <c:pt idx="410">
                  <c:v>45</c:v>
                </c:pt>
                <c:pt idx="411">
                  <c:v>45</c:v>
                </c:pt>
                <c:pt idx="412">
                  <c:v>45</c:v>
                </c:pt>
                <c:pt idx="413">
                  <c:v>45</c:v>
                </c:pt>
                <c:pt idx="414">
                  <c:v>45</c:v>
                </c:pt>
                <c:pt idx="415">
                  <c:v>45</c:v>
                </c:pt>
                <c:pt idx="416">
                  <c:v>45</c:v>
                </c:pt>
                <c:pt idx="417">
                  <c:v>45</c:v>
                </c:pt>
                <c:pt idx="418">
                  <c:v>45</c:v>
                </c:pt>
                <c:pt idx="419">
                  <c:v>45</c:v>
                </c:pt>
                <c:pt idx="420">
                  <c:v>45</c:v>
                </c:pt>
                <c:pt idx="421">
                  <c:v>45</c:v>
                </c:pt>
                <c:pt idx="422">
                  <c:v>45</c:v>
                </c:pt>
                <c:pt idx="423">
                  <c:v>45</c:v>
                </c:pt>
                <c:pt idx="424">
                  <c:v>45</c:v>
                </c:pt>
                <c:pt idx="425">
                  <c:v>45</c:v>
                </c:pt>
                <c:pt idx="426">
                  <c:v>45</c:v>
                </c:pt>
                <c:pt idx="427">
                  <c:v>45</c:v>
                </c:pt>
                <c:pt idx="428">
                  <c:v>45</c:v>
                </c:pt>
                <c:pt idx="429">
                  <c:v>45</c:v>
                </c:pt>
                <c:pt idx="430">
                  <c:v>45</c:v>
                </c:pt>
                <c:pt idx="431">
                  <c:v>45</c:v>
                </c:pt>
                <c:pt idx="432">
                  <c:v>45</c:v>
                </c:pt>
                <c:pt idx="433">
                  <c:v>45</c:v>
                </c:pt>
                <c:pt idx="434">
                  <c:v>45</c:v>
                </c:pt>
                <c:pt idx="435">
                  <c:v>45</c:v>
                </c:pt>
                <c:pt idx="436">
                  <c:v>45</c:v>
                </c:pt>
                <c:pt idx="437">
                  <c:v>45</c:v>
                </c:pt>
                <c:pt idx="438">
                  <c:v>45</c:v>
                </c:pt>
                <c:pt idx="439">
                  <c:v>45</c:v>
                </c:pt>
                <c:pt idx="440">
                  <c:v>45</c:v>
                </c:pt>
                <c:pt idx="441">
                  <c:v>45</c:v>
                </c:pt>
                <c:pt idx="442">
                  <c:v>45</c:v>
                </c:pt>
                <c:pt idx="443">
                  <c:v>45</c:v>
                </c:pt>
                <c:pt idx="444">
                  <c:v>45</c:v>
                </c:pt>
                <c:pt idx="445">
                  <c:v>45</c:v>
                </c:pt>
                <c:pt idx="446">
                  <c:v>45</c:v>
                </c:pt>
                <c:pt idx="447">
                  <c:v>45</c:v>
                </c:pt>
                <c:pt idx="448">
                  <c:v>45</c:v>
                </c:pt>
                <c:pt idx="449">
                  <c:v>45</c:v>
                </c:pt>
                <c:pt idx="450">
                  <c:v>45</c:v>
                </c:pt>
                <c:pt idx="451">
                  <c:v>45</c:v>
                </c:pt>
                <c:pt idx="452">
                  <c:v>45</c:v>
                </c:pt>
                <c:pt idx="453">
                  <c:v>45</c:v>
                </c:pt>
                <c:pt idx="454">
                  <c:v>45</c:v>
                </c:pt>
                <c:pt idx="455">
                  <c:v>45</c:v>
                </c:pt>
                <c:pt idx="456">
                  <c:v>45</c:v>
                </c:pt>
                <c:pt idx="457">
                  <c:v>45</c:v>
                </c:pt>
                <c:pt idx="458">
                  <c:v>45</c:v>
                </c:pt>
                <c:pt idx="459">
                  <c:v>45</c:v>
                </c:pt>
                <c:pt idx="460">
                  <c:v>45</c:v>
                </c:pt>
                <c:pt idx="461">
                  <c:v>45</c:v>
                </c:pt>
                <c:pt idx="462">
                  <c:v>45</c:v>
                </c:pt>
                <c:pt idx="463">
                  <c:v>45</c:v>
                </c:pt>
                <c:pt idx="464">
                  <c:v>45</c:v>
                </c:pt>
                <c:pt idx="465">
                  <c:v>45</c:v>
                </c:pt>
                <c:pt idx="466">
                  <c:v>45</c:v>
                </c:pt>
                <c:pt idx="467">
                  <c:v>45</c:v>
                </c:pt>
                <c:pt idx="468">
                  <c:v>45</c:v>
                </c:pt>
                <c:pt idx="469">
                  <c:v>45</c:v>
                </c:pt>
                <c:pt idx="470">
                  <c:v>45</c:v>
                </c:pt>
                <c:pt idx="471">
                  <c:v>44.8</c:v>
                </c:pt>
                <c:pt idx="472">
                  <c:v>44.8</c:v>
                </c:pt>
                <c:pt idx="473">
                  <c:v>44.8</c:v>
                </c:pt>
                <c:pt idx="474">
                  <c:v>44.8</c:v>
                </c:pt>
                <c:pt idx="475">
                  <c:v>44.8</c:v>
                </c:pt>
                <c:pt idx="476">
                  <c:v>44.8</c:v>
                </c:pt>
                <c:pt idx="477">
                  <c:v>44.8</c:v>
                </c:pt>
                <c:pt idx="478">
                  <c:v>44.6</c:v>
                </c:pt>
                <c:pt idx="479">
                  <c:v>44.6</c:v>
                </c:pt>
                <c:pt idx="480">
                  <c:v>44.4</c:v>
                </c:pt>
                <c:pt idx="481">
                  <c:v>44.4</c:v>
                </c:pt>
                <c:pt idx="482">
                  <c:v>44.4</c:v>
                </c:pt>
                <c:pt idx="483">
                  <c:v>44.2</c:v>
                </c:pt>
                <c:pt idx="484">
                  <c:v>44.2</c:v>
                </c:pt>
                <c:pt idx="485">
                  <c:v>44.1</c:v>
                </c:pt>
                <c:pt idx="486">
                  <c:v>44.1</c:v>
                </c:pt>
                <c:pt idx="487">
                  <c:v>44.1</c:v>
                </c:pt>
                <c:pt idx="488">
                  <c:v>44.1</c:v>
                </c:pt>
                <c:pt idx="489">
                  <c:v>44.1</c:v>
                </c:pt>
                <c:pt idx="490">
                  <c:v>44.1</c:v>
                </c:pt>
                <c:pt idx="491">
                  <c:v>44.1</c:v>
                </c:pt>
                <c:pt idx="492">
                  <c:v>44.1</c:v>
                </c:pt>
                <c:pt idx="493">
                  <c:v>44.1</c:v>
                </c:pt>
                <c:pt idx="494">
                  <c:v>44.1</c:v>
                </c:pt>
                <c:pt idx="495">
                  <c:v>44.1</c:v>
                </c:pt>
                <c:pt idx="496">
                  <c:v>44.1</c:v>
                </c:pt>
                <c:pt idx="497">
                  <c:v>44.1</c:v>
                </c:pt>
                <c:pt idx="498">
                  <c:v>44.1</c:v>
                </c:pt>
                <c:pt idx="499">
                  <c:v>44.1</c:v>
                </c:pt>
                <c:pt idx="500">
                  <c:v>44.1</c:v>
                </c:pt>
                <c:pt idx="501">
                  <c:v>44.1</c:v>
                </c:pt>
                <c:pt idx="502">
                  <c:v>44.1</c:v>
                </c:pt>
                <c:pt idx="503">
                  <c:v>44.1</c:v>
                </c:pt>
                <c:pt idx="504">
                  <c:v>44.1</c:v>
                </c:pt>
                <c:pt idx="505">
                  <c:v>44.1</c:v>
                </c:pt>
                <c:pt idx="506">
                  <c:v>44.1</c:v>
                </c:pt>
                <c:pt idx="507">
                  <c:v>44.1</c:v>
                </c:pt>
                <c:pt idx="508">
                  <c:v>44.1</c:v>
                </c:pt>
                <c:pt idx="509">
                  <c:v>44.1</c:v>
                </c:pt>
                <c:pt idx="510">
                  <c:v>44.1</c:v>
                </c:pt>
                <c:pt idx="511">
                  <c:v>44.1</c:v>
                </c:pt>
                <c:pt idx="512">
                  <c:v>44.1</c:v>
                </c:pt>
                <c:pt idx="513">
                  <c:v>44.1</c:v>
                </c:pt>
                <c:pt idx="514">
                  <c:v>44.1</c:v>
                </c:pt>
                <c:pt idx="515">
                  <c:v>44.1</c:v>
                </c:pt>
                <c:pt idx="516">
                  <c:v>44.1</c:v>
                </c:pt>
                <c:pt idx="517">
                  <c:v>44.1</c:v>
                </c:pt>
                <c:pt idx="518">
                  <c:v>44.1</c:v>
                </c:pt>
                <c:pt idx="519">
                  <c:v>44.1</c:v>
                </c:pt>
                <c:pt idx="520">
                  <c:v>44.1</c:v>
                </c:pt>
                <c:pt idx="521">
                  <c:v>44.1</c:v>
                </c:pt>
                <c:pt idx="522">
                  <c:v>44.1</c:v>
                </c:pt>
                <c:pt idx="523">
                  <c:v>44.1</c:v>
                </c:pt>
                <c:pt idx="524">
                  <c:v>44.1</c:v>
                </c:pt>
                <c:pt idx="525">
                  <c:v>44.1</c:v>
                </c:pt>
                <c:pt idx="526">
                  <c:v>44.1</c:v>
                </c:pt>
                <c:pt idx="527">
                  <c:v>44.1</c:v>
                </c:pt>
                <c:pt idx="528">
                  <c:v>44.1</c:v>
                </c:pt>
                <c:pt idx="529">
                  <c:v>44.1</c:v>
                </c:pt>
                <c:pt idx="530">
                  <c:v>44.1</c:v>
                </c:pt>
                <c:pt idx="531">
                  <c:v>44.1</c:v>
                </c:pt>
                <c:pt idx="532">
                  <c:v>44.1</c:v>
                </c:pt>
                <c:pt idx="533">
                  <c:v>44.1</c:v>
                </c:pt>
                <c:pt idx="534">
                  <c:v>44.1</c:v>
                </c:pt>
                <c:pt idx="535">
                  <c:v>44.1</c:v>
                </c:pt>
                <c:pt idx="536">
                  <c:v>44.1</c:v>
                </c:pt>
                <c:pt idx="537">
                  <c:v>44.1</c:v>
                </c:pt>
                <c:pt idx="538">
                  <c:v>44.1</c:v>
                </c:pt>
                <c:pt idx="539">
                  <c:v>44.1</c:v>
                </c:pt>
                <c:pt idx="540">
                  <c:v>44.1</c:v>
                </c:pt>
                <c:pt idx="541">
                  <c:v>44.1</c:v>
                </c:pt>
                <c:pt idx="542">
                  <c:v>44.1</c:v>
                </c:pt>
                <c:pt idx="543">
                  <c:v>44.1</c:v>
                </c:pt>
                <c:pt idx="544">
                  <c:v>44.1</c:v>
                </c:pt>
                <c:pt idx="545">
                  <c:v>44.1</c:v>
                </c:pt>
                <c:pt idx="546">
                  <c:v>44.1</c:v>
                </c:pt>
                <c:pt idx="547">
                  <c:v>44.1</c:v>
                </c:pt>
                <c:pt idx="548">
                  <c:v>44.1</c:v>
                </c:pt>
                <c:pt idx="549">
                  <c:v>44.1</c:v>
                </c:pt>
                <c:pt idx="550">
                  <c:v>44.1</c:v>
                </c:pt>
                <c:pt idx="551">
                  <c:v>44.1</c:v>
                </c:pt>
                <c:pt idx="552">
                  <c:v>44.1</c:v>
                </c:pt>
                <c:pt idx="553">
                  <c:v>44.1</c:v>
                </c:pt>
                <c:pt idx="554">
                  <c:v>44.1</c:v>
                </c:pt>
                <c:pt idx="555">
                  <c:v>44.1</c:v>
                </c:pt>
                <c:pt idx="556">
                  <c:v>44.1</c:v>
                </c:pt>
                <c:pt idx="557">
                  <c:v>44.1</c:v>
                </c:pt>
                <c:pt idx="558">
                  <c:v>44.1</c:v>
                </c:pt>
                <c:pt idx="559">
                  <c:v>44.1</c:v>
                </c:pt>
                <c:pt idx="560">
                  <c:v>44.1</c:v>
                </c:pt>
                <c:pt idx="561">
                  <c:v>44.1</c:v>
                </c:pt>
                <c:pt idx="562">
                  <c:v>44.1</c:v>
                </c:pt>
                <c:pt idx="563">
                  <c:v>44.1</c:v>
                </c:pt>
                <c:pt idx="564">
                  <c:v>44.1</c:v>
                </c:pt>
                <c:pt idx="565">
                  <c:v>44.1</c:v>
                </c:pt>
                <c:pt idx="566">
                  <c:v>44.1</c:v>
                </c:pt>
                <c:pt idx="567">
                  <c:v>44.1</c:v>
                </c:pt>
                <c:pt idx="568">
                  <c:v>44.1</c:v>
                </c:pt>
                <c:pt idx="569">
                  <c:v>44.1</c:v>
                </c:pt>
                <c:pt idx="570">
                  <c:v>44.1</c:v>
                </c:pt>
                <c:pt idx="571">
                  <c:v>44.1</c:v>
                </c:pt>
                <c:pt idx="572">
                  <c:v>44.1</c:v>
                </c:pt>
                <c:pt idx="573">
                  <c:v>44.1</c:v>
                </c:pt>
                <c:pt idx="574">
                  <c:v>44.1</c:v>
                </c:pt>
                <c:pt idx="575">
                  <c:v>44.1</c:v>
                </c:pt>
                <c:pt idx="576">
                  <c:v>44.1</c:v>
                </c:pt>
                <c:pt idx="577">
                  <c:v>44.1</c:v>
                </c:pt>
                <c:pt idx="578">
                  <c:v>44.1</c:v>
                </c:pt>
                <c:pt idx="579">
                  <c:v>44.1</c:v>
                </c:pt>
                <c:pt idx="580">
                  <c:v>44.1</c:v>
                </c:pt>
                <c:pt idx="581">
                  <c:v>44.1</c:v>
                </c:pt>
                <c:pt idx="582">
                  <c:v>44.1</c:v>
                </c:pt>
                <c:pt idx="583">
                  <c:v>44.1</c:v>
                </c:pt>
                <c:pt idx="584">
                  <c:v>44.1</c:v>
                </c:pt>
                <c:pt idx="585">
                  <c:v>44.1</c:v>
                </c:pt>
                <c:pt idx="586">
                  <c:v>44.1</c:v>
                </c:pt>
                <c:pt idx="587">
                  <c:v>44.1</c:v>
                </c:pt>
                <c:pt idx="588">
                  <c:v>44.1</c:v>
                </c:pt>
                <c:pt idx="589">
                  <c:v>44.1</c:v>
                </c:pt>
                <c:pt idx="590">
                  <c:v>44.1</c:v>
                </c:pt>
                <c:pt idx="591">
                  <c:v>44.1</c:v>
                </c:pt>
                <c:pt idx="592">
                  <c:v>44.1</c:v>
                </c:pt>
                <c:pt idx="593">
                  <c:v>44.1</c:v>
                </c:pt>
                <c:pt idx="594">
                  <c:v>44.1</c:v>
                </c:pt>
                <c:pt idx="595">
                  <c:v>44.1</c:v>
                </c:pt>
                <c:pt idx="596">
                  <c:v>44.1</c:v>
                </c:pt>
                <c:pt idx="597">
                  <c:v>44.1</c:v>
                </c:pt>
                <c:pt idx="598">
                  <c:v>44.1</c:v>
                </c:pt>
                <c:pt idx="599">
                  <c:v>44.1</c:v>
                </c:pt>
                <c:pt idx="600">
                  <c:v>44.1</c:v>
                </c:pt>
                <c:pt idx="601">
                  <c:v>44.1</c:v>
                </c:pt>
                <c:pt idx="602">
                  <c:v>44.1</c:v>
                </c:pt>
                <c:pt idx="603">
                  <c:v>44.1</c:v>
                </c:pt>
                <c:pt idx="604">
                  <c:v>44.1</c:v>
                </c:pt>
                <c:pt idx="605">
                  <c:v>44.1</c:v>
                </c:pt>
                <c:pt idx="606">
                  <c:v>44.1</c:v>
                </c:pt>
                <c:pt idx="607">
                  <c:v>44.1</c:v>
                </c:pt>
                <c:pt idx="608">
                  <c:v>44.1</c:v>
                </c:pt>
                <c:pt idx="609">
                  <c:v>44.1</c:v>
                </c:pt>
                <c:pt idx="610">
                  <c:v>44.1</c:v>
                </c:pt>
                <c:pt idx="611">
                  <c:v>44.1</c:v>
                </c:pt>
                <c:pt idx="612">
                  <c:v>44.1</c:v>
                </c:pt>
                <c:pt idx="613">
                  <c:v>44.1</c:v>
                </c:pt>
                <c:pt idx="614">
                  <c:v>44.1</c:v>
                </c:pt>
                <c:pt idx="615">
                  <c:v>44.1</c:v>
                </c:pt>
                <c:pt idx="616">
                  <c:v>44.1</c:v>
                </c:pt>
                <c:pt idx="617">
                  <c:v>44.1</c:v>
                </c:pt>
                <c:pt idx="618">
                  <c:v>44.1</c:v>
                </c:pt>
                <c:pt idx="619">
                  <c:v>44.1</c:v>
                </c:pt>
                <c:pt idx="620">
                  <c:v>44.1</c:v>
                </c:pt>
                <c:pt idx="621">
                  <c:v>44.1</c:v>
                </c:pt>
                <c:pt idx="622">
                  <c:v>43.9</c:v>
                </c:pt>
                <c:pt idx="623">
                  <c:v>43.9</c:v>
                </c:pt>
                <c:pt idx="624">
                  <c:v>43.7</c:v>
                </c:pt>
                <c:pt idx="625">
                  <c:v>43.7</c:v>
                </c:pt>
                <c:pt idx="626">
                  <c:v>43.7</c:v>
                </c:pt>
                <c:pt idx="627">
                  <c:v>43.7</c:v>
                </c:pt>
                <c:pt idx="628">
                  <c:v>43.7</c:v>
                </c:pt>
                <c:pt idx="629">
                  <c:v>43.3</c:v>
                </c:pt>
                <c:pt idx="630">
                  <c:v>43.3</c:v>
                </c:pt>
                <c:pt idx="631">
                  <c:v>43.3</c:v>
                </c:pt>
                <c:pt idx="632">
                  <c:v>43.3</c:v>
                </c:pt>
                <c:pt idx="633">
                  <c:v>43.3</c:v>
                </c:pt>
                <c:pt idx="634">
                  <c:v>43.3</c:v>
                </c:pt>
                <c:pt idx="635">
                  <c:v>43.3</c:v>
                </c:pt>
                <c:pt idx="636">
                  <c:v>43.3</c:v>
                </c:pt>
                <c:pt idx="637">
                  <c:v>43.3</c:v>
                </c:pt>
                <c:pt idx="638">
                  <c:v>43.3</c:v>
                </c:pt>
                <c:pt idx="639">
                  <c:v>43</c:v>
                </c:pt>
                <c:pt idx="640">
                  <c:v>43</c:v>
                </c:pt>
                <c:pt idx="641">
                  <c:v>43</c:v>
                </c:pt>
                <c:pt idx="642">
                  <c:v>43</c:v>
                </c:pt>
                <c:pt idx="643">
                  <c:v>43</c:v>
                </c:pt>
                <c:pt idx="644">
                  <c:v>43</c:v>
                </c:pt>
                <c:pt idx="645">
                  <c:v>43</c:v>
                </c:pt>
                <c:pt idx="646">
                  <c:v>43</c:v>
                </c:pt>
                <c:pt idx="647">
                  <c:v>43</c:v>
                </c:pt>
                <c:pt idx="648">
                  <c:v>43</c:v>
                </c:pt>
                <c:pt idx="649">
                  <c:v>43</c:v>
                </c:pt>
                <c:pt idx="650">
                  <c:v>43</c:v>
                </c:pt>
                <c:pt idx="651">
                  <c:v>43</c:v>
                </c:pt>
                <c:pt idx="652">
                  <c:v>43</c:v>
                </c:pt>
                <c:pt idx="653">
                  <c:v>43</c:v>
                </c:pt>
                <c:pt idx="654">
                  <c:v>43</c:v>
                </c:pt>
                <c:pt idx="655">
                  <c:v>43</c:v>
                </c:pt>
                <c:pt idx="656">
                  <c:v>43</c:v>
                </c:pt>
                <c:pt idx="657">
                  <c:v>43</c:v>
                </c:pt>
                <c:pt idx="658">
                  <c:v>43</c:v>
                </c:pt>
                <c:pt idx="659">
                  <c:v>43</c:v>
                </c:pt>
                <c:pt idx="660">
                  <c:v>43</c:v>
                </c:pt>
                <c:pt idx="661">
                  <c:v>43</c:v>
                </c:pt>
                <c:pt idx="662">
                  <c:v>43</c:v>
                </c:pt>
                <c:pt idx="663">
                  <c:v>43</c:v>
                </c:pt>
                <c:pt idx="664">
                  <c:v>43</c:v>
                </c:pt>
                <c:pt idx="665">
                  <c:v>43</c:v>
                </c:pt>
                <c:pt idx="666">
                  <c:v>43</c:v>
                </c:pt>
                <c:pt idx="667">
                  <c:v>43</c:v>
                </c:pt>
                <c:pt idx="668">
                  <c:v>43</c:v>
                </c:pt>
                <c:pt idx="669">
                  <c:v>43</c:v>
                </c:pt>
                <c:pt idx="670">
                  <c:v>43</c:v>
                </c:pt>
                <c:pt idx="671">
                  <c:v>43</c:v>
                </c:pt>
                <c:pt idx="672">
                  <c:v>43</c:v>
                </c:pt>
                <c:pt idx="673">
                  <c:v>43</c:v>
                </c:pt>
                <c:pt idx="674">
                  <c:v>43</c:v>
                </c:pt>
                <c:pt idx="675">
                  <c:v>43</c:v>
                </c:pt>
                <c:pt idx="676">
                  <c:v>43</c:v>
                </c:pt>
                <c:pt idx="677">
                  <c:v>43</c:v>
                </c:pt>
                <c:pt idx="678">
                  <c:v>43</c:v>
                </c:pt>
                <c:pt idx="679">
                  <c:v>43</c:v>
                </c:pt>
                <c:pt idx="680">
                  <c:v>43</c:v>
                </c:pt>
                <c:pt idx="681">
                  <c:v>43</c:v>
                </c:pt>
                <c:pt idx="682">
                  <c:v>43</c:v>
                </c:pt>
                <c:pt idx="683">
                  <c:v>43</c:v>
                </c:pt>
                <c:pt idx="684">
                  <c:v>43</c:v>
                </c:pt>
                <c:pt idx="685">
                  <c:v>43</c:v>
                </c:pt>
                <c:pt idx="686">
                  <c:v>43</c:v>
                </c:pt>
                <c:pt idx="687">
                  <c:v>43</c:v>
                </c:pt>
                <c:pt idx="688">
                  <c:v>43</c:v>
                </c:pt>
                <c:pt idx="689">
                  <c:v>43</c:v>
                </c:pt>
                <c:pt idx="690">
                  <c:v>43</c:v>
                </c:pt>
                <c:pt idx="691">
                  <c:v>43</c:v>
                </c:pt>
                <c:pt idx="692">
                  <c:v>43</c:v>
                </c:pt>
                <c:pt idx="693">
                  <c:v>43</c:v>
                </c:pt>
                <c:pt idx="694">
                  <c:v>43</c:v>
                </c:pt>
                <c:pt idx="695">
                  <c:v>43</c:v>
                </c:pt>
                <c:pt idx="696">
                  <c:v>43</c:v>
                </c:pt>
                <c:pt idx="697">
                  <c:v>43</c:v>
                </c:pt>
                <c:pt idx="698">
                  <c:v>43</c:v>
                </c:pt>
                <c:pt idx="699">
                  <c:v>43</c:v>
                </c:pt>
                <c:pt idx="700">
                  <c:v>43</c:v>
                </c:pt>
                <c:pt idx="701">
                  <c:v>43</c:v>
                </c:pt>
                <c:pt idx="702">
                  <c:v>43</c:v>
                </c:pt>
                <c:pt idx="703">
                  <c:v>43</c:v>
                </c:pt>
                <c:pt idx="704">
                  <c:v>43</c:v>
                </c:pt>
                <c:pt idx="705">
                  <c:v>43</c:v>
                </c:pt>
                <c:pt idx="706">
                  <c:v>43</c:v>
                </c:pt>
                <c:pt idx="707">
                  <c:v>43</c:v>
                </c:pt>
                <c:pt idx="708">
                  <c:v>43</c:v>
                </c:pt>
                <c:pt idx="709">
                  <c:v>43</c:v>
                </c:pt>
                <c:pt idx="710">
                  <c:v>43</c:v>
                </c:pt>
                <c:pt idx="711">
                  <c:v>43</c:v>
                </c:pt>
                <c:pt idx="712">
                  <c:v>43</c:v>
                </c:pt>
                <c:pt idx="713">
                  <c:v>43</c:v>
                </c:pt>
                <c:pt idx="714">
                  <c:v>43</c:v>
                </c:pt>
                <c:pt idx="715">
                  <c:v>43</c:v>
                </c:pt>
                <c:pt idx="716">
                  <c:v>43</c:v>
                </c:pt>
                <c:pt idx="717">
                  <c:v>43</c:v>
                </c:pt>
                <c:pt idx="718">
                  <c:v>43</c:v>
                </c:pt>
                <c:pt idx="719">
                  <c:v>43</c:v>
                </c:pt>
                <c:pt idx="720">
                  <c:v>43</c:v>
                </c:pt>
                <c:pt idx="721">
                  <c:v>43</c:v>
                </c:pt>
                <c:pt idx="722">
                  <c:v>43</c:v>
                </c:pt>
                <c:pt idx="723">
                  <c:v>43</c:v>
                </c:pt>
                <c:pt idx="724">
                  <c:v>43</c:v>
                </c:pt>
                <c:pt idx="725">
                  <c:v>43</c:v>
                </c:pt>
                <c:pt idx="726">
                  <c:v>43</c:v>
                </c:pt>
                <c:pt idx="727">
                  <c:v>43</c:v>
                </c:pt>
                <c:pt idx="728">
                  <c:v>43</c:v>
                </c:pt>
                <c:pt idx="729">
                  <c:v>43</c:v>
                </c:pt>
                <c:pt idx="730">
                  <c:v>42.8</c:v>
                </c:pt>
                <c:pt idx="731">
                  <c:v>42.8</c:v>
                </c:pt>
                <c:pt idx="732">
                  <c:v>42.8</c:v>
                </c:pt>
                <c:pt idx="733">
                  <c:v>42.6</c:v>
                </c:pt>
                <c:pt idx="734">
                  <c:v>42.6</c:v>
                </c:pt>
                <c:pt idx="735">
                  <c:v>42.6</c:v>
                </c:pt>
                <c:pt idx="736">
                  <c:v>42.6</c:v>
                </c:pt>
                <c:pt idx="737">
                  <c:v>42.6</c:v>
                </c:pt>
                <c:pt idx="738">
                  <c:v>42.6</c:v>
                </c:pt>
                <c:pt idx="739">
                  <c:v>42.6</c:v>
                </c:pt>
                <c:pt idx="740">
                  <c:v>42.4</c:v>
                </c:pt>
                <c:pt idx="741">
                  <c:v>42.4</c:v>
                </c:pt>
                <c:pt idx="742">
                  <c:v>42.4</c:v>
                </c:pt>
                <c:pt idx="743">
                  <c:v>42.4</c:v>
                </c:pt>
                <c:pt idx="744">
                  <c:v>42.3</c:v>
                </c:pt>
                <c:pt idx="745">
                  <c:v>42.3</c:v>
                </c:pt>
                <c:pt idx="746">
                  <c:v>42.3</c:v>
                </c:pt>
                <c:pt idx="747">
                  <c:v>42.3</c:v>
                </c:pt>
                <c:pt idx="748">
                  <c:v>42.3</c:v>
                </c:pt>
                <c:pt idx="749">
                  <c:v>42.1</c:v>
                </c:pt>
                <c:pt idx="750">
                  <c:v>42.1</c:v>
                </c:pt>
                <c:pt idx="751">
                  <c:v>42.1</c:v>
                </c:pt>
                <c:pt idx="752">
                  <c:v>42.1</c:v>
                </c:pt>
                <c:pt idx="753">
                  <c:v>42.1</c:v>
                </c:pt>
                <c:pt idx="754">
                  <c:v>42.1</c:v>
                </c:pt>
                <c:pt idx="755">
                  <c:v>42.1</c:v>
                </c:pt>
                <c:pt idx="756">
                  <c:v>42.1</c:v>
                </c:pt>
                <c:pt idx="757">
                  <c:v>42.1</c:v>
                </c:pt>
                <c:pt idx="758">
                  <c:v>42.1</c:v>
                </c:pt>
                <c:pt idx="759">
                  <c:v>42.1</c:v>
                </c:pt>
                <c:pt idx="760">
                  <c:v>42.1</c:v>
                </c:pt>
                <c:pt idx="761">
                  <c:v>42.1</c:v>
                </c:pt>
                <c:pt idx="762">
                  <c:v>42.1</c:v>
                </c:pt>
                <c:pt idx="763">
                  <c:v>42.1</c:v>
                </c:pt>
                <c:pt idx="764">
                  <c:v>42.1</c:v>
                </c:pt>
                <c:pt idx="765">
                  <c:v>42.1</c:v>
                </c:pt>
                <c:pt idx="766">
                  <c:v>42.1</c:v>
                </c:pt>
                <c:pt idx="767">
                  <c:v>42.1</c:v>
                </c:pt>
                <c:pt idx="768">
                  <c:v>42.1</c:v>
                </c:pt>
                <c:pt idx="769">
                  <c:v>42.1</c:v>
                </c:pt>
                <c:pt idx="770">
                  <c:v>42.1</c:v>
                </c:pt>
                <c:pt idx="771">
                  <c:v>42.1</c:v>
                </c:pt>
                <c:pt idx="772">
                  <c:v>42.1</c:v>
                </c:pt>
                <c:pt idx="773">
                  <c:v>42.1</c:v>
                </c:pt>
                <c:pt idx="774">
                  <c:v>42.1</c:v>
                </c:pt>
                <c:pt idx="775">
                  <c:v>42.1</c:v>
                </c:pt>
                <c:pt idx="776">
                  <c:v>42.1</c:v>
                </c:pt>
                <c:pt idx="777">
                  <c:v>42.1</c:v>
                </c:pt>
                <c:pt idx="778">
                  <c:v>42.1</c:v>
                </c:pt>
                <c:pt idx="779">
                  <c:v>42.1</c:v>
                </c:pt>
                <c:pt idx="780">
                  <c:v>42.1</c:v>
                </c:pt>
                <c:pt idx="781">
                  <c:v>42.1</c:v>
                </c:pt>
                <c:pt idx="782">
                  <c:v>42.1</c:v>
                </c:pt>
                <c:pt idx="783">
                  <c:v>42.1</c:v>
                </c:pt>
                <c:pt idx="784">
                  <c:v>42.1</c:v>
                </c:pt>
                <c:pt idx="785">
                  <c:v>42.1</c:v>
                </c:pt>
                <c:pt idx="786">
                  <c:v>42.1</c:v>
                </c:pt>
                <c:pt idx="787">
                  <c:v>42.1</c:v>
                </c:pt>
                <c:pt idx="788">
                  <c:v>42.1</c:v>
                </c:pt>
                <c:pt idx="789">
                  <c:v>42.1</c:v>
                </c:pt>
                <c:pt idx="790">
                  <c:v>42.1</c:v>
                </c:pt>
                <c:pt idx="791">
                  <c:v>42.1</c:v>
                </c:pt>
                <c:pt idx="792">
                  <c:v>42.1</c:v>
                </c:pt>
                <c:pt idx="793">
                  <c:v>42.1</c:v>
                </c:pt>
                <c:pt idx="794">
                  <c:v>42.1</c:v>
                </c:pt>
                <c:pt idx="795">
                  <c:v>42.1</c:v>
                </c:pt>
                <c:pt idx="796">
                  <c:v>42.1</c:v>
                </c:pt>
                <c:pt idx="797">
                  <c:v>42.1</c:v>
                </c:pt>
                <c:pt idx="798">
                  <c:v>42.1</c:v>
                </c:pt>
                <c:pt idx="799">
                  <c:v>42.1</c:v>
                </c:pt>
                <c:pt idx="800">
                  <c:v>42.1</c:v>
                </c:pt>
                <c:pt idx="801">
                  <c:v>42.1</c:v>
                </c:pt>
                <c:pt idx="802">
                  <c:v>42.1</c:v>
                </c:pt>
                <c:pt idx="803">
                  <c:v>42.1</c:v>
                </c:pt>
                <c:pt idx="804">
                  <c:v>42.1</c:v>
                </c:pt>
                <c:pt idx="805">
                  <c:v>42.1</c:v>
                </c:pt>
                <c:pt idx="806">
                  <c:v>42.1</c:v>
                </c:pt>
                <c:pt idx="807">
                  <c:v>42.1</c:v>
                </c:pt>
                <c:pt idx="808">
                  <c:v>42.1</c:v>
                </c:pt>
                <c:pt idx="809">
                  <c:v>42.1</c:v>
                </c:pt>
                <c:pt idx="810">
                  <c:v>42.1</c:v>
                </c:pt>
                <c:pt idx="811">
                  <c:v>42.1</c:v>
                </c:pt>
                <c:pt idx="812">
                  <c:v>42.1</c:v>
                </c:pt>
                <c:pt idx="813">
                  <c:v>42.1</c:v>
                </c:pt>
                <c:pt idx="814">
                  <c:v>42.1</c:v>
                </c:pt>
                <c:pt idx="815">
                  <c:v>42.1</c:v>
                </c:pt>
                <c:pt idx="816">
                  <c:v>42.1</c:v>
                </c:pt>
                <c:pt idx="817">
                  <c:v>42.1</c:v>
                </c:pt>
                <c:pt idx="818">
                  <c:v>42.1</c:v>
                </c:pt>
                <c:pt idx="819">
                  <c:v>42.1</c:v>
                </c:pt>
                <c:pt idx="820">
                  <c:v>42.1</c:v>
                </c:pt>
                <c:pt idx="821">
                  <c:v>42.1</c:v>
                </c:pt>
                <c:pt idx="822">
                  <c:v>42.1</c:v>
                </c:pt>
                <c:pt idx="823">
                  <c:v>42.1</c:v>
                </c:pt>
                <c:pt idx="824">
                  <c:v>42.1</c:v>
                </c:pt>
                <c:pt idx="825">
                  <c:v>42.1</c:v>
                </c:pt>
                <c:pt idx="826">
                  <c:v>42.1</c:v>
                </c:pt>
                <c:pt idx="827">
                  <c:v>42.1</c:v>
                </c:pt>
                <c:pt idx="828">
                  <c:v>42.1</c:v>
                </c:pt>
                <c:pt idx="829">
                  <c:v>42.1</c:v>
                </c:pt>
                <c:pt idx="830">
                  <c:v>42.1</c:v>
                </c:pt>
                <c:pt idx="831">
                  <c:v>42.1</c:v>
                </c:pt>
                <c:pt idx="832">
                  <c:v>42.1</c:v>
                </c:pt>
                <c:pt idx="833">
                  <c:v>42.1</c:v>
                </c:pt>
                <c:pt idx="834">
                  <c:v>42.1</c:v>
                </c:pt>
                <c:pt idx="835">
                  <c:v>42.1</c:v>
                </c:pt>
                <c:pt idx="836">
                  <c:v>42.1</c:v>
                </c:pt>
                <c:pt idx="837">
                  <c:v>42.1</c:v>
                </c:pt>
                <c:pt idx="838">
                  <c:v>42.1</c:v>
                </c:pt>
                <c:pt idx="839">
                  <c:v>42.1</c:v>
                </c:pt>
                <c:pt idx="840">
                  <c:v>42.1</c:v>
                </c:pt>
                <c:pt idx="841">
                  <c:v>42.1</c:v>
                </c:pt>
                <c:pt idx="842">
                  <c:v>42.1</c:v>
                </c:pt>
                <c:pt idx="843">
                  <c:v>42.1</c:v>
                </c:pt>
                <c:pt idx="844">
                  <c:v>42.1</c:v>
                </c:pt>
                <c:pt idx="845">
                  <c:v>42.1</c:v>
                </c:pt>
                <c:pt idx="846">
                  <c:v>42.1</c:v>
                </c:pt>
                <c:pt idx="847">
                  <c:v>42.1</c:v>
                </c:pt>
                <c:pt idx="848">
                  <c:v>42.1</c:v>
                </c:pt>
                <c:pt idx="849">
                  <c:v>42.1</c:v>
                </c:pt>
                <c:pt idx="850">
                  <c:v>42.1</c:v>
                </c:pt>
                <c:pt idx="851">
                  <c:v>42.1</c:v>
                </c:pt>
                <c:pt idx="852">
                  <c:v>41.9</c:v>
                </c:pt>
                <c:pt idx="853">
                  <c:v>41.9</c:v>
                </c:pt>
                <c:pt idx="854">
                  <c:v>41.7</c:v>
                </c:pt>
                <c:pt idx="855">
                  <c:v>41.7</c:v>
                </c:pt>
                <c:pt idx="856">
                  <c:v>41.7</c:v>
                </c:pt>
                <c:pt idx="857">
                  <c:v>41.7</c:v>
                </c:pt>
                <c:pt idx="858">
                  <c:v>41.7</c:v>
                </c:pt>
                <c:pt idx="859">
                  <c:v>41.7</c:v>
                </c:pt>
                <c:pt idx="860">
                  <c:v>41.5</c:v>
                </c:pt>
                <c:pt idx="861">
                  <c:v>41.4</c:v>
                </c:pt>
                <c:pt idx="862">
                  <c:v>41.4</c:v>
                </c:pt>
                <c:pt idx="863">
                  <c:v>41.4</c:v>
                </c:pt>
                <c:pt idx="864">
                  <c:v>41.4</c:v>
                </c:pt>
                <c:pt idx="865">
                  <c:v>41.4</c:v>
                </c:pt>
                <c:pt idx="866">
                  <c:v>41.4</c:v>
                </c:pt>
                <c:pt idx="867">
                  <c:v>41.4</c:v>
                </c:pt>
                <c:pt idx="868">
                  <c:v>41.4</c:v>
                </c:pt>
                <c:pt idx="869">
                  <c:v>41.4</c:v>
                </c:pt>
                <c:pt idx="870">
                  <c:v>41.4</c:v>
                </c:pt>
                <c:pt idx="871">
                  <c:v>41</c:v>
                </c:pt>
                <c:pt idx="872">
                  <c:v>41</c:v>
                </c:pt>
                <c:pt idx="873">
                  <c:v>41</c:v>
                </c:pt>
                <c:pt idx="874">
                  <c:v>41</c:v>
                </c:pt>
                <c:pt idx="875">
                  <c:v>41</c:v>
                </c:pt>
                <c:pt idx="876">
                  <c:v>41</c:v>
                </c:pt>
                <c:pt idx="877">
                  <c:v>41</c:v>
                </c:pt>
                <c:pt idx="878">
                  <c:v>41</c:v>
                </c:pt>
                <c:pt idx="879">
                  <c:v>41</c:v>
                </c:pt>
                <c:pt idx="880">
                  <c:v>41</c:v>
                </c:pt>
                <c:pt idx="881">
                  <c:v>41</c:v>
                </c:pt>
                <c:pt idx="882">
                  <c:v>41</c:v>
                </c:pt>
                <c:pt idx="883">
                  <c:v>41</c:v>
                </c:pt>
                <c:pt idx="884">
                  <c:v>41</c:v>
                </c:pt>
                <c:pt idx="885">
                  <c:v>41</c:v>
                </c:pt>
                <c:pt idx="886">
                  <c:v>41</c:v>
                </c:pt>
                <c:pt idx="887">
                  <c:v>41</c:v>
                </c:pt>
                <c:pt idx="888">
                  <c:v>41</c:v>
                </c:pt>
                <c:pt idx="889">
                  <c:v>41</c:v>
                </c:pt>
                <c:pt idx="890">
                  <c:v>41</c:v>
                </c:pt>
                <c:pt idx="891">
                  <c:v>41</c:v>
                </c:pt>
                <c:pt idx="892">
                  <c:v>41</c:v>
                </c:pt>
                <c:pt idx="893">
                  <c:v>41</c:v>
                </c:pt>
                <c:pt idx="894">
                  <c:v>41</c:v>
                </c:pt>
                <c:pt idx="895">
                  <c:v>41</c:v>
                </c:pt>
                <c:pt idx="896">
                  <c:v>41</c:v>
                </c:pt>
                <c:pt idx="897">
                  <c:v>41</c:v>
                </c:pt>
                <c:pt idx="898">
                  <c:v>41</c:v>
                </c:pt>
                <c:pt idx="899">
                  <c:v>41</c:v>
                </c:pt>
                <c:pt idx="900">
                  <c:v>41</c:v>
                </c:pt>
                <c:pt idx="901">
                  <c:v>41</c:v>
                </c:pt>
                <c:pt idx="902">
                  <c:v>41</c:v>
                </c:pt>
                <c:pt idx="903">
                  <c:v>41</c:v>
                </c:pt>
                <c:pt idx="904">
                  <c:v>41</c:v>
                </c:pt>
                <c:pt idx="905">
                  <c:v>41</c:v>
                </c:pt>
                <c:pt idx="906">
                  <c:v>41</c:v>
                </c:pt>
                <c:pt idx="907">
                  <c:v>41</c:v>
                </c:pt>
                <c:pt idx="908">
                  <c:v>41</c:v>
                </c:pt>
                <c:pt idx="909">
                  <c:v>41</c:v>
                </c:pt>
                <c:pt idx="910">
                  <c:v>41</c:v>
                </c:pt>
                <c:pt idx="911">
                  <c:v>41</c:v>
                </c:pt>
                <c:pt idx="912">
                  <c:v>41</c:v>
                </c:pt>
                <c:pt idx="913">
                  <c:v>41</c:v>
                </c:pt>
                <c:pt idx="914">
                  <c:v>41</c:v>
                </c:pt>
                <c:pt idx="915">
                  <c:v>41</c:v>
                </c:pt>
                <c:pt idx="916">
                  <c:v>41</c:v>
                </c:pt>
                <c:pt idx="917">
                  <c:v>41</c:v>
                </c:pt>
                <c:pt idx="918">
                  <c:v>41</c:v>
                </c:pt>
                <c:pt idx="919">
                  <c:v>41</c:v>
                </c:pt>
                <c:pt idx="920">
                  <c:v>41</c:v>
                </c:pt>
                <c:pt idx="921">
                  <c:v>41</c:v>
                </c:pt>
                <c:pt idx="922">
                  <c:v>41</c:v>
                </c:pt>
                <c:pt idx="923">
                  <c:v>41</c:v>
                </c:pt>
                <c:pt idx="924">
                  <c:v>41</c:v>
                </c:pt>
                <c:pt idx="925">
                  <c:v>41</c:v>
                </c:pt>
                <c:pt idx="926">
                  <c:v>41</c:v>
                </c:pt>
                <c:pt idx="927">
                  <c:v>41</c:v>
                </c:pt>
                <c:pt idx="928">
                  <c:v>41</c:v>
                </c:pt>
                <c:pt idx="929">
                  <c:v>41</c:v>
                </c:pt>
                <c:pt idx="930">
                  <c:v>41</c:v>
                </c:pt>
                <c:pt idx="931">
                  <c:v>41</c:v>
                </c:pt>
                <c:pt idx="932">
                  <c:v>41</c:v>
                </c:pt>
                <c:pt idx="933">
                  <c:v>41</c:v>
                </c:pt>
                <c:pt idx="934">
                  <c:v>41</c:v>
                </c:pt>
                <c:pt idx="935">
                  <c:v>41</c:v>
                </c:pt>
                <c:pt idx="936">
                  <c:v>41</c:v>
                </c:pt>
                <c:pt idx="937">
                  <c:v>41</c:v>
                </c:pt>
                <c:pt idx="938">
                  <c:v>41</c:v>
                </c:pt>
                <c:pt idx="939">
                  <c:v>41</c:v>
                </c:pt>
                <c:pt idx="940">
                  <c:v>41</c:v>
                </c:pt>
                <c:pt idx="941">
                  <c:v>41</c:v>
                </c:pt>
                <c:pt idx="942">
                  <c:v>41</c:v>
                </c:pt>
                <c:pt idx="943">
                  <c:v>41</c:v>
                </c:pt>
                <c:pt idx="944">
                  <c:v>41</c:v>
                </c:pt>
                <c:pt idx="945">
                  <c:v>41</c:v>
                </c:pt>
                <c:pt idx="946">
                  <c:v>41</c:v>
                </c:pt>
                <c:pt idx="947">
                  <c:v>41</c:v>
                </c:pt>
                <c:pt idx="948">
                  <c:v>41</c:v>
                </c:pt>
                <c:pt idx="949">
                  <c:v>41</c:v>
                </c:pt>
                <c:pt idx="950">
                  <c:v>41</c:v>
                </c:pt>
                <c:pt idx="951">
                  <c:v>41</c:v>
                </c:pt>
                <c:pt idx="952">
                  <c:v>41</c:v>
                </c:pt>
                <c:pt idx="953">
                  <c:v>41</c:v>
                </c:pt>
                <c:pt idx="954">
                  <c:v>41</c:v>
                </c:pt>
                <c:pt idx="955">
                  <c:v>41</c:v>
                </c:pt>
                <c:pt idx="956">
                  <c:v>41</c:v>
                </c:pt>
                <c:pt idx="957">
                  <c:v>40.6</c:v>
                </c:pt>
                <c:pt idx="958">
                  <c:v>40.6</c:v>
                </c:pt>
                <c:pt idx="959">
                  <c:v>40.6</c:v>
                </c:pt>
                <c:pt idx="960">
                  <c:v>40.6</c:v>
                </c:pt>
                <c:pt idx="961">
                  <c:v>40.6</c:v>
                </c:pt>
                <c:pt idx="962">
                  <c:v>40.6</c:v>
                </c:pt>
                <c:pt idx="963">
                  <c:v>40.6</c:v>
                </c:pt>
                <c:pt idx="964">
                  <c:v>40.6</c:v>
                </c:pt>
                <c:pt idx="965">
                  <c:v>40.6</c:v>
                </c:pt>
                <c:pt idx="966">
                  <c:v>40.6</c:v>
                </c:pt>
                <c:pt idx="967">
                  <c:v>40.5</c:v>
                </c:pt>
                <c:pt idx="968">
                  <c:v>40.299999999999997</c:v>
                </c:pt>
                <c:pt idx="969">
                  <c:v>40.299999999999997</c:v>
                </c:pt>
                <c:pt idx="970">
                  <c:v>40.299999999999997</c:v>
                </c:pt>
                <c:pt idx="971">
                  <c:v>40.299999999999997</c:v>
                </c:pt>
                <c:pt idx="972">
                  <c:v>40.299999999999997</c:v>
                </c:pt>
                <c:pt idx="973">
                  <c:v>40.1</c:v>
                </c:pt>
                <c:pt idx="974">
                  <c:v>39.9</c:v>
                </c:pt>
                <c:pt idx="975">
                  <c:v>39.9</c:v>
                </c:pt>
                <c:pt idx="976">
                  <c:v>39.9</c:v>
                </c:pt>
                <c:pt idx="977">
                  <c:v>39.9</c:v>
                </c:pt>
                <c:pt idx="978">
                  <c:v>39.9</c:v>
                </c:pt>
                <c:pt idx="979">
                  <c:v>39.9</c:v>
                </c:pt>
                <c:pt idx="980">
                  <c:v>39.9</c:v>
                </c:pt>
                <c:pt idx="981">
                  <c:v>39.9</c:v>
                </c:pt>
                <c:pt idx="982">
                  <c:v>39.9</c:v>
                </c:pt>
                <c:pt idx="983">
                  <c:v>39.9</c:v>
                </c:pt>
                <c:pt idx="984">
                  <c:v>39.9</c:v>
                </c:pt>
                <c:pt idx="985">
                  <c:v>39.9</c:v>
                </c:pt>
                <c:pt idx="986">
                  <c:v>39.9</c:v>
                </c:pt>
                <c:pt idx="987">
                  <c:v>39.9</c:v>
                </c:pt>
                <c:pt idx="988">
                  <c:v>39.9</c:v>
                </c:pt>
                <c:pt idx="989">
                  <c:v>39.9</c:v>
                </c:pt>
                <c:pt idx="990">
                  <c:v>39.9</c:v>
                </c:pt>
                <c:pt idx="991">
                  <c:v>39.9</c:v>
                </c:pt>
                <c:pt idx="992">
                  <c:v>39.9</c:v>
                </c:pt>
                <c:pt idx="993">
                  <c:v>39.9</c:v>
                </c:pt>
                <c:pt idx="994">
                  <c:v>39.9</c:v>
                </c:pt>
                <c:pt idx="995">
                  <c:v>39.9</c:v>
                </c:pt>
                <c:pt idx="996">
                  <c:v>39.9</c:v>
                </c:pt>
                <c:pt idx="997">
                  <c:v>39.9</c:v>
                </c:pt>
                <c:pt idx="998">
                  <c:v>39.9</c:v>
                </c:pt>
                <c:pt idx="999">
                  <c:v>39.9</c:v>
                </c:pt>
                <c:pt idx="1000">
                  <c:v>39.9</c:v>
                </c:pt>
                <c:pt idx="1001">
                  <c:v>39.9</c:v>
                </c:pt>
                <c:pt idx="1002">
                  <c:v>39.9</c:v>
                </c:pt>
                <c:pt idx="1003">
                  <c:v>39.9</c:v>
                </c:pt>
                <c:pt idx="1004">
                  <c:v>39.9</c:v>
                </c:pt>
                <c:pt idx="1005">
                  <c:v>39.9</c:v>
                </c:pt>
                <c:pt idx="1006">
                  <c:v>39.9</c:v>
                </c:pt>
                <c:pt idx="1007">
                  <c:v>39.9</c:v>
                </c:pt>
                <c:pt idx="1008">
                  <c:v>39.9</c:v>
                </c:pt>
                <c:pt idx="1009">
                  <c:v>39.9</c:v>
                </c:pt>
                <c:pt idx="1010">
                  <c:v>39.9</c:v>
                </c:pt>
                <c:pt idx="1011">
                  <c:v>39.9</c:v>
                </c:pt>
                <c:pt idx="1012">
                  <c:v>39.9</c:v>
                </c:pt>
                <c:pt idx="1013">
                  <c:v>39.9</c:v>
                </c:pt>
                <c:pt idx="1014">
                  <c:v>39.9</c:v>
                </c:pt>
                <c:pt idx="1015">
                  <c:v>39.9</c:v>
                </c:pt>
                <c:pt idx="1016">
                  <c:v>39.9</c:v>
                </c:pt>
                <c:pt idx="1017">
                  <c:v>39.9</c:v>
                </c:pt>
                <c:pt idx="1018">
                  <c:v>39.9</c:v>
                </c:pt>
                <c:pt idx="1019">
                  <c:v>39.9</c:v>
                </c:pt>
                <c:pt idx="1020">
                  <c:v>39.9</c:v>
                </c:pt>
                <c:pt idx="1021">
                  <c:v>39.9</c:v>
                </c:pt>
                <c:pt idx="1022">
                  <c:v>39.9</c:v>
                </c:pt>
                <c:pt idx="1023">
                  <c:v>39.9</c:v>
                </c:pt>
                <c:pt idx="1024">
                  <c:v>39.9</c:v>
                </c:pt>
                <c:pt idx="1025">
                  <c:v>39.9</c:v>
                </c:pt>
                <c:pt idx="1026">
                  <c:v>39.9</c:v>
                </c:pt>
                <c:pt idx="1027">
                  <c:v>39.9</c:v>
                </c:pt>
                <c:pt idx="1028">
                  <c:v>39.9</c:v>
                </c:pt>
                <c:pt idx="1029">
                  <c:v>39.9</c:v>
                </c:pt>
                <c:pt idx="1030">
                  <c:v>39.9</c:v>
                </c:pt>
                <c:pt idx="1031">
                  <c:v>39.9</c:v>
                </c:pt>
                <c:pt idx="1032">
                  <c:v>39.9</c:v>
                </c:pt>
                <c:pt idx="1033">
                  <c:v>39.9</c:v>
                </c:pt>
                <c:pt idx="1034">
                  <c:v>39.9</c:v>
                </c:pt>
                <c:pt idx="1035">
                  <c:v>39.9</c:v>
                </c:pt>
                <c:pt idx="1036">
                  <c:v>39.9</c:v>
                </c:pt>
                <c:pt idx="1037">
                  <c:v>39.9</c:v>
                </c:pt>
                <c:pt idx="1038">
                  <c:v>39.9</c:v>
                </c:pt>
                <c:pt idx="1039">
                  <c:v>39.9</c:v>
                </c:pt>
                <c:pt idx="1040">
                  <c:v>39.9</c:v>
                </c:pt>
                <c:pt idx="1041">
                  <c:v>39.9</c:v>
                </c:pt>
                <c:pt idx="1042">
                  <c:v>39.9</c:v>
                </c:pt>
                <c:pt idx="1043">
                  <c:v>39.9</c:v>
                </c:pt>
                <c:pt idx="1044">
                  <c:v>39.9</c:v>
                </c:pt>
                <c:pt idx="1045">
                  <c:v>39.9</c:v>
                </c:pt>
                <c:pt idx="1046">
                  <c:v>39.9</c:v>
                </c:pt>
                <c:pt idx="1047">
                  <c:v>39.9</c:v>
                </c:pt>
                <c:pt idx="1048">
                  <c:v>39.9</c:v>
                </c:pt>
                <c:pt idx="1049">
                  <c:v>39.9</c:v>
                </c:pt>
                <c:pt idx="1050">
                  <c:v>39.9</c:v>
                </c:pt>
                <c:pt idx="1051">
                  <c:v>39.9</c:v>
                </c:pt>
                <c:pt idx="1052">
                  <c:v>39.9</c:v>
                </c:pt>
                <c:pt idx="1053">
                  <c:v>39.9</c:v>
                </c:pt>
                <c:pt idx="1054">
                  <c:v>39.9</c:v>
                </c:pt>
                <c:pt idx="1055">
                  <c:v>39.9</c:v>
                </c:pt>
                <c:pt idx="1056">
                  <c:v>39.9</c:v>
                </c:pt>
                <c:pt idx="1057">
                  <c:v>39.9</c:v>
                </c:pt>
                <c:pt idx="1058">
                  <c:v>39.9</c:v>
                </c:pt>
                <c:pt idx="1059">
                  <c:v>39.9</c:v>
                </c:pt>
                <c:pt idx="1060">
                  <c:v>39.9</c:v>
                </c:pt>
                <c:pt idx="1061">
                  <c:v>39.9</c:v>
                </c:pt>
                <c:pt idx="1062">
                  <c:v>39.9</c:v>
                </c:pt>
                <c:pt idx="1063">
                  <c:v>39.9</c:v>
                </c:pt>
                <c:pt idx="1064">
                  <c:v>39.9</c:v>
                </c:pt>
                <c:pt idx="1065">
                  <c:v>39.9</c:v>
                </c:pt>
                <c:pt idx="1066">
                  <c:v>39.9</c:v>
                </c:pt>
                <c:pt idx="1067">
                  <c:v>39.9</c:v>
                </c:pt>
                <c:pt idx="1068">
                  <c:v>39.9</c:v>
                </c:pt>
                <c:pt idx="1069">
                  <c:v>39.9</c:v>
                </c:pt>
                <c:pt idx="1070">
                  <c:v>39.9</c:v>
                </c:pt>
                <c:pt idx="1071">
                  <c:v>39.9</c:v>
                </c:pt>
                <c:pt idx="1072">
                  <c:v>39.9</c:v>
                </c:pt>
                <c:pt idx="1073">
                  <c:v>39.9</c:v>
                </c:pt>
                <c:pt idx="1074">
                  <c:v>39.9</c:v>
                </c:pt>
                <c:pt idx="1075">
                  <c:v>39.9</c:v>
                </c:pt>
                <c:pt idx="1076">
                  <c:v>39.9</c:v>
                </c:pt>
                <c:pt idx="1077">
                  <c:v>39.9</c:v>
                </c:pt>
                <c:pt idx="1078">
                  <c:v>39.9</c:v>
                </c:pt>
                <c:pt idx="1079">
                  <c:v>39.9</c:v>
                </c:pt>
                <c:pt idx="1080">
                  <c:v>39.9</c:v>
                </c:pt>
                <c:pt idx="1081">
                  <c:v>39.9</c:v>
                </c:pt>
                <c:pt idx="1082">
                  <c:v>39.700000000000003</c:v>
                </c:pt>
                <c:pt idx="1083">
                  <c:v>39.6</c:v>
                </c:pt>
                <c:pt idx="1084">
                  <c:v>39.6</c:v>
                </c:pt>
                <c:pt idx="1085">
                  <c:v>39.6</c:v>
                </c:pt>
                <c:pt idx="1086">
                  <c:v>39.4</c:v>
                </c:pt>
                <c:pt idx="1087">
                  <c:v>39.4</c:v>
                </c:pt>
                <c:pt idx="1088">
                  <c:v>39.200000000000003</c:v>
                </c:pt>
                <c:pt idx="1089">
                  <c:v>39.200000000000003</c:v>
                </c:pt>
                <c:pt idx="1090">
                  <c:v>39.200000000000003</c:v>
                </c:pt>
                <c:pt idx="1091">
                  <c:v>39</c:v>
                </c:pt>
                <c:pt idx="1092">
                  <c:v>39</c:v>
                </c:pt>
                <c:pt idx="1093">
                  <c:v>39</c:v>
                </c:pt>
                <c:pt idx="1094">
                  <c:v>39</c:v>
                </c:pt>
                <c:pt idx="1095">
                  <c:v>39</c:v>
                </c:pt>
                <c:pt idx="1096">
                  <c:v>39</c:v>
                </c:pt>
                <c:pt idx="1097">
                  <c:v>39</c:v>
                </c:pt>
                <c:pt idx="1098">
                  <c:v>39</c:v>
                </c:pt>
                <c:pt idx="1099">
                  <c:v>39</c:v>
                </c:pt>
                <c:pt idx="1100">
                  <c:v>39</c:v>
                </c:pt>
                <c:pt idx="1101">
                  <c:v>39</c:v>
                </c:pt>
                <c:pt idx="1102">
                  <c:v>39</c:v>
                </c:pt>
                <c:pt idx="1103">
                  <c:v>39</c:v>
                </c:pt>
                <c:pt idx="1104">
                  <c:v>39</c:v>
                </c:pt>
                <c:pt idx="1105">
                  <c:v>39</c:v>
                </c:pt>
                <c:pt idx="1106">
                  <c:v>39</c:v>
                </c:pt>
                <c:pt idx="1107">
                  <c:v>39</c:v>
                </c:pt>
                <c:pt idx="1108">
                  <c:v>39</c:v>
                </c:pt>
                <c:pt idx="1109">
                  <c:v>39</c:v>
                </c:pt>
                <c:pt idx="1110">
                  <c:v>39</c:v>
                </c:pt>
                <c:pt idx="1111">
                  <c:v>39</c:v>
                </c:pt>
                <c:pt idx="1112">
                  <c:v>39</c:v>
                </c:pt>
                <c:pt idx="1113">
                  <c:v>39</c:v>
                </c:pt>
                <c:pt idx="1114">
                  <c:v>39</c:v>
                </c:pt>
                <c:pt idx="1115">
                  <c:v>39</c:v>
                </c:pt>
                <c:pt idx="1116">
                  <c:v>39</c:v>
                </c:pt>
                <c:pt idx="1117">
                  <c:v>39</c:v>
                </c:pt>
                <c:pt idx="1118">
                  <c:v>39</c:v>
                </c:pt>
                <c:pt idx="1119">
                  <c:v>39</c:v>
                </c:pt>
                <c:pt idx="1120">
                  <c:v>39</c:v>
                </c:pt>
                <c:pt idx="1121">
                  <c:v>39</c:v>
                </c:pt>
                <c:pt idx="1122">
                  <c:v>39</c:v>
                </c:pt>
                <c:pt idx="1123">
                  <c:v>39</c:v>
                </c:pt>
                <c:pt idx="1124">
                  <c:v>39</c:v>
                </c:pt>
                <c:pt idx="1125">
                  <c:v>39</c:v>
                </c:pt>
                <c:pt idx="1126">
                  <c:v>39</c:v>
                </c:pt>
                <c:pt idx="1127">
                  <c:v>39</c:v>
                </c:pt>
                <c:pt idx="1128">
                  <c:v>39</c:v>
                </c:pt>
                <c:pt idx="1129">
                  <c:v>39</c:v>
                </c:pt>
                <c:pt idx="1130">
                  <c:v>39</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39</c:v>
                </c:pt>
                <c:pt idx="1148">
                  <c:v>39</c:v>
                </c:pt>
                <c:pt idx="1149">
                  <c:v>39</c:v>
                </c:pt>
                <c:pt idx="1150">
                  <c:v>39</c:v>
                </c:pt>
                <c:pt idx="1151">
                  <c:v>39</c:v>
                </c:pt>
                <c:pt idx="1152">
                  <c:v>39</c:v>
                </c:pt>
                <c:pt idx="1153">
                  <c:v>39</c:v>
                </c:pt>
                <c:pt idx="1154">
                  <c:v>39</c:v>
                </c:pt>
                <c:pt idx="1155">
                  <c:v>39</c:v>
                </c:pt>
                <c:pt idx="1156">
                  <c:v>39</c:v>
                </c:pt>
                <c:pt idx="1157">
                  <c:v>39</c:v>
                </c:pt>
                <c:pt idx="1158">
                  <c:v>39</c:v>
                </c:pt>
                <c:pt idx="1159">
                  <c:v>39</c:v>
                </c:pt>
                <c:pt idx="1160">
                  <c:v>39</c:v>
                </c:pt>
                <c:pt idx="1161">
                  <c:v>39</c:v>
                </c:pt>
                <c:pt idx="1162">
                  <c:v>39</c:v>
                </c:pt>
                <c:pt idx="1163">
                  <c:v>39</c:v>
                </c:pt>
                <c:pt idx="1164">
                  <c:v>39</c:v>
                </c:pt>
                <c:pt idx="1165">
                  <c:v>39</c:v>
                </c:pt>
                <c:pt idx="1166">
                  <c:v>39</c:v>
                </c:pt>
                <c:pt idx="1167">
                  <c:v>39</c:v>
                </c:pt>
                <c:pt idx="1168">
                  <c:v>39</c:v>
                </c:pt>
                <c:pt idx="1169">
                  <c:v>39</c:v>
                </c:pt>
                <c:pt idx="1170">
                  <c:v>39</c:v>
                </c:pt>
                <c:pt idx="1171">
                  <c:v>39</c:v>
                </c:pt>
                <c:pt idx="1172">
                  <c:v>39</c:v>
                </c:pt>
                <c:pt idx="1173">
                  <c:v>39</c:v>
                </c:pt>
                <c:pt idx="1174">
                  <c:v>39</c:v>
                </c:pt>
                <c:pt idx="1175">
                  <c:v>39</c:v>
                </c:pt>
                <c:pt idx="1176">
                  <c:v>39</c:v>
                </c:pt>
                <c:pt idx="1177">
                  <c:v>39</c:v>
                </c:pt>
                <c:pt idx="1178">
                  <c:v>39</c:v>
                </c:pt>
                <c:pt idx="1179">
                  <c:v>39</c:v>
                </c:pt>
                <c:pt idx="1180">
                  <c:v>39</c:v>
                </c:pt>
                <c:pt idx="1181">
                  <c:v>39</c:v>
                </c:pt>
                <c:pt idx="1182">
                  <c:v>39</c:v>
                </c:pt>
                <c:pt idx="1183">
                  <c:v>39</c:v>
                </c:pt>
                <c:pt idx="1184">
                  <c:v>39</c:v>
                </c:pt>
                <c:pt idx="1185">
                  <c:v>39</c:v>
                </c:pt>
                <c:pt idx="1186">
                  <c:v>39</c:v>
                </c:pt>
                <c:pt idx="1187">
                  <c:v>39</c:v>
                </c:pt>
                <c:pt idx="1188">
                  <c:v>39</c:v>
                </c:pt>
                <c:pt idx="1189">
                  <c:v>39</c:v>
                </c:pt>
                <c:pt idx="1190">
                  <c:v>39</c:v>
                </c:pt>
                <c:pt idx="1191">
                  <c:v>39</c:v>
                </c:pt>
                <c:pt idx="1192">
                  <c:v>39</c:v>
                </c:pt>
                <c:pt idx="1193">
                  <c:v>39</c:v>
                </c:pt>
                <c:pt idx="1194">
                  <c:v>39</c:v>
                </c:pt>
                <c:pt idx="1195">
                  <c:v>39</c:v>
                </c:pt>
                <c:pt idx="1196">
                  <c:v>38.700000000000003</c:v>
                </c:pt>
                <c:pt idx="1197">
                  <c:v>38.700000000000003</c:v>
                </c:pt>
                <c:pt idx="1198">
                  <c:v>38.700000000000003</c:v>
                </c:pt>
                <c:pt idx="1199">
                  <c:v>38.700000000000003</c:v>
                </c:pt>
                <c:pt idx="1200">
                  <c:v>38.700000000000003</c:v>
                </c:pt>
                <c:pt idx="1201">
                  <c:v>38.700000000000003</c:v>
                </c:pt>
                <c:pt idx="1202">
                  <c:v>38.700000000000003</c:v>
                </c:pt>
                <c:pt idx="1203">
                  <c:v>38.700000000000003</c:v>
                </c:pt>
                <c:pt idx="1204">
                  <c:v>38.299999999999997</c:v>
                </c:pt>
                <c:pt idx="1205">
                  <c:v>38.299999999999997</c:v>
                </c:pt>
                <c:pt idx="1206">
                  <c:v>38.299999999999997</c:v>
                </c:pt>
                <c:pt idx="1207">
                  <c:v>38.299999999999997</c:v>
                </c:pt>
                <c:pt idx="1208">
                  <c:v>38.299999999999997</c:v>
                </c:pt>
                <c:pt idx="1209">
                  <c:v>38.299999999999997</c:v>
                </c:pt>
                <c:pt idx="1210">
                  <c:v>38.299999999999997</c:v>
                </c:pt>
                <c:pt idx="1211">
                  <c:v>37.9</c:v>
                </c:pt>
                <c:pt idx="1212">
                  <c:v>37.9</c:v>
                </c:pt>
                <c:pt idx="1213">
                  <c:v>37.9</c:v>
                </c:pt>
                <c:pt idx="1214">
                  <c:v>37.9</c:v>
                </c:pt>
                <c:pt idx="1215">
                  <c:v>37.9</c:v>
                </c:pt>
                <c:pt idx="1216">
                  <c:v>37.9</c:v>
                </c:pt>
                <c:pt idx="1217">
                  <c:v>37.9</c:v>
                </c:pt>
                <c:pt idx="1218">
                  <c:v>37.9</c:v>
                </c:pt>
                <c:pt idx="1219">
                  <c:v>37.9</c:v>
                </c:pt>
                <c:pt idx="1220">
                  <c:v>37.9</c:v>
                </c:pt>
                <c:pt idx="1221">
                  <c:v>37.9</c:v>
                </c:pt>
                <c:pt idx="1222">
                  <c:v>37.9</c:v>
                </c:pt>
                <c:pt idx="1223">
                  <c:v>37.9</c:v>
                </c:pt>
                <c:pt idx="1224">
                  <c:v>37.9</c:v>
                </c:pt>
                <c:pt idx="1225">
                  <c:v>37.9</c:v>
                </c:pt>
                <c:pt idx="1226">
                  <c:v>37.9</c:v>
                </c:pt>
                <c:pt idx="1227">
                  <c:v>37.9</c:v>
                </c:pt>
                <c:pt idx="1228">
                  <c:v>37.9</c:v>
                </c:pt>
                <c:pt idx="1229">
                  <c:v>37.9</c:v>
                </c:pt>
                <c:pt idx="1230">
                  <c:v>37.9</c:v>
                </c:pt>
                <c:pt idx="1231">
                  <c:v>37.9</c:v>
                </c:pt>
                <c:pt idx="1232">
                  <c:v>37.9</c:v>
                </c:pt>
                <c:pt idx="1233">
                  <c:v>37.9</c:v>
                </c:pt>
                <c:pt idx="1234">
                  <c:v>37.9</c:v>
                </c:pt>
                <c:pt idx="1235">
                  <c:v>37.9</c:v>
                </c:pt>
                <c:pt idx="1236">
                  <c:v>37.9</c:v>
                </c:pt>
                <c:pt idx="1237">
                  <c:v>37.9</c:v>
                </c:pt>
                <c:pt idx="1238">
                  <c:v>37.9</c:v>
                </c:pt>
                <c:pt idx="1239">
                  <c:v>37.9</c:v>
                </c:pt>
                <c:pt idx="1240">
                  <c:v>37.9</c:v>
                </c:pt>
                <c:pt idx="1241">
                  <c:v>37.9</c:v>
                </c:pt>
                <c:pt idx="1242">
                  <c:v>37.9</c:v>
                </c:pt>
                <c:pt idx="1243">
                  <c:v>37.9</c:v>
                </c:pt>
                <c:pt idx="1244">
                  <c:v>37.9</c:v>
                </c:pt>
                <c:pt idx="1245">
                  <c:v>37.9</c:v>
                </c:pt>
                <c:pt idx="1246">
                  <c:v>37.9</c:v>
                </c:pt>
                <c:pt idx="1247">
                  <c:v>37.9</c:v>
                </c:pt>
                <c:pt idx="1248">
                  <c:v>37.9</c:v>
                </c:pt>
                <c:pt idx="1249">
                  <c:v>37.9</c:v>
                </c:pt>
                <c:pt idx="1250">
                  <c:v>37.9</c:v>
                </c:pt>
                <c:pt idx="1251">
                  <c:v>37.9</c:v>
                </c:pt>
                <c:pt idx="1252">
                  <c:v>37.9</c:v>
                </c:pt>
                <c:pt idx="1253">
                  <c:v>37.9</c:v>
                </c:pt>
                <c:pt idx="1254">
                  <c:v>37.9</c:v>
                </c:pt>
                <c:pt idx="1255">
                  <c:v>37.9</c:v>
                </c:pt>
                <c:pt idx="1256">
                  <c:v>37.9</c:v>
                </c:pt>
                <c:pt idx="1257">
                  <c:v>37.9</c:v>
                </c:pt>
                <c:pt idx="1258">
                  <c:v>37.9</c:v>
                </c:pt>
                <c:pt idx="1259">
                  <c:v>37.9</c:v>
                </c:pt>
                <c:pt idx="1260">
                  <c:v>37.9</c:v>
                </c:pt>
                <c:pt idx="1261">
                  <c:v>37.9</c:v>
                </c:pt>
                <c:pt idx="1262">
                  <c:v>37.9</c:v>
                </c:pt>
                <c:pt idx="1263">
                  <c:v>37.9</c:v>
                </c:pt>
                <c:pt idx="1264">
                  <c:v>37.9</c:v>
                </c:pt>
                <c:pt idx="1265">
                  <c:v>37.9</c:v>
                </c:pt>
                <c:pt idx="1266">
                  <c:v>37.9</c:v>
                </c:pt>
                <c:pt idx="1267">
                  <c:v>37.9</c:v>
                </c:pt>
                <c:pt idx="1268">
                  <c:v>37.9</c:v>
                </c:pt>
                <c:pt idx="1269">
                  <c:v>37.9</c:v>
                </c:pt>
                <c:pt idx="1270">
                  <c:v>37.9</c:v>
                </c:pt>
                <c:pt idx="1271">
                  <c:v>37.9</c:v>
                </c:pt>
                <c:pt idx="1272">
                  <c:v>37.9</c:v>
                </c:pt>
                <c:pt idx="1273">
                  <c:v>37.9</c:v>
                </c:pt>
                <c:pt idx="1274">
                  <c:v>37.9</c:v>
                </c:pt>
                <c:pt idx="1275">
                  <c:v>37.9</c:v>
                </c:pt>
                <c:pt idx="1276">
                  <c:v>37.9</c:v>
                </c:pt>
                <c:pt idx="1277">
                  <c:v>37.9</c:v>
                </c:pt>
                <c:pt idx="1278">
                  <c:v>37.9</c:v>
                </c:pt>
                <c:pt idx="1279">
                  <c:v>37.9</c:v>
                </c:pt>
                <c:pt idx="1280">
                  <c:v>37.9</c:v>
                </c:pt>
                <c:pt idx="1281">
                  <c:v>37.9</c:v>
                </c:pt>
                <c:pt idx="1282">
                  <c:v>37.9</c:v>
                </c:pt>
                <c:pt idx="1283">
                  <c:v>37.9</c:v>
                </c:pt>
                <c:pt idx="1284">
                  <c:v>37.9</c:v>
                </c:pt>
                <c:pt idx="1285">
                  <c:v>37.9</c:v>
                </c:pt>
                <c:pt idx="1286">
                  <c:v>37.9</c:v>
                </c:pt>
                <c:pt idx="1287">
                  <c:v>37.9</c:v>
                </c:pt>
                <c:pt idx="1288">
                  <c:v>37.9</c:v>
                </c:pt>
                <c:pt idx="1289">
                  <c:v>37.9</c:v>
                </c:pt>
                <c:pt idx="1290">
                  <c:v>37.9</c:v>
                </c:pt>
                <c:pt idx="1291">
                  <c:v>37.9</c:v>
                </c:pt>
                <c:pt idx="1292">
                  <c:v>37.9</c:v>
                </c:pt>
                <c:pt idx="1293">
                  <c:v>37.9</c:v>
                </c:pt>
                <c:pt idx="1294">
                  <c:v>37.9</c:v>
                </c:pt>
                <c:pt idx="1295">
                  <c:v>37.9</c:v>
                </c:pt>
                <c:pt idx="1296">
                  <c:v>37.9</c:v>
                </c:pt>
                <c:pt idx="1297">
                  <c:v>37.9</c:v>
                </c:pt>
                <c:pt idx="1298">
                  <c:v>37.9</c:v>
                </c:pt>
                <c:pt idx="1299">
                  <c:v>37.9</c:v>
                </c:pt>
                <c:pt idx="1300">
                  <c:v>37.9</c:v>
                </c:pt>
                <c:pt idx="1301">
                  <c:v>37.9</c:v>
                </c:pt>
                <c:pt idx="1302">
                  <c:v>37.9</c:v>
                </c:pt>
                <c:pt idx="1303">
                  <c:v>37.9</c:v>
                </c:pt>
                <c:pt idx="1304">
                  <c:v>37.9</c:v>
                </c:pt>
                <c:pt idx="1305">
                  <c:v>37.9</c:v>
                </c:pt>
                <c:pt idx="1306">
                  <c:v>37.9</c:v>
                </c:pt>
                <c:pt idx="1307">
                  <c:v>37.9</c:v>
                </c:pt>
                <c:pt idx="1308">
                  <c:v>37.9</c:v>
                </c:pt>
                <c:pt idx="1309">
                  <c:v>37.9</c:v>
                </c:pt>
                <c:pt idx="1310">
                  <c:v>37.9</c:v>
                </c:pt>
                <c:pt idx="1311">
                  <c:v>37.9</c:v>
                </c:pt>
                <c:pt idx="1312">
                  <c:v>37.9</c:v>
                </c:pt>
                <c:pt idx="1313">
                  <c:v>37.9</c:v>
                </c:pt>
                <c:pt idx="1314">
                  <c:v>37.9</c:v>
                </c:pt>
                <c:pt idx="1315">
                  <c:v>37.9</c:v>
                </c:pt>
                <c:pt idx="1316">
                  <c:v>37.9</c:v>
                </c:pt>
                <c:pt idx="1317">
                  <c:v>37.9</c:v>
                </c:pt>
                <c:pt idx="1318">
                  <c:v>37.9</c:v>
                </c:pt>
                <c:pt idx="1319">
                  <c:v>37.9</c:v>
                </c:pt>
                <c:pt idx="1320">
                  <c:v>37.9</c:v>
                </c:pt>
                <c:pt idx="1321">
                  <c:v>37.9</c:v>
                </c:pt>
                <c:pt idx="1322">
                  <c:v>37.9</c:v>
                </c:pt>
                <c:pt idx="1323">
                  <c:v>37.9</c:v>
                </c:pt>
                <c:pt idx="1324">
                  <c:v>37.9</c:v>
                </c:pt>
                <c:pt idx="1325">
                  <c:v>37.799999999999997</c:v>
                </c:pt>
                <c:pt idx="1326">
                  <c:v>37.799999999999997</c:v>
                </c:pt>
                <c:pt idx="1327">
                  <c:v>37.6</c:v>
                </c:pt>
                <c:pt idx="1328">
                  <c:v>37.6</c:v>
                </c:pt>
                <c:pt idx="1329">
                  <c:v>37.6</c:v>
                </c:pt>
                <c:pt idx="1330">
                  <c:v>37.4</c:v>
                </c:pt>
                <c:pt idx="1331">
                  <c:v>37.4</c:v>
                </c:pt>
                <c:pt idx="1332">
                  <c:v>37.4</c:v>
                </c:pt>
                <c:pt idx="1333">
                  <c:v>37.200000000000003</c:v>
                </c:pt>
                <c:pt idx="1334">
                  <c:v>37.200000000000003</c:v>
                </c:pt>
                <c:pt idx="1335">
                  <c:v>37</c:v>
                </c:pt>
                <c:pt idx="1336">
                  <c:v>37</c:v>
                </c:pt>
                <c:pt idx="1337">
                  <c:v>37</c:v>
                </c:pt>
                <c:pt idx="1338">
                  <c:v>37</c:v>
                </c:pt>
                <c:pt idx="1339">
                  <c:v>37</c:v>
                </c:pt>
                <c:pt idx="1340">
                  <c:v>37</c:v>
                </c:pt>
                <c:pt idx="1341">
                  <c:v>37</c:v>
                </c:pt>
                <c:pt idx="1342">
                  <c:v>37</c:v>
                </c:pt>
                <c:pt idx="1343">
                  <c:v>37</c:v>
                </c:pt>
                <c:pt idx="1344">
                  <c:v>37</c:v>
                </c:pt>
                <c:pt idx="1345">
                  <c:v>37</c:v>
                </c:pt>
                <c:pt idx="1346">
                  <c:v>37</c:v>
                </c:pt>
                <c:pt idx="1347">
                  <c:v>37</c:v>
                </c:pt>
                <c:pt idx="1348">
                  <c:v>37</c:v>
                </c:pt>
                <c:pt idx="1349">
                  <c:v>37</c:v>
                </c:pt>
                <c:pt idx="1350">
                  <c:v>37</c:v>
                </c:pt>
                <c:pt idx="1351">
                  <c:v>37</c:v>
                </c:pt>
                <c:pt idx="1352">
                  <c:v>37</c:v>
                </c:pt>
                <c:pt idx="1353">
                  <c:v>37</c:v>
                </c:pt>
                <c:pt idx="1354">
                  <c:v>37</c:v>
                </c:pt>
                <c:pt idx="1355">
                  <c:v>37</c:v>
                </c:pt>
                <c:pt idx="1356">
                  <c:v>37</c:v>
                </c:pt>
                <c:pt idx="1357">
                  <c:v>37</c:v>
                </c:pt>
                <c:pt idx="1358">
                  <c:v>37</c:v>
                </c:pt>
                <c:pt idx="1359">
                  <c:v>37</c:v>
                </c:pt>
                <c:pt idx="1360">
                  <c:v>37</c:v>
                </c:pt>
                <c:pt idx="1361">
                  <c:v>37</c:v>
                </c:pt>
                <c:pt idx="1362">
                  <c:v>37</c:v>
                </c:pt>
                <c:pt idx="1363">
                  <c:v>37</c:v>
                </c:pt>
                <c:pt idx="1364">
                  <c:v>37</c:v>
                </c:pt>
                <c:pt idx="1365">
                  <c:v>37</c:v>
                </c:pt>
                <c:pt idx="1366">
                  <c:v>37</c:v>
                </c:pt>
                <c:pt idx="1367">
                  <c:v>37</c:v>
                </c:pt>
                <c:pt idx="1368">
                  <c:v>37</c:v>
                </c:pt>
                <c:pt idx="1369">
                  <c:v>37</c:v>
                </c:pt>
                <c:pt idx="1370">
                  <c:v>37</c:v>
                </c:pt>
                <c:pt idx="1371">
                  <c:v>37</c:v>
                </c:pt>
                <c:pt idx="1372">
                  <c:v>37</c:v>
                </c:pt>
                <c:pt idx="1373">
                  <c:v>37</c:v>
                </c:pt>
                <c:pt idx="1374">
                  <c:v>37</c:v>
                </c:pt>
                <c:pt idx="1375">
                  <c:v>37</c:v>
                </c:pt>
                <c:pt idx="1376">
                  <c:v>37</c:v>
                </c:pt>
                <c:pt idx="1377">
                  <c:v>37</c:v>
                </c:pt>
                <c:pt idx="1378">
                  <c:v>37</c:v>
                </c:pt>
                <c:pt idx="1379">
                  <c:v>37</c:v>
                </c:pt>
                <c:pt idx="1380">
                  <c:v>37</c:v>
                </c:pt>
                <c:pt idx="1381">
                  <c:v>37</c:v>
                </c:pt>
                <c:pt idx="1382">
                  <c:v>37</c:v>
                </c:pt>
                <c:pt idx="1383">
                  <c:v>37</c:v>
                </c:pt>
                <c:pt idx="1384">
                  <c:v>37</c:v>
                </c:pt>
                <c:pt idx="1385">
                  <c:v>37</c:v>
                </c:pt>
                <c:pt idx="1386">
                  <c:v>37</c:v>
                </c:pt>
                <c:pt idx="1387">
                  <c:v>37</c:v>
                </c:pt>
                <c:pt idx="1388">
                  <c:v>37</c:v>
                </c:pt>
                <c:pt idx="1389">
                  <c:v>37</c:v>
                </c:pt>
                <c:pt idx="1390">
                  <c:v>37</c:v>
                </c:pt>
                <c:pt idx="1391">
                  <c:v>37</c:v>
                </c:pt>
                <c:pt idx="1392">
                  <c:v>37</c:v>
                </c:pt>
                <c:pt idx="1393">
                  <c:v>37</c:v>
                </c:pt>
                <c:pt idx="1394">
                  <c:v>37</c:v>
                </c:pt>
                <c:pt idx="1395">
                  <c:v>37</c:v>
                </c:pt>
                <c:pt idx="1396">
                  <c:v>37</c:v>
                </c:pt>
                <c:pt idx="1397">
                  <c:v>37</c:v>
                </c:pt>
                <c:pt idx="1398">
                  <c:v>37</c:v>
                </c:pt>
                <c:pt idx="1399">
                  <c:v>37</c:v>
                </c:pt>
                <c:pt idx="1400">
                  <c:v>37</c:v>
                </c:pt>
                <c:pt idx="1401">
                  <c:v>37</c:v>
                </c:pt>
                <c:pt idx="1402">
                  <c:v>37</c:v>
                </c:pt>
                <c:pt idx="1403">
                  <c:v>37</c:v>
                </c:pt>
                <c:pt idx="1404">
                  <c:v>37</c:v>
                </c:pt>
                <c:pt idx="1405">
                  <c:v>37</c:v>
                </c:pt>
                <c:pt idx="1406">
                  <c:v>37</c:v>
                </c:pt>
                <c:pt idx="1407">
                  <c:v>37</c:v>
                </c:pt>
                <c:pt idx="1408">
                  <c:v>37</c:v>
                </c:pt>
                <c:pt idx="1409">
                  <c:v>37</c:v>
                </c:pt>
                <c:pt idx="1410">
                  <c:v>37</c:v>
                </c:pt>
                <c:pt idx="1411">
                  <c:v>37</c:v>
                </c:pt>
                <c:pt idx="1412">
                  <c:v>37</c:v>
                </c:pt>
                <c:pt idx="1413">
                  <c:v>37</c:v>
                </c:pt>
                <c:pt idx="1414">
                  <c:v>37</c:v>
                </c:pt>
                <c:pt idx="1415">
                  <c:v>37</c:v>
                </c:pt>
                <c:pt idx="1416">
                  <c:v>37</c:v>
                </c:pt>
                <c:pt idx="1417">
                  <c:v>37</c:v>
                </c:pt>
                <c:pt idx="1418">
                  <c:v>37</c:v>
                </c:pt>
                <c:pt idx="1419">
                  <c:v>37</c:v>
                </c:pt>
                <c:pt idx="1420">
                  <c:v>37</c:v>
                </c:pt>
                <c:pt idx="1421">
                  <c:v>37</c:v>
                </c:pt>
                <c:pt idx="1422">
                  <c:v>37</c:v>
                </c:pt>
                <c:pt idx="1423">
                  <c:v>37</c:v>
                </c:pt>
                <c:pt idx="1424">
                  <c:v>37</c:v>
                </c:pt>
                <c:pt idx="1425">
                  <c:v>37</c:v>
                </c:pt>
                <c:pt idx="1426">
                  <c:v>37</c:v>
                </c:pt>
                <c:pt idx="1427">
                  <c:v>37</c:v>
                </c:pt>
                <c:pt idx="1428">
                  <c:v>37</c:v>
                </c:pt>
                <c:pt idx="1429">
                  <c:v>37</c:v>
                </c:pt>
                <c:pt idx="1430">
                  <c:v>37</c:v>
                </c:pt>
                <c:pt idx="1431">
                  <c:v>37</c:v>
                </c:pt>
                <c:pt idx="1432">
                  <c:v>37</c:v>
                </c:pt>
                <c:pt idx="1433">
                  <c:v>37</c:v>
                </c:pt>
                <c:pt idx="1434">
                  <c:v>37</c:v>
                </c:pt>
                <c:pt idx="1435">
                  <c:v>37</c:v>
                </c:pt>
                <c:pt idx="1436">
                  <c:v>37</c:v>
                </c:pt>
                <c:pt idx="1437">
                  <c:v>37</c:v>
                </c:pt>
                <c:pt idx="1438">
                  <c:v>37</c:v>
                </c:pt>
                <c:pt idx="1439">
                  <c:v>37</c:v>
                </c:pt>
                <c:pt idx="1440">
                  <c:v>37</c:v>
                </c:pt>
                <c:pt idx="1441">
                  <c:v>37</c:v>
                </c:pt>
                <c:pt idx="1442">
                  <c:v>37</c:v>
                </c:pt>
                <c:pt idx="1443">
                  <c:v>37</c:v>
                </c:pt>
                <c:pt idx="1444">
                  <c:v>37</c:v>
                </c:pt>
                <c:pt idx="1445">
                  <c:v>37</c:v>
                </c:pt>
                <c:pt idx="1446">
                  <c:v>37</c:v>
                </c:pt>
                <c:pt idx="1447">
                  <c:v>37</c:v>
                </c:pt>
                <c:pt idx="1448">
                  <c:v>37</c:v>
                </c:pt>
                <c:pt idx="1449">
                  <c:v>37</c:v>
                </c:pt>
                <c:pt idx="1450">
                  <c:v>37</c:v>
                </c:pt>
                <c:pt idx="1451">
                  <c:v>36.9</c:v>
                </c:pt>
                <c:pt idx="1452">
                  <c:v>36.9</c:v>
                </c:pt>
                <c:pt idx="1453">
                  <c:v>36.700000000000003</c:v>
                </c:pt>
                <c:pt idx="1454">
                  <c:v>36.700000000000003</c:v>
                </c:pt>
                <c:pt idx="1455">
                  <c:v>36.700000000000003</c:v>
                </c:pt>
                <c:pt idx="1456">
                  <c:v>36.700000000000003</c:v>
                </c:pt>
                <c:pt idx="1457">
                  <c:v>36.299999999999997</c:v>
                </c:pt>
                <c:pt idx="1458">
                  <c:v>36.299999999999997</c:v>
                </c:pt>
                <c:pt idx="1459">
                  <c:v>36.299999999999997</c:v>
                </c:pt>
                <c:pt idx="1460">
                  <c:v>36.299999999999997</c:v>
                </c:pt>
                <c:pt idx="1461">
                  <c:v>36.299999999999997</c:v>
                </c:pt>
                <c:pt idx="1462">
                  <c:v>36.299999999999997</c:v>
                </c:pt>
                <c:pt idx="1463">
                  <c:v>36.299999999999997</c:v>
                </c:pt>
                <c:pt idx="1464">
                  <c:v>36.299999999999997</c:v>
                </c:pt>
                <c:pt idx="1465">
                  <c:v>36</c:v>
                </c:pt>
                <c:pt idx="1466">
                  <c:v>36</c:v>
                </c:pt>
                <c:pt idx="1467">
                  <c:v>36</c:v>
                </c:pt>
                <c:pt idx="1468">
                  <c:v>36</c:v>
                </c:pt>
                <c:pt idx="1469">
                  <c:v>36</c:v>
                </c:pt>
                <c:pt idx="1470">
                  <c:v>36</c:v>
                </c:pt>
                <c:pt idx="1471">
                  <c:v>36</c:v>
                </c:pt>
                <c:pt idx="1472">
                  <c:v>36</c:v>
                </c:pt>
                <c:pt idx="1473">
                  <c:v>36</c:v>
                </c:pt>
                <c:pt idx="1474">
                  <c:v>36</c:v>
                </c:pt>
                <c:pt idx="1475">
                  <c:v>36</c:v>
                </c:pt>
                <c:pt idx="1476">
                  <c:v>36</c:v>
                </c:pt>
                <c:pt idx="1477">
                  <c:v>36</c:v>
                </c:pt>
                <c:pt idx="1478">
                  <c:v>36</c:v>
                </c:pt>
                <c:pt idx="1479">
                  <c:v>36</c:v>
                </c:pt>
                <c:pt idx="1480">
                  <c:v>36</c:v>
                </c:pt>
                <c:pt idx="1481">
                  <c:v>36</c:v>
                </c:pt>
                <c:pt idx="1482">
                  <c:v>36</c:v>
                </c:pt>
                <c:pt idx="1483">
                  <c:v>36</c:v>
                </c:pt>
                <c:pt idx="1484">
                  <c:v>36</c:v>
                </c:pt>
                <c:pt idx="1485">
                  <c:v>36</c:v>
                </c:pt>
                <c:pt idx="1486">
                  <c:v>36</c:v>
                </c:pt>
                <c:pt idx="1487">
                  <c:v>36</c:v>
                </c:pt>
                <c:pt idx="1488">
                  <c:v>36</c:v>
                </c:pt>
                <c:pt idx="1489">
                  <c:v>36</c:v>
                </c:pt>
                <c:pt idx="1490">
                  <c:v>36</c:v>
                </c:pt>
                <c:pt idx="1491">
                  <c:v>36</c:v>
                </c:pt>
                <c:pt idx="1492">
                  <c:v>36</c:v>
                </c:pt>
                <c:pt idx="1493">
                  <c:v>36</c:v>
                </c:pt>
                <c:pt idx="1494">
                  <c:v>36</c:v>
                </c:pt>
                <c:pt idx="1495">
                  <c:v>36</c:v>
                </c:pt>
                <c:pt idx="1496">
                  <c:v>36</c:v>
                </c:pt>
                <c:pt idx="1497">
                  <c:v>36</c:v>
                </c:pt>
                <c:pt idx="1498">
                  <c:v>36</c:v>
                </c:pt>
                <c:pt idx="1499">
                  <c:v>36</c:v>
                </c:pt>
                <c:pt idx="1500">
                  <c:v>36</c:v>
                </c:pt>
                <c:pt idx="1501">
                  <c:v>36</c:v>
                </c:pt>
                <c:pt idx="1502">
                  <c:v>36</c:v>
                </c:pt>
                <c:pt idx="1503">
                  <c:v>36</c:v>
                </c:pt>
                <c:pt idx="1504">
                  <c:v>36</c:v>
                </c:pt>
                <c:pt idx="1505">
                  <c:v>36</c:v>
                </c:pt>
                <c:pt idx="1506">
                  <c:v>36</c:v>
                </c:pt>
                <c:pt idx="1507">
                  <c:v>36</c:v>
                </c:pt>
                <c:pt idx="1508">
                  <c:v>36</c:v>
                </c:pt>
                <c:pt idx="1509">
                  <c:v>36</c:v>
                </c:pt>
                <c:pt idx="1510">
                  <c:v>36</c:v>
                </c:pt>
                <c:pt idx="1511">
                  <c:v>36</c:v>
                </c:pt>
                <c:pt idx="1512">
                  <c:v>36</c:v>
                </c:pt>
                <c:pt idx="1513">
                  <c:v>36</c:v>
                </c:pt>
                <c:pt idx="1514">
                  <c:v>36</c:v>
                </c:pt>
                <c:pt idx="1515">
                  <c:v>36</c:v>
                </c:pt>
                <c:pt idx="1516">
                  <c:v>36</c:v>
                </c:pt>
                <c:pt idx="1517">
                  <c:v>36</c:v>
                </c:pt>
                <c:pt idx="1518">
                  <c:v>36</c:v>
                </c:pt>
                <c:pt idx="1519">
                  <c:v>36</c:v>
                </c:pt>
                <c:pt idx="1520">
                  <c:v>36</c:v>
                </c:pt>
                <c:pt idx="1521">
                  <c:v>36</c:v>
                </c:pt>
                <c:pt idx="1522">
                  <c:v>36</c:v>
                </c:pt>
                <c:pt idx="1523">
                  <c:v>36</c:v>
                </c:pt>
                <c:pt idx="1524">
                  <c:v>36</c:v>
                </c:pt>
                <c:pt idx="1525">
                  <c:v>36</c:v>
                </c:pt>
                <c:pt idx="1526">
                  <c:v>36</c:v>
                </c:pt>
                <c:pt idx="1527">
                  <c:v>36</c:v>
                </c:pt>
                <c:pt idx="1528">
                  <c:v>36</c:v>
                </c:pt>
                <c:pt idx="1529">
                  <c:v>36</c:v>
                </c:pt>
                <c:pt idx="1530">
                  <c:v>36</c:v>
                </c:pt>
                <c:pt idx="1531">
                  <c:v>36</c:v>
                </c:pt>
                <c:pt idx="1532">
                  <c:v>36</c:v>
                </c:pt>
                <c:pt idx="1533">
                  <c:v>36</c:v>
                </c:pt>
                <c:pt idx="1534">
                  <c:v>36</c:v>
                </c:pt>
                <c:pt idx="1535">
                  <c:v>36</c:v>
                </c:pt>
                <c:pt idx="1536">
                  <c:v>36</c:v>
                </c:pt>
                <c:pt idx="1537">
                  <c:v>36</c:v>
                </c:pt>
                <c:pt idx="1538">
                  <c:v>36</c:v>
                </c:pt>
                <c:pt idx="1539">
                  <c:v>36</c:v>
                </c:pt>
                <c:pt idx="1540">
                  <c:v>36</c:v>
                </c:pt>
                <c:pt idx="1541">
                  <c:v>36</c:v>
                </c:pt>
                <c:pt idx="1542">
                  <c:v>36</c:v>
                </c:pt>
                <c:pt idx="1543">
                  <c:v>36</c:v>
                </c:pt>
                <c:pt idx="1544">
                  <c:v>36</c:v>
                </c:pt>
                <c:pt idx="1545">
                  <c:v>36</c:v>
                </c:pt>
                <c:pt idx="1546">
                  <c:v>36</c:v>
                </c:pt>
                <c:pt idx="1547">
                  <c:v>36</c:v>
                </c:pt>
                <c:pt idx="1548">
                  <c:v>36</c:v>
                </c:pt>
                <c:pt idx="1549">
                  <c:v>36</c:v>
                </c:pt>
                <c:pt idx="1550">
                  <c:v>36</c:v>
                </c:pt>
                <c:pt idx="1551">
                  <c:v>36</c:v>
                </c:pt>
                <c:pt idx="1552">
                  <c:v>36</c:v>
                </c:pt>
                <c:pt idx="1553">
                  <c:v>36</c:v>
                </c:pt>
                <c:pt idx="1554">
                  <c:v>36</c:v>
                </c:pt>
                <c:pt idx="1555">
                  <c:v>36</c:v>
                </c:pt>
                <c:pt idx="1556">
                  <c:v>36</c:v>
                </c:pt>
                <c:pt idx="1557">
                  <c:v>36</c:v>
                </c:pt>
                <c:pt idx="1558">
                  <c:v>36</c:v>
                </c:pt>
                <c:pt idx="1559">
                  <c:v>36</c:v>
                </c:pt>
                <c:pt idx="1560">
                  <c:v>36</c:v>
                </c:pt>
                <c:pt idx="1561">
                  <c:v>36</c:v>
                </c:pt>
                <c:pt idx="1562">
                  <c:v>36</c:v>
                </c:pt>
                <c:pt idx="1563">
                  <c:v>36</c:v>
                </c:pt>
                <c:pt idx="1564">
                  <c:v>36</c:v>
                </c:pt>
                <c:pt idx="1565">
                  <c:v>36</c:v>
                </c:pt>
                <c:pt idx="1566">
                  <c:v>36</c:v>
                </c:pt>
                <c:pt idx="1567">
                  <c:v>36</c:v>
                </c:pt>
                <c:pt idx="1568">
                  <c:v>36</c:v>
                </c:pt>
                <c:pt idx="1569">
                  <c:v>36</c:v>
                </c:pt>
                <c:pt idx="1570">
                  <c:v>36</c:v>
                </c:pt>
                <c:pt idx="1571">
                  <c:v>36</c:v>
                </c:pt>
                <c:pt idx="1572">
                  <c:v>36</c:v>
                </c:pt>
                <c:pt idx="1573">
                  <c:v>36</c:v>
                </c:pt>
                <c:pt idx="1574">
                  <c:v>36</c:v>
                </c:pt>
                <c:pt idx="1575">
                  <c:v>36</c:v>
                </c:pt>
                <c:pt idx="1576">
                  <c:v>36</c:v>
                </c:pt>
                <c:pt idx="1577">
                  <c:v>36</c:v>
                </c:pt>
                <c:pt idx="1578">
                  <c:v>36</c:v>
                </c:pt>
                <c:pt idx="1579">
                  <c:v>36</c:v>
                </c:pt>
                <c:pt idx="1580">
                  <c:v>36</c:v>
                </c:pt>
                <c:pt idx="1581">
                  <c:v>36</c:v>
                </c:pt>
                <c:pt idx="1582">
                  <c:v>36</c:v>
                </c:pt>
                <c:pt idx="1583">
                  <c:v>36</c:v>
                </c:pt>
                <c:pt idx="1584">
                  <c:v>36</c:v>
                </c:pt>
                <c:pt idx="1585">
                  <c:v>36</c:v>
                </c:pt>
                <c:pt idx="1586">
                  <c:v>36</c:v>
                </c:pt>
                <c:pt idx="1587">
                  <c:v>36</c:v>
                </c:pt>
                <c:pt idx="1588">
                  <c:v>36</c:v>
                </c:pt>
                <c:pt idx="1589">
                  <c:v>36</c:v>
                </c:pt>
                <c:pt idx="1590">
                  <c:v>36</c:v>
                </c:pt>
                <c:pt idx="1591">
                  <c:v>36</c:v>
                </c:pt>
                <c:pt idx="1592">
                  <c:v>36</c:v>
                </c:pt>
                <c:pt idx="1593">
                  <c:v>36</c:v>
                </c:pt>
                <c:pt idx="1594">
                  <c:v>36</c:v>
                </c:pt>
                <c:pt idx="1595">
                  <c:v>36</c:v>
                </c:pt>
                <c:pt idx="1596">
                  <c:v>36</c:v>
                </c:pt>
                <c:pt idx="1597">
                  <c:v>36</c:v>
                </c:pt>
                <c:pt idx="1598">
                  <c:v>35.6</c:v>
                </c:pt>
                <c:pt idx="1599">
                  <c:v>35.6</c:v>
                </c:pt>
                <c:pt idx="1600">
                  <c:v>35.6</c:v>
                </c:pt>
                <c:pt idx="1601">
                  <c:v>35.6</c:v>
                </c:pt>
                <c:pt idx="1602">
                  <c:v>35.6</c:v>
                </c:pt>
                <c:pt idx="1603">
                  <c:v>35.6</c:v>
                </c:pt>
                <c:pt idx="1604">
                  <c:v>35.6</c:v>
                </c:pt>
                <c:pt idx="1605">
                  <c:v>35.6</c:v>
                </c:pt>
                <c:pt idx="1606">
                  <c:v>35.4</c:v>
                </c:pt>
                <c:pt idx="1607">
                  <c:v>35.4</c:v>
                </c:pt>
                <c:pt idx="1608">
                  <c:v>35.4</c:v>
                </c:pt>
                <c:pt idx="1609">
                  <c:v>35.4</c:v>
                </c:pt>
                <c:pt idx="1610">
                  <c:v>35.4</c:v>
                </c:pt>
                <c:pt idx="1611">
                  <c:v>35.200000000000003</c:v>
                </c:pt>
                <c:pt idx="1612">
                  <c:v>35.200000000000003</c:v>
                </c:pt>
                <c:pt idx="1613">
                  <c:v>35.1</c:v>
                </c:pt>
                <c:pt idx="1614">
                  <c:v>35.1</c:v>
                </c:pt>
                <c:pt idx="1615">
                  <c:v>35.1</c:v>
                </c:pt>
                <c:pt idx="1616">
                  <c:v>35.1</c:v>
                </c:pt>
                <c:pt idx="1617">
                  <c:v>35.1</c:v>
                </c:pt>
                <c:pt idx="1618">
                  <c:v>35.1</c:v>
                </c:pt>
                <c:pt idx="1619">
                  <c:v>35.1</c:v>
                </c:pt>
                <c:pt idx="1620">
                  <c:v>35.1</c:v>
                </c:pt>
                <c:pt idx="1621">
                  <c:v>35.1</c:v>
                </c:pt>
                <c:pt idx="1622">
                  <c:v>35.1</c:v>
                </c:pt>
                <c:pt idx="1623">
                  <c:v>35.1</c:v>
                </c:pt>
                <c:pt idx="1624">
                  <c:v>35.1</c:v>
                </c:pt>
                <c:pt idx="1625">
                  <c:v>35.1</c:v>
                </c:pt>
                <c:pt idx="1626">
                  <c:v>35.1</c:v>
                </c:pt>
                <c:pt idx="1627">
                  <c:v>35.1</c:v>
                </c:pt>
                <c:pt idx="1628">
                  <c:v>35.1</c:v>
                </c:pt>
                <c:pt idx="1629">
                  <c:v>35.1</c:v>
                </c:pt>
                <c:pt idx="1630">
                  <c:v>35.1</c:v>
                </c:pt>
                <c:pt idx="1631">
                  <c:v>35.1</c:v>
                </c:pt>
                <c:pt idx="1632">
                  <c:v>35.1</c:v>
                </c:pt>
                <c:pt idx="1633">
                  <c:v>35.1</c:v>
                </c:pt>
                <c:pt idx="1634">
                  <c:v>35.1</c:v>
                </c:pt>
                <c:pt idx="1635">
                  <c:v>35.1</c:v>
                </c:pt>
                <c:pt idx="1636">
                  <c:v>35.1</c:v>
                </c:pt>
                <c:pt idx="1637">
                  <c:v>35.1</c:v>
                </c:pt>
                <c:pt idx="1638">
                  <c:v>35.1</c:v>
                </c:pt>
                <c:pt idx="1639">
                  <c:v>35.1</c:v>
                </c:pt>
                <c:pt idx="1640">
                  <c:v>35.1</c:v>
                </c:pt>
                <c:pt idx="1641">
                  <c:v>35.1</c:v>
                </c:pt>
                <c:pt idx="1642">
                  <c:v>35.1</c:v>
                </c:pt>
                <c:pt idx="1643">
                  <c:v>35.1</c:v>
                </c:pt>
                <c:pt idx="1644">
                  <c:v>35.1</c:v>
                </c:pt>
                <c:pt idx="1645">
                  <c:v>35.1</c:v>
                </c:pt>
                <c:pt idx="1646">
                  <c:v>35.1</c:v>
                </c:pt>
                <c:pt idx="1647">
                  <c:v>35.1</c:v>
                </c:pt>
                <c:pt idx="1648">
                  <c:v>35.1</c:v>
                </c:pt>
                <c:pt idx="1649">
                  <c:v>35.1</c:v>
                </c:pt>
                <c:pt idx="1650">
                  <c:v>35.1</c:v>
                </c:pt>
                <c:pt idx="1651">
                  <c:v>35.1</c:v>
                </c:pt>
                <c:pt idx="1652">
                  <c:v>35.1</c:v>
                </c:pt>
                <c:pt idx="1653">
                  <c:v>35.1</c:v>
                </c:pt>
                <c:pt idx="1654">
                  <c:v>35.1</c:v>
                </c:pt>
                <c:pt idx="1655">
                  <c:v>35.1</c:v>
                </c:pt>
                <c:pt idx="1656">
                  <c:v>35.1</c:v>
                </c:pt>
                <c:pt idx="1657">
                  <c:v>35.1</c:v>
                </c:pt>
                <c:pt idx="1658">
                  <c:v>35.1</c:v>
                </c:pt>
                <c:pt idx="1659">
                  <c:v>35.1</c:v>
                </c:pt>
                <c:pt idx="1660">
                  <c:v>35.1</c:v>
                </c:pt>
                <c:pt idx="1661">
                  <c:v>35.1</c:v>
                </c:pt>
                <c:pt idx="1662">
                  <c:v>35.1</c:v>
                </c:pt>
                <c:pt idx="1663">
                  <c:v>35.1</c:v>
                </c:pt>
                <c:pt idx="1664">
                  <c:v>35.1</c:v>
                </c:pt>
                <c:pt idx="1665">
                  <c:v>35.1</c:v>
                </c:pt>
                <c:pt idx="1666">
                  <c:v>35.1</c:v>
                </c:pt>
                <c:pt idx="1667">
                  <c:v>35.1</c:v>
                </c:pt>
                <c:pt idx="1668">
                  <c:v>35.1</c:v>
                </c:pt>
                <c:pt idx="1669">
                  <c:v>35.1</c:v>
                </c:pt>
                <c:pt idx="1670">
                  <c:v>35.1</c:v>
                </c:pt>
                <c:pt idx="1671">
                  <c:v>35.1</c:v>
                </c:pt>
                <c:pt idx="1672">
                  <c:v>35.1</c:v>
                </c:pt>
                <c:pt idx="1673">
                  <c:v>35.1</c:v>
                </c:pt>
                <c:pt idx="1674">
                  <c:v>35.1</c:v>
                </c:pt>
                <c:pt idx="1675">
                  <c:v>35.1</c:v>
                </c:pt>
                <c:pt idx="1676">
                  <c:v>35.1</c:v>
                </c:pt>
                <c:pt idx="1677">
                  <c:v>35.1</c:v>
                </c:pt>
                <c:pt idx="1678">
                  <c:v>35.1</c:v>
                </c:pt>
                <c:pt idx="1679">
                  <c:v>35.1</c:v>
                </c:pt>
                <c:pt idx="1680">
                  <c:v>35.1</c:v>
                </c:pt>
                <c:pt idx="1681">
                  <c:v>35.1</c:v>
                </c:pt>
                <c:pt idx="1682">
                  <c:v>35.1</c:v>
                </c:pt>
                <c:pt idx="1683">
                  <c:v>35.1</c:v>
                </c:pt>
                <c:pt idx="1684">
                  <c:v>35.1</c:v>
                </c:pt>
                <c:pt idx="1685">
                  <c:v>35.1</c:v>
                </c:pt>
                <c:pt idx="1686">
                  <c:v>35.1</c:v>
                </c:pt>
                <c:pt idx="1687">
                  <c:v>35.1</c:v>
                </c:pt>
                <c:pt idx="1688">
                  <c:v>35.1</c:v>
                </c:pt>
                <c:pt idx="1689">
                  <c:v>35.1</c:v>
                </c:pt>
                <c:pt idx="1690">
                  <c:v>35.1</c:v>
                </c:pt>
                <c:pt idx="1691">
                  <c:v>35.1</c:v>
                </c:pt>
                <c:pt idx="1692">
                  <c:v>35.1</c:v>
                </c:pt>
                <c:pt idx="1693">
                  <c:v>35.1</c:v>
                </c:pt>
                <c:pt idx="1694">
                  <c:v>35.1</c:v>
                </c:pt>
                <c:pt idx="1695">
                  <c:v>35.1</c:v>
                </c:pt>
                <c:pt idx="1696">
                  <c:v>35.1</c:v>
                </c:pt>
                <c:pt idx="1697">
                  <c:v>35.1</c:v>
                </c:pt>
                <c:pt idx="1698">
                  <c:v>35.1</c:v>
                </c:pt>
                <c:pt idx="1699">
                  <c:v>35.1</c:v>
                </c:pt>
                <c:pt idx="1700">
                  <c:v>35.1</c:v>
                </c:pt>
                <c:pt idx="1701">
                  <c:v>35.1</c:v>
                </c:pt>
                <c:pt idx="1702">
                  <c:v>35.1</c:v>
                </c:pt>
                <c:pt idx="1703">
                  <c:v>35.1</c:v>
                </c:pt>
                <c:pt idx="1704">
                  <c:v>35.1</c:v>
                </c:pt>
                <c:pt idx="1705">
                  <c:v>35.1</c:v>
                </c:pt>
                <c:pt idx="1706">
                  <c:v>35.1</c:v>
                </c:pt>
                <c:pt idx="1707">
                  <c:v>35.1</c:v>
                </c:pt>
                <c:pt idx="1708">
                  <c:v>35.1</c:v>
                </c:pt>
                <c:pt idx="1709">
                  <c:v>35.1</c:v>
                </c:pt>
                <c:pt idx="1710">
                  <c:v>35.1</c:v>
                </c:pt>
                <c:pt idx="1711">
                  <c:v>35.1</c:v>
                </c:pt>
                <c:pt idx="1712">
                  <c:v>35.1</c:v>
                </c:pt>
                <c:pt idx="1713">
                  <c:v>35.1</c:v>
                </c:pt>
                <c:pt idx="1714">
                  <c:v>35.1</c:v>
                </c:pt>
                <c:pt idx="1715">
                  <c:v>35.1</c:v>
                </c:pt>
                <c:pt idx="1716">
                  <c:v>35.1</c:v>
                </c:pt>
                <c:pt idx="1717">
                  <c:v>35.1</c:v>
                </c:pt>
                <c:pt idx="1718">
                  <c:v>35.1</c:v>
                </c:pt>
                <c:pt idx="1719">
                  <c:v>35.1</c:v>
                </c:pt>
                <c:pt idx="1720">
                  <c:v>35.1</c:v>
                </c:pt>
                <c:pt idx="1721">
                  <c:v>35.1</c:v>
                </c:pt>
                <c:pt idx="1722">
                  <c:v>35.1</c:v>
                </c:pt>
                <c:pt idx="1723">
                  <c:v>35.1</c:v>
                </c:pt>
                <c:pt idx="1724">
                  <c:v>35.1</c:v>
                </c:pt>
                <c:pt idx="1725">
                  <c:v>35.1</c:v>
                </c:pt>
                <c:pt idx="1726">
                  <c:v>35.1</c:v>
                </c:pt>
                <c:pt idx="1727">
                  <c:v>35.1</c:v>
                </c:pt>
                <c:pt idx="1728">
                  <c:v>35.1</c:v>
                </c:pt>
                <c:pt idx="1729">
                  <c:v>35.1</c:v>
                </c:pt>
                <c:pt idx="1730">
                  <c:v>35.1</c:v>
                </c:pt>
                <c:pt idx="1731">
                  <c:v>35.1</c:v>
                </c:pt>
                <c:pt idx="1732">
                  <c:v>35.1</c:v>
                </c:pt>
                <c:pt idx="1733">
                  <c:v>35.1</c:v>
                </c:pt>
                <c:pt idx="1734">
                  <c:v>35.1</c:v>
                </c:pt>
                <c:pt idx="1735">
                  <c:v>34.700000000000003</c:v>
                </c:pt>
                <c:pt idx="1736">
                  <c:v>34.700000000000003</c:v>
                </c:pt>
                <c:pt idx="1737">
                  <c:v>34.700000000000003</c:v>
                </c:pt>
                <c:pt idx="1738">
                  <c:v>34.700000000000003</c:v>
                </c:pt>
                <c:pt idx="1739">
                  <c:v>34.700000000000003</c:v>
                </c:pt>
                <c:pt idx="1740">
                  <c:v>34.700000000000003</c:v>
                </c:pt>
                <c:pt idx="1741">
                  <c:v>34.299999999999997</c:v>
                </c:pt>
                <c:pt idx="1742">
                  <c:v>34.299999999999997</c:v>
                </c:pt>
                <c:pt idx="1743">
                  <c:v>34.299999999999997</c:v>
                </c:pt>
                <c:pt idx="1744">
                  <c:v>34.299999999999997</c:v>
                </c:pt>
                <c:pt idx="1745">
                  <c:v>34.200000000000003</c:v>
                </c:pt>
                <c:pt idx="1746">
                  <c:v>34</c:v>
                </c:pt>
                <c:pt idx="1747">
                  <c:v>34</c:v>
                </c:pt>
                <c:pt idx="1748">
                  <c:v>34</c:v>
                </c:pt>
                <c:pt idx="1749">
                  <c:v>34</c:v>
                </c:pt>
                <c:pt idx="1750">
                  <c:v>34</c:v>
                </c:pt>
                <c:pt idx="1751">
                  <c:v>34</c:v>
                </c:pt>
                <c:pt idx="1752">
                  <c:v>34</c:v>
                </c:pt>
                <c:pt idx="1753">
                  <c:v>34</c:v>
                </c:pt>
                <c:pt idx="1754">
                  <c:v>34</c:v>
                </c:pt>
                <c:pt idx="1755">
                  <c:v>34</c:v>
                </c:pt>
                <c:pt idx="1756">
                  <c:v>34</c:v>
                </c:pt>
                <c:pt idx="1757">
                  <c:v>34</c:v>
                </c:pt>
                <c:pt idx="1758">
                  <c:v>34</c:v>
                </c:pt>
                <c:pt idx="1759">
                  <c:v>34</c:v>
                </c:pt>
                <c:pt idx="1760">
                  <c:v>34</c:v>
                </c:pt>
                <c:pt idx="1761">
                  <c:v>34</c:v>
                </c:pt>
                <c:pt idx="1762">
                  <c:v>34</c:v>
                </c:pt>
                <c:pt idx="1763">
                  <c:v>34</c:v>
                </c:pt>
                <c:pt idx="1764">
                  <c:v>34</c:v>
                </c:pt>
                <c:pt idx="1765">
                  <c:v>34</c:v>
                </c:pt>
                <c:pt idx="1766">
                  <c:v>34</c:v>
                </c:pt>
                <c:pt idx="1767">
                  <c:v>34</c:v>
                </c:pt>
                <c:pt idx="1768">
                  <c:v>34</c:v>
                </c:pt>
                <c:pt idx="1769">
                  <c:v>34</c:v>
                </c:pt>
                <c:pt idx="1770">
                  <c:v>34</c:v>
                </c:pt>
                <c:pt idx="1771">
                  <c:v>34</c:v>
                </c:pt>
                <c:pt idx="1772">
                  <c:v>34</c:v>
                </c:pt>
                <c:pt idx="1773">
                  <c:v>34</c:v>
                </c:pt>
                <c:pt idx="1774">
                  <c:v>34</c:v>
                </c:pt>
                <c:pt idx="1775">
                  <c:v>34</c:v>
                </c:pt>
                <c:pt idx="1776">
                  <c:v>34</c:v>
                </c:pt>
                <c:pt idx="1777">
                  <c:v>34</c:v>
                </c:pt>
                <c:pt idx="1778">
                  <c:v>34</c:v>
                </c:pt>
                <c:pt idx="1779">
                  <c:v>34</c:v>
                </c:pt>
                <c:pt idx="1780">
                  <c:v>34</c:v>
                </c:pt>
                <c:pt idx="1781">
                  <c:v>34</c:v>
                </c:pt>
                <c:pt idx="1782">
                  <c:v>34</c:v>
                </c:pt>
                <c:pt idx="1783">
                  <c:v>34</c:v>
                </c:pt>
                <c:pt idx="1784">
                  <c:v>34</c:v>
                </c:pt>
                <c:pt idx="1785">
                  <c:v>34</c:v>
                </c:pt>
                <c:pt idx="1786">
                  <c:v>34</c:v>
                </c:pt>
                <c:pt idx="1787">
                  <c:v>34</c:v>
                </c:pt>
                <c:pt idx="1788">
                  <c:v>34</c:v>
                </c:pt>
                <c:pt idx="1789">
                  <c:v>34</c:v>
                </c:pt>
                <c:pt idx="1790">
                  <c:v>34</c:v>
                </c:pt>
                <c:pt idx="1791">
                  <c:v>34</c:v>
                </c:pt>
                <c:pt idx="1792">
                  <c:v>34</c:v>
                </c:pt>
                <c:pt idx="1793">
                  <c:v>34</c:v>
                </c:pt>
                <c:pt idx="1794">
                  <c:v>34</c:v>
                </c:pt>
                <c:pt idx="1795">
                  <c:v>34</c:v>
                </c:pt>
                <c:pt idx="1796">
                  <c:v>34</c:v>
                </c:pt>
                <c:pt idx="1797">
                  <c:v>34</c:v>
                </c:pt>
                <c:pt idx="1798">
                  <c:v>34</c:v>
                </c:pt>
                <c:pt idx="1799">
                  <c:v>34</c:v>
                </c:pt>
                <c:pt idx="1800">
                  <c:v>34</c:v>
                </c:pt>
                <c:pt idx="1801">
                  <c:v>34</c:v>
                </c:pt>
                <c:pt idx="1802">
                  <c:v>34</c:v>
                </c:pt>
                <c:pt idx="1803">
                  <c:v>34</c:v>
                </c:pt>
                <c:pt idx="1804">
                  <c:v>34</c:v>
                </c:pt>
                <c:pt idx="1805">
                  <c:v>34</c:v>
                </c:pt>
                <c:pt idx="1806">
                  <c:v>34</c:v>
                </c:pt>
                <c:pt idx="1807">
                  <c:v>34</c:v>
                </c:pt>
                <c:pt idx="1808">
                  <c:v>34</c:v>
                </c:pt>
                <c:pt idx="1809">
                  <c:v>34</c:v>
                </c:pt>
                <c:pt idx="1810">
                  <c:v>34</c:v>
                </c:pt>
                <c:pt idx="1811">
                  <c:v>34</c:v>
                </c:pt>
                <c:pt idx="1812">
                  <c:v>34</c:v>
                </c:pt>
                <c:pt idx="1813">
                  <c:v>34</c:v>
                </c:pt>
                <c:pt idx="1814">
                  <c:v>34</c:v>
                </c:pt>
                <c:pt idx="1815">
                  <c:v>34</c:v>
                </c:pt>
                <c:pt idx="1816">
                  <c:v>34</c:v>
                </c:pt>
                <c:pt idx="1817">
                  <c:v>34</c:v>
                </c:pt>
                <c:pt idx="1818">
                  <c:v>34</c:v>
                </c:pt>
                <c:pt idx="1819">
                  <c:v>34</c:v>
                </c:pt>
                <c:pt idx="1820">
                  <c:v>34</c:v>
                </c:pt>
                <c:pt idx="1821">
                  <c:v>34</c:v>
                </c:pt>
                <c:pt idx="1822">
                  <c:v>34</c:v>
                </c:pt>
                <c:pt idx="1823">
                  <c:v>34</c:v>
                </c:pt>
                <c:pt idx="1824">
                  <c:v>34</c:v>
                </c:pt>
                <c:pt idx="1825">
                  <c:v>34</c:v>
                </c:pt>
                <c:pt idx="1826">
                  <c:v>34</c:v>
                </c:pt>
                <c:pt idx="1827">
                  <c:v>34</c:v>
                </c:pt>
                <c:pt idx="1828">
                  <c:v>34</c:v>
                </c:pt>
                <c:pt idx="1829">
                  <c:v>34</c:v>
                </c:pt>
                <c:pt idx="1830">
                  <c:v>34</c:v>
                </c:pt>
                <c:pt idx="1831">
                  <c:v>34</c:v>
                </c:pt>
                <c:pt idx="1832">
                  <c:v>34</c:v>
                </c:pt>
                <c:pt idx="1833">
                  <c:v>34</c:v>
                </c:pt>
                <c:pt idx="1834">
                  <c:v>33.799999999999997</c:v>
                </c:pt>
                <c:pt idx="1835">
                  <c:v>33.799999999999997</c:v>
                </c:pt>
                <c:pt idx="1836">
                  <c:v>33.799999999999997</c:v>
                </c:pt>
                <c:pt idx="1837">
                  <c:v>33.6</c:v>
                </c:pt>
                <c:pt idx="1838">
                  <c:v>33.6</c:v>
                </c:pt>
                <c:pt idx="1839">
                  <c:v>33.6</c:v>
                </c:pt>
                <c:pt idx="1840">
                  <c:v>33.4</c:v>
                </c:pt>
                <c:pt idx="1841">
                  <c:v>33.4</c:v>
                </c:pt>
                <c:pt idx="1842">
                  <c:v>33.4</c:v>
                </c:pt>
                <c:pt idx="1843">
                  <c:v>33.299999999999997</c:v>
                </c:pt>
                <c:pt idx="1844">
                  <c:v>33.299999999999997</c:v>
                </c:pt>
                <c:pt idx="1845">
                  <c:v>33.1</c:v>
                </c:pt>
                <c:pt idx="1846">
                  <c:v>33.1</c:v>
                </c:pt>
                <c:pt idx="1847">
                  <c:v>33.1</c:v>
                </c:pt>
                <c:pt idx="1848">
                  <c:v>33.1</c:v>
                </c:pt>
                <c:pt idx="1849">
                  <c:v>33.1</c:v>
                </c:pt>
                <c:pt idx="1850">
                  <c:v>33.1</c:v>
                </c:pt>
                <c:pt idx="1851">
                  <c:v>33.1</c:v>
                </c:pt>
                <c:pt idx="1852">
                  <c:v>33.1</c:v>
                </c:pt>
                <c:pt idx="1853">
                  <c:v>33.1</c:v>
                </c:pt>
                <c:pt idx="1854">
                  <c:v>33.1</c:v>
                </c:pt>
                <c:pt idx="1855">
                  <c:v>33.1</c:v>
                </c:pt>
                <c:pt idx="1856">
                  <c:v>33.1</c:v>
                </c:pt>
                <c:pt idx="1857">
                  <c:v>33.1</c:v>
                </c:pt>
                <c:pt idx="1858">
                  <c:v>33.1</c:v>
                </c:pt>
                <c:pt idx="1859">
                  <c:v>33.1</c:v>
                </c:pt>
                <c:pt idx="1860">
                  <c:v>33.1</c:v>
                </c:pt>
                <c:pt idx="1861">
                  <c:v>33.1</c:v>
                </c:pt>
                <c:pt idx="1862">
                  <c:v>33.1</c:v>
                </c:pt>
                <c:pt idx="1863">
                  <c:v>33.1</c:v>
                </c:pt>
                <c:pt idx="1864">
                  <c:v>33.1</c:v>
                </c:pt>
                <c:pt idx="1865">
                  <c:v>33.1</c:v>
                </c:pt>
                <c:pt idx="1866">
                  <c:v>33.1</c:v>
                </c:pt>
                <c:pt idx="1867">
                  <c:v>33.1</c:v>
                </c:pt>
                <c:pt idx="1868">
                  <c:v>33.1</c:v>
                </c:pt>
                <c:pt idx="1869">
                  <c:v>33.1</c:v>
                </c:pt>
                <c:pt idx="1870">
                  <c:v>33.1</c:v>
                </c:pt>
                <c:pt idx="1871">
                  <c:v>33.1</c:v>
                </c:pt>
                <c:pt idx="1872">
                  <c:v>33.1</c:v>
                </c:pt>
                <c:pt idx="1873">
                  <c:v>33.1</c:v>
                </c:pt>
                <c:pt idx="1874">
                  <c:v>33.1</c:v>
                </c:pt>
                <c:pt idx="1875">
                  <c:v>33.1</c:v>
                </c:pt>
                <c:pt idx="1876">
                  <c:v>33.1</c:v>
                </c:pt>
                <c:pt idx="1877">
                  <c:v>33.1</c:v>
                </c:pt>
                <c:pt idx="1878">
                  <c:v>33.1</c:v>
                </c:pt>
                <c:pt idx="1879">
                  <c:v>33.1</c:v>
                </c:pt>
                <c:pt idx="1880">
                  <c:v>33.1</c:v>
                </c:pt>
                <c:pt idx="1881">
                  <c:v>33.1</c:v>
                </c:pt>
                <c:pt idx="1882">
                  <c:v>33.1</c:v>
                </c:pt>
                <c:pt idx="1883">
                  <c:v>33.1</c:v>
                </c:pt>
                <c:pt idx="1884">
                  <c:v>33.1</c:v>
                </c:pt>
                <c:pt idx="1885">
                  <c:v>33.1</c:v>
                </c:pt>
                <c:pt idx="1886">
                  <c:v>33.1</c:v>
                </c:pt>
                <c:pt idx="1887">
                  <c:v>33.1</c:v>
                </c:pt>
                <c:pt idx="1888">
                  <c:v>33.1</c:v>
                </c:pt>
                <c:pt idx="1889">
                  <c:v>33.1</c:v>
                </c:pt>
                <c:pt idx="1890">
                  <c:v>33.1</c:v>
                </c:pt>
                <c:pt idx="1891">
                  <c:v>33.1</c:v>
                </c:pt>
                <c:pt idx="1892">
                  <c:v>33.1</c:v>
                </c:pt>
                <c:pt idx="1893">
                  <c:v>33.1</c:v>
                </c:pt>
                <c:pt idx="1894">
                  <c:v>33.1</c:v>
                </c:pt>
                <c:pt idx="1895">
                  <c:v>33.1</c:v>
                </c:pt>
                <c:pt idx="1896">
                  <c:v>33.1</c:v>
                </c:pt>
                <c:pt idx="1897">
                  <c:v>33.1</c:v>
                </c:pt>
                <c:pt idx="1898">
                  <c:v>33.1</c:v>
                </c:pt>
                <c:pt idx="1899">
                  <c:v>33.1</c:v>
                </c:pt>
                <c:pt idx="1900">
                  <c:v>33.1</c:v>
                </c:pt>
                <c:pt idx="1901">
                  <c:v>33.1</c:v>
                </c:pt>
                <c:pt idx="1902">
                  <c:v>33.1</c:v>
                </c:pt>
                <c:pt idx="1903">
                  <c:v>33.1</c:v>
                </c:pt>
                <c:pt idx="1904">
                  <c:v>33.1</c:v>
                </c:pt>
                <c:pt idx="1905">
                  <c:v>33.1</c:v>
                </c:pt>
                <c:pt idx="1906">
                  <c:v>33.1</c:v>
                </c:pt>
                <c:pt idx="1907">
                  <c:v>33.1</c:v>
                </c:pt>
                <c:pt idx="1908">
                  <c:v>33.1</c:v>
                </c:pt>
                <c:pt idx="1909">
                  <c:v>33.1</c:v>
                </c:pt>
                <c:pt idx="1910">
                  <c:v>33.1</c:v>
                </c:pt>
                <c:pt idx="1911">
                  <c:v>33.1</c:v>
                </c:pt>
                <c:pt idx="1912">
                  <c:v>33.1</c:v>
                </c:pt>
                <c:pt idx="1913">
                  <c:v>33.1</c:v>
                </c:pt>
                <c:pt idx="1914">
                  <c:v>33.1</c:v>
                </c:pt>
                <c:pt idx="1915">
                  <c:v>33.1</c:v>
                </c:pt>
                <c:pt idx="1916">
                  <c:v>33.1</c:v>
                </c:pt>
                <c:pt idx="1917">
                  <c:v>33.1</c:v>
                </c:pt>
                <c:pt idx="1918">
                  <c:v>33.1</c:v>
                </c:pt>
                <c:pt idx="1919">
                  <c:v>33.1</c:v>
                </c:pt>
                <c:pt idx="1920">
                  <c:v>33.1</c:v>
                </c:pt>
                <c:pt idx="1921">
                  <c:v>33.1</c:v>
                </c:pt>
                <c:pt idx="1922">
                  <c:v>33.1</c:v>
                </c:pt>
                <c:pt idx="1923">
                  <c:v>33.1</c:v>
                </c:pt>
                <c:pt idx="1924">
                  <c:v>33.1</c:v>
                </c:pt>
                <c:pt idx="1925">
                  <c:v>33.1</c:v>
                </c:pt>
                <c:pt idx="1926">
                  <c:v>33.1</c:v>
                </c:pt>
                <c:pt idx="1927">
                  <c:v>33.1</c:v>
                </c:pt>
                <c:pt idx="1928">
                  <c:v>33.1</c:v>
                </c:pt>
                <c:pt idx="1929">
                  <c:v>33.1</c:v>
                </c:pt>
                <c:pt idx="1930">
                  <c:v>33.1</c:v>
                </c:pt>
                <c:pt idx="1931">
                  <c:v>33.1</c:v>
                </c:pt>
                <c:pt idx="1932">
                  <c:v>33.1</c:v>
                </c:pt>
                <c:pt idx="1933">
                  <c:v>33.1</c:v>
                </c:pt>
                <c:pt idx="1934">
                  <c:v>33.1</c:v>
                </c:pt>
                <c:pt idx="1935">
                  <c:v>33.1</c:v>
                </c:pt>
                <c:pt idx="1936">
                  <c:v>33.1</c:v>
                </c:pt>
                <c:pt idx="1937">
                  <c:v>33.1</c:v>
                </c:pt>
                <c:pt idx="1938">
                  <c:v>33.1</c:v>
                </c:pt>
                <c:pt idx="1939">
                  <c:v>33.1</c:v>
                </c:pt>
                <c:pt idx="1940">
                  <c:v>33.1</c:v>
                </c:pt>
                <c:pt idx="1941">
                  <c:v>33.1</c:v>
                </c:pt>
                <c:pt idx="1942">
                  <c:v>33.1</c:v>
                </c:pt>
                <c:pt idx="1943">
                  <c:v>33.1</c:v>
                </c:pt>
                <c:pt idx="1944">
                  <c:v>33.1</c:v>
                </c:pt>
                <c:pt idx="1945">
                  <c:v>33.1</c:v>
                </c:pt>
                <c:pt idx="1946">
                  <c:v>33.1</c:v>
                </c:pt>
                <c:pt idx="1947">
                  <c:v>33.1</c:v>
                </c:pt>
                <c:pt idx="1948">
                  <c:v>33.1</c:v>
                </c:pt>
                <c:pt idx="1949">
                  <c:v>33.1</c:v>
                </c:pt>
                <c:pt idx="1950">
                  <c:v>33.1</c:v>
                </c:pt>
                <c:pt idx="1951">
                  <c:v>33.1</c:v>
                </c:pt>
                <c:pt idx="1952">
                  <c:v>32.9</c:v>
                </c:pt>
                <c:pt idx="1953">
                  <c:v>32.700000000000003</c:v>
                </c:pt>
                <c:pt idx="1954">
                  <c:v>32.700000000000003</c:v>
                </c:pt>
                <c:pt idx="1955">
                  <c:v>32.5</c:v>
                </c:pt>
                <c:pt idx="1956">
                  <c:v>32.5</c:v>
                </c:pt>
                <c:pt idx="1957">
                  <c:v>32.4</c:v>
                </c:pt>
                <c:pt idx="1958">
                  <c:v>32.4</c:v>
                </c:pt>
                <c:pt idx="1959">
                  <c:v>32.4</c:v>
                </c:pt>
                <c:pt idx="1960">
                  <c:v>32.4</c:v>
                </c:pt>
                <c:pt idx="1961">
                  <c:v>32</c:v>
                </c:pt>
                <c:pt idx="1962">
                  <c:v>32</c:v>
                </c:pt>
                <c:pt idx="1963">
                  <c:v>32</c:v>
                </c:pt>
                <c:pt idx="1964">
                  <c:v>32</c:v>
                </c:pt>
                <c:pt idx="1965">
                  <c:v>32</c:v>
                </c:pt>
                <c:pt idx="1966">
                  <c:v>32</c:v>
                </c:pt>
                <c:pt idx="1967">
                  <c:v>32</c:v>
                </c:pt>
                <c:pt idx="1968">
                  <c:v>32</c:v>
                </c:pt>
                <c:pt idx="1969">
                  <c:v>32</c:v>
                </c:pt>
                <c:pt idx="1970">
                  <c:v>32</c:v>
                </c:pt>
                <c:pt idx="1971">
                  <c:v>32</c:v>
                </c:pt>
                <c:pt idx="1972">
                  <c:v>32</c:v>
                </c:pt>
                <c:pt idx="1973">
                  <c:v>32</c:v>
                </c:pt>
                <c:pt idx="1974">
                  <c:v>32</c:v>
                </c:pt>
                <c:pt idx="1975">
                  <c:v>32</c:v>
                </c:pt>
                <c:pt idx="1976">
                  <c:v>32</c:v>
                </c:pt>
                <c:pt idx="1977">
                  <c:v>32</c:v>
                </c:pt>
                <c:pt idx="1978">
                  <c:v>32</c:v>
                </c:pt>
                <c:pt idx="1979">
                  <c:v>32</c:v>
                </c:pt>
                <c:pt idx="1980">
                  <c:v>32</c:v>
                </c:pt>
                <c:pt idx="1981">
                  <c:v>32</c:v>
                </c:pt>
                <c:pt idx="1982">
                  <c:v>32</c:v>
                </c:pt>
                <c:pt idx="1983">
                  <c:v>32</c:v>
                </c:pt>
                <c:pt idx="1984">
                  <c:v>32</c:v>
                </c:pt>
                <c:pt idx="1985">
                  <c:v>32</c:v>
                </c:pt>
                <c:pt idx="1986">
                  <c:v>32</c:v>
                </c:pt>
                <c:pt idx="1987">
                  <c:v>32</c:v>
                </c:pt>
                <c:pt idx="1988">
                  <c:v>32</c:v>
                </c:pt>
                <c:pt idx="1989">
                  <c:v>32</c:v>
                </c:pt>
                <c:pt idx="1990">
                  <c:v>32</c:v>
                </c:pt>
                <c:pt idx="1991">
                  <c:v>32</c:v>
                </c:pt>
                <c:pt idx="1992">
                  <c:v>32</c:v>
                </c:pt>
                <c:pt idx="1993">
                  <c:v>32</c:v>
                </c:pt>
                <c:pt idx="1994">
                  <c:v>32</c:v>
                </c:pt>
                <c:pt idx="1995">
                  <c:v>32</c:v>
                </c:pt>
                <c:pt idx="1996">
                  <c:v>32</c:v>
                </c:pt>
                <c:pt idx="1997">
                  <c:v>32</c:v>
                </c:pt>
                <c:pt idx="1998">
                  <c:v>32</c:v>
                </c:pt>
                <c:pt idx="1999">
                  <c:v>32</c:v>
                </c:pt>
                <c:pt idx="2000">
                  <c:v>32</c:v>
                </c:pt>
                <c:pt idx="2001">
                  <c:v>32</c:v>
                </c:pt>
                <c:pt idx="2002">
                  <c:v>32</c:v>
                </c:pt>
                <c:pt idx="2003">
                  <c:v>32</c:v>
                </c:pt>
                <c:pt idx="2004">
                  <c:v>32</c:v>
                </c:pt>
                <c:pt idx="2005">
                  <c:v>32</c:v>
                </c:pt>
                <c:pt idx="2006">
                  <c:v>32</c:v>
                </c:pt>
                <c:pt idx="2007">
                  <c:v>32</c:v>
                </c:pt>
                <c:pt idx="2008">
                  <c:v>32</c:v>
                </c:pt>
                <c:pt idx="2009">
                  <c:v>32</c:v>
                </c:pt>
                <c:pt idx="2010">
                  <c:v>32</c:v>
                </c:pt>
                <c:pt idx="2011">
                  <c:v>32</c:v>
                </c:pt>
                <c:pt idx="2012">
                  <c:v>32</c:v>
                </c:pt>
                <c:pt idx="2013">
                  <c:v>32</c:v>
                </c:pt>
                <c:pt idx="2014">
                  <c:v>32</c:v>
                </c:pt>
                <c:pt idx="2015">
                  <c:v>32</c:v>
                </c:pt>
                <c:pt idx="2016">
                  <c:v>32</c:v>
                </c:pt>
                <c:pt idx="2017">
                  <c:v>32</c:v>
                </c:pt>
                <c:pt idx="2018">
                  <c:v>32</c:v>
                </c:pt>
                <c:pt idx="2019">
                  <c:v>32</c:v>
                </c:pt>
                <c:pt idx="2020">
                  <c:v>32</c:v>
                </c:pt>
                <c:pt idx="2021">
                  <c:v>32</c:v>
                </c:pt>
                <c:pt idx="2022">
                  <c:v>32</c:v>
                </c:pt>
                <c:pt idx="2023">
                  <c:v>32</c:v>
                </c:pt>
                <c:pt idx="2024">
                  <c:v>32</c:v>
                </c:pt>
                <c:pt idx="2025">
                  <c:v>32</c:v>
                </c:pt>
                <c:pt idx="2026">
                  <c:v>32</c:v>
                </c:pt>
                <c:pt idx="2027">
                  <c:v>32</c:v>
                </c:pt>
                <c:pt idx="2028">
                  <c:v>32</c:v>
                </c:pt>
                <c:pt idx="2029">
                  <c:v>32</c:v>
                </c:pt>
                <c:pt idx="2030">
                  <c:v>32</c:v>
                </c:pt>
                <c:pt idx="2031">
                  <c:v>32</c:v>
                </c:pt>
                <c:pt idx="2032">
                  <c:v>32</c:v>
                </c:pt>
                <c:pt idx="2033">
                  <c:v>32</c:v>
                </c:pt>
                <c:pt idx="2034">
                  <c:v>32</c:v>
                </c:pt>
                <c:pt idx="2035">
                  <c:v>32</c:v>
                </c:pt>
                <c:pt idx="2036">
                  <c:v>32</c:v>
                </c:pt>
                <c:pt idx="2037">
                  <c:v>32</c:v>
                </c:pt>
                <c:pt idx="2038">
                  <c:v>32</c:v>
                </c:pt>
                <c:pt idx="2039">
                  <c:v>32</c:v>
                </c:pt>
                <c:pt idx="2040">
                  <c:v>32</c:v>
                </c:pt>
                <c:pt idx="2041">
                  <c:v>32</c:v>
                </c:pt>
                <c:pt idx="2042">
                  <c:v>32</c:v>
                </c:pt>
                <c:pt idx="2043">
                  <c:v>32</c:v>
                </c:pt>
                <c:pt idx="2044">
                  <c:v>32</c:v>
                </c:pt>
                <c:pt idx="2045">
                  <c:v>32</c:v>
                </c:pt>
                <c:pt idx="2046">
                  <c:v>32</c:v>
                </c:pt>
                <c:pt idx="2047">
                  <c:v>32</c:v>
                </c:pt>
                <c:pt idx="2048">
                  <c:v>32</c:v>
                </c:pt>
                <c:pt idx="2049">
                  <c:v>32</c:v>
                </c:pt>
                <c:pt idx="2050">
                  <c:v>32</c:v>
                </c:pt>
                <c:pt idx="2051">
                  <c:v>32</c:v>
                </c:pt>
                <c:pt idx="2052">
                  <c:v>32</c:v>
                </c:pt>
                <c:pt idx="2053">
                  <c:v>32</c:v>
                </c:pt>
                <c:pt idx="2054">
                  <c:v>32</c:v>
                </c:pt>
                <c:pt idx="2055">
                  <c:v>32</c:v>
                </c:pt>
                <c:pt idx="2056">
                  <c:v>32</c:v>
                </c:pt>
                <c:pt idx="2057">
                  <c:v>32</c:v>
                </c:pt>
                <c:pt idx="2058">
                  <c:v>32</c:v>
                </c:pt>
                <c:pt idx="2059">
                  <c:v>32</c:v>
                </c:pt>
                <c:pt idx="2060">
                  <c:v>32</c:v>
                </c:pt>
                <c:pt idx="2061">
                  <c:v>32</c:v>
                </c:pt>
                <c:pt idx="2062">
                  <c:v>32</c:v>
                </c:pt>
                <c:pt idx="2063">
                  <c:v>32</c:v>
                </c:pt>
                <c:pt idx="2064">
                  <c:v>32</c:v>
                </c:pt>
                <c:pt idx="2065">
                  <c:v>32</c:v>
                </c:pt>
                <c:pt idx="2066">
                  <c:v>32</c:v>
                </c:pt>
                <c:pt idx="2067">
                  <c:v>32</c:v>
                </c:pt>
                <c:pt idx="2068">
                  <c:v>32</c:v>
                </c:pt>
                <c:pt idx="2069">
                  <c:v>32</c:v>
                </c:pt>
                <c:pt idx="2070">
                  <c:v>32</c:v>
                </c:pt>
                <c:pt idx="2071">
                  <c:v>32</c:v>
                </c:pt>
                <c:pt idx="2072">
                  <c:v>32</c:v>
                </c:pt>
                <c:pt idx="2073">
                  <c:v>32</c:v>
                </c:pt>
                <c:pt idx="2074">
                  <c:v>32</c:v>
                </c:pt>
                <c:pt idx="2075">
                  <c:v>32</c:v>
                </c:pt>
                <c:pt idx="2076">
                  <c:v>32</c:v>
                </c:pt>
                <c:pt idx="2077">
                  <c:v>32</c:v>
                </c:pt>
                <c:pt idx="2078">
                  <c:v>32</c:v>
                </c:pt>
                <c:pt idx="2079">
                  <c:v>32</c:v>
                </c:pt>
                <c:pt idx="2080">
                  <c:v>32</c:v>
                </c:pt>
                <c:pt idx="2081">
                  <c:v>32</c:v>
                </c:pt>
                <c:pt idx="2082">
                  <c:v>32</c:v>
                </c:pt>
                <c:pt idx="2083">
                  <c:v>31.6</c:v>
                </c:pt>
                <c:pt idx="2084">
                  <c:v>31.6</c:v>
                </c:pt>
                <c:pt idx="2085">
                  <c:v>31.6</c:v>
                </c:pt>
                <c:pt idx="2086">
                  <c:v>31.6</c:v>
                </c:pt>
                <c:pt idx="2087">
                  <c:v>31.6</c:v>
                </c:pt>
                <c:pt idx="2088">
                  <c:v>31.5</c:v>
                </c:pt>
                <c:pt idx="2089">
                  <c:v>31.3</c:v>
                </c:pt>
                <c:pt idx="2090">
                  <c:v>31.3</c:v>
                </c:pt>
                <c:pt idx="2091">
                  <c:v>31.3</c:v>
                </c:pt>
                <c:pt idx="2092">
                  <c:v>31.1</c:v>
                </c:pt>
                <c:pt idx="2093">
                  <c:v>31.1</c:v>
                </c:pt>
                <c:pt idx="2094">
                  <c:v>30.9</c:v>
                </c:pt>
                <c:pt idx="2095">
                  <c:v>30.9</c:v>
                </c:pt>
                <c:pt idx="2096">
                  <c:v>30.9</c:v>
                </c:pt>
                <c:pt idx="2097">
                  <c:v>30.9</c:v>
                </c:pt>
                <c:pt idx="2098">
                  <c:v>30.9</c:v>
                </c:pt>
                <c:pt idx="2099">
                  <c:v>30.9</c:v>
                </c:pt>
                <c:pt idx="2100">
                  <c:v>30.9</c:v>
                </c:pt>
                <c:pt idx="2101">
                  <c:v>30.9</c:v>
                </c:pt>
                <c:pt idx="2102">
                  <c:v>30.9</c:v>
                </c:pt>
                <c:pt idx="2103">
                  <c:v>30.9</c:v>
                </c:pt>
                <c:pt idx="2104">
                  <c:v>30.9</c:v>
                </c:pt>
                <c:pt idx="2105">
                  <c:v>30.9</c:v>
                </c:pt>
                <c:pt idx="2106">
                  <c:v>30.9</c:v>
                </c:pt>
                <c:pt idx="2107">
                  <c:v>30.9</c:v>
                </c:pt>
                <c:pt idx="2108">
                  <c:v>30.9</c:v>
                </c:pt>
                <c:pt idx="2109">
                  <c:v>30.9</c:v>
                </c:pt>
                <c:pt idx="2110">
                  <c:v>30.9</c:v>
                </c:pt>
                <c:pt idx="2111">
                  <c:v>30.9</c:v>
                </c:pt>
                <c:pt idx="2112">
                  <c:v>30.9</c:v>
                </c:pt>
                <c:pt idx="2113">
                  <c:v>30.9</c:v>
                </c:pt>
                <c:pt idx="2114">
                  <c:v>30.9</c:v>
                </c:pt>
                <c:pt idx="2115">
                  <c:v>30.9</c:v>
                </c:pt>
                <c:pt idx="2116">
                  <c:v>30.9</c:v>
                </c:pt>
                <c:pt idx="2117">
                  <c:v>30.9</c:v>
                </c:pt>
                <c:pt idx="2118">
                  <c:v>30.9</c:v>
                </c:pt>
                <c:pt idx="2119">
                  <c:v>30.9</c:v>
                </c:pt>
                <c:pt idx="2120">
                  <c:v>30.9</c:v>
                </c:pt>
                <c:pt idx="2121">
                  <c:v>30.9</c:v>
                </c:pt>
                <c:pt idx="2122">
                  <c:v>30.9</c:v>
                </c:pt>
                <c:pt idx="2123">
                  <c:v>30.9</c:v>
                </c:pt>
                <c:pt idx="2124">
                  <c:v>30.9</c:v>
                </c:pt>
                <c:pt idx="2125">
                  <c:v>30.9</c:v>
                </c:pt>
                <c:pt idx="2126">
                  <c:v>30.9</c:v>
                </c:pt>
                <c:pt idx="2127">
                  <c:v>30.9</c:v>
                </c:pt>
                <c:pt idx="2128">
                  <c:v>30.9</c:v>
                </c:pt>
                <c:pt idx="2129">
                  <c:v>30.9</c:v>
                </c:pt>
                <c:pt idx="2130">
                  <c:v>30.9</c:v>
                </c:pt>
                <c:pt idx="2131">
                  <c:v>30.9</c:v>
                </c:pt>
                <c:pt idx="2132">
                  <c:v>30.9</c:v>
                </c:pt>
                <c:pt idx="2133">
                  <c:v>30.9</c:v>
                </c:pt>
                <c:pt idx="2134">
                  <c:v>30.9</c:v>
                </c:pt>
                <c:pt idx="2135">
                  <c:v>30.9</c:v>
                </c:pt>
                <c:pt idx="2136">
                  <c:v>30.9</c:v>
                </c:pt>
                <c:pt idx="2137">
                  <c:v>30.9</c:v>
                </c:pt>
                <c:pt idx="2138">
                  <c:v>30.9</c:v>
                </c:pt>
                <c:pt idx="2139">
                  <c:v>30.9</c:v>
                </c:pt>
                <c:pt idx="2140">
                  <c:v>30.9</c:v>
                </c:pt>
                <c:pt idx="2141">
                  <c:v>30.9</c:v>
                </c:pt>
                <c:pt idx="2142">
                  <c:v>30.9</c:v>
                </c:pt>
                <c:pt idx="2143">
                  <c:v>30.9</c:v>
                </c:pt>
                <c:pt idx="2144">
                  <c:v>30.9</c:v>
                </c:pt>
                <c:pt idx="2145">
                  <c:v>30.9</c:v>
                </c:pt>
                <c:pt idx="2146">
                  <c:v>30.9</c:v>
                </c:pt>
                <c:pt idx="2147">
                  <c:v>30.9</c:v>
                </c:pt>
                <c:pt idx="2148">
                  <c:v>30.9</c:v>
                </c:pt>
                <c:pt idx="2149">
                  <c:v>30.9</c:v>
                </c:pt>
                <c:pt idx="2150">
                  <c:v>30.9</c:v>
                </c:pt>
                <c:pt idx="2151">
                  <c:v>30.9</c:v>
                </c:pt>
                <c:pt idx="2152">
                  <c:v>30.9</c:v>
                </c:pt>
                <c:pt idx="2153">
                  <c:v>30.9</c:v>
                </c:pt>
                <c:pt idx="2154">
                  <c:v>30.9</c:v>
                </c:pt>
                <c:pt idx="2155">
                  <c:v>30.9</c:v>
                </c:pt>
                <c:pt idx="2156">
                  <c:v>30.9</c:v>
                </c:pt>
                <c:pt idx="2157">
                  <c:v>30.9</c:v>
                </c:pt>
                <c:pt idx="2158">
                  <c:v>30.9</c:v>
                </c:pt>
                <c:pt idx="2159">
                  <c:v>30.9</c:v>
                </c:pt>
                <c:pt idx="2160">
                  <c:v>30.9</c:v>
                </c:pt>
                <c:pt idx="2161">
                  <c:v>30.9</c:v>
                </c:pt>
                <c:pt idx="2162">
                  <c:v>30.9</c:v>
                </c:pt>
                <c:pt idx="2163">
                  <c:v>30.9</c:v>
                </c:pt>
                <c:pt idx="2164">
                  <c:v>30.9</c:v>
                </c:pt>
                <c:pt idx="2165">
                  <c:v>30.9</c:v>
                </c:pt>
                <c:pt idx="2166">
                  <c:v>30.9</c:v>
                </c:pt>
                <c:pt idx="2167">
                  <c:v>30.9</c:v>
                </c:pt>
                <c:pt idx="2168">
                  <c:v>30.9</c:v>
                </c:pt>
                <c:pt idx="2169">
                  <c:v>30.9</c:v>
                </c:pt>
                <c:pt idx="2170">
                  <c:v>30.9</c:v>
                </c:pt>
                <c:pt idx="2171">
                  <c:v>30.9</c:v>
                </c:pt>
                <c:pt idx="2172">
                  <c:v>30.9</c:v>
                </c:pt>
                <c:pt idx="2173">
                  <c:v>30.9</c:v>
                </c:pt>
                <c:pt idx="2174">
                  <c:v>30.9</c:v>
                </c:pt>
                <c:pt idx="2175">
                  <c:v>30.9</c:v>
                </c:pt>
                <c:pt idx="2176">
                  <c:v>30.9</c:v>
                </c:pt>
                <c:pt idx="2177">
                  <c:v>30.9</c:v>
                </c:pt>
                <c:pt idx="2178">
                  <c:v>30.9</c:v>
                </c:pt>
                <c:pt idx="2179">
                  <c:v>30.9</c:v>
                </c:pt>
                <c:pt idx="2180">
                  <c:v>30.9</c:v>
                </c:pt>
                <c:pt idx="2181">
                  <c:v>30.9</c:v>
                </c:pt>
                <c:pt idx="2182">
                  <c:v>30.9</c:v>
                </c:pt>
                <c:pt idx="2183">
                  <c:v>30.9</c:v>
                </c:pt>
                <c:pt idx="2184">
                  <c:v>30.9</c:v>
                </c:pt>
                <c:pt idx="2185">
                  <c:v>30.9</c:v>
                </c:pt>
                <c:pt idx="2186">
                  <c:v>30.9</c:v>
                </c:pt>
                <c:pt idx="2187">
                  <c:v>30.9</c:v>
                </c:pt>
                <c:pt idx="2188">
                  <c:v>30.9</c:v>
                </c:pt>
                <c:pt idx="2189">
                  <c:v>30.9</c:v>
                </c:pt>
                <c:pt idx="2190">
                  <c:v>30.9</c:v>
                </c:pt>
                <c:pt idx="2191">
                  <c:v>30.9</c:v>
                </c:pt>
                <c:pt idx="2192">
                  <c:v>30.9</c:v>
                </c:pt>
                <c:pt idx="2193">
                  <c:v>30.9</c:v>
                </c:pt>
                <c:pt idx="2194">
                  <c:v>30.9</c:v>
                </c:pt>
                <c:pt idx="2195">
                  <c:v>30.9</c:v>
                </c:pt>
                <c:pt idx="2196">
                  <c:v>30.6</c:v>
                </c:pt>
                <c:pt idx="2197">
                  <c:v>30.6</c:v>
                </c:pt>
                <c:pt idx="2198">
                  <c:v>30.6</c:v>
                </c:pt>
                <c:pt idx="2199">
                  <c:v>30.6</c:v>
                </c:pt>
                <c:pt idx="2200">
                  <c:v>30.4</c:v>
                </c:pt>
                <c:pt idx="2201">
                  <c:v>30.4</c:v>
                </c:pt>
                <c:pt idx="2202">
                  <c:v>30.4</c:v>
                </c:pt>
                <c:pt idx="2203">
                  <c:v>30.4</c:v>
                </c:pt>
                <c:pt idx="2204">
                  <c:v>30.2</c:v>
                </c:pt>
                <c:pt idx="2205">
                  <c:v>30.2</c:v>
                </c:pt>
                <c:pt idx="2206">
                  <c:v>30.2</c:v>
                </c:pt>
                <c:pt idx="2207">
                  <c:v>30</c:v>
                </c:pt>
                <c:pt idx="2208">
                  <c:v>30</c:v>
                </c:pt>
                <c:pt idx="2209">
                  <c:v>30</c:v>
                </c:pt>
                <c:pt idx="2210">
                  <c:v>30</c:v>
                </c:pt>
                <c:pt idx="2211">
                  <c:v>30</c:v>
                </c:pt>
                <c:pt idx="2212">
                  <c:v>30</c:v>
                </c:pt>
                <c:pt idx="2213">
                  <c:v>30</c:v>
                </c:pt>
                <c:pt idx="2214">
                  <c:v>30</c:v>
                </c:pt>
                <c:pt idx="2215">
                  <c:v>30</c:v>
                </c:pt>
                <c:pt idx="2216">
                  <c:v>30</c:v>
                </c:pt>
                <c:pt idx="2217">
                  <c:v>30</c:v>
                </c:pt>
                <c:pt idx="2218">
                  <c:v>30</c:v>
                </c:pt>
                <c:pt idx="2219">
                  <c:v>30</c:v>
                </c:pt>
                <c:pt idx="2220">
                  <c:v>30</c:v>
                </c:pt>
                <c:pt idx="2221">
                  <c:v>30</c:v>
                </c:pt>
                <c:pt idx="2222">
                  <c:v>30</c:v>
                </c:pt>
                <c:pt idx="2223">
                  <c:v>30</c:v>
                </c:pt>
                <c:pt idx="2224">
                  <c:v>30</c:v>
                </c:pt>
                <c:pt idx="2225">
                  <c:v>30</c:v>
                </c:pt>
                <c:pt idx="2226">
                  <c:v>30</c:v>
                </c:pt>
                <c:pt idx="2227">
                  <c:v>30</c:v>
                </c:pt>
                <c:pt idx="2228">
                  <c:v>30</c:v>
                </c:pt>
                <c:pt idx="2229">
                  <c:v>30</c:v>
                </c:pt>
                <c:pt idx="2230">
                  <c:v>30</c:v>
                </c:pt>
                <c:pt idx="2231">
                  <c:v>30</c:v>
                </c:pt>
                <c:pt idx="2232">
                  <c:v>30</c:v>
                </c:pt>
                <c:pt idx="2233">
                  <c:v>30</c:v>
                </c:pt>
                <c:pt idx="2234">
                  <c:v>30</c:v>
                </c:pt>
                <c:pt idx="2235">
                  <c:v>30</c:v>
                </c:pt>
                <c:pt idx="2236">
                  <c:v>30</c:v>
                </c:pt>
                <c:pt idx="2237">
                  <c:v>30</c:v>
                </c:pt>
                <c:pt idx="2238">
                  <c:v>30</c:v>
                </c:pt>
                <c:pt idx="2239">
                  <c:v>30</c:v>
                </c:pt>
                <c:pt idx="2240">
                  <c:v>30</c:v>
                </c:pt>
                <c:pt idx="2241">
                  <c:v>30</c:v>
                </c:pt>
                <c:pt idx="2242">
                  <c:v>30</c:v>
                </c:pt>
                <c:pt idx="2243">
                  <c:v>30</c:v>
                </c:pt>
                <c:pt idx="2244">
                  <c:v>30</c:v>
                </c:pt>
                <c:pt idx="2245">
                  <c:v>30</c:v>
                </c:pt>
                <c:pt idx="2246">
                  <c:v>30</c:v>
                </c:pt>
                <c:pt idx="2247">
                  <c:v>30</c:v>
                </c:pt>
                <c:pt idx="2248">
                  <c:v>30</c:v>
                </c:pt>
                <c:pt idx="2249">
                  <c:v>30</c:v>
                </c:pt>
                <c:pt idx="2250">
                  <c:v>30</c:v>
                </c:pt>
                <c:pt idx="2251">
                  <c:v>30</c:v>
                </c:pt>
                <c:pt idx="2252">
                  <c:v>30</c:v>
                </c:pt>
                <c:pt idx="2253">
                  <c:v>30</c:v>
                </c:pt>
                <c:pt idx="2254">
                  <c:v>30</c:v>
                </c:pt>
                <c:pt idx="2255">
                  <c:v>30</c:v>
                </c:pt>
                <c:pt idx="2256">
                  <c:v>30</c:v>
                </c:pt>
                <c:pt idx="2257">
                  <c:v>30</c:v>
                </c:pt>
                <c:pt idx="2258">
                  <c:v>30</c:v>
                </c:pt>
                <c:pt idx="2259">
                  <c:v>30</c:v>
                </c:pt>
                <c:pt idx="2260">
                  <c:v>30</c:v>
                </c:pt>
                <c:pt idx="2261">
                  <c:v>30</c:v>
                </c:pt>
                <c:pt idx="2262">
                  <c:v>30</c:v>
                </c:pt>
                <c:pt idx="2263">
                  <c:v>30</c:v>
                </c:pt>
                <c:pt idx="2264">
                  <c:v>30</c:v>
                </c:pt>
                <c:pt idx="2265">
                  <c:v>30</c:v>
                </c:pt>
                <c:pt idx="2266">
                  <c:v>30</c:v>
                </c:pt>
                <c:pt idx="2267">
                  <c:v>30</c:v>
                </c:pt>
                <c:pt idx="2268">
                  <c:v>30</c:v>
                </c:pt>
                <c:pt idx="2269">
                  <c:v>30</c:v>
                </c:pt>
                <c:pt idx="2270">
                  <c:v>30</c:v>
                </c:pt>
                <c:pt idx="2271">
                  <c:v>30</c:v>
                </c:pt>
                <c:pt idx="2272">
                  <c:v>30</c:v>
                </c:pt>
                <c:pt idx="2273">
                  <c:v>30</c:v>
                </c:pt>
                <c:pt idx="2274">
                  <c:v>30</c:v>
                </c:pt>
                <c:pt idx="2275">
                  <c:v>30</c:v>
                </c:pt>
                <c:pt idx="2276">
                  <c:v>30</c:v>
                </c:pt>
                <c:pt idx="2277">
                  <c:v>30</c:v>
                </c:pt>
                <c:pt idx="2278">
                  <c:v>30</c:v>
                </c:pt>
                <c:pt idx="2279">
                  <c:v>30</c:v>
                </c:pt>
                <c:pt idx="2280">
                  <c:v>30</c:v>
                </c:pt>
                <c:pt idx="2281">
                  <c:v>30</c:v>
                </c:pt>
                <c:pt idx="2282">
                  <c:v>30</c:v>
                </c:pt>
                <c:pt idx="2283">
                  <c:v>30</c:v>
                </c:pt>
                <c:pt idx="2284">
                  <c:v>30</c:v>
                </c:pt>
                <c:pt idx="2285">
                  <c:v>30</c:v>
                </c:pt>
                <c:pt idx="2286">
                  <c:v>30</c:v>
                </c:pt>
                <c:pt idx="2287">
                  <c:v>30</c:v>
                </c:pt>
                <c:pt idx="2288">
                  <c:v>30</c:v>
                </c:pt>
                <c:pt idx="2289">
                  <c:v>30</c:v>
                </c:pt>
                <c:pt idx="2290">
                  <c:v>30</c:v>
                </c:pt>
                <c:pt idx="2291">
                  <c:v>30</c:v>
                </c:pt>
                <c:pt idx="2292">
                  <c:v>30</c:v>
                </c:pt>
                <c:pt idx="2293">
                  <c:v>30</c:v>
                </c:pt>
                <c:pt idx="2294">
                  <c:v>30</c:v>
                </c:pt>
                <c:pt idx="2295">
                  <c:v>30</c:v>
                </c:pt>
                <c:pt idx="2296">
                  <c:v>30</c:v>
                </c:pt>
                <c:pt idx="2297">
                  <c:v>30</c:v>
                </c:pt>
                <c:pt idx="2298">
                  <c:v>30</c:v>
                </c:pt>
                <c:pt idx="2299">
                  <c:v>30</c:v>
                </c:pt>
                <c:pt idx="2300">
                  <c:v>30</c:v>
                </c:pt>
                <c:pt idx="2301">
                  <c:v>30</c:v>
                </c:pt>
                <c:pt idx="2302">
                  <c:v>30</c:v>
                </c:pt>
                <c:pt idx="2303">
                  <c:v>30</c:v>
                </c:pt>
                <c:pt idx="2304">
                  <c:v>30</c:v>
                </c:pt>
                <c:pt idx="2305">
                  <c:v>30</c:v>
                </c:pt>
                <c:pt idx="2306">
                  <c:v>30</c:v>
                </c:pt>
                <c:pt idx="2307">
                  <c:v>30</c:v>
                </c:pt>
                <c:pt idx="2308">
                  <c:v>30</c:v>
                </c:pt>
                <c:pt idx="2309">
                  <c:v>30</c:v>
                </c:pt>
                <c:pt idx="2310">
                  <c:v>30</c:v>
                </c:pt>
                <c:pt idx="2311">
                  <c:v>30</c:v>
                </c:pt>
                <c:pt idx="2312">
                  <c:v>30</c:v>
                </c:pt>
                <c:pt idx="2313">
                  <c:v>30</c:v>
                </c:pt>
                <c:pt idx="2314">
                  <c:v>30</c:v>
                </c:pt>
                <c:pt idx="2315">
                  <c:v>30</c:v>
                </c:pt>
                <c:pt idx="2316">
                  <c:v>30</c:v>
                </c:pt>
                <c:pt idx="2317">
                  <c:v>30</c:v>
                </c:pt>
                <c:pt idx="2318">
                  <c:v>30</c:v>
                </c:pt>
                <c:pt idx="2319">
                  <c:v>30</c:v>
                </c:pt>
                <c:pt idx="2320">
                  <c:v>30</c:v>
                </c:pt>
                <c:pt idx="2321">
                  <c:v>30</c:v>
                </c:pt>
                <c:pt idx="2322">
                  <c:v>30</c:v>
                </c:pt>
                <c:pt idx="2323">
                  <c:v>30</c:v>
                </c:pt>
                <c:pt idx="2324">
                  <c:v>30</c:v>
                </c:pt>
                <c:pt idx="2325">
                  <c:v>30</c:v>
                </c:pt>
                <c:pt idx="2326">
                  <c:v>30</c:v>
                </c:pt>
                <c:pt idx="2327">
                  <c:v>30</c:v>
                </c:pt>
                <c:pt idx="2328">
                  <c:v>29.7</c:v>
                </c:pt>
                <c:pt idx="2329">
                  <c:v>29.7</c:v>
                </c:pt>
                <c:pt idx="2330">
                  <c:v>29.7</c:v>
                </c:pt>
                <c:pt idx="2331">
                  <c:v>29.7</c:v>
                </c:pt>
                <c:pt idx="2332">
                  <c:v>29.7</c:v>
                </c:pt>
                <c:pt idx="2333">
                  <c:v>29.5</c:v>
                </c:pt>
                <c:pt idx="2334">
                  <c:v>29.3</c:v>
                </c:pt>
                <c:pt idx="2335">
                  <c:v>29.3</c:v>
                </c:pt>
                <c:pt idx="2336">
                  <c:v>29.3</c:v>
                </c:pt>
                <c:pt idx="2337">
                  <c:v>29.3</c:v>
                </c:pt>
                <c:pt idx="2338">
                  <c:v>29.3</c:v>
                </c:pt>
                <c:pt idx="2339">
                  <c:v>29.3</c:v>
                </c:pt>
                <c:pt idx="2340">
                  <c:v>29.3</c:v>
                </c:pt>
                <c:pt idx="2341">
                  <c:v>28.9</c:v>
                </c:pt>
                <c:pt idx="2342">
                  <c:v>28.9</c:v>
                </c:pt>
                <c:pt idx="2343">
                  <c:v>28.9</c:v>
                </c:pt>
                <c:pt idx="2344">
                  <c:v>28.9</c:v>
                </c:pt>
                <c:pt idx="2345">
                  <c:v>28.9</c:v>
                </c:pt>
                <c:pt idx="2346">
                  <c:v>28.9</c:v>
                </c:pt>
                <c:pt idx="2347">
                  <c:v>28.9</c:v>
                </c:pt>
                <c:pt idx="2348">
                  <c:v>28.9</c:v>
                </c:pt>
                <c:pt idx="2349">
                  <c:v>28.9</c:v>
                </c:pt>
                <c:pt idx="2350">
                  <c:v>28.9</c:v>
                </c:pt>
                <c:pt idx="2351">
                  <c:v>28.9</c:v>
                </c:pt>
                <c:pt idx="2352">
                  <c:v>28.9</c:v>
                </c:pt>
                <c:pt idx="2353">
                  <c:v>28.9</c:v>
                </c:pt>
                <c:pt idx="2354">
                  <c:v>28.9</c:v>
                </c:pt>
                <c:pt idx="2355">
                  <c:v>28.9</c:v>
                </c:pt>
                <c:pt idx="2356">
                  <c:v>28.9</c:v>
                </c:pt>
                <c:pt idx="2357">
                  <c:v>28.9</c:v>
                </c:pt>
                <c:pt idx="2358">
                  <c:v>28.9</c:v>
                </c:pt>
                <c:pt idx="2359">
                  <c:v>28.9</c:v>
                </c:pt>
                <c:pt idx="2360">
                  <c:v>28.9</c:v>
                </c:pt>
                <c:pt idx="2361">
                  <c:v>28.9</c:v>
                </c:pt>
                <c:pt idx="2362">
                  <c:v>28.9</c:v>
                </c:pt>
                <c:pt idx="2363">
                  <c:v>28.9</c:v>
                </c:pt>
                <c:pt idx="2364">
                  <c:v>28.9</c:v>
                </c:pt>
                <c:pt idx="2365">
                  <c:v>28.9</c:v>
                </c:pt>
                <c:pt idx="2366">
                  <c:v>28.9</c:v>
                </c:pt>
                <c:pt idx="2367">
                  <c:v>28.9</c:v>
                </c:pt>
                <c:pt idx="2368">
                  <c:v>28.9</c:v>
                </c:pt>
                <c:pt idx="2369">
                  <c:v>28.9</c:v>
                </c:pt>
                <c:pt idx="2370">
                  <c:v>28.9</c:v>
                </c:pt>
                <c:pt idx="2371">
                  <c:v>28.9</c:v>
                </c:pt>
                <c:pt idx="2372">
                  <c:v>28.9</c:v>
                </c:pt>
                <c:pt idx="2373">
                  <c:v>28.9</c:v>
                </c:pt>
                <c:pt idx="2374">
                  <c:v>28.9</c:v>
                </c:pt>
                <c:pt idx="2375">
                  <c:v>28.9</c:v>
                </c:pt>
                <c:pt idx="2376">
                  <c:v>28.9</c:v>
                </c:pt>
                <c:pt idx="2377">
                  <c:v>28.9</c:v>
                </c:pt>
                <c:pt idx="2378">
                  <c:v>28.9</c:v>
                </c:pt>
                <c:pt idx="2379">
                  <c:v>28.9</c:v>
                </c:pt>
                <c:pt idx="2380">
                  <c:v>28.9</c:v>
                </c:pt>
                <c:pt idx="2381">
                  <c:v>28.9</c:v>
                </c:pt>
                <c:pt idx="2382">
                  <c:v>28.9</c:v>
                </c:pt>
                <c:pt idx="2383">
                  <c:v>28.9</c:v>
                </c:pt>
                <c:pt idx="2384">
                  <c:v>28.9</c:v>
                </c:pt>
                <c:pt idx="2385">
                  <c:v>28.9</c:v>
                </c:pt>
                <c:pt idx="2386">
                  <c:v>28.9</c:v>
                </c:pt>
                <c:pt idx="2387">
                  <c:v>28.9</c:v>
                </c:pt>
                <c:pt idx="2388">
                  <c:v>28.9</c:v>
                </c:pt>
                <c:pt idx="2389">
                  <c:v>28.9</c:v>
                </c:pt>
                <c:pt idx="2390">
                  <c:v>28.9</c:v>
                </c:pt>
                <c:pt idx="2391">
                  <c:v>28.9</c:v>
                </c:pt>
                <c:pt idx="2392">
                  <c:v>28.9</c:v>
                </c:pt>
                <c:pt idx="2393">
                  <c:v>28.9</c:v>
                </c:pt>
                <c:pt idx="2394">
                  <c:v>28.9</c:v>
                </c:pt>
                <c:pt idx="2395">
                  <c:v>28.9</c:v>
                </c:pt>
                <c:pt idx="2396">
                  <c:v>28.9</c:v>
                </c:pt>
                <c:pt idx="2397">
                  <c:v>28.9</c:v>
                </c:pt>
                <c:pt idx="2398">
                  <c:v>28.9</c:v>
                </c:pt>
                <c:pt idx="2399">
                  <c:v>28.9</c:v>
                </c:pt>
                <c:pt idx="2400">
                  <c:v>28.9</c:v>
                </c:pt>
                <c:pt idx="2401">
                  <c:v>28.9</c:v>
                </c:pt>
                <c:pt idx="2402">
                  <c:v>28.9</c:v>
                </c:pt>
                <c:pt idx="2403">
                  <c:v>28.9</c:v>
                </c:pt>
                <c:pt idx="2404">
                  <c:v>28.9</c:v>
                </c:pt>
                <c:pt idx="2405">
                  <c:v>28.9</c:v>
                </c:pt>
                <c:pt idx="2406">
                  <c:v>28.9</c:v>
                </c:pt>
                <c:pt idx="2407">
                  <c:v>28.9</c:v>
                </c:pt>
                <c:pt idx="2408">
                  <c:v>28.9</c:v>
                </c:pt>
                <c:pt idx="2409">
                  <c:v>28.9</c:v>
                </c:pt>
                <c:pt idx="2410">
                  <c:v>28.9</c:v>
                </c:pt>
                <c:pt idx="2411">
                  <c:v>28.9</c:v>
                </c:pt>
                <c:pt idx="2412">
                  <c:v>28.9</c:v>
                </c:pt>
                <c:pt idx="2413">
                  <c:v>28.9</c:v>
                </c:pt>
                <c:pt idx="2414">
                  <c:v>28.9</c:v>
                </c:pt>
                <c:pt idx="2415">
                  <c:v>28.9</c:v>
                </c:pt>
                <c:pt idx="2416">
                  <c:v>28.8</c:v>
                </c:pt>
                <c:pt idx="2417">
                  <c:v>28.8</c:v>
                </c:pt>
                <c:pt idx="2418">
                  <c:v>28.8</c:v>
                </c:pt>
                <c:pt idx="2419">
                  <c:v>28.8</c:v>
                </c:pt>
                <c:pt idx="2420">
                  <c:v>28.8</c:v>
                </c:pt>
                <c:pt idx="2421">
                  <c:v>28.8</c:v>
                </c:pt>
                <c:pt idx="2422">
                  <c:v>28.8</c:v>
                </c:pt>
                <c:pt idx="2423">
                  <c:v>28.8</c:v>
                </c:pt>
                <c:pt idx="2424">
                  <c:v>28.6</c:v>
                </c:pt>
                <c:pt idx="2425">
                  <c:v>28.6</c:v>
                </c:pt>
                <c:pt idx="2426">
                  <c:v>28.6</c:v>
                </c:pt>
                <c:pt idx="2427">
                  <c:v>28.6</c:v>
                </c:pt>
                <c:pt idx="2428">
                  <c:v>28.4</c:v>
                </c:pt>
                <c:pt idx="2429">
                  <c:v>28.4</c:v>
                </c:pt>
                <c:pt idx="2430">
                  <c:v>28.4</c:v>
                </c:pt>
                <c:pt idx="2431">
                  <c:v>28.2</c:v>
                </c:pt>
                <c:pt idx="2432">
                  <c:v>28.2</c:v>
                </c:pt>
                <c:pt idx="2433">
                  <c:v>28.2</c:v>
                </c:pt>
                <c:pt idx="2434">
                  <c:v>28.2</c:v>
                </c:pt>
                <c:pt idx="2435">
                  <c:v>28</c:v>
                </c:pt>
                <c:pt idx="2436">
                  <c:v>28</c:v>
                </c:pt>
                <c:pt idx="2437">
                  <c:v>28</c:v>
                </c:pt>
                <c:pt idx="2438">
                  <c:v>28</c:v>
                </c:pt>
                <c:pt idx="2439">
                  <c:v>28</c:v>
                </c:pt>
                <c:pt idx="2440">
                  <c:v>28</c:v>
                </c:pt>
                <c:pt idx="2441">
                  <c:v>28</c:v>
                </c:pt>
                <c:pt idx="2442">
                  <c:v>28</c:v>
                </c:pt>
                <c:pt idx="2443">
                  <c:v>28</c:v>
                </c:pt>
                <c:pt idx="2444">
                  <c:v>28</c:v>
                </c:pt>
                <c:pt idx="2445">
                  <c:v>28</c:v>
                </c:pt>
                <c:pt idx="2446">
                  <c:v>28</c:v>
                </c:pt>
                <c:pt idx="2447">
                  <c:v>28</c:v>
                </c:pt>
                <c:pt idx="2448">
                  <c:v>28</c:v>
                </c:pt>
                <c:pt idx="2449">
                  <c:v>28</c:v>
                </c:pt>
                <c:pt idx="2450">
                  <c:v>28</c:v>
                </c:pt>
                <c:pt idx="2451">
                  <c:v>28</c:v>
                </c:pt>
                <c:pt idx="2452">
                  <c:v>28</c:v>
                </c:pt>
                <c:pt idx="2453">
                  <c:v>28</c:v>
                </c:pt>
                <c:pt idx="2454">
                  <c:v>28</c:v>
                </c:pt>
                <c:pt idx="2455">
                  <c:v>28</c:v>
                </c:pt>
                <c:pt idx="2456">
                  <c:v>28</c:v>
                </c:pt>
                <c:pt idx="2457">
                  <c:v>28</c:v>
                </c:pt>
                <c:pt idx="2458">
                  <c:v>28</c:v>
                </c:pt>
                <c:pt idx="2459">
                  <c:v>28</c:v>
                </c:pt>
                <c:pt idx="2460">
                  <c:v>28</c:v>
                </c:pt>
                <c:pt idx="2461">
                  <c:v>28</c:v>
                </c:pt>
                <c:pt idx="2462">
                  <c:v>28</c:v>
                </c:pt>
                <c:pt idx="2463">
                  <c:v>28</c:v>
                </c:pt>
                <c:pt idx="2464">
                  <c:v>28</c:v>
                </c:pt>
                <c:pt idx="2465">
                  <c:v>28</c:v>
                </c:pt>
                <c:pt idx="2466">
                  <c:v>28</c:v>
                </c:pt>
                <c:pt idx="2467">
                  <c:v>28</c:v>
                </c:pt>
                <c:pt idx="2468">
                  <c:v>28</c:v>
                </c:pt>
                <c:pt idx="2469">
                  <c:v>28</c:v>
                </c:pt>
                <c:pt idx="2470">
                  <c:v>28</c:v>
                </c:pt>
                <c:pt idx="2471">
                  <c:v>28</c:v>
                </c:pt>
                <c:pt idx="2472">
                  <c:v>28</c:v>
                </c:pt>
                <c:pt idx="2473">
                  <c:v>28</c:v>
                </c:pt>
                <c:pt idx="2474">
                  <c:v>28</c:v>
                </c:pt>
                <c:pt idx="2475">
                  <c:v>28</c:v>
                </c:pt>
                <c:pt idx="2476">
                  <c:v>28</c:v>
                </c:pt>
                <c:pt idx="2477">
                  <c:v>28</c:v>
                </c:pt>
                <c:pt idx="2478">
                  <c:v>28</c:v>
                </c:pt>
                <c:pt idx="2479">
                  <c:v>28</c:v>
                </c:pt>
                <c:pt idx="2480">
                  <c:v>28</c:v>
                </c:pt>
                <c:pt idx="2481">
                  <c:v>28</c:v>
                </c:pt>
                <c:pt idx="2482">
                  <c:v>28</c:v>
                </c:pt>
                <c:pt idx="2483">
                  <c:v>28</c:v>
                </c:pt>
                <c:pt idx="2484">
                  <c:v>28</c:v>
                </c:pt>
                <c:pt idx="2485">
                  <c:v>28</c:v>
                </c:pt>
                <c:pt idx="2486">
                  <c:v>28</c:v>
                </c:pt>
                <c:pt idx="2487">
                  <c:v>28</c:v>
                </c:pt>
                <c:pt idx="2488">
                  <c:v>28</c:v>
                </c:pt>
                <c:pt idx="2489">
                  <c:v>28</c:v>
                </c:pt>
                <c:pt idx="2490">
                  <c:v>28</c:v>
                </c:pt>
                <c:pt idx="2491">
                  <c:v>28</c:v>
                </c:pt>
                <c:pt idx="2492">
                  <c:v>28</c:v>
                </c:pt>
                <c:pt idx="2493">
                  <c:v>28</c:v>
                </c:pt>
                <c:pt idx="2494">
                  <c:v>28</c:v>
                </c:pt>
                <c:pt idx="2495">
                  <c:v>28</c:v>
                </c:pt>
                <c:pt idx="2496">
                  <c:v>28</c:v>
                </c:pt>
                <c:pt idx="2497">
                  <c:v>28</c:v>
                </c:pt>
                <c:pt idx="2498">
                  <c:v>28</c:v>
                </c:pt>
                <c:pt idx="2499">
                  <c:v>28</c:v>
                </c:pt>
                <c:pt idx="2500">
                  <c:v>28</c:v>
                </c:pt>
                <c:pt idx="2501">
                  <c:v>28</c:v>
                </c:pt>
                <c:pt idx="2502">
                  <c:v>28</c:v>
                </c:pt>
                <c:pt idx="2503">
                  <c:v>28</c:v>
                </c:pt>
                <c:pt idx="2504">
                  <c:v>28</c:v>
                </c:pt>
                <c:pt idx="2505">
                  <c:v>28</c:v>
                </c:pt>
                <c:pt idx="2506">
                  <c:v>28</c:v>
                </c:pt>
                <c:pt idx="2507">
                  <c:v>28</c:v>
                </c:pt>
                <c:pt idx="2508">
                  <c:v>28</c:v>
                </c:pt>
                <c:pt idx="2509">
                  <c:v>28</c:v>
                </c:pt>
                <c:pt idx="2510">
                  <c:v>28</c:v>
                </c:pt>
                <c:pt idx="2511">
                  <c:v>28</c:v>
                </c:pt>
                <c:pt idx="2512">
                  <c:v>28</c:v>
                </c:pt>
                <c:pt idx="2513">
                  <c:v>28</c:v>
                </c:pt>
                <c:pt idx="2514">
                  <c:v>28</c:v>
                </c:pt>
                <c:pt idx="2515">
                  <c:v>28</c:v>
                </c:pt>
                <c:pt idx="2516">
                  <c:v>28</c:v>
                </c:pt>
                <c:pt idx="2517">
                  <c:v>28</c:v>
                </c:pt>
                <c:pt idx="2518">
                  <c:v>28</c:v>
                </c:pt>
                <c:pt idx="2519">
                  <c:v>28</c:v>
                </c:pt>
                <c:pt idx="2520">
                  <c:v>28</c:v>
                </c:pt>
                <c:pt idx="2521">
                  <c:v>28</c:v>
                </c:pt>
                <c:pt idx="2522">
                  <c:v>28</c:v>
                </c:pt>
                <c:pt idx="2523">
                  <c:v>28</c:v>
                </c:pt>
                <c:pt idx="2524">
                  <c:v>28</c:v>
                </c:pt>
                <c:pt idx="2525">
                  <c:v>28</c:v>
                </c:pt>
                <c:pt idx="2526">
                  <c:v>28</c:v>
                </c:pt>
                <c:pt idx="2527">
                  <c:v>28</c:v>
                </c:pt>
                <c:pt idx="2528">
                  <c:v>28</c:v>
                </c:pt>
                <c:pt idx="2529">
                  <c:v>28</c:v>
                </c:pt>
                <c:pt idx="2530">
                  <c:v>28</c:v>
                </c:pt>
                <c:pt idx="2531">
                  <c:v>27.9</c:v>
                </c:pt>
                <c:pt idx="2532">
                  <c:v>27.7</c:v>
                </c:pt>
                <c:pt idx="2533">
                  <c:v>27.7</c:v>
                </c:pt>
                <c:pt idx="2534">
                  <c:v>27.7</c:v>
                </c:pt>
                <c:pt idx="2535">
                  <c:v>27.7</c:v>
                </c:pt>
                <c:pt idx="2536">
                  <c:v>27.7</c:v>
                </c:pt>
                <c:pt idx="2537">
                  <c:v>27.7</c:v>
                </c:pt>
                <c:pt idx="2538">
                  <c:v>27.3</c:v>
                </c:pt>
                <c:pt idx="2539">
                  <c:v>27.3</c:v>
                </c:pt>
                <c:pt idx="2540">
                  <c:v>27.3</c:v>
                </c:pt>
                <c:pt idx="2541">
                  <c:v>27.3</c:v>
                </c:pt>
                <c:pt idx="2542">
                  <c:v>27.3</c:v>
                </c:pt>
                <c:pt idx="2543">
                  <c:v>27.3</c:v>
                </c:pt>
                <c:pt idx="2544">
                  <c:v>27.3</c:v>
                </c:pt>
                <c:pt idx="2545">
                  <c:v>27.3</c:v>
                </c:pt>
                <c:pt idx="2546">
                  <c:v>27.3</c:v>
                </c:pt>
                <c:pt idx="2547">
                  <c:v>27.1</c:v>
                </c:pt>
                <c:pt idx="2548">
                  <c:v>27</c:v>
                </c:pt>
                <c:pt idx="2549">
                  <c:v>27</c:v>
                </c:pt>
                <c:pt idx="2550">
                  <c:v>27</c:v>
                </c:pt>
                <c:pt idx="2551">
                  <c:v>27</c:v>
                </c:pt>
                <c:pt idx="2552">
                  <c:v>27</c:v>
                </c:pt>
                <c:pt idx="2553">
                  <c:v>27</c:v>
                </c:pt>
                <c:pt idx="2554">
                  <c:v>27</c:v>
                </c:pt>
                <c:pt idx="2555">
                  <c:v>27</c:v>
                </c:pt>
                <c:pt idx="2556">
                  <c:v>27</c:v>
                </c:pt>
                <c:pt idx="2557">
                  <c:v>27</c:v>
                </c:pt>
                <c:pt idx="2558">
                  <c:v>27</c:v>
                </c:pt>
                <c:pt idx="2559">
                  <c:v>27</c:v>
                </c:pt>
                <c:pt idx="2560">
                  <c:v>27</c:v>
                </c:pt>
                <c:pt idx="2561">
                  <c:v>27</c:v>
                </c:pt>
                <c:pt idx="2562">
                  <c:v>27</c:v>
                </c:pt>
                <c:pt idx="2563">
                  <c:v>27</c:v>
                </c:pt>
                <c:pt idx="2564">
                  <c:v>27</c:v>
                </c:pt>
                <c:pt idx="2565">
                  <c:v>27</c:v>
                </c:pt>
                <c:pt idx="2566">
                  <c:v>27</c:v>
                </c:pt>
                <c:pt idx="2567">
                  <c:v>27</c:v>
                </c:pt>
                <c:pt idx="2568">
                  <c:v>27</c:v>
                </c:pt>
                <c:pt idx="2569">
                  <c:v>27</c:v>
                </c:pt>
                <c:pt idx="2570">
                  <c:v>27</c:v>
                </c:pt>
                <c:pt idx="2571">
                  <c:v>27</c:v>
                </c:pt>
                <c:pt idx="2572">
                  <c:v>27</c:v>
                </c:pt>
                <c:pt idx="2573">
                  <c:v>27</c:v>
                </c:pt>
                <c:pt idx="2574">
                  <c:v>27</c:v>
                </c:pt>
                <c:pt idx="2575">
                  <c:v>27</c:v>
                </c:pt>
                <c:pt idx="2576">
                  <c:v>27</c:v>
                </c:pt>
                <c:pt idx="2577">
                  <c:v>27</c:v>
                </c:pt>
                <c:pt idx="2578">
                  <c:v>27</c:v>
                </c:pt>
                <c:pt idx="2579">
                  <c:v>27</c:v>
                </c:pt>
                <c:pt idx="2580">
                  <c:v>27</c:v>
                </c:pt>
                <c:pt idx="2581">
                  <c:v>27</c:v>
                </c:pt>
                <c:pt idx="2582">
                  <c:v>27</c:v>
                </c:pt>
                <c:pt idx="2583">
                  <c:v>27</c:v>
                </c:pt>
                <c:pt idx="2584">
                  <c:v>27</c:v>
                </c:pt>
                <c:pt idx="2585">
                  <c:v>27</c:v>
                </c:pt>
                <c:pt idx="2586">
                  <c:v>27</c:v>
                </c:pt>
                <c:pt idx="2587">
                  <c:v>27</c:v>
                </c:pt>
                <c:pt idx="2588">
                  <c:v>27</c:v>
                </c:pt>
                <c:pt idx="2589">
                  <c:v>27</c:v>
                </c:pt>
                <c:pt idx="2590">
                  <c:v>27</c:v>
                </c:pt>
                <c:pt idx="2591">
                  <c:v>27</c:v>
                </c:pt>
                <c:pt idx="2592">
                  <c:v>27</c:v>
                </c:pt>
                <c:pt idx="2593">
                  <c:v>27</c:v>
                </c:pt>
                <c:pt idx="2594">
                  <c:v>27</c:v>
                </c:pt>
                <c:pt idx="2595">
                  <c:v>27</c:v>
                </c:pt>
                <c:pt idx="2596">
                  <c:v>27</c:v>
                </c:pt>
                <c:pt idx="2597">
                  <c:v>27</c:v>
                </c:pt>
                <c:pt idx="2598">
                  <c:v>27</c:v>
                </c:pt>
                <c:pt idx="2599">
                  <c:v>27</c:v>
                </c:pt>
                <c:pt idx="2600">
                  <c:v>27</c:v>
                </c:pt>
                <c:pt idx="2601">
                  <c:v>27</c:v>
                </c:pt>
                <c:pt idx="2602">
                  <c:v>27</c:v>
                </c:pt>
                <c:pt idx="2603">
                  <c:v>27</c:v>
                </c:pt>
                <c:pt idx="2604">
                  <c:v>27</c:v>
                </c:pt>
                <c:pt idx="2605">
                  <c:v>27</c:v>
                </c:pt>
                <c:pt idx="2606">
                  <c:v>27</c:v>
                </c:pt>
                <c:pt idx="2607">
                  <c:v>27</c:v>
                </c:pt>
                <c:pt idx="2608">
                  <c:v>27</c:v>
                </c:pt>
                <c:pt idx="2609">
                  <c:v>27</c:v>
                </c:pt>
                <c:pt idx="2610">
                  <c:v>27</c:v>
                </c:pt>
                <c:pt idx="2611">
                  <c:v>27</c:v>
                </c:pt>
                <c:pt idx="2612">
                  <c:v>27</c:v>
                </c:pt>
                <c:pt idx="2613">
                  <c:v>27</c:v>
                </c:pt>
                <c:pt idx="2614">
                  <c:v>27</c:v>
                </c:pt>
                <c:pt idx="2615">
                  <c:v>27</c:v>
                </c:pt>
                <c:pt idx="2616">
                  <c:v>27</c:v>
                </c:pt>
                <c:pt idx="2617">
                  <c:v>27</c:v>
                </c:pt>
                <c:pt idx="2618">
                  <c:v>27</c:v>
                </c:pt>
                <c:pt idx="2619">
                  <c:v>27</c:v>
                </c:pt>
                <c:pt idx="2620">
                  <c:v>27</c:v>
                </c:pt>
                <c:pt idx="2621">
                  <c:v>27</c:v>
                </c:pt>
                <c:pt idx="2622">
                  <c:v>27</c:v>
                </c:pt>
                <c:pt idx="2623">
                  <c:v>27</c:v>
                </c:pt>
                <c:pt idx="2624">
                  <c:v>27</c:v>
                </c:pt>
                <c:pt idx="2625">
                  <c:v>27</c:v>
                </c:pt>
                <c:pt idx="2626">
                  <c:v>27</c:v>
                </c:pt>
                <c:pt idx="2627">
                  <c:v>27</c:v>
                </c:pt>
                <c:pt idx="2628">
                  <c:v>27</c:v>
                </c:pt>
                <c:pt idx="2629">
                  <c:v>27</c:v>
                </c:pt>
                <c:pt idx="2630">
                  <c:v>27</c:v>
                </c:pt>
                <c:pt idx="2631">
                  <c:v>27</c:v>
                </c:pt>
                <c:pt idx="2632">
                  <c:v>26.8</c:v>
                </c:pt>
                <c:pt idx="2633">
                  <c:v>26.8</c:v>
                </c:pt>
                <c:pt idx="2634">
                  <c:v>26.8</c:v>
                </c:pt>
                <c:pt idx="2635">
                  <c:v>26.8</c:v>
                </c:pt>
                <c:pt idx="2636">
                  <c:v>26.8</c:v>
                </c:pt>
                <c:pt idx="2637">
                  <c:v>26.6</c:v>
                </c:pt>
                <c:pt idx="2638">
                  <c:v>26.6</c:v>
                </c:pt>
                <c:pt idx="2639">
                  <c:v>26.6</c:v>
                </c:pt>
                <c:pt idx="2640">
                  <c:v>26.6</c:v>
                </c:pt>
                <c:pt idx="2641">
                  <c:v>26.6</c:v>
                </c:pt>
                <c:pt idx="2642">
                  <c:v>26.6</c:v>
                </c:pt>
                <c:pt idx="2643">
                  <c:v>26.6</c:v>
                </c:pt>
                <c:pt idx="2644">
                  <c:v>26.4</c:v>
                </c:pt>
                <c:pt idx="2645">
                  <c:v>26.4</c:v>
                </c:pt>
                <c:pt idx="2646">
                  <c:v>26.4</c:v>
                </c:pt>
                <c:pt idx="2647">
                  <c:v>26.4</c:v>
                </c:pt>
                <c:pt idx="2648">
                  <c:v>26.4</c:v>
                </c:pt>
                <c:pt idx="2649">
                  <c:v>26.4</c:v>
                </c:pt>
                <c:pt idx="2650">
                  <c:v>26.4</c:v>
                </c:pt>
                <c:pt idx="2651">
                  <c:v>26.4</c:v>
                </c:pt>
                <c:pt idx="2652">
                  <c:v>26.2</c:v>
                </c:pt>
                <c:pt idx="2653">
                  <c:v>26.2</c:v>
                </c:pt>
                <c:pt idx="2654">
                  <c:v>26.1</c:v>
                </c:pt>
                <c:pt idx="2655">
                  <c:v>26.1</c:v>
                </c:pt>
                <c:pt idx="2656">
                  <c:v>26.1</c:v>
                </c:pt>
                <c:pt idx="2657">
                  <c:v>26.1</c:v>
                </c:pt>
                <c:pt idx="2658">
                  <c:v>26.1</c:v>
                </c:pt>
                <c:pt idx="2659">
                  <c:v>26.1</c:v>
                </c:pt>
                <c:pt idx="2660">
                  <c:v>26.1</c:v>
                </c:pt>
                <c:pt idx="2661">
                  <c:v>26.1</c:v>
                </c:pt>
                <c:pt idx="2662">
                  <c:v>26.1</c:v>
                </c:pt>
                <c:pt idx="2663">
                  <c:v>26.1</c:v>
                </c:pt>
                <c:pt idx="2664">
                  <c:v>26.1</c:v>
                </c:pt>
                <c:pt idx="2665">
                  <c:v>26.1</c:v>
                </c:pt>
                <c:pt idx="2666">
                  <c:v>26.1</c:v>
                </c:pt>
                <c:pt idx="2667">
                  <c:v>26.1</c:v>
                </c:pt>
                <c:pt idx="2668">
                  <c:v>26.1</c:v>
                </c:pt>
                <c:pt idx="2669">
                  <c:v>26.1</c:v>
                </c:pt>
                <c:pt idx="2670">
                  <c:v>26.1</c:v>
                </c:pt>
                <c:pt idx="2671">
                  <c:v>26.1</c:v>
                </c:pt>
                <c:pt idx="2672">
                  <c:v>26.1</c:v>
                </c:pt>
                <c:pt idx="2673">
                  <c:v>26.1</c:v>
                </c:pt>
                <c:pt idx="2674">
                  <c:v>26.1</c:v>
                </c:pt>
                <c:pt idx="2675">
                  <c:v>26.1</c:v>
                </c:pt>
                <c:pt idx="2676">
                  <c:v>26.1</c:v>
                </c:pt>
                <c:pt idx="2677">
                  <c:v>26.1</c:v>
                </c:pt>
                <c:pt idx="2678">
                  <c:v>26.1</c:v>
                </c:pt>
                <c:pt idx="2679">
                  <c:v>26.1</c:v>
                </c:pt>
                <c:pt idx="2680">
                  <c:v>26.1</c:v>
                </c:pt>
                <c:pt idx="2681">
                  <c:v>26.1</c:v>
                </c:pt>
                <c:pt idx="2682">
                  <c:v>26.1</c:v>
                </c:pt>
                <c:pt idx="2683">
                  <c:v>26.1</c:v>
                </c:pt>
                <c:pt idx="2684">
                  <c:v>26.1</c:v>
                </c:pt>
                <c:pt idx="2685">
                  <c:v>26.1</c:v>
                </c:pt>
                <c:pt idx="2686">
                  <c:v>26.1</c:v>
                </c:pt>
                <c:pt idx="2687">
                  <c:v>26.1</c:v>
                </c:pt>
                <c:pt idx="2688">
                  <c:v>26.1</c:v>
                </c:pt>
                <c:pt idx="2689">
                  <c:v>26.1</c:v>
                </c:pt>
                <c:pt idx="2690">
                  <c:v>26.1</c:v>
                </c:pt>
                <c:pt idx="2691">
                  <c:v>26.1</c:v>
                </c:pt>
                <c:pt idx="2692">
                  <c:v>26.1</c:v>
                </c:pt>
                <c:pt idx="2693">
                  <c:v>26.1</c:v>
                </c:pt>
                <c:pt idx="2694">
                  <c:v>26.1</c:v>
                </c:pt>
                <c:pt idx="2695">
                  <c:v>26.1</c:v>
                </c:pt>
                <c:pt idx="2696">
                  <c:v>26.1</c:v>
                </c:pt>
                <c:pt idx="2697">
                  <c:v>26.1</c:v>
                </c:pt>
                <c:pt idx="2698">
                  <c:v>26.1</c:v>
                </c:pt>
                <c:pt idx="2699">
                  <c:v>26.1</c:v>
                </c:pt>
                <c:pt idx="2700">
                  <c:v>26.1</c:v>
                </c:pt>
                <c:pt idx="2701">
                  <c:v>26.1</c:v>
                </c:pt>
                <c:pt idx="2702">
                  <c:v>26.1</c:v>
                </c:pt>
                <c:pt idx="2703">
                  <c:v>26.1</c:v>
                </c:pt>
                <c:pt idx="2704">
                  <c:v>26.1</c:v>
                </c:pt>
                <c:pt idx="2705">
                  <c:v>26.1</c:v>
                </c:pt>
                <c:pt idx="2706">
                  <c:v>26.1</c:v>
                </c:pt>
                <c:pt idx="2707">
                  <c:v>26.1</c:v>
                </c:pt>
                <c:pt idx="2708">
                  <c:v>26.1</c:v>
                </c:pt>
                <c:pt idx="2709">
                  <c:v>26.1</c:v>
                </c:pt>
                <c:pt idx="2710">
                  <c:v>26.1</c:v>
                </c:pt>
                <c:pt idx="2711">
                  <c:v>26.1</c:v>
                </c:pt>
                <c:pt idx="2712">
                  <c:v>26.1</c:v>
                </c:pt>
                <c:pt idx="2713">
                  <c:v>26.1</c:v>
                </c:pt>
                <c:pt idx="2714">
                  <c:v>26.1</c:v>
                </c:pt>
                <c:pt idx="2715">
                  <c:v>26.1</c:v>
                </c:pt>
                <c:pt idx="2716">
                  <c:v>26.1</c:v>
                </c:pt>
                <c:pt idx="2717">
                  <c:v>26.1</c:v>
                </c:pt>
                <c:pt idx="2718">
                  <c:v>26.1</c:v>
                </c:pt>
                <c:pt idx="2719">
                  <c:v>26.1</c:v>
                </c:pt>
                <c:pt idx="2720">
                  <c:v>26.1</c:v>
                </c:pt>
                <c:pt idx="2721">
                  <c:v>26.1</c:v>
                </c:pt>
                <c:pt idx="2722">
                  <c:v>26.1</c:v>
                </c:pt>
                <c:pt idx="2723">
                  <c:v>26.1</c:v>
                </c:pt>
                <c:pt idx="2724">
                  <c:v>26.1</c:v>
                </c:pt>
                <c:pt idx="2725">
                  <c:v>26.1</c:v>
                </c:pt>
                <c:pt idx="2726">
                  <c:v>26.1</c:v>
                </c:pt>
                <c:pt idx="2727">
                  <c:v>26.1</c:v>
                </c:pt>
                <c:pt idx="2728">
                  <c:v>26.1</c:v>
                </c:pt>
                <c:pt idx="2729">
                  <c:v>26.1</c:v>
                </c:pt>
                <c:pt idx="2730">
                  <c:v>26.1</c:v>
                </c:pt>
                <c:pt idx="2731">
                  <c:v>26.1</c:v>
                </c:pt>
                <c:pt idx="2732">
                  <c:v>26.1</c:v>
                </c:pt>
                <c:pt idx="2733">
                  <c:v>26.1</c:v>
                </c:pt>
                <c:pt idx="2734">
                  <c:v>26.1</c:v>
                </c:pt>
                <c:pt idx="2735">
                  <c:v>26.1</c:v>
                </c:pt>
                <c:pt idx="2736">
                  <c:v>26.1</c:v>
                </c:pt>
                <c:pt idx="2737">
                  <c:v>26.1</c:v>
                </c:pt>
                <c:pt idx="2738">
                  <c:v>26.1</c:v>
                </c:pt>
                <c:pt idx="2739">
                  <c:v>26.1</c:v>
                </c:pt>
                <c:pt idx="2740">
                  <c:v>26.1</c:v>
                </c:pt>
                <c:pt idx="2741">
                  <c:v>26.1</c:v>
                </c:pt>
                <c:pt idx="2742">
                  <c:v>25.7</c:v>
                </c:pt>
                <c:pt idx="2743">
                  <c:v>25.7</c:v>
                </c:pt>
                <c:pt idx="2744">
                  <c:v>25.3</c:v>
                </c:pt>
                <c:pt idx="2745">
                  <c:v>25.3</c:v>
                </c:pt>
                <c:pt idx="2746">
                  <c:v>25.3</c:v>
                </c:pt>
                <c:pt idx="2747">
                  <c:v>25.3</c:v>
                </c:pt>
                <c:pt idx="2748">
                  <c:v>25.3</c:v>
                </c:pt>
                <c:pt idx="2749">
                  <c:v>25.3</c:v>
                </c:pt>
                <c:pt idx="2750">
                  <c:v>25.3</c:v>
                </c:pt>
                <c:pt idx="2751">
                  <c:v>25</c:v>
                </c:pt>
                <c:pt idx="2752">
                  <c:v>25</c:v>
                </c:pt>
                <c:pt idx="2753">
                  <c:v>25</c:v>
                </c:pt>
                <c:pt idx="2754">
                  <c:v>25</c:v>
                </c:pt>
                <c:pt idx="2755">
                  <c:v>25</c:v>
                </c:pt>
                <c:pt idx="2756">
                  <c:v>25</c:v>
                </c:pt>
                <c:pt idx="2757">
                  <c:v>25</c:v>
                </c:pt>
                <c:pt idx="2758">
                  <c:v>25</c:v>
                </c:pt>
                <c:pt idx="2759">
                  <c:v>25</c:v>
                </c:pt>
                <c:pt idx="2760">
                  <c:v>25</c:v>
                </c:pt>
                <c:pt idx="2761">
                  <c:v>25</c:v>
                </c:pt>
                <c:pt idx="2762">
                  <c:v>25</c:v>
                </c:pt>
                <c:pt idx="2763">
                  <c:v>25</c:v>
                </c:pt>
                <c:pt idx="2764">
                  <c:v>25</c:v>
                </c:pt>
                <c:pt idx="2765">
                  <c:v>25</c:v>
                </c:pt>
                <c:pt idx="2766">
                  <c:v>25</c:v>
                </c:pt>
                <c:pt idx="2767">
                  <c:v>25</c:v>
                </c:pt>
                <c:pt idx="2768">
                  <c:v>25</c:v>
                </c:pt>
                <c:pt idx="2769">
                  <c:v>25</c:v>
                </c:pt>
                <c:pt idx="2770">
                  <c:v>25</c:v>
                </c:pt>
                <c:pt idx="2771">
                  <c:v>25</c:v>
                </c:pt>
                <c:pt idx="2772">
                  <c:v>25</c:v>
                </c:pt>
                <c:pt idx="2773">
                  <c:v>25</c:v>
                </c:pt>
                <c:pt idx="2774">
                  <c:v>25</c:v>
                </c:pt>
                <c:pt idx="2775">
                  <c:v>25</c:v>
                </c:pt>
                <c:pt idx="2776">
                  <c:v>25</c:v>
                </c:pt>
                <c:pt idx="2777">
                  <c:v>25</c:v>
                </c:pt>
                <c:pt idx="2778">
                  <c:v>25</c:v>
                </c:pt>
                <c:pt idx="2779">
                  <c:v>25</c:v>
                </c:pt>
                <c:pt idx="2780">
                  <c:v>25</c:v>
                </c:pt>
                <c:pt idx="2781">
                  <c:v>25</c:v>
                </c:pt>
                <c:pt idx="2782">
                  <c:v>25</c:v>
                </c:pt>
                <c:pt idx="2783">
                  <c:v>25</c:v>
                </c:pt>
                <c:pt idx="2784">
                  <c:v>25</c:v>
                </c:pt>
                <c:pt idx="2785">
                  <c:v>25</c:v>
                </c:pt>
                <c:pt idx="2786">
                  <c:v>25</c:v>
                </c:pt>
                <c:pt idx="2787">
                  <c:v>25</c:v>
                </c:pt>
                <c:pt idx="2788">
                  <c:v>25</c:v>
                </c:pt>
                <c:pt idx="2789">
                  <c:v>25</c:v>
                </c:pt>
                <c:pt idx="2790">
                  <c:v>25</c:v>
                </c:pt>
                <c:pt idx="2791">
                  <c:v>25</c:v>
                </c:pt>
                <c:pt idx="2792">
                  <c:v>25</c:v>
                </c:pt>
                <c:pt idx="2793">
                  <c:v>25</c:v>
                </c:pt>
                <c:pt idx="2794">
                  <c:v>25</c:v>
                </c:pt>
                <c:pt idx="2795">
                  <c:v>25</c:v>
                </c:pt>
                <c:pt idx="2796">
                  <c:v>25</c:v>
                </c:pt>
                <c:pt idx="2797">
                  <c:v>25</c:v>
                </c:pt>
                <c:pt idx="2798">
                  <c:v>25</c:v>
                </c:pt>
                <c:pt idx="2799">
                  <c:v>25</c:v>
                </c:pt>
                <c:pt idx="2800">
                  <c:v>25</c:v>
                </c:pt>
                <c:pt idx="2801">
                  <c:v>25</c:v>
                </c:pt>
                <c:pt idx="2802">
                  <c:v>25</c:v>
                </c:pt>
                <c:pt idx="2803">
                  <c:v>25</c:v>
                </c:pt>
                <c:pt idx="2804">
                  <c:v>25</c:v>
                </c:pt>
                <c:pt idx="2805">
                  <c:v>25</c:v>
                </c:pt>
                <c:pt idx="2806">
                  <c:v>25</c:v>
                </c:pt>
                <c:pt idx="2807">
                  <c:v>25</c:v>
                </c:pt>
                <c:pt idx="2808">
                  <c:v>25</c:v>
                </c:pt>
                <c:pt idx="2809">
                  <c:v>25</c:v>
                </c:pt>
                <c:pt idx="2810">
                  <c:v>25</c:v>
                </c:pt>
                <c:pt idx="2811">
                  <c:v>25</c:v>
                </c:pt>
                <c:pt idx="2812">
                  <c:v>25</c:v>
                </c:pt>
                <c:pt idx="2813">
                  <c:v>25</c:v>
                </c:pt>
                <c:pt idx="2814">
                  <c:v>25</c:v>
                </c:pt>
                <c:pt idx="2815">
                  <c:v>25</c:v>
                </c:pt>
                <c:pt idx="2816">
                  <c:v>25</c:v>
                </c:pt>
                <c:pt idx="2817">
                  <c:v>25</c:v>
                </c:pt>
                <c:pt idx="2818">
                  <c:v>25</c:v>
                </c:pt>
                <c:pt idx="2819">
                  <c:v>25</c:v>
                </c:pt>
                <c:pt idx="2820">
                  <c:v>25</c:v>
                </c:pt>
                <c:pt idx="2821">
                  <c:v>25</c:v>
                </c:pt>
                <c:pt idx="2822">
                  <c:v>25</c:v>
                </c:pt>
                <c:pt idx="2823">
                  <c:v>25</c:v>
                </c:pt>
                <c:pt idx="2824">
                  <c:v>25</c:v>
                </c:pt>
                <c:pt idx="2825">
                  <c:v>25</c:v>
                </c:pt>
                <c:pt idx="2826">
                  <c:v>25</c:v>
                </c:pt>
                <c:pt idx="2827">
                  <c:v>25</c:v>
                </c:pt>
                <c:pt idx="2828">
                  <c:v>25</c:v>
                </c:pt>
                <c:pt idx="2829">
                  <c:v>25</c:v>
                </c:pt>
                <c:pt idx="2830">
                  <c:v>25</c:v>
                </c:pt>
                <c:pt idx="2831">
                  <c:v>25</c:v>
                </c:pt>
                <c:pt idx="2832">
                  <c:v>25</c:v>
                </c:pt>
                <c:pt idx="2833">
                  <c:v>25</c:v>
                </c:pt>
                <c:pt idx="2834">
                  <c:v>25</c:v>
                </c:pt>
                <c:pt idx="2835">
                  <c:v>25</c:v>
                </c:pt>
                <c:pt idx="2836">
                  <c:v>25</c:v>
                </c:pt>
                <c:pt idx="2837">
                  <c:v>25</c:v>
                </c:pt>
                <c:pt idx="2838">
                  <c:v>25</c:v>
                </c:pt>
                <c:pt idx="2839">
                  <c:v>25</c:v>
                </c:pt>
                <c:pt idx="2840">
                  <c:v>25</c:v>
                </c:pt>
                <c:pt idx="2841">
                  <c:v>24.8</c:v>
                </c:pt>
                <c:pt idx="2842">
                  <c:v>24.8</c:v>
                </c:pt>
                <c:pt idx="2843">
                  <c:v>24.8</c:v>
                </c:pt>
                <c:pt idx="2844">
                  <c:v>24.6</c:v>
                </c:pt>
                <c:pt idx="2845">
                  <c:v>24.6</c:v>
                </c:pt>
                <c:pt idx="2846">
                  <c:v>24.6</c:v>
                </c:pt>
                <c:pt idx="2847">
                  <c:v>24.6</c:v>
                </c:pt>
                <c:pt idx="2848">
                  <c:v>24.6</c:v>
                </c:pt>
                <c:pt idx="2849">
                  <c:v>24.6</c:v>
                </c:pt>
                <c:pt idx="2850">
                  <c:v>24.6</c:v>
                </c:pt>
                <c:pt idx="2851">
                  <c:v>24.6</c:v>
                </c:pt>
                <c:pt idx="2852">
                  <c:v>24.6</c:v>
                </c:pt>
                <c:pt idx="2853">
                  <c:v>24.3</c:v>
                </c:pt>
                <c:pt idx="2854">
                  <c:v>24.3</c:v>
                </c:pt>
                <c:pt idx="2855">
                  <c:v>24.3</c:v>
                </c:pt>
                <c:pt idx="2856">
                  <c:v>24.1</c:v>
                </c:pt>
                <c:pt idx="2857">
                  <c:v>24.1</c:v>
                </c:pt>
                <c:pt idx="2858">
                  <c:v>24.1</c:v>
                </c:pt>
                <c:pt idx="2859">
                  <c:v>24.1</c:v>
                </c:pt>
                <c:pt idx="2860">
                  <c:v>24.1</c:v>
                </c:pt>
                <c:pt idx="2861">
                  <c:v>24.1</c:v>
                </c:pt>
                <c:pt idx="2862">
                  <c:v>24.1</c:v>
                </c:pt>
                <c:pt idx="2863">
                  <c:v>24.1</c:v>
                </c:pt>
                <c:pt idx="2864">
                  <c:v>24.1</c:v>
                </c:pt>
                <c:pt idx="2865">
                  <c:v>24.1</c:v>
                </c:pt>
                <c:pt idx="2866">
                  <c:v>24.1</c:v>
                </c:pt>
                <c:pt idx="2867">
                  <c:v>24.1</c:v>
                </c:pt>
                <c:pt idx="2868">
                  <c:v>24.1</c:v>
                </c:pt>
                <c:pt idx="2869">
                  <c:v>24.1</c:v>
                </c:pt>
                <c:pt idx="2870">
                  <c:v>24.1</c:v>
                </c:pt>
                <c:pt idx="2871">
                  <c:v>24.1</c:v>
                </c:pt>
                <c:pt idx="2872">
                  <c:v>24.1</c:v>
                </c:pt>
                <c:pt idx="2873">
                  <c:v>24.1</c:v>
                </c:pt>
                <c:pt idx="2874">
                  <c:v>24.1</c:v>
                </c:pt>
                <c:pt idx="2875">
                  <c:v>24.1</c:v>
                </c:pt>
                <c:pt idx="2876">
                  <c:v>24.1</c:v>
                </c:pt>
                <c:pt idx="2877">
                  <c:v>24.1</c:v>
                </c:pt>
                <c:pt idx="2878">
                  <c:v>24.1</c:v>
                </c:pt>
                <c:pt idx="2879">
                  <c:v>24.1</c:v>
                </c:pt>
                <c:pt idx="2880">
                  <c:v>24.1</c:v>
                </c:pt>
                <c:pt idx="2881">
                  <c:v>24.1</c:v>
                </c:pt>
                <c:pt idx="2882">
                  <c:v>24.1</c:v>
                </c:pt>
                <c:pt idx="2883">
                  <c:v>24.1</c:v>
                </c:pt>
                <c:pt idx="2884">
                  <c:v>24.1</c:v>
                </c:pt>
                <c:pt idx="2885">
                  <c:v>24.1</c:v>
                </c:pt>
                <c:pt idx="2886">
                  <c:v>24.1</c:v>
                </c:pt>
                <c:pt idx="2887">
                  <c:v>24.1</c:v>
                </c:pt>
                <c:pt idx="2888">
                  <c:v>24.1</c:v>
                </c:pt>
                <c:pt idx="2889">
                  <c:v>24.1</c:v>
                </c:pt>
                <c:pt idx="2890">
                  <c:v>24.1</c:v>
                </c:pt>
                <c:pt idx="2891">
                  <c:v>24.1</c:v>
                </c:pt>
                <c:pt idx="2892">
                  <c:v>24.1</c:v>
                </c:pt>
                <c:pt idx="2893">
                  <c:v>24.1</c:v>
                </c:pt>
                <c:pt idx="2894">
                  <c:v>24.1</c:v>
                </c:pt>
                <c:pt idx="2895">
                  <c:v>24.1</c:v>
                </c:pt>
                <c:pt idx="2896">
                  <c:v>24.1</c:v>
                </c:pt>
                <c:pt idx="2897">
                  <c:v>24.1</c:v>
                </c:pt>
                <c:pt idx="2898">
                  <c:v>24.1</c:v>
                </c:pt>
                <c:pt idx="2899">
                  <c:v>24.1</c:v>
                </c:pt>
                <c:pt idx="2900">
                  <c:v>24.1</c:v>
                </c:pt>
                <c:pt idx="2901">
                  <c:v>24.1</c:v>
                </c:pt>
                <c:pt idx="2902">
                  <c:v>24.1</c:v>
                </c:pt>
                <c:pt idx="2903">
                  <c:v>24.1</c:v>
                </c:pt>
                <c:pt idx="2904">
                  <c:v>24.1</c:v>
                </c:pt>
                <c:pt idx="2905">
                  <c:v>24.1</c:v>
                </c:pt>
                <c:pt idx="2906">
                  <c:v>24.1</c:v>
                </c:pt>
                <c:pt idx="2907">
                  <c:v>24.1</c:v>
                </c:pt>
                <c:pt idx="2908">
                  <c:v>24.1</c:v>
                </c:pt>
                <c:pt idx="2909">
                  <c:v>24.1</c:v>
                </c:pt>
                <c:pt idx="2910">
                  <c:v>24.1</c:v>
                </c:pt>
                <c:pt idx="2911">
                  <c:v>24.1</c:v>
                </c:pt>
                <c:pt idx="2912">
                  <c:v>24.1</c:v>
                </c:pt>
                <c:pt idx="2913">
                  <c:v>24.1</c:v>
                </c:pt>
                <c:pt idx="2914">
                  <c:v>23.9</c:v>
                </c:pt>
                <c:pt idx="2915">
                  <c:v>23.9</c:v>
                </c:pt>
                <c:pt idx="2916">
                  <c:v>23.7</c:v>
                </c:pt>
                <c:pt idx="2917">
                  <c:v>23.7</c:v>
                </c:pt>
                <c:pt idx="2918">
                  <c:v>23.7</c:v>
                </c:pt>
                <c:pt idx="2919">
                  <c:v>23.7</c:v>
                </c:pt>
                <c:pt idx="2920">
                  <c:v>23.4</c:v>
                </c:pt>
                <c:pt idx="2921">
                  <c:v>23.4</c:v>
                </c:pt>
                <c:pt idx="2922">
                  <c:v>23.4</c:v>
                </c:pt>
                <c:pt idx="2923">
                  <c:v>23.4</c:v>
                </c:pt>
                <c:pt idx="2924">
                  <c:v>23.4</c:v>
                </c:pt>
                <c:pt idx="2925">
                  <c:v>23.4</c:v>
                </c:pt>
                <c:pt idx="2926">
                  <c:v>23.2</c:v>
                </c:pt>
                <c:pt idx="2927">
                  <c:v>23</c:v>
                </c:pt>
                <c:pt idx="2928">
                  <c:v>23</c:v>
                </c:pt>
                <c:pt idx="2929">
                  <c:v>23</c:v>
                </c:pt>
                <c:pt idx="2930">
                  <c:v>23</c:v>
                </c:pt>
                <c:pt idx="2931">
                  <c:v>23</c:v>
                </c:pt>
                <c:pt idx="2932">
                  <c:v>23</c:v>
                </c:pt>
                <c:pt idx="2933">
                  <c:v>23</c:v>
                </c:pt>
                <c:pt idx="2934">
                  <c:v>23</c:v>
                </c:pt>
                <c:pt idx="2935">
                  <c:v>23</c:v>
                </c:pt>
                <c:pt idx="2936">
                  <c:v>23</c:v>
                </c:pt>
                <c:pt idx="2937">
                  <c:v>23</c:v>
                </c:pt>
                <c:pt idx="2938">
                  <c:v>23</c:v>
                </c:pt>
                <c:pt idx="2939">
                  <c:v>23</c:v>
                </c:pt>
                <c:pt idx="2940">
                  <c:v>23</c:v>
                </c:pt>
                <c:pt idx="2941">
                  <c:v>23</c:v>
                </c:pt>
                <c:pt idx="2942">
                  <c:v>23</c:v>
                </c:pt>
                <c:pt idx="2943">
                  <c:v>23</c:v>
                </c:pt>
                <c:pt idx="2944">
                  <c:v>23</c:v>
                </c:pt>
                <c:pt idx="2945">
                  <c:v>23</c:v>
                </c:pt>
                <c:pt idx="2946">
                  <c:v>23</c:v>
                </c:pt>
                <c:pt idx="2947">
                  <c:v>23</c:v>
                </c:pt>
                <c:pt idx="2948">
                  <c:v>23</c:v>
                </c:pt>
                <c:pt idx="2949">
                  <c:v>23</c:v>
                </c:pt>
                <c:pt idx="2950">
                  <c:v>23</c:v>
                </c:pt>
                <c:pt idx="2951">
                  <c:v>23</c:v>
                </c:pt>
                <c:pt idx="2952">
                  <c:v>23</c:v>
                </c:pt>
                <c:pt idx="2953">
                  <c:v>23</c:v>
                </c:pt>
                <c:pt idx="2954">
                  <c:v>23</c:v>
                </c:pt>
                <c:pt idx="2955">
                  <c:v>23</c:v>
                </c:pt>
                <c:pt idx="2956">
                  <c:v>23</c:v>
                </c:pt>
                <c:pt idx="2957">
                  <c:v>23</c:v>
                </c:pt>
                <c:pt idx="2958">
                  <c:v>23</c:v>
                </c:pt>
                <c:pt idx="2959">
                  <c:v>23</c:v>
                </c:pt>
                <c:pt idx="2960">
                  <c:v>23</c:v>
                </c:pt>
                <c:pt idx="2961">
                  <c:v>23</c:v>
                </c:pt>
                <c:pt idx="2962">
                  <c:v>23</c:v>
                </c:pt>
                <c:pt idx="2963">
                  <c:v>23</c:v>
                </c:pt>
                <c:pt idx="2964">
                  <c:v>23</c:v>
                </c:pt>
                <c:pt idx="2965">
                  <c:v>23</c:v>
                </c:pt>
                <c:pt idx="2966">
                  <c:v>23</c:v>
                </c:pt>
                <c:pt idx="2967">
                  <c:v>23</c:v>
                </c:pt>
                <c:pt idx="2968">
                  <c:v>23</c:v>
                </c:pt>
                <c:pt idx="2969">
                  <c:v>23</c:v>
                </c:pt>
                <c:pt idx="2970">
                  <c:v>23</c:v>
                </c:pt>
                <c:pt idx="2971">
                  <c:v>23</c:v>
                </c:pt>
                <c:pt idx="2972">
                  <c:v>23</c:v>
                </c:pt>
                <c:pt idx="2973">
                  <c:v>23</c:v>
                </c:pt>
                <c:pt idx="2974">
                  <c:v>23</c:v>
                </c:pt>
                <c:pt idx="2975">
                  <c:v>23</c:v>
                </c:pt>
                <c:pt idx="2976">
                  <c:v>23</c:v>
                </c:pt>
                <c:pt idx="2977">
                  <c:v>23</c:v>
                </c:pt>
                <c:pt idx="2978">
                  <c:v>22.6</c:v>
                </c:pt>
                <c:pt idx="2979">
                  <c:v>22.6</c:v>
                </c:pt>
                <c:pt idx="2980">
                  <c:v>22.6</c:v>
                </c:pt>
                <c:pt idx="2981">
                  <c:v>22.6</c:v>
                </c:pt>
                <c:pt idx="2982">
                  <c:v>22.5</c:v>
                </c:pt>
                <c:pt idx="2983">
                  <c:v>22.3</c:v>
                </c:pt>
                <c:pt idx="2984">
                  <c:v>22.3</c:v>
                </c:pt>
                <c:pt idx="2985">
                  <c:v>22.3</c:v>
                </c:pt>
                <c:pt idx="2986">
                  <c:v>22.3</c:v>
                </c:pt>
                <c:pt idx="2987">
                  <c:v>22.3</c:v>
                </c:pt>
                <c:pt idx="2988">
                  <c:v>22.1</c:v>
                </c:pt>
                <c:pt idx="2989">
                  <c:v>21.9</c:v>
                </c:pt>
                <c:pt idx="2990">
                  <c:v>21.9</c:v>
                </c:pt>
                <c:pt idx="2991">
                  <c:v>21.9</c:v>
                </c:pt>
                <c:pt idx="2992">
                  <c:v>21.9</c:v>
                </c:pt>
                <c:pt idx="2993">
                  <c:v>21.9</c:v>
                </c:pt>
                <c:pt idx="2994">
                  <c:v>21.9</c:v>
                </c:pt>
                <c:pt idx="2995">
                  <c:v>21.9</c:v>
                </c:pt>
                <c:pt idx="2996">
                  <c:v>21.9</c:v>
                </c:pt>
                <c:pt idx="2997">
                  <c:v>21.9</c:v>
                </c:pt>
                <c:pt idx="2998">
                  <c:v>21.9</c:v>
                </c:pt>
                <c:pt idx="2999">
                  <c:v>21.9</c:v>
                </c:pt>
                <c:pt idx="3000">
                  <c:v>21.9</c:v>
                </c:pt>
                <c:pt idx="3001">
                  <c:v>21.9</c:v>
                </c:pt>
                <c:pt idx="3002">
                  <c:v>21.9</c:v>
                </c:pt>
                <c:pt idx="3003">
                  <c:v>21.9</c:v>
                </c:pt>
                <c:pt idx="3004">
                  <c:v>21.9</c:v>
                </c:pt>
                <c:pt idx="3005">
                  <c:v>21.9</c:v>
                </c:pt>
                <c:pt idx="3006">
                  <c:v>21.9</c:v>
                </c:pt>
                <c:pt idx="3007">
                  <c:v>21.9</c:v>
                </c:pt>
                <c:pt idx="3008">
                  <c:v>21.9</c:v>
                </c:pt>
                <c:pt idx="3009">
                  <c:v>21.9</c:v>
                </c:pt>
                <c:pt idx="3010">
                  <c:v>21.9</c:v>
                </c:pt>
                <c:pt idx="3011">
                  <c:v>21.9</c:v>
                </c:pt>
                <c:pt idx="3012">
                  <c:v>21.9</c:v>
                </c:pt>
                <c:pt idx="3013">
                  <c:v>21.9</c:v>
                </c:pt>
                <c:pt idx="3014">
                  <c:v>21.9</c:v>
                </c:pt>
                <c:pt idx="3015">
                  <c:v>21.9</c:v>
                </c:pt>
                <c:pt idx="3016">
                  <c:v>21.9</c:v>
                </c:pt>
                <c:pt idx="3017">
                  <c:v>21.9</c:v>
                </c:pt>
                <c:pt idx="3018">
                  <c:v>21.9</c:v>
                </c:pt>
                <c:pt idx="3019">
                  <c:v>21.9</c:v>
                </c:pt>
                <c:pt idx="3020">
                  <c:v>21.9</c:v>
                </c:pt>
                <c:pt idx="3021">
                  <c:v>21.9</c:v>
                </c:pt>
                <c:pt idx="3022">
                  <c:v>21.9</c:v>
                </c:pt>
                <c:pt idx="3023">
                  <c:v>21.9</c:v>
                </c:pt>
                <c:pt idx="3024">
                  <c:v>21.9</c:v>
                </c:pt>
                <c:pt idx="3025">
                  <c:v>21.9</c:v>
                </c:pt>
                <c:pt idx="3026">
                  <c:v>21.9</c:v>
                </c:pt>
                <c:pt idx="3027">
                  <c:v>21.9</c:v>
                </c:pt>
                <c:pt idx="3028">
                  <c:v>21.9</c:v>
                </c:pt>
                <c:pt idx="3029">
                  <c:v>21.9</c:v>
                </c:pt>
                <c:pt idx="3030">
                  <c:v>21.9</c:v>
                </c:pt>
                <c:pt idx="3031">
                  <c:v>21.9</c:v>
                </c:pt>
                <c:pt idx="3032">
                  <c:v>21.9</c:v>
                </c:pt>
                <c:pt idx="3033">
                  <c:v>21.9</c:v>
                </c:pt>
                <c:pt idx="3034">
                  <c:v>21.9</c:v>
                </c:pt>
                <c:pt idx="3035">
                  <c:v>21.9</c:v>
                </c:pt>
                <c:pt idx="3036">
                  <c:v>21.9</c:v>
                </c:pt>
                <c:pt idx="3037">
                  <c:v>21.9</c:v>
                </c:pt>
                <c:pt idx="3038">
                  <c:v>21.7</c:v>
                </c:pt>
                <c:pt idx="3039">
                  <c:v>21.7</c:v>
                </c:pt>
                <c:pt idx="3040">
                  <c:v>21.7</c:v>
                </c:pt>
                <c:pt idx="3041">
                  <c:v>21.7</c:v>
                </c:pt>
                <c:pt idx="3042">
                  <c:v>21.7</c:v>
                </c:pt>
                <c:pt idx="3043">
                  <c:v>21.7</c:v>
                </c:pt>
                <c:pt idx="3044">
                  <c:v>21.6</c:v>
                </c:pt>
                <c:pt idx="3045">
                  <c:v>21.4</c:v>
                </c:pt>
                <c:pt idx="3046">
                  <c:v>21.4</c:v>
                </c:pt>
                <c:pt idx="3047">
                  <c:v>21.4</c:v>
                </c:pt>
                <c:pt idx="3048">
                  <c:v>21.2</c:v>
                </c:pt>
                <c:pt idx="3049">
                  <c:v>21.2</c:v>
                </c:pt>
                <c:pt idx="3050">
                  <c:v>21.2</c:v>
                </c:pt>
                <c:pt idx="3051">
                  <c:v>21</c:v>
                </c:pt>
                <c:pt idx="3052">
                  <c:v>21</c:v>
                </c:pt>
                <c:pt idx="3053">
                  <c:v>21</c:v>
                </c:pt>
                <c:pt idx="3054">
                  <c:v>21</c:v>
                </c:pt>
                <c:pt idx="3055">
                  <c:v>21</c:v>
                </c:pt>
                <c:pt idx="3056">
                  <c:v>21</c:v>
                </c:pt>
                <c:pt idx="3057">
                  <c:v>21</c:v>
                </c:pt>
                <c:pt idx="3058">
                  <c:v>21</c:v>
                </c:pt>
                <c:pt idx="3059">
                  <c:v>21</c:v>
                </c:pt>
                <c:pt idx="3060">
                  <c:v>21</c:v>
                </c:pt>
                <c:pt idx="3061">
                  <c:v>21</c:v>
                </c:pt>
                <c:pt idx="3062">
                  <c:v>21</c:v>
                </c:pt>
                <c:pt idx="3063">
                  <c:v>21</c:v>
                </c:pt>
                <c:pt idx="3064">
                  <c:v>21</c:v>
                </c:pt>
                <c:pt idx="3065">
                  <c:v>21</c:v>
                </c:pt>
                <c:pt idx="3066">
                  <c:v>21</c:v>
                </c:pt>
                <c:pt idx="3067">
                  <c:v>21</c:v>
                </c:pt>
                <c:pt idx="3068">
                  <c:v>21</c:v>
                </c:pt>
                <c:pt idx="3069">
                  <c:v>21</c:v>
                </c:pt>
                <c:pt idx="3070">
                  <c:v>21</c:v>
                </c:pt>
                <c:pt idx="3071">
                  <c:v>21</c:v>
                </c:pt>
                <c:pt idx="3072">
                  <c:v>21</c:v>
                </c:pt>
                <c:pt idx="3073">
                  <c:v>21</c:v>
                </c:pt>
                <c:pt idx="3074">
                  <c:v>21</c:v>
                </c:pt>
                <c:pt idx="3075">
                  <c:v>21</c:v>
                </c:pt>
                <c:pt idx="3076">
                  <c:v>21</c:v>
                </c:pt>
                <c:pt idx="3077">
                  <c:v>21</c:v>
                </c:pt>
                <c:pt idx="3078">
                  <c:v>21</c:v>
                </c:pt>
                <c:pt idx="3079">
                  <c:v>21</c:v>
                </c:pt>
                <c:pt idx="3080">
                  <c:v>21</c:v>
                </c:pt>
                <c:pt idx="3081">
                  <c:v>21</c:v>
                </c:pt>
                <c:pt idx="3082">
                  <c:v>21</c:v>
                </c:pt>
                <c:pt idx="3083">
                  <c:v>21</c:v>
                </c:pt>
                <c:pt idx="3084">
                  <c:v>21</c:v>
                </c:pt>
                <c:pt idx="3085">
                  <c:v>21</c:v>
                </c:pt>
                <c:pt idx="3086">
                  <c:v>21</c:v>
                </c:pt>
                <c:pt idx="3087">
                  <c:v>21</c:v>
                </c:pt>
                <c:pt idx="3088">
                  <c:v>21</c:v>
                </c:pt>
                <c:pt idx="3089">
                  <c:v>21</c:v>
                </c:pt>
                <c:pt idx="3090">
                  <c:v>21</c:v>
                </c:pt>
                <c:pt idx="3091">
                  <c:v>21</c:v>
                </c:pt>
                <c:pt idx="3092">
                  <c:v>20.7</c:v>
                </c:pt>
                <c:pt idx="3093">
                  <c:v>20.7</c:v>
                </c:pt>
                <c:pt idx="3094">
                  <c:v>20.7</c:v>
                </c:pt>
                <c:pt idx="3095">
                  <c:v>20.7</c:v>
                </c:pt>
                <c:pt idx="3096">
                  <c:v>20.7</c:v>
                </c:pt>
                <c:pt idx="3097">
                  <c:v>20.3</c:v>
                </c:pt>
                <c:pt idx="3098">
                  <c:v>20.3</c:v>
                </c:pt>
                <c:pt idx="3099">
                  <c:v>20.3</c:v>
                </c:pt>
                <c:pt idx="3100">
                  <c:v>20.3</c:v>
                </c:pt>
                <c:pt idx="3101">
                  <c:v>20.3</c:v>
                </c:pt>
                <c:pt idx="3102">
                  <c:v>20.3</c:v>
                </c:pt>
                <c:pt idx="3103">
                  <c:v>20.3</c:v>
                </c:pt>
                <c:pt idx="3104">
                  <c:v>19.899999999999999</c:v>
                </c:pt>
                <c:pt idx="3105">
                  <c:v>19.899999999999999</c:v>
                </c:pt>
                <c:pt idx="3106">
                  <c:v>19.899999999999999</c:v>
                </c:pt>
                <c:pt idx="3107">
                  <c:v>19.899999999999999</c:v>
                </c:pt>
                <c:pt idx="3108">
                  <c:v>19.899999999999999</c:v>
                </c:pt>
                <c:pt idx="3109">
                  <c:v>19.899999999999999</c:v>
                </c:pt>
                <c:pt idx="3110">
                  <c:v>19.899999999999999</c:v>
                </c:pt>
                <c:pt idx="3111">
                  <c:v>19.899999999999999</c:v>
                </c:pt>
                <c:pt idx="3112">
                  <c:v>19.899999999999999</c:v>
                </c:pt>
                <c:pt idx="3113">
                  <c:v>19.899999999999999</c:v>
                </c:pt>
                <c:pt idx="3114">
                  <c:v>19.899999999999999</c:v>
                </c:pt>
                <c:pt idx="3115">
                  <c:v>19.899999999999999</c:v>
                </c:pt>
                <c:pt idx="3116">
                  <c:v>19.899999999999999</c:v>
                </c:pt>
                <c:pt idx="3117">
                  <c:v>19.899999999999999</c:v>
                </c:pt>
                <c:pt idx="3118">
                  <c:v>19.899999999999999</c:v>
                </c:pt>
                <c:pt idx="3119">
                  <c:v>19.899999999999999</c:v>
                </c:pt>
                <c:pt idx="3120">
                  <c:v>19.899999999999999</c:v>
                </c:pt>
                <c:pt idx="3121">
                  <c:v>19.899999999999999</c:v>
                </c:pt>
                <c:pt idx="3122">
                  <c:v>19.899999999999999</c:v>
                </c:pt>
                <c:pt idx="3123">
                  <c:v>19.899999999999999</c:v>
                </c:pt>
                <c:pt idx="3124">
                  <c:v>19.899999999999999</c:v>
                </c:pt>
                <c:pt idx="3125">
                  <c:v>19.899999999999999</c:v>
                </c:pt>
                <c:pt idx="3126">
                  <c:v>19.899999999999999</c:v>
                </c:pt>
                <c:pt idx="3127">
                  <c:v>19.899999999999999</c:v>
                </c:pt>
                <c:pt idx="3128">
                  <c:v>19.899999999999999</c:v>
                </c:pt>
                <c:pt idx="3129">
                  <c:v>19.899999999999999</c:v>
                </c:pt>
                <c:pt idx="3130">
                  <c:v>19.899999999999999</c:v>
                </c:pt>
                <c:pt idx="3131">
                  <c:v>19.899999999999999</c:v>
                </c:pt>
                <c:pt idx="3132">
                  <c:v>19.899999999999999</c:v>
                </c:pt>
                <c:pt idx="3133">
                  <c:v>19.899999999999999</c:v>
                </c:pt>
                <c:pt idx="3134">
                  <c:v>19.899999999999999</c:v>
                </c:pt>
                <c:pt idx="3135">
                  <c:v>19.899999999999999</c:v>
                </c:pt>
                <c:pt idx="3136">
                  <c:v>19.899999999999999</c:v>
                </c:pt>
                <c:pt idx="3137">
                  <c:v>19.899999999999999</c:v>
                </c:pt>
                <c:pt idx="3138">
                  <c:v>19.899999999999999</c:v>
                </c:pt>
                <c:pt idx="3139">
                  <c:v>19.899999999999999</c:v>
                </c:pt>
                <c:pt idx="3140">
                  <c:v>19.899999999999999</c:v>
                </c:pt>
                <c:pt idx="3141">
                  <c:v>19.899999999999999</c:v>
                </c:pt>
                <c:pt idx="3142">
                  <c:v>19.899999999999999</c:v>
                </c:pt>
                <c:pt idx="3143">
                  <c:v>19.899999999999999</c:v>
                </c:pt>
                <c:pt idx="3144">
                  <c:v>19.899999999999999</c:v>
                </c:pt>
                <c:pt idx="3145">
                  <c:v>19.899999999999999</c:v>
                </c:pt>
                <c:pt idx="3146">
                  <c:v>19.899999999999999</c:v>
                </c:pt>
                <c:pt idx="3147">
                  <c:v>19.899999999999999</c:v>
                </c:pt>
                <c:pt idx="3148">
                  <c:v>19.899999999999999</c:v>
                </c:pt>
                <c:pt idx="3149">
                  <c:v>19.899999999999999</c:v>
                </c:pt>
                <c:pt idx="3150">
                  <c:v>19.899999999999999</c:v>
                </c:pt>
                <c:pt idx="3151">
                  <c:v>19.899999999999999</c:v>
                </c:pt>
                <c:pt idx="3152">
                  <c:v>19.899999999999999</c:v>
                </c:pt>
                <c:pt idx="3153">
                  <c:v>19.899999999999999</c:v>
                </c:pt>
                <c:pt idx="3154">
                  <c:v>19.899999999999999</c:v>
                </c:pt>
                <c:pt idx="3155">
                  <c:v>19.899999999999999</c:v>
                </c:pt>
                <c:pt idx="3156">
                  <c:v>19.899999999999999</c:v>
                </c:pt>
                <c:pt idx="3157">
                  <c:v>19.899999999999999</c:v>
                </c:pt>
                <c:pt idx="3158">
                  <c:v>19.899999999999999</c:v>
                </c:pt>
                <c:pt idx="3159">
                  <c:v>19.899999999999999</c:v>
                </c:pt>
                <c:pt idx="3160">
                  <c:v>19.899999999999999</c:v>
                </c:pt>
                <c:pt idx="3161">
                  <c:v>19.899999999999999</c:v>
                </c:pt>
                <c:pt idx="3162">
                  <c:v>19.8</c:v>
                </c:pt>
                <c:pt idx="3163">
                  <c:v>19.8</c:v>
                </c:pt>
                <c:pt idx="3164">
                  <c:v>19.600000000000001</c:v>
                </c:pt>
                <c:pt idx="3165">
                  <c:v>19.600000000000001</c:v>
                </c:pt>
                <c:pt idx="3166">
                  <c:v>19.600000000000001</c:v>
                </c:pt>
                <c:pt idx="3167">
                  <c:v>19.399999999999999</c:v>
                </c:pt>
                <c:pt idx="3168">
                  <c:v>19.399999999999999</c:v>
                </c:pt>
                <c:pt idx="3169">
                  <c:v>19.399999999999999</c:v>
                </c:pt>
                <c:pt idx="3170">
                  <c:v>19.2</c:v>
                </c:pt>
                <c:pt idx="3171">
                  <c:v>19.2</c:v>
                </c:pt>
                <c:pt idx="3172">
                  <c:v>19.2</c:v>
                </c:pt>
                <c:pt idx="3173">
                  <c:v>19</c:v>
                </c:pt>
                <c:pt idx="3174">
                  <c:v>19</c:v>
                </c:pt>
                <c:pt idx="3175">
                  <c:v>19</c:v>
                </c:pt>
                <c:pt idx="3176">
                  <c:v>19</c:v>
                </c:pt>
                <c:pt idx="3177">
                  <c:v>19</c:v>
                </c:pt>
                <c:pt idx="3178">
                  <c:v>19</c:v>
                </c:pt>
                <c:pt idx="3179">
                  <c:v>19</c:v>
                </c:pt>
                <c:pt idx="3180">
                  <c:v>19</c:v>
                </c:pt>
                <c:pt idx="3181">
                  <c:v>19</c:v>
                </c:pt>
                <c:pt idx="3182">
                  <c:v>19</c:v>
                </c:pt>
                <c:pt idx="3183">
                  <c:v>19</c:v>
                </c:pt>
                <c:pt idx="3184">
                  <c:v>19</c:v>
                </c:pt>
                <c:pt idx="3185">
                  <c:v>19</c:v>
                </c:pt>
                <c:pt idx="3186">
                  <c:v>19</c:v>
                </c:pt>
                <c:pt idx="3187">
                  <c:v>19</c:v>
                </c:pt>
                <c:pt idx="3188">
                  <c:v>19</c:v>
                </c:pt>
                <c:pt idx="3189">
                  <c:v>19</c:v>
                </c:pt>
                <c:pt idx="3190">
                  <c:v>19</c:v>
                </c:pt>
                <c:pt idx="3191">
                  <c:v>19</c:v>
                </c:pt>
                <c:pt idx="3192">
                  <c:v>19</c:v>
                </c:pt>
                <c:pt idx="3193">
                  <c:v>19</c:v>
                </c:pt>
                <c:pt idx="3194">
                  <c:v>19</c:v>
                </c:pt>
                <c:pt idx="3195">
                  <c:v>19</c:v>
                </c:pt>
                <c:pt idx="3196">
                  <c:v>19</c:v>
                </c:pt>
                <c:pt idx="3197">
                  <c:v>19</c:v>
                </c:pt>
                <c:pt idx="3198">
                  <c:v>19</c:v>
                </c:pt>
                <c:pt idx="3199">
                  <c:v>19</c:v>
                </c:pt>
                <c:pt idx="3200">
                  <c:v>19</c:v>
                </c:pt>
                <c:pt idx="3201">
                  <c:v>19</c:v>
                </c:pt>
                <c:pt idx="3202">
                  <c:v>19</c:v>
                </c:pt>
                <c:pt idx="3203">
                  <c:v>19</c:v>
                </c:pt>
                <c:pt idx="3204">
                  <c:v>19</c:v>
                </c:pt>
                <c:pt idx="3205">
                  <c:v>19</c:v>
                </c:pt>
                <c:pt idx="3206">
                  <c:v>19</c:v>
                </c:pt>
                <c:pt idx="3207">
                  <c:v>19</c:v>
                </c:pt>
                <c:pt idx="3208">
                  <c:v>19</c:v>
                </c:pt>
                <c:pt idx="3209">
                  <c:v>18.899999999999999</c:v>
                </c:pt>
                <c:pt idx="3210">
                  <c:v>18.7</c:v>
                </c:pt>
                <c:pt idx="3211">
                  <c:v>18.7</c:v>
                </c:pt>
                <c:pt idx="3212">
                  <c:v>18.7</c:v>
                </c:pt>
                <c:pt idx="3213">
                  <c:v>18.7</c:v>
                </c:pt>
                <c:pt idx="3214">
                  <c:v>18</c:v>
                </c:pt>
                <c:pt idx="3215">
                  <c:v>18</c:v>
                </c:pt>
                <c:pt idx="3216">
                  <c:v>18</c:v>
                </c:pt>
                <c:pt idx="3217">
                  <c:v>18</c:v>
                </c:pt>
                <c:pt idx="3218">
                  <c:v>18</c:v>
                </c:pt>
                <c:pt idx="3219">
                  <c:v>18</c:v>
                </c:pt>
                <c:pt idx="3220">
                  <c:v>18</c:v>
                </c:pt>
                <c:pt idx="3221">
                  <c:v>18</c:v>
                </c:pt>
                <c:pt idx="3222">
                  <c:v>18</c:v>
                </c:pt>
                <c:pt idx="3223">
                  <c:v>18</c:v>
                </c:pt>
                <c:pt idx="3224">
                  <c:v>18</c:v>
                </c:pt>
                <c:pt idx="3225">
                  <c:v>18</c:v>
                </c:pt>
                <c:pt idx="3226">
                  <c:v>18</c:v>
                </c:pt>
                <c:pt idx="3227">
                  <c:v>18</c:v>
                </c:pt>
                <c:pt idx="3228">
                  <c:v>18</c:v>
                </c:pt>
                <c:pt idx="3229">
                  <c:v>18</c:v>
                </c:pt>
                <c:pt idx="3230">
                  <c:v>18</c:v>
                </c:pt>
                <c:pt idx="3231">
                  <c:v>18</c:v>
                </c:pt>
                <c:pt idx="3232">
                  <c:v>18</c:v>
                </c:pt>
                <c:pt idx="3233">
                  <c:v>18</c:v>
                </c:pt>
                <c:pt idx="3234">
                  <c:v>18</c:v>
                </c:pt>
                <c:pt idx="3235">
                  <c:v>18</c:v>
                </c:pt>
                <c:pt idx="3236">
                  <c:v>18</c:v>
                </c:pt>
                <c:pt idx="3237">
                  <c:v>18</c:v>
                </c:pt>
                <c:pt idx="3238">
                  <c:v>18</c:v>
                </c:pt>
                <c:pt idx="3239">
                  <c:v>18</c:v>
                </c:pt>
                <c:pt idx="3240">
                  <c:v>18</c:v>
                </c:pt>
                <c:pt idx="3241">
                  <c:v>18</c:v>
                </c:pt>
                <c:pt idx="3242">
                  <c:v>18</c:v>
                </c:pt>
                <c:pt idx="3243">
                  <c:v>18</c:v>
                </c:pt>
                <c:pt idx="3244">
                  <c:v>18</c:v>
                </c:pt>
                <c:pt idx="3245">
                  <c:v>18</c:v>
                </c:pt>
                <c:pt idx="3246">
                  <c:v>18</c:v>
                </c:pt>
                <c:pt idx="3247">
                  <c:v>18</c:v>
                </c:pt>
                <c:pt idx="3248">
                  <c:v>18</c:v>
                </c:pt>
                <c:pt idx="3249">
                  <c:v>18</c:v>
                </c:pt>
                <c:pt idx="3250">
                  <c:v>18</c:v>
                </c:pt>
                <c:pt idx="3251">
                  <c:v>18</c:v>
                </c:pt>
                <c:pt idx="3252">
                  <c:v>18</c:v>
                </c:pt>
                <c:pt idx="3253">
                  <c:v>17.8</c:v>
                </c:pt>
                <c:pt idx="3254">
                  <c:v>17.600000000000001</c:v>
                </c:pt>
                <c:pt idx="3255">
                  <c:v>17.399999999999999</c:v>
                </c:pt>
                <c:pt idx="3256">
                  <c:v>17.2</c:v>
                </c:pt>
                <c:pt idx="3257">
                  <c:v>17.2</c:v>
                </c:pt>
                <c:pt idx="3258">
                  <c:v>17.100000000000001</c:v>
                </c:pt>
                <c:pt idx="3259">
                  <c:v>17.100000000000001</c:v>
                </c:pt>
                <c:pt idx="3260">
                  <c:v>17.100000000000001</c:v>
                </c:pt>
                <c:pt idx="3261">
                  <c:v>17.100000000000001</c:v>
                </c:pt>
                <c:pt idx="3262">
                  <c:v>17.100000000000001</c:v>
                </c:pt>
                <c:pt idx="3263">
                  <c:v>17.100000000000001</c:v>
                </c:pt>
                <c:pt idx="3264">
                  <c:v>17.100000000000001</c:v>
                </c:pt>
                <c:pt idx="3265">
                  <c:v>17.100000000000001</c:v>
                </c:pt>
                <c:pt idx="3266">
                  <c:v>17.100000000000001</c:v>
                </c:pt>
                <c:pt idx="3267">
                  <c:v>17.100000000000001</c:v>
                </c:pt>
                <c:pt idx="3268">
                  <c:v>17.100000000000001</c:v>
                </c:pt>
                <c:pt idx="3269">
                  <c:v>17.100000000000001</c:v>
                </c:pt>
                <c:pt idx="3270">
                  <c:v>17.100000000000001</c:v>
                </c:pt>
                <c:pt idx="3271">
                  <c:v>17.100000000000001</c:v>
                </c:pt>
                <c:pt idx="3272">
                  <c:v>17.100000000000001</c:v>
                </c:pt>
                <c:pt idx="3273">
                  <c:v>17.100000000000001</c:v>
                </c:pt>
                <c:pt idx="3274">
                  <c:v>17.100000000000001</c:v>
                </c:pt>
                <c:pt idx="3275">
                  <c:v>17.100000000000001</c:v>
                </c:pt>
                <c:pt idx="3276">
                  <c:v>17.100000000000001</c:v>
                </c:pt>
                <c:pt idx="3277">
                  <c:v>16.7</c:v>
                </c:pt>
                <c:pt idx="3278">
                  <c:v>16.7</c:v>
                </c:pt>
                <c:pt idx="3279">
                  <c:v>16.7</c:v>
                </c:pt>
                <c:pt idx="3280">
                  <c:v>16.7</c:v>
                </c:pt>
                <c:pt idx="3281">
                  <c:v>16.3</c:v>
                </c:pt>
                <c:pt idx="3282">
                  <c:v>16.3</c:v>
                </c:pt>
                <c:pt idx="3283">
                  <c:v>16.3</c:v>
                </c:pt>
                <c:pt idx="3284">
                  <c:v>16</c:v>
                </c:pt>
                <c:pt idx="3285">
                  <c:v>16</c:v>
                </c:pt>
                <c:pt idx="3286">
                  <c:v>16</c:v>
                </c:pt>
                <c:pt idx="3287">
                  <c:v>16</c:v>
                </c:pt>
                <c:pt idx="3288">
                  <c:v>16</c:v>
                </c:pt>
                <c:pt idx="3289">
                  <c:v>16</c:v>
                </c:pt>
                <c:pt idx="3290">
                  <c:v>16</c:v>
                </c:pt>
                <c:pt idx="3291">
                  <c:v>16</c:v>
                </c:pt>
                <c:pt idx="3292">
                  <c:v>16</c:v>
                </c:pt>
                <c:pt idx="3293">
                  <c:v>16</c:v>
                </c:pt>
                <c:pt idx="3294">
                  <c:v>16</c:v>
                </c:pt>
                <c:pt idx="3295">
                  <c:v>16</c:v>
                </c:pt>
                <c:pt idx="3296">
                  <c:v>16</c:v>
                </c:pt>
                <c:pt idx="3297">
                  <c:v>16</c:v>
                </c:pt>
                <c:pt idx="3298">
                  <c:v>16</c:v>
                </c:pt>
                <c:pt idx="3299">
                  <c:v>16</c:v>
                </c:pt>
                <c:pt idx="3300">
                  <c:v>16</c:v>
                </c:pt>
                <c:pt idx="3301">
                  <c:v>16</c:v>
                </c:pt>
                <c:pt idx="3302">
                  <c:v>15.6</c:v>
                </c:pt>
                <c:pt idx="3303">
                  <c:v>15.6</c:v>
                </c:pt>
                <c:pt idx="3304">
                  <c:v>15.4</c:v>
                </c:pt>
                <c:pt idx="3305">
                  <c:v>15.3</c:v>
                </c:pt>
                <c:pt idx="3306">
                  <c:v>15.3</c:v>
                </c:pt>
                <c:pt idx="3307">
                  <c:v>15.3</c:v>
                </c:pt>
                <c:pt idx="3308">
                  <c:v>15.3</c:v>
                </c:pt>
                <c:pt idx="3309">
                  <c:v>15.3</c:v>
                </c:pt>
                <c:pt idx="3310">
                  <c:v>15.1</c:v>
                </c:pt>
                <c:pt idx="3311">
                  <c:v>15.1</c:v>
                </c:pt>
                <c:pt idx="3312">
                  <c:v>15.1</c:v>
                </c:pt>
                <c:pt idx="3313">
                  <c:v>15.1</c:v>
                </c:pt>
                <c:pt idx="3314">
                  <c:v>15.1</c:v>
                </c:pt>
                <c:pt idx="3315">
                  <c:v>15.1</c:v>
                </c:pt>
                <c:pt idx="3316">
                  <c:v>15.1</c:v>
                </c:pt>
                <c:pt idx="3317">
                  <c:v>15.1</c:v>
                </c:pt>
                <c:pt idx="3318">
                  <c:v>15.1</c:v>
                </c:pt>
                <c:pt idx="3319">
                  <c:v>15.1</c:v>
                </c:pt>
                <c:pt idx="3320">
                  <c:v>15.1</c:v>
                </c:pt>
                <c:pt idx="3321">
                  <c:v>15.1</c:v>
                </c:pt>
                <c:pt idx="3322">
                  <c:v>15.1</c:v>
                </c:pt>
                <c:pt idx="3323">
                  <c:v>15.1</c:v>
                </c:pt>
                <c:pt idx="3324">
                  <c:v>15.1</c:v>
                </c:pt>
                <c:pt idx="3325">
                  <c:v>15.1</c:v>
                </c:pt>
                <c:pt idx="3326">
                  <c:v>15.1</c:v>
                </c:pt>
                <c:pt idx="3327">
                  <c:v>15.1</c:v>
                </c:pt>
                <c:pt idx="3328">
                  <c:v>14.9</c:v>
                </c:pt>
                <c:pt idx="3329">
                  <c:v>14.7</c:v>
                </c:pt>
                <c:pt idx="3330">
                  <c:v>14.7</c:v>
                </c:pt>
                <c:pt idx="3331">
                  <c:v>14.7</c:v>
                </c:pt>
                <c:pt idx="3332">
                  <c:v>14.7</c:v>
                </c:pt>
                <c:pt idx="3333">
                  <c:v>14.7</c:v>
                </c:pt>
                <c:pt idx="3334">
                  <c:v>14.7</c:v>
                </c:pt>
                <c:pt idx="3335">
                  <c:v>14.4</c:v>
                </c:pt>
                <c:pt idx="3336">
                  <c:v>14.4</c:v>
                </c:pt>
                <c:pt idx="3337">
                  <c:v>14.4</c:v>
                </c:pt>
                <c:pt idx="3338">
                  <c:v>14.4</c:v>
                </c:pt>
                <c:pt idx="3339">
                  <c:v>14</c:v>
                </c:pt>
                <c:pt idx="3340">
                  <c:v>14</c:v>
                </c:pt>
                <c:pt idx="3341">
                  <c:v>14</c:v>
                </c:pt>
                <c:pt idx="3342">
                  <c:v>14</c:v>
                </c:pt>
                <c:pt idx="3343">
                  <c:v>14</c:v>
                </c:pt>
                <c:pt idx="3344">
                  <c:v>14</c:v>
                </c:pt>
                <c:pt idx="3345">
                  <c:v>14</c:v>
                </c:pt>
                <c:pt idx="3346">
                  <c:v>14</c:v>
                </c:pt>
                <c:pt idx="3347">
                  <c:v>14</c:v>
                </c:pt>
                <c:pt idx="3348">
                  <c:v>14</c:v>
                </c:pt>
                <c:pt idx="3349">
                  <c:v>14</c:v>
                </c:pt>
                <c:pt idx="3350">
                  <c:v>14</c:v>
                </c:pt>
                <c:pt idx="3351">
                  <c:v>14</c:v>
                </c:pt>
                <c:pt idx="3352">
                  <c:v>14</c:v>
                </c:pt>
                <c:pt idx="3353">
                  <c:v>14</c:v>
                </c:pt>
                <c:pt idx="3354">
                  <c:v>14</c:v>
                </c:pt>
                <c:pt idx="3355">
                  <c:v>14</c:v>
                </c:pt>
                <c:pt idx="3356">
                  <c:v>14</c:v>
                </c:pt>
                <c:pt idx="3357">
                  <c:v>14</c:v>
                </c:pt>
                <c:pt idx="3358">
                  <c:v>14</c:v>
                </c:pt>
                <c:pt idx="3359">
                  <c:v>14</c:v>
                </c:pt>
                <c:pt idx="3360">
                  <c:v>14</c:v>
                </c:pt>
                <c:pt idx="3361">
                  <c:v>13.6</c:v>
                </c:pt>
                <c:pt idx="3362">
                  <c:v>13.6</c:v>
                </c:pt>
                <c:pt idx="3363">
                  <c:v>13.6</c:v>
                </c:pt>
                <c:pt idx="3364">
                  <c:v>13.5</c:v>
                </c:pt>
                <c:pt idx="3365">
                  <c:v>13.3</c:v>
                </c:pt>
                <c:pt idx="3366">
                  <c:v>13.3</c:v>
                </c:pt>
                <c:pt idx="3367">
                  <c:v>13.3</c:v>
                </c:pt>
                <c:pt idx="3368">
                  <c:v>13.1</c:v>
                </c:pt>
                <c:pt idx="3369">
                  <c:v>12.9</c:v>
                </c:pt>
                <c:pt idx="3370">
                  <c:v>12.9</c:v>
                </c:pt>
                <c:pt idx="3371">
                  <c:v>12.9</c:v>
                </c:pt>
                <c:pt idx="3372">
                  <c:v>12.9</c:v>
                </c:pt>
                <c:pt idx="3373">
                  <c:v>12.9</c:v>
                </c:pt>
                <c:pt idx="3374">
                  <c:v>12.9</c:v>
                </c:pt>
                <c:pt idx="3375">
                  <c:v>12.9</c:v>
                </c:pt>
                <c:pt idx="3376">
                  <c:v>12.9</c:v>
                </c:pt>
                <c:pt idx="3377">
                  <c:v>12.9</c:v>
                </c:pt>
                <c:pt idx="3378">
                  <c:v>12.9</c:v>
                </c:pt>
                <c:pt idx="3379">
                  <c:v>12.9</c:v>
                </c:pt>
                <c:pt idx="3380">
                  <c:v>12.9</c:v>
                </c:pt>
                <c:pt idx="3381">
                  <c:v>12.9</c:v>
                </c:pt>
                <c:pt idx="3382">
                  <c:v>12.9</c:v>
                </c:pt>
                <c:pt idx="3383">
                  <c:v>12.9</c:v>
                </c:pt>
                <c:pt idx="3384">
                  <c:v>12.9</c:v>
                </c:pt>
                <c:pt idx="3385">
                  <c:v>12.9</c:v>
                </c:pt>
                <c:pt idx="3386">
                  <c:v>12.7</c:v>
                </c:pt>
                <c:pt idx="3387">
                  <c:v>12.7</c:v>
                </c:pt>
                <c:pt idx="3388">
                  <c:v>12.6</c:v>
                </c:pt>
                <c:pt idx="3389">
                  <c:v>12.4</c:v>
                </c:pt>
                <c:pt idx="3390">
                  <c:v>12.2</c:v>
                </c:pt>
                <c:pt idx="3391">
                  <c:v>12</c:v>
                </c:pt>
                <c:pt idx="3392">
                  <c:v>12</c:v>
                </c:pt>
                <c:pt idx="3393">
                  <c:v>12</c:v>
                </c:pt>
                <c:pt idx="3394">
                  <c:v>12</c:v>
                </c:pt>
                <c:pt idx="3395">
                  <c:v>12</c:v>
                </c:pt>
                <c:pt idx="3396">
                  <c:v>12</c:v>
                </c:pt>
                <c:pt idx="3397">
                  <c:v>12</c:v>
                </c:pt>
                <c:pt idx="3398">
                  <c:v>12</c:v>
                </c:pt>
                <c:pt idx="3399">
                  <c:v>12</c:v>
                </c:pt>
                <c:pt idx="3400">
                  <c:v>12</c:v>
                </c:pt>
                <c:pt idx="3401">
                  <c:v>12</c:v>
                </c:pt>
                <c:pt idx="3402">
                  <c:v>12</c:v>
                </c:pt>
                <c:pt idx="3403">
                  <c:v>12</c:v>
                </c:pt>
                <c:pt idx="3404">
                  <c:v>12</c:v>
                </c:pt>
                <c:pt idx="3405">
                  <c:v>12</c:v>
                </c:pt>
                <c:pt idx="3406">
                  <c:v>12</c:v>
                </c:pt>
                <c:pt idx="3407">
                  <c:v>12</c:v>
                </c:pt>
                <c:pt idx="3408">
                  <c:v>12</c:v>
                </c:pt>
                <c:pt idx="3409">
                  <c:v>11.7</c:v>
                </c:pt>
                <c:pt idx="3410">
                  <c:v>11.7</c:v>
                </c:pt>
                <c:pt idx="3411">
                  <c:v>11.7</c:v>
                </c:pt>
                <c:pt idx="3412">
                  <c:v>11.7</c:v>
                </c:pt>
                <c:pt idx="3413">
                  <c:v>11.3</c:v>
                </c:pt>
                <c:pt idx="3414">
                  <c:v>11.3</c:v>
                </c:pt>
                <c:pt idx="3415">
                  <c:v>11.3</c:v>
                </c:pt>
                <c:pt idx="3416">
                  <c:v>11.3</c:v>
                </c:pt>
                <c:pt idx="3417">
                  <c:v>11.3</c:v>
                </c:pt>
                <c:pt idx="3418">
                  <c:v>11.3</c:v>
                </c:pt>
                <c:pt idx="3419">
                  <c:v>10.9</c:v>
                </c:pt>
                <c:pt idx="3420">
                  <c:v>10.9</c:v>
                </c:pt>
                <c:pt idx="3421">
                  <c:v>10.9</c:v>
                </c:pt>
                <c:pt idx="3422">
                  <c:v>10.9</c:v>
                </c:pt>
                <c:pt idx="3423">
                  <c:v>10.9</c:v>
                </c:pt>
                <c:pt idx="3424">
                  <c:v>10.9</c:v>
                </c:pt>
                <c:pt idx="3425">
                  <c:v>10.9</c:v>
                </c:pt>
                <c:pt idx="3426">
                  <c:v>10.9</c:v>
                </c:pt>
                <c:pt idx="3427">
                  <c:v>10.9</c:v>
                </c:pt>
                <c:pt idx="3428">
                  <c:v>10.9</c:v>
                </c:pt>
                <c:pt idx="3429">
                  <c:v>10.9</c:v>
                </c:pt>
                <c:pt idx="3430">
                  <c:v>10.9</c:v>
                </c:pt>
                <c:pt idx="3431">
                  <c:v>10.9</c:v>
                </c:pt>
                <c:pt idx="3432">
                  <c:v>10.9</c:v>
                </c:pt>
                <c:pt idx="3433">
                  <c:v>10.9</c:v>
                </c:pt>
                <c:pt idx="3434">
                  <c:v>10.9</c:v>
                </c:pt>
                <c:pt idx="3435">
                  <c:v>10.9</c:v>
                </c:pt>
                <c:pt idx="3436">
                  <c:v>10.9</c:v>
                </c:pt>
                <c:pt idx="3437">
                  <c:v>10.9</c:v>
                </c:pt>
                <c:pt idx="3438">
                  <c:v>10.9</c:v>
                </c:pt>
                <c:pt idx="3439">
                  <c:v>10.9</c:v>
                </c:pt>
                <c:pt idx="3440">
                  <c:v>10.8</c:v>
                </c:pt>
                <c:pt idx="3441">
                  <c:v>10.8</c:v>
                </c:pt>
                <c:pt idx="3442">
                  <c:v>10.6</c:v>
                </c:pt>
                <c:pt idx="3443">
                  <c:v>10.4</c:v>
                </c:pt>
                <c:pt idx="3444">
                  <c:v>10</c:v>
                </c:pt>
                <c:pt idx="3445">
                  <c:v>10</c:v>
                </c:pt>
                <c:pt idx="3446">
                  <c:v>10</c:v>
                </c:pt>
                <c:pt idx="3447">
                  <c:v>10</c:v>
                </c:pt>
                <c:pt idx="3448">
                  <c:v>10</c:v>
                </c:pt>
                <c:pt idx="3449">
                  <c:v>10</c:v>
                </c:pt>
                <c:pt idx="3450">
                  <c:v>10</c:v>
                </c:pt>
                <c:pt idx="3451">
                  <c:v>10</c:v>
                </c:pt>
                <c:pt idx="3452">
                  <c:v>10</c:v>
                </c:pt>
                <c:pt idx="3453">
                  <c:v>10</c:v>
                </c:pt>
                <c:pt idx="3454">
                  <c:v>10</c:v>
                </c:pt>
                <c:pt idx="3455">
                  <c:v>10</c:v>
                </c:pt>
                <c:pt idx="3456">
                  <c:v>10</c:v>
                </c:pt>
                <c:pt idx="3457">
                  <c:v>10</c:v>
                </c:pt>
                <c:pt idx="3458">
                  <c:v>9.6999999999999993</c:v>
                </c:pt>
                <c:pt idx="3459">
                  <c:v>9.3000000000000007</c:v>
                </c:pt>
                <c:pt idx="3460">
                  <c:v>9</c:v>
                </c:pt>
                <c:pt idx="3461">
                  <c:v>9</c:v>
                </c:pt>
                <c:pt idx="3462">
                  <c:v>9</c:v>
                </c:pt>
                <c:pt idx="3463">
                  <c:v>9</c:v>
                </c:pt>
                <c:pt idx="3464">
                  <c:v>9</c:v>
                </c:pt>
                <c:pt idx="3465">
                  <c:v>9</c:v>
                </c:pt>
                <c:pt idx="3466">
                  <c:v>9</c:v>
                </c:pt>
                <c:pt idx="3467">
                  <c:v>8.8000000000000007</c:v>
                </c:pt>
                <c:pt idx="3468">
                  <c:v>8.1</c:v>
                </c:pt>
                <c:pt idx="3469">
                  <c:v>8.1</c:v>
                </c:pt>
                <c:pt idx="3470">
                  <c:v>8.1</c:v>
                </c:pt>
                <c:pt idx="3471">
                  <c:v>8.1</c:v>
                </c:pt>
                <c:pt idx="3472">
                  <c:v>8.1</c:v>
                </c:pt>
                <c:pt idx="3473">
                  <c:v>8.1</c:v>
                </c:pt>
                <c:pt idx="3474">
                  <c:v>8.1</c:v>
                </c:pt>
                <c:pt idx="3475">
                  <c:v>8.1</c:v>
                </c:pt>
                <c:pt idx="3476">
                  <c:v>8.1</c:v>
                </c:pt>
                <c:pt idx="3477">
                  <c:v>8.1</c:v>
                </c:pt>
                <c:pt idx="3478">
                  <c:v>8.1</c:v>
                </c:pt>
                <c:pt idx="3479">
                  <c:v>7.7</c:v>
                </c:pt>
                <c:pt idx="3480">
                  <c:v>7.7</c:v>
                </c:pt>
                <c:pt idx="3481">
                  <c:v>7.3</c:v>
                </c:pt>
                <c:pt idx="3482">
                  <c:v>7.3</c:v>
                </c:pt>
                <c:pt idx="3483">
                  <c:v>7</c:v>
                </c:pt>
                <c:pt idx="3484">
                  <c:v>7</c:v>
                </c:pt>
                <c:pt idx="3485">
                  <c:v>7</c:v>
                </c:pt>
                <c:pt idx="3486">
                  <c:v>7</c:v>
                </c:pt>
                <c:pt idx="3487">
                  <c:v>7</c:v>
                </c:pt>
                <c:pt idx="3488">
                  <c:v>7</c:v>
                </c:pt>
                <c:pt idx="3489">
                  <c:v>7</c:v>
                </c:pt>
                <c:pt idx="3490">
                  <c:v>7</c:v>
                </c:pt>
                <c:pt idx="3491">
                  <c:v>7</c:v>
                </c:pt>
                <c:pt idx="3492">
                  <c:v>7</c:v>
                </c:pt>
                <c:pt idx="3493">
                  <c:v>7</c:v>
                </c:pt>
                <c:pt idx="3494">
                  <c:v>6.3</c:v>
                </c:pt>
                <c:pt idx="3495">
                  <c:v>6.1</c:v>
                </c:pt>
                <c:pt idx="3496">
                  <c:v>6.1</c:v>
                </c:pt>
                <c:pt idx="3497">
                  <c:v>6.1</c:v>
                </c:pt>
                <c:pt idx="3498">
                  <c:v>6.1</c:v>
                </c:pt>
                <c:pt idx="3499">
                  <c:v>6.1</c:v>
                </c:pt>
                <c:pt idx="3500">
                  <c:v>5.7</c:v>
                </c:pt>
                <c:pt idx="3501">
                  <c:v>5</c:v>
                </c:pt>
                <c:pt idx="3502">
                  <c:v>5</c:v>
                </c:pt>
                <c:pt idx="3503">
                  <c:v>5</c:v>
                </c:pt>
                <c:pt idx="3504">
                  <c:v>5</c:v>
                </c:pt>
                <c:pt idx="3505">
                  <c:v>3.9</c:v>
                </c:pt>
                <c:pt idx="3506">
                  <c:v>3.9</c:v>
                </c:pt>
                <c:pt idx="3507">
                  <c:v>3.9</c:v>
                </c:pt>
                <c:pt idx="3508">
                  <c:v>3.9</c:v>
                </c:pt>
                <c:pt idx="3509">
                  <c:v>3</c:v>
                </c:pt>
                <c:pt idx="3510">
                  <c:v>3</c:v>
                </c:pt>
                <c:pt idx="3511">
                  <c:v>3</c:v>
                </c:pt>
                <c:pt idx="3512">
                  <c:v>3</c:v>
                </c:pt>
                <c:pt idx="3513">
                  <c:v>3</c:v>
                </c:pt>
                <c:pt idx="3514">
                  <c:v>3</c:v>
                </c:pt>
                <c:pt idx="3515">
                  <c:v>1.9</c:v>
                </c:pt>
                <c:pt idx="3516">
                  <c:v>1.9</c:v>
                </c:pt>
                <c:pt idx="3517">
                  <c:v>1.9</c:v>
                </c:pt>
                <c:pt idx="3518">
                  <c:v>1.9</c:v>
                </c:pt>
                <c:pt idx="3519">
                  <c:v>1.9</c:v>
                </c:pt>
                <c:pt idx="3520">
                  <c:v>1.9</c:v>
                </c:pt>
                <c:pt idx="3521">
                  <c:v>1.9</c:v>
                </c:pt>
                <c:pt idx="3522">
                  <c:v>1.9</c:v>
                </c:pt>
              </c:numCache>
            </c:numRef>
          </c:xVal>
          <c:yVal>
            <c:numRef>
              <c:f>KCALL!$F$5250:$F$8772</c:f>
              <c:numCache>
                <c:formatCode>General</c:formatCode>
                <c:ptCount val="3523"/>
                <c:pt idx="0">
                  <c:v>49.65</c:v>
                </c:pt>
                <c:pt idx="1">
                  <c:v>49.65</c:v>
                </c:pt>
                <c:pt idx="2">
                  <c:v>49.6</c:v>
                </c:pt>
                <c:pt idx="3">
                  <c:v>49.55</c:v>
                </c:pt>
                <c:pt idx="4">
                  <c:v>49.55</c:v>
                </c:pt>
                <c:pt idx="5">
                  <c:v>49.5</c:v>
                </c:pt>
                <c:pt idx="6">
                  <c:v>49.5</c:v>
                </c:pt>
                <c:pt idx="7">
                  <c:v>49.45</c:v>
                </c:pt>
                <c:pt idx="8">
                  <c:v>49.45</c:v>
                </c:pt>
                <c:pt idx="9">
                  <c:v>49.4</c:v>
                </c:pt>
                <c:pt idx="10">
                  <c:v>49.4</c:v>
                </c:pt>
                <c:pt idx="11">
                  <c:v>49.4</c:v>
                </c:pt>
                <c:pt idx="12">
                  <c:v>49.35</c:v>
                </c:pt>
                <c:pt idx="13">
                  <c:v>49.25</c:v>
                </c:pt>
                <c:pt idx="14">
                  <c:v>49.14</c:v>
                </c:pt>
                <c:pt idx="15">
                  <c:v>49.09</c:v>
                </c:pt>
                <c:pt idx="16">
                  <c:v>49.09</c:v>
                </c:pt>
                <c:pt idx="17">
                  <c:v>49.09</c:v>
                </c:pt>
                <c:pt idx="18">
                  <c:v>48.03</c:v>
                </c:pt>
                <c:pt idx="19">
                  <c:v>47.54</c:v>
                </c:pt>
                <c:pt idx="20">
                  <c:v>47.54</c:v>
                </c:pt>
                <c:pt idx="21">
                  <c:v>47.54</c:v>
                </c:pt>
                <c:pt idx="22">
                  <c:v>47.49</c:v>
                </c:pt>
                <c:pt idx="23">
                  <c:v>47.45</c:v>
                </c:pt>
                <c:pt idx="24">
                  <c:v>47.35</c:v>
                </c:pt>
                <c:pt idx="25">
                  <c:v>44.2</c:v>
                </c:pt>
                <c:pt idx="26">
                  <c:v>44.2</c:v>
                </c:pt>
                <c:pt idx="27">
                  <c:v>43.19</c:v>
                </c:pt>
                <c:pt idx="28">
                  <c:v>42.56</c:v>
                </c:pt>
                <c:pt idx="29">
                  <c:v>42.51</c:v>
                </c:pt>
                <c:pt idx="30">
                  <c:v>42.17</c:v>
                </c:pt>
                <c:pt idx="31">
                  <c:v>40.340000000000003</c:v>
                </c:pt>
                <c:pt idx="32">
                  <c:v>40.200000000000003</c:v>
                </c:pt>
                <c:pt idx="33">
                  <c:v>39.01</c:v>
                </c:pt>
                <c:pt idx="34">
                  <c:v>38.06</c:v>
                </c:pt>
                <c:pt idx="35">
                  <c:v>38.020000000000003</c:v>
                </c:pt>
                <c:pt idx="36">
                  <c:v>37.86</c:v>
                </c:pt>
                <c:pt idx="37">
                  <c:v>37.67</c:v>
                </c:pt>
                <c:pt idx="38">
                  <c:v>37.590000000000003</c:v>
                </c:pt>
                <c:pt idx="39">
                  <c:v>37.590000000000003</c:v>
                </c:pt>
                <c:pt idx="40">
                  <c:v>37.33</c:v>
                </c:pt>
                <c:pt idx="41">
                  <c:v>36.86</c:v>
                </c:pt>
                <c:pt idx="42">
                  <c:v>36.65</c:v>
                </c:pt>
                <c:pt idx="43">
                  <c:v>36.64</c:v>
                </c:pt>
                <c:pt idx="44">
                  <c:v>36.58</c:v>
                </c:pt>
                <c:pt idx="45">
                  <c:v>36.090000000000003</c:v>
                </c:pt>
                <c:pt idx="46">
                  <c:v>36.020000000000003</c:v>
                </c:pt>
                <c:pt idx="47">
                  <c:v>36.020000000000003</c:v>
                </c:pt>
                <c:pt idx="48">
                  <c:v>35.909999999999997</c:v>
                </c:pt>
                <c:pt idx="49">
                  <c:v>35.58</c:v>
                </c:pt>
                <c:pt idx="50">
                  <c:v>35.07</c:v>
                </c:pt>
                <c:pt idx="51">
                  <c:v>35.049999999999997</c:v>
                </c:pt>
                <c:pt idx="52">
                  <c:v>34.93</c:v>
                </c:pt>
                <c:pt idx="53">
                  <c:v>34.700000000000003</c:v>
                </c:pt>
                <c:pt idx="54">
                  <c:v>34.56</c:v>
                </c:pt>
                <c:pt idx="55">
                  <c:v>34.520000000000003</c:v>
                </c:pt>
                <c:pt idx="56">
                  <c:v>33.880000000000003</c:v>
                </c:pt>
                <c:pt idx="57">
                  <c:v>33.840000000000003</c:v>
                </c:pt>
                <c:pt idx="58">
                  <c:v>33.15</c:v>
                </c:pt>
                <c:pt idx="59">
                  <c:v>32.29</c:v>
                </c:pt>
                <c:pt idx="60">
                  <c:v>32.19</c:v>
                </c:pt>
                <c:pt idx="61">
                  <c:v>32.04</c:v>
                </c:pt>
                <c:pt idx="62">
                  <c:v>31.55</c:v>
                </c:pt>
                <c:pt idx="63">
                  <c:v>31.26</c:v>
                </c:pt>
                <c:pt idx="64">
                  <c:v>31.16</c:v>
                </c:pt>
                <c:pt idx="65">
                  <c:v>31.13</c:v>
                </c:pt>
                <c:pt idx="66">
                  <c:v>31.1</c:v>
                </c:pt>
                <c:pt idx="67">
                  <c:v>31</c:v>
                </c:pt>
                <c:pt idx="68">
                  <c:v>30.91</c:v>
                </c:pt>
                <c:pt idx="69">
                  <c:v>30.17</c:v>
                </c:pt>
                <c:pt idx="70">
                  <c:v>30.07</c:v>
                </c:pt>
                <c:pt idx="71">
                  <c:v>29.83</c:v>
                </c:pt>
                <c:pt idx="72">
                  <c:v>28.65</c:v>
                </c:pt>
                <c:pt idx="73">
                  <c:v>28.33</c:v>
                </c:pt>
                <c:pt idx="74">
                  <c:v>27.73</c:v>
                </c:pt>
                <c:pt idx="75">
                  <c:v>27.54</c:v>
                </c:pt>
                <c:pt idx="76">
                  <c:v>27.4</c:v>
                </c:pt>
                <c:pt idx="77">
                  <c:v>27.37</c:v>
                </c:pt>
                <c:pt idx="78">
                  <c:v>27.37</c:v>
                </c:pt>
                <c:pt idx="79">
                  <c:v>27.37</c:v>
                </c:pt>
                <c:pt idx="80">
                  <c:v>26.4</c:v>
                </c:pt>
                <c:pt idx="81">
                  <c:v>26.38</c:v>
                </c:pt>
                <c:pt idx="82">
                  <c:v>26.32</c:v>
                </c:pt>
                <c:pt idx="83">
                  <c:v>26.3</c:v>
                </c:pt>
                <c:pt idx="84">
                  <c:v>25.3</c:v>
                </c:pt>
                <c:pt idx="85">
                  <c:v>25.25</c:v>
                </c:pt>
                <c:pt idx="86">
                  <c:v>24.48</c:v>
                </c:pt>
                <c:pt idx="87">
                  <c:v>24.41</c:v>
                </c:pt>
                <c:pt idx="88">
                  <c:v>24.34</c:v>
                </c:pt>
                <c:pt idx="89">
                  <c:v>24.24</c:v>
                </c:pt>
                <c:pt idx="90">
                  <c:v>24.14</c:v>
                </c:pt>
                <c:pt idx="91">
                  <c:v>23.39</c:v>
                </c:pt>
                <c:pt idx="92">
                  <c:v>22.92</c:v>
                </c:pt>
                <c:pt idx="93">
                  <c:v>22.48</c:v>
                </c:pt>
                <c:pt idx="94">
                  <c:v>22.37</c:v>
                </c:pt>
                <c:pt idx="95">
                  <c:v>22.37</c:v>
                </c:pt>
                <c:pt idx="96">
                  <c:v>22.37</c:v>
                </c:pt>
                <c:pt idx="97">
                  <c:v>22.25</c:v>
                </c:pt>
                <c:pt idx="98">
                  <c:v>22.03</c:v>
                </c:pt>
                <c:pt idx="99">
                  <c:v>21.47</c:v>
                </c:pt>
                <c:pt idx="100">
                  <c:v>21.47</c:v>
                </c:pt>
                <c:pt idx="101">
                  <c:v>21.39</c:v>
                </c:pt>
                <c:pt idx="102">
                  <c:v>21.15</c:v>
                </c:pt>
                <c:pt idx="103">
                  <c:v>19.73</c:v>
                </c:pt>
                <c:pt idx="104">
                  <c:v>18.809999999999999</c:v>
                </c:pt>
                <c:pt idx="105">
                  <c:v>18.600000000000001</c:v>
                </c:pt>
                <c:pt idx="106">
                  <c:v>18.57</c:v>
                </c:pt>
                <c:pt idx="107">
                  <c:v>17.16</c:v>
                </c:pt>
                <c:pt idx="108">
                  <c:v>16.600000000000001</c:v>
                </c:pt>
                <c:pt idx="109">
                  <c:v>14.76</c:v>
                </c:pt>
                <c:pt idx="110">
                  <c:v>14.6</c:v>
                </c:pt>
                <c:pt idx="111">
                  <c:v>13.67</c:v>
                </c:pt>
                <c:pt idx="112">
                  <c:v>11.1</c:v>
                </c:pt>
                <c:pt idx="113">
                  <c:v>32.04</c:v>
                </c:pt>
                <c:pt idx="114">
                  <c:v>28.52</c:v>
                </c:pt>
                <c:pt idx="115">
                  <c:v>25.68</c:v>
                </c:pt>
                <c:pt idx="116">
                  <c:v>24.57</c:v>
                </c:pt>
                <c:pt idx="117">
                  <c:v>47.56</c:v>
                </c:pt>
                <c:pt idx="118">
                  <c:v>39.28</c:v>
                </c:pt>
                <c:pt idx="119">
                  <c:v>33.380000000000003</c:v>
                </c:pt>
                <c:pt idx="120">
                  <c:v>31.93</c:v>
                </c:pt>
                <c:pt idx="121">
                  <c:v>30.51</c:v>
                </c:pt>
                <c:pt idx="122">
                  <c:v>28.64</c:v>
                </c:pt>
                <c:pt idx="123">
                  <c:v>28.09</c:v>
                </c:pt>
                <c:pt idx="124">
                  <c:v>27.67</c:v>
                </c:pt>
                <c:pt idx="125">
                  <c:v>25.32</c:v>
                </c:pt>
                <c:pt idx="126">
                  <c:v>23.6</c:v>
                </c:pt>
                <c:pt idx="127">
                  <c:v>21.28</c:v>
                </c:pt>
                <c:pt idx="128">
                  <c:v>46.08</c:v>
                </c:pt>
                <c:pt idx="129">
                  <c:v>49.57</c:v>
                </c:pt>
                <c:pt idx="130">
                  <c:v>49.52</c:v>
                </c:pt>
                <c:pt idx="131">
                  <c:v>49.22</c:v>
                </c:pt>
                <c:pt idx="132">
                  <c:v>49.22</c:v>
                </c:pt>
                <c:pt idx="133">
                  <c:v>49.17</c:v>
                </c:pt>
                <c:pt idx="134">
                  <c:v>47.37</c:v>
                </c:pt>
                <c:pt idx="135">
                  <c:v>47.08</c:v>
                </c:pt>
                <c:pt idx="136">
                  <c:v>47.08</c:v>
                </c:pt>
                <c:pt idx="137">
                  <c:v>46.02</c:v>
                </c:pt>
                <c:pt idx="138">
                  <c:v>46.02</c:v>
                </c:pt>
                <c:pt idx="139">
                  <c:v>45.46</c:v>
                </c:pt>
                <c:pt idx="140">
                  <c:v>45.13</c:v>
                </c:pt>
                <c:pt idx="141">
                  <c:v>44.02</c:v>
                </c:pt>
                <c:pt idx="142">
                  <c:v>43.75</c:v>
                </c:pt>
                <c:pt idx="143">
                  <c:v>43.75</c:v>
                </c:pt>
                <c:pt idx="144">
                  <c:v>43.75</c:v>
                </c:pt>
                <c:pt idx="145">
                  <c:v>43.75</c:v>
                </c:pt>
                <c:pt idx="146">
                  <c:v>43.75</c:v>
                </c:pt>
                <c:pt idx="147">
                  <c:v>43.75</c:v>
                </c:pt>
                <c:pt idx="148">
                  <c:v>42.43</c:v>
                </c:pt>
                <c:pt idx="149">
                  <c:v>42.39</c:v>
                </c:pt>
                <c:pt idx="150">
                  <c:v>42.26</c:v>
                </c:pt>
                <c:pt idx="151">
                  <c:v>42.26</c:v>
                </c:pt>
                <c:pt idx="152">
                  <c:v>42.26</c:v>
                </c:pt>
                <c:pt idx="153">
                  <c:v>42.26</c:v>
                </c:pt>
                <c:pt idx="154">
                  <c:v>41.75</c:v>
                </c:pt>
                <c:pt idx="155">
                  <c:v>41.66</c:v>
                </c:pt>
                <c:pt idx="156">
                  <c:v>40.770000000000003</c:v>
                </c:pt>
                <c:pt idx="157">
                  <c:v>40.729999999999997</c:v>
                </c:pt>
                <c:pt idx="158">
                  <c:v>39.24</c:v>
                </c:pt>
                <c:pt idx="159">
                  <c:v>39.24</c:v>
                </c:pt>
                <c:pt idx="160">
                  <c:v>38.770000000000003</c:v>
                </c:pt>
                <c:pt idx="161">
                  <c:v>38.4</c:v>
                </c:pt>
                <c:pt idx="162">
                  <c:v>37.53</c:v>
                </c:pt>
                <c:pt idx="163">
                  <c:v>37.42</c:v>
                </c:pt>
                <c:pt idx="164">
                  <c:v>36.36</c:v>
                </c:pt>
                <c:pt idx="165">
                  <c:v>36.090000000000003</c:v>
                </c:pt>
                <c:pt idx="166">
                  <c:v>36.090000000000003</c:v>
                </c:pt>
                <c:pt idx="167">
                  <c:v>36.049999999999997</c:v>
                </c:pt>
                <c:pt idx="168">
                  <c:v>35.869999999999997</c:v>
                </c:pt>
                <c:pt idx="169">
                  <c:v>34.619999999999997</c:v>
                </c:pt>
                <c:pt idx="170">
                  <c:v>34.299999999999997</c:v>
                </c:pt>
                <c:pt idx="171">
                  <c:v>34.17</c:v>
                </c:pt>
                <c:pt idx="172">
                  <c:v>33.630000000000003</c:v>
                </c:pt>
                <c:pt idx="173">
                  <c:v>33.450000000000003</c:v>
                </c:pt>
                <c:pt idx="174">
                  <c:v>33.14</c:v>
                </c:pt>
                <c:pt idx="175">
                  <c:v>33.04</c:v>
                </c:pt>
                <c:pt idx="176">
                  <c:v>32.79</c:v>
                </c:pt>
                <c:pt idx="177">
                  <c:v>32.36</c:v>
                </c:pt>
                <c:pt idx="178">
                  <c:v>32.36</c:v>
                </c:pt>
                <c:pt idx="179">
                  <c:v>32.19</c:v>
                </c:pt>
                <c:pt idx="180">
                  <c:v>32.130000000000003</c:v>
                </c:pt>
                <c:pt idx="181">
                  <c:v>31.74</c:v>
                </c:pt>
                <c:pt idx="182">
                  <c:v>30.85</c:v>
                </c:pt>
                <c:pt idx="183">
                  <c:v>30.85</c:v>
                </c:pt>
                <c:pt idx="184">
                  <c:v>30.5</c:v>
                </c:pt>
                <c:pt idx="185">
                  <c:v>30.38</c:v>
                </c:pt>
                <c:pt idx="186">
                  <c:v>30.23</c:v>
                </c:pt>
                <c:pt idx="187">
                  <c:v>29.95</c:v>
                </c:pt>
                <c:pt idx="188">
                  <c:v>29.92</c:v>
                </c:pt>
                <c:pt idx="189">
                  <c:v>29.83</c:v>
                </c:pt>
                <c:pt idx="190">
                  <c:v>28.67</c:v>
                </c:pt>
                <c:pt idx="191">
                  <c:v>28.24</c:v>
                </c:pt>
                <c:pt idx="192">
                  <c:v>28.21</c:v>
                </c:pt>
                <c:pt idx="193">
                  <c:v>28.18</c:v>
                </c:pt>
                <c:pt idx="194">
                  <c:v>27.48</c:v>
                </c:pt>
                <c:pt idx="195">
                  <c:v>27.26</c:v>
                </c:pt>
                <c:pt idx="196">
                  <c:v>27.2</c:v>
                </c:pt>
                <c:pt idx="197">
                  <c:v>27.2</c:v>
                </c:pt>
                <c:pt idx="198">
                  <c:v>27.2</c:v>
                </c:pt>
                <c:pt idx="199">
                  <c:v>26.96</c:v>
                </c:pt>
                <c:pt idx="200">
                  <c:v>26.66</c:v>
                </c:pt>
                <c:pt idx="201">
                  <c:v>26.55</c:v>
                </c:pt>
                <c:pt idx="202">
                  <c:v>26.49</c:v>
                </c:pt>
                <c:pt idx="203">
                  <c:v>26.36</c:v>
                </c:pt>
                <c:pt idx="204">
                  <c:v>26.23</c:v>
                </c:pt>
                <c:pt idx="205">
                  <c:v>26.17</c:v>
                </c:pt>
                <c:pt idx="206">
                  <c:v>26.15</c:v>
                </c:pt>
                <c:pt idx="207">
                  <c:v>25.48</c:v>
                </c:pt>
                <c:pt idx="208">
                  <c:v>25.45</c:v>
                </c:pt>
                <c:pt idx="209">
                  <c:v>25.33</c:v>
                </c:pt>
                <c:pt idx="210">
                  <c:v>25.3</c:v>
                </c:pt>
                <c:pt idx="211">
                  <c:v>25.2</c:v>
                </c:pt>
                <c:pt idx="212">
                  <c:v>25.2</c:v>
                </c:pt>
                <c:pt idx="213">
                  <c:v>24.2</c:v>
                </c:pt>
                <c:pt idx="214">
                  <c:v>23.52</c:v>
                </c:pt>
                <c:pt idx="215">
                  <c:v>23.46</c:v>
                </c:pt>
                <c:pt idx="216">
                  <c:v>23.25</c:v>
                </c:pt>
                <c:pt idx="217">
                  <c:v>22.16</c:v>
                </c:pt>
                <c:pt idx="218">
                  <c:v>21.32</c:v>
                </c:pt>
                <c:pt idx="219">
                  <c:v>21.22</c:v>
                </c:pt>
                <c:pt idx="220">
                  <c:v>21.13</c:v>
                </c:pt>
                <c:pt idx="221">
                  <c:v>20.149999999999999</c:v>
                </c:pt>
                <c:pt idx="222">
                  <c:v>19.16</c:v>
                </c:pt>
                <c:pt idx="223">
                  <c:v>14.87</c:v>
                </c:pt>
                <c:pt idx="224">
                  <c:v>13.46</c:v>
                </c:pt>
                <c:pt idx="225">
                  <c:v>41.76</c:v>
                </c:pt>
                <c:pt idx="226">
                  <c:v>38.700000000000003</c:v>
                </c:pt>
                <c:pt idx="227">
                  <c:v>38.54</c:v>
                </c:pt>
                <c:pt idx="228">
                  <c:v>38.17</c:v>
                </c:pt>
                <c:pt idx="229">
                  <c:v>29.51</c:v>
                </c:pt>
                <c:pt idx="230">
                  <c:v>45.38</c:v>
                </c:pt>
                <c:pt idx="231">
                  <c:v>42.15</c:v>
                </c:pt>
                <c:pt idx="232">
                  <c:v>38.770000000000003</c:v>
                </c:pt>
                <c:pt idx="233">
                  <c:v>30.89</c:v>
                </c:pt>
                <c:pt idx="234">
                  <c:v>45.52</c:v>
                </c:pt>
                <c:pt idx="235">
                  <c:v>43.23</c:v>
                </c:pt>
                <c:pt idx="236">
                  <c:v>38.909999999999997</c:v>
                </c:pt>
                <c:pt idx="237">
                  <c:v>37.94</c:v>
                </c:pt>
                <c:pt idx="238">
                  <c:v>27.16</c:v>
                </c:pt>
                <c:pt idx="239">
                  <c:v>26.56</c:v>
                </c:pt>
                <c:pt idx="240">
                  <c:v>40.65</c:v>
                </c:pt>
                <c:pt idx="241">
                  <c:v>26.17</c:v>
                </c:pt>
                <c:pt idx="242">
                  <c:v>47.6</c:v>
                </c:pt>
                <c:pt idx="243">
                  <c:v>45.77</c:v>
                </c:pt>
                <c:pt idx="244">
                  <c:v>45.3</c:v>
                </c:pt>
                <c:pt idx="245">
                  <c:v>44.23</c:v>
                </c:pt>
                <c:pt idx="246">
                  <c:v>44.23</c:v>
                </c:pt>
                <c:pt idx="247">
                  <c:v>43.56</c:v>
                </c:pt>
                <c:pt idx="248">
                  <c:v>43.56</c:v>
                </c:pt>
                <c:pt idx="249">
                  <c:v>43.52</c:v>
                </c:pt>
                <c:pt idx="250">
                  <c:v>42.27</c:v>
                </c:pt>
                <c:pt idx="251">
                  <c:v>42.27</c:v>
                </c:pt>
                <c:pt idx="252">
                  <c:v>41.8</c:v>
                </c:pt>
                <c:pt idx="253">
                  <c:v>40.83</c:v>
                </c:pt>
                <c:pt idx="254">
                  <c:v>40.79</c:v>
                </c:pt>
                <c:pt idx="255">
                  <c:v>40.75</c:v>
                </c:pt>
                <c:pt idx="256">
                  <c:v>40.71</c:v>
                </c:pt>
                <c:pt idx="257">
                  <c:v>39.07</c:v>
                </c:pt>
                <c:pt idx="258">
                  <c:v>38.08</c:v>
                </c:pt>
                <c:pt idx="259">
                  <c:v>37.92</c:v>
                </c:pt>
                <c:pt idx="260">
                  <c:v>37.92</c:v>
                </c:pt>
                <c:pt idx="261">
                  <c:v>37.69</c:v>
                </c:pt>
                <c:pt idx="262">
                  <c:v>37.380000000000003</c:v>
                </c:pt>
                <c:pt idx="263">
                  <c:v>37.25</c:v>
                </c:pt>
                <c:pt idx="264">
                  <c:v>37.21</c:v>
                </c:pt>
                <c:pt idx="265">
                  <c:v>36.26</c:v>
                </c:pt>
                <c:pt idx="266">
                  <c:v>36.229999999999997</c:v>
                </c:pt>
                <c:pt idx="267">
                  <c:v>36.15</c:v>
                </c:pt>
                <c:pt idx="268">
                  <c:v>35.61</c:v>
                </c:pt>
                <c:pt idx="269">
                  <c:v>35.36</c:v>
                </c:pt>
                <c:pt idx="270">
                  <c:v>35.090000000000003</c:v>
                </c:pt>
                <c:pt idx="271">
                  <c:v>33.89</c:v>
                </c:pt>
                <c:pt idx="272">
                  <c:v>33.76</c:v>
                </c:pt>
                <c:pt idx="273">
                  <c:v>33.76</c:v>
                </c:pt>
                <c:pt idx="274">
                  <c:v>33.619999999999997</c:v>
                </c:pt>
                <c:pt idx="275">
                  <c:v>33.590000000000003</c:v>
                </c:pt>
                <c:pt idx="276">
                  <c:v>33.549999999999997</c:v>
                </c:pt>
                <c:pt idx="277">
                  <c:v>33.549999999999997</c:v>
                </c:pt>
                <c:pt idx="278">
                  <c:v>33.25</c:v>
                </c:pt>
                <c:pt idx="279">
                  <c:v>32.86</c:v>
                </c:pt>
                <c:pt idx="280">
                  <c:v>32.56</c:v>
                </c:pt>
                <c:pt idx="281">
                  <c:v>32.42</c:v>
                </c:pt>
                <c:pt idx="282">
                  <c:v>32.06</c:v>
                </c:pt>
                <c:pt idx="283">
                  <c:v>31.85</c:v>
                </c:pt>
                <c:pt idx="284">
                  <c:v>31.69</c:v>
                </c:pt>
                <c:pt idx="285">
                  <c:v>31.2</c:v>
                </c:pt>
                <c:pt idx="286">
                  <c:v>31.11</c:v>
                </c:pt>
                <c:pt idx="287">
                  <c:v>31.08</c:v>
                </c:pt>
                <c:pt idx="288">
                  <c:v>30.98</c:v>
                </c:pt>
                <c:pt idx="289">
                  <c:v>29.96</c:v>
                </c:pt>
                <c:pt idx="290">
                  <c:v>29.65</c:v>
                </c:pt>
                <c:pt idx="291">
                  <c:v>29.33</c:v>
                </c:pt>
                <c:pt idx="292">
                  <c:v>28.94</c:v>
                </c:pt>
                <c:pt idx="293">
                  <c:v>28.85</c:v>
                </c:pt>
                <c:pt idx="294">
                  <c:v>28.59</c:v>
                </c:pt>
                <c:pt idx="295">
                  <c:v>28.56</c:v>
                </c:pt>
                <c:pt idx="296">
                  <c:v>28.53</c:v>
                </c:pt>
                <c:pt idx="297">
                  <c:v>27.43</c:v>
                </c:pt>
                <c:pt idx="298">
                  <c:v>27.2</c:v>
                </c:pt>
                <c:pt idx="299">
                  <c:v>27.2</c:v>
                </c:pt>
                <c:pt idx="300">
                  <c:v>27.18</c:v>
                </c:pt>
                <c:pt idx="301">
                  <c:v>26.64</c:v>
                </c:pt>
                <c:pt idx="302">
                  <c:v>26.58</c:v>
                </c:pt>
                <c:pt idx="303">
                  <c:v>26.53</c:v>
                </c:pt>
                <c:pt idx="304">
                  <c:v>26.42</c:v>
                </c:pt>
                <c:pt idx="305">
                  <c:v>26.31</c:v>
                </c:pt>
                <c:pt idx="306">
                  <c:v>26.21</c:v>
                </c:pt>
                <c:pt idx="307">
                  <c:v>26.1</c:v>
                </c:pt>
                <c:pt idx="308">
                  <c:v>25.52</c:v>
                </c:pt>
                <c:pt idx="309">
                  <c:v>25.5</c:v>
                </c:pt>
                <c:pt idx="310">
                  <c:v>25.5</c:v>
                </c:pt>
                <c:pt idx="311">
                  <c:v>25.29</c:v>
                </c:pt>
                <c:pt idx="312">
                  <c:v>25.29</c:v>
                </c:pt>
                <c:pt idx="313">
                  <c:v>24.8</c:v>
                </c:pt>
                <c:pt idx="314">
                  <c:v>24.55</c:v>
                </c:pt>
                <c:pt idx="315">
                  <c:v>24.32</c:v>
                </c:pt>
                <c:pt idx="316">
                  <c:v>24.25</c:v>
                </c:pt>
                <c:pt idx="317">
                  <c:v>24.18</c:v>
                </c:pt>
                <c:pt idx="318">
                  <c:v>23.74</c:v>
                </c:pt>
                <c:pt idx="319">
                  <c:v>23.65</c:v>
                </c:pt>
                <c:pt idx="320">
                  <c:v>23.65</c:v>
                </c:pt>
                <c:pt idx="321">
                  <c:v>23.62</c:v>
                </c:pt>
                <c:pt idx="322">
                  <c:v>23.43</c:v>
                </c:pt>
                <c:pt idx="323">
                  <c:v>22.81</c:v>
                </c:pt>
                <c:pt idx="324">
                  <c:v>21.77</c:v>
                </c:pt>
                <c:pt idx="325">
                  <c:v>21.75</c:v>
                </c:pt>
                <c:pt idx="326">
                  <c:v>21.75</c:v>
                </c:pt>
                <c:pt idx="327">
                  <c:v>21.75</c:v>
                </c:pt>
                <c:pt idx="328">
                  <c:v>21.4</c:v>
                </c:pt>
                <c:pt idx="329">
                  <c:v>20.63</c:v>
                </c:pt>
                <c:pt idx="330">
                  <c:v>19.95</c:v>
                </c:pt>
                <c:pt idx="331">
                  <c:v>18.72</c:v>
                </c:pt>
                <c:pt idx="332">
                  <c:v>18.309999999999999</c:v>
                </c:pt>
                <c:pt idx="333">
                  <c:v>16.79</c:v>
                </c:pt>
                <c:pt idx="334">
                  <c:v>16.78</c:v>
                </c:pt>
                <c:pt idx="335">
                  <c:v>16.760000000000002</c:v>
                </c:pt>
                <c:pt idx="336">
                  <c:v>15.81</c:v>
                </c:pt>
                <c:pt idx="337">
                  <c:v>15.76</c:v>
                </c:pt>
                <c:pt idx="338">
                  <c:v>13.96</c:v>
                </c:pt>
                <c:pt idx="339">
                  <c:v>13.94</c:v>
                </c:pt>
                <c:pt idx="340">
                  <c:v>39.840000000000003</c:v>
                </c:pt>
                <c:pt idx="341">
                  <c:v>36.83</c:v>
                </c:pt>
                <c:pt idx="342">
                  <c:v>32.340000000000003</c:v>
                </c:pt>
                <c:pt idx="343">
                  <c:v>31.71</c:v>
                </c:pt>
                <c:pt idx="344">
                  <c:v>30.1</c:v>
                </c:pt>
                <c:pt idx="345">
                  <c:v>26.28</c:v>
                </c:pt>
                <c:pt idx="346">
                  <c:v>24.59</c:v>
                </c:pt>
                <c:pt idx="347">
                  <c:v>20.45</c:v>
                </c:pt>
                <c:pt idx="348">
                  <c:v>41.28</c:v>
                </c:pt>
                <c:pt idx="349">
                  <c:v>37.93</c:v>
                </c:pt>
                <c:pt idx="350">
                  <c:v>36.6</c:v>
                </c:pt>
                <c:pt idx="351">
                  <c:v>35.159999999999997</c:v>
                </c:pt>
                <c:pt idx="352">
                  <c:v>30.76</c:v>
                </c:pt>
                <c:pt idx="353">
                  <c:v>29.33</c:v>
                </c:pt>
                <c:pt idx="354">
                  <c:v>23.02</c:v>
                </c:pt>
                <c:pt idx="355">
                  <c:v>14.16</c:v>
                </c:pt>
                <c:pt idx="356">
                  <c:v>13.27</c:v>
                </c:pt>
                <c:pt idx="357">
                  <c:v>41.47</c:v>
                </c:pt>
                <c:pt idx="358">
                  <c:v>43.55</c:v>
                </c:pt>
                <c:pt idx="359">
                  <c:v>42.57</c:v>
                </c:pt>
                <c:pt idx="360">
                  <c:v>42.14</c:v>
                </c:pt>
                <c:pt idx="361">
                  <c:v>41.88</c:v>
                </c:pt>
                <c:pt idx="362">
                  <c:v>40.93</c:v>
                </c:pt>
                <c:pt idx="363">
                  <c:v>40.68</c:v>
                </c:pt>
                <c:pt idx="364">
                  <c:v>40.68</c:v>
                </c:pt>
                <c:pt idx="365">
                  <c:v>40.68</c:v>
                </c:pt>
                <c:pt idx="366">
                  <c:v>40.68</c:v>
                </c:pt>
                <c:pt idx="367">
                  <c:v>40.6</c:v>
                </c:pt>
                <c:pt idx="368">
                  <c:v>39.380000000000003</c:v>
                </c:pt>
                <c:pt idx="369">
                  <c:v>39.380000000000003</c:v>
                </c:pt>
                <c:pt idx="370">
                  <c:v>39.340000000000003</c:v>
                </c:pt>
                <c:pt idx="371">
                  <c:v>39.340000000000003</c:v>
                </c:pt>
                <c:pt idx="372">
                  <c:v>39.340000000000003</c:v>
                </c:pt>
                <c:pt idx="373">
                  <c:v>39.299999999999997</c:v>
                </c:pt>
                <c:pt idx="374">
                  <c:v>39.26</c:v>
                </c:pt>
                <c:pt idx="375">
                  <c:v>39.26</c:v>
                </c:pt>
                <c:pt idx="376">
                  <c:v>39.14</c:v>
                </c:pt>
                <c:pt idx="377">
                  <c:v>38.86</c:v>
                </c:pt>
                <c:pt idx="378">
                  <c:v>38.78</c:v>
                </c:pt>
                <c:pt idx="379">
                  <c:v>38.03</c:v>
                </c:pt>
                <c:pt idx="380">
                  <c:v>37.880000000000003</c:v>
                </c:pt>
                <c:pt idx="381">
                  <c:v>37.68</c:v>
                </c:pt>
                <c:pt idx="382">
                  <c:v>37.53</c:v>
                </c:pt>
                <c:pt idx="383">
                  <c:v>37.26</c:v>
                </c:pt>
                <c:pt idx="384">
                  <c:v>36.61</c:v>
                </c:pt>
                <c:pt idx="385">
                  <c:v>36.49</c:v>
                </c:pt>
                <c:pt idx="386">
                  <c:v>36.159999999999997</c:v>
                </c:pt>
                <c:pt idx="387">
                  <c:v>35.67</c:v>
                </c:pt>
                <c:pt idx="388">
                  <c:v>35.479999999999997</c:v>
                </c:pt>
                <c:pt idx="389">
                  <c:v>35.18</c:v>
                </c:pt>
                <c:pt idx="390">
                  <c:v>34.94</c:v>
                </c:pt>
                <c:pt idx="391">
                  <c:v>34.94</c:v>
                </c:pt>
                <c:pt idx="392">
                  <c:v>34.76</c:v>
                </c:pt>
                <c:pt idx="393">
                  <c:v>34.76</c:v>
                </c:pt>
                <c:pt idx="394">
                  <c:v>34.76</c:v>
                </c:pt>
                <c:pt idx="395">
                  <c:v>34.69</c:v>
                </c:pt>
                <c:pt idx="396">
                  <c:v>34.08</c:v>
                </c:pt>
                <c:pt idx="397">
                  <c:v>33.67</c:v>
                </c:pt>
                <c:pt idx="398">
                  <c:v>33.67</c:v>
                </c:pt>
                <c:pt idx="399">
                  <c:v>32.93</c:v>
                </c:pt>
                <c:pt idx="400">
                  <c:v>32.83</c:v>
                </c:pt>
                <c:pt idx="401">
                  <c:v>32.65</c:v>
                </c:pt>
                <c:pt idx="402">
                  <c:v>31.3</c:v>
                </c:pt>
                <c:pt idx="403">
                  <c:v>31.04</c:v>
                </c:pt>
                <c:pt idx="404">
                  <c:v>31.01</c:v>
                </c:pt>
                <c:pt idx="405">
                  <c:v>30.98</c:v>
                </c:pt>
                <c:pt idx="406">
                  <c:v>30.89</c:v>
                </c:pt>
                <c:pt idx="407">
                  <c:v>30.7</c:v>
                </c:pt>
                <c:pt idx="408">
                  <c:v>29.91</c:v>
                </c:pt>
                <c:pt idx="409">
                  <c:v>29.13</c:v>
                </c:pt>
                <c:pt idx="410">
                  <c:v>28.6</c:v>
                </c:pt>
                <c:pt idx="411">
                  <c:v>28.4</c:v>
                </c:pt>
                <c:pt idx="412">
                  <c:v>27.52</c:v>
                </c:pt>
                <c:pt idx="413">
                  <c:v>27.37</c:v>
                </c:pt>
                <c:pt idx="414">
                  <c:v>27.34</c:v>
                </c:pt>
                <c:pt idx="415">
                  <c:v>27.34</c:v>
                </c:pt>
                <c:pt idx="416">
                  <c:v>27.34</c:v>
                </c:pt>
                <c:pt idx="417">
                  <c:v>27.29</c:v>
                </c:pt>
                <c:pt idx="418">
                  <c:v>27.29</c:v>
                </c:pt>
                <c:pt idx="419">
                  <c:v>27.23</c:v>
                </c:pt>
                <c:pt idx="420">
                  <c:v>26.98</c:v>
                </c:pt>
                <c:pt idx="421">
                  <c:v>26.83</c:v>
                </c:pt>
                <c:pt idx="422">
                  <c:v>26.83</c:v>
                </c:pt>
                <c:pt idx="423">
                  <c:v>26.56</c:v>
                </c:pt>
                <c:pt idx="424">
                  <c:v>26.42</c:v>
                </c:pt>
                <c:pt idx="425">
                  <c:v>26.4</c:v>
                </c:pt>
                <c:pt idx="426">
                  <c:v>26.4</c:v>
                </c:pt>
                <c:pt idx="427">
                  <c:v>26.37</c:v>
                </c:pt>
                <c:pt idx="428">
                  <c:v>26.29</c:v>
                </c:pt>
                <c:pt idx="429">
                  <c:v>26.13</c:v>
                </c:pt>
                <c:pt idx="430">
                  <c:v>25.9</c:v>
                </c:pt>
                <c:pt idx="431">
                  <c:v>25.53</c:v>
                </c:pt>
                <c:pt idx="432">
                  <c:v>25.53</c:v>
                </c:pt>
                <c:pt idx="433">
                  <c:v>25.51</c:v>
                </c:pt>
                <c:pt idx="434">
                  <c:v>25.46</c:v>
                </c:pt>
                <c:pt idx="435">
                  <c:v>25.38</c:v>
                </c:pt>
                <c:pt idx="436">
                  <c:v>25.15</c:v>
                </c:pt>
                <c:pt idx="437">
                  <c:v>24.77</c:v>
                </c:pt>
                <c:pt idx="438">
                  <c:v>24.54</c:v>
                </c:pt>
                <c:pt idx="439">
                  <c:v>24.54</c:v>
                </c:pt>
                <c:pt idx="440">
                  <c:v>24.42</c:v>
                </c:pt>
                <c:pt idx="441">
                  <c:v>24.17</c:v>
                </c:pt>
                <c:pt idx="442">
                  <c:v>23.96</c:v>
                </c:pt>
                <c:pt idx="443">
                  <c:v>23.31</c:v>
                </c:pt>
                <c:pt idx="444">
                  <c:v>23.24</c:v>
                </c:pt>
                <c:pt idx="445">
                  <c:v>23.19</c:v>
                </c:pt>
                <c:pt idx="446">
                  <c:v>23.1</c:v>
                </c:pt>
                <c:pt idx="447">
                  <c:v>22.44</c:v>
                </c:pt>
                <c:pt idx="448">
                  <c:v>22.39</c:v>
                </c:pt>
                <c:pt idx="449">
                  <c:v>22.37</c:v>
                </c:pt>
                <c:pt idx="450">
                  <c:v>22.37</c:v>
                </c:pt>
                <c:pt idx="451">
                  <c:v>22.03</c:v>
                </c:pt>
                <c:pt idx="452">
                  <c:v>21.45</c:v>
                </c:pt>
                <c:pt idx="453">
                  <c:v>21.43</c:v>
                </c:pt>
                <c:pt idx="454">
                  <c:v>21.41</c:v>
                </c:pt>
                <c:pt idx="455">
                  <c:v>21.37</c:v>
                </c:pt>
                <c:pt idx="456">
                  <c:v>21</c:v>
                </c:pt>
                <c:pt idx="457">
                  <c:v>20.78</c:v>
                </c:pt>
                <c:pt idx="458">
                  <c:v>17.920000000000002</c:v>
                </c:pt>
                <c:pt idx="459">
                  <c:v>17.59</c:v>
                </c:pt>
                <c:pt idx="460">
                  <c:v>15.81</c:v>
                </c:pt>
                <c:pt idx="461">
                  <c:v>15.75</c:v>
                </c:pt>
                <c:pt idx="462">
                  <c:v>14.57</c:v>
                </c:pt>
                <c:pt idx="463">
                  <c:v>14.47</c:v>
                </c:pt>
                <c:pt idx="464">
                  <c:v>14.45</c:v>
                </c:pt>
                <c:pt idx="465">
                  <c:v>14.38</c:v>
                </c:pt>
                <c:pt idx="466">
                  <c:v>14</c:v>
                </c:pt>
                <c:pt idx="467">
                  <c:v>13.89</c:v>
                </c:pt>
                <c:pt idx="468">
                  <c:v>13.87</c:v>
                </c:pt>
                <c:pt idx="469">
                  <c:v>13.42</c:v>
                </c:pt>
                <c:pt idx="470">
                  <c:v>13.03</c:v>
                </c:pt>
                <c:pt idx="471">
                  <c:v>37.200000000000003</c:v>
                </c:pt>
                <c:pt idx="472">
                  <c:v>35.450000000000003</c:v>
                </c:pt>
                <c:pt idx="473">
                  <c:v>30.82</c:v>
                </c:pt>
                <c:pt idx="474">
                  <c:v>28.75</c:v>
                </c:pt>
                <c:pt idx="475">
                  <c:v>26.04</c:v>
                </c:pt>
                <c:pt idx="476">
                  <c:v>25.06</c:v>
                </c:pt>
                <c:pt idx="477">
                  <c:v>23.02</c:v>
                </c:pt>
                <c:pt idx="478">
                  <c:v>29.46</c:v>
                </c:pt>
                <c:pt idx="479">
                  <c:v>28.54</c:v>
                </c:pt>
                <c:pt idx="480">
                  <c:v>32.42</c:v>
                </c:pt>
                <c:pt idx="481">
                  <c:v>27.87</c:v>
                </c:pt>
                <c:pt idx="482">
                  <c:v>23.91</c:v>
                </c:pt>
                <c:pt idx="483">
                  <c:v>36.979999999999997</c:v>
                </c:pt>
                <c:pt idx="484">
                  <c:v>28.98</c:v>
                </c:pt>
                <c:pt idx="485">
                  <c:v>42.42</c:v>
                </c:pt>
                <c:pt idx="486">
                  <c:v>42.07</c:v>
                </c:pt>
                <c:pt idx="487">
                  <c:v>41.63</c:v>
                </c:pt>
                <c:pt idx="488">
                  <c:v>41.2</c:v>
                </c:pt>
                <c:pt idx="489">
                  <c:v>41.19</c:v>
                </c:pt>
                <c:pt idx="490">
                  <c:v>41.16</c:v>
                </c:pt>
                <c:pt idx="491">
                  <c:v>40.83</c:v>
                </c:pt>
                <c:pt idx="492">
                  <c:v>40.74</c:v>
                </c:pt>
                <c:pt idx="493">
                  <c:v>40.659999999999997</c:v>
                </c:pt>
                <c:pt idx="494">
                  <c:v>40.54</c:v>
                </c:pt>
                <c:pt idx="495">
                  <c:v>39.380000000000003</c:v>
                </c:pt>
                <c:pt idx="496">
                  <c:v>39.380000000000003</c:v>
                </c:pt>
                <c:pt idx="497">
                  <c:v>39.380000000000003</c:v>
                </c:pt>
                <c:pt idx="498">
                  <c:v>39.380000000000003</c:v>
                </c:pt>
                <c:pt idx="499">
                  <c:v>39.340000000000003</c:v>
                </c:pt>
                <c:pt idx="500">
                  <c:v>38.78</c:v>
                </c:pt>
                <c:pt idx="501">
                  <c:v>38.08</c:v>
                </c:pt>
                <c:pt idx="502">
                  <c:v>38.08</c:v>
                </c:pt>
                <c:pt idx="503">
                  <c:v>38.04</c:v>
                </c:pt>
                <c:pt idx="504">
                  <c:v>37.96</c:v>
                </c:pt>
                <c:pt idx="505">
                  <c:v>37.96</c:v>
                </c:pt>
                <c:pt idx="506">
                  <c:v>37.92</c:v>
                </c:pt>
                <c:pt idx="507">
                  <c:v>37.840000000000003</c:v>
                </c:pt>
                <c:pt idx="508">
                  <c:v>37.770000000000003</c:v>
                </c:pt>
                <c:pt idx="509">
                  <c:v>37.770000000000003</c:v>
                </c:pt>
                <c:pt idx="510">
                  <c:v>37.770000000000003</c:v>
                </c:pt>
                <c:pt idx="511">
                  <c:v>37.729999999999997</c:v>
                </c:pt>
                <c:pt idx="512">
                  <c:v>37.729999999999997</c:v>
                </c:pt>
                <c:pt idx="513">
                  <c:v>37.5</c:v>
                </c:pt>
                <c:pt idx="514">
                  <c:v>37.229999999999997</c:v>
                </c:pt>
                <c:pt idx="515">
                  <c:v>36.770000000000003</c:v>
                </c:pt>
                <c:pt idx="516">
                  <c:v>36.590000000000003</c:v>
                </c:pt>
                <c:pt idx="517">
                  <c:v>36.4</c:v>
                </c:pt>
                <c:pt idx="518">
                  <c:v>36.4</c:v>
                </c:pt>
                <c:pt idx="519">
                  <c:v>36.25</c:v>
                </c:pt>
                <c:pt idx="520">
                  <c:v>35.96</c:v>
                </c:pt>
                <c:pt idx="521">
                  <c:v>35.81</c:v>
                </c:pt>
                <c:pt idx="522">
                  <c:v>35.43</c:v>
                </c:pt>
                <c:pt idx="523">
                  <c:v>35.29</c:v>
                </c:pt>
                <c:pt idx="524">
                  <c:v>35.29</c:v>
                </c:pt>
                <c:pt idx="525">
                  <c:v>35.07</c:v>
                </c:pt>
                <c:pt idx="526">
                  <c:v>34.9</c:v>
                </c:pt>
                <c:pt idx="527">
                  <c:v>34.86</c:v>
                </c:pt>
                <c:pt idx="528">
                  <c:v>34.86</c:v>
                </c:pt>
                <c:pt idx="529">
                  <c:v>34.630000000000003</c:v>
                </c:pt>
                <c:pt idx="530">
                  <c:v>34.18</c:v>
                </c:pt>
                <c:pt idx="531">
                  <c:v>33.82</c:v>
                </c:pt>
                <c:pt idx="532">
                  <c:v>33.409999999999997</c:v>
                </c:pt>
                <c:pt idx="533">
                  <c:v>33.409999999999997</c:v>
                </c:pt>
                <c:pt idx="534">
                  <c:v>33.24</c:v>
                </c:pt>
                <c:pt idx="535">
                  <c:v>33.04</c:v>
                </c:pt>
                <c:pt idx="536">
                  <c:v>32.799999999999997</c:v>
                </c:pt>
                <c:pt idx="537">
                  <c:v>32.799999999999997</c:v>
                </c:pt>
                <c:pt idx="538">
                  <c:v>32.72</c:v>
                </c:pt>
                <c:pt idx="539">
                  <c:v>32.69</c:v>
                </c:pt>
                <c:pt idx="540">
                  <c:v>32.46</c:v>
                </c:pt>
                <c:pt idx="541">
                  <c:v>32.33</c:v>
                </c:pt>
                <c:pt idx="542">
                  <c:v>31.85</c:v>
                </c:pt>
                <c:pt idx="543">
                  <c:v>31.71</c:v>
                </c:pt>
                <c:pt idx="544">
                  <c:v>31.45</c:v>
                </c:pt>
                <c:pt idx="545">
                  <c:v>31.29</c:v>
                </c:pt>
                <c:pt idx="546">
                  <c:v>31.29</c:v>
                </c:pt>
                <c:pt idx="547">
                  <c:v>30.88</c:v>
                </c:pt>
                <c:pt idx="548">
                  <c:v>29.72</c:v>
                </c:pt>
                <c:pt idx="549">
                  <c:v>29.69</c:v>
                </c:pt>
                <c:pt idx="550">
                  <c:v>29.66</c:v>
                </c:pt>
                <c:pt idx="551">
                  <c:v>28.87</c:v>
                </c:pt>
                <c:pt idx="552">
                  <c:v>28.75</c:v>
                </c:pt>
                <c:pt idx="553">
                  <c:v>28.75</c:v>
                </c:pt>
                <c:pt idx="554">
                  <c:v>28.69</c:v>
                </c:pt>
                <c:pt idx="555">
                  <c:v>28.4</c:v>
                </c:pt>
                <c:pt idx="556">
                  <c:v>28.34</c:v>
                </c:pt>
                <c:pt idx="557">
                  <c:v>28.34</c:v>
                </c:pt>
                <c:pt idx="558">
                  <c:v>27.8</c:v>
                </c:pt>
                <c:pt idx="559">
                  <c:v>27.71</c:v>
                </c:pt>
                <c:pt idx="560">
                  <c:v>27.52</c:v>
                </c:pt>
                <c:pt idx="561">
                  <c:v>27.43</c:v>
                </c:pt>
                <c:pt idx="562">
                  <c:v>26.66</c:v>
                </c:pt>
                <c:pt idx="563">
                  <c:v>26.63</c:v>
                </c:pt>
                <c:pt idx="564">
                  <c:v>26.58</c:v>
                </c:pt>
                <c:pt idx="565">
                  <c:v>26.58</c:v>
                </c:pt>
                <c:pt idx="566">
                  <c:v>26.55</c:v>
                </c:pt>
                <c:pt idx="567">
                  <c:v>26.49</c:v>
                </c:pt>
                <c:pt idx="568">
                  <c:v>26.41</c:v>
                </c:pt>
                <c:pt idx="569">
                  <c:v>26.41</c:v>
                </c:pt>
                <c:pt idx="570">
                  <c:v>26.39</c:v>
                </c:pt>
                <c:pt idx="571">
                  <c:v>26.25</c:v>
                </c:pt>
                <c:pt idx="572">
                  <c:v>26.12</c:v>
                </c:pt>
                <c:pt idx="573">
                  <c:v>25.53</c:v>
                </c:pt>
                <c:pt idx="574">
                  <c:v>25.53</c:v>
                </c:pt>
                <c:pt idx="575">
                  <c:v>25.5</c:v>
                </c:pt>
                <c:pt idx="576">
                  <c:v>25.42</c:v>
                </c:pt>
                <c:pt idx="577">
                  <c:v>25.35</c:v>
                </c:pt>
                <c:pt idx="578">
                  <c:v>25.24</c:v>
                </c:pt>
                <c:pt idx="579">
                  <c:v>25.22</c:v>
                </c:pt>
                <c:pt idx="580">
                  <c:v>25.19</c:v>
                </c:pt>
                <c:pt idx="581">
                  <c:v>25.19</c:v>
                </c:pt>
                <c:pt idx="582">
                  <c:v>25.17</c:v>
                </c:pt>
                <c:pt idx="583">
                  <c:v>25.14</c:v>
                </c:pt>
                <c:pt idx="584">
                  <c:v>24.98</c:v>
                </c:pt>
                <c:pt idx="585">
                  <c:v>24.98</c:v>
                </c:pt>
                <c:pt idx="586">
                  <c:v>24.54</c:v>
                </c:pt>
                <c:pt idx="587">
                  <c:v>24.2</c:v>
                </c:pt>
                <c:pt idx="588">
                  <c:v>23.1</c:v>
                </c:pt>
                <c:pt idx="589">
                  <c:v>22.45</c:v>
                </c:pt>
                <c:pt idx="590">
                  <c:v>22.41</c:v>
                </c:pt>
                <c:pt idx="591">
                  <c:v>22.41</c:v>
                </c:pt>
                <c:pt idx="592">
                  <c:v>22.41</c:v>
                </c:pt>
                <c:pt idx="593">
                  <c:v>22.41</c:v>
                </c:pt>
                <c:pt idx="594">
                  <c:v>22.41</c:v>
                </c:pt>
                <c:pt idx="595">
                  <c:v>22.41</c:v>
                </c:pt>
                <c:pt idx="596">
                  <c:v>22.39</c:v>
                </c:pt>
                <c:pt idx="597">
                  <c:v>22.27</c:v>
                </c:pt>
                <c:pt idx="598">
                  <c:v>22.05</c:v>
                </c:pt>
                <c:pt idx="599">
                  <c:v>21.57</c:v>
                </c:pt>
                <c:pt idx="600">
                  <c:v>21.57</c:v>
                </c:pt>
                <c:pt idx="601">
                  <c:v>21.55</c:v>
                </c:pt>
                <c:pt idx="602">
                  <c:v>21.53</c:v>
                </c:pt>
                <c:pt idx="603">
                  <c:v>21.06</c:v>
                </c:pt>
                <c:pt idx="604">
                  <c:v>19.88</c:v>
                </c:pt>
                <c:pt idx="605">
                  <c:v>19.760000000000002</c:v>
                </c:pt>
                <c:pt idx="606">
                  <c:v>19.440000000000001</c:v>
                </c:pt>
                <c:pt idx="607">
                  <c:v>19.32</c:v>
                </c:pt>
                <c:pt idx="608">
                  <c:v>19.2</c:v>
                </c:pt>
                <c:pt idx="609">
                  <c:v>18.16</c:v>
                </c:pt>
                <c:pt idx="610">
                  <c:v>18.12</c:v>
                </c:pt>
                <c:pt idx="611">
                  <c:v>16.559999999999999</c:v>
                </c:pt>
                <c:pt idx="612">
                  <c:v>16.489999999999998</c:v>
                </c:pt>
                <c:pt idx="613">
                  <c:v>16.22</c:v>
                </c:pt>
                <c:pt idx="614">
                  <c:v>16.149999999999999</c:v>
                </c:pt>
                <c:pt idx="615">
                  <c:v>15.28</c:v>
                </c:pt>
                <c:pt idx="616">
                  <c:v>15.21</c:v>
                </c:pt>
                <c:pt idx="617">
                  <c:v>14.78</c:v>
                </c:pt>
                <c:pt idx="618">
                  <c:v>14.76</c:v>
                </c:pt>
                <c:pt idx="619">
                  <c:v>14.75</c:v>
                </c:pt>
                <c:pt idx="620">
                  <c:v>13.02</c:v>
                </c:pt>
                <c:pt idx="621">
                  <c:v>12.15</c:v>
                </c:pt>
                <c:pt idx="622">
                  <c:v>28.21</c:v>
                </c:pt>
                <c:pt idx="623">
                  <c:v>21.43</c:v>
                </c:pt>
                <c:pt idx="624">
                  <c:v>30.1</c:v>
                </c:pt>
                <c:pt idx="625">
                  <c:v>29.2</c:v>
                </c:pt>
                <c:pt idx="626">
                  <c:v>28.22</c:v>
                </c:pt>
                <c:pt idx="627">
                  <c:v>27.96</c:v>
                </c:pt>
                <c:pt idx="628">
                  <c:v>23.03</c:v>
                </c:pt>
                <c:pt idx="629">
                  <c:v>40.83</c:v>
                </c:pt>
                <c:pt idx="630">
                  <c:v>34.39</c:v>
                </c:pt>
                <c:pt idx="631">
                  <c:v>33.28</c:v>
                </c:pt>
                <c:pt idx="632">
                  <c:v>32.520000000000003</c:v>
                </c:pt>
                <c:pt idx="633">
                  <c:v>28.76</c:v>
                </c:pt>
                <c:pt idx="634">
                  <c:v>28.67</c:v>
                </c:pt>
                <c:pt idx="635">
                  <c:v>27.54</c:v>
                </c:pt>
                <c:pt idx="636">
                  <c:v>25.83</c:v>
                </c:pt>
                <c:pt idx="637">
                  <c:v>23.97</c:v>
                </c:pt>
                <c:pt idx="638">
                  <c:v>22.85</c:v>
                </c:pt>
                <c:pt idx="639">
                  <c:v>40.729999999999997</c:v>
                </c:pt>
                <c:pt idx="640">
                  <c:v>39.450000000000003</c:v>
                </c:pt>
                <c:pt idx="641">
                  <c:v>39.409999999999997</c:v>
                </c:pt>
                <c:pt idx="642">
                  <c:v>38.89</c:v>
                </c:pt>
                <c:pt idx="643">
                  <c:v>38.81</c:v>
                </c:pt>
                <c:pt idx="644">
                  <c:v>37.89</c:v>
                </c:pt>
                <c:pt idx="645">
                  <c:v>37.74</c:v>
                </c:pt>
                <c:pt idx="646">
                  <c:v>37.659999999999997</c:v>
                </c:pt>
                <c:pt idx="647">
                  <c:v>37.43</c:v>
                </c:pt>
                <c:pt idx="648">
                  <c:v>37.200000000000003</c:v>
                </c:pt>
                <c:pt idx="649">
                  <c:v>36.53</c:v>
                </c:pt>
                <c:pt idx="650">
                  <c:v>36.49</c:v>
                </c:pt>
                <c:pt idx="651">
                  <c:v>36.380000000000003</c:v>
                </c:pt>
                <c:pt idx="652">
                  <c:v>36.380000000000003</c:v>
                </c:pt>
                <c:pt idx="653">
                  <c:v>36.229999999999997</c:v>
                </c:pt>
                <c:pt idx="654">
                  <c:v>35.9</c:v>
                </c:pt>
                <c:pt idx="655">
                  <c:v>35.32</c:v>
                </c:pt>
                <c:pt idx="656">
                  <c:v>35.28</c:v>
                </c:pt>
                <c:pt idx="657">
                  <c:v>35.06</c:v>
                </c:pt>
                <c:pt idx="658">
                  <c:v>35.06</c:v>
                </c:pt>
                <c:pt idx="659">
                  <c:v>34.89</c:v>
                </c:pt>
                <c:pt idx="660">
                  <c:v>34.89</c:v>
                </c:pt>
                <c:pt idx="661">
                  <c:v>34.25</c:v>
                </c:pt>
                <c:pt idx="662">
                  <c:v>33.71</c:v>
                </c:pt>
                <c:pt idx="663">
                  <c:v>33.67</c:v>
                </c:pt>
                <c:pt idx="664">
                  <c:v>33.33</c:v>
                </c:pt>
                <c:pt idx="665">
                  <c:v>33.19</c:v>
                </c:pt>
                <c:pt idx="666">
                  <c:v>33.159999999999997</c:v>
                </c:pt>
                <c:pt idx="667">
                  <c:v>32.18</c:v>
                </c:pt>
                <c:pt idx="668">
                  <c:v>32.18</c:v>
                </c:pt>
                <c:pt idx="669">
                  <c:v>31.79</c:v>
                </c:pt>
                <c:pt idx="670">
                  <c:v>31.47</c:v>
                </c:pt>
                <c:pt idx="671">
                  <c:v>31.26</c:v>
                </c:pt>
                <c:pt idx="672">
                  <c:v>31.22</c:v>
                </c:pt>
                <c:pt idx="673">
                  <c:v>30.86</c:v>
                </c:pt>
                <c:pt idx="674">
                  <c:v>30.62</c:v>
                </c:pt>
                <c:pt idx="675">
                  <c:v>29.72</c:v>
                </c:pt>
                <c:pt idx="676">
                  <c:v>29.28</c:v>
                </c:pt>
                <c:pt idx="677">
                  <c:v>28.69</c:v>
                </c:pt>
                <c:pt idx="678">
                  <c:v>28.66</c:v>
                </c:pt>
                <c:pt idx="679">
                  <c:v>28.6</c:v>
                </c:pt>
                <c:pt idx="680">
                  <c:v>28.42</c:v>
                </c:pt>
                <c:pt idx="681">
                  <c:v>28.4</c:v>
                </c:pt>
                <c:pt idx="682">
                  <c:v>28.12</c:v>
                </c:pt>
                <c:pt idx="683">
                  <c:v>27.81</c:v>
                </c:pt>
                <c:pt idx="684">
                  <c:v>27.41</c:v>
                </c:pt>
                <c:pt idx="685">
                  <c:v>27.22</c:v>
                </c:pt>
                <c:pt idx="686">
                  <c:v>27.19</c:v>
                </c:pt>
                <c:pt idx="687">
                  <c:v>26.75</c:v>
                </c:pt>
                <c:pt idx="688">
                  <c:v>26.73</c:v>
                </c:pt>
                <c:pt idx="689">
                  <c:v>26.24</c:v>
                </c:pt>
                <c:pt idx="690">
                  <c:v>25.82</c:v>
                </c:pt>
                <c:pt idx="691">
                  <c:v>25.37</c:v>
                </c:pt>
                <c:pt idx="692">
                  <c:v>25.32</c:v>
                </c:pt>
                <c:pt idx="693">
                  <c:v>25.32</c:v>
                </c:pt>
                <c:pt idx="694">
                  <c:v>25.32</c:v>
                </c:pt>
                <c:pt idx="695">
                  <c:v>25.32</c:v>
                </c:pt>
                <c:pt idx="696">
                  <c:v>25.29</c:v>
                </c:pt>
                <c:pt idx="697">
                  <c:v>24.94</c:v>
                </c:pt>
                <c:pt idx="698">
                  <c:v>24.67</c:v>
                </c:pt>
                <c:pt idx="699">
                  <c:v>24.49</c:v>
                </c:pt>
                <c:pt idx="700">
                  <c:v>24.27</c:v>
                </c:pt>
                <c:pt idx="701">
                  <c:v>24.27</c:v>
                </c:pt>
                <c:pt idx="702">
                  <c:v>24.15</c:v>
                </c:pt>
                <c:pt idx="703">
                  <c:v>24.12</c:v>
                </c:pt>
                <c:pt idx="704">
                  <c:v>24.03</c:v>
                </c:pt>
                <c:pt idx="705">
                  <c:v>23.81</c:v>
                </c:pt>
                <c:pt idx="706">
                  <c:v>23.55</c:v>
                </c:pt>
                <c:pt idx="707">
                  <c:v>23.36</c:v>
                </c:pt>
                <c:pt idx="708">
                  <c:v>23.29</c:v>
                </c:pt>
                <c:pt idx="709">
                  <c:v>22.44</c:v>
                </c:pt>
                <c:pt idx="710">
                  <c:v>22.37</c:v>
                </c:pt>
                <c:pt idx="711">
                  <c:v>22.33</c:v>
                </c:pt>
                <c:pt idx="712">
                  <c:v>22.3</c:v>
                </c:pt>
                <c:pt idx="713">
                  <c:v>22.28</c:v>
                </c:pt>
                <c:pt idx="714">
                  <c:v>22.12</c:v>
                </c:pt>
                <c:pt idx="715">
                  <c:v>21.97</c:v>
                </c:pt>
                <c:pt idx="716">
                  <c:v>20.59</c:v>
                </c:pt>
                <c:pt idx="717">
                  <c:v>20.32</c:v>
                </c:pt>
                <c:pt idx="718">
                  <c:v>19.91</c:v>
                </c:pt>
                <c:pt idx="719">
                  <c:v>18.96</c:v>
                </c:pt>
                <c:pt idx="720">
                  <c:v>18.690000000000001</c:v>
                </c:pt>
                <c:pt idx="721">
                  <c:v>18.149999999999999</c:v>
                </c:pt>
                <c:pt idx="722">
                  <c:v>18.079999999999998</c:v>
                </c:pt>
                <c:pt idx="723">
                  <c:v>17.600000000000001</c:v>
                </c:pt>
                <c:pt idx="724">
                  <c:v>16.739999999999998</c:v>
                </c:pt>
                <c:pt idx="725">
                  <c:v>16.71</c:v>
                </c:pt>
                <c:pt idx="726">
                  <c:v>15.89</c:v>
                </c:pt>
                <c:pt idx="727">
                  <c:v>15.47</c:v>
                </c:pt>
                <c:pt idx="728">
                  <c:v>14.08</c:v>
                </c:pt>
                <c:pt idx="729">
                  <c:v>12.89</c:v>
                </c:pt>
                <c:pt idx="730">
                  <c:v>40.049999999999997</c:v>
                </c:pt>
                <c:pt idx="731">
                  <c:v>33.340000000000003</c:v>
                </c:pt>
                <c:pt idx="732">
                  <c:v>27.29</c:v>
                </c:pt>
                <c:pt idx="733">
                  <c:v>35.090000000000003</c:v>
                </c:pt>
                <c:pt idx="734">
                  <c:v>25.22</c:v>
                </c:pt>
                <c:pt idx="735">
                  <c:v>24.6</c:v>
                </c:pt>
                <c:pt idx="736">
                  <c:v>24.26</c:v>
                </c:pt>
                <c:pt idx="737">
                  <c:v>23.58</c:v>
                </c:pt>
                <c:pt idx="738">
                  <c:v>13.99</c:v>
                </c:pt>
                <c:pt idx="739">
                  <c:v>12.81</c:v>
                </c:pt>
                <c:pt idx="740">
                  <c:v>35.81</c:v>
                </c:pt>
                <c:pt idx="741">
                  <c:v>32.58</c:v>
                </c:pt>
                <c:pt idx="742">
                  <c:v>24.82</c:v>
                </c:pt>
                <c:pt idx="743">
                  <c:v>23.06</c:v>
                </c:pt>
                <c:pt idx="744">
                  <c:v>33.75</c:v>
                </c:pt>
                <c:pt idx="745">
                  <c:v>29.91</c:v>
                </c:pt>
                <c:pt idx="746">
                  <c:v>26.87</c:v>
                </c:pt>
                <c:pt idx="747">
                  <c:v>24.73</c:v>
                </c:pt>
                <c:pt idx="748">
                  <c:v>24.57</c:v>
                </c:pt>
                <c:pt idx="749">
                  <c:v>40.33</c:v>
                </c:pt>
                <c:pt idx="750">
                  <c:v>39.21</c:v>
                </c:pt>
                <c:pt idx="751">
                  <c:v>38.97</c:v>
                </c:pt>
                <c:pt idx="752">
                  <c:v>38.700000000000003</c:v>
                </c:pt>
                <c:pt idx="753">
                  <c:v>38.130000000000003</c:v>
                </c:pt>
                <c:pt idx="754">
                  <c:v>38.130000000000003</c:v>
                </c:pt>
                <c:pt idx="755">
                  <c:v>38.130000000000003</c:v>
                </c:pt>
                <c:pt idx="756">
                  <c:v>38.130000000000003</c:v>
                </c:pt>
                <c:pt idx="757">
                  <c:v>38.130000000000003</c:v>
                </c:pt>
                <c:pt idx="758">
                  <c:v>38.049999999999997</c:v>
                </c:pt>
                <c:pt idx="759">
                  <c:v>37.979999999999997</c:v>
                </c:pt>
                <c:pt idx="760">
                  <c:v>37.479999999999997</c:v>
                </c:pt>
                <c:pt idx="761">
                  <c:v>36.44</c:v>
                </c:pt>
                <c:pt idx="762">
                  <c:v>36.33</c:v>
                </c:pt>
                <c:pt idx="763">
                  <c:v>36.04</c:v>
                </c:pt>
                <c:pt idx="764">
                  <c:v>36</c:v>
                </c:pt>
                <c:pt idx="765">
                  <c:v>36</c:v>
                </c:pt>
                <c:pt idx="766">
                  <c:v>36</c:v>
                </c:pt>
                <c:pt idx="767">
                  <c:v>36</c:v>
                </c:pt>
                <c:pt idx="768">
                  <c:v>35.42</c:v>
                </c:pt>
                <c:pt idx="769">
                  <c:v>35.35</c:v>
                </c:pt>
                <c:pt idx="770">
                  <c:v>35.200000000000003</c:v>
                </c:pt>
                <c:pt idx="771">
                  <c:v>35.200000000000003</c:v>
                </c:pt>
                <c:pt idx="772">
                  <c:v>35.17</c:v>
                </c:pt>
                <c:pt idx="773">
                  <c:v>35.130000000000003</c:v>
                </c:pt>
                <c:pt idx="774">
                  <c:v>34.92</c:v>
                </c:pt>
                <c:pt idx="775">
                  <c:v>34.71</c:v>
                </c:pt>
                <c:pt idx="776">
                  <c:v>34.64</c:v>
                </c:pt>
                <c:pt idx="777">
                  <c:v>34.11</c:v>
                </c:pt>
                <c:pt idx="778">
                  <c:v>34</c:v>
                </c:pt>
                <c:pt idx="779">
                  <c:v>34</c:v>
                </c:pt>
                <c:pt idx="780">
                  <c:v>33.97</c:v>
                </c:pt>
                <c:pt idx="781">
                  <c:v>33.9</c:v>
                </c:pt>
                <c:pt idx="782">
                  <c:v>33.619999999999997</c:v>
                </c:pt>
                <c:pt idx="783">
                  <c:v>32.85</c:v>
                </c:pt>
                <c:pt idx="784">
                  <c:v>32.619999999999997</c:v>
                </c:pt>
                <c:pt idx="785">
                  <c:v>32.479999999999997</c:v>
                </c:pt>
                <c:pt idx="786">
                  <c:v>32.25</c:v>
                </c:pt>
                <c:pt idx="787">
                  <c:v>32.22</c:v>
                </c:pt>
                <c:pt idx="788">
                  <c:v>32.22</c:v>
                </c:pt>
                <c:pt idx="789">
                  <c:v>32.049999999999997</c:v>
                </c:pt>
                <c:pt idx="790">
                  <c:v>31.67</c:v>
                </c:pt>
                <c:pt idx="791">
                  <c:v>30.99</c:v>
                </c:pt>
                <c:pt idx="792">
                  <c:v>30.95</c:v>
                </c:pt>
                <c:pt idx="793">
                  <c:v>30.61</c:v>
                </c:pt>
                <c:pt idx="794">
                  <c:v>29.72</c:v>
                </c:pt>
                <c:pt idx="795">
                  <c:v>29.51</c:v>
                </c:pt>
                <c:pt idx="796">
                  <c:v>28.99</c:v>
                </c:pt>
                <c:pt idx="797">
                  <c:v>28.93</c:v>
                </c:pt>
                <c:pt idx="798">
                  <c:v>28.9</c:v>
                </c:pt>
                <c:pt idx="799">
                  <c:v>28.67</c:v>
                </c:pt>
                <c:pt idx="800">
                  <c:v>28.58</c:v>
                </c:pt>
                <c:pt idx="801">
                  <c:v>27.7</c:v>
                </c:pt>
                <c:pt idx="802">
                  <c:v>27.7</c:v>
                </c:pt>
                <c:pt idx="803">
                  <c:v>27.03</c:v>
                </c:pt>
                <c:pt idx="804">
                  <c:v>26.69</c:v>
                </c:pt>
                <c:pt idx="805">
                  <c:v>26.58</c:v>
                </c:pt>
                <c:pt idx="806">
                  <c:v>26.53</c:v>
                </c:pt>
                <c:pt idx="807">
                  <c:v>26.5</c:v>
                </c:pt>
                <c:pt idx="808">
                  <c:v>26.13</c:v>
                </c:pt>
                <c:pt idx="809">
                  <c:v>25.87</c:v>
                </c:pt>
                <c:pt idx="810">
                  <c:v>25.68</c:v>
                </c:pt>
                <c:pt idx="811">
                  <c:v>25.47</c:v>
                </c:pt>
                <c:pt idx="812">
                  <c:v>25.47</c:v>
                </c:pt>
                <c:pt idx="813">
                  <c:v>25.4</c:v>
                </c:pt>
                <c:pt idx="814">
                  <c:v>25.34</c:v>
                </c:pt>
                <c:pt idx="815">
                  <c:v>24.91</c:v>
                </c:pt>
                <c:pt idx="816">
                  <c:v>24.83</c:v>
                </c:pt>
                <c:pt idx="817">
                  <c:v>24.45</c:v>
                </c:pt>
                <c:pt idx="818">
                  <c:v>24.43</c:v>
                </c:pt>
                <c:pt idx="819">
                  <c:v>24.33</c:v>
                </c:pt>
                <c:pt idx="820">
                  <c:v>23.61</c:v>
                </c:pt>
                <c:pt idx="821">
                  <c:v>23.51</c:v>
                </c:pt>
                <c:pt idx="822">
                  <c:v>23.37</c:v>
                </c:pt>
                <c:pt idx="823">
                  <c:v>22.74</c:v>
                </c:pt>
                <c:pt idx="824">
                  <c:v>22.59</c:v>
                </c:pt>
                <c:pt idx="825">
                  <c:v>22.2</c:v>
                </c:pt>
                <c:pt idx="826">
                  <c:v>22.13</c:v>
                </c:pt>
                <c:pt idx="827">
                  <c:v>22.13</c:v>
                </c:pt>
                <c:pt idx="828">
                  <c:v>22.02</c:v>
                </c:pt>
                <c:pt idx="829">
                  <c:v>21.69</c:v>
                </c:pt>
                <c:pt idx="830">
                  <c:v>21.34</c:v>
                </c:pt>
                <c:pt idx="831">
                  <c:v>21.24</c:v>
                </c:pt>
                <c:pt idx="832">
                  <c:v>20.77</c:v>
                </c:pt>
                <c:pt idx="833">
                  <c:v>20.6</c:v>
                </c:pt>
                <c:pt idx="834">
                  <c:v>20.49</c:v>
                </c:pt>
                <c:pt idx="835">
                  <c:v>20.05</c:v>
                </c:pt>
                <c:pt idx="836">
                  <c:v>20.05</c:v>
                </c:pt>
                <c:pt idx="837">
                  <c:v>19.91</c:v>
                </c:pt>
                <c:pt idx="838">
                  <c:v>19.61</c:v>
                </c:pt>
                <c:pt idx="839">
                  <c:v>18.84</c:v>
                </c:pt>
                <c:pt idx="840">
                  <c:v>17.37</c:v>
                </c:pt>
                <c:pt idx="841">
                  <c:v>17.27</c:v>
                </c:pt>
                <c:pt idx="842">
                  <c:v>16.73</c:v>
                </c:pt>
                <c:pt idx="843">
                  <c:v>16.71</c:v>
                </c:pt>
                <c:pt idx="844">
                  <c:v>16.7</c:v>
                </c:pt>
                <c:pt idx="845">
                  <c:v>16.579999999999998</c:v>
                </c:pt>
                <c:pt idx="846">
                  <c:v>16.32</c:v>
                </c:pt>
                <c:pt idx="847">
                  <c:v>16.3</c:v>
                </c:pt>
                <c:pt idx="848">
                  <c:v>16.12</c:v>
                </c:pt>
                <c:pt idx="849">
                  <c:v>16.07</c:v>
                </c:pt>
                <c:pt idx="850">
                  <c:v>15.47</c:v>
                </c:pt>
                <c:pt idx="851">
                  <c:v>15.24</c:v>
                </c:pt>
                <c:pt idx="852">
                  <c:v>27.64</c:v>
                </c:pt>
                <c:pt idx="853">
                  <c:v>25.89</c:v>
                </c:pt>
                <c:pt idx="854">
                  <c:v>33.770000000000003</c:v>
                </c:pt>
                <c:pt idx="855">
                  <c:v>31.61</c:v>
                </c:pt>
                <c:pt idx="856">
                  <c:v>26.66</c:v>
                </c:pt>
                <c:pt idx="857">
                  <c:v>25.8</c:v>
                </c:pt>
                <c:pt idx="858">
                  <c:v>25.75</c:v>
                </c:pt>
                <c:pt idx="859">
                  <c:v>22.77</c:v>
                </c:pt>
                <c:pt idx="860">
                  <c:v>28.12</c:v>
                </c:pt>
                <c:pt idx="861">
                  <c:v>30.87</c:v>
                </c:pt>
                <c:pt idx="862">
                  <c:v>29.51</c:v>
                </c:pt>
                <c:pt idx="863">
                  <c:v>28.38</c:v>
                </c:pt>
                <c:pt idx="864">
                  <c:v>25.87</c:v>
                </c:pt>
                <c:pt idx="865">
                  <c:v>25.66</c:v>
                </c:pt>
                <c:pt idx="866">
                  <c:v>25.55</c:v>
                </c:pt>
                <c:pt idx="867">
                  <c:v>23.3</c:v>
                </c:pt>
                <c:pt idx="868">
                  <c:v>22.67</c:v>
                </c:pt>
                <c:pt idx="869">
                  <c:v>21.89</c:v>
                </c:pt>
                <c:pt idx="870">
                  <c:v>21.58</c:v>
                </c:pt>
                <c:pt idx="871">
                  <c:v>39.11</c:v>
                </c:pt>
                <c:pt idx="872">
                  <c:v>36.72</c:v>
                </c:pt>
                <c:pt idx="873">
                  <c:v>36.65</c:v>
                </c:pt>
                <c:pt idx="874">
                  <c:v>36.57</c:v>
                </c:pt>
                <c:pt idx="875">
                  <c:v>36.46</c:v>
                </c:pt>
                <c:pt idx="876">
                  <c:v>36.42</c:v>
                </c:pt>
                <c:pt idx="877">
                  <c:v>36.42</c:v>
                </c:pt>
                <c:pt idx="878">
                  <c:v>36.229999999999997</c:v>
                </c:pt>
                <c:pt idx="879">
                  <c:v>36.200000000000003</c:v>
                </c:pt>
                <c:pt idx="880">
                  <c:v>36.159999999999997</c:v>
                </c:pt>
                <c:pt idx="881">
                  <c:v>36.090000000000003</c:v>
                </c:pt>
                <c:pt idx="882">
                  <c:v>36.049999999999997</c:v>
                </c:pt>
                <c:pt idx="883">
                  <c:v>35.729999999999997</c:v>
                </c:pt>
                <c:pt idx="884">
                  <c:v>35.090000000000003</c:v>
                </c:pt>
                <c:pt idx="885">
                  <c:v>35.06</c:v>
                </c:pt>
                <c:pt idx="886">
                  <c:v>34.630000000000003</c:v>
                </c:pt>
                <c:pt idx="887">
                  <c:v>33.619999999999997</c:v>
                </c:pt>
                <c:pt idx="888">
                  <c:v>33.25</c:v>
                </c:pt>
                <c:pt idx="889">
                  <c:v>32.21</c:v>
                </c:pt>
                <c:pt idx="890">
                  <c:v>32.18</c:v>
                </c:pt>
                <c:pt idx="891">
                  <c:v>32.08</c:v>
                </c:pt>
                <c:pt idx="892">
                  <c:v>32.020000000000003</c:v>
                </c:pt>
                <c:pt idx="893">
                  <c:v>31.89</c:v>
                </c:pt>
                <c:pt idx="894">
                  <c:v>31.25</c:v>
                </c:pt>
                <c:pt idx="895">
                  <c:v>30.84</c:v>
                </c:pt>
                <c:pt idx="896">
                  <c:v>30.52</c:v>
                </c:pt>
                <c:pt idx="897">
                  <c:v>30.06</c:v>
                </c:pt>
                <c:pt idx="898">
                  <c:v>30.02</c:v>
                </c:pt>
                <c:pt idx="899">
                  <c:v>29.9</c:v>
                </c:pt>
                <c:pt idx="900">
                  <c:v>29.66</c:v>
                </c:pt>
                <c:pt idx="901">
                  <c:v>29.63</c:v>
                </c:pt>
                <c:pt idx="902">
                  <c:v>28.71</c:v>
                </c:pt>
                <c:pt idx="903">
                  <c:v>28.51</c:v>
                </c:pt>
                <c:pt idx="904">
                  <c:v>28.28</c:v>
                </c:pt>
                <c:pt idx="905">
                  <c:v>28.13</c:v>
                </c:pt>
                <c:pt idx="906">
                  <c:v>27.55</c:v>
                </c:pt>
                <c:pt idx="907">
                  <c:v>27.36</c:v>
                </c:pt>
                <c:pt idx="908">
                  <c:v>27.3</c:v>
                </c:pt>
                <c:pt idx="909">
                  <c:v>26.69</c:v>
                </c:pt>
                <c:pt idx="910">
                  <c:v>26.65</c:v>
                </c:pt>
                <c:pt idx="911">
                  <c:v>26.33</c:v>
                </c:pt>
                <c:pt idx="912">
                  <c:v>26.25</c:v>
                </c:pt>
                <c:pt idx="913">
                  <c:v>26.2</c:v>
                </c:pt>
                <c:pt idx="914">
                  <c:v>26.17</c:v>
                </c:pt>
                <c:pt idx="915">
                  <c:v>26.1</c:v>
                </c:pt>
                <c:pt idx="916">
                  <c:v>25.19</c:v>
                </c:pt>
                <c:pt idx="917">
                  <c:v>25.03</c:v>
                </c:pt>
                <c:pt idx="918">
                  <c:v>23.78</c:v>
                </c:pt>
                <c:pt idx="919">
                  <c:v>23.43</c:v>
                </c:pt>
                <c:pt idx="920">
                  <c:v>23.17</c:v>
                </c:pt>
                <c:pt idx="921">
                  <c:v>23.14</c:v>
                </c:pt>
                <c:pt idx="922">
                  <c:v>22.55</c:v>
                </c:pt>
                <c:pt idx="923">
                  <c:v>22.46</c:v>
                </c:pt>
                <c:pt idx="924">
                  <c:v>22.37</c:v>
                </c:pt>
                <c:pt idx="925">
                  <c:v>22.26</c:v>
                </c:pt>
                <c:pt idx="926">
                  <c:v>22.26</c:v>
                </c:pt>
                <c:pt idx="927">
                  <c:v>22.03</c:v>
                </c:pt>
                <c:pt idx="928">
                  <c:v>21.51</c:v>
                </c:pt>
                <c:pt idx="929">
                  <c:v>21.46</c:v>
                </c:pt>
                <c:pt idx="930">
                  <c:v>21.42</c:v>
                </c:pt>
                <c:pt idx="931">
                  <c:v>21.36</c:v>
                </c:pt>
                <c:pt idx="932">
                  <c:v>21.29</c:v>
                </c:pt>
                <c:pt idx="933">
                  <c:v>21.27</c:v>
                </c:pt>
                <c:pt idx="934">
                  <c:v>21.21</c:v>
                </c:pt>
                <c:pt idx="935">
                  <c:v>21.21</c:v>
                </c:pt>
                <c:pt idx="936">
                  <c:v>20.329999999999998</c:v>
                </c:pt>
                <c:pt idx="937">
                  <c:v>18.77</c:v>
                </c:pt>
                <c:pt idx="938">
                  <c:v>18.18</c:v>
                </c:pt>
                <c:pt idx="939">
                  <c:v>18.05</c:v>
                </c:pt>
                <c:pt idx="940">
                  <c:v>17.579999999999998</c:v>
                </c:pt>
                <c:pt idx="941">
                  <c:v>17.559999999999999</c:v>
                </c:pt>
                <c:pt idx="942">
                  <c:v>17.510000000000002</c:v>
                </c:pt>
                <c:pt idx="943">
                  <c:v>17.350000000000001</c:v>
                </c:pt>
                <c:pt idx="944">
                  <c:v>16.82</c:v>
                </c:pt>
                <c:pt idx="945">
                  <c:v>16.82</c:v>
                </c:pt>
                <c:pt idx="946">
                  <c:v>16.649999999999999</c:v>
                </c:pt>
                <c:pt idx="947">
                  <c:v>16.63</c:v>
                </c:pt>
                <c:pt idx="948">
                  <c:v>15.76</c:v>
                </c:pt>
                <c:pt idx="949">
                  <c:v>15.5</c:v>
                </c:pt>
                <c:pt idx="950">
                  <c:v>15.46</c:v>
                </c:pt>
                <c:pt idx="951">
                  <c:v>14.82</c:v>
                </c:pt>
                <c:pt idx="952">
                  <c:v>14.63</c:v>
                </c:pt>
                <c:pt idx="953">
                  <c:v>14.56</c:v>
                </c:pt>
                <c:pt idx="954">
                  <c:v>13.82</c:v>
                </c:pt>
                <c:pt idx="955">
                  <c:v>13.47</c:v>
                </c:pt>
                <c:pt idx="956">
                  <c:v>11.16</c:v>
                </c:pt>
                <c:pt idx="957">
                  <c:v>33.74</c:v>
                </c:pt>
                <c:pt idx="958">
                  <c:v>32.29</c:v>
                </c:pt>
                <c:pt idx="959">
                  <c:v>29.95</c:v>
                </c:pt>
                <c:pt idx="960">
                  <c:v>28.31</c:v>
                </c:pt>
                <c:pt idx="961">
                  <c:v>26.3</c:v>
                </c:pt>
                <c:pt idx="962">
                  <c:v>25.92</c:v>
                </c:pt>
                <c:pt idx="963">
                  <c:v>25.41</c:v>
                </c:pt>
                <c:pt idx="964">
                  <c:v>23.5</c:v>
                </c:pt>
                <c:pt idx="965">
                  <c:v>23.02</c:v>
                </c:pt>
                <c:pt idx="966">
                  <c:v>22.09</c:v>
                </c:pt>
                <c:pt idx="967">
                  <c:v>24.98</c:v>
                </c:pt>
                <c:pt idx="968">
                  <c:v>29.99</c:v>
                </c:pt>
                <c:pt idx="969">
                  <c:v>26.26</c:v>
                </c:pt>
                <c:pt idx="970">
                  <c:v>26</c:v>
                </c:pt>
                <c:pt idx="971">
                  <c:v>24.71</c:v>
                </c:pt>
                <c:pt idx="972">
                  <c:v>22.21</c:v>
                </c:pt>
                <c:pt idx="973">
                  <c:v>20.87</c:v>
                </c:pt>
                <c:pt idx="974">
                  <c:v>35.950000000000003</c:v>
                </c:pt>
                <c:pt idx="975">
                  <c:v>35.51</c:v>
                </c:pt>
                <c:pt idx="976">
                  <c:v>34.67</c:v>
                </c:pt>
                <c:pt idx="977">
                  <c:v>34.67</c:v>
                </c:pt>
                <c:pt idx="978">
                  <c:v>34.67</c:v>
                </c:pt>
                <c:pt idx="979">
                  <c:v>33.44</c:v>
                </c:pt>
                <c:pt idx="980">
                  <c:v>33.369999999999997</c:v>
                </c:pt>
                <c:pt idx="981">
                  <c:v>32.21</c:v>
                </c:pt>
                <c:pt idx="982">
                  <c:v>32.21</c:v>
                </c:pt>
                <c:pt idx="983">
                  <c:v>32.08</c:v>
                </c:pt>
                <c:pt idx="984">
                  <c:v>31.98</c:v>
                </c:pt>
                <c:pt idx="985">
                  <c:v>30.92</c:v>
                </c:pt>
                <c:pt idx="986">
                  <c:v>30.92</c:v>
                </c:pt>
                <c:pt idx="987">
                  <c:v>30.89</c:v>
                </c:pt>
                <c:pt idx="988">
                  <c:v>30.7</c:v>
                </c:pt>
                <c:pt idx="989">
                  <c:v>30.67</c:v>
                </c:pt>
                <c:pt idx="990">
                  <c:v>29.9</c:v>
                </c:pt>
                <c:pt idx="991">
                  <c:v>29.75</c:v>
                </c:pt>
                <c:pt idx="992">
                  <c:v>29.75</c:v>
                </c:pt>
                <c:pt idx="993">
                  <c:v>29.54</c:v>
                </c:pt>
                <c:pt idx="994">
                  <c:v>28.67</c:v>
                </c:pt>
                <c:pt idx="995">
                  <c:v>28.52</c:v>
                </c:pt>
                <c:pt idx="996">
                  <c:v>28.38</c:v>
                </c:pt>
                <c:pt idx="997">
                  <c:v>28.18</c:v>
                </c:pt>
                <c:pt idx="998">
                  <c:v>28.15</c:v>
                </c:pt>
                <c:pt idx="999">
                  <c:v>27.7</c:v>
                </c:pt>
                <c:pt idx="1000">
                  <c:v>27.34</c:v>
                </c:pt>
                <c:pt idx="1001">
                  <c:v>27.34</c:v>
                </c:pt>
                <c:pt idx="1002">
                  <c:v>27.06</c:v>
                </c:pt>
                <c:pt idx="1003">
                  <c:v>26.21</c:v>
                </c:pt>
                <c:pt idx="1004">
                  <c:v>26.15</c:v>
                </c:pt>
                <c:pt idx="1005">
                  <c:v>25.94</c:v>
                </c:pt>
                <c:pt idx="1006">
                  <c:v>25.94</c:v>
                </c:pt>
                <c:pt idx="1007">
                  <c:v>25.89</c:v>
                </c:pt>
                <c:pt idx="1008">
                  <c:v>25.82</c:v>
                </c:pt>
                <c:pt idx="1009">
                  <c:v>25.81</c:v>
                </c:pt>
                <c:pt idx="1010">
                  <c:v>25.53</c:v>
                </c:pt>
                <c:pt idx="1011">
                  <c:v>25.5</c:v>
                </c:pt>
                <c:pt idx="1012">
                  <c:v>25.32</c:v>
                </c:pt>
                <c:pt idx="1013">
                  <c:v>25.3</c:v>
                </c:pt>
                <c:pt idx="1014">
                  <c:v>25.14</c:v>
                </c:pt>
                <c:pt idx="1015">
                  <c:v>25.14</c:v>
                </c:pt>
                <c:pt idx="1016">
                  <c:v>24.3</c:v>
                </c:pt>
                <c:pt idx="1017">
                  <c:v>23.96</c:v>
                </c:pt>
                <c:pt idx="1018">
                  <c:v>23.91</c:v>
                </c:pt>
                <c:pt idx="1019">
                  <c:v>23.88</c:v>
                </c:pt>
                <c:pt idx="1020">
                  <c:v>23.48</c:v>
                </c:pt>
                <c:pt idx="1021">
                  <c:v>23.29</c:v>
                </c:pt>
                <c:pt idx="1022">
                  <c:v>23.05</c:v>
                </c:pt>
                <c:pt idx="1023">
                  <c:v>23.03</c:v>
                </c:pt>
                <c:pt idx="1024">
                  <c:v>22.53</c:v>
                </c:pt>
                <c:pt idx="1025">
                  <c:v>22.4</c:v>
                </c:pt>
                <c:pt idx="1026">
                  <c:v>22.35</c:v>
                </c:pt>
                <c:pt idx="1027">
                  <c:v>22.24</c:v>
                </c:pt>
                <c:pt idx="1028">
                  <c:v>22.24</c:v>
                </c:pt>
                <c:pt idx="1029">
                  <c:v>21.42</c:v>
                </c:pt>
                <c:pt idx="1030">
                  <c:v>21.36</c:v>
                </c:pt>
                <c:pt idx="1031">
                  <c:v>21.29</c:v>
                </c:pt>
                <c:pt idx="1032">
                  <c:v>21.14</c:v>
                </c:pt>
                <c:pt idx="1033">
                  <c:v>21.12</c:v>
                </c:pt>
                <c:pt idx="1034">
                  <c:v>21.12</c:v>
                </c:pt>
                <c:pt idx="1035">
                  <c:v>21.1</c:v>
                </c:pt>
                <c:pt idx="1036">
                  <c:v>21.1</c:v>
                </c:pt>
                <c:pt idx="1037">
                  <c:v>21.06</c:v>
                </c:pt>
                <c:pt idx="1038">
                  <c:v>20.67</c:v>
                </c:pt>
                <c:pt idx="1039">
                  <c:v>20.67</c:v>
                </c:pt>
                <c:pt idx="1040">
                  <c:v>20.65</c:v>
                </c:pt>
                <c:pt idx="1041">
                  <c:v>20.52</c:v>
                </c:pt>
                <c:pt idx="1042">
                  <c:v>20.48</c:v>
                </c:pt>
                <c:pt idx="1043">
                  <c:v>20.399999999999999</c:v>
                </c:pt>
                <c:pt idx="1044">
                  <c:v>20.399999999999999</c:v>
                </c:pt>
                <c:pt idx="1045">
                  <c:v>20.38</c:v>
                </c:pt>
                <c:pt idx="1046">
                  <c:v>20.309999999999999</c:v>
                </c:pt>
                <c:pt idx="1047">
                  <c:v>20.21</c:v>
                </c:pt>
                <c:pt idx="1048">
                  <c:v>19.89</c:v>
                </c:pt>
                <c:pt idx="1049">
                  <c:v>19.87</c:v>
                </c:pt>
                <c:pt idx="1050">
                  <c:v>19.87</c:v>
                </c:pt>
                <c:pt idx="1051">
                  <c:v>19.649999999999999</c:v>
                </c:pt>
                <c:pt idx="1052">
                  <c:v>19.649999999999999</c:v>
                </c:pt>
                <c:pt idx="1053">
                  <c:v>19.53</c:v>
                </c:pt>
                <c:pt idx="1054">
                  <c:v>19.489999999999998</c:v>
                </c:pt>
                <c:pt idx="1055">
                  <c:v>19.02</c:v>
                </c:pt>
                <c:pt idx="1056">
                  <c:v>18.96</c:v>
                </c:pt>
                <c:pt idx="1057">
                  <c:v>18.350000000000001</c:v>
                </c:pt>
                <c:pt idx="1058">
                  <c:v>18.22</c:v>
                </c:pt>
                <c:pt idx="1059">
                  <c:v>18.09</c:v>
                </c:pt>
                <c:pt idx="1060">
                  <c:v>17.61</c:v>
                </c:pt>
                <c:pt idx="1061">
                  <c:v>17.600000000000001</c:v>
                </c:pt>
                <c:pt idx="1062">
                  <c:v>17.399999999999999</c:v>
                </c:pt>
                <c:pt idx="1063">
                  <c:v>17.399999999999999</c:v>
                </c:pt>
                <c:pt idx="1064">
                  <c:v>17.329999999999998</c:v>
                </c:pt>
                <c:pt idx="1065">
                  <c:v>16.84</c:v>
                </c:pt>
                <c:pt idx="1066">
                  <c:v>16.73</c:v>
                </c:pt>
                <c:pt idx="1067">
                  <c:v>16.690000000000001</c:v>
                </c:pt>
                <c:pt idx="1068">
                  <c:v>16.670000000000002</c:v>
                </c:pt>
                <c:pt idx="1069">
                  <c:v>16.64</c:v>
                </c:pt>
                <c:pt idx="1070">
                  <c:v>16.62</c:v>
                </c:pt>
                <c:pt idx="1071">
                  <c:v>16.57</c:v>
                </c:pt>
                <c:pt idx="1072">
                  <c:v>15.87</c:v>
                </c:pt>
                <c:pt idx="1073">
                  <c:v>15.33</c:v>
                </c:pt>
                <c:pt idx="1074">
                  <c:v>15.17</c:v>
                </c:pt>
                <c:pt idx="1075">
                  <c:v>14.07</c:v>
                </c:pt>
                <c:pt idx="1076">
                  <c:v>13.97</c:v>
                </c:pt>
                <c:pt idx="1077">
                  <c:v>13.97</c:v>
                </c:pt>
                <c:pt idx="1078">
                  <c:v>13.96</c:v>
                </c:pt>
                <c:pt idx="1079">
                  <c:v>13.24</c:v>
                </c:pt>
                <c:pt idx="1080">
                  <c:v>12.84</c:v>
                </c:pt>
                <c:pt idx="1081">
                  <c:v>12.28</c:v>
                </c:pt>
                <c:pt idx="1082">
                  <c:v>21.67</c:v>
                </c:pt>
                <c:pt idx="1083">
                  <c:v>32.299999999999997</c:v>
                </c:pt>
                <c:pt idx="1084">
                  <c:v>26.27</c:v>
                </c:pt>
                <c:pt idx="1085">
                  <c:v>20.77</c:v>
                </c:pt>
                <c:pt idx="1086">
                  <c:v>30.94</c:v>
                </c:pt>
                <c:pt idx="1087">
                  <c:v>25.33</c:v>
                </c:pt>
                <c:pt idx="1088">
                  <c:v>24.15</c:v>
                </c:pt>
                <c:pt idx="1089">
                  <c:v>22.77</c:v>
                </c:pt>
                <c:pt idx="1090">
                  <c:v>22.38</c:v>
                </c:pt>
                <c:pt idx="1091">
                  <c:v>34.659999999999997</c:v>
                </c:pt>
                <c:pt idx="1092">
                  <c:v>34.1</c:v>
                </c:pt>
                <c:pt idx="1093">
                  <c:v>33.81</c:v>
                </c:pt>
                <c:pt idx="1094">
                  <c:v>33.5</c:v>
                </c:pt>
                <c:pt idx="1095">
                  <c:v>32.21</c:v>
                </c:pt>
                <c:pt idx="1096">
                  <c:v>32.21</c:v>
                </c:pt>
                <c:pt idx="1097">
                  <c:v>32.21</c:v>
                </c:pt>
                <c:pt idx="1098">
                  <c:v>32.020000000000003</c:v>
                </c:pt>
                <c:pt idx="1099">
                  <c:v>31.76</c:v>
                </c:pt>
                <c:pt idx="1100">
                  <c:v>31.15</c:v>
                </c:pt>
                <c:pt idx="1101">
                  <c:v>31.12</c:v>
                </c:pt>
                <c:pt idx="1102">
                  <c:v>31.09</c:v>
                </c:pt>
                <c:pt idx="1103">
                  <c:v>31.09</c:v>
                </c:pt>
                <c:pt idx="1104">
                  <c:v>30.56</c:v>
                </c:pt>
                <c:pt idx="1105">
                  <c:v>29.81</c:v>
                </c:pt>
                <c:pt idx="1106">
                  <c:v>29.75</c:v>
                </c:pt>
                <c:pt idx="1107">
                  <c:v>29.36</c:v>
                </c:pt>
                <c:pt idx="1108">
                  <c:v>29.33</c:v>
                </c:pt>
                <c:pt idx="1109">
                  <c:v>28.93</c:v>
                </c:pt>
                <c:pt idx="1110">
                  <c:v>28.76</c:v>
                </c:pt>
                <c:pt idx="1111">
                  <c:v>28.69</c:v>
                </c:pt>
                <c:pt idx="1112">
                  <c:v>28.57</c:v>
                </c:pt>
                <c:pt idx="1113">
                  <c:v>28.54</c:v>
                </c:pt>
                <c:pt idx="1114">
                  <c:v>28.54</c:v>
                </c:pt>
                <c:pt idx="1115">
                  <c:v>28.54</c:v>
                </c:pt>
                <c:pt idx="1116">
                  <c:v>28.45</c:v>
                </c:pt>
                <c:pt idx="1117">
                  <c:v>28.45</c:v>
                </c:pt>
                <c:pt idx="1118">
                  <c:v>28.37</c:v>
                </c:pt>
                <c:pt idx="1119">
                  <c:v>28.34</c:v>
                </c:pt>
                <c:pt idx="1120">
                  <c:v>27.42</c:v>
                </c:pt>
                <c:pt idx="1121">
                  <c:v>27.39</c:v>
                </c:pt>
                <c:pt idx="1122">
                  <c:v>27.23</c:v>
                </c:pt>
                <c:pt idx="1123">
                  <c:v>27.17</c:v>
                </c:pt>
                <c:pt idx="1124">
                  <c:v>26.92</c:v>
                </c:pt>
                <c:pt idx="1125">
                  <c:v>26.49</c:v>
                </c:pt>
                <c:pt idx="1126">
                  <c:v>26.44</c:v>
                </c:pt>
                <c:pt idx="1127">
                  <c:v>26.39</c:v>
                </c:pt>
                <c:pt idx="1128">
                  <c:v>26.17</c:v>
                </c:pt>
                <c:pt idx="1129">
                  <c:v>25.86</c:v>
                </c:pt>
                <c:pt idx="1130">
                  <c:v>25.63</c:v>
                </c:pt>
                <c:pt idx="1131">
                  <c:v>25.53</c:v>
                </c:pt>
                <c:pt idx="1132">
                  <c:v>25.27</c:v>
                </c:pt>
                <c:pt idx="1133">
                  <c:v>25.02</c:v>
                </c:pt>
                <c:pt idx="1134">
                  <c:v>25.02</c:v>
                </c:pt>
                <c:pt idx="1135">
                  <c:v>24.94</c:v>
                </c:pt>
                <c:pt idx="1136">
                  <c:v>24.88</c:v>
                </c:pt>
                <c:pt idx="1137">
                  <c:v>24.26</c:v>
                </c:pt>
                <c:pt idx="1138">
                  <c:v>24.26</c:v>
                </c:pt>
                <c:pt idx="1139">
                  <c:v>24.21</c:v>
                </c:pt>
                <c:pt idx="1140">
                  <c:v>24.13</c:v>
                </c:pt>
                <c:pt idx="1141">
                  <c:v>24.11</c:v>
                </c:pt>
                <c:pt idx="1142">
                  <c:v>24.03</c:v>
                </c:pt>
                <c:pt idx="1143">
                  <c:v>24.03</c:v>
                </c:pt>
                <c:pt idx="1144">
                  <c:v>23.99</c:v>
                </c:pt>
                <c:pt idx="1145">
                  <c:v>23.99</c:v>
                </c:pt>
                <c:pt idx="1146">
                  <c:v>23.91</c:v>
                </c:pt>
                <c:pt idx="1147">
                  <c:v>23.79</c:v>
                </c:pt>
                <c:pt idx="1148">
                  <c:v>23.77</c:v>
                </c:pt>
                <c:pt idx="1149">
                  <c:v>23.77</c:v>
                </c:pt>
                <c:pt idx="1150">
                  <c:v>23.46</c:v>
                </c:pt>
                <c:pt idx="1151">
                  <c:v>23.43</c:v>
                </c:pt>
                <c:pt idx="1152">
                  <c:v>23.34</c:v>
                </c:pt>
                <c:pt idx="1153">
                  <c:v>23.34</c:v>
                </c:pt>
                <c:pt idx="1154">
                  <c:v>23.01</c:v>
                </c:pt>
                <c:pt idx="1155">
                  <c:v>22.23</c:v>
                </c:pt>
                <c:pt idx="1156">
                  <c:v>22.23</c:v>
                </c:pt>
                <c:pt idx="1157">
                  <c:v>22.23</c:v>
                </c:pt>
                <c:pt idx="1158">
                  <c:v>21.71</c:v>
                </c:pt>
                <c:pt idx="1159">
                  <c:v>21.69</c:v>
                </c:pt>
                <c:pt idx="1160">
                  <c:v>21.64</c:v>
                </c:pt>
                <c:pt idx="1161">
                  <c:v>21.62</c:v>
                </c:pt>
                <c:pt idx="1162">
                  <c:v>21.49</c:v>
                </c:pt>
                <c:pt idx="1163">
                  <c:v>21.49</c:v>
                </c:pt>
                <c:pt idx="1164">
                  <c:v>21.47</c:v>
                </c:pt>
                <c:pt idx="1165">
                  <c:v>21.47</c:v>
                </c:pt>
                <c:pt idx="1166">
                  <c:v>21.45</c:v>
                </c:pt>
                <c:pt idx="1167">
                  <c:v>21.38</c:v>
                </c:pt>
                <c:pt idx="1168">
                  <c:v>21.3</c:v>
                </c:pt>
                <c:pt idx="1169">
                  <c:v>20.41</c:v>
                </c:pt>
                <c:pt idx="1170">
                  <c:v>20.329999999999998</c:v>
                </c:pt>
                <c:pt idx="1171">
                  <c:v>20.309999999999999</c:v>
                </c:pt>
                <c:pt idx="1172">
                  <c:v>20.27</c:v>
                </c:pt>
                <c:pt idx="1173">
                  <c:v>19.670000000000002</c:v>
                </c:pt>
                <c:pt idx="1174">
                  <c:v>19.61</c:v>
                </c:pt>
                <c:pt idx="1175">
                  <c:v>19.13</c:v>
                </c:pt>
                <c:pt idx="1176">
                  <c:v>18.88</c:v>
                </c:pt>
                <c:pt idx="1177">
                  <c:v>18.559999999999999</c:v>
                </c:pt>
                <c:pt idx="1178">
                  <c:v>18.36</c:v>
                </c:pt>
                <c:pt idx="1179">
                  <c:v>18.25</c:v>
                </c:pt>
                <c:pt idx="1180">
                  <c:v>18.18</c:v>
                </c:pt>
                <c:pt idx="1181">
                  <c:v>17.14</c:v>
                </c:pt>
                <c:pt idx="1182">
                  <c:v>17.09</c:v>
                </c:pt>
                <c:pt idx="1183">
                  <c:v>16.559999999999999</c:v>
                </c:pt>
                <c:pt idx="1184">
                  <c:v>16.54</c:v>
                </c:pt>
                <c:pt idx="1185">
                  <c:v>16.54</c:v>
                </c:pt>
                <c:pt idx="1186">
                  <c:v>16.079999999999998</c:v>
                </c:pt>
                <c:pt idx="1187">
                  <c:v>14.63</c:v>
                </c:pt>
                <c:pt idx="1188">
                  <c:v>14.51</c:v>
                </c:pt>
                <c:pt idx="1189">
                  <c:v>14.06</c:v>
                </c:pt>
                <c:pt idx="1190">
                  <c:v>13.9</c:v>
                </c:pt>
                <c:pt idx="1191">
                  <c:v>13.49</c:v>
                </c:pt>
                <c:pt idx="1192">
                  <c:v>12.78</c:v>
                </c:pt>
                <c:pt idx="1193">
                  <c:v>12.76</c:v>
                </c:pt>
                <c:pt idx="1194">
                  <c:v>12.1</c:v>
                </c:pt>
                <c:pt idx="1195">
                  <c:v>11.75</c:v>
                </c:pt>
                <c:pt idx="1196">
                  <c:v>28.99</c:v>
                </c:pt>
                <c:pt idx="1197">
                  <c:v>27.13</c:v>
                </c:pt>
                <c:pt idx="1198">
                  <c:v>23.9</c:v>
                </c:pt>
                <c:pt idx="1199">
                  <c:v>23.89</c:v>
                </c:pt>
                <c:pt idx="1200">
                  <c:v>23.02</c:v>
                </c:pt>
                <c:pt idx="1201">
                  <c:v>22.97</c:v>
                </c:pt>
                <c:pt idx="1202">
                  <c:v>22.28</c:v>
                </c:pt>
                <c:pt idx="1203">
                  <c:v>21.59</c:v>
                </c:pt>
                <c:pt idx="1204">
                  <c:v>31.59</c:v>
                </c:pt>
                <c:pt idx="1205">
                  <c:v>27.76</c:v>
                </c:pt>
                <c:pt idx="1206">
                  <c:v>24.58</c:v>
                </c:pt>
                <c:pt idx="1207">
                  <c:v>22.61</c:v>
                </c:pt>
                <c:pt idx="1208">
                  <c:v>22.47</c:v>
                </c:pt>
                <c:pt idx="1209">
                  <c:v>18.11</c:v>
                </c:pt>
                <c:pt idx="1210">
                  <c:v>13.63</c:v>
                </c:pt>
                <c:pt idx="1211">
                  <c:v>33.700000000000003</c:v>
                </c:pt>
                <c:pt idx="1212">
                  <c:v>33.25</c:v>
                </c:pt>
                <c:pt idx="1213">
                  <c:v>32.409999999999997</c:v>
                </c:pt>
                <c:pt idx="1214">
                  <c:v>32.369999999999997</c:v>
                </c:pt>
                <c:pt idx="1215">
                  <c:v>32.369999999999997</c:v>
                </c:pt>
                <c:pt idx="1216">
                  <c:v>32.369999999999997</c:v>
                </c:pt>
                <c:pt idx="1217">
                  <c:v>32.369999999999997</c:v>
                </c:pt>
                <c:pt idx="1218">
                  <c:v>32.24</c:v>
                </c:pt>
                <c:pt idx="1219">
                  <c:v>32.08</c:v>
                </c:pt>
                <c:pt idx="1220">
                  <c:v>32.04</c:v>
                </c:pt>
                <c:pt idx="1221">
                  <c:v>31.85</c:v>
                </c:pt>
                <c:pt idx="1222">
                  <c:v>31.85</c:v>
                </c:pt>
                <c:pt idx="1223">
                  <c:v>31.76</c:v>
                </c:pt>
                <c:pt idx="1224">
                  <c:v>31.5</c:v>
                </c:pt>
                <c:pt idx="1225">
                  <c:v>31.5</c:v>
                </c:pt>
                <c:pt idx="1226">
                  <c:v>30.84</c:v>
                </c:pt>
                <c:pt idx="1227">
                  <c:v>30.81</c:v>
                </c:pt>
                <c:pt idx="1228">
                  <c:v>30.81</c:v>
                </c:pt>
                <c:pt idx="1229">
                  <c:v>30.69</c:v>
                </c:pt>
                <c:pt idx="1230">
                  <c:v>30.01</c:v>
                </c:pt>
                <c:pt idx="1231">
                  <c:v>30.01</c:v>
                </c:pt>
                <c:pt idx="1232">
                  <c:v>29.98</c:v>
                </c:pt>
                <c:pt idx="1233">
                  <c:v>29.95</c:v>
                </c:pt>
                <c:pt idx="1234">
                  <c:v>29.95</c:v>
                </c:pt>
                <c:pt idx="1235">
                  <c:v>29.77</c:v>
                </c:pt>
                <c:pt idx="1236">
                  <c:v>29.56</c:v>
                </c:pt>
                <c:pt idx="1237">
                  <c:v>29.44</c:v>
                </c:pt>
                <c:pt idx="1238">
                  <c:v>28.6</c:v>
                </c:pt>
                <c:pt idx="1239">
                  <c:v>28.37</c:v>
                </c:pt>
                <c:pt idx="1240">
                  <c:v>28.2</c:v>
                </c:pt>
                <c:pt idx="1241">
                  <c:v>27.47</c:v>
                </c:pt>
                <c:pt idx="1242">
                  <c:v>27.47</c:v>
                </c:pt>
                <c:pt idx="1243">
                  <c:v>27.47</c:v>
                </c:pt>
                <c:pt idx="1244">
                  <c:v>27.44</c:v>
                </c:pt>
                <c:pt idx="1245">
                  <c:v>27.41</c:v>
                </c:pt>
                <c:pt idx="1246">
                  <c:v>27.41</c:v>
                </c:pt>
                <c:pt idx="1247">
                  <c:v>27.36</c:v>
                </c:pt>
                <c:pt idx="1248">
                  <c:v>26.34</c:v>
                </c:pt>
                <c:pt idx="1249">
                  <c:v>26.28</c:v>
                </c:pt>
                <c:pt idx="1250">
                  <c:v>26.1</c:v>
                </c:pt>
                <c:pt idx="1251">
                  <c:v>26.02</c:v>
                </c:pt>
                <c:pt idx="1252">
                  <c:v>25.81</c:v>
                </c:pt>
                <c:pt idx="1253">
                  <c:v>25.32</c:v>
                </c:pt>
                <c:pt idx="1254">
                  <c:v>25.27</c:v>
                </c:pt>
                <c:pt idx="1255">
                  <c:v>24.86</c:v>
                </c:pt>
                <c:pt idx="1256">
                  <c:v>24.27</c:v>
                </c:pt>
                <c:pt idx="1257">
                  <c:v>24.08</c:v>
                </c:pt>
                <c:pt idx="1258">
                  <c:v>24.03</c:v>
                </c:pt>
                <c:pt idx="1259">
                  <c:v>23.95</c:v>
                </c:pt>
                <c:pt idx="1260">
                  <c:v>23.81</c:v>
                </c:pt>
                <c:pt idx="1261">
                  <c:v>23.73</c:v>
                </c:pt>
                <c:pt idx="1262">
                  <c:v>23.36</c:v>
                </c:pt>
                <c:pt idx="1263">
                  <c:v>23.23</c:v>
                </c:pt>
                <c:pt idx="1264">
                  <c:v>23.2</c:v>
                </c:pt>
                <c:pt idx="1265">
                  <c:v>23.18</c:v>
                </c:pt>
                <c:pt idx="1266">
                  <c:v>23.16</c:v>
                </c:pt>
                <c:pt idx="1267">
                  <c:v>23.16</c:v>
                </c:pt>
                <c:pt idx="1268">
                  <c:v>23.06</c:v>
                </c:pt>
                <c:pt idx="1269">
                  <c:v>22.99</c:v>
                </c:pt>
                <c:pt idx="1270">
                  <c:v>22.97</c:v>
                </c:pt>
                <c:pt idx="1271">
                  <c:v>22.94</c:v>
                </c:pt>
                <c:pt idx="1272">
                  <c:v>22.6</c:v>
                </c:pt>
                <c:pt idx="1273">
                  <c:v>22.51</c:v>
                </c:pt>
                <c:pt idx="1274">
                  <c:v>22.46</c:v>
                </c:pt>
                <c:pt idx="1275">
                  <c:v>21.42</c:v>
                </c:pt>
                <c:pt idx="1276">
                  <c:v>21.42</c:v>
                </c:pt>
                <c:pt idx="1277">
                  <c:v>21.42</c:v>
                </c:pt>
                <c:pt idx="1278">
                  <c:v>21.4</c:v>
                </c:pt>
                <c:pt idx="1279">
                  <c:v>21.31</c:v>
                </c:pt>
                <c:pt idx="1280">
                  <c:v>21.27</c:v>
                </c:pt>
                <c:pt idx="1281">
                  <c:v>21.25</c:v>
                </c:pt>
                <c:pt idx="1282">
                  <c:v>21.22</c:v>
                </c:pt>
                <c:pt idx="1283">
                  <c:v>21.05</c:v>
                </c:pt>
                <c:pt idx="1284">
                  <c:v>21.05</c:v>
                </c:pt>
                <c:pt idx="1285">
                  <c:v>21.05</c:v>
                </c:pt>
                <c:pt idx="1286">
                  <c:v>20.56</c:v>
                </c:pt>
                <c:pt idx="1287">
                  <c:v>20.56</c:v>
                </c:pt>
                <c:pt idx="1288">
                  <c:v>20.56</c:v>
                </c:pt>
                <c:pt idx="1289">
                  <c:v>20.54</c:v>
                </c:pt>
                <c:pt idx="1290">
                  <c:v>20.47</c:v>
                </c:pt>
                <c:pt idx="1291">
                  <c:v>20.170000000000002</c:v>
                </c:pt>
                <c:pt idx="1292">
                  <c:v>20.170000000000002</c:v>
                </c:pt>
                <c:pt idx="1293">
                  <c:v>20.09</c:v>
                </c:pt>
                <c:pt idx="1294">
                  <c:v>19.78</c:v>
                </c:pt>
                <c:pt idx="1295">
                  <c:v>19.45</c:v>
                </c:pt>
                <c:pt idx="1296">
                  <c:v>19.43</c:v>
                </c:pt>
                <c:pt idx="1297">
                  <c:v>19.37</c:v>
                </c:pt>
                <c:pt idx="1298">
                  <c:v>18.41</c:v>
                </c:pt>
                <c:pt idx="1299">
                  <c:v>18.37</c:v>
                </c:pt>
                <c:pt idx="1300">
                  <c:v>18.350000000000001</c:v>
                </c:pt>
                <c:pt idx="1301">
                  <c:v>18.350000000000001</c:v>
                </c:pt>
                <c:pt idx="1302">
                  <c:v>18.350000000000001</c:v>
                </c:pt>
                <c:pt idx="1303">
                  <c:v>18.329999999999998</c:v>
                </c:pt>
                <c:pt idx="1304">
                  <c:v>18.149999999999999</c:v>
                </c:pt>
                <c:pt idx="1305">
                  <c:v>18.079999999999998</c:v>
                </c:pt>
                <c:pt idx="1306">
                  <c:v>17.36</c:v>
                </c:pt>
                <c:pt idx="1307">
                  <c:v>17.27</c:v>
                </c:pt>
                <c:pt idx="1308">
                  <c:v>17.05</c:v>
                </c:pt>
                <c:pt idx="1309">
                  <c:v>16.63</c:v>
                </c:pt>
                <c:pt idx="1310">
                  <c:v>16.53</c:v>
                </c:pt>
                <c:pt idx="1311">
                  <c:v>16.510000000000002</c:v>
                </c:pt>
                <c:pt idx="1312">
                  <c:v>15.86</c:v>
                </c:pt>
                <c:pt idx="1313">
                  <c:v>15.79</c:v>
                </c:pt>
                <c:pt idx="1314">
                  <c:v>15.68</c:v>
                </c:pt>
                <c:pt idx="1315">
                  <c:v>15</c:v>
                </c:pt>
                <c:pt idx="1316">
                  <c:v>14.85</c:v>
                </c:pt>
                <c:pt idx="1317">
                  <c:v>14.6</c:v>
                </c:pt>
                <c:pt idx="1318">
                  <c:v>14.04</c:v>
                </c:pt>
                <c:pt idx="1319">
                  <c:v>13.94</c:v>
                </c:pt>
                <c:pt idx="1320">
                  <c:v>13.27</c:v>
                </c:pt>
                <c:pt idx="1321">
                  <c:v>13.26</c:v>
                </c:pt>
                <c:pt idx="1322">
                  <c:v>13.23</c:v>
                </c:pt>
                <c:pt idx="1323">
                  <c:v>12.67</c:v>
                </c:pt>
                <c:pt idx="1324">
                  <c:v>8.92</c:v>
                </c:pt>
                <c:pt idx="1325">
                  <c:v>31.97</c:v>
                </c:pt>
                <c:pt idx="1326">
                  <c:v>25.12</c:v>
                </c:pt>
                <c:pt idx="1327">
                  <c:v>29.04</c:v>
                </c:pt>
                <c:pt idx="1328">
                  <c:v>21.79</c:v>
                </c:pt>
                <c:pt idx="1329">
                  <c:v>19.89</c:v>
                </c:pt>
                <c:pt idx="1330">
                  <c:v>30.18</c:v>
                </c:pt>
                <c:pt idx="1331">
                  <c:v>20.53</c:v>
                </c:pt>
                <c:pt idx="1332">
                  <c:v>20.07</c:v>
                </c:pt>
                <c:pt idx="1333">
                  <c:v>32.71</c:v>
                </c:pt>
                <c:pt idx="1334">
                  <c:v>23.18</c:v>
                </c:pt>
                <c:pt idx="1335">
                  <c:v>32.83</c:v>
                </c:pt>
                <c:pt idx="1336">
                  <c:v>32.090000000000003</c:v>
                </c:pt>
                <c:pt idx="1337">
                  <c:v>31.73</c:v>
                </c:pt>
                <c:pt idx="1338">
                  <c:v>31.73</c:v>
                </c:pt>
                <c:pt idx="1339">
                  <c:v>31.64</c:v>
                </c:pt>
                <c:pt idx="1340">
                  <c:v>31.24</c:v>
                </c:pt>
                <c:pt idx="1341">
                  <c:v>30.77</c:v>
                </c:pt>
                <c:pt idx="1342">
                  <c:v>30.62</c:v>
                </c:pt>
                <c:pt idx="1343">
                  <c:v>30.62</c:v>
                </c:pt>
                <c:pt idx="1344">
                  <c:v>30.43</c:v>
                </c:pt>
                <c:pt idx="1345">
                  <c:v>30.4</c:v>
                </c:pt>
                <c:pt idx="1346">
                  <c:v>30.4</c:v>
                </c:pt>
                <c:pt idx="1347">
                  <c:v>30.4</c:v>
                </c:pt>
                <c:pt idx="1348">
                  <c:v>30.19</c:v>
                </c:pt>
                <c:pt idx="1349">
                  <c:v>29.98</c:v>
                </c:pt>
                <c:pt idx="1350">
                  <c:v>29.98</c:v>
                </c:pt>
                <c:pt idx="1351">
                  <c:v>29.98</c:v>
                </c:pt>
                <c:pt idx="1352">
                  <c:v>29.89</c:v>
                </c:pt>
                <c:pt idx="1353">
                  <c:v>29.89</c:v>
                </c:pt>
                <c:pt idx="1354">
                  <c:v>29.89</c:v>
                </c:pt>
                <c:pt idx="1355">
                  <c:v>29.7</c:v>
                </c:pt>
                <c:pt idx="1356">
                  <c:v>29.61</c:v>
                </c:pt>
                <c:pt idx="1357">
                  <c:v>29.43</c:v>
                </c:pt>
                <c:pt idx="1358">
                  <c:v>29.4</c:v>
                </c:pt>
                <c:pt idx="1359">
                  <c:v>28.84</c:v>
                </c:pt>
                <c:pt idx="1360">
                  <c:v>28.81</c:v>
                </c:pt>
                <c:pt idx="1361">
                  <c:v>28.72</c:v>
                </c:pt>
                <c:pt idx="1362">
                  <c:v>28.67</c:v>
                </c:pt>
                <c:pt idx="1363">
                  <c:v>28.43</c:v>
                </c:pt>
                <c:pt idx="1364">
                  <c:v>28.1</c:v>
                </c:pt>
                <c:pt idx="1365">
                  <c:v>27.58</c:v>
                </c:pt>
                <c:pt idx="1366">
                  <c:v>27.49</c:v>
                </c:pt>
                <c:pt idx="1367">
                  <c:v>27.44</c:v>
                </c:pt>
                <c:pt idx="1368">
                  <c:v>27.41</c:v>
                </c:pt>
                <c:pt idx="1369">
                  <c:v>27.35</c:v>
                </c:pt>
                <c:pt idx="1370">
                  <c:v>27.3</c:v>
                </c:pt>
                <c:pt idx="1371">
                  <c:v>27.19</c:v>
                </c:pt>
                <c:pt idx="1372">
                  <c:v>27.08</c:v>
                </c:pt>
                <c:pt idx="1373">
                  <c:v>26.48</c:v>
                </c:pt>
                <c:pt idx="1374">
                  <c:v>26.37</c:v>
                </c:pt>
                <c:pt idx="1375">
                  <c:v>26.37</c:v>
                </c:pt>
                <c:pt idx="1376">
                  <c:v>26.32</c:v>
                </c:pt>
                <c:pt idx="1377">
                  <c:v>26.21</c:v>
                </c:pt>
                <c:pt idx="1378">
                  <c:v>26.18</c:v>
                </c:pt>
                <c:pt idx="1379">
                  <c:v>26</c:v>
                </c:pt>
                <c:pt idx="1380">
                  <c:v>25.71</c:v>
                </c:pt>
                <c:pt idx="1381">
                  <c:v>25.34</c:v>
                </c:pt>
                <c:pt idx="1382">
                  <c:v>25.03</c:v>
                </c:pt>
                <c:pt idx="1383">
                  <c:v>24.41</c:v>
                </c:pt>
                <c:pt idx="1384">
                  <c:v>24.41</c:v>
                </c:pt>
                <c:pt idx="1385">
                  <c:v>24.36</c:v>
                </c:pt>
                <c:pt idx="1386">
                  <c:v>24.16</c:v>
                </c:pt>
                <c:pt idx="1387">
                  <c:v>24.11</c:v>
                </c:pt>
                <c:pt idx="1388">
                  <c:v>24.11</c:v>
                </c:pt>
                <c:pt idx="1389">
                  <c:v>23.9</c:v>
                </c:pt>
                <c:pt idx="1390">
                  <c:v>23.4</c:v>
                </c:pt>
                <c:pt idx="1391">
                  <c:v>23</c:v>
                </c:pt>
                <c:pt idx="1392">
                  <c:v>23</c:v>
                </c:pt>
                <c:pt idx="1393">
                  <c:v>22.67</c:v>
                </c:pt>
                <c:pt idx="1394">
                  <c:v>22.41</c:v>
                </c:pt>
                <c:pt idx="1395">
                  <c:v>22.41</c:v>
                </c:pt>
                <c:pt idx="1396">
                  <c:v>22.21</c:v>
                </c:pt>
                <c:pt idx="1397">
                  <c:v>22.19</c:v>
                </c:pt>
                <c:pt idx="1398">
                  <c:v>22.16</c:v>
                </c:pt>
                <c:pt idx="1399">
                  <c:v>22.16</c:v>
                </c:pt>
                <c:pt idx="1400">
                  <c:v>22.16</c:v>
                </c:pt>
                <c:pt idx="1401">
                  <c:v>22.14</c:v>
                </c:pt>
                <c:pt idx="1402">
                  <c:v>22.1</c:v>
                </c:pt>
                <c:pt idx="1403">
                  <c:v>21.83</c:v>
                </c:pt>
                <c:pt idx="1404">
                  <c:v>21.76</c:v>
                </c:pt>
                <c:pt idx="1405">
                  <c:v>21.72</c:v>
                </c:pt>
                <c:pt idx="1406">
                  <c:v>21.67</c:v>
                </c:pt>
                <c:pt idx="1407">
                  <c:v>21.52</c:v>
                </c:pt>
                <c:pt idx="1408">
                  <c:v>21.39</c:v>
                </c:pt>
                <c:pt idx="1409">
                  <c:v>21.31</c:v>
                </c:pt>
                <c:pt idx="1410">
                  <c:v>21.31</c:v>
                </c:pt>
                <c:pt idx="1411">
                  <c:v>21.06</c:v>
                </c:pt>
                <c:pt idx="1412">
                  <c:v>20.52</c:v>
                </c:pt>
                <c:pt idx="1413">
                  <c:v>20.5</c:v>
                </c:pt>
                <c:pt idx="1414">
                  <c:v>20.5</c:v>
                </c:pt>
                <c:pt idx="1415">
                  <c:v>20.48</c:v>
                </c:pt>
                <c:pt idx="1416">
                  <c:v>20.46</c:v>
                </c:pt>
                <c:pt idx="1417">
                  <c:v>20.440000000000001</c:v>
                </c:pt>
                <c:pt idx="1418">
                  <c:v>20.440000000000001</c:v>
                </c:pt>
                <c:pt idx="1419">
                  <c:v>20.440000000000001</c:v>
                </c:pt>
                <c:pt idx="1420">
                  <c:v>19.57</c:v>
                </c:pt>
                <c:pt idx="1421">
                  <c:v>19.47</c:v>
                </c:pt>
                <c:pt idx="1422">
                  <c:v>19.45</c:v>
                </c:pt>
                <c:pt idx="1423">
                  <c:v>18.88</c:v>
                </c:pt>
                <c:pt idx="1424">
                  <c:v>18.86</c:v>
                </c:pt>
                <c:pt idx="1425">
                  <c:v>18.86</c:v>
                </c:pt>
                <c:pt idx="1426">
                  <c:v>18.82</c:v>
                </c:pt>
                <c:pt idx="1427">
                  <c:v>18.399999999999999</c:v>
                </c:pt>
                <c:pt idx="1428">
                  <c:v>18.100000000000001</c:v>
                </c:pt>
                <c:pt idx="1429">
                  <c:v>17.86</c:v>
                </c:pt>
                <c:pt idx="1430">
                  <c:v>17.41</c:v>
                </c:pt>
                <c:pt idx="1431">
                  <c:v>17.03</c:v>
                </c:pt>
                <c:pt idx="1432">
                  <c:v>16.649999999999999</c:v>
                </c:pt>
                <c:pt idx="1433">
                  <c:v>16.64</c:v>
                </c:pt>
                <c:pt idx="1434">
                  <c:v>16.64</c:v>
                </c:pt>
                <c:pt idx="1435">
                  <c:v>16.59</c:v>
                </c:pt>
                <c:pt idx="1436">
                  <c:v>16.47</c:v>
                </c:pt>
                <c:pt idx="1437">
                  <c:v>16.45</c:v>
                </c:pt>
                <c:pt idx="1438">
                  <c:v>16.45</c:v>
                </c:pt>
                <c:pt idx="1439">
                  <c:v>15.97</c:v>
                </c:pt>
                <c:pt idx="1440">
                  <c:v>15.9</c:v>
                </c:pt>
                <c:pt idx="1441">
                  <c:v>15.87</c:v>
                </c:pt>
                <c:pt idx="1442">
                  <c:v>15.81</c:v>
                </c:pt>
                <c:pt idx="1443">
                  <c:v>15.79</c:v>
                </c:pt>
                <c:pt idx="1444">
                  <c:v>14.65</c:v>
                </c:pt>
                <c:pt idx="1445">
                  <c:v>14.41</c:v>
                </c:pt>
                <c:pt idx="1446">
                  <c:v>14.41</c:v>
                </c:pt>
                <c:pt idx="1447">
                  <c:v>13.78</c:v>
                </c:pt>
                <c:pt idx="1448">
                  <c:v>12.77</c:v>
                </c:pt>
                <c:pt idx="1449">
                  <c:v>12.75</c:v>
                </c:pt>
                <c:pt idx="1450">
                  <c:v>10.89</c:v>
                </c:pt>
                <c:pt idx="1451">
                  <c:v>28.52</c:v>
                </c:pt>
                <c:pt idx="1452">
                  <c:v>21.92</c:v>
                </c:pt>
                <c:pt idx="1453">
                  <c:v>32.03</c:v>
                </c:pt>
                <c:pt idx="1454">
                  <c:v>26.23</c:v>
                </c:pt>
                <c:pt idx="1455">
                  <c:v>24.66</c:v>
                </c:pt>
                <c:pt idx="1456">
                  <c:v>15.11</c:v>
                </c:pt>
                <c:pt idx="1457">
                  <c:v>31.63</c:v>
                </c:pt>
                <c:pt idx="1458">
                  <c:v>27.68</c:v>
                </c:pt>
                <c:pt idx="1459">
                  <c:v>26.14</c:v>
                </c:pt>
                <c:pt idx="1460">
                  <c:v>25.87</c:v>
                </c:pt>
                <c:pt idx="1461">
                  <c:v>23.92</c:v>
                </c:pt>
                <c:pt idx="1462">
                  <c:v>21.86</c:v>
                </c:pt>
                <c:pt idx="1463">
                  <c:v>21.6</c:v>
                </c:pt>
                <c:pt idx="1464">
                  <c:v>14.79</c:v>
                </c:pt>
                <c:pt idx="1465">
                  <c:v>31.55</c:v>
                </c:pt>
                <c:pt idx="1466">
                  <c:v>31.12</c:v>
                </c:pt>
                <c:pt idx="1467">
                  <c:v>31.09</c:v>
                </c:pt>
                <c:pt idx="1468">
                  <c:v>31.09</c:v>
                </c:pt>
                <c:pt idx="1469">
                  <c:v>31.09</c:v>
                </c:pt>
                <c:pt idx="1470">
                  <c:v>30.87</c:v>
                </c:pt>
                <c:pt idx="1471">
                  <c:v>30.52</c:v>
                </c:pt>
                <c:pt idx="1472">
                  <c:v>30.49</c:v>
                </c:pt>
                <c:pt idx="1473">
                  <c:v>30.08</c:v>
                </c:pt>
                <c:pt idx="1474">
                  <c:v>30.05</c:v>
                </c:pt>
                <c:pt idx="1475">
                  <c:v>29.75</c:v>
                </c:pt>
                <c:pt idx="1476">
                  <c:v>29.57</c:v>
                </c:pt>
                <c:pt idx="1477">
                  <c:v>29.39</c:v>
                </c:pt>
                <c:pt idx="1478">
                  <c:v>29.04</c:v>
                </c:pt>
                <c:pt idx="1479">
                  <c:v>28.75</c:v>
                </c:pt>
                <c:pt idx="1480">
                  <c:v>28.75</c:v>
                </c:pt>
                <c:pt idx="1481">
                  <c:v>28.54</c:v>
                </c:pt>
                <c:pt idx="1482">
                  <c:v>28.46</c:v>
                </c:pt>
                <c:pt idx="1483">
                  <c:v>28.37</c:v>
                </c:pt>
                <c:pt idx="1484">
                  <c:v>27.48</c:v>
                </c:pt>
                <c:pt idx="1485">
                  <c:v>27.48</c:v>
                </c:pt>
                <c:pt idx="1486">
                  <c:v>27.45</c:v>
                </c:pt>
                <c:pt idx="1487">
                  <c:v>27.42</c:v>
                </c:pt>
                <c:pt idx="1488">
                  <c:v>27.39</c:v>
                </c:pt>
                <c:pt idx="1489">
                  <c:v>27.36</c:v>
                </c:pt>
                <c:pt idx="1490">
                  <c:v>27.27</c:v>
                </c:pt>
                <c:pt idx="1491">
                  <c:v>27.17</c:v>
                </c:pt>
                <c:pt idx="1492">
                  <c:v>27.11</c:v>
                </c:pt>
                <c:pt idx="1493">
                  <c:v>27.09</c:v>
                </c:pt>
                <c:pt idx="1494">
                  <c:v>27.09</c:v>
                </c:pt>
                <c:pt idx="1495">
                  <c:v>27.06</c:v>
                </c:pt>
                <c:pt idx="1496">
                  <c:v>27</c:v>
                </c:pt>
                <c:pt idx="1497">
                  <c:v>26.95</c:v>
                </c:pt>
                <c:pt idx="1498">
                  <c:v>26.28</c:v>
                </c:pt>
                <c:pt idx="1499">
                  <c:v>26.15</c:v>
                </c:pt>
                <c:pt idx="1500">
                  <c:v>26.05</c:v>
                </c:pt>
                <c:pt idx="1501">
                  <c:v>25.99</c:v>
                </c:pt>
                <c:pt idx="1502">
                  <c:v>25.29</c:v>
                </c:pt>
                <c:pt idx="1503">
                  <c:v>25.16</c:v>
                </c:pt>
                <c:pt idx="1504">
                  <c:v>25.14</c:v>
                </c:pt>
                <c:pt idx="1505">
                  <c:v>25.01</c:v>
                </c:pt>
                <c:pt idx="1506">
                  <c:v>24.53</c:v>
                </c:pt>
                <c:pt idx="1507">
                  <c:v>24.38</c:v>
                </c:pt>
                <c:pt idx="1508">
                  <c:v>24.23</c:v>
                </c:pt>
                <c:pt idx="1509">
                  <c:v>24.01</c:v>
                </c:pt>
                <c:pt idx="1510">
                  <c:v>23.96</c:v>
                </c:pt>
                <c:pt idx="1511">
                  <c:v>23.96</c:v>
                </c:pt>
                <c:pt idx="1512">
                  <c:v>23.7</c:v>
                </c:pt>
                <c:pt idx="1513">
                  <c:v>23.48</c:v>
                </c:pt>
                <c:pt idx="1514">
                  <c:v>23.46</c:v>
                </c:pt>
                <c:pt idx="1515">
                  <c:v>23.43</c:v>
                </c:pt>
                <c:pt idx="1516">
                  <c:v>23.43</c:v>
                </c:pt>
                <c:pt idx="1517">
                  <c:v>23.43</c:v>
                </c:pt>
                <c:pt idx="1518">
                  <c:v>23.43</c:v>
                </c:pt>
                <c:pt idx="1519">
                  <c:v>23.27</c:v>
                </c:pt>
                <c:pt idx="1520">
                  <c:v>23.17</c:v>
                </c:pt>
                <c:pt idx="1521">
                  <c:v>23.06</c:v>
                </c:pt>
                <c:pt idx="1522">
                  <c:v>23.03</c:v>
                </c:pt>
                <c:pt idx="1523">
                  <c:v>23.03</c:v>
                </c:pt>
                <c:pt idx="1524">
                  <c:v>22.99</c:v>
                </c:pt>
                <c:pt idx="1525">
                  <c:v>22.99</c:v>
                </c:pt>
                <c:pt idx="1526">
                  <c:v>22.72</c:v>
                </c:pt>
                <c:pt idx="1527">
                  <c:v>22.65</c:v>
                </c:pt>
                <c:pt idx="1528">
                  <c:v>22.6</c:v>
                </c:pt>
                <c:pt idx="1529">
                  <c:v>22.24</c:v>
                </c:pt>
                <c:pt idx="1530">
                  <c:v>22.08</c:v>
                </c:pt>
                <c:pt idx="1531">
                  <c:v>22.08</c:v>
                </c:pt>
                <c:pt idx="1532">
                  <c:v>22.08</c:v>
                </c:pt>
                <c:pt idx="1533">
                  <c:v>22.08</c:v>
                </c:pt>
                <c:pt idx="1534">
                  <c:v>21.72</c:v>
                </c:pt>
                <c:pt idx="1535">
                  <c:v>21.7</c:v>
                </c:pt>
                <c:pt idx="1536">
                  <c:v>21.47</c:v>
                </c:pt>
                <c:pt idx="1537">
                  <c:v>21.45</c:v>
                </c:pt>
                <c:pt idx="1538">
                  <c:v>21.37</c:v>
                </c:pt>
                <c:pt idx="1539">
                  <c:v>21.37</c:v>
                </c:pt>
                <c:pt idx="1540">
                  <c:v>21.13</c:v>
                </c:pt>
                <c:pt idx="1541">
                  <c:v>20.89</c:v>
                </c:pt>
                <c:pt idx="1542">
                  <c:v>20.79</c:v>
                </c:pt>
                <c:pt idx="1543">
                  <c:v>20.7</c:v>
                </c:pt>
                <c:pt idx="1544">
                  <c:v>20.62</c:v>
                </c:pt>
                <c:pt idx="1545">
                  <c:v>20.399999999999999</c:v>
                </c:pt>
                <c:pt idx="1546">
                  <c:v>20.399999999999999</c:v>
                </c:pt>
                <c:pt idx="1547">
                  <c:v>20.399999999999999</c:v>
                </c:pt>
                <c:pt idx="1548">
                  <c:v>20.34</c:v>
                </c:pt>
                <c:pt idx="1549">
                  <c:v>20.3</c:v>
                </c:pt>
                <c:pt idx="1550">
                  <c:v>20.28</c:v>
                </c:pt>
                <c:pt idx="1551">
                  <c:v>20.28</c:v>
                </c:pt>
                <c:pt idx="1552">
                  <c:v>20.28</c:v>
                </c:pt>
                <c:pt idx="1553">
                  <c:v>20.22</c:v>
                </c:pt>
                <c:pt idx="1554">
                  <c:v>19.82</c:v>
                </c:pt>
                <c:pt idx="1555">
                  <c:v>19.72</c:v>
                </c:pt>
                <c:pt idx="1556">
                  <c:v>19.72</c:v>
                </c:pt>
                <c:pt idx="1557">
                  <c:v>19.7</c:v>
                </c:pt>
                <c:pt idx="1558">
                  <c:v>19.64</c:v>
                </c:pt>
                <c:pt idx="1559">
                  <c:v>19.64</c:v>
                </c:pt>
                <c:pt idx="1560">
                  <c:v>19.64</c:v>
                </c:pt>
                <c:pt idx="1561">
                  <c:v>19.61</c:v>
                </c:pt>
                <c:pt idx="1562">
                  <c:v>19.59</c:v>
                </c:pt>
                <c:pt idx="1563">
                  <c:v>18.649999999999999</c:v>
                </c:pt>
                <c:pt idx="1564">
                  <c:v>18.39</c:v>
                </c:pt>
                <c:pt idx="1565">
                  <c:v>18.309999999999999</c:v>
                </c:pt>
                <c:pt idx="1566">
                  <c:v>18.04</c:v>
                </c:pt>
                <c:pt idx="1567">
                  <c:v>18.04</c:v>
                </c:pt>
                <c:pt idx="1568">
                  <c:v>17.96</c:v>
                </c:pt>
                <c:pt idx="1569">
                  <c:v>17.72</c:v>
                </c:pt>
                <c:pt idx="1570">
                  <c:v>17.38</c:v>
                </c:pt>
                <c:pt idx="1571">
                  <c:v>16.63</c:v>
                </c:pt>
                <c:pt idx="1572">
                  <c:v>16.63</c:v>
                </c:pt>
                <c:pt idx="1573">
                  <c:v>16.63</c:v>
                </c:pt>
                <c:pt idx="1574">
                  <c:v>16.53</c:v>
                </c:pt>
                <c:pt idx="1575">
                  <c:v>16.48</c:v>
                </c:pt>
                <c:pt idx="1576">
                  <c:v>16.45</c:v>
                </c:pt>
                <c:pt idx="1577">
                  <c:v>15.84</c:v>
                </c:pt>
                <c:pt idx="1578">
                  <c:v>15.8</c:v>
                </c:pt>
                <c:pt idx="1579">
                  <c:v>15.72</c:v>
                </c:pt>
                <c:pt idx="1580">
                  <c:v>15.24</c:v>
                </c:pt>
                <c:pt idx="1581">
                  <c:v>15.16</c:v>
                </c:pt>
                <c:pt idx="1582">
                  <c:v>15.15</c:v>
                </c:pt>
                <c:pt idx="1583">
                  <c:v>15.13</c:v>
                </c:pt>
                <c:pt idx="1584">
                  <c:v>14.74</c:v>
                </c:pt>
                <c:pt idx="1585">
                  <c:v>13.92</c:v>
                </c:pt>
                <c:pt idx="1586">
                  <c:v>13.42</c:v>
                </c:pt>
                <c:pt idx="1587">
                  <c:v>13.22</c:v>
                </c:pt>
                <c:pt idx="1588">
                  <c:v>12.67</c:v>
                </c:pt>
                <c:pt idx="1589">
                  <c:v>12.24</c:v>
                </c:pt>
                <c:pt idx="1590">
                  <c:v>12.24</c:v>
                </c:pt>
                <c:pt idx="1591">
                  <c:v>11.61</c:v>
                </c:pt>
                <c:pt idx="1592">
                  <c:v>11.07</c:v>
                </c:pt>
                <c:pt idx="1593">
                  <c:v>11.06</c:v>
                </c:pt>
                <c:pt idx="1594">
                  <c:v>10.98</c:v>
                </c:pt>
                <c:pt idx="1595">
                  <c:v>10.77</c:v>
                </c:pt>
                <c:pt idx="1596">
                  <c:v>6.63</c:v>
                </c:pt>
                <c:pt idx="1597">
                  <c:v>5.67</c:v>
                </c:pt>
                <c:pt idx="1598">
                  <c:v>30.24</c:v>
                </c:pt>
                <c:pt idx="1599">
                  <c:v>28.06</c:v>
                </c:pt>
                <c:pt idx="1600">
                  <c:v>27.31</c:v>
                </c:pt>
                <c:pt idx="1601">
                  <c:v>27.22</c:v>
                </c:pt>
                <c:pt idx="1602">
                  <c:v>22.99</c:v>
                </c:pt>
                <c:pt idx="1603">
                  <c:v>22.06</c:v>
                </c:pt>
                <c:pt idx="1604">
                  <c:v>20.94</c:v>
                </c:pt>
                <c:pt idx="1605">
                  <c:v>20.29</c:v>
                </c:pt>
                <c:pt idx="1606">
                  <c:v>29.31</c:v>
                </c:pt>
                <c:pt idx="1607">
                  <c:v>27.87</c:v>
                </c:pt>
                <c:pt idx="1608">
                  <c:v>27.72</c:v>
                </c:pt>
                <c:pt idx="1609">
                  <c:v>27.61</c:v>
                </c:pt>
                <c:pt idx="1610">
                  <c:v>21.22</c:v>
                </c:pt>
                <c:pt idx="1611">
                  <c:v>25.95</c:v>
                </c:pt>
                <c:pt idx="1612">
                  <c:v>22.53</c:v>
                </c:pt>
                <c:pt idx="1613">
                  <c:v>29.99</c:v>
                </c:pt>
                <c:pt idx="1614">
                  <c:v>29.99</c:v>
                </c:pt>
                <c:pt idx="1615">
                  <c:v>29.99</c:v>
                </c:pt>
                <c:pt idx="1616">
                  <c:v>28.73</c:v>
                </c:pt>
                <c:pt idx="1617">
                  <c:v>28.73</c:v>
                </c:pt>
                <c:pt idx="1618">
                  <c:v>28.7</c:v>
                </c:pt>
                <c:pt idx="1619">
                  <c:v>28.7</c:v>
                </c:pt>
                <c:pt idx="1620">
                  <c:v>28.7</c:v>
                </c:pt>
                <c:pt idx="1621">
                  <c:v>28.67</c:v>
                </c:pt>
                <c:pt idx="1622">
                  <c:v>28.59</c:v>
                </c:pt>
                <c:pt idx="1623">
                  <c:v>28.38</c:v>
                </c:pt>
                <c:pt idx="1624">
                  <c:v>28.38</c:v>
                </c:pt>
                <c:pt idx="1625">
                  <c:v>27.76</c:v>
                </c:pt>
                <c:pt idx="1626">
                  <c:v>27.68</c:v>
                </c:pt>
                <c:pt idx="1627">
                  <c:v>27.56</c:v>
                </c:pt>
                <c:pt idx="1628">
                  <c:v>27.51</c:v>
                </c:pt>
                <c:pt idx="1629">
                  <c:v>27.48</c:v>
                </c:pt>
                <c:pt idx="1630">
                  <c:v>27.45</c:v>
                </c:pt>
                <c:pt idx="1631">
                  <c:v>27.37</c:v>
                </c:pt>
                <c:pt idx="1632">
                  <c:v>27.34</c:v>
                </c:pt>
                <c:pt idx="1633">
                  <c:v>27.34</c:v>
                </c:pt>
                <c:pt idx="1634">
                  <c:v>27.14</c:v>
                </c:pt>
                <c:pt idx="1635">
                  <c:v>26.79</c:v>
                </c:pt>
                <c:pt idx="1636">
                  <c:v>26.64</c:v>
                </c:pt>
                <c:pt idx="1637">
                  <c:v>26.62</c:v>
                </c:pt>
                <c:pt idx="1638">
                  <c:v>26.59</c:v>
                </c:pt>
                <c:pt idx="1639">
                  <c:v>26.48</c:v>
                </c:pt>
                <c:pt idx="1640">
                  <c:v>26.21</c:v>
                </c:pt>
                <c:pt idx="1641">
                  <c:v>26.18</c:v>
                </c:pt>
                <c:pt idx="1642">
                  <c:v>26.18</c:v>
                </c:pt>
                <c:pt idx="1643">
                  <c:v>26.18</c:v>
                </c:pt>
                <c:pt idx="1644">
                  <c:v>26.13</c:v>
                </c:pt>
                <c:pt idx="1645">
                  <c:v>26.13</c:v>
                </c:pt>
                <c:pt idx="1646">
                  <c:v>26.02</c:v>
                </c:pt>
                <c:pt idx="1647">
                  <c:v>26.02</c:v>
                </c:pt>
                <c:pt idx="1648">
                  <c:v>25.56</c:v>
                </c:pt>
                <c:pt idx="1649">
                  <c:v>25.54</c:v>
                </c:pt>
                <c:pt idx="1650">
                  <c:v>25.33</c:v>
                </c:pt>
                <c:pt idx="1651">
                  <c:v>25.33</c:v>
                </c:pt>
                <c:pt idx="1652">
                  <c:v>25.3</c:v>
                </c:pt>
                <c:pt idx="1653">
                  <c:v>25.25</c:v>
                </c:pt>
                <c:pt idx="1654">
                  <c:v>25.23</c:v>
                </c:pt>
                <c:pt idx="1655">
                  <c:v>25.05</c:v>
                </c:pt>
                <c:pt idx="1656">
                  <c:v>24.75</c:v>
                </c:pt>
                <c:pt idx="1657">
                  <c:v>24.5</c:v>
                </c:pt>
                <c:pt idx="1658">
                  <c:v>24.42</c:v>
                </c:pt>
                <c:pt idx="1659">
                  <c:v>24.42</c:v>
                </c:pt>
                <c:pt idx="1660">
                  <c:v>24.37</c:v>
                </c:pt>
                <c:pt idx="1661">
                  <c:v>24.28</c:v>
                </c:pt>
                <c:pt idx="1662">
                  <c:v>24.25</c:v>
                </c:pt>
                <c:pt idx="1663">
                  <c:v>24.23</c:v>
                </c:pt>
                <c:pt idx="1664">
                  <c:v>23.78</c:v>
                </c:pt>
                <c:pt idx="1665">
                  <c:v>23.54</c:v>
                </c:pt>
                <c:pt idx="1666">
                  <c:v>23.52</c:v>
                </c:pt>
                <c:pt idx="1667">
                  <c:v>23.49</c:v>
                </c:pt>
                <c:pt idx="1668">
                  <c:v>23.28</c:v>
                </c:pt>
                <c:pt idx="1669">
                  <c:v>23.14</c:v>
                </c:pt>
                <c:pt idx="1670">
                  <c:v>23.11</c:v>
                </c:pt>
                <c:pt idx="1671">
                  <c:v>23.09</c:v>
                </c:pt>
                <c:pt idx="1672">
                  <c:v>22.79</c:v>
                </c:pt>
                <c:pt idx="1673">
                  <c:v>22.67</c:v>
                </c:pt>
                <c:pt idx="1674">
                  <c:v>22.65</c:v>
                </c:pt>
                <c:pt idx="1675">
                  <c:v>22.61</c:v>
                </c:pt>
                <c:pt idx="1676">
                  <c:v>22.58</c:v>
                </c:pt>
                <c:pt idx="1677">
                  <c:v>22.22</c:v>
                </c:pt>
                <c:pt idx="1678">
                  <c:v>21.65</c:v>
                </c:pt>
                <c:pt idx="1679">
                  <c:v>21.56</c:v>
                </c:pt>
                <c:pt idx="1680">
                  <c:v>21.54</c:v>
                </c:pt>
                <c:pt idx="1681">
                  <c:v>21.41</c:v>
                </c:pt>
                <c:pt idx="1682">
                  <c:v>21</c:v>
                </c:pt>
                <c:pt idx="1683">
                  <c:v>20.89</c:v>
                </c:pt>
                <c:pt idx="1684">
                  <c:v>20.61</c:v>
                </c:pt>
                <c:pt idx="1685">
                  <c:v>20.61</c:v>
                </c:pt>
                <c:pt idx="1686">
                  <c:v>20.61</c:v>
                </c:pt>
                <c:pt idx="1687">
                  <c:v>20.59</c:v>
                </c:pt>
                <c:pt idx="1688">
                  <c:v>20.59</c:v>
                </c:pt>
                <c:pt idx="1689">
                  <c:v>20.57</c:v>
                </c:pt>
                <c:pt idx="1690">
                  <c:v>20.55</c:v>
                </c:pt>
                <c:pt idx="1691">
                  <c:v>20.51</c:v>
                </c:pt>
                <c:pt idx="1692">
                  <c:v>20.49</c:v>
                </c:pt>
                <c:pt idx="1693">
                  <c:v>20.45</c:v>
                </c:pt>
                <c:pt idx="1694">
                  <c:v>20.32</c:v>
                </c:pt>
                <c:pt idx="1695">
                  <c:v>19.22</c:v>
                </c:pt>
                <c:pt idx="1696">
                  <c:v>19.03</c:v>
                </c:pt>
                <c:pt idx="1697">
                  <c:v>18.989999999999998</c:v>
                </c:pt>
                <c:pt idx="1698">
                  <c:v>18.97</c:v>
                </c:pt>
                <c:pt idx="1699">
                  <c:v>18.93</c:v>
                </c:pt>
                <c:pt idx="1700">
                  <c:v>18.100000000000001</c:v>
                </c:pt>
                <c:pt idx="1701">
                  <c:v>17.98</c:v>
                </c:pt>
                <c:pt idx="1702">
                  <c:v>17.489999999999998</c:v>
                </c:pt>
                <c:pt idx="1703">
                  <c:v>17.420000000000002</c:v>
                </c:pt>
                <c:pt idx="1704">
                  <c:v>17.399999999999999</c:v>
                </c:pt>
                <c:pt idx="1705">
                  <c:v>17.37</c:v>
                </c:pt>
                <c:pt idx="1706">
                  <c:v>16.510000000000002</c:v>
                </c:pt>
                <c:pt idx="1707">
                  <c:v>16.48</c:v>
                </c:pt>
                <c:pt idx="1708">
                  <c:v>16.48</c:v>
                </c:pt>
                <c:pt idx="1709">
                  <c:v>16.48</c:v>
                </c:pt>
                <c:pt idx="1710">
                  <c:v>16.48</c:v>
                </c:pt>
                <c:pt idx="1711">
                  <c:v>16.43</c:v>
                </c:pt>
                <c:pt idx="1712">
                  <c:v>16.03</c:v>
                </c:pt>
                <c:pt idx="1713">
                  <c:v>16.03</c:v>
                </c:pt>
                <c:pt idx="1714">
                  <c:v>15.85</c:v>
                </c:pt>
                <c:pt idx="1715">
                  <c:v>15.84</c:v>
                </c:pt>
                <c:pt idx="1716">
                  <c:v>15.82</c:v>
                </c:pt>
                <c:pt idx="1717">
                  <c:v>15.41</c:v>
                </c:pt>
                <c:pt idx="1718">
                  <c:v>15.23</c:v>
                </c:pt>
                <c:pt idx="1719">
                  <c:v>15.16</c:v>
                </c:pt>
                <c:pt idx="1720">
                  <c:v>14.76</c:v>
                </c:pt>
                <c:pt idx="1721">
                  <c:v>14.7</c:v>
                </c:pt>
                <c:pt idx="1722">
                  <c:v>14.29</c:v>
                </c:pt>
                <c:pt idx="1723">
                  <c:v>13.98</c:v>
                </c:pt>
                <c:pt idx="1724">
                  <c:v>13.45</c:v>
                </c:pt>
                <c:pt idx="1725">
                  <c:v>12.94</c:v>
                </c:pt>
                <c:pt idx="1726">
                  <c:v>12.78</c:v>
                </c:pt>
                <c:pt idx="1727">
                  <c:v>12.15</c:v>
                </c:pt>
                <c:pt idx="1728">
                  <c:v>12.11</c:v>
                </c:pt>
                <c:pt idx="1729">
                  <c:v>11.81</c:v>
                </c:pt>
                <c:pt idx="1730">
                  <c:v>10.68</c:v>
                </c:pt>
                <c:pt idx="1731">
                  <c:v>6.69</c:v>
                </c:pt>
                <c:pt idx="1732">
                  <c:v>5.77</c:v>
                </c:pt>
                <c:pt idx="1733">
                  <c:v>5.76</c:v>
                </c:pt>
                <c:pt idx="1734">
                  <c:v>5.47</c:v>
                </c:pt>
                <c:pt idx="1735">
                  <c:v>29.67</c:v>
                </c:pt>
                <c:pt idx="1736">
                  <c:v>27.38</c:v>
                </c:pt>
                <c:pt idx="1737">
                  <c:v>27.24</c:v>
                </c:pt>
                <c:pt idx="1738">
                  <c:v>26.32</c:v>
                </c:pt>
                <c:pt idx="1739">
                  <c:v>22.17</c:v>
                </c:pt>
                <c:pt idx="1740">
                  <c:v>22.09</c:v>
                </c:pt>
                <c:pt idx="1741">
                  <c:v>28.53</c:v>
                </c:pt>
                <c:pt idx="1742">
                  <c:v>26.77</c:v>
                </c:pt>
                <c:pt idx="1743">
                  <c:v>21.33</c:v>
                </c:pt>
                <c:pt idx="1744">
                  <c:v>19.86</c:v>
                </c:pt>
                <c:pt idx="1745">
                  <c:v>20.84</c:v>
                </c:pt>
                <c:pt idx="1746">
                  <c:v>27.16</c:v>
                </c:pt>
                <c:pt idx="1747">
                  <c:v>26.73</c:v>
                </c:pt>
                <c:pt idx="1748">
                  <c:v>26.43</c:v>
                </c:pt>
                <c:pt idx="1749">
                  <c:v>26.27</c:v>
                </c:pt>
                <c:pt idx="1750">
                  <c:v>26.27</c:v>
                </c:pt>
                <c:pt idx="1751">
                  <c:v>26.24</c:v>
                </c:pt>
                <c:pt idx="1752">
                  <c:v>26.19</c:v>
                </c:pt>
                <c:pt idx="1753">
                  <c:v>26.16</c:v>
                </c:pt>
                <c:pt idx="1754">
                  <c:v>26.16</c:v>
                </c:pt>
                <c:pt idx="1755">
                  <c:v>25.55</c:v>
                </c:pt>
                <c:pt idx="1756">
                  <c:v>25.49</c:v>
                </c:pt>
                <c:pt idx="1757">
                  <c:v>25.47</c:v>
                </c:pt>
                <c:pt idx="1758">
                  <c:v>25.03</c:v>
                </c:pt>
                <c:pt idx="1759">
                  <c:v>25</c:v>
                </c:pt>
                <c:pt idx="1760">
                  <c:v>25</c:v>
                </c:pt>
                <c:pt idx="1761">
                  <c:v>24.98</c:v>
                </c:pt>
                <c:pt idx="1762">
                  <c:v>24.9</c:v>
                </c:pt>
                <c:pt idx="1763">
                  <c:v>24.54</c:v>
                </c:pt>
                <c:pt idx="1764">
                  <c:v>24.46</c:v>
                </c:pt>
                <c:pt idx="1765">
                  <c:v>24.44</c:v>
                </c:pt>
                <c:pt idx="1766">
                  <c:v>24.09</c:v>
                </c:pt>
                <c:pt idx="1767">
                  <c:v>23.85</c:v>
                </c:pt>
                <c:pt idx="1768">
                  <c:v>23.37</c:v>
                </c:pt>
                <c:pt idx="1769">
                  <c:v>23.16</c:v>
                </c:pt>
                <c:pt idx="1770">
                  <c:v>22.73</c:v>
                </c:pt>
                <c:pt idx="1771">
                  <c:v>22.5</c:v>
                </c:pt>
                <c:pt idx="1772">
                  <c:v>22.23</c:v>
                </c:pt>
                <c:pt idx="1773">
                  <c:v>22.16</c:v>
                </c:pt>
                <c:pt idx="1774">
                  <c:v>21.83</c:v>
                </c:pt>
                <c:pt idx="1775">
                  <c:v>21.83</c:v>
                </c:pt>
                <c:pt idx="1776">
                  <c:v>21.81</c:v>
                </c:pt>
                <c:pt idx="1777">
                  <c:v>21.63</c:v>
                </c:pt>
                <c:pt idx="1778">
                  <c:v>21.61</c:v>
                </c:pt>
                <c:pt idx="1779">
                  <c:v>21.59</c:v>
                </c:pt>
                <c:pt idx="1780">
                  <c:v>21.59</c:v>
                </c:pt>
                <c:pt idx="1781">
                  <c:v>21.48</c:v>
                </c:pt>
                <c:pt idx="1782">
                  <c:v>21.41</c:v>
                </c:pt>
                <c:pt idx="1783">
                  <c:v>21.39</c:v>
                </c:pt>
                <c:pt idx="1784">
                  <c:v>21.37</c:v>
                </c:pt>
                <c:pt idx="1785">
                  <c:v>21.37</c:v>
                </c:pt>
                <c:pt idx="1786">
                  <c:v>21.26</c:v>
                </c:pt>
                <c:pt idx="1787">
                  <c:v>21.07</c:v>
                </c:pt>
                <c:pt idx="1788">
                  <c:v>20.91</c:v>
                </c:pt>
                <c:pt idx="1789">
                  <c:v>20.69</c:v>
                </c:pt>
                <c:pt idx="1790">
                  <c:v>20.68</c:v>
                </c:pt>
                <c:pt idx="1791">
                  <c:v>20.59</c:v>
                </c:pt>
                <c:pt idx="1792">
                  <c:v>20.57</c:v>
                </c:pt>
                <c:pt idx="1793">
                  <c:v>20.57</c:v>
                </c:pt>
                <c:pt idx="1794">
                  <c:v>20.57</c:v>
                </c:pt>
                <c:pt idx="1795">
                  <c:v>20.55</c:v>
                </c:pt>
                <c:pt idx="1796">
                  <c:v>20.53</c:v>
                </c:pt>
                <c:pt idx="1797">
                  <c:v>20.49</c:v>
                </c:pt>
                <c:pt idx="1798">
                  <c:v>19.8</c:v>
                </c:pt>
                <c:pt idx="1799">
                  <c:v>19.579999999999998</c:v>
                </c:pt>
                <c:pt idx="1800">
                  <c:v>19.559999999999999</c:v>
                </c:pt>
                <c:pt idx="1801">
                  <c:v>19.489999999999998</c:v>
                </c:pt>
                <c:pt idx="1802">
                  <c:v>19.47</c:v>
                </c:pt>
                <c:pt idx="1803">
                  <c:v>18.8</c:v>
                </c:pt>
                <c:pt idx="1804">
                  <c:v>18.72</c:v>
                </c:pt>
                <c:pt idx="1805">
                  <c:v>18.57</c:v>
                </c:pt>
                <c:pt idx="1806">
                  <c:v>18.45</c:v>
                </c:pt>
                <c:pt idx="1807">
                  <c:v>18.21</c:v>
                </c:pt>
                <c:pt idx="1808">
                  <c:v>18.13</c:v>
                </c:pt>
                <c:pt idx="1809">
                  <c:v>17.39</c:v>
                </c:pt>
                <c:pt idx="1810">
                  <c:v>17.12</c:v>
                </c:pt>
                <c:pt idx="1811">
                  <c:v>16.84</c:v>
                </c:pt>
                <c:pt idx="1812">
                  <c:v>16.68</c:v>
                </c:pt>
                <c:pt idx="1813">
                  <c:v>16.649999999999999</c:v>
                </c:pt>
                <c:pt idx="1814">
                  <c:v>16.63</c:v>
                </c:pt>
                <c:pt idx="1815">
                  <c:v>16.62</c:v>
                </c:pt>
                <c:pt idx="1816">
                  <c:v>15.75</c:v>
                </c:pt>
                <c:pt idx="1817">
                  <c:v>15.74</c:v>
                </c:pt>
                <c:pt idx="1818">
                  <c:v>15.12</c:v>
                </c:pt>
                <c:pt idx="1819">
                  <c:v>15.03</c:v>
                </c:pt>
                <c:pt idx="1820">
                  <c:v>14.1</c:v>
                </c:pt>
                <c:pt idx="1821">
                  <c:v>14.08</c:v>
                </c:pt>
                <c:pt idx="1822">
                  <c:v>13.48</c:v>
                </c:pt>
                <c:pt idx="1823">
                  <c:v>13.37</c:v>
                </c:pt>
                <c:pt idx="1824">
                  <c:v>12.48</c:v>
                </c:pt>
                <c:pt idx="1825">
                  <c:v>11.65</c:v>
                </c:pt>
                <c:pt idx="1826">
                  <c:v>11.09</c:v>
                </c:pt>
                <c:pt idx="1827">
                  <c:v>11.05</c:v>
                </c:pt>
                <c:pt idx="1828">
                  <c:v>10.83</c:v>
                </c:pt>
                <c:pt idx="1829">
                  <c:v>10.72</c:v>
                </c:pt>
                <c:pt idx="1830">
                  <c:v>6.42</c:v>
                </c:pt>
                <c:pt idx="1831">
                  <c:v>6.41</c:v>
                </c:pt>
                <c:pt idx="1832">
                  <c:v>6.41</c:v>
                </c:pt>
                <c:pt idx="1833">
                  <c:v>6.12</c:v>
                </c:pt>
                <c:pt idx="1834">
                  <c:v>28.53</c:v>
                </c:pt>
                <c:pt idx="1835">
                  <c:v>20.32</c:v>
                </c:pt>
                <c:pt idx="1836">
                  <c:v>16.28</c:v>
                </c:pt>
                <c:pt idx="1837">
                  <c:v>25.1</c:v>
                </c:pt>
                <c:pt idx="1838">
                  <c:v>20.89</c:v>
                </c:pt>
                <c:pt idx="1839">
                  <c:v>14.18</c:v>
                </c:pt>
                <c:pt idx="1840">
                  <c:v>23.73</c:v>
                </c:pt>
                <c:pt idx="1841">
                  <c:v>23.15</c:v>
                </c:pt>
                <c:pt idx="1842">
                  <c:v>20.43</c:v>
                </c:pt>
                <c:pt idx="1843">
                  <c:v>20.96</c:v>
                </c:pt>
                <c:pt idx="1844">
                  <c:v>20.82</c:v>
                </c:pt>
                <c:pt idx="1845">
                  <c:v>28.57</c:v>
                </c:pt>
                <c:pt idx="1846">
                  <c:v>27.81</c:v>
                </c:pt>
                <c:pt idx="1847">
                  <c:v>26.03</c:v>
                </c:pt>
                <c:pt idx="1848">
                  <c:v>25.28</c:v>
                </c:pt>
                <c:pt idx="1849">
                  <c:v>25.28</c:v>
                </c:pt>
                <c:pt idx="1850">
                  <c:v>25.2</c:v>
                </c:pt>
                <c:pt idx="1851">
                  <c:v>25.15</c:v>
                </c:pt>
                <c:pt idx="1852">
                  <c:v>24.61</c:v>
                </c:pt>
                <c:pt idx="1853">
                  <c:v>24.21</c:v>
                </c:pt>
                <c:pt idx="1854">
                  <c:v>24.18</c:v>
                </c:pt>
                <c:pt idx="1855">
                  <c:v>24.18</c:v>
                </c:pt>
                <c:pt idx="1856">
                  <c:v>24.06</c:v>
                </c:pt>
                <c:pt idx="1857">
                  <c:v>23.87</c:v>
                </c:pt>
                <c:pt idx="1858">
                  <c:v>23.16</c:v>
                </c:pt>
                <c:pt idx="1859">
                  <c:v>22.56</c:v>
                </c:pt>
                <c:pt idx="1860">
                  <c:v>22.4</c:v>
                </c:pt>
                <c:pt idx="1861">
                  <c:v>22.33</c:v>
                </c:pt>
                <c:pt idx="1862">
                  <c:v>22.29</c:v>
                </c:pt>
                <c:pt idx="1863">
                  <c:v>22.27</c:v>
                </c:pt>
                <c:pt idx="1864">
                  <c:v>22.05</c:v>
                </c:pt>
                <c:pt idx="1865">
                  <c:v>22.05</c:v>
                </c:pt>
                <c:pt idx="1866">
                  <c:v>21.92</c:v>
                </c:pt>
                <c:pt idx="1867">
                  <c:v>21.66</c:v>
                </c:pt>
                <c:pt idx="1868">
                  <c:v>21.66</c:v>
                </c:pt>
                <c:pt idx="1869">
                  <c:v>21.55</c:v>
                </c:pt>
                <c:pt idx="1870">
                  <c:v>21.54</c:v>
                </c:pt>
                <c:pt idx="1871">
                  <c:v>21.52</c:v>
                </c:pt>
                <c:pt idx="1872">
                  <c:v>21.5</c:v>
                </c:pt>
                <c:pt idx="1873">
                  <c:v>21.48</c:v>
                </c:pt>
                <c:pt idx="1874">
                  <c:v>21.39</c:v>
                </c:pt>
                <c:pt idx="1875">
                  <c:v>21.2</c:v>
                </c:pt>
                <c:pt idx="1876">
                  <c:v>21.2</c:v>
                </c:pt>
                <c:pt idx="1877">
                  <c:v>21.18</c:v>
                </c:pt>
                <c:pt idx="1878">
                  <c:v>21.13</c:v>
                </c:pt>
                <c:pt idx="1879">
                  <c:v>21.11</c:v>
                </c:pt>
                <c:pt idx="1880">
                  <c:v>21.11</c:v>
                </c:pt>
                <c:pt idx="1881">
                  <c:v>20.66</c:v>
                </c:pt>
                <c:pt idx="1882">
                  <c:v>20.49</c:v>
                </c:pt>
                <c:pt idx="1883">
                  <c:v>20.43</c:v>
                </c:pt>
                <c:pt idx="1884">
                  <c:v>20.41</c:v>
                </c:pt>
                <c:pt idx="1885">
                  <c:v>20.41</c:v>
                </c:pt>
                <c:pt idx="1886">
                  <c:v>20.39</c:v>
                </c:pt>
                <c:pt idx="1887">
                  <c:v>20.34</c:v>
                </c:pt>
                <c:pt idx="1888">
                  <c:v>20.28</c:v>
                </c:pt>
                <c:pt idx="1889">
                  <c:v>20.239999999999998</c:v>
                </c:pt>
                <c:pt idx="1890">
                  <c:v>20.239999999999998</c:v>
                </c:pt>
                <c:pt idx="1891">
                  <c:v>20.04</c:v>
                </c:pt>
                <c:pt idx="1892">
                  <c:v>19.940000000000001</c:v>
                </c:pt>
                <c:pt idx="1893">
                  <c:v>19.760000000000002</c:v>
                </c:pt>
                <c:pt idx="1894">
                  <c:v>19.760000000000002</c:v>
                </c:pt>
                <c:pt idx="1895">
                  <c:v>19.760000000000002</c:v>
                </c:pt>
                <c:pt idx="1896">
                  <c:v>19.760000000000002</c:v>
                </c:pt>
                <c:pt idx="1897">
                  <c:v>19.760000000000002</c:v>
                </c:pt>
                <c:pt idx="1898">
                  <c:v>19.739999999999998</c:v>
                </c:pt>
                <c:pt idx="1899">
                  <c:v>19.72</c:v>
                </c:pt>
                <c:pt idx="1900">
                  <c:v>19.7</c:v>
                </c:pt>
                <c:pt idx="1901">
                  <c:v>19.22</c:v>
                </c:pt>
                <c:pt idx="1902">
                  <c:v>19.18</c:v>
                </c:pt>
                <c:pt idx="1903">
                  <c:v>19.18</c:v>
                </c:pt>
                <c:pt idx="1904">
                  <c:v>19.079999999999998</c:v>
                </c:pt>
                <c:pt idx="1905">
                  <c:v>19.02</c:v>
                </c:pt>
                <c:pt idx="1906">
                  <c:v>18.98</c:v>
                </c:pt>
                <c:pt idx="1907">
                  <c:v>18.940000000000001</c:v>
                </c:pt>
                <c:pt idx="1908">
                  <c:v>18.93</c:v>
                </c:pt>
                <c:pt idx="1909">
                  <c:v>18.91</c:v>
                </c:pt>
                <c:pt idx="1910">
                  <c:v>18.91</c:v>
                </c:pt>
                <c:pt idx="1911">
                  <c:v>18.91</c:v>
                </c:pt>
                <c:pt idx="1912">
                  <c:v>18.09</c:v>
                </c:pt>
                <c:pt idx="1913">
                  <c:v>18.04</c:v>
                </c:pt>
                <c:pt idx="1914">
                  <c:v>17.38</c:v>
                </c:pt>
                <c:pt idx="1915">
                  <c:v>17.38</c:v>
                </c:pt>
                <c:pt idx="1916">
                  <c:v>17.36</c:v>
                </c:pt>
                <c:pt idx="1917">
                  <c:v>17.29</c:v>
                </c:pt>
                <c:pt idx="1918">
                  <c:v>17.239999999999998</c:v>
                </c:pt>
                <c:pt idx="1919">
                  <c:v>17.190000000000001</c:v>
                </c:pt>
                <c:pt idx="1920">
                  <c:v>16.809999999999999</c:v>
                </c:pt>
                <c:pt idx="1921">
                  <c:v>16.809999999999999</c:v>
                </c:pt>
                <c:pt idx="1922">
                  <c:v>16.79</c:v>
                </c:pt>
                <c:pt idx="1923">
                  <c:v>16.61</c:v>
                </c:pt>
                <c:pt idx="1924">
                  <c:v>16.61</c:v>
                </c:pt>
                <c:pt idx="1925">
                  <c:v>16.59</c:v>
                </c:pt>
                <c:pt idx="1926">
                  <c:v>16.59</c:v>
                </c:pt>
                <c:pt idx="1927">
                  <c:v>16.510000000000002</c:v>
                </c:pt>
                <c:pt idx="1928">
                  <c:v>15.97</c:v>
                </c:pt>
                <c:pt idx="1929">
                  <c:v>15.95</c:v>
                </c:pt>
                <c:pt idx="1930">
                  <c:v>15.95</c:v>
                </c:pt>
                <c:pt idx="1931">
                  <c:v>15.74</c:v>
                </c:pt>
                <c:pt idx="1932">
                  <c:v>15.51</c:v>
                </c:pt>
                <c:pt idx="1933">
                  <c:v>15.06</c:v>
                </c:pt>
                <c:pt idx="1934">
                  <c:v>14.6</c:v>
                </c:pt>
                <c:pt idx="1935">
                  <c:v>14.57</c:v>
                </c:pt>
                <c:pt idx="1936">
                  <c:v>14.02</c:v>
                </c:pt>
                <c:pt idx="1937">
                  <c:v>13.47</c:v>
                </c:pt>
                <c:pt idx="1938">
                  <c:v>13.42</c:v>
                </c:pt>
                <c:pt idx="1939">
                  <c:v>12.63</c:v>
                </c:pt>
                <c:pt idx="1940">
                  <c:v>12.36</c:v>
                </c:pt>
                <c:pt idx="1941">
                  <c:v>12.14</c:v>
                </c:pt>
                <c:pt idx="1942">
                  <c:v>11.84</c:v>
                </c:pt>
                <c:pt idx="1943">
                  <c:v>11.74</c:v>
                </c:pt>
                <c:pt idx="1944">
                  <c:v>11.22</c:v>
                </c:pt>
                <c:pt idx="1945">
                  <c:v>11.21</c:v>
                </c:pt>
                <c:pt idx="1946">
                  <c:v>10.7</c:v>
                </c:pt>
                <c:pt idx="1947">
                  <c:v>10.14</c:v>
                </c:pt>
                <c:pt idx="1948">
                  <c:v>10.14</c:v>
                </c:pt>
                <c:pt idx="1949">
                  <c:v>10.130000000000001</c:v>
                </c:pt>
                <c:pt idx="1950">
                  <c:v>6.75</c:v>
                </c:pt>
                <c:pt idx="1951">
                  <c:v>5.9</c:v>
                </c:pt>
                <c:pt idx="1952">
                  <c:v>20.61</c:v>
                </c:pt>
                <c:pt idx="1953">
                  <c:v>20.6</c:v>
                </c:pt>
                <c:pt idx="1954">
                  <c:v>16.97</c:v>
                </c:pt>
                <c:pt idx="1955">
                  <c:v>20.13</c:v>
                </c:pt>
                <c:pt idx="1956">
                  <c:v>15.2</c:v>
                </c:pt>
                <c:pt idx="1957">
                  <c:v>20.18</c:v>
                </c:pt>
                <c:pt idx="1958">
                  <c:v>19.21</c:v>
                </c:pt>
                <c:pt idx="1959">
                  <c:v>14.03</c:v>
                </c:pt>
                <c:pt idx="1960">
                  <c:v>13.77</c:v>
                </c:pt>
                <c:pt idx="1961">
                  <c:v>25.98</c:v>
                </c:pt>
                <c:pt idx="1962">
                  <c:v>24.87</c:v>
                </c:pt>
                <c:pt idx="1963">
                  <c:v>24.2</c:v>
                </c:pt>
                <c:pt idx="1964">
                  <c:v>24.2</c:v>
                </c:pt>
                <c:pt idx="1965">
                  <c:v>24.2</c:v>
                </c:pt>
                <c:pt idx="1966">
                  <c:v>24.18</c:v>
                </c:pt>
                <c:pt idx="1967">
                  <c:v>24.15</c:v>
                </c:pt>
                <c:pt idx="1968">
                  <c:v>24.13</c:v>
                </c:pt>
                <c:pt idx="1969">
                  <c:v>24.1</c:v>
                </c:pt>
                <c:pt idx="1970">
                  <c:v>24.1</c:v>
                </c:pt>
                <c:pt idx="1971">
                  <c:v>24.08</c:v>
                </c:pt>
                <c:pt idx="1972">
                  <c:v>24.08</c:v>
                </c:pt>
                <c:pt idx="1973">
                  <c:v>24.08</c:v>
                </c:pt>
                <c:pt idx="1974">
                  <c:v>23.04</c:v>
                </c:pt>
                <c:pt idx="1975">
                  <c:v>22.99</c:v>
                </c:pt>
                <c:pt idx="1976">
                  <c:v>22.97</c:v>
                </c:pt>
                <c:pt idx="1977">
                  <c:v>22.95</c:v>
                </c:pt>
                <c:pt idx="1978">
                  <c:v>22.4</c:v>
                </c:pt>
                <c:pt idx="1979">
                  <c:v>22.15</c:v>
                </c:pt>
                <c:pt idx="1980">
                  <c:v>21.75</c:v>
                </c:pt>
                <c:pt idx="1981">
                  <c:v>21.58</c:v>
                </c:pt>
                <c:pt idx="1982">
                  <c:v>21.53</c:v>
                </c:pt>
                <c:pt idx="1983">
                  <c:v>21.43</c:v>
                </c:pt>
                <c:pt idx="1984">
                  <c:v>21.36</c:v>
                </c:pt>
                <c:pt idx="1985">
                  <c:v>21.36</c:v>
                </c:pt>
                <c:pt idx="1986">
                  <c:v>21.36</c:v>
                </c:pt>
                <c:pt idx="1987">
                  <c:v>21.09</c:v>
                </c:pt>
                <c:pt idx="1988">
                  <c:v>21.09</c:v>
                </c:pt>
                <c:pt idx="1989">
                  <c:v>20.46</c:v>
                </c:pt>
                <c:pt idx="1990">
                  <c:v>20.46</c:v>
                </c:pt>
                <c:pt idx="1991">
                  <c:v>20.29</c:v>
                </c:pt>
                <c:pt idx="1992">
                  <c:v>20.27</c:v>
                </c:pt>
                <c:pt idx="1993">
                  <c:v>20.21</c:v>
                </c:pt>
                <c:pt idx="1994">
                  <c:v>20.190000000000001</c:v>
                </c:pt>
                <c:pt idx="1995">
                  <c:v>20.149999999999999</c:v>
                </c:pt>
                <c:pt idx="1996">
                  <c:v>19.64</c:v>
                </c:pt>
                <c:pt idx="1997">
                  <c:v>19.64</c:v>
                </c:pt>
                <c:pt idx="1998">
                  <c:v>19.64</c:v>
                </c:pt>
                <c:pt idx="1999">
                  <c:v>19.559999999999999</c:v>
                </c:pt>
                <c:pt idx="2000">
                  <c:v>19.46</c:v>
                </c:pt>
                <c:pt idx="2001">
                  <c:v>19.440000000000001</c:v>
                </c:pt>
                <c:pt idx="2002">
                  <c:v>19.440000000000001</c:v>
                </c:pt>
                <c:pt idx="2003">
                  <c:v>18.989999999999998</c:v>
                </c:pt>
                <c:pt idx="2004">
                  <c:v>18.89</c:v>
                </c:pt>
                <c:pt idx="2005">
                  <c:v>18.78</c:v>
                </c:pt>
                <c:pt idx="2006">
                  <c:v>18.63</c:v>
                </c:pt>
                <c:pt idx="2007">
                  <c:v>18.63</c:v>
                </c:pt>
                <c:pt idx="2008">
                  <c:v>18.32</c:v>
                </c:pt>
                <c:pt idx="2009">
                  <c:v>18.32</c:v>
                </c:pt>
                <c:pt idx="2010">
                  <c:v>18.27</c:v>
                </c:pt>
                <c:pt idx="2011">
                  <c:v>18.190000000000001</c:v>
                </c:pt>
                <c:pt idx="2012">
                  <c:v>18.18</c:v>
                </c:pt>
                <c:pt idx="2013">
                  <c:v>18.18</c:v>
                </c:pt>
                <c:pt idx="2014">
                  <c:v>18.16</c:v>
                </c:pt>
                <c:pt idx="2015">
                  <c:v>17.54</c:v>
                </c:pt>
                <c:pt idx="2016">
                  <c:v>17.5</c:v>
                </c:pt>
                <c:pt idx="2017">
                  <c:v>17.43</c:v>
                </c:pt>
                <c:pt idx="2018">
                  <c:v>17.41</c:v>
                </c:pt>
                <c:pt idx="2019">
                  <c:v>17.39</c:v>
                </c:pt>
                <c:pt idx="2020">
                  <c:v>17.39</c:v>
                </c:pt>
                <c:pt idx="2021">
                  <c:v>17.38</c:v>
                </c:pt>
                <c:pt idx="2022">
                  <c:v>17.36</c:v>
                </c:pt>
                <c:pt idx="2023">
                  <c:v>17.29</c:v>
                </c:pt>
                <c:pt idx="2024">
                  <c:v>17.170000000000002</c:v>
                </c:pt>
                <c:pt idx="2025">
                  <c:v>16.68</c:v>
                </c:pt>
                <c:pt idx="2026">
                  <c:v>16.66</c:v>
                </c:pt>
                <c:pt idx="2027">
                  <c:v>16.63</c:v>
                </c:pt>
                <c:pt idx="2028">
                  <c:v>16.63</c:v>
                </c:pt>
                <c:pt idx="2029">
                  <c:v>16.59</c:v>
                </c:pt>
                <c:pt idx="2030">
                  <c:v>16.59</c:v>
                </c:pt>
                <c:pt idx="2031">
                  <c:v>16.59</c:v>
                </c:pt>
                <c:pt idx="2032">
                  <c:v>16.59</c:v>
                </c:pt>
                <c:pt idx="2033">
                  <c:v>16.54</c:v>
                </c:pt>
                <c:pt idx="2034">
                  <c:v>16.489999999999998</c:v>
                </c:pt>
                <c:pt idx="2035">
                  <c:v>16.48</c:v>
                </c:pt>
                <c:pt idx="2036">
                  <c:v>16.48</c:v>
                </c:pt>
                <c:pt idx="2037">
                  <c:v>16.48</c:v>
                </c:pt>
                <c:pt idx="2038">
                  <c:v>16.43</c:v>
                </c:pt>
                <c:pt idx="2039">
                  <c:v>16.34</c:v>
                </c:pt>
                <c:pt idx="2040">
                  <c:v>16.079999999999998</c:v>
                </c:pt>
                <c:pt idx="2041">
                  <c:v>16.059999999999999</c:v>
                </c:pt>
                <c:pt idx="2042">
                  <c:v>15.89</c:v>
                </c:pt>
                <c:pt idx="2043">
                  <c:v>15.87</c:v>
                </c:pt>
                <c:pt idx="2044">
                  <c:v>15.85</c:v>
                </c:pt>
                <c:pt idx="2045">
                  <c:v>15.85</c:v>
                </c:pt>
                <c:pt idx="2046">
                  <c:v>15.81</c:v>
                </c:pt>
                <c:pt idx="2047">
                  <c:v>15.81</c:v>
                </c:pt>
                <c:pt idx="2048">
                  <c:v>15.81</c:v>
                </c:pt>
                <c:pt idx="2049">
                  <c:v>15.77</c:v>
                </c:pt>
                <c:pt idx="2050">
                  <c:v>15.52</c:v>
                </c:pt>
                <c:pt idx="2051">
                  <c:v>15.24</c:v>
                </c:pt>
                <c:pt idx="2052">
                  <c:v>15.24</c:v>
                </c:pt>
                <c:pt idx="2053">
                  <c:v>15.03</c:v>
                </c:pt>
                <c:pt idx="2054">
                  <c:v>14.62</c:v>
                </c:pt>
                <c:pt idx="2055">
                  <c:v>14.58</c:v>
                </c:pt>
                <c:pt idx="2056">
                  <c:v>14.49</c:v>
                </c:pt>
                <c:pt idx="2057">
                  <c:v>14.08</c:v>
                </c:pt>
                <c:pt idx="2058">
                  <c:v>14.01</c:v>
                </c:pt>
                <c:pt idx="2059">
                  <c:v>13.95</c:v>
                </c:pt>
                <c:pt idx="2060">
                  <c:v>13.92</c:v>
                </c:pt>
                <c:pt idx="2061">
                  <c:v>13.2</c:v>
                </c:pt>
                <c:pt idx="2062">
                  <c:v>13.17</c:v>
                </c:pt>
                <c:pt idx="2063">
                  <c:v>13.12</c:v>
                </c:pt>
                <c:pt idx="2064">
                  <c:v>12.77</c:v>
                </c:pt>
                <c:pt idx="2065">
                  <c:v>12.67</c:v>
                </c:pt>
                <c:pt idx="2066">
                  <c:v>12.66</c:v>
                </c:pt>
                <c:pt idx="2067">
                  <c:v>12.66</c:v>
                </c:pt>
                <c:pt idx="2068">
                  <c:v>12.66</c:v>
                </c:pt>
                <c:pt idx="2069">
                  <c:v>12.11</c:v>
                </c:pt>
                <c:pt idx="2070">
                  <c:v>11.59</c:v>
                </c:pt>
                <c:pt idx="2071">
                  <c:v>11.04</c:v>
                </c:pt>
                <c:pt idx="2072">
                  <c:v>10.51</c:v>
                </c:pt>
                <c:pt idx="2073">
                  <c:v>9.43</c:v>
                </c:pt>
                <c:pt idx="2074">
                  <c:v>8.61</c:v>
                </c:pt>
                <c:pt idx="2075">
                  <c:v>8.07</c:v>
                </c:pt>
                <c:pt idx="2076">
                  <c:v>6.73</c:v>
                </c:pt>
                <c:pt idx="2077">
                  <c:v>6.72</c:v>
                </c:pt>
                <c:pt idx="2078">
                  <c:v>6.46</c:v>
                </c:pt>
                <c:pt idx="2079">
                  <c:v>6.45</c:v>
                </c:pt>
                <c:pt idx="2080">
                  <c:v>4.82</c:v>
                </c:pt>
                <c:pt idx="2081">
                  <c:v>4.57</c:v>
                </c:pt>
                <c:pt idx="2082">
                  <c:v>4.03</c:v>
                </c:pt>
                <c:pt idx="2083">
                  <c:v>22.8</c:v>
                </c:pt>
                <c:pt idx="2084">
                  <c:v>19.84</c:v>
                </c:pt>
                <c:pt idx="2085">
                  <c:v>19.489999999999998</c:v>
                </c:pt>
                <c:pt idx="2086">
                  <c:v>18.95</c:v>
                </c:pt>
                <c:pt idx="2087">
                  <c:v>16.32</c:v>
                </c:pt>
                <c:pt idx="2088">
                  <c:v>25.97</c:v>
                </c:pt>
                <c:pt idx="2089">
                  <c:v>19.5</c:v>
                </c:pt>
                <c:pt idx="2090">
                  <c:v>19.37</c:v>
                </c:pt>
                <c:pt idx="2091">
                  <c:v>16.38</c:v>
                </c:pt>
                <c:pt idx="2092">
                  <c:v>20.420000000000002</c:v>
                </c:pt>
                <c:pt idx="2093">
                  <c:v>17.3</c:v>
                </c:pt>
                <c:pt idx="2094">
                  <c:v>24.7</c:v>
                </c:pt>
                <c:pt idx="2095">
                  <c:v>24.7</c:v>
                </c:pt>
                <c:pt idx="2096">
                  <c:v>24.7</c:v>
                </c:pt>
                <c:pt idx="2097">
                  <c:v>24.7</c:v>
                </c:pt>
                <c:pt idx="2098">
                  <c:v>23.69</c:v>
                </c:pt>
                <c:pt idx="2099">
                  <c:v>23.69</c:v>
                </c:pt>
                <c:pt idx="2100">
                  <c:v>23.19</c:v>
                </c:pt>
                <c:pt idx="2101">
                  <c:v>23.17</c:v>
                </c:pt>
                <c:pt idx="2102">
                  <c:v>23.01</c:v>
                </c:pt>
                <c:pt idx="2103">
                  <c:v>23.01</c:v>
                </c:pt>
                <c:pt idx="2104">
                  <c:v>22.96</c:v>
                </c:pt>
                <c:pt idx="2105">
                  <c:v>22.94</c:v>
                </c:pt>
                <c:pt idx="2106">
                  <c:v>22.94</c:v>
                </c:pt>
                <c:pt idx="2107">
                  <c:v>22.73</c:v>
                </c:pt>
                <c:pt idx="2108">
                  <c:v>22.15</c:v>
                </c:pt>
                <c:pt idx="2109">
                  <c:v>22.03</c:v>
                </c:pt>
                <c:pt idx="2110">
                  <c:v>22.01</c:v>
                </c:pt>
                <c:pt idx="2111">
                  <c:v>22.01</c:v>
                </c:pt>
                <c:pt idx="2112">
                  <c:v>21.99</c:v>
                </c:pt>
                <c:pt idx="2113">
                  <c:v>21.95</c:v>
                </c:pt>
                <c:pt idx="2114">
                  <c:v>21.95</c:v>
                </c:pt>
                <c:pt idx="2115">
                  <c:v>21.86</c:v>
                </c:pt>
                <c:pt idx="2116">
                  <c:v>21.86</c:v>
                </c:pt>
                <c:pt idx="2117">
                  <c:v>21.83</c:v>
                </c:pt>
                <c:pt idx="2118">
                  <c:v>21.7</c:v>
                </c:pt>
                <c:pt idx="2119">
                  <c:v>21.43</c:v>
                </c:pt>
                <c:pt idx="2120">
                  <c:v>21.27</c:v>
                </c:pt>
                <c:pt idx="2121">
                  <c:v>21.27</c:v>
                </c:pt>
                <c:pt idx="2122">
                  <c:v>21.15</c:v>
                </c:pt>
                <c:pt idx="2123">
                  <c:v>21.08</c:v>
                </c:pt>
                <c:pt idx="2124">
                  <c:v>21.06</c:v>
                </c:pt>
                <c:pt idx="2125">
                  <c:v>21.06</c:v>
                </c:pt>
                <c:pt idx="2126">
                  <c:v>20.11</c:v>
                </c:pt>
                <c:pt idx="2127">
                  <c:v>20.09</c:v>
                </c:pt>
                <c:pt idx="2128">
                  <c:v>20.05</c:v>
                </c:pt>
                <c:pt idx="2129">
                  <c:v>20.05</c:v>
                </c:pt>
                <c:pt idx="2130">
                  <c:v>20.05</c:v>
                </c:pt>
                <c:pt idx="2131">
                  <c:v>20.03</c:v>
                </c:pt>
                <c:pt idx="2132">
                  <c:v>19.97</c:v>
                </c:pt>
                <c:pt idx="2133">
                  <c:v>19.89</c:v>
                </c:pt>
                <c:pt idx="2134">
                  <c:v>19.649999999999999</c:v>
                </c:pt>
                <c:pt idx="2135">
                  <c:v>19.45</c:v>
                </c:pt>
                <c:pt idx="2136">
                  <c:v>19.41</c:v>
                </c:pt>
                <c:pt idx="2137">
                  <c:v>19.37</c:v>
                </c:pt>
                <c:pt idx="2138">
                  <c:v>19.25</c:v>
                </c:pt>
                <c:pt idx="2139">
                  <c:v>19.239999999999998</c:v>
                </c:pt>
                <c:pt idx="2140">
                  <c:v>19.22</c:v>
                </c:pt>
                <c:pt idx="2141">
                  <c:v>18.690000000000001</c:v>
                </c:pt>
                <c:pt idx="2142">
                  <c:v>18.670000000000002</c:v>
                </c:pt>
                <c:pt idx="2143">
                  <c:v>18.649999999999999</c:v>
                </c:pt>
                <c:pt idx="2144">
                  <c:v>18.54</c:v>
                </c:pt>
                <c:pt idx="2145">
                  <c:v>18.5</c:v>
                </c:pt>
                <c:pt idx="2146">
                  <c:v>18.48</c:v>
                </c:pt>
                <c:pt idx="2147">
                  <c:v>18.48</c:v>
                </c:pt>
                <c:pt idx="2148">
                  <c:v>18.48</c:v>
                </c:pt>
                <c:pt idx="2149">
                  <c:v>18.48</c:v>
                </c:pt>
                <c:pt idx="2150">
                  <c:v>18.41</c:v>
                </c:pt>
                <c:pt idx="2151">
                  <c:v>17.920000000000002</c:v>
                </c:pt>
                <c:pt idx="2152">
                  <c:v>17.850000000000001</c:v>
                </c:pt>
                <c:pt idx="2153">
                  <c:v>17.8</c:v>
                </c:pt>
                <c:pt idx="2154">
                  <c:v>17.8</c:v>
                </c:pt>
                <c:pt idx="2155">
                  <c:v>17.8</c:v>
                </c:pt>
                <c:pt idx="2156">
                  <c:v>17.8</c:v>
                </c:pt>
                <c:pt idx="2157">
                  <c:v>17.8</c:v>
                </c:pt>
                <c:pt idx="2158">
                  <c:v>17.78</c:v>
                </c:pt>
                <c:pt idx="2159">
                  <c:v>17.78</c:v>
                </c:pt>
                <c:pt idx="2160">
                  <c:v>17.690000000000001</c:v>
                </c:pt>
                <c:pt idx="2161">
                  <c:v>17.670000000000002</c:v>
                </c:pt>
                <c:pt idx="2162">
                  <c:v>17.649999999999999</c:v>
                </c:pt>
                <c:pt idx="2163">
                  <c:v>17.02</c:v>
                </c:pt>
                <c:pt idx="2164">
                  <c:v>16.97</c:v>
                </c:pt>
                <c:pt idx="2165">
                  <c:v>16.88</c:v>
                </c:pt>
                <c:pt idx="2166">
                  <c:v>16.829999999999998</c:v>
                </c:pt>
                <c:pt idx="2167">
                  <c:v>16.829999999999998</c:v>
                </c:pt>
                <c:pt idx="2168">
                  <c:v>16.62</c:v>
                </c:pt>
                <c:pt idx="2169">
                  <c:v>16.440000000000001</c:v>
                </c:pt>
                <c:pt idx="2170">
                  <c:v>16.420000000000002</c:v>
                </c:pt>
                <c:pt idx="2171">
                  <c:v>15.81</c:v>
                </c:pt>
                <c:pt idx="2172">
                  <c:v>15.66</c:v>
                </c:pt>
                <c:pt idx="2173">
                  <c:v>15.13</c:v>
                </c:pt>
                <c:pt idx="2174">
                  <c:v>15.1</c:v>
                </c:pt>
                <c:pt idx="2175">
                  <c:v>14.26</c:v>
                </c:pt>
                <c:pt idx="2176">
                  <c:v>14.12</c:v>
                </c:pt>
                <c:pt idx="2177">
                  <c:v>13.97</c:v>
                </c:pt>
                <c:pt idx="2178">
                  <c:v>13.13</c:v>
                </c:pt>
                <c:pt idx="2179">
                  <c:v>12.57</c:v>
                </c:pt>
                <c:pt idx="2180">
                  <c:v>12.56</c:v>
                </c:pt>
                <c:pt idx="2181">
                  <c:v>12.56</c:v>
                </c:pt>
                <c:pt idx="2182">
                  <c:v>12.44</c:v>
                </c:pt>
                <c:pt idx="2183">
                  <c:v>12.05</c:v>
                </c:pt>
                <c:pt idx="2184">
                  <c:v>11.02</c:v>
                </c:pt>
                <c:pt idx="2185">
                  <c:v>10.43</c:v>
                </c:pt>
                <c:pt idx="2186">
                  <c:v>10.15</c:v>
                </c:pt>
                <c:pt idx="2187">
                  <c:v>10.14</c:v>
                </c:pt>
                <c:pt idx="2188">
                  <c:v>7.68</c:v>
                </c:pt>
                <c:pt idx="2189">
                  <c:v>7.67</c:v>
                </c:pt>
                <c:pt idx="2190">
                  <c:v>7.46</c:v>
                </c:pt>
                <c:pt idx="2191">
                  <c:v>6.65</c:v>
                </c:pt>
                <c:pt idx="2192">
                  <c:v>6.65</c:v>
                </c:pt>
                <c:pt idx="2193">
                  <c:v>6.4</c:v>
                </c:pt>
                <c:pt idx="2194">
                  <c:v>3.83</c:v>
                </c:pt>
                <c:pt idx="2195">
                  <c:v>3.83</c:v>
                </c:pt>
                <c:pt idx="2196">
                  <c:v>21.73</c:v>
                </c:pt>
                <c:pt idx="2197">
                  <c:v>21.5</c:v>
                </c:pt>
                <c:pt idx="2198">
                  <c:v>21.22</c:v>
                </c:pt>
                <c:pt idx="2199">
                  <c:v>13.44</c:v>
                </c:pt>
                <c:pt idx="2200">
                  <c:v>22.06</c:v>
                </c:pt>
                <c:pt idx="2201">
                  <c:v>21.55</c:v>
                </c:pt>
                <c:pt idx="2202">
                  <c:v>21.28</c:v>
                </c:pt>
                <c:pt idx="2203">
                  <c:v>18.71</c:v>
                </c:pt>
                <c:pt idx="2204">
                  <c:v>20.89</c:v>
                </c:pt>
                <c:pt idx="2205">
                  <c:v>18.54</c:v>
                </c:pt>
                <c:pt idx="2206">
                  <c:v>16.850000000000001</c:v>
                </c:pt>
                <c:pt idx="2207">
                  <c:v>22.84</c:v>
                </c:pt>
                <c:pt idx="2208">
                  <c:v>22.82</c:v>
                </c:pt>
                <c:pt idx="2209">
                  <c:v>22.79</c:v>
                </c:pt>
                <c:pt idx="2210">
                  <c:v>22.77</c:v>
                </c:pt>
                <c:pt idx="2211">
                  <c:v>22.25</c:v>
                </c:pt>
                <c:pt idx="2212">
                  <c:v>22.18</c:v>
                </c:pt>
                <c:pt idx="2213">
                  <c:v>21.93</c:v>
                </c:pt>
                <c:pt idx="2214">
                  <c:v>21.93</c:v>
                </c:pt>
                <c:pt idx="2215">
                  <c:v>21.69</c:v>
                </c:pt>
                <c:pt idx="2216">
                  <c:v>21.24</c:v>
                </c:pt>
                <c:pt idx="2217">
                  <c:v>21.16</c:v>
                </c:pt>
                <c:pt idx="2218">
                  <c:v>21.14</c:v>
                </c:pt>
                <c:pt idx="2219">
                  <c:v>20.94</c:v>
                </c:pt>
                <c:pt idx="2220">
                  <c:v>20.92</c:v>
                </c:pt>
                <c:pt idx="2221">
                  <c:v>20.8</c:v>
                </c:pt>
                <c:pt idx="2222">
                  <c:v>20.55</c:v>
                </c:pt>
                <c:pt idx="2223">
                  <c:v>20.55</c:v>
                </c:pt>
                <c:pt idx="2224">
                  <c:v>20.55</c:v>
                </c:pt>
                <c:pt idx="2225">
                  <c:v>20.41</c:v>
                </c:pt>
                <c:pt idx="2226">
                  <c:v>20.39</c:v>
                </c:pt>
                <c:pt idx="2227">
                  <c:v>20.16</c:v>
                </c:pt>
                <c:pt idx="2228">
                  <c:v>20.14</c:v>
                </c:pt>
                <c:pt idx="2229">
                  <c:v>20.14</c:v>
                </c:pt>
                <c:pt idx="2230">
                  <c:v>19.829999999999998</c:v>
                </c:pt>
                <c:pt idx="2231">
                  <c:v>19.41</c:v>
                </c:pt>
                <c:pt idx="2232">
                  <c:v>19.39</c:v>
                </c:pt>
                <c:pt idx="2233">
                  <c:v>19.39</c:v>
                </c:pt>
                <c:pt idx="2234">
                  <c:v>19.37</c:v>
                </c:pt>
                <c:pt idx="2235">
                  <c:v>19.329999999999998</c:v>
                </c:pt>
                <c:pt idx="2236">
                  <c:v>19.23</c:v>
                </c:pt>
                <c:pt idx="2237">
                  <c:v>19.23</c:v>
                </c:pt>
                <c:pt idx="2238">
                  <c:v>19.190000000000001</c:v>
                </c:pt>
                <c:pt idx="2239">
                  <c:v>19.190000000000001</c:v>
                </c:pt>
                <c:pt idx="2240">
                  <c:v>19.13</c:v>
                </c:pt>
                <c:pt idx="2241">
                  <c:v>19.079999999999998</c:v>
                </c:pt>
                <c:pt idx="2242">
                  <c:v>18.829999999999998</c:v>
                </c:pt>
                <c:pt idx="2243">
                  <c:v>18.79</c:v>
                </c:pt>
                <c:pt idx="2244">
                  <c:v>18.77</c:v>
                </c:pt>
                <c:pt idx="2245">
                  <c:v>18.75</c:v>
                </c:pt>
                <c:pt idx="2246">
                  <c:v>18.73</c:v>
                </c:pt>
                <c:pt idx="2247">
                  <c:v>18.66</c:v>
                </c:pt>
                <c:pt idx="2248">
                  <c:v>18.66</c:v>
                </c:pt>
                <c:pt idx="2249">
                  <c:v>18.600000000000001</c:v>
                </c:pt>
                <c:pt idx="2250">
                  <c:v>18.579999999999998</c:v>
                </c:pt>
                <c:pt idx="2251">
                  <c:v>18.579999999999998</c:v>
                </c:pt>
                <c:pt idx="2252">
                  <c:v>18.579999999999998</c:v>
                </c:pt>
                <c:pt idx="2253">
                  <c:v>18.559999999999999</c:v>
                </c:pt>
                <c:pt idx="2254">
                  <c:v>18.54</c:v>
                </c:pt>
                <c:pt idx="2255">
                  <c:v>18.54</c:v>
                </c:pt>
                <c:pt idx="2256">
                  <c:v>18.53</c:v>
                </c:pt>
                <c:pt idx="2257">
                  <c:v>18.53</c:v>
                </c:pt>
                <c:pt idx="2258">
                  <c:v>18.53</c:v>
                </c:pt>
                <c:pt idx="2259">
                  <c:v>18.510000000000002</c:v>
                </c:pt>
                <c:pt idx="2260">
                  <c:v>18.489999999999998</c:v>
                </c:pt>
                <c:pt idx="2261">
                  <c:v>18.489999999999998</c:v>
                </c:pt>
                <c:pt idx="2262">
                  <c:v>18.43</c:v>
                </c:pt>
                <c:pt idx="2263">
                  <c:v>17.96</c:v>
                </c:pt>
                <c:pt idx="2264">
                  <c:v>17.96</c:v>
                </c:pt>
                <c:pt idx="2265">
                  <c:v>17.93</c:v>
                </c:pt>
                <c:pt idx="2266">
                  <c:v>17.89</c:v>
                </c:pt>
                <c:pt idx="2267">
                  <c:v>17.84</c:v>
                </c:pt>
                <c:pt idx="2268">
                  <c:v>17.84</c:v>
                </c:pt>
                <c:pt idx="2269">
                  <c:v>17.82</c:v>
                </c:pt>
                <c:pt idx="2270">
                  <c:v>17.8</c:v>
                </c:pt>
                <c:pt idx="2271">
                  <c:v>17.8</c:v>
                </c:pt>
                <c:pt idx="2272">
                  <c:v>17.8</c:v>
                </c:pt>
                <c:pt idx="2273">
                  <c:v>17.8</c:v>
                </c:pt>
                <c:pt idx="2274">
                  <c:v>17.760000000000002</c:v>
                </c:pt>
                <c:pt idx="2275">
                  <c:v>17.760000000000002</c:v>
                </c:pt>
                <c:pt idx="2276">
                  <c:v>17.760000000000002</c:v>
                </c:pt>
                <c:pt idx="2277">
                  <c:v>17.75</c:v>
                </c:pt>
                <c:pt idx="2278">
                  <c:v>17.71</c:v>
                </c:pt>
                <c:pt idx="2279">
                  <c:v>17.71</c:v>
                </c:pt>
                <c:pt idx="2280">
                  <c:v>17.3</c:v>
                </c:pt>
                <c:pt idx="2281">
                  <c:v>17.16</c:v>
                </c:pt>
                <c:pt idx="2282">
                  <c:v>17.04</c:v>
                </c:pt>
                <c:pt idx="2283">
                  <c:v>16.989999999999998</c:v>
                </c:pt>
                <c:pt idx="2284">
                  <c:v>16.899999999999999</c:v>
                </c:pt>
                <c:pt idx="2285">
                  <c:v>16.899999999999999</c:v>
                </c:pt>
                <c:pt idx="2286">
                  <c:v>16.489999999999998</c:v>
                </c:pt>
                <c:pt idx="2287">
                  <c:v>16.43</c:v>
                </c:pt>
                <c:pt idx="2288">
                  <c:v>16.43</c:v>
                </c:pt>
                <c:pt idx="2289">
                  <c:v>16.43</c:v>
                </c:pt>
                <c:pt idx="2290">
                  <c:v>16.43</c:v>
                </c:pt>
                <c:pt idx="2291">
                  <c:v>16.41</c:v>
                </c:pt>
                <c:pt idx="2292">
                  <c:v>16.39</c:v>
                </c:pt>
                <c:pt idx="2293">
                  <c:v>16.2</c:v>
                </c:pt>
                <c:pt idx="2294">
                  <c:v>16.03</c:v>
                </c:pt>
                <c:pt idx="2295">
                  <c:v>15.91</c:v>
                </c:pt>
                <c:pt idx="2296">
                  <c:v>15.91</c:v>
                </c:pt>
                <c:pt idx="2297">
                  <c:v>15.89</c:v>
                </c:pt>
                <c:pt idx="2298">
                  <c:v>15.18</c:v>
                </c:pt>
                <c:pt idx="2299">
                  <c:v>15.16</c:v>
                </c:pt>
                <c:pt idx="2300">
                  <c:v>15.16</c:v>
                </c:pt>
                <c:pt idx="2301">
                  <c:v>15.13</c:v>
                </c:pt>
                <c:pt idx="2302">
                  <c:v>15.12</c:v>
                </c:pt>
                <c:pt idx="2303">
                  <c:v>14.98</c:v>
                </c:pt>
                <c:pt idx="2304">
                  <c:v>14.33</c:v>
                </c:pt>
                <c:pt idx="2305">
                  <c:v>13.94</c:v>
                </c:pt>
                <c:pt idx="2306">
                  <c:v>13.89</c:v>
                </c:pt>
                <c:pt idx="2307">
                  <c:v>13.87</c:v>
                </c:pt>
                <c:pt idx="2308">
                  <c:v>13.79</c:v>
                </c:pt>
                <c:pt idx="2309">
                  <c:v>13.72</c:v>
                </c:pt>
                <c:pt idx="2310">
                  <c:v>13.38</c:v>
                </c:pt>
                <c:pt idx="2311">
                  <c:v>13.36</c:v>
                </c:pt>
                <c:pt idx="2312">
                  <c:v>13.22</c:v>
                </c:pt>
                <c:pt idx="2313">
                  <c:v>12.56</c:v>
                </c:pt>
                <c:pt idx="2314">
                  <c:v>12.06</c:v>
                </c:pt>
                <c:pt idx="2315">
                  <c:v>11.56</c:v>
                </c:pt>
                <c:pt idx="2316">
                  <c:v>11.54</c:v>
                </c:pt>
                <c:pt idx="2317">
                  <c:v>11.46</c:v>
                </c:pt>
                <c:pt idx="2318">
                  <c:v>10.57</c:v>
                </c:pt>
                <c:pt idx="2319">
                  <c:v>10.56</c:v>
                </c:pt>
                <c:pt idx="2320">
                  <c:v>9.58</c:v>
                </c:pt>
                <c:pt idx="2321">
                  <c:v>8.74</c:v>
                </c:pt>
                <c:pt idx="2322">
                  <c:v>8.26</c:v>
                </c:pt>
                <c:pt idx="2323">
                  <c:v>5.13</c:v>
                </c:pt>
                <c:pt idx="2324">
                  <c:v>4.93</c:v>
                </c:pt>
                <c:pt idx="2325">
                  <c:v>4.4400000000000004</c:v>
                </c:pt>
                <c:pt idx="2326">
                  <c:v>4.41</c:v>
                </c:pt>
                <c:pt idx="2327">
                  <c:v>3.92</c:v>
                </c:pt>
                <c:pt idx="2328">
                  <c:v>23.87</c:v>
                </c:pt>
                <c:pt idx="2329">
                  <c:v>20.53</c:v>
                </c:pt>
                <c:pt idx="2330">
                  <c:v>18.23</c:v>
                </c:pt>
                <c:pt idx="2331">
                  <c:v>17.850000000000001</c:v>
                </c:pt>
                <c:pt idx="2332">
                  <c:v>16.96</c:v>
                </c:pt>
                <c:pt idx="2333">
                  <c:v>19.45</c:v>
                </c:pt>
                <c:pt idx="2334">
                  <c:v>18.86</c:v>
                </c:pt>
                <c:pt idx="2335">
                  <c:v>18.38</c:v>
                </c:pt>
                <c:pt idx="2336">
                  <c:v>17.82</c:v>
                </c:pt>
                <c:pt idx="2337">
                  <c:v>16.010000000000002</c:v>
                </c:pt>
                <c:pt idx="2338">
                  <c:v>15.5</c:v>
                </c:pt>
                <c:pt idx="2339">
                  <c:v>12.63</c:v>
                </c:pt>
                <c:pt idx="2340">
                  <c:v>12.38</c:v>
                </c:pt>
                <c:pt idx="2341">
                  <c:v>23.94</c:v>
                </c:pt>
                <c:pt idx="2342">
                  <c:v>22.65</c:v>
                </c:pt>
                <c:pt idx="2343">
                  <c:v>21.7</c:v>
                </c:pt>
                <c:pt idx="2344">
                  <c:v>20.88</c:v>
                </c:pt>
                <c:pt idx="2345">
                  <c:v>20.82</c:v>
                </c:pt>
                <c:pt idx="2346">
                  <c:v>20.59</c:v>
                </c:pt>
                <c:pt idx="2347">
                  <c:v>20.190000000000001</c:v>
                </c:pt>
                <c:pt idx="2348">
                  <c:v>20.079999999999998</c:v>
                </c:pt>
                <c:pt idx="2349">
                  <c:v>19.88</c:v>
                </c:pt>
                <c:pt idx="2350">
                  <c:v>19.78</c:v>
                </c:pt>
                <c:pt idx="2351">
                  <c:v>19.760000000000002</c:v>
                </c:pt>
                <c:pt idx="2352">
                  <c:v>19.45</c:v>
                </c:pt>
                <c:pt idx="2353">
                  <c:v>19.37</c:v>
                </c:pt>
                <c:pt idx="2354">
                  <c:v>19.37</c:v>
                </c:pt>
                <c:pt idx="2355">
                  <c:v>19.350000000000001</c:v>
                </c:pt>
                <c:pt idx="2356">
                  <c:v>19.21</c:v>
                </c:pt>
                <c:pt idx="2357">
                  <c:v>19.2</c:v>
                </c:pt>
                <c:pt idx="2358">
                  <c:v>18.920000000000002</c:v>
                </c:pt>
                <c:pt idx="2359">
                  <c:v>18.420000000000002</c:v>
                </c:pt>
                <c:pt idx="2360">
                  <c:v>18.420000000000002</c:v>
                </c:pt>
                <c:pt idx="2361">
                  <c:v>18.329999999999998</c:v>
                </c:pt>
                <c:pt idx="2362">
                  <c:v>18.309999999999999</c:v>
                </c:pt>
                <c:pt idx="2363">
                  <c:v>18.27</c:v>
                </c:pt>
                <c:pt idx="2364">
                  <c:v>18.239999999999998</c:v>
                </c:pt>
                <c:pt idx="2365">
                  <c:v>18.22</c:v>
                </c:pt>
                <c:pt idx="2366">
                  <c:v>18.13</c:v>
                </c:pt>
                <c:pt idx="2367">
                  <c:v>17.73</c:v>
                </c:pt>
                <c:pt idx="2368">
                  <c:v>17.690000000000001</c:v>
                </c:pt>
                <c:pt idx="2369">
                  <c:v>17.62</c:v>
                </c:pt>
                <c:pt idx="2370">
                  <c:v>17.57</c:v>
                </c:pt>
                <c:pt idx="2371">
                  <c:v>17.53</c:v>
                </c:pt>
                <c:pt idx="2372">
                  <c:v>17.53</c:v>
                </c:pt>
                <c:pt idx="2373">
                  <c:v>17.52</c:v>
                </c:pt>
                <c:pt idx="2374">
                  <c:v>17.5</c:v>
                </c:pt>
                <c:pt idx="2375">
                  <c:v>17.18</c:v>
                </c:pt>
                <c:pt idx="2376">
                  <c:v>17.05</c:v>
                </c:pt>
                <c:pt idx="2377">
                  <c:v>17.05</c:v>
                </c:pt>
                <c:pt idx="2378">
                  <c:v>17</c:v>
                </c:pt>
                <c:pt idx="2379">
                  <c:v>16.95</c:v>
                </c:pt>
                <c:pt idx="2380">
                  <c:v>16.88</c:v>
                </c:pt>
                <c:pt idx="2381">
                  <c:v>16.829999999999998</c:v>
                </c:pt>
                <c:pt idx="2382">
                  <c:v>16.29</c:v>
                </c:pt>
                <c:pt idx="2383">
                  <c:v>16.29</c:v>
                </c:pt>
                <c:pt idx="2384">
                  <c:v>16.079999999999998</c:v>
                </c:pt>
                <c:pt idx="2385">
                  <c:v>16.059999999999999</c:v>
                </c:pt>
                <c:pt idx="2386">
                  <c:v>15.59</c:v>
                </c:pt>
                <c:pt idx="2387">
                  <c:v>15.58</c:v>
                </c:pt>
                <c:pt idx="2388">
                  <c:v>15.34</c:v>
                </c:pt>
                <c:pt idx="2389">
                  <c:v>15</c:v>
                </c:pt>
                <c:pt idx="2390">
                  <c:v>14.94</c:v>
                </c:pt>
                <c:pt idx="2391">
                  <c:v>14.82</c:v>
                </c:pt>
                <c:pt idx="2392">
                  <c:v>14.79</c:v>
                </c:pt>
                <c:pt idx="2393">
                  <c:v>14.69</c:v>
                </c:pt>
                <c:pt idx="2394">
                  <c:v>14.6</c:v>
                </c:pt>
                <c:pt idx="2395">
                  <c:v>14.6</c:v>
                </c:pt>
                <c:pt idx="2396">
                  <c:v>14.41</c:v>
                </c:pt>
                <c:pt idx="2397">
                  <c:v>14.25</c:v>
                </c:pt>
                <c:pt idx="2398">
                  <c:v>14.19</c:v>
                </c:pt>
                <c:pt idx="2399">
                  <c:v>13.63</c:v>
                </c:pt>
                <c:pt idx="2400">
                  <c:v>13.6</c:v>
                </c:pt>
                <c:pt idx="2401">
                  <c:v>13.25</c:v>
                </c:pt>
                <c:pt idx="2402">
                  <c:v>13.12</c:v>
                </c:pt>
                <c:pt idx="2403">
                  <c:v>13.04</c:v>
                </c:pt>
                <c:pt idx="2404">
                  <c:v>12.41</c:v>
                </c:pt>
                <c:pt idx="2405">
                  <c:v>12.14</c:v>
                </c:pt>
                <c:pt idx="2406">
                  <c:v>12</c:v>
                </c:pt>
                <c:pt idx="2407">
                  <c:v>11.92</c:v>
                </c:pt>
                <c:pt idx="2408">
                  <c:v>11.45</c:v>
                </c:pt>
                <c:pt idx="2409">
                  <c:v>10.43</c:v>
                </c:pt>
                <c:pt idx="2410">
                  <c:v>9.94</c:v>
                </c:pt>
                <c:pt idx="2411">
                  <c:v>9.4600000000000009</c:v>
                </c:pt>
                <c:pt idx="2412">
                  <c:v>9.02</c:v>
                </c:pt>
                <c:pt idx="2413">
                  <c:v>8.5399999999999991</c:v>
                </c:pt>
                <c:pt idx="2414">
                  <c:v>6.29</c:v>
                </c:pt>
                <c:pt idx="2415">
                  <c:v>3.98</c:v>
                </c:pt>
                <c:pt idx="2416">
                  <c:v>19.989999999999998</c:v>
                </c:pt>
                <c:pt idx="2417">
                  <c:v>18.21</c:v>
                </c:pt>
                <c:pt idx="2418">
                  <c:v>18.190000000000001</c:v>
                </c:pt>
                <c:pt idx="2419">
                  <c:v>17.23</c:v>
                </c:pt>
                <c:pt idx="2420">
                  <c:v>15.16</c:v>
                </c:pt>
                <c:pt idx="2421">
                  <c:v>13.51</c:v>
                </c:pt>
                <c:pt idx="2422">
                  <c:v>12.56</c:v>
                </c:pt>
                <c:pt idx="2423">
                  <c:v>11.37</c:v>
                </c:pt>
                <c:pt idx="2424">
                  <c:v>19.34</c:v>
                </c:pt>
                <c:pt idx="2425">
                  <c:v>17.3</c:v>
                </c:pt>
                <c:pt idx="2426">
                  <c:v>13.04</c:v>
                </c:pt>
                <c:pt idx="2427">
                  <c:v>12.48</c:v>
                </c:pt>
                <c:pt idx="2428">
                  <c:v>18.46</c:v>
                </c:pt>
                <c:pt idx="2429">
                  <c:v>18</c:v>
                </c:pt>
                <c:pt idx="2430">
                  <c:v>17.61</c:v>
                </c:pt>
                <c:pt idx="2431">
                  <c:v>18.670000000000002</c:v>
                </c:pt>
                <c:pt idx="2432">
                  <c:v>18.010000000000002</c:v>
                </c:pt>
                <c:pt idx="2433">
                  <c:v>17.37</c:v>
                </c:pt>
                <c:pt idx="2434">
                  <c:v>13.38</c:v>
                </c:pt>
                <c:pt idx="2435">
                  <c:v>22.03</c:v>
                </c:pt>
                <c:pt idx="2436">
                  <c:v>21.67</c:v>
                </c:pt>
                <c:pt idx="2437">
                  <c:v>21.67</c:v>
                </c:pt>
                <c:pt idx="2438">
                  <c:v>20.87</c:v>
                </c:pt>
                <c:pt idx="2439">
                  <c:v>20.329999999999998</c:v>
                </c:pt>
                <c:pt idx="2440">
                  <c:v>20.309999999999999</c:v>
                </c:pt>
                <c:pt idx="2441">
                  <c:v>20.190000000000001</c:v>
                </c:pt>
                <c:pt idx="2442">
                  <c:v>20.170000000000002</c:v>
                </c:pt>
                <c:pt idx="2443">
                  <c:v>19.38</c:v>
                </c:pt>
                <c:pt idx="2444">
                  <c:v>19.32</c:v>
                </c:pt>
                <c:pt idx="2445">
                  <c:v>19.32</c:v>
                </c:pt>
                <c:pt idx="2446">
                  <c:v>19.32</c:v>
                </c:pt>
                <c:pt idx="2447">
                  <c:v>19.28</c:v>
                </c:pt>
                <c:pt idx="2448">
                  <c:v>19.079999999999998</c:v>
                </c:pt>
                <c:pt idx="2449">
                  <c:v>19.079999999999998</c:v>
                </c:pt>
                <c:pt idx="2450">
                  <c:v>19.04</c:v>
                </c:pt>
                <c:pt idx="2451">
                  <c:v>19.04</c:v>
                </c:pt>
                <c:pt idx="2452">
                  <c:v>19.04</c:v>
                </c:pt>
                <c:pt idx="2453">
                  <c:v>18.75</c:v>
                </c:pt>
                <c:pt idx="2454">
                  <c:v>18.63</c:v>
                </c:pt>
                <c:pt idx="2455">
                  <c:v>18.52</c:v>
                </c:pt>
                <c:pt idx="2456">
                  <c:v>18.52</c:v>
                </c:pt>
                <c:pt idx="2457">
                  <c:v>18.48</c:v>
                </c:pt>
                <c:pt idx="2458">
                  <c:v>18.48</c:v>
                </c:pt>
                <c:pt idx="2459">
                  <c:v>18.16</c:v>
                </c:pt>
                <c:pt idx="2460">
                  <c:v>17.760000000000002</c:v>
                </c:pt>
                <c:pt idx="2461">
                  <c:v>17.68</c:v>
                </c:pt>
                <c:pt idx="2462">
                  <c:v>17.68</c:v>
                </c:pt>
                <c:pt idx="2463">
                  <c:v>17.649999999999999</c:v>
                </c:pt>
                <c:pt idx="2464">
                  <c:v>17.63</c:v>
                </c:pt>
                <c:pt idx="2465">
                  <c:v>17.61</c:v>
                </c:pt>
                <c:pt idx="2466">
                  <c:v>17.510000000000002</c:v>
                </c:pt>
                <c:pt idx="2467">
                  <c:v>17.47</c:v>
                </c:pt>
                <c:pt idx="2468">
                  <c:v>17.38</c:v>
                </c:pt>
                <c:pt idx="2469">
                  <c:v>17.02</c:v>
                </c:pt>
                <c:pt idx="2470">
                  <c:v>17</c:v>
                </c:pt>
                <c:pt idx="2471">
                  <c:v>17</c:v>
                </c:pt>
                <c:pt idx="2472">
                  <c:v>17</c:v>
                </c:pt>
                <c:pt idx="2473">
                  <c:v>17</c:v>
                </c:pt>
                <c:pt idx="2474">
                  <c:v>17</c:v>
                </c:pt>
                <c:pt idx="2475">
                  <c:v>16.98</c:v>
                </c:pt>
                <c:pt idx="2476">
                  <c:v>16.98</c:v>
                </c:pt>
                <c:pt idx="2477">
                  <c:v>16.97</c:v>
                </c:pt>
                <c:pt idx="2478">
                  <c:v>16.93</c:v>
                </c:pt>
                <c:pt idx="2479">
                  <c:v>16.88</c:v>
                </c:pt>
                <c:pt idx="2480">
                  <c:v>16.86</c:v>
                </c:pt>
                <c:pt idx="2481">
                  <c:v>16.71</c:v>
                </c:pt>
                <c:pt idx="2482">
                  <c:v>16.329999999999998</c:v>
                </c:pt>
                <c:pt idx="2483">
                  <c:v>16.239999999999998</c:v>
                </c:pt>
                <c:pt idx="2484">
                  <c:v>16.22</c:v>
                </c:pt>
                <c:pt idx="2485">
                  <c:v>16.22</c:v>
                </c:pt>
                <c:pt idx="2486">
                  <c:v>15.62</c:v>
                </c:pt>
                <c:pt idx="2487">
                  <c:v>15.62</c:v>
                </c:pt>
                <c:pt idx="2488">
                  <c:v>15.43</c:v>
                </c:pt>
                <c:pt idx="2489">
                  <c:v>15.4</c:v>
                </c:pt>
                <c:pt idx="2490">
                  <c:v>15.35</c:v>
                </c:pt>
                <c:pt idx="2491">
                  <c:v>15.34</c:v>
                </c:pt>
                <c:pt idx="2492">
                  <c:v>14.97</c:v>
                </c:pt>
                <c:pt idx="2493">
                  <c:v>14.89</c:v>
                </c:pt>
                <c:pt idx="2494">
                  <c:v>14.47</c:v>
                </c:pt>
                <c:pt idx="2495">
                  <c:v>14.2</c:v>
                </c:pt>
                <c:pt idx="2496">
                  <c:v>14.2</c:v>
                </c:pt>
                <c:pt idx="2497">
                  <c:v>14.16</c:v>
                </c:pt>
                <c:pt idx="2498">
                  <c:v>14.1</c:v>
                </c:pt>
                <c:pt idx="2499">
                  <c:v>14.09</c:v>
                </c:pt>
                <c:pt idx="2500">
                  <c:v>14.09</c:v>
                </c:pt>
                <c:pt idx="2501">
                  <c:v>14.07</c:v>
                </c:pt>
                <c:pt idx="2502">
                  <c:v>14.06</c:v>
                </c:pt>
                <c:pt idx="2503">
                  <c:v>13.54</c:v>
                </c:pt>
                <c:pt idx="2504">
                  <c:v>13.04</c:v>
                </c:pt>
                <c:pt idx="2505">
                  <c:v>13.02</c:v>
                </c:pt>
                <c:pt idx="2506">
                  <c:v>12.94</c:v>
                </c:pt>
                <c:pt idx="2507">
                  <c:v>12.86</c:v>
                </c:pt>
                <c:pt idx="2508">
                  <c:v>12.79</c:v>
                </c:pt>
                <c:pt idx="2509">
                  <c:v>12.58</c:v>
                </c:pt>
                <c:pt idx="2510">
                  <c:v>12.57</c:v>
                </c:pt>
                <c:pt idx="2511">
                  <c:v>12.55</c:v>
                </c:pt>
                <c:pt idx="2512">
                  <c:v>12.55</c:v>
                </c:pt>
                <c:pt idx="2513">
                  <c:v>12.52</c:v>
                </c:pt>
                <c:pt idx="2514">
                  <c:v>11.88</c:v>
                </c:pt>
                <c:pt idx="2515">
                  <c:v>11.51</c:v>
                </c:pt>
                <c:pt idx="2516">
                  <c:v>11.4</c:v>
                </c:pt>
                <c:pt idx="2517">
                  <c:v>10.58</c:v>
                </c:pt>
                <c:pt idx="2518">
                  <c:v>10.58</c:v>
                </c:pt>
                <c:pt idx="2519">
                  <c:v>10.06</c:v>
                </c:pt>
                <c:pt idx="2520">
                  <c:v>9.5399999999999991</c:v>
                </c:pt>
                <c:pt idx="2521">
                  <c:v>8.64</c:v>
                </c:pt>
                <c:pt idx="2522">
                  <c:v>8.24</c:v>
                </c:pt>
                <c:pt idx="2523">
                  <c:v>8.19</c:v>
                </c:pt>
                <c:pt idx="2524">
                  <c:v>6.5</c:v>
                </c:pt>
                <c:pt idx="2525">
                  <c:v>6.27</c:v>
                </c:pt>
                <c:pt idx="2526">
                  <c:v>6.27</c:v>
                </c:pt>
                <c:pt idx="2527">
                  <c:v>6.25</c:v>
                </c:pt>
                <c:pt idx="2528">
                  <c:v>4.22</c:v>
                </c:pt>
                <c:pt idx="2529">
                  <c:v>4.0199999999999996</c:v>
                </c:pt>
                <c:pt idx="2530">
                  <c:v>4</c:v>
                </c:pt>
                <c:pt idx="2531">
                  <c:v>11.82</c:v>
                </c:pt>
                <c:pt idx="2532">
                  <c:v>18.63</c:v>
                </c:pt>
                <c:pt idx="2533">
                  <c:v>17.37</c:v>
                </c:pt>
                <c:pt idx="2534">
                  <c:v>16.95</c:v>
                </c:pt>
                <c:pt idx="2535">
                  <c:v>16.78</c:v>
                </c:pt>
                <c:pt idx="2536">
                  <c:v>16.059999999999999</c:v>
                </c:pt>
                <c:pt idx="2537">
                  <c:v>13.97</c:v>
                </c:pt>
                <c:pt idx="2538">
                  <c:v>18.62</c:v>
                </c:pt>
                <c:pt idx="2539">
                  <c:v>17.850000000000001</c:v>
                </c:pt>
                <c:pt idx="2540">
                  <c:v>17.329999999999998</c:v>
                </c:pt>
                <c:pt idx="2541">
                  <c:v>17.16</c:v>
                </c:pt>
                <c:pt idx="2542">
                  <c:v>17.04</c:v>
                </c:pt>
                <c:pt idx="2543">
                  <c:v>16.489999999999998</c:v>
                </c:pt>
                <c:pt idx="2544">
                  <c:v>12.74</c:v>
                </c:pt>
                <c:pt idx="2545">
                  <c:v>11.25</c:v>
                </c:pt>
                <c:pt idx="2546">
                  <c:v>11.03</c:v>
                </c:pt>
                <c:pt idx="2547">
                  <c:v>14.93</c:v>
                </c:pt>
                <c:pt idx="2548">
                  <c:v>20.34</c:v>
                </c:pt>
                <c:pt idx="2549">
                  <c:v>19.84</c:v>
                </c:pt>
                <c:pt idx="2550">
                  <c:v>19.84</c:v>
                </c:pt>
                <c:pt idx="2551">
                  <c:v>19.2</c:v>
                </c:pt>
                <c:pt idx="2552">
                  <c:v>19.2</c:v>
                </c:pt>
                <c:pt idx="2553">
                  <c:v>19.09</c:v>
                </c:pt>
                <c:pt idx="2554">
                  <c:v>19.03</c:v>
                </c:pt>
                <c:pt idx="2555">
                  <c:v>19.010000000000002</c:v>
                </c:pt>
                <c:pt idx="2556">
                  <c:v>18.84</c:v>
                </c:pt>
                <c:pt idx="2557">
                  <c:v>18.32</c:v>
                </c:pt>
                <c:pt idx="2558">
                  <c:v>18.190000000000001</c:v>
                </c:pt>
                <c:pt idx="2559">
                  <c:v>17.87</c:v>
                </c:pt>
                <c:pt idx="2560">
                  <c:v>17.600000000000001</c:v>
                </c:pt>
                <c:pt idx="2561">
                  <c:v>17.440000000000001</c:v>
                </c:pt>
                <c:pt idx="2562">
                  <c:v>17.440000000000001</c:v>
                </c:pt>
                <c:pt idx="2563">
                  <c:v>17.420000000000002</c:v>
                </c:pt>
                <c:pt idx="2564">
                  <c:v>17.37</c:v>
                </c:pt>
                <c:pt idx="2565">
                  <c:v>16.91</c:v>
                </c:pt>
                <c:pt idx="2566">
                  <c:v>16.86</c:v>
                </c:pt>
                <c:pt idx="2567">
                  <c:v>16.84</c:v>
                </c:pt>
                <c:pt idx="2568">
                  <c:v>16.809999999999999</c:v>
                </c:pt>
                <c:pt idx="2569">
                  <c:v>16.77</c:v>
                </c:pt>
                <c:pt idx="2570">
                  <c:v>16.760000000000002</c:v>
                </c:pt>
                <c:pt idx="2571">
                  <c:v>16.71</c:v>
                </c:pt>
                <c:pt idx="2572">
                  <c:v>16.239999999999998</c:v>
                </c:pt>
                <c:pt idx="2573">
                  <c:v>16.22</c:v>
                </c:pt>
                <c:pt idx="2574">
                  <c:v>16.170000000000002</c:v>
                </c:pt>
                <c:pt idx="2575">
                  <c:v>16.14</c:v>
                </c:pt>
                <c:pt idx="2576">
                  <c:v>16.14</c:v>
                </c:pt>
                <c:pt idx="2577">
                  <c:v>16.14</c:v>
                </c:pt>
                <c:pt idx="2578">
                  <c:v>15.57</c:v>
                </c:pt>
                <c:pt idx="2579">
                  <c:v>15.57</c:v>
                </c:pt>
                <c:pt idx="2580">
                  <c:v>15.57</c:v>
                </c:pt>
                <c:pt idx="2581">
                  <c:v>15.49</c:v>
                </c:pt>
                <c:pt idx="2582">
                  <c:v>15.48</c:v>
                </c:pt>
                <c:pt idx="2583">
                  <c:v>15.38</c:v>
                </c:pt>
                <c:pt idx="2584">
                  <c:v>15.34</c:v>
                </c:pt>
                <c:pt idx="2585">
                  <c:v>15.29</c:v>
                </c:pt>
                <c:pt idx="2586">
                  <c:v>15.29</c:v>
                </c:pt>
                <c:pt idx="2587">
                  <c:v>14.94</c:v>
                </c:pt>
                <c:pt idx="2588">
                  <c:v>14.86</c:v>
                </c:pt>
                <c:pt idx="2589">
                  <c:v>14.86</c:v>
                </c:pt>
                <c:pt idx="2590">
                  <c:v>14.83</c:v>
                </c:pt>
                <c:pt idx="2591">
                  <c:v>14.79</c:v>
                </c:pt>
                <c:pt idx="2592">
                  <c:v>14.74</c:v>
                </c:pt>
                <c:pt idx="2593">
                  <c:v>14.71</c:v>
                </c:pt>
                <c:pt idx="2594">
                  <c:v>14.7</c:v>
                </c:pt>
                <c:pt idx="2595">
                  <c:v>14.7</c:v>
                </c:pt>
                <c:pt idx="2596">
                  <c:v>14.21</c:v>
                </c:pt>
                <c:pt idx="2597">
                  <c:v>14.2</c:v>
                </c:pt>
                <c:pt idx="2598">
                  <c:v>14.18</c:v>
                </c:pt>
                <c:pt idx="2599">
                  <c:v>14.17</c:v>
                </c:pt>
                <c:pt idx="2600">
                  <c:v>14.11</c:v>
                </c:pt>
                <c:pt idx="2601">
                  <c:v>14.1</c:v>
                </c:pt>
                <c:pt idx="2602">
                  <c:v>14.07</c:v>
                </c:pt>
                <c:pt idx="2603">
                  <c:v>13.66</c:v>
                </c:pt>
                <c:pt idx="2604">
                  <c:v>13.59</c:v>
                </c:pt>
                <c:pt idx="2605">
                  <c:v>13.56</c:v>
                </c:pt>
                <c:pt idx="2606">
                  <c:v>13.55</c:v>
                </c:pt>
                <c:pt idx="2607">
                  <c:v>13.44</c:v>
                </c:pt>
                <c:pt idx="2608">
                  <c:v>13.44</c:v>
                </c:pt>
                <c:pt idx="2609">
                  <c:v>13.12</c:v>
                </c:pt>
                <c:pt idx="2610">
                  <c:v>13</c:v>
                </c:pt>
                <c:pt idx="2611">
                  <c:v>12.95</c:v>
                </c:pt>
                <c:pt idx="2612">
                  <c:v>12.89</c:v>
                </c:pt>
                <c:pt idx="2613">
                  <c:v>12.45</c:v>
                </c:pt>
                <c:pt idx="2614">
                  <c:v>11.85</c:v>
                </c:pt>
                <c:pt idx="2615">
                  <c:v>11.8</c:v>
                </c:pt>
                <c:pt idx="2616">
                  <c:v>11.53</c:v>
                </c:pt>
                <c:pt idx="2617">
                  <c:v>11.39</c:v>
                </c:pt>
                <c:pt idx="2618">
                  <c:v>11.25</c:v>
                </c:pt>
                <c:pt idx="2619">
                  <c:v>10.95</c:v>
                </c:pt>
                <c:pt idx="2620">
                  <c:v>10.95</c:v>
                </c:pt>
                <c:pt idx="2621">
                  <c:v>10.53</c:v>
                </c:pt>
                <c:pt idx="2622">
                  <c:v>10.02</c:v>
                </c:pt>
                <c:pt idx="2623">
                  <c:v>9.4600000000000009</c:v>
                </c:pt>
                <c:pt idx="2624">
                  <c:v>9.44</c:v>
                </c:pt>
                <c:pt idx="2625">
                  <c:v>9.3699999999999992</c:v>
                </c:pt>
                <c:pt idx="2626">
                  <c:v>7.3</c:v>
                </c:pt>
                <c:pt idx="2627">
                  <c:v>5.99</c:v>
                </c:pt>
                <c:pt idx="2628">
                  <c:v>4.05</c:v>
                </c:pt>
                <c:pt idx="2629">
                  <c:v>4.0199999999999996</c:v>
                </c:pt>
                <c:pt idx="2630">
                  <c:v>3.82</c:v>
                </c:pt>
                <c:pt idx="2631">
                  <c:v>3.64</c:v>
                </c:pt>
                <c:pt idx="2632">
                  <c:v>17.149999999999999</c:v>
                </c:pt>
                <c:pt idx="2633">
                  <c:v>12.44</c:v>
                </c:pt>
                <c:pt idx="2634">
                  <c:v>11.42</c:v>
                </c:pt>
                <c:pt idx="2635">
                  <c:v>10.97</c:v>
                </c:pt>
                <c:pt idx="2636">
                  <c:v>10.23</c:v>
                </c:pt>
                <c:pt idx="2637">
                  <c:v>17.54</c:v>
                </c:pt>
                <c:pt idx="2638">
                  <c:v>17.13</c:v>
                </c:pt>
                <c:pt idx="2639">
                  <c:v>17.100000000000001</c:v>
                </c:pt>
                <c:pt idx="2640">
                  <c:v>16.54</c:v>
                </c:pt>
                <c:pt idx="2641">
                  <c:v>14.34</c:v>
                </c:pt>
                <c:pt idx="2642">
                  <c:v>13.93</c:v>
                </c:pt>
                <c:pt idx="2643">
                  <c:v>13.91</c:v>
                </c:pt>
                <c:pt idx="2644">
                  <c:v>18.02</c:v>
                </c:pt>
                <c:pt idx="2645">
                  <c:v>17.829999999999998</c:v>
                </c:pt>
                <c:pt idx="2646">
                  <c:v>16.920000000000002</c:v>
                </c:pt>
                <c:pt idx="2647">
                  <c:v>13.78</c:v>
                </c:pt>
                <c:pt idx="2648">
                  <c:v>12.22</c:v>
                </c:pt>
                <c:pt idx="2649">
                  <c:v>12.16</c:v>
                </c:pt>
                <c:pt idx="2650">
                  <c:v>12.04</c:v>
                </c:pt>
                <c:pt idx="2651">
                  <c:v>11.88</c:v>
                </c:pt>
                <c:pt idx="2652">
                  <c:v>17.78</c:v>
                </c:pt>
                <c:pt idx="2653">
                  <c:v>15.83</c:v>
                </c:pt>
                <c:pt idx="2654">
                  <c:v>19.04</c:v>
                </c:pt>
                <c:pt idx="2655">
                  <c:v>18.43</c:v>
                </c:pt>
                <c:pt idx="2656">
                  <c:v>18.28</c:v>
                </c:pt>
                <c:pt idx="2657">
                  <c:v>18.28</c:v>
                </c:pt>
                <c:pt idx="2658">
                  <c:v>18.22</c:v>
                </c:pt>
                <c:pt idx="2659">
                  <c:v>18.2</c:v>
                </c:pt>
                <c:pt idx="2660">
                  <c:v>18.190000000000001</c:v>
                </c:pt>
                <c:pt idx="2661">
                  <c:v>18.170000000000002</c:v>
                </c:pt>
                <c:pt idx="2662">
                  <c:v>18.059999999999999</c:v>
                </c:pt>
                <c:pt idx="2663">
                  <c:v>17.78</c:v>
                </c:pt>
                <c:pt idx="2664">
                  <c:v>17.63</c:v>
                </c:pt>
                <c:pt idx="2665">
                  <c:v>17.63</c:v>
                </c:pt>
                <c:pt idx="2666">
                  <c:v>17.63</c:v>
                </c:pt>
                <c:pt idx="2667">
                  <c:v>17.579999999999998</c:v>
                </c:pt>
                <c:pt idx="2668">
                  <c:v>17.489999999999998</c:v>
                </c:pt>
                <c:pt idx="2669">
                  <c:v>17.440000000000001</c:v>
                </c:pt>
                <c:pt idx="2670">
                  <c:v>17.420000000000002</c:v>
                </c:pt>
                <c:pt idx="2671">
                  <c:v>17.3</c:v>
                </c:pt>
                <c:pt idx="2672">
                  <c:v>16.89</c:v>
                </c:pt>
                <c:pt idx="2673">
                  <c:v>16.8</c:v>
                </c:pt>
                <c:pt idx="2674">
                  <c:v>16.72</c:v>
                </c:pt>
                <c:pt idx="2675">
                  <c:v>16.68</c:v>
                </c:pt>
                <c:pt idx="2676">
                  <c:v>16.649999999999999</c:v>
                </c:pt>
                <c:pt idx="2677">
                  <c:v>16.649999999999999</c:v>
                </c:pt>
                <c:pt idx="2678">
                  <c:v>16.11</c:v>
                </c:pt>
                <c:pt idx="2679">
                  <c:v>16.09</c:v>
                </c:pt>
                <c:pt idx="2680">
                  <c:v>16.059999999999999</c:v>
                </c:pt>
                <c:pt idx="2681">
                  <c:v>16.05</c:v>
                </c:pt>
                <c:pt idx="2682">
                  <c:v>16.010000000000002</c:v>
                </c:pt>
                <c:pt idx="2683">
                  <c:v>16</c:v>
                </c:pt>
                <c:pt idx="2684">
                  <c:v>15.95</c:v>
                </c:pt>
                <c:pt idx="2685">
                  <c:v>15.7</c:v>
                </c:pt>
                <c:pt idx="2686">
                  <c:v>15.55</c:v>
                </c:pt>
                <c:pt idx="2687">
                  <c:v>15.49</c:v>
                </c:pt>
                <c:pt idx="2688">
                  <c:v>15.46</c:v>
                </c:pt>
                <c:pt idx="2689">
                  <c:v>15.29</c:v>
                </c:pt>
                <c:pt idx="2690">
                  <c:v>14.91</c:v>
                </c:pt>
                <c:pt idx="2691">
                  <c:v>14.91</c:v>
                </c:pt>
                <c:pt idx="2692">
                  <c:v>14.88</c:v>
                </c:pt>
                <c:pt idx="2693">
                  <c:v>14.85</c:v>
                </c:pt>
                <c:pt idx="2694">
                  <c:v>14.82</c:v>
                </c:pt>
                <c:pt idx="2695">
                  <c:v>14.81</c:v>
                </c:pt>
                <c:pt idx="2696">
                  <c:v>14.67</c:v>
                </c:pt>
                <c:pt idx="2697">
                  <c:v>14.33</c:v>
                </c:pt>
                <c:pt idx="2698">
                  <c:v>14.29</c:v>
                </c:pt>
                <c:pt idx="2699">
                  <c:v>14.23</c:v>
                </c:pt>
                <c:pt idx="2700">
                  <c:v>14.13</c:v>
                </c:pt>
                <c:pt idx="2701">
                  <c:v>14.12</c:v>
                </c:pt>
                <c:pt idx="2702">
                  <c:v>13.75</c:v>
                </c:pt>
                <c:pt idx="2703">
                  <c:v>13.58</c:v>
                </c:pt>
                <c:pt idx="2704">
                  <c:v>13.5</c:v>
                </c:pt>
                <c:pt idx="2705">
                  <c:v>13.47</c:v>
                </c:pt>
                <c:pt idx="2706">
                  <c:v>13.43</c:v>
                </c:pt>
                <c:pt idx="2707">
                  <c:v>13.22</c:v>
                </c:pt>
                <c:pt idx="2708">
                  <c:v>12.87</c:v>
                </c:pt>
                <c:pt idx="2709">
                  <c:v>12.77</c:v>
                </c:pt>
                <c:pt idx="2710">
                  <c:v>12.25</c:v>
                </c:pt>
                <c:pt idx="2711">
                  <c:v>11.86</c:v>
                </c:pt>
                <c:pt idx="2712">
                  <c:v>11.84</c:v>
                </c:pt>
                <c:pt idx="2713">
                  <c:v>11.78</c:v>
                </c:pt>
                <c:pt idx="2714">
                  <c:v>11.51</c:v>
                </c:pt>
                <c:pt idx="2715">
                  <c:v>11.29</c:v>
                </c:pt>
                <c:pt idx="2716">
                  <c:v>11.22</c:v>
                </c:pt>
                <c:pt idx="2717">
                  <c:v>11.2</c:v>
                </c:pt>
                <c:pt idx="2718">
                  <c:v>11.2</c:v>
                </c:pt>
                <c:pt idx="2719">
                  <c:v>11.2</c:v>
                </c:pt>
                <c:pt idx="2720">
                  <c:v>11.17</c:v>
                </c:pt>
                <c:pt idx="2721">
                  <c:v>11.17</c:v>
                </c:pt>
                <c:pt idx="2722">
                  <c:v>10.92</c:v>
                </c:pt>
                <c:pt idx="2723">
                  <c:v>10.82</c:v>
                </c:pt>
                <c:pt idx="2724">
                  <c:v>10.82</c:v>
                </c:pt>
                <c:pt idx="2725">
                  <c:v>10.81</c:v>
                </c:pt>
                <c:pt idx="2726">
                  <c:v>10.78</c:v>
                </c:pt>
                <c:pt idx="2727">
                  <c:v>10.51</c:v>
                </c:pt>
                <c:pt idx="2728">
                  <c:v>10.48</c:v>
                </c:pt>
                <c:pt idx="2729">
                  <c:v>10.44</c:v>
                </c:pt>
                <c:pt idx="2730">
                  <c:v>9.48</c:v>
                </c:pt>
                <c:pt idx="2731">
                  <c:v>9.34</c:v>
                </c:pt>
                <c:pt idx="2732">
                  <c:v>9.32</c:v>
                </c:pt>
                <c:pt idx="2733">
                  <c:v>9.06</c:v>
                </c:pt>
                <c:pt idx="2734">
                  <c:v>9.06</c:v>
                </c:pt>
                <c:pt idx="2735">
                  <c:v>9.0500000000000007</c:v>
                </c:pt>
                <c:pt idx="2736">
                  <c:v>8.99</c:v>
                </c:pt>
                <c:pt idx="2737">
                  <c:v>8.11</c:v>
                </c:pt>
                <c:pt idx="2738">
                  <c:v>7.62</c:v>
                </c:pt>
                <c:pt idx="2739">
                  <c:v>6.97</c:v>
                </c:pt>
                <c:pt idx="2740">
                  <c:v>5.96</c:v>
                </c:pt>
                <c:pt idx="2741">
                  <c:v>5.74</c:v>
                </c:pt>
                <c:pt idx="2742">
                  <c:v>17.86</c:v>
                </c:pt>
                <c:pt idx="2743">
                  <c:v>13.48</c:v>
                </c:pt>
                <c:pt idx="2744">
                  <c:v>17.510000000000002</c:v>
                </c:pt>
                <c:pt idx="2745">
                  <c:v>17.28</c:v>
                </c:pt>
                <c:pt idx="2746">
                  <c:v>16.100000000000001</c:v>
                </c:pt>
                <c:pt idx="2747">
                  <c:v>12.1</c:v>
                </c:pt>
                <c:pt idx="2748">
                  <c:v>11.25</c:v>
                </c:pt>
                <c:pt idx="2749">
                  <c:v>10.71</c:v>
                </c:pt>
                <c:pt idx="2750">
                  <c:v>10.32</c:v>
                </c:pt>
                <c:pt idx="2751">
                  <c:v>18.11</c:v>
                </c:pt>
                <c:pt idx="2752">
                  <c:v>18.09</c:v>
                </c:pt>
                <c:pt idx="2753">
                  <c:v>17.46</c:v>
                </c:pt>
                <c:pt idx="2754">
                  <c:v>17.34</c:v>
                </c:pt>
                <c:pt idx="2755">
                  <c:v>17.27</c:v>
                </c:pt>
                <c:pt idx="2756">
                  <c:v>17.25</c:v>
                </c:pt>
                <c:pt idx="2757">
                  <c:v>17.23</c:v>
                </c:pt>
                <c:pt idx="2758">
                  <c:v>17.2</c:v>
                </c:pt>
                <c:pt idx="2759">
                  <c:v>17.14</c:v>
                </c:pt>
                <c:pt idx="2760">
                  <c:v>16.899999999999999</c:v>
                </c:pt>
                <c:pt idx="2761">
                  <c:v>16.88</c:v>
                </c:pt>
                <c:pt idx="2762">
                  <c:v>16.690000000000001</c:v>
                </c:pt>
                <c:pt idx="2763">
                  <c:v>16.690000000000001</c:v>
                </c:pt>
                <c:pt idx="2764">
                  <c:v>16.59</c:v>
                </c:pt>
                <c:pt idx="2765">
                  <c:v>16.59</c:v>
                </c:pt>
                <c:pt idx="2766">
                  <c:v>16.52</c:v>
                </c:pt>
                <c:pt idx="2767">
                  <c:v>16.13</c:v>
                </c:pt>
                <c:pt idx="2768">
                  <c:v>15.95</c:v>
                </c:pt>
                <c:pt idx="2769">
                  <c:v>15.94</c:v>
                </c:pt>
                <c:pt idx="2770">
                  <c:v>15.94</c:v>
                </c:pt>
                <c:pt idx="2771">
                  <c:v>15.87</c:v>
                </c:pt>
                <c:pt idx="2772">
                  <c:v>15.86</c:v>
                </c:pt>
                <c:pt idx="2773">
                  <c:v>15.86</c:v>
                </c:pt>
                <c:pt idx="2774">
                  <c:v>15.86</c:v>
                </c:pt>
                <c:pt idx="2775">
                  <c:v>15.53</c:v>
                </c:pt>
                <c:pt idx="2776">
                  <c:v>15.34</c:v>
                </c:pt>
                <c:pt idx="2777">
                  <c:v>15.34</c:v>
                </c:pt>
                <c:pt idx="2778">
                  <c:v>15.31</c:v>
                </c:pt>
                <c:pt idx="2779">
                  <c:v>15.27</c:v>
                </c:pt>
                <c:pt idx="2780">
                  <c:v>15.2</c:v>
                </c:pt>
                <c:pt idx="2781">
                  <c:v>15.16</c:v>
                </c:pt>
                <c:pt idx="2782">
                  <c:v>14.72</c:v>
                </c:pt>
                <c:pt idx="2783">
                  <c:v>14.72</c:v>
                </c:pt>
                <c:pt idx="2784">
                  <c:v>14.71</c:v>
                </c:pt>
                <c:pt idx="2785">
                  <c:v>14.59</c:v>
                </c:pt>
                <c:pt idx="2786">
                  <c:v>14.53</c:v>
                </c:pt>
                <c:pt idx="2787">
                  <c:v>14.16</c:v>
                </c:pt>
                <c:pt idx="2788">
                  <c:v>14.16</c:v>
                </c:pt>
                <c:pt idx="2789">
                  <c:v>14.16</c:v>
                </c:pt>
                <c:pt idx="2790">
                  <c:v>14.16</c:v>
                </c:pt>
                <c:pt idx="2791">
                  <c:v>14.14</c:v>
                </c:pt>
                <c:pt idx="2792">
                  <c:v>14.14</c:v>
                </c:pt>
                <c:pt idx="2793">
                  <c:v>14.14</c:v>
                </c:pt>
                <c:pt idx="2794">
                  <c:v>14.09</c:v>
                </c:pt>
                <c:pt idx="2795">
                  <c:v>14.05</c:v>
                </c:pt>
                <c:pt idx="2796">
                  <c:v>14.03</c:v>
                </c:pt>
                <c:pt idx="2797">
                  <c:v>14</c:v>
                </c:pt>
                <c:pt idx="2798">
                  <c:v>14</c:v>
                </c:pt>
                <c:pt idx="2799">
                  <c:v>14</c:v>
                </c:pt>
                <c:pt idx="2800">
                  <c:v>13.72</c:v>
                </c:pt>
                <c:pt idx="2801">
                  <c:v>13.6</c:v>
                </c:pt>
                <c:pt idx="2802">
                  <c:v>13.43</c:v>
                </c:pt>
                <c:pt idx="2803">
                  <c:v>13.42</c:v>
                </c:pt>
                <c:pt idx="2804">
                  <c:v>13.4</c:v>
                </c:pt>
                <c:pt idx="2805">
                  <c:v>13.12</c:v>
                </c:pt>
                <c:pt idx="2806">
                  <c:v>12.65</c:v>
                </c:pt>
                <c:pt idx="2807">
                  <c:v>12.51</c:v>
                </c:pt>
                <c:pt idx="2808">
                  <c:v>12.51</c:v>
                </c:pt>
                <c:pt idx="2809">
                  <c:v>11.91</c:v>
                </c:pt>
                <c:pt idx="2810">
                  <c:v>11.91</c:v>
                </c:pt>
                <c:pt idx="2811">
                  <c:v>11.73</c:v>
                </c:pt>
                <c:pt idx="2812">
                  <c:v>11.7</c:v>
                </c:pt>
                <c:pt idx="2813">
                  <c:v>11.49</c:v>
                </c:pt>
                <c:pt idx="2814">
                  <c:v>11.34</c:v>
                </c:pt>
                <c:pt idx="2815">
                  <c:v>11.23</c:v>
                </c:pt>
                <c:pt idx="2816">
                  <c:v>11.21</c:v>
                </c:pt>
                <c:pt idx="2817">
                  <c:v>10.9</c:v>
                </c:pt>
                <c:pt idx="2818">
                  <c:v>10.81</c:v>
                </c:pt>
                <c:pt idx="2819">
                  <c:v>10.69</c:v>
                </c:pt>
                <c:pt idx="2820">
                  <c:v>10.67</c:v>
                </c:pt>
                <c:pt idx="2821">
                  <c:v>10.66</c:v>
                </c:pt>
                <c:pt idx="2822">
                  <c:v>10.64</c:v>
                </c:pt>
                <c:pt idx="2823">
                  <c:v>10.220000000000001</c:v>
                </c:pt>
                <c:pt idx="2824">
                  <c:v>9.7899999999999991</c:v>
                </c:pt>
                <c:pt idx="2825">
                  <c:v>9.69</c:v>
                </c:pt>
                <c:pt idx="2826">
                  <c:v>9.26</c:v>
                </c:pt>
                <c:pt idx="2827">
                  <c:v>8.9</c:v>
                </c:pt>
                <c:pt idx="2828">
                  <c:v>8.07</c:v>
                </c:pt>
                <c:pt idx="2829">
                  <c:v>7</c:v>
                </c:pt>
                <c:pt idx="2830">
                  <c:v>6.42</c:v>
                </c:pt>
                <c:pt idx="2831">
                  <c:v>6.4</c:v>
                </c:pt>
                <c:pt idx="2832">
                  <c:v>6.22</c:v>
                </c:pt>
                <c:pt idx="2833">
                  <c:v>6.2</c:v>
                </c:pt>
                <c:pt idx="2834">
                  <c:v>5.84</c:v>
                </c:pt>
                <c:pt idx="2835">
                  <c:v>5.84</c:v>
                </c:pt>
                <c:pt idx="2836">
                  <c:v>5.84</c:v>
                </c:pt>
                <c:pt idx="2837">
                  <c:v>5.81</c:v>
                </c:pt>
                <c:pt idx="2838">
                  <c:v>4.07</c:v>
                </c:pt>
                <c:pt idx="2839">
                  <c:v>4.04</c:v>
                </c:pt>
                <c:pt idx="2840">
                  <c:v>3.7</c:v>
                </c:pt>
                <c:pt idx="2841">
                  <c:v>16.68</c:v>
                </c:pt>
                <c:pt idx="2842">
                  <c:v>11.42</c:v>
                </c:pt>
                <c:pt idx="2843">
                  <c:v>9.0500000000000007</c:v>
                </c:pt>
                <c:pt idx="2844">
                  <c:v>16.57</c:v>
                </c:pt>
                <c:pt idx="2845">
                  <c:v>15.37</c:v>
                </c:pt>
                <c:pt idx="2846">
                  <c:v>15.29</c:v>
                </c:pt>
                <c:pt idx="2847">
                  <c:v>14.89</c:v>
                </c:pt>
                <c:pt idx="2848">
                  <c:v>13.44</c:v>
                </c:pt>
                <c:pt idx="2849">
                  <c:v>11.79</c:v>
                </c:pt>
                <c:pt idx="2850">
                  <c:v>11.62</c:v>
                </c:pt>
                <c:pt idx="2851">
                  <c:v>10.93</c:v>
                </c:pt>
                <c:pt idx="2852">
                  <c:v>10.26</c:v>
                </c:pt>
                <c:pt idx="2853">
                  <c:v>14.26</c:v>
                </c:pt>
                <c:pt idx="2854">
                  <c:v>13.82</c:v>
                </c:pt>
                <c:pt idx="2855">
                  <c:v>9.33</c:v>
                </c:pt>
                <c:pt idx="2856">
                  <c:v>17.53</c:v>
                </c:pt>
                <c:pt idx="2857">
                  <c:v>17.510000000000002</c:v>
                </c:pt>
                <c:pt idx="2858">
                  <c:v>17.32</c:v>
                </c:pt>
                <c:pt idx="2859">
                  <c:v>16.77</c:v>
                </c:pt>
                <c:pt idx="2860">
                  <c:v>16.559999999999999</c:v>
                </c:pt>
                <c:pt idx="2861">
                  <c:v>16.559999999999999</c:v>
                </c:pt>
                <c:pt idx="2862">
                  <c:v>16.559999999999999</c:v>
                </c:pt>
                <c:pt idx="2863">
                  <c:v>16.53</c:v>
                </c:pt>
                <c:pt idx="2864">
                  <c:v>16.04</c:v>
                </c:pt>
                <c:pt idx="2865">
                  <c:v>16</c:v>
                </c:pt>
                <c:pt idx="2866">
                  <c:v>15.96</c:v>
                </c:pt>
                <c:pt idx="2867">
                  <c:v>15.95</c:v>
                </c:pt>
                <c:pt idx="2868">
                  <c:v>15.95</c:v>
                </c:pt>
                <c:pt idx="2869">
                  <c:v>15.93</c:v>
                </c:pt>
                <c:pt idx="2870">
                  <c:v>15.91</c:v>
                </c:pt>
                <c:pt idx="2871">
                  <c:v>15.9</c:v>
                </c:pt>
                <c:pt idx="2872">
                  <c:v>15.76</c:v>
                </c:pt>
                <c:pt idx="2873">
                  <c:v>15.26</c:v>
                </c:pt>
                <c:pt idx="2874">
                  <c:v>15.12</c:v>
                </c:pt>
                <c:pt idx="2875">
                  <c:v>15.1</c:v>
                </c:pt>
                <c:pt idx="2876">
                  <c:v>15.04</c:v>
                </c:pt>
                <c:pt idx="2877">
                  <c:v>14.61</c:v>
                </c:pt>
                <c:pt idx="2878">
                  <c:v>14.14</c:v>
                </c:pt>
                <c:pt idx="2879">
                  <c:v>13.97</c:v>
                </c:pt>
                <c:pt idx="2880">
                  <c:v>13.95</c:v>
                </c:pt>
                <c:pt idx="2881">
                  <c:v>13.38</c:v>
                </c:pt>
                <c:pt idx="2882">
                  <c:v>12.55</c:v>
                </c:pt>
                <c:pt idx="2883">
                  <c:v>12.55</c:v>
                </c:pt>
                <c:pt idx="2884">
                  <c:v>12.36</c:v>
                </c:pt>
                <c:pt idx="2885">
                  <c:v>12.26</c:v>
                </c:pt>
                <c:pt idx="2886">
                  <c:v>11.74</c:v>
                </c:pt>
                <c:pt idx="2887">
                  <c:v>11.26</c:v>
                </c:pt>
                <c:pt idx="2888">
                  <c:v>11.22</c:v>
                </c:pt>
                <c:pt idx="2889">
                  <c:v>11.21</c:v>
                </c:pt>
                <c:pt idx="2890">
                  <c:v>11.21</c:v>
                </c:pt>
                <c:pt idx="2891">
                  <c:v>11.21</c:v>
                </c:pt>
                <c:pt idx="2892">
                  <c:v>11.2</c:v>
                </c:pt>
                <c:pt idx="2893">
                  <c:v>11.1</c:v>
                </c:pt>
                <c:pt idx="2894">
                  <c:v>10.87</c:v>
                </c:pt>
                <c:pt idx="2895">
                  <c:v>10.86</c:v>
                </c:pt>
                <c:pt idx="2896">
                  <c:v>10.33</c:v>
                </c:pt>
                <c:pt idx="2897">
                  <c:v>9.36</c:v>
                </c:pt>
                <c:pt idx="2898">
                  <c:v>9.33</c:v>
                </c:pt>
                <c:pt idx="2899">
                  <c:v>9</c:v>
                </c:pt>
                <c:pt idx="2900">
                  <c:v>8.9600000000000009</c:v>
                </c:pt>
                <c:pt idx="2901">
                  <c:v>8.5299999999999994</c:v>
                </c:pt>
                <c:pt idx="2902">
                  <c:v>8.4700000000000006</c:v>
                </c:pt>
                <c:pt idx="2903">
                  <c:v>8.11</c:v>
                </c:pt>
                <c:pt idx="2904">
                  <c:v>7.45</c:v>
                </c:pt>
                <c:pt idx="2905">
                  <c:v>7.05</c:v>
                </c:pt>
                <c:pt idx="2906">
                  <c:v>6.9</c:v>
                </c:pt>
                <c:pt idx="2907">
                  <c:v>6.9</c:v>
                </c:pt>
                <c:pt idx="2908">
                  <c:v>6.68</c:v>
                </c:pt>
                <c:pt idx="2909">
                  <c:v>6.52</c:v>
                </c:pt>
                <c:pt idx="2910">
                  <c:v>4.8499999999999996</c:v>
                </c:pt>
                <c:pt idx="2911">
                  <c:v>4.08</c:v>
                </c:pt>
                <c:pt idx="2912">
                  <c:v>3.7</c:v>
                </c:pt>
                <c:pt idx="2913">
                  <c:v>3.69</c:v>
                </c:pt>
                <c:pt idx="2914">
                  <c:v>16.559999999999999</c:v>
                </c:pt>
                <c:pt idx="2915">
                  <c:v>11.06</c:v>
                </c:pt>
                <c:pt idx="2916">
                  <c:v>13.28</c:v>
                </c:pt>
                <c:pt idx="2917">
                  <c:v>12.58</c:v>
                </c:pt>
                <c:pt idx="2918">
                  <c:v>11.32</c:v>
                </c:pt>
                <c:pt idx="2919">
                  <c:v>9.6199999999999992</c:v>
                </c:pt>
                <c:pt idx="2920">
                  <c:v>15.82</c:v>
                </c:pt>
                <c:pt idx="2921">
                  <c:v>14.07</c:v>
                </c:pt>
                <c:pt idx="2922">
                  <c:v>13.42</c:v>
                </c:pt>
                <c:pt idx="2923">
                  <c:v>12.77</c:v>
                </c:pt>
                <c:pt idx="2924">
                  <c:v>10.98</c:v>
                </c:pt>
                <c:pt idx="2925">
                  <c:v>10.029999999999999</c:v>
                </c:pt>
                <c:pt idx="2926">
                  <c:v>11.67</c:v>
                </c:pt>
                <c:pt idx="2927">
                  <c:v>15.83</c:v>
                </c:pt>
                <c:pt idx="2928">
                  <c:v>15.67</c:v>
                </c:pt>
                <c:pt idx="2929">
                  <c:v>15.67</c:v>
                </c:pt>
                <c:pt idx="2930">
                  <c:v>15.67</c:v>
                </c:pt>
                <c:pt idx="2931">
                  <c:v>15.67</c:v>
                </c:pt>
                <c:pt idx="2932">
                  <c:v>15.01</c:v>
                </c:pt>
                <c:pt idx="2933">
                  <c:v>14.29</c:v>
                </c:pt>
                <c:pt idx="2934">
                  <c:v>14.29</c:v>
                </c:pt>
                <c:pt idx="2935">
                  <c:v>13.94</c:v>
                </c:pt>
                <c:pt idx="2936">
                  <c:v>13.76</c:v>
                </c:pt>
                <c:pt idx="2937">
                  <c:v>13.21</c:v>
                </c:pt>
                <c:pt idx="2938">
                  <c:v>13.15</c:v>
                </c:pt>
                <c:pt idx="2939">
                  <c:v>13.14</c:v>
                </c:pt>
                <c:pt idx="2940">
                  <c:v>13.06</c:v>
                </c:pt>
                <c:pt idx="2941">
                  <c:v>12.47</c:v>
                </c:pt>
                <c:pt idx="2942">
                  <c:v>12.45</c:v>
                </c:pt>
                <c:pt idx="2943">
                  <c:v>12.45</c:v>
                </c:pt>
                <c:pt idx="2944">
                  <c:v>12.45</c:v>
                </c:pt>
                <c:pt idx="2945">
                  <c:v>12.45</c:v>
                </c:pt>
                <c:pt idx="2946">
                  <c:v>12.45</c:v>
                </c:pt>
                <c:pt idx="2947">
                  <c:v>12.45</c:v>
                </c:pt>
                <c:pt idx="2948">
                  <c:v>12.43</c:v>
                </c:pt>
                <c:pt idx="2949">
                  <c:v>12.03</c:v>
                </c:pt>
                <c:pt idx="2950">
                  <c:v>11.99</c:v>
                </c:pt>
                <c:pt idx="2951">
                  <c:v>11.98</c:v>
                </c:pt>
                <c:pt idx="2952">
                  <c:v>11.92</c:v>
                </c:pt>
                <c:pt idx="2953">
                  <c:v>11.56</c:v>
                </c:pt>
                <c:pt idx="2954">
                  <c:v>11.46</c:v>
                </c:pt>
                <c:pt idx="2955">
                  <c:v>11.23</c:v>
                </c:pt>
                <c:pt idx="2956">
                  <c:v>11.12</c:v>
                </c:pt>
                <c:pt idx="2957">
                  <c:v>11.05</c:v>
                </c:pt>
                <c:pt idx="2958">
                  <c:v>10.59</c:v>
                </c:pt>
                <c:pt idx="2959">
                  <c:v>10.119999999999999</c:v>
                </c:pt>
                <c:pt idx="2960">
                  <c:v>9.66</c:v>
                </c:pt>
                <c:pt idx="2961">
                  <c:v>9.64</c:v>
                </c:pt>
                <c:pt idx="2962">
                  <c:v>9.1</c:v>
                </c:pt>
                <c:pt idx="2963">
                  <c:v>8.7100000000000009</c:v>
                </c:pt>
                <c:pt idx="2964">
                  <c:v>8.09</c:v>
                </c:pt>
                <c:pt idx="2965">
                  <c:v>7.81</c:v>
                </c:pt>
                <c:pt idx="2966">
                  <c:v>7.74</c:v>
                </c:pt>
                <c:pt idx="2967">
                  <c:v>6.72</c:v>
                </c:pt>
                <c:pt idx="2968">
                  <c:v>6.71</c:v>
                </c:pt>
                <c:pt idx="2969">
                  <c:v>6.69</c:v>
                </c:pt>
                <c:pt idx="2970">
                  <c:v>6.19</c:v>
                </c:pt>
                <c:pt idx="2971">
                  <c:v>6.16</c:v>
                </c:pt>
                <c:pt idx="2972">
                  <c:v>6.09</c:v>
                </c:pt>
                <c:pt idx="2973">
                  <c:v>5.74</c:v>
                </c:pt>
                <c:pt idx="2974">
                  <c:v>5.63</c:v>
                </c:pt>
                <c:pt idx="2975">
                  <c:v>4.78</c:v>
                </c:pt>
                <c:pt idx="2976">
                  <c:v>4.5999999999999996</c:v>
                </c:pt>
                <c:pt idx="2977">
                  <c:v>3.71</c:v>
                </c:pt>
                <c:pt idx="2978">
                  <c:v>14.89</c:v>
                </c:pt>
                <c:pt idx="2979">
                  <c:v>14.83</c:v>
                </c:pt>
                <c:pt idx="2980">
                  <c:v>8.77</c:v>
                </c:pt>
                <c:pt idx="2981">
                  <c:v>7.97</c:v>
                </c:pt>
                <c:pt idx="2982">
                  <c:v>9.1999999999999993</c:v>
                </c:pt>
                <c:pt idx="2983">
                  <c:v>13.43</c:v>
                </c:pt>
                <c:pt idx="2984">
                  <c:v>12.39</c:v>
                </c:pt>
                <c:pt idx="2985">
                  <c:v>11.27</c:v>
                </c:pt>
                <c:pt idx="2986">
                  <c:v>10.57</c:v>
                </c:pt>
                <c:pt idx="2987">
                  <c:v>8.43</c:v>
                </c:pt>
                <c:pt idx="2988">
                  <c:v>11.64</c:v>
                </c:pt>
                <c:pt idx="2989">
                  <c:v>15</c:v>
                </c:pt>
                <c:pt idx="2990">
                  <c:v>14.94</c:v>
                </c:pt>
                <c:pt idx="2991">
                  <c:v>14.88</c:v>
                </c:pt>
                <c:pt idx="2992">
                  <c:v>14.22</c:v>
                </c:pt>
                <c:pt idx="2993">
                  <c:v>13.6</c:v>
                </c:pt>
                <c:pt idx="2994">
                  <c:v>13.57</c:v>
                </c:pt>
                <c:pt idx="2995">
                  <c:v>13.57</c:v>
                </c:pt>
                <c:pt idx="2996">
                  <c:v>13.21</c:v>
                </c:pt>
                <c:pt idx="2997">
                  <c:v>13.17</c:v>
                </c:pt>
                <c:pt idx="2998">
                  <c:v>13.09</c:v>
                </c:pt>
                <c:pt idx="2999">
                  <c:v>13.08</c:v>
                </c:pt>
                <c:pt idx="3000">
                  <c:v>13.07</c:v>
                </c:pt>
                <c:pt idx="3001">
                  <c:v>12.9</c:v>
                </c:pt>
                <c:pt idx="3002">
                  <c:v>11.83</c:v>
                </c:pt>
                <c:pt idx="3003">
                  <c:v>11.81</c:v>
                </c:pt>
                <c:pt idx="3004">
                  <c:v>11.81</c:v>
                </c:pt>
                <c:pt idx="3005">
                  <c:v>11.5</c:v>
                </c:pt>
                <c:pt idx="3006">
                  <c:v>11.41</c:v>
                </c:pt>
                <c:pt idx="3007">
                  <c:v>11.34</c:v>
                </c:pt>
                <c:pt idx="3008">
                  <c:v>10.99</c:v>
                </c:pt>
                <c:pt idx="3009">
                  <c:v>10.82</c:v>
                </c:pt>
                <c:pt idx="3010">
                  <c:v>10.39</c:v>
                </c:pt>
                <c:pt idx="3011">
                  <c:v>10.32</c:v>
                </c:pt>
                <c:pt idx="3012">
                  <c:v>10.32</c:v>
                </c:pt>
                <c:pt idx="3013">
                  <c:v>10.16</c:v>
                </c:pt>
                <c:pt idx="3014">
                  <c:v>9.59</c:v>
                </c:pt>
                <c:pt idx="3015">
                  <c:v>9.49</c:v>
                </c:pt>
                <c:pt idx="3016">
                  <c:v>9.49</c:v>
                </c:pt>
                <c:pt idx="3017">
                  <c:v>9.14</c:v>
                </c:pt>
                <c:pt idx="3018">
                  <c:v>9.1199999999999992</c:v>
                </c:pt>
                <c:pt idx="3019">
                  <c:v>8.67</c:v>
                </c:pt>
                <c:pt idx="3020">
                  <c:v>8.6199999999999992</c:v>
                </c:pt>
                <c:pt idx="3021">
                  <c:v>7.68</c:v>
                </c:pt>
                <c:pt idx="3022">
                  <c:v>7.38</c:v>
                </c:pt>
                <c:pt idx="3023">
                  <c:v>7.33</c:v>
                </c:pt>
                <c:pt idx="3024">
                  <c:v>7.13</c:v>
                </c:pt>
                <c:pt idx="3025">
                  <c:v>7.07</c:v>
                </c:pt>
                <c:pt idx="3026">
                  <c:v>7.04</c:v>
                </c:pt>
                <c:pt idx="3027">
                  <c:v>6.87</c:v>
                </c:pt>
                <c:pt idx="3028">
                  <c:v>6.73</c:v>
                </c:pt>
                <c:pt idx="3029">
                  <c:v>6.71</c:v>
                </c:pt>
                <c:pt idx="3030">
                  <c:v>6.71</c:v>
                </c:pt>
                <c:pt idx="3031">
                  <c:v>6.54</c:v>
                </c:pt>
                <c:pt idx="3032">
                  <c:v>6.34</c:v>
                </c:pt>
                <c:pt idx="3033">
                  <c:v>4.67</c:v>
                </c:pt>
                <c:pt idx="3034">
                  <c:v>4.5</c:v>
                </c:pt>
                <c:pt idx="3035">
                  <c:v>4.34</c:v>
                </c:pt>
                <c:pt idx="3036">
                  <c:v>4.33</c:v>
                </c:pt>
                <c:pt idx="3037">
                  <c:v>4.17</c:v>
                </c:pt>
                <c:pt idx="3038">
                  <c:v>12.54</c:v>
                </c:pt>
                <c:pt idx="3039">
                  <c:v>11.28</c:v>
                </c:pt>
                <c:pt idx="3040">
                  <c:v>11.26</c:v>
                </c:pt>
                <c:pt idx="3041">
                  <c:v>10.43</c:v>
                </c:pt>
                <c:pt idx="3042">
                  <c:v>9.58</c:v>
                </c:pt>
                <c:pt idx="3043">
                  <c:v>8.19</c:v>
                </c:pt>
                <c:pt idx="3044">
                  <c:v>12.89</c:v>
                </c:pt>
                <c:pt idx="3045">
                  <c:v>13.88</c:v>
                </c:pt>
                <c:pt idx="3046">
                  <c:v>13.83</c:v>
                </c:pt>
                <c:pt idx="3047">
                  <c:v>12.12</c:v>
                </c:pt>
                <c:pt idx="3048">
                  <c:v>9.5</c:v>
                </c:pt>
                <c:pt idx="3049">
                  <c:v>8.8000000000000007</c:v>
                </c:pt>
                <c:pt idx="3050">
                  <c:v>8.3699999999999992</c:v>
                </c:pt>
                <c:pt idx="3051">
                  <c:v>14.76</c:v>
                </c:pt>
                <c:pt idx="3052">
                  <c:v>14.1</c:v>
                </c:pt>
                <c:pt idx="3053">
                  <c:v>13.63</c:v>
                </c:pt>
                <c:pt idx="3054">
                  <c:v>13.63</c:v>
                </c:pt>
                <c:pt idx="3055">
                  <c:v>13.01</c:v>
                </c:pt>
                <c:pt idx="3056">
                  <c:v>12.43</c:v>
                </c:pt>
                <c:pt idx="3057">
                  <c:v>11.99</c:v>
                </c:pt>
                <c:pt idx="3058">
                  <c:v>11.98</c:v>
                </c:pt>
                <c:pt idx="3059">
                  <c:v>11.88</c:v>
                </c:pt>
                <c:pt idx="3060">
                  <c:v>11.86</c:v>
                </c:pt>
                <c:pt idx="3061">
                  <c:v>11.86</c:v>
                </c:pt>
                <c:pt idx="3062">
                  <c:v>11.39</c:v>
                </c:pt>
                <c:pt idx="3063">
                  <c:v>11.37</c:v>
                </c:pt>
                <c:pt idx="3064">
                  <c:v>10.92</c:v>
                </c:pt>
                <c:pt idx="3065">
                  <c:v>10.89</c:v>
                </c:pt>
                <c:pt idx="3066">
                  <c:v>10.47</c:v>
                </c:pt>
                <c:pt idx="3067">
                  <c:v>10.39</c:v>
                </c:pt>
                <c:pt idx="3068">
                  <c:v>10.35</c:v>
                </c:pt>
                <c:pt idx="3069">
                  <c:v>9.99</c:v>
                </c:pt>
                <c:pt idx="3070">
                  <c:v>9.4</c:v>
                </c:pt>
                <c:pt idx="3071">
                  <c:v>9.19</c:v>
                </c:pt>
                <c:pt idx="3072">
                  <c:v>9.0500000000000007</c:v>
                </c:pt>
                <c:pt idx="3073">
                  <c:v>9.0500000000000007</c:v>
                </c:pt>
                <c:pt idx="3074">
                  <c:v>7.91</c:v>
                </c:pt>
                <c:pt idx="3075">
                  <c:v>6.33</c:v>
                </c:pt>
                <c:pt idx="3076">
                  <c:v>6.02</c:v>
                </c:pt>
                <c:pt idx="3077">
                  <c:v>5.37</c:v>
                </c:pt>
                <c:pt idx="3078">
                  <c:v>5.31</c:v>
                </c:pt>
                <c:pt idx="3079">
                  <c:v>5.3</c:v>
                </c:pt>
                <c:pt idx="3080">
                  <c:v>5</c:v>
                </c:pt>
                <c:pt idx="3081">
                  <c:v>5</c:v>
                </c:pt>
                <c:pt idx="3082">
                  <c:v>4.83</c:v>
                </c:pt>
                <c:pt idx="3083">
                  <c:v>4.83</c:v>
                </c:pt>
                <c:pt idx="3084">
                  <c:v>4.68</c:v>
                </c:pt>
                <c:pt idx="3085">
                  <c:v>4.67</c:v>
                </c:pt>
                <c:pt idx="3086">
                  <c:v>4.67</c:v>
                </c:pt>
                <c:pt idx="3087">
                  <c:v>4.67</c:v>
                </c:pt>
                <c:pt idx="3088">
                  <c:v>4.63</c:v>
                </c:pt>
                <c:pt idx="3089">
                  <c:v>4.5199999999999996</c:v>
                </c:pt>
                <c:pt idx="3090">
                  <c:v>4.47</c:v>
                </c:pt>
                <c:pt idx="3091">
                  <c:v>4.16</c:v>
                </c:pt>
                <c:pt idx="3092">
                  <c:v>14.53</c:v>
                </c:pt>
                <c:pt idx="3093">
                  <c:v>12.24</c:v>
                </c:pt>
                <c:pt idx="3094">
                  <c:v>10.54</c:v>
                </c:pt>
                <c:pt idx="3095">
                  <c:v>8.18</c:v>
                </c:pt>
                <c:pt idx="3096">
                  <c:v>6.48</c:v>
                </c:pt>
                <c:pt idx="3097">
                  <c:v>12.27</c:v>
                </c:pt>
                <c:pt idx="3098">
                  <c:v>11.84</c:v>
                </c:pt>
                <c:pt idx="3099">
                  <c:v>10.99</c:v>
                </c:pt>
                <c:pt idx="3100">
                  <c:v>10.050000000000001</c:v>
                </c:pt>
                <c:pt idx="3101">
                  <c:v>9.58</c:v>
                </c:pt>
                <c:pt idx="3102">
                  <c:v>8.4700000000000006</c:v>
                </c:pt>
                <c:pt idx="3103">
                  <c:v>8.31</c:v>
                </c:pt>
                <c:pt idx="3104">
                  <c:v>13.99</c:v>
                </c:pt>
                <c:pt idx="3105">
                  <c:v>13.99</c:v>
                </c:pt>
                <c:pt idx="3106">
                  <c:v>13.99</c:v>
                </c:pt>
                <c:pt idx="3107">
                  <c:v>13.62</c:v>
                </c:pt>
                <c:pt idx="3108">
                  <c:v>13.59</c:v>
                </c:pt>
                <c:pt idx="3109">
                  <c:v>12.9</c:v>
                </c:pt>
                <c:pt idx="3110">
                  <c:v>12.86</c:v>
                </c:pt>
                <c:pt idx="3111">
                  <c:v>12.8</c:v>
                </c:pt>
                <c:pt idx="3112">
                  <c:v>12.77</c:v>
                </c:pt>
                <c:pt idx="3113">
                  <c:v>12.77</c:v>
                </c:pt>
                <c:pt idx="3114">
                  <c:v>12.7</c:v>
                </c:pt>
                <c:pt idx="3115">
                  <c:v>12.66</c:v>
                </c:pt>
                <c:pt idx="3116">
                  <c:v>12.54</c:v>
                </c:pt>
                <c:pt idx="3117">
                  <c:v>12.53</c:v>
                </c:pt>
                <c:pt idx="3118">
                  <c:v>12.47</c:v>
                </c:pt>
                <c:pt idx="3119">
                  <c:v>12.39</c:v>
                </c:pt>
                <c:pt idx="3120">
                  <c:v>11.86</c:v>
                </c:pt>
                <c:pt idx="3121">
                  <c:v>11.86</c:v>
                </c:pt>
                <c:pt idx="3122">
                  <c:v>11.81</c:v>
                </c:pt>
                <c:pt idx="3123">
                  <c:v>11.8</c:v>
                </c:pt>
                <c:pt idx="3124">
                  <c:v>11.61</c:v>
                </c:pt>
                <c:pt idx="3125">
                  <c:v>11.45</c:v>
                </c:pt>
                <c:pt idx="3126">
                  <c:v>11.29</c:v>
                </c:pt>
                <c:pt idx="3127">
                  <c:v>11.24</c:v>
                </c:pt>
                <c:pt idx="3128">
                  <c:v>11.2</c:v>
                </c:pt>
                <c:pt idx="3129">
                  <c:v>11.14</c:v>
                </c:pt>
                <c:pt idx="3130">
                  <c:v>11.08</c:v>
                </c:pt>
                <c:pt idx="3131">
                  <c:v>10.76</c:v>
                </c:pt>
                <c:pt idx="3132">
                  <c:v>10.36</c:v>
                </c:pt>
                <c:pt idx="3133">
                  <c:v>10.36</c:v>
                </c:pt>
                <c:pt idx="3134">
                  <c:v>10.31</c:v>
                </c:pt>
                <c:pt idx="3135">
                  <c:v>9.99</c:v>
                </c:pt>
                <c:pt idx="3136">
                  <c:v>9.84</c:v>
                </c:pt>
                <c:pt idx="3137">
                  <c:v>9.52</c:v>
                </c:pt>
                <c:pt idx="3138">
                  <c:v>9.0500000000000007</c:v>
                </c:pt>
                <c:pt idx="3139">
                  <c:v>8.1999999999999993</c:v>
                </c:pt>
                <c:pt idx="3140">
                  <c:v>8.15</c:v>
                </c:pt>
                <c:pt idx="3141">
                  <c:v>8.0399999999999991</c:v>
                </c:pt>
                <c:pt idx="3142">
                  <c:v>8.0299999999999994</c:v>
                </c:pt>
                <c:pt idx="3143">
                  <c:v>7.87</c:v>
                </c:pt>
                <c:pt idx="3144">
                  <c:v>7.49</c:v>
                </c:pt>
                <c:pt idx="3145">
                  <c:v>7.18</c:v>
                </c:pt>
                <c:pt idx="3146">
                  <c:v>6.8</c:v>
                </c:pt>
                <c:pt idx="3147">
                  <c:v>6.79</c:v>
                </c:pt>
                <c:pt idx="3148">
                  <c:v>6.79</c:v>
                </c:pt>
                <c:pt idx="3149">
                  <c:v>6.54</c:v>
                </c:pt>
                <c:pt idx="3150">
                  <c:v>6.47</c:v>
                </c:pt>
                <c:pt idx="3151">
                  <c:v>6.46</c:v>
                </c:pt>
                <c:pt idx="3152">
                  <c:v>6.24</c:v>
                </c:pt>
                <c:pt idx="3153">
                  <c:v>5.96</c:v>
                </c:pt>
                <c:pt idx="3154">
                  <c:v>5.78</c:v>
                </c:pt>
                <c:pt idx="3155">
                  <c:v>5.5</c:v>
                </c:pt>
                <c:pt idx="3156">
                  <c:v>5.48</c:v>
                </c:pt>
                <c:pt idx="3157">
                  <c:v>5.04</c:v>
                </c:pt>
                <c:pt idx="3158">
                  <c:v>4.59</c:v>
                </c:pt>
                <c:pt idx="3159">
                  <c:v>4.24</c:v>
                </c:pt>
                <c:pt idx="3160">
                  <c:v>3.66</c:v>
                </c:pt>
                <c:pt idx="3161">
                  <c:v>3.61</c:v>
                </c:pt>
                <c:pt idx="3162">
                  <c:v>10.23</c:v>
                </c:pt>
                <c:pt idx="3163">
                  <c:v>9.81</c:v>
                </c:pt>
                <c:pt idx="3164">
                  <c:v>12.41</c:v>
                </c:pt>
                <c:pt idx="3165">
                  <c:v>8.83</c:v>
                </c:pt>
                <c:pt idx="3166">
                  <c:v>5.4</c:v>
                </c:pt>
                <c:pt idx="3167">
                  <c:v>11.83</c:v>
                </c:pt>
                <c:pt idx="3168">
                  <c:v>9.35</c:v>
                </c:pt>
                <c:pt idx="3169">
                  <c:v>5.35</c:v>
                </c:pt>
                <c:pt idx="3170">
                  <c:v>13.82</c:v>
                </c:pt>
                <c:pt idx="3171">
                  <c:v>11.71</c:v>
                </c:pt>
                <c:pt idx="3172">
                  <c:v>11.11</c:v>
                </c:pt>
                <c:pt idx="3173">
                  <c:v>13.59</c:v>
                </c:pt>
                <c:pt idx="3174">
                  <c:v>13.41</c:v>
                </c:pt>
                <c:pt idx="3175">
                  <c:v>13</c:v>
                </c:pt>
                <c:pt idx="3176">
                  <c:v>13</c:v>
                </c:pt>
                <c:pt idx="3177">
                  <c:v>12.26</c:v>
                </c:pt>
                <c:pt idx="3178">
                  <c:v>12.24</c:v>
                </c:pt>
                <c:pt idx="3179">
                  <c:v>11.82</c:v>
                </c:pt>
                <c:pt idx="3180">
                  <c:v>11.36</c:v>
                </c:pt>
                <c:pt idx="3181">
                  <c:v>11.3</c:v>
                </c:pt>
                <c:pt idx="3182">
                  <c:v>11.23</c:v>
                </c:pt>
                <c:pt idx="3183">
                  <c:v>10.88</c:v>
                </c:pt>
                <c:pt idx="3184">
                  <c:v>10.86</c:v>
                </c:pt>
                <c:pt idx="3185">
                  <c:v>10.79</c:v>
                </c:pt>
                <c:pt idx="3186">
                  <c:v>10.78</c:v>
                </c:pt>
                <c:pt idx="3187">
                  <c:v>10.77</c:v>
                </c:pt>
                <c:pt idx="3188">
                  <c:v>10.76</c:v>
                </c:pt>
                <c:pt idx="3189">
                  <c:v>10.75</c:v>
                </c:pt>
                <c:pt idx="3190">
                  <c:v>10.31</c:v>
                </c:pt>
                <c:pt idx="3191">
                  <c:v>10.29</c:v>
                </c:pt>
                <c:pt idx="3192">
                  <c:v>10.28</c:v>
                </c:pt>
                <c:pt idx="3193">
                  <c:v>9.9600000000000009</c:v>
                </c:pt>
                <c:pt idx="3194">
                  <c:v>9.91</c:v>
                </c:pt>
                <c:pt idx="3195">
                  <c:v>9.85</c:v>
                </c:pt>
                <c:pt idx="3196">
                  <c:v>9.57</c:v>
                </c:pt>
                <c:pt idx="3197">
                  <c:v>9.5299999999999994</c:v>
                </c:pt>
                <c:pt idx="3198">
                  <c:v>9.43</c:v>
                </c:pt>
                <c:pt idx="3199">
                  <c:v>9.41</c:v>
                </c:pt>
                <c:pt idx="3200">
                  <c:v>9.39</c:v>
                </c:pt>
                <c:pt idx="3201">
                  <c:v>8.98</c:v>
                </c:pt>
                <c:pt idx="3202">
                  <c:v>8.9600000000000009</c:v>
                </c:pt>
                <c:pt idx="3203">
                  <c:v>6.77</c:v>
                </c:pt>
                <c:pt idx="3204">
                  <c:v>6.49</c:v>
                </c:pt>
                <c:pt idx="3205">
                  <c:v>5.25</c:v>
                </c:pt>
                <c:pt idx="3206">
                  <c:v>5.24</c:v>
                </c:pt>
                <c:pt idx="3207">
                  <c:v>4.5</c:v>
                </c:pt>
                <c:pt idx="3208">
                  <c:v>4.21</c:v>
                </c:pt>
                <c:pt idx="3209">
                  <c:v>9.2200000000000006</c:v>
                </c:pt>
                <c:pt idx="3210">
                  <c:v>11.85</c:v>
                </c:pt>
                <c:pt idx="3211">
                  <c:v>11.5</c:v>
                </c:pt>
                <c:pt idx="3212">
                  <c:v>11.28</c:v>
                </c:pt>
                <c:pt idx="3213">
                  <c:v>7.98</c:v>
                </c:pt>
                <c:pt idx="3214">
                  <c:v>13.44</c:v>
                </c:pt>
                <c:pt idx="3215">
                  <c:v>13.31</c:v>
                </c:pt>
                <c:pt idx="3216">
                  <c:v>13.3</c:v>
                </c:pt>
                <c:pt idx="3217">
                  <c:v>13.01</c:v>
                </c:pt>
                <c:pt idx="3218">
                  <c:v>12.85</c:v>
                </c:pt>
                <c:pt idx="3219">
                  <c:v>12.85</c:v>
                </c:pt>
                <c:pt idx="3220">
                  <c:v>12.85</c:v>
                </c:pt>
                <c:pt idx="3221">
                  <c:v>12.84</c:v>
                </c:pt>
                <c:pt idx="3222">
                  <c:v>12.39</c:v>
                </c:pt>
                <c:pt idx="3223">
                  <c:v>12.36</c:v>
                </c:pt>
                <c:pt idx="3224">
                  <c:v>12.21</c:v>
                </c:pt>
                <c:pt idx="3225">
                  <c:v>11.72</c:v>
                </c:pt>
                <c:pt idx="3226">
                  <c:v>11.17</c:v>
                </c:pt>
                <c:pt idx="3227">
                  <c:v>10.8</c:v>
                </c:pt>
                <c:pt idx="3228">
                  <c:v>10.69</c:v>
                </c:pt>
                <c:pt idx="3229">
                  <c:v>10.65</c:v>
                </c:pt>
                <c:pt idx="3230">
                  <c:v>10.48</c:v>
                </c:pt>
                <c:pt idx="3231">
                  <c:v>10.42</c:v>
                </c:pt>
                <c:pt idx="3232">
                  <c:v>10.24</c:v>
                </c:pt>
                <c:pt idx="3233">
                  <c:v>10.24</c:v>
                </c:pt>
                <c:pt idx="3234">
                  <c:v>10.220000000000001</c:v>
                </c:pt>
                <c:pt idx="3235">
                  <c:v>10.220000000000001</c:v>
                </c:pt>
                <c:pt idx="3236">
                  <c:v>9.82</c:v>
                </c:pt>
                <c:pt idx="3237">
                  <c:v>9.76</c:v>
                </c:pt>
                <c:pt idx="3238">
                  <c:v>9.49</c:v>
                </c:pt>
                <c:pt idx="3239">
                  <c:v>8.9700000000000006</c:v>
                </c:pt>
                <c:pt idx="3240">
                  <c:v>8.9600000000000009</c:v>
                </c:pt>
                <c:pt idx="3241">
                  <c:v>8.94</c:v>
                </c:pt>
                <c:pt idx="3242">
                  <c:v>8.92</c:v>
                </c:pt>
                <c:pt idx="3243">
                  <c:v>7.95</c:v>
                </c:pt>
                <c:pt idx="3244">
                  <c:v>7.94</c:v>
                </c:pt>
                <c:pt idx="3245">
                  <c:v>7.84</c:v>
                </c:pt>
                <c:pt idx="3246">
                  <c:v>7.15</c:v>
                </c:pt>
                <c:pt idx="3247">
                  <c:v>6.74</c:v>
                </c:pt>
                <c:pt idx="3248">
                  <c:v>5.99</c:v>
                </c:pt>
                <c:pt idx="3249">
                  <c:v>5.32</c:v>
                </c:pt>
                <c:pt idx="3250">
                  <c:v>4.88</c:v>
                </c:pt>
                <c:pt idx="3251">
                  <c:v>4.74</c:v>
                </c:pt>
                <c:pt idx="3252">
                  <c:v>4.42</c:v>
                </c:pt>
                <c:pt idx="3253">
                  <c:v>10.41</c:v>
                </c:pt>
                <c:pt idx="3254">
                  <c:v>10.95</c:v>
                </c:pt>
                <c:pt idx="3255">
                  <c:v>10.85</c:v>
                </c:pt>
                <c:pt idx="3256">
                  <c:v>11.13</c:v>
                </c:pt>
                <c:pt idx="3257">
                  <c:v>6.68</c:v>
                </c:pt>
                <c:pt idx="3258">
                  <c:v>12.29</c:v>
                </c:pt>
                <c:pt idx="3259">
                  <c:v>11.8</c:v>
                </c:pt>
                <c:pt idx="3260">
                  <c:v>11.09</c:v>
                </c:pt>
                <c:pt idx="3261">
                  <c:v>10.95</c:v>
                </c:pt>
                <c:pt idx="3262">
                  <c:v>10.82</c:v>
                </c:pt>
                <c:pt idx="3263">
                  <c:v>10.77</c:v>
                </c:pt>
                <c:pt idx="3264">
                  <c:v>10.69</c:v>
                </c:pt>
                <c:pt idx="3265">
                  <c:v>10.23</c:v>
                </c:pt>
                <c:pt idx="3266">
                  <c:v>10.18</c:v>
                </c:pt>
                <c:pt idx="3267">
                  <c:v>9.89</c:v>
                </c:pt>
                <c:pt idx="3268">
                  <c:v>9.7899999999999991</c:v>
                </c:pt>
                <c:pt idx="3269">
                  <c:v>9.76</c:v>
                </c:pt>
                <c:pt idx="3270">
                  <c:v>9.75</c:v>
                </c:pt>
                <c:pt idx="3271">
                  <c:v>8.66</c:v>
                </c:pt>
                <c:pt idx="3272">
                  <c:v>7.38</c:v>
                </c:pt>
                <c:pt idx="3273">
                  <c:v>6.44</c:v>
                </c:pt>
                <c:pt idx="3274">
                  <c:v>5.46</c:v>
                </c:pt>
                <c:pt idx="3275">
                  <c:v>5.44</c:v>
                </c:pt>
                <c:pt idx="3276">
                  <c:v>3.29</c:v>
                </c:pt>
                <c:pt idx="3277">
                  <c:v>10.72</c:v>
                </c:pt>
                <c:pt idx="3278">
                  <c:v>10.5</c:v>
                </c:pt>
                <c:pt idx="3279">
                  <c:v>8.76</c:v>
                </c:pt>
                <c:pt idx="3280">
                  <c:v>7.5</c:v>
                </c:pt>
                <c:pt idx="3281">
                  <c:v>9.93</c:v>
                </c:pt>
                <c:pt idx="3282">
                  <c:v>8.85</c:v>
                </c:pt>
                <c:pt idx="3283">
                  <c:v>7.61</c:v>
                </c:pt>
                <c:pt idx="3284">
                  <c:v>11.63</c:v>
                </c:pt>
                <c:pt idx="3285">
                  <c:v>11.23</c:v>
                </c:pt>
                <c:pt idx="3286">
                  <c:v>10.5</c:v>
                </c:pt>
                <c:pt idx="3287">
                  <c:v>10.220000000000001</c:v>
                </c:pt>
                <c:pt idx="3288">
                  <c:v>9.74</c:v>
                </c:pt>
                <c:pt idx="3289">
                  <c:v>9.36</c:v>
                </c:pt>
                <c:pt idx="3290">
                  <c:v>8.98</c:v>
                </c:pt>
                <c:pt idx="3291">
                  <c:v>8.98</c:v>
                </c:pt>
                <c:pt idx="3292">
                  <c:v>8.9700000000000006</c:v>
                </c:pt>
                <c:pt idx="3293">
                  <c:v>8.75</c:v>
                </c:pt>
                <c:pt idx="3294">
                  <c:v>7.75</c:v>
                </c:pt>
                <c:pt idx="3295">
                  <c:v>7.45</c:v>
                </c:pt>
                <c:pt idx="3296">
                  <c:v>6.36</c:v>
                </c:pt>
                <c:pt idx="3297">
                  <c:v>5.68</c:v>
                </c:pt>
                <c:pt idx="3298">
                  <c:v>4.75</c:v>
                </c:pt>
                <c:pt idx="3299">
                  <c:v>4.63</c:v>
                </c:pt>
                <c:pt idx="3300">
                  <c:v>4.16</c:v>
                </c:pt>
                <c:pt idx="3301">
                  <c:v>2.63</c:v>
                </c:pt>
                <c:pt idx="3302">
                  <c:v>10.29</c:v>
                </c:pt>
                <c:pt idx="3303">
                  <c:v>10</c:v>
                </c:pt>
                <c:pt idx="3304">
                  <c:v>8.33</c:v>
                </c:pt>
                <c:pt idx="3305">
                  <c:v>10.17</c:v>
                </c:pt>
                <c:pt idx="3306">
                  <c:v>10.029999999999999</c:v>
                </c:pt>
                <c:pt idx="3307">
                  <c:v>9.19</c:v>
                </c:pt>
                <c:pt idx="3308">
                  <c:v>8.43</c:v>
                </c:pt>
                <c:pt idx="3309">
                  <c:v>8.2100000000000009</c:v>
                </c:pt>
                <c:pt idx="3310">
                  <c:v>11.13</c:v>
                </c:pt>
                <c:pt idx="3311">
                  <c:v>10.76</c:v>
                </c:pt>
                <c:pt idx="3312">
                  <c:v>10.63</c:v>
                </c:pt>
                <c:pt idx="3313">
                  <c:v>10.51</c:v>
                </c:pt>
                <c:pt idx="3314">
                  <c:v>10.5</c:v>
                </c:pt>
                <c:pt idx="3315">
                  <c:v>10.27</c:v>
                </c:pt>
                <c:pt idx="3316">
                  <c:v>10.15</c:v>
                </c:pt>
                <c:pt idx="3317">
                  <c:v>9.69</c:v>
                </c:pt>
                <c:pt idx="3318">
                  <c:v>9.61</c:v>
                </c:pt>
                <c:pt idx="3319">
                  <c:v>9.6</c:v>
                </c:pt>
                <c:pt idx="3320">
                  <c:v>9.35</c:v>
                </c:pt>
                <c:pt idx="3321">
                  <c:v>8.93</c:v>
                </c:pt>
                <c:pt idx="3322">
                  <c:v>7.73</c:v>
                </c:pt>
                <c:pt idx="3323">
                  <c:v>7.31</c:v>
                </c:pt>
                <c:pt idx="3324">
                  <c:v>6.32</c:v>
                </c:pt>
                <c:pt idx="3325">
                  <c:v>5.26</c:v>
                </c:pt>
                <c:pt idx="3326">
                  <c:v>3.58</c:v>
                </c:pt>
                <c:pt idx="3327">
                  <c:v>3.11</c:v>
                </c:pt>
                <c:pt idx="3328">
                  <c:v>10.75</c:v>
                </c:pt>
                <c:pt idx="3329">
                  <c:v>9.5</c:v>
                </c:pt>
                <c:pt idx="3330">
                  <c:v>9.14</c:v>
                </c:pt>
                <c:pt idx="3331">
                  <c:v>8.68</c:v>
                </c:pt>
                <c:pt idx="3332">
                  <c:v>7.83</c:v>
                </c:pt>
                <c:pt idx="3333">
                  <c:v>7.38</c:v>
                </c:pt>
                <c:pt idx="3334">
                  <c:v>6.74</c:v>
                </c:pt>
                <c:pt idx="3335">
                  <c:v>9.6999999999999993</c:v>
                </c:pt>
                <c:pt idx="3336">
                  <c:v>9.31</c:v>
                </c:pt>
                <c:pt idx="3337">
                  <c:v>9.26</c:v>
                </c:pt>
                <c:pt idx="3338">
                  <c:v>6.94</c:v>
                </c:pt>
                <c:pt idx="3339">
                  <c:v>10.5</c:v>
                </c:pt>
                <c:pt idx="3340">
                  <c:v>10.33</c:v>
                </c:pt>
                <c:pt idx="3341">
                  <c:v>10.06</c:v>
                </c:pt>
                <c:pt idx="3342">
                  <c:v>9.99</c:v>
                </c:pt>
                <c:pt idx="3343">
                  <c:v>9.41</c:v>
                </c:pt>
                <c:pt idx="3344">
                  <c:v>9.19</c:v>
                </c:pt>
                <c:pt idx="3345">
                  <c:v>9.07</c:v>
                </c:pt>
                <c:pt idx="3346">
                  <c:v>8.85</c:v>
                </c:pt>
                <c:pt idx="3347">
                  <c:v>8.85</c:v>
                </c:pt>
                <c:pt idx="3348">
                  <c:v>8.75</c:v>
                </c:pt>
                <c:pt idx="3349">
                  <c:v>8.75</c:v>
                </c:pt>
                <c:pt idx="3350">
                  <c:v>8.5</c:v>
                </c:pt>
                <c:pt idx="3351">
                  <c:v>8.49</c:v>
                </c:pt>
                <c:pt idx="3352">
                  <c:v>7.93</c:v>
                </c:pt>
                <c:pt idx="3353">
                  <c:v>7.34</c:v>
                </c:pt>
                <c:pt idx="3354">
                  <c:v>6.76</c:v>
                </c:pt>
                <c:pt idx="3355">
                  <c:v>5.77</c:v>
                </c:pt>
                <c:pt idx="3356">
                  <c:v>5.55</c:v>
                </c:pt>
                <c:pt idx="3357">
                  <c:v>4.8099999999999996</c:v>
                </c:pt>
                <c:pt idx="3358">
                  <c:v>4.7</c:v>
                </c:pt>
                <c:pt idx="3359">
                  <c:v>3.73</c:v>
                </c:pt>
                <c:pt idx="3360">
                  <c:v>3.51</c:v>
                </c:pt>
                <c:pt idx="3361">
                  <c:v>8.9</c:v>
                </c:pt>
                <c:pt idx="3362">
                  <c:v>7.85</c:v>
                </c:pt>
                <c:pt idx="3363">
                  <c:v>6.56</c:v>
                </c:pt>
                <c:pt idx="3364">
                  <c:v>6.98</c:v>
                </c:pt>
                <c:pt idx="3365">
                  <c:v>9.08</c:v>
                </c:pt>
                <c:pt idx="3366">
                  <c:v>6.98</c:v>
                </c:pt>
                <c:pt idx="3367">
                  <c:v>6.22</c:v>
                </c:pt>
                <c:pt idx="3368">
                  <c:v>9.6199999999999992</c:v>
                </c:pt>
                <c:pt idx="3369">
                  <c:v>10.039999999999999</c:v>
                </c:pt>
                <c:pt idx="3370">
                  <c:v>9.01</c:v>
                </c:pt>
                <c:pt idx="3371">
                  <c:v>8.7899999999999991</c:v>
                </c:pt>
                <c:pt idx="3372">
                  <c:v>8.68</c:v>
                </c:pt>
                <c:pt idx="3373">
                  <c:v>8.64</c:v>
                </c:pt>
                <c:pt idx="3374">
                  <c:v>8.58</c:v>
                </c:pt>
                <c:pt idx="3375">
                  <c:v>8.4700000000000006</c:v>
                </c:pt>
                <c:pt idx="3376">
                  <c:v>8.2899999999999991</c:v>
                </c:pt>
                <c:pt idx="3377">
                  <c:v>8.25</c:v>
                </c:pt>
                <c:pt idx="3378">
                  <c:v>7.27</c:v>
                </c:pt>
                <c:pt idx="3379">
                  <c:v>6.23</c:v>
                </c:pt>
                <c:pt idx="3380">
                  <c:v>6.06</c:v>
                </c:pt>
                <c:pt idx="3381">
                  <c:v>6.01</c:v>
                </c:pt>
                <c:pt idx="3382">
                  <c:v>6</c:v>
                </c:pt>
                <c:pt idx="3383">
                  <c:v>5.18</c:v>
                </c:pt>
                <c:pt idx="3384">
                  <c:v>4.7699999999999996</c:v>
                </c:pt>
                <c:pt idx="3385">
                  <c:v>4.1100000000000003</c:v>
                </c:pt>
                <c:pt idx="3386">
                  <c:v>9.36</c:v>
                </c:pt>
                <c:pt idx="3387">
                  <c:v>6.66</c:v>
                </c:pt>
                <c:pt idx="3388">
                  <c:v>9.77</c:v>
                </c:pt>
                <c:pt idx="3389">
                  <c:v>9.4499999999999993</c:v>
                </c:pt>
                <c:pt idx="3390">
                  <c:v>8.35</c:v>
                </c:pt>
                <c:pt idx="3391">
                  <c:v>9.15</c:v>
                </c:pt>
                <c:pt idx="3392">
                  <c:v>9.09</c:v>
                </c:pt>
                <c:pt idx="3393">
                  <c:v>8.32</c:v>
                </c:pt>
                <c:pt idx="3394">
                  <c:v>8.3000000000000007</c:v>
                </c:pt>
                <c:pt idx="3395">
                  <c:v>8.2899999999999991</c:v>
                </c:pt>
                <c:pt idx="3396">
                  <c:v>8.23</c:v>
                </c:pt>
                <c:pt idx="3397">
                  <c:v>7.55</c:v>
                </c:pt>
                <c:pt idx="3398">
                  <c:v>7.45</c:v>
                </c:pt>
                <c:pt idx="3399">
                  <c:v>7.44</c:v>
                </c:pt>
                <c:pt idx="3400">
                  <c:v>7.34</c:v>
                </c:pt>
                <c:pt idx="3401">
                  <c:v>7.23</c:v>
                </c:pt>
                <c:pt idx="3402">
                  <c:v>6.62</c:v>
                </c:pt>
                <c:pt idx="3403">
                  <c:v>6.52</c:v>
                </c:pt>
                <c:pt idx="3404">
                  <c:v>6.42</c:v>
                </c:pt>
                <c:pt idx="3405">
                  <c:v>6.33</c:v>
                </c:pt>
                <c:pt idx="3406">
                  <c:v>5.48</c:v>
                </c:pt>
                <c:pt idx="3407">
                  <c:v>4.5599999999999996</c:v>
                </c:pt>
                <c:pt idx="3408">
                  <c:v>3.38</c:v>
                </c:pt>
                <c:pt idx="3409">
                  <c:v>9.06</c:v>
                </c:pt>
                <c:pt idx="3410">
                  <c:v>8.14</c:v>
                </c:pt>
                <c:pt idx="3411">
                  <c:v>7.23</c:v>
                </c:pt>
                <c:pt idx="3412">
                  <c:v>6.58</c:v>
                </c:pt>
                <c:pt idx="3413">
                  <c:v>9.08</c:v>
                </c:pt>
                <c:pt idx="3414">
                  <c:v>8.73</c:v>
                </c:pt>
                <c:pt idx="3415">
                  <c:v>7.6</c:v>
                </c:pt>
                <c:pt idx="3416">
                  <c:v>7.18</c:v>
                </c:pt>
                <c:pt idx="3417">
                  <c:v>6.93</c:v>
                </c:pt>
                <c:pt idx="3418">
                  <c:v>6.25</c:v>
                </c:pt>
                <c:pt idx="3419">
                  <c:v>9</c:v>
                </c:pt>
                <c:pt idx="3420">
                  <c:v>8.61</c:v>
                </c:pt>
                <c:pt idx="3421">
                  <c:v>8.2200000000000006</c:v>
                </c:pt>
                <c:pt idx="3422">
                  <c:v>8.16</c:v>
                </c:pt>
                <c:pt idx="3423">
                  <c:v>8.0500000000000007</c:v>
                </c:pt>
                <c:pt idx="3424">
                  <c:v>7.88</c:v>
                </c:pt>
                <c:pt idx="3425">
                  <c:v>7.88</c:v>
                </c:pt>
                <c:pt idx="3426">
                  <c:v>7.88</c:v>
                </c:pt>
                <c:pt idx="3427">
                  <c:v>7.88</c:v>
                </c:pt>
                <c:pt idx="3428">
                  <c:v>7.86</c:v>
                </c:pt>
                <c:pt idx="3429">
                  <c:v>7.82</c:v>
                </c:pt>
                <c:pt idx="3430">
                  <c:v>7.58</c:v>
                </c:pt>
                <c:pt idx="3431">
                  <c:v>7.52</c:v>
                </c:pt>
                <c:pt idx="3432">
                  <c:v>7.49</c:v>
                </c:pt>
                <c:pt idx="3433">
                  <c:v>7.43</c:v>
                </c:pt>
                <c:pt idx="3434">
                  <c:v>7.23</c:v>
                </c:pt>
                <c:pt idx="3435">
                  <c:v>7.14</c:v>
                </c:pt>
                <c:pt idx="3436">
                  <c:v>4.22</c:v>
                </c:pt>
                <c:pt idx="3437">
                  <c:v>3.92</c:v>
                </c:pt>
                <c:pt idx="3438">
                  <c:v>3.1</c:v>
                </c:pt>
                <c:pt idx="3439">
                  <c:v>3.1</c:v>
                </c:pt>
                <c:pt idx="3440">
                  <c:v>7.71</c:v>
                </c:pt>
                <c:pt idx="3441">
                  <c:v>6.16</c:v>
                </c:pt>
                <c:pt idx="3442">
                  <c:v>7.94</c:v>
                </c:pt>
                <c:pt idx="3443">
                  <c:v>7.68</c:v>
                </c:pt>
                <c:pt idx="3444">
                  <c:v>8.17</c:v>
                </c:pt>
                <c:pt idx="3445">
                  <c:v>7.78</c:v>
                </c:pt>
                <c:pt idx="3446">
                  <c:v>7.52</c:v>
                </c:pt>
                <c:pt idx="3447">
                  <c:v>7.44</c:v>
                </c:pt>
                <c:pt idx="3448">
                  <c:v>7.44</c:v>
                </c:pt>
                <c:pt idx="3449">
                  <c:v>7.43</c:v>
                </c:pt>
                <c:pt idx="3450">
                  <c:v>7.18</c:v>
                </c:pt>
                <c:pt idx="3451">
                  <c:v>7.06</c:v>
                </c:pt>
                <c:pt idx="3452">
                  <c:v>6.22</c:v>
                </c:pt>
                <c:pt idx="3453">
                  <c:v>4.95</c:v>
                </c:pt>
                <c:pt idx="3454">
                  <c:v>3.85</c:v>
                </c:pt>
                <c:pt idx="3455">
                  <c:v>3.66</c:v>
                </c:pt>
                <c:pt idx="3456">
                  <c:v>3.65</c:v>
                </c:pt>
                <c:pt idx="3457">
                  <c:v>3.33</c:v>
                </c:pt>
                <c:pt idx="3458">
                  <c:v>6.23</c:v>
                </c:pt>
                <c:pt idx="3459">
                  <c:v>6.09</c:v>
                </c:pt>
                <c:pt idx="3460">
                  <c:v>7.77</c:v>
                </c:pt>
                <c:pt idx="3461">
                  <c:v>6.74</c:v>
                </c:pt>
                <c:pt idx="3462">
                  <c:v>5.88</c:v>
                </c:pt>
                <c:pt idx="3463">
                  <c:v>4.4400000000000004</c:v>
                </c:pt>
                <c:pt idx="3464">
                  <c:v>4.26</c:v>
                </c:pt>
                <c:pt idx="3465">
                  <c:v>3.84</c:v>
                </c:pt>
                <c:pt idx="3466">
                  <c:v>3</c:v>
                </c:pt>
                <c:pt idx="3467">
                  <c:v>6.03</c:v>
                </c:pt>
                <c:pt idx="3468">
                  <c:v>7.34</c:v>
                </c:pt>
                <c:pt idx="3469">
                  <c:v>6.44</c:v>
                </c:pt>
                <c:pt idx="3470">
                  <c:v>6.4</c:v>
                </c:pt>
                <c:pt idx="3471">
                  <c:v>6.35</c:v>
                </c:pt>
                <c:pt idx="3472">
                  <c:v>6.26</c:v>
                </c:pt>
                <c:pt idx="3473">
                  <c:v>6.17</c:v>
                </c:pt>
                <c:pt idx="3474">
                  <c:v>5.9</c:v>
                </c:pt>
                <c:pt idx="3475">
                  <c:v>5.89</c:v>
                </c:pt>
                <c:pt idx="3476">
                  <c:v>4.24</c:v>
                </c:pt>
                <c:pt idx="3477">
                  <c:v>3.75</c:v>
                </c:pt>
                <c:pt idx="3478">
                  <c:v>3.27</c:v>
                </c:pt>
                <c:pt idx="3479">
                  <c:v>6.61</c:v>
                </c:pt>
                <c:pt idx="3480">
                  <c:v>5.86</c:v>
                </c:pt>
                <c:pt idx="3481">
                  <c:v>6.72</c:v>
                </c:pt>
                <c:pt idx="3482">
                  <c:v>5.83</c:v>
                </c:pt>
                <c:pt idx="3483">
                  <c:v>6.94</c:v>
                </c:pt>
                <c:pt idx="3484">
                  <c:v>5.82</c:v>
                </c:pt>
                <c:pt idx="3485">
                  <c:v>5.82</c:v>
                </c:pt>
                <c:pt idx="3486">
                  <c:v>5.81</c:v>
                </c:pt>
                <c:pt idx="3487">
                  <c:v>5.81</c:v>
                </c:pt>
                <c:pt idx="3488">
                  <c:v>5.33</c:v>
                </c:pt>
                <c:pt idx="3489">
                  <c:v>4.43</c:v>
                </c:pt>
                <c:pt idx="3490">
                  <c:v>4.42</c:v>
                </c:pt>
                <c:pt idx="3491">
                  <c:v>4.18</c:v>
                </c:pt>
                <c:pt idx="3492">
                  <c:v>3.25</c:v>
                </c:pt>
                <c:pt idx="3493">
                  <c:v>3.25</c:v>
                </c:pt>
                <c:pt idx="3494">
                  <c:v>5.3</c:v>
                </c:pt>
                <c:pt idx="3495">
                  <c:v>4.79</c:v>
                </c:pt>
                <c:pt idx="3496">
                  <c:v>3.45</c:v>
                </c:pt>
                <c:pt idx="3497">
                  <c:v>3.25</c:v>
                </c:pt>
                <c:pt idx="3498">
                  <c:v>3.25</c:v>
                </c:pt>
                <c:pt idx="3499">
                  <c:v>2.96</c:v>
                </c:pt>
                <c:pt idx="3500">
                  <c:v>4.7699999999999996</c:v>
                </c:pt>
                <c:pt idx="3501">
                  <c:v>4.3099999999999996</c:v>
                </c:pt>
                <c:pt idx="3502">
                  <c:v>3.7</c:v>
                </c:pt>
                <c:pt idx="3503">
                  <c:v>3.35</c:v>
                </c:pt>
                <c:pt idx="3504">
                  <c:v>3.21</c:v>
                </c:pt>
                <c:pt idx="3505">
                  <c:v>3.3</c:v>
                </c:pt>
                <c:pt idx="3506">
                  <c:v>3.3</c:v>
                </c:pt>
                <c:pt idx="3507">
                  <c:v>3.01</c:v>
                </c:pt>
                <c:pt idx="3508">
                  <c:v>2.86</c:v>
                </c:pt>
                <c:pt idx="3509">
                  <c:v>3.28</c:v>
                </c:pt>
                <c:pt idx="3510">
                  <c:v>3.28</c:v>
                </c:pt>
                <c:pt idx="3511">
                  <c:v>3.28</c:v>
                </c:pt>
                <c:pt idx="3512">
                  <c:v>3.2</c:v>
                </c:pt>
                <c:pt idx="3513">
                  <c:v>3.07</c:v>
                </c:pt>
                <c:pt idx="3514">
                  <c:v>2.72</c:v>
                </c:pt>
                <c:pt idx="3515">
                  <c:v>3.28</c:v>
                </c:pt>
                <c:pt idx="3516">
                  <c:v>3.22</c:v>
                </c:pt>
                <c:pt idx="3517">
                  <c:v>3.1</c:v>
                </c:pt>
                <c:pt idx="3518">
                  <c:v>3.1</c:v>
                </c:pt>
                <c:pt idx="3519">
                  <c:v>3.02</c:v>
                </c:pt>
                <c:pt idx="3520">
                  <c:v>3.02</c:v>
                </c:pt>
                <c:pt idx="3521">
                  <c:v>2.83</c:v>
                </c:pt>
                <c:pt idx="3522">
                  <c:v>2.58</c:v>
                </c:pt>
              </c:numCache>
            </c:numRef>
          </c:yVal>
          <c:smooth val="0"/>
        </c:ser>
        <c:ser>
          <c:idx val="0"/>
          <c:order val="5"/>
          <c:tx>
            <c:v>hot humid OA</c:v>
          </c:tx>
          <c:spPr>
            <a:ln w="28575">
              <a:noFill/>
            </a:ln>
          </c:spPr>
          <c:marker>
            <c:symbol val="diamond"/>
            <c:size val="5"/>
            <c:spPr>
              <a:solidFill>
                <a:srgbClr val="000080"/>
              </a:solidFill>
              <a:ln>
                <a:solidFill>
                  <a:srgbClr val="000080"/>
                </a:solidFill>
                <a:prstDash val="solid"/>
              </a:ln>
            </c:spPr>
          </c:marker>
          <c:xVal>
            <c:numRef>
              <c:f>KCALL!$D$4:$D$1622</c:f>
              <c:numCache>
                <c:formatCode>General</c:formatCode>
                <c:ptCount val="1619"/>
                <c:pt idx="0">
                  <c:v>99</c:v>
                </c:pt>
                <c:pt idx="1">
                  <c:v>98.1</c:v>
                </c:pt>
                <c:pt idx="2">
                  <c:v>98.1</c:v>
                </c:pt>
                <c:pt idx="3">
                  <c:v>98.1</c:v>
                </c:pt>
                <c:pt idx="4">
                  <c:v>97</c:v>
                </c:pt>
                <c:pt idx="5">
                  <c:v>97</c:v>
                </c:pt>
                <c:pt idx="6">
                  <c:v>97</c:v>
                </c:pt>
                <c:pt idx="7">
                  <c:v>97</c:v>
                </c:pt>
                <c:pt idx="8">
                  <c:v>97</c:v>
                </c:pt>
                <c:pt idx="9">
                  <c:v>97</c:v>
                </c:pt>
                <c:pt idx="10">
                  <c:v>97</c:v>
                </c:pt>
                <c:pt idx="11">
                  <c:v>96.1</c:v>
                </c:pt>
                <c:pt idx="12">
                  <c:v>96.1</c:v>
                </c:pt>
                <c:pt idx="13">
                  <c:v>96.1</c:v>
                </c:pt>
                <c:pt idx="14">
                  <c:v>95</c:v>
                </c:pt>
                <c:pt idx="15">
                  <c:v>95</c:v>
                </c:pt>
                <c:pt idx="16">
                  <c:v>95</c:v>
                </c:pt>
                <c:pt idx="17">
                  <c:v>95</c:v>
                </c:pt>
                <c:pt idx="18">
                  <c:v>95</c:v>
                </c:pt>
                <c:pt idx="19">
                  <c:v>95</c:v>
                </c:pt>
                <c:pt idx="20">
                  <c:v>95</c:v>
                </c:pt>
                <c:pt idx="21">
                  <c:v>95</c:v>
                </c:pt>
                <c:pt idx="22">
                  <c:v>95</c:v>
                </c:pt>
                <c:pt idx="23">
                  <c:v>95</c:v>
                </c:pt>
                <c:pt idx="24">
                  <c:v>93.9</c:v>
                </c:pt>
                <c:pt idx="25">
                  <c:v>93.9</c:v>
                </c:pt>
                <c:pt idx="26">
                  <c:v>93.9</c:v>
                </c:pt>
                <c:pt idx="27">
                  <c:v>93.9</c:v>
                </c:pt>
                <c:pt idx="28">
                  <c:v>93.9</c:v>
                </c:pt>
                <c:pt idx="29">
                  <c:v>93.9</c:v>
                </c:pt>
                <c:pt idx="30">
                  <c:v>93.9</c:v>
                </c:pt>
                <c:pt idx="31">
                  <c:v>93.9</c:v>
                </c:pt>
                <c:pt idx="32">
                  <c:v>93.9</c:v>
                </c:pt>
                <c:pt idx="33">
                  <c:v>93.9</c:v>
                </c:pt>
                <c:pt idx="34">
                  <c:v>93.9</c:v>
                </c:pt>
                <c:pt idx="35">
                  <c:v>93.9</c:v>
                </c:pt>
                <c:pt idx="36">
                  <c:v>93.9</c:v>
                </c:pt>
                <c:pt idx="37">
                  <c:v>93.9</c:v>
                </c:pt>
                <c:pt idx="38">
                  <c:v>93.9</c:v>
                </c:pt>
                <c:pt idx="39">
                  <c:v>93.9</c:v>
                </c:pt>
                <c:pt idx="40">
                  <c:v>93.9</c:v>
                </c:pt>
                <c:pt idx="41">
                  <c:v>93.9</c:v>
                </c:pt>
                <c:pt idx="42">
                  <c:v>93.9</c:v>
                </c:pt>
                <c:pt idx="43">
                  <c:v>93.9</c:v>
                </c:pt>
                <c:pt idx="44">
                  <c:v>93.9</c:v>
                </c:pt>
                <c:pt idx="45">
                  <c:v>93.9</c:v>
                </c:pt>
                <c:pt idx="46">
                  <c:v>93</c:v>
                </c:pt>
                <c:pt idx="47">
                  <c:v>93</c:v>
                </c:pt>
                <c:pt idx="48">
                  <c:v>93</c:v>
                </c:pt>
                <c:pt idx="49">
                  <c:v>93</c:v>
                </c:pt>
                <c:pt idx="50">
                  <c:v>93</c:v>
                </c:pt>
                <c:pt idx="51">
                  <c:v>93</c:v>
                </c:pt>
                <c:pt idx="52">
                  <c:v>93</c:v>
                </c:pt>
                <c:pt idx="53">
                  <c:v>93</c:v>
                </c:pt>
                <c:pt idx="54">
                  <c:v>93</c:v>
                </c:pt>
                <c:pt idx="55">
                  <c:v>93</c:v>
                </c:pt>
                <c:pt idx="56">
                  <c:v>93</c:v>
                </c:pt>
                <c:pt idx="57">
                  <c:v>93</c:v>
                </c:pt>
                <c:pt idx="58">
                  <c:v>93</c:v>
                </c:pt>
                <c:pt idx="59">
                  <c:v>93</c:v>
                </c:pt>
                <c:pt idx="60">
                  <c:v>93</c:v>
                </c:pt>
                <c:pt idx="61">
                  <c:v>93</c:v>
                </c:pt>
                <c:pt idx="62">
                  <c:v>93</c:v>
                </c:pt>
                <c:pt idx="63">
                  <c:v>93</c:v>
                </c:pt>
                <c:pt idx="64">
                  <c:v>93</c:v>
                </c:pt>
                <c:pt idx="65">
                  <c:v>93</c:v>
                </c:pt>
                <c:pt idx="66">
                  <c:v>93</c:v>
                </c:pt>
                <c:pt idx="67">
                  <c:v>93</c:v>
                </c:pt>
                <c:pt idx="68">
                  <c:v>93</c:v>
                </c:pt>
                <c:pt idx="69">
                  <c:v>91.9</c:v>
                </c:pt>
                <c:pt idx="70">
                  <c:v>91.9</c:v>
                </c:pt>
                <c:pt idx="71">
                  <c:v>91.9</c:v>
                </c:pt>
                <c:pt idx="72">
                  <c:v>91.9</c:v>
                </c:pt>
                <c:pt idx="73">
                  <c:v>91.9</c:v>
                </c:pt>
                <c:pt idx="74">
                  <c:v>91.9</c:v>
                </c:pt>
                <c:pt idx="75">
                  <c:v>91.9</c:v>
                </c:pt>
                <c:pt idx="76">
                  <c:v>91.9</c:v>
                </c:pt>
                <c:pt idx="77">
                  <c:v>91.9</c:v>
                </c:pt>
                <c:pt idx="78">
                  <c:v>91.9</c:v>
                </c:pt>
                <c:pt idx="79">
                  <c:v>91.9</c:v>
                </c:pt>
                <c:pt idx="80">
                  <c:v>91.9</c:v>
                </c:pt>
                <c:pt idx="81">
                  <c:v>91.9</c:v>
                </c:pt>
                <c:pt idx="82">
                  <c:v>91.9</c:v>
                </c:pt>
                <c:pt idx="83">
                  <c:v>91.9</c:v>
                </c:pt>
                <c:pt idx="84">
                  <c:v>91.9</c:v>
                </c:pt>
                <c:pt idx="85">
                  <c:v>91.9</c:v>
                </c:pt>
                <c:pt idx="86">
                  <c:v>91.9</c:v>
                </c:pt>
                <c:pt idx="87">
                  <c:v>91.9</c:v>
                </c:pt>
                <c:pt idx="88">
                  <c:v>91.9</c:v>
                </c:pt>
                <c:pt idx="89">
                  <c:v>91.9</c:v>
                </c:pt>
                <c:pt idx="90">
                  <c:v>91.9</c:v>
                </c:pt>
                <c:pt idx="91">
                  <c:v>91.9</c:v>
                </c:pt>
                <c:pt idx="92">
                  <c:v>91.9</c:v>
                </c:pt>
                <c:pt idx="93">
                  <c:v>91.9</c:v>
                </c:pt>
                <c:pt idx="94">
                  <c:v>91.9</c:v>
                </c:pt>
                <c:pt idx="95">
                  <c:v>91.9</c:v>
                </c:pt>
                <c:pt idx="96">
                  <c:v>91.9</c:v>
                </c:pt>
                <c:pt idx="97">
                  <c:v>91.9</c:v>
                </c:pt>
                <c:pt idx="98">
                  <c:v>91.9</c:v>
                </c:pt>
                <c:pt idx="99">
                  <c:v>91.9</c:v>
                </c:pt>
                <c:pt idx="100">
                  <c:v>91.9</c:v>
                </c:pt>
                <c:pt idx="101">
                  <c:v>91.9</c:v>
                </c:pt>
                <c:pt idx="102">
                  <c:v>91.9</c:v>
                </c:pt>
                <c:pt idx="103">
                  <c:v>91.9</c:v>
                </c:pt>
                <c:pt idx="104">
                  <c:v>91</c:v>
                </c:pt>
                <c:pt idx="105">
                  <c:v>91</c:v>
                </c:pt>
                <c:pt idx="106">
                  <c:v>91</c:v>
                </c:pt>
                <c:pt idx="107">
                  <c:v>91</c:v>
                </c:pt>
                <c:pt idx="108">
                  <c:v>91</c:v>
                </c:pt>
                <c:pt idx="109">
                  <c:v>91</c:v>
                </c:pt>
                <c:pt idx="110">
                  <c:v>91</c:v>
                </c:pt>
                <c:pt idx="111">
                  <c:v>91</c:v>
                </c:pt>
                <c:pt idx="112">
                  <c:v>91</c:v>
                </c:pt>
                <c:pt idx="113">
                  <c:v>91</c:v>
                </c:pt>
                <c:pt idx="114">
                  <c:v>91</c:v>
                </c:pt>
                <c:pt idx="115">
                  <c:v>91</c:v>
                </c:pt>
                <c:pt idx="116">
                  <c:v>91</c:v>
                </c:pt>
                <c:pt idx="117">
                  <c:v>91</c:v>
                </c:pt>
                <c:pt idx="118">
                  <c:v>91</c:v>
                </c:pt>
                <c:pt idx="119">
                  <c:v>91</c:v>
                </c:pt>
                <c:pt idx="120">
                  <c:v>91</c:v>
                </c:pt>
                <c:pt idx="121">
                  <c:v>91</c:v>
                </c:pt>
                <c:pt idx="122">
                  <c:v>91</c:v>
                </c:pt>
                <c:pt idx="123">
                  <c:v>91</c:v>
                </c:pt>
                <c:pt idx="124">
                  <c:v>91</c:v>
                </c:pt>
                <c:pt idx="125">
                  <c:v>91</c:v>
                </c:pt>
                <c:pt idx="126">
                  <c:v>91</c:v>
                </c:pt>
                <c:pt idx="127">
                  <c:v>91</c:v>
                </c:pt>
                <c:pt idx="128">
                  <c:v>91</c:v>
                </c:pt>
                <c:pt idx="129">
                  <c:v>91</c:v>
                </c:pt>
                <c:pt idx="130">
                  <c:v>90</c:v>
                </c:pt>
                <c:pt idx="131">
                  <c:v>90</c:v>
                </c:pt>
                <c:pt idx="132">
                  <c:v>90</c:v>
                </c:pt>
                <c:pt idx="133">
                  <c:v>90</c:v>
                </c:pt>
                <c:pt idx="134">
                  <c:v>90</c:v>
                </c:pt>
                <c:pt idx="135">
                  <c:v>90</c:v>
                </c:pt>
                <c:pt idx="136">
                  <c:v>90</c:v>
                </c:pt>
                <c:pt idx="137">
                  <c:v>90</c:v>
                </c:pt>
                <c:pt idx="138">
                  <c:v>90</c:v>
                </c:pt>
                <c:pt idx="139">
                  <c:v>90</c:v>
                </c:pt>
                <c:pt idx="140">
                  <c:v>90</c:v>
                </c:pt>
                <c:pt idx="141">
                  <c:v>90</c:v>
                </c:pt>
                <c:pt idx="142">
                  <c:v>90</c:v>
                </c:pt>
                <c:pt idx="143">
                  <c:v>90</c:v>
                </c:pt>
                <c:pt idx="144">
                  <c:v>90</c:v>
                </c:pt>
                <c:pt idx="145">
                  <c:v>90</c:v>
                </c:pt>
                <c:pt idx="146">
                  <c:v>90</c:v>
                </c:pt>
                <c:pt idx="147">
                  <c:v>90</c:v>
                </c:pt>
                <c:pt idx="148">
                  <c:v>90</c:v>
                </c:pt>
                <c:pt idx="149">
                  <c:v>90</c:v>
                </c:pt>
                <c:pt idx="150">
                  <c:v>90</c:v>
                </c:pt>
                <c:pt idx="151">
                  <c:v>90</c:v>
                </c:pt>
                <c:pt idx="152">
                  <c:v>90</c:v>
                </c:pt>
                <c:pt idx="153">
                  <c:v>90</c:v>
                </c:pt>
                <c:pt idx="154">
                  <c:v>90</c:v>
                </c:pt>
                <c:pt idx="155">
                  <c:v>90</c:v>
                </c:pt>
                <c:pt idx="156">
                  <c:v>90</c:v>
                </c:pt>
                <c:pt idx="157">
                  <c:v>90</c:v>
                </c:pt>
                <c:pt idx="158">
                  <c:v>90</c:v>
                </c:pt>
                <c:pt idx="159">
                  <c:v>90</c:v>
                </c:pt>
                <c:pt idx="160">
                  <c:v>90</c:v>
                </c:pt>
                <c:pt idx="161">
                  <c:v>90</c:v>
                </c:pt>
                <c:pt idx="162">
                  <c:v>90</c:v>
                </c:pt>
                <c:pt idx="163">
                  <c:v>90</c:v>
                </c:pt>
                <c:pt idx="164">
                  <c:v>90</c:v>
                </c:pt>
                <c:pt idx="165">
                  <c:v>90</c:v>
                </c:pt>
                <c:pt idx="166">
                  <c:v>90</c:v>
                </c:pt>
                <c:pt idx="167">
                  <c:v>90</c:v>
                </c:pt>
                <c:pt idx="168">
                  <c:v>90</c:v>
                </c:pt>
                <c:pt idx="169">
                  <c:v>90</c:v>
                </c:pt>
                <c:pt idx="170">
                  <c:v>90</c:v>
                </c:pt>
                <c:pt idx="171">
                  <c:v>90</c:v>
                </c:pt>
                <c:pt idx="172">
                  <c:v>90</c:v>
                </c:pt>
                <c:pt idx="173">
                  <c:v>90</c:v>
                </c:pt>
                <c:pt idx="174">
                  <c:v>90</c:v>
                </c:pt>
                <c:pt idx="175">
                  <c:v>90</c:v>
                </c:pt>
                <c:pt idx="176">
                  <c:v>90</c:v>
                </c:pt>
                <c:pt idx="177">
                  <c:v>90</c:v>
                </c:pt>
                <c:pt idx="178">
                  <c:v>90</c:v>
                </c:pt>
                <c:pt idx="179">
                  <c:v>90</c:v>
                </c:pt>
                <c:pt idx="180">
                  <c:v>90</c:v>
                </c:pt>
                <c:pt idx="181">
                  <c:v>90</c:v>
                </c:pt>
                <c:pt idx="182">
                  <c:v>90</c:v>
                </c:pt>
                <c:pt idx="183">
                  <c:v>90</c:v>
                </c:pt>
                <c:pt idx="184">
                  <c:v>90</c:v>
                </c:pt>
                <c:pt idx="185">
                  <c:v>90</c:v>
                </c:pt>
                <c:pt idx="186">
                  <c:v>90</c:v>
                </c:pt>
                <c:pt idx="187">
                  <c:v>90</c:v>
                </c:pt>
                <c:pt idx="188">
                  <c:v>90</c:v>
                </c:pt>
                <c:pt idx="189">
                  <c:v>90</c:v>
                </c:pt>
                <c:pt idx="190">
                  <c:v>90</c:v>
                </c:pt>
                <c:pt idx="191">
                  <c:v>89.2</c:v>
                </c:pt>
                <c:pt idx="192">
                  <c:v>89.1</c:v>
                </c:pt>
                <c:pt idx="193">
                  <c:v>89.1</c:v>
                </c:pt>
                <c:pt idx="194">
                  <c:v>89.1</c:v>
                </c:pt>
                <c:pt idx="195">
                  <c:v>89.1</c:v>
                </c:pt>
                <c:pt idx="196">
                  <c:v>89.1</c:v>
                </c:pt>
                <c:pt idx="197">
                  <c:v>89.1</c:v>
                </c:pt>
                <c:pt idx="198">
                  <c:v>89.1</c:v>
                </c:pt>
                <c:pt idx="199">
                  <c:v>89.1</c:v>
                </c:pt>
                <c:pt idx="200">
                  <c:v>89.1</c:v>
                </c:pt>
                <c:pt idx="201">
                  <c:v>89.1</c:v>
                </c:pt>
                <c:pt idx="202">
                  <c:v>89.1</c:v>
                </c:pt>
                <c:pt idx="203">
                  <c:v>89.1</c:v>
                </c:pt>
                <c:pt idx="204">
                  <c:v>89.1</c:v>
                </c:pt>
                <c:pt idx="205">
                  <c:v>89.1</c:v>
                </c:pt>
                <c:pt idx="206">
                  <c:v>89.1</c:v>
                </c:pt>
                <c:pt idx="207">
                  <c:v>89.1</c:v>
                </c:pt>
                <c:pt idx="208">
                  <c:v>89.1</c:v>
                </c:pt>
                <c:pt idx="209">
                  <c:v>89.1</c:v>
                </c:pt>
                <c:pt idx="210">
                  <c:v>89.1</c:v>
                </c:pt>
                <c:pt idx="211">
                  <c:v>89.1</c:v>
                </c:pt>
                <c:pt idx="212">
                  <c:v>89.1</c:v>
                </c:pt>
                <c:pt idx="213">
                  <c:v>89.1</c:v>
                </c:pt>
                <c:pt idx="214">
                  <c:v>89.1</c:v>
                </c:pt>
                <c:pt idx="215">
                  <c:v>89.1</c:v>
                </c:pt>
                <c:pt idx="216">
                  <c:v>89.1</c:v>
                </c:pt>
                <c:pt idx="217">
                  <c:v>89.1</c:v>
                </c:pt>
                <c:pt idx="218">
                  <c:v>89.1</c:v>
                </c:pt>
                <c:pt idx="219">
                  <c:v>89.1</c:v>
                </c:pt>
                <c:pt idx="220">
                  <c:v>89.1</c:v>
                </c:pt>
                <c:pt idx="221">
                  <c:v>89.1</c:v>
                </c:pt>
                <c:pt idx="222">
                  <c:v>89.1</c:v>
                </c:pt>
                <c:pt idx="223">
                  <c:v>89.1</c:v>
                </c:pt>
                <c:pt idx="224">
                  <c:v>89.1</c:v>
                </c:pt>
                <c:pt idx="225">
                  <c:v>89.1</c:v>
                </c:pt>
                <c:pt idx="226">
                  <c:v>89.1</c:v>
                </c:pt>
                <c:pt idx="227">
                  <c:v>89.1</c:v>
                </c:pt>
                <c:pt idx="228">
                  <c:v>89.1</c:v>
                </c:pt>
                <c:pt idx="229">
                  <c:v>89.1</c:v>
                </c:pt>
                <c:pt idx="230">
                  <c:v>89.1</c:v>
                </c:pt>
                <c:pt idx="231">
                  <c:v>89.1</c:v>
                </c:pt>
                <c:pt idx="232">
                  <c:v>89.1</c:v>
                </c:pt>
                <c:pt idx="233">
                  <c:v>89.1</c:v>
                </c:pt>
                <c:pt idx="234">
                  <c:v>89.1</c:v>
                </c:pt>
                <c:pt idx="235">
                  <c:v>89.1</c:v>
                </c:pt>
                <c:pt idx="236">
                  <c:v>89.1</c:v>
                </c:pt>
                <c:pt idx="237">
                  <c:v>89.1</c:v>
                </c:pt>
                <c:pt idx="238">
                  <c:v>89.1</c:v>
                </c:pt>
                <c:pt idx="239">
                  <c:v>89.1</c:v>
                </c:pt>
                <c:pt idx="240">
                  <c:v>89.1</c:v>
                </c:pt>
                <c:pt idx="241">
                  <c:v>88.7</c:v>
                </c:pt>
                <c:pt idx="242">
                  <c:v>88.7</c:v>
                </c:pt>
                <c:pt idx="243">
                  <c:v>88</c:v>
                </c:pt>
                <c:pt idx="244">
                  <c:v>88</c:v>
                </c:pt>
                <c:pt idx="245">
                  <c:v>88</c:v>
                </c:pt>
                <c:pt idx="246">
                  <c:v>88</c:v>
                </c:pt>
                <c:pt idx="247">
                  <c:v>88</c:v>
                </c:pt>
                <c:pt idx="248">
                  <c:v>88</c:v>
                </c:pt>
                <c:pt idx="249">
                  <c:v>88</c:v>
                </c:pt>
                <c:pt idx="250">
                  <c:v>88</c:v>
                </c:pt>
                <c:pt idx="251">
                  <c:v>88</c:v>
                </c:pt>
                <c:pt idx="252">
                  <c:v>88</c:v>
                </c:pt>
                <c:pt idx="253">
                  <c:v>88</c:v>
                </c:pt>
                <c:pt idx="254">
                  <c:v>88</c:v>
                </c:pt>
                <c:pt idx="255">
                  <c:v>88</c:v>
                </c:pt>
                <c:pt idx="256">
                  <c:v>88</c:v>
                </c:pt>
                <c:pt idx="257">
                  <c:v>88</c:v>
                </c:pt>
                <c:pt idx="258">
                  <c:v>88</c:v>
                </c:pt>
                <c:pt idx="259">
                  <c:v>88</c:v>
                </c:pt>
                <c:pt idx="260">
                  <c:v>88</c:v>
                </c:pt>
                <c:pt idx="261">
                  <c:v>88</c:v>
                </c:pt>
                <c:pt idx="262">
                  <c:v>88</c:v>
                </c:pt>
                <c:pt idx="263">
                  <c:v>88</c:v>
                </c:pt>
                <c:pt idx="264">
                  <c:v>88</c:v>
                </c:pt>
                <c:pt idx="265">
                  <c:v>88</c:v>
                </c:pt>
                <c:pt idx="266">
                  <c:v>88</c:v>
                </c:pt>
                <c:pt idx="267">
                  <c:v>88</c:v>
                </c:pt>
                <c:pt idx="268">
                  <c:v>88</c:v>
                </c:pt>
                <c:pt idx="269">
                  <c:v>88</c:v>
                </c:pt>
                <c:pt idx="270">
                  <c:v>88</c:v>
                </c:pt>
                <c:pt idx="271">
                  <c:v>88</c:v>
                </c:pt>
                <c:pt idx="272">
                  <c:v>88</c:v>
                </c:pt>
                <c:pt idx="273">
                  <c:v>88</c:v>
                </c:pt>
                <c:pt idx="274">
                  <c:v>88</c:v>
                </c:pt>
                <c:pt idx="275">
                  <c:v>88</c:v>
                </c:pt>
                <c:pt idx="276">
                  <c:v>88</c:v>
                </c:pt>
                <c:pt idx="277">
                  <c:v>88</c:v>
                </c:pt>
                <c:pt idx="278">
                  <c:v>88</c:v>
                </c:pt>
                <c:pt idx="279">
                  <c:v>88</c:v>
                </c:pt>
                <c:pt idx="280">
                  <c:v>88</c:v>
                </c:pt>
                <c:pt idx="281">
                  <c:v>88</c:v>
                </c:pt>
                <c:pt idx="282">
                  <c:v>88</c:v>
                </c:pt>
                <c:pt idx="283">
                  <c:v>88</c:v>
                </c:pt>
                <c:pt idx="284">
                  <c:v>88</c:v>
                </c:pt>
                <c:pt idx="285">
                  <c:v>88</c:v>
                </c:pt>
                <c:pt idx="286">
                  <c:v>88</c:v>
                </c:pt>
                <c:pt idx="287">
                  <c:v>88</c:v>
                </c:pt>
                <c:pt idx="288">
                  <c:v>88</c:v>
                </c:pt>
                <c:pt idx="289">
                  <c:v>88</c:v>
                </c:pt>
                <c:pt idx="290">
                  <c:v>88</c:v>
                </c:pt>
                <c:pt idx="291">
                  <c:v>88</c:v>
                </c:pt>
                <c:pt idx="292">
                  <c:v>88</c:v>
                </c:pt>
                <c:pt idx="293">
                  <c:v>88</c:v>
                </c:pt>
                <c:pt idx="294">
                  <c:v>88</c:v>
                </c:pt>
                <c:pt idx="295">
                  <c:v>88</c:v>
                </c:pt>
                <c:pt idx="296">
                  <c:v>88</c:v>
                </c:pt>
                <c:pt idx="297">
                  <c:v>88</c:v>
                </c:pt>
                <c:pt idx="298">
                  <c:v>88</c:v>
                </c:pt>
                <c:pt idx="299">
                  <c:v>88</c:v>
                </c:pt>
                <c:pt idx="300">
                  <c:v>88</c:v>
                </c:pt>
                <c:pt idx="301">
                  <c:v>88</c:v>
                </c:pt>
                <c:pt idx="302">
                  <c:v>88</c:v>
                </c:pt>
                <c:pt idx="303">
                  <c:v>88</c:v>
                </c:pt>
                <c:pt idx="304">
                  <c:v>88</c:v>
                </c:pt>
                <c:pt idx="305">
                  <c:v>88</c:v>
                </c:pt>
                <c:pt idx="306">
                  <c:v>88</c:v>
                </c:pt>
                <c:pt idx="307">
                  <c:v>88</c:v>
                </c:pt>
                <c:pt idx="308">
                  <c:v>88</c:v>
                </c:pt>
                <c:pt idx="309">
                  <c:v>88</c:v>
                </c:pt>
                <c:pt idx="310">
                  <c:v>88</c:v>
                </c:pt>
                <c:pt idx="311">
                  <c:v>88</c:v>
                </c:pt>
                <c:pt idx="312">
                  <c:v>88</c:v>
                </c:pt>
                <c:pt idx="313">
                  <c:v>88</c:v>
                </c:pt>
                <c:pt idx="314">
                  <c:v>88</c:v>
                </c:pt>
                <c:pt idx="315">
                  <c:v>88</c:v>
                </c:pt>
                <c:pt idx="316">
                  <c:v>88</c:v>
                </c:pt>
                <c:pt idx="317">
                  <c:v>88</c:v>
                </c:pt>
                <c:pt idx="318">
                  <c:v>88</c:v>
                </c:pt>
                <c:pt idx="319">
                  <c:v>88</c:v>
                </c:pt>
                <c:pt idx="320">
                  <c:v>88</c:v>
                </c:pt>
                <c:pt idx="321">
                  <c:v>88</c:v>
                </c:pt>
                <c:pt idx="322">
                  <c:v>88</c:v>
                </c:pt>
                <c:pt idx="323">
                  <c:v>88</c:v>
                </c:pt>
                <c:pt idx="324">
                  <c:v>87.4</c:v>
                </c:pt>
                <c:pt idx="325">
                  <c:v>87.3</c:v>
                </c:pt>
                <c:pt idx="326">
                  <c:v>87.3</c:v>
                </c:pt>
                <c:pt idx="327">
                  <c:v>87.3</c:v>
                </c:pt>
                <c:pt idx="328">
                  <c:v>87.3</c:v>
                </c:pt>
                <c:pt idx="329">
                  <c:v>87.1</c:v>
                </c:pt>
                <c:pt idx="330">
                  <c:v>87.1</c:v>
                </c:pt>
                <c:pt idx="331">
                  <c:v>87.1</c:v>
                </c:pt>
                <c:pt idx="332">
                  <c:v>87.1</c:v>
                </c:pt>
                <c:pt idx="333">
                  <c:v>87.1</c:v>
                </c:pt>
                <c:pt idx="334">
                  <c:v>87.1</c:v>
                </c:pt>
                <c:pt idx="335">
                  <c:v>87.1</c:v>
                </c:pt>
                <c:pt idx="336">
                  <c:v>87.1</c:v>
                </c:pt>
                <c:pt idx="337">
                  <c:v>87.1</c:v>
                </c:pt>
                <c:pt idx="338">
                  <c:v>87.1</c:v>
                </c:pt>
                <c:pt idx="339">
                  <c:v>87.1</c:v>
                </c:pt>
                <c:pt idx="340">
                  <c:v>87.1</c:v>
                </c:pt>
                <c:pt idx="341">
                  <c:v>87.1</c:v>
                </c:pt>
                <c:pt idx="342">
                  <c:v>87.1</c:v>
                </c:pt>
                <c:pt idx="343">
                  <c:v>87.1</c:v>
                </c:pt>
                <c:pt idx="344">
                  <c:v>87.1</c:v>
                </c:pt>
                <c:pt idx="345">
                  <c:v>87.1</c:v>
                </c:pt>
                <c:pt idx="346">
                  <c:v>87.1</c:v>
                </c:pt>
                <c:pt idx="347">
                  <c:v>87.1</c:v>
                </c:pt>
                <c:pt idx="348">
                  <c:v>87.1</c:v>
                </c:pt>
                <c:pt idx="349">
                  <c:v>87.1</c:v>
                </c:pt>
                <c:pt idx="350">
                  <c:v>87.1</c:v>
                </c:pt>
                <c:pt idx="351">
                  <c:v>87.1</c:v>
                </c:pt>
                <c:pt idx="352">
                  <c:v>87.1</c:v>
                </c:pt>
                <c:pt idx="353">
                  <c:v>87.1</c:v>
                </c:pt>
                <c:pt idx="354">
                  <c:v>87.1</c:v>
                </c:pt>
                <c:pt idx="355">
                  <c:v>87.1</c:v>
                </c:pt>
                <c:pt idx="356">
                  <c:v>87.1</c:v>
                </c:pt>
                <c:pt idx="357">
                  <c:v>87.1</c:v>
                </c:pt>
                <c:pt idx="358">
                  <c:v>87.1</c:v>
                </c:pt>
                <c:pt idx="359">
                  <c:v>87.1</c:v>
                </c:pt>
                <c:pt idx="360">
                  <c:v>87.1</c:v>
                </c:pt>
                <c:pt idx="361">
                  <c:v>87.1</c:v>
                </c:pt>
                <c:pt idx="362">
                  <c:v>87.1</c:v>
                </c:pt>
                <c:pt idx="363">
                  <c:v>87.1</c:v>
                </c:pt>
                <c:pt idx="364">
                  <c:v>87.1</c:v>
                </c:pt>
                <c:pt idx="365">
                  <c:v>87.1</c:v>
                </c:pt>
                <c:pt idx="366">
                  <c:v>87.1</c:v>
                </c:pt>
                <c:pt idx="367">
                  <c:v>87.1</c:v>
                </c:pt>
                <c:pt idx="368">
                  <c:v>87.1</c:v>
                </c:pt>
                <c:pt idx="369">
                  <c:v>87.1</c:v>
                </c:pt>
                <c:pt idx="370">
                  <c:v>87.1</c:v>
                </c:pt>
                <c:pt idx="371">
                  <c:v>87.1</c:v>
                </c:pt>
                <c:pt idx="372">
                  <c:v>87.1</c:v>
                </c:pt>
                <c:pt idx="373">
                  <c:v>87.1</c:v>
                </c:pt>
                <c:pt idx="374">
                  <c:v>87.1</c:v>
                </c:pt>
                <c:pt idx="375">
                  <c:v>87.1</c:v>
                </c:pt>
                <c:pt idx="376">
                  <c:v>87.1</c:v>
                </c:pt>
                <c:pt idx="377">
                  <c:v>87.1</c:v>
                </c:pt>
                <c:pt idx="378">
                  <c:v>87.1</c:v>
                </c:pt>
                <c:pt idx="379">
                  <c:v>87.1</c:v>
                </c:pt>
                <c:pt idx="380">
                  <c:v>87.1</c:v>
                </c:pt>
                <c:pt idx="381">
                  <c:v>87.1</c:v>
                </c:pt>
                <c:pt idx="382">
                  <c:v>87.1</c:v>
                </c:pt>
                <c:pt idx="383">
                  <c:v>87.1</c:v>
                </c:pt>
                <c:pt idx="384">
                  <c:v>87.1</c:v>
                </c:pt>
                <c:pt idx="385">
                  <c:v>87.1</c:v>
                </c:pt>
                <c:pt idx="386">
                  <c:v>87.1</c:v>
                </c:pt>
                <c:pt idx="387">
                  <c:v>87.1</c:v>
                </c:pt>
                <c:pt idx="388">
                  <c:v>87.1</c:v>
                </c:pt>
                <c:pt idx="389">
                  <c:v>86.7</c:v>
                </c:pt>
                <c:pt idx="390">
                  <c:v>86.7</c:v>
                </c:pt>
                <c:pt idx="391">
                  <c:v>86.4</c:v>
                </c:pt>
                <c:pt idx="392">
                  <c:v>86.4</c:v>
                </c:pt>
                <c:pt idx="393">
                  <c:v>86.4</c:v>
                </c:pt>
                <c:pt idx="394">
                  <c:v>86.2</c:v>
                </c:pt>
                <c:pt idx="395">
                  <c:v>86</c:v>
                </c:pt>
                <c:pt idx="396">
                  <c:v>86</c:v>
                </c:pt>
                <c:pt idx="397">
                  <c:v>86</c:v>
                </c:pt>
                <c:pt idx="398">
                  <c:v>86</c:v>
                </c:pt>
                <c:pt idx="399">
                  <c:v>86</c:v>
                </c:pt>
                <c:pt idx="400">
                  <c:v>86</c:v>
                </c:pt>
                <c:pt idx="401">
                  <c:v>86</c:v>
                </c:pt>
                <c:pt idx="402">
                  <c:v>86</c:v>
                </c:pt>
                <c:pt idx="403">
                  <c:v>86</c:v>
                </c:pt>
                <c:pt idx="404">
                  <c:v>86</c:v>
                </c:pt>
                <c:pt idx="405">
                  <c:v>86</c:v>
                </c:pt>
                <c:pt idx="406">
                  <c:v>86</c:v>
                </c:pt>
                <c:pt idx="407">
                  <c:v>86</c:v>
                </c:pt>
                <c:pt idx="408">
                  <c:v>86</c:v>
                </c:pt>
                <c:pt idx="409">
                  <c:v>86</c:v>
                </c:pt>
                <c:pt idx="410">
                  <c:v>86</c:v>
                </c:pt>
                <c:pt idx="411">
                  <c:v>86</c:v>
                </c:pt>
                <c:pt idx="412">
                  <c:v>86</c:v>
                </c:pt>
                <c:pt idx="413">
                  <c:v>86</c:v>
                </c:pt>
                <c:pt idx="414">
                  <c:v>86</c:v>
                </c:pt>
                <c:pt idx="415">
                  <c:v>86</c:v>
                </c:pt>
                <c:pt idx="416">
                  <c:v>86</c:v>
                </c:pt>
                <c:pt idx="417">
                  <c:v>86</c:v>
                </c:pt>
                <c:pt idx="418">
                  <c:v>86</c:v>
                </c:pt>
                <c:pt idx="419">
                  <c:v>86</c:v>
                </c:pt>
                <c:pt idx="420">
                  <c:v>86</c:v>
                </c:pt>
                <c:pt idx="421">
                  <c:v>86</c:v>
                </c:pt>
                <c:pt idx="422">
                  <c:v>86</c:v>
                </c:pt>
                <c:pt idx="423">
                  <c:v>86</c:v>
                </c:pt>
                <c:pt idx="424">
                  <c:v>86</c:v>
                </c:pt>
                <c:pt idx="425">
                  <c:v>86</c:v>
                </c:pt>
                <c:pt idx="426">
                  <c:v>86</c:v>
                </c:pt>
                <c:pt idx="427">
                  <c:v>86</c:v>
                </c:pt>
                <c:pt idx="428">
                  <c:v>86</c:v>
                </c:pt>
                <c:pt idx="429">
                  <c:v>86</c:v>
                </c:pt>
                <c:pt idx="430">
                  <c:v>86</c:v>
                </c:pt>
                <c:pt idx="431">
                  <c:v>86</c:v>
                </c:pt>
                <c:pt idx="432">
                  <c:v>86</c:v>
                </c:pt>
                <c:pt idx="433">
                  <c:v>86</c:v>
                </c:pt>
                <c:pt idx="434">
                  <c:v>86</c:v>
                </c:pt>
                <c:pt idx="435">
                  <c:v>86</c:v>
                </c:pt>
                <c:pt idx="436">
                  <c:v>86</c:v>
                </c:pt>
                <c:pt idx="437">
                  <c:v>86</c:v>
                </c:pt>
                <c:pt idx="438">
                  <c:v>86</c:v>
                </c:pt>
                <c:pt idx="439">
                  <c:v>86</c:v>
                </c:pt>
                <c:pt idx="440">
                  <c:v>86</c:v>
                </c:pt>
                <c:pt idx="441">
                  <c:v>86</c:v>
                </c:pt>
                <c:pt idx="442">
                  <c:v>86</c:v>
                </c:pt>
                <c:pt idx="443">
                  <c:v>86</c:v>
                </c:pt>
                <c:pt idx="444">
                  <c:v>86</c:v>
                </c:pt>
                <c:pt idx="445">
                  <c:v>86</c:v>
                </c:pt>
                <c:pt idx="446">
                  <c:v>86</c:v>
                </c:pt>
                <c:pt idx="447">
                  <c:v>86</c:v>
                </c:pt>
                <c:pt idx="448">
                  <c:v>86</c:v>
                </c:pt>
                <c:pt idx="449">
                  <c:v>86</c:v>
                </c:pt>
                <c:pt idx="450">
                  <c:v>86</c:v>
                </c:pt>
                <c:pt idx="451">
                  <c:v>86</c:v>
                </c:pt>
                <c:pt idx="452">
                  <c:v>86</c:v>
                </c:pt>
                <c:pt idx="453">
                  <c:v>86</c:v>
                </c:pt>
                <c:pt idx="454">
                  <c:v>86</c:v>
                </c:pt>
                <c:pt idx="455">
                  <c:v>86</c:v>
                </c:pt>
                <c:pt idx="456">
                  <c:v>86</c:v>
                </c:pt>
                <c:pt idx="457">
                  <c:v>86</c:v>
                </c:pt>
                <c:pt idx="458">
                  <c:v>86</c:v>
                </c:pt>
                <c:pt idx="459">
                  <c:v>86</c:v>
                </c:pt>
                <c:pt idx="460">
                  <c:v>86</c:v>
                </c:pt>
                <c:pt idx="461">
                  <c:v>86</c:v>
                </c:pt>
                <c:pt idx="462">
                  <c:v>86</c:v>
                </c:pt>
                <c:pt idx="463">
                  <c:v>86</c:v>
                </c:pt>
                <c:pt idx="464">
                  <c:v>86</c:v>
                </c:pt>
                <c:pt idx="465">
                  <c:v>86</c:v>
                </c:pt>
                <c:pt idx="466">
                  <c:v>86</c:v>
                </c:pt>
                <c:pt idx="467">
                  <c:v>85.6</c:v>
                </c:pt>
                <c:pt idx="468">
                  <c:v>85.3</c:v>
                </c:pt>
                <c:pt idx="469">
                  <c:v>84.9</c:v>
                </c:pt>
                <c:pt idx="470">
                  <c:v>84.9</c:v>
                </c:pt>
                <c:pt idx="471">
                  <c:v>84.9</c:v>
                </c:pt>
                <c:pt idx="472">
                  <c:v>84.9</c:v>
                </c:pt>
                <c:pt idx="473">
                  <c:v>84.9</c:v>
                </c:pt>
                <c:pt idx="474">
                  <c:v>84.9</c:v>
                </c:pt>
                <c:pt idx="475">
                  <c:v>84.9</c:v>
                </c:pt>
                <c:pt idx="476">
                  <c:v>84.9</c:v>
                </c:pt>
                <c:pt idx="477">
                  <c:v>84.9</c:v>
                </c:pt>
                <c:pt idx="478">
                  <c:v>84.9</c:v>
                </c:pt>
                <c:pt idx="479">
                  <c:v>84.9</c:v>
                </c:pt>
                <c:pt idx="480">
                  <c:v>84.9</c:v>
                </c:pt>
                <c:pt idx="481">
                  <c:v>84.9</c:v>
                </c:pt>
                <c:pt idx="482">
                  <c:v>84.9</c:v>
                </c:pt>
                <c:pt idx="483">
                  <c:v>84.9</c:v>
                </c:pt>
                <c:pt idx="484">
                  <c:v>84.9</c:v>
                </c:pt>
                <c:pt idx="485">
                  <c:v>84.9</c:v>
                </c:pt>
                <c:pt idx="486">
                  <c:v>84.9</c:v>
                </c:pt>
                <c:pt idx="487">
                  <c:v>84.9</c:v>
                </c:pt>
                <c:pt idx="488">
                  <c:v>84.9</c:v>
                </c:pt>
                <c:pt idx="489">
                  <c:v>84.9</c:v>
                </c:pt>
                <c:pt idx="490">
                  <c:v>84.9</c:v>
                </c:pt>
                <c:pt idx="491">
                  <c:v>84.9</c:v>
                </c:pt>
                <c:pt idx="492">
                  <c:v>84.9</c:v>
                </c:pt>
                <c:pt idx="493">
                  <c:v>84.9</c:v>
                </c:pt>
                <c:pt idx="494">
                  <c:v>84.9</c:v>
                </c:pt>
                <c:pt idx="495">
                  <c:v>84.9</c:v>
                </c:pt>
                <c:pt idx="496">
                  <c:v>84.9</c:v>
                </c:pt>
                <c:pt idx="497">
                  <c:v>84.9</c:v>
                </c:pt>
                <c:pt idx="498">
                  <c:v>84.9</c:v>
                </c:pt>
                <c:pt idx="499">
                  <c:v>84.9</c:v>
                </c:pt>
                <c:pt idx="500">
                  <c:v>84.9</c:v>
                </c:pt>
                <c:pt idx="501">
                  <c:v>84.9</c:v>
                </c:pt>
                <c:pt idx="502">
                  <c:v>84.9</c:v>
                </c:pt>
                <c:pt idx="503">
                  <c:v>84.9</c:v>
                </c:pt>
                <c:pt idx="504">
                  <c:v>84.9</c:v>
                </c:pt>
                <c:pt idx="505">
                  <c:v>84.9</c:v>
                </c:pt>
                <c:pt idx="506">
                  <c:v>84.9</c:v>
                </c:pt>
                <c:pt idx="507">
                  <c:v>84.9</c:v>
                </c:pt>
                <c:pt idx="508">
                  <c:v>84.9</c:v>
                </c:pt>
                <c:pt idx="509">
                  <c:v>84.9</c:v>
                </c:pt>
                <c:pt idx="510">
                  <c:v>84.9</c:v>
                </c:pt>
                <c:pt idx="511">
                  <c:v>84.9</c:v>
                </c:pt>
                <c:pt idx="512">
                  <c:v>84.9</c:v>
                </c:pt>
                <c:pt idx="513">
                  <c:v>84.9</c:v>
                </c:pt>
                <c:pt idx="514">
                  <c:v>84.9</c:v>
                </c:pt>
                <c:pt idx="515">
                  <c:v>84.9</c:v>
                </c:pt>
                <c:pt idx="516">
                  <c:v>84.9</c:v>
                </c:pt>
                <c:pt idx="517">
                  <c:v>84.9</c:v>
                </c:pt>
                <c:pt idx="518">
                  <c:v>84.9</c:v>
                </c:pt>
                <c:pt idx="519">
                  <c:v>84.9</c:v>
                </c:pt>
                <c:pt idx="520">
                  <c:v>84.9</c:v>
                </c:pt>
                <c:pt idx="521">
                  <c:v>84.9</c:v>
                </c:pt>
                <c:pt idx="522">
                  <c:v>84.9</c:v>
                </c:pt>
                <c:pt idx="523">
                  <c:v>84.9</c:v>
                </c:pt>
                <c:pt idx="524">
                  <c:v>84.9</c:v>
                </c:pt>
                <c:pt idx="525">
                  <c:v>84.9</c:v>
                </c:pt>
                <c:pt idx="526">
                  <c:v>84.9</c:v>
                </c:pt>
                <c:pt idx="527">
                  <c:v>84.9</c:v>
                </c:pt>
                <c:pt idx="528">
                  <c:v>84.9</c:v>
                </c:pt>
                <c:pt idx="529">
                  <c:v>84.9</c:v>
                </c:pt>
                <c:pt idx="530">
                  <c:v>84.9</c:v>
                </c:pt>
                <c:pt idx="531">
                  <c:v>84.9</c:v>
                </c:pt>
                <c:pt idx="532">
                  <c:v>84.9</c:v>
                </c:pt>
                <c:pt idx="533">
                  <c:v>84.9</c:v>
                </c:pt>
                <c:pt idx="534">
                  <c:v>84.9</c:v>
                </c:pt>
                <c:pt idx="535">
                  <c:v>84.9</c:v>
                </c:pt>
                <c:pt idx="536">
                  <c:v>84.9</c:v>
                </c:pt>
                <c:pt idx="537">
                  <c:v>84.9</c:v>
                </c:pt>
                <c:pt idx="538">
                  <c:v>84.9</c:v>
                </c:pt>
                <c:pt idx="539">
                  <c:v>84.9</c:v>
                </c:pt>
                <c:pt idx="540">
                  <c:v>84.9</c:v>
                </c:pt>
                <c:pt idx="541">
                  <c:v>84.9</c:v>
                </c:pt>
                <c:pt idx="542">
                  <c:v>84.9</c:v>
                </c:pt>
                <c:pt idx="543">
                  <c:v>84.9</c:v>
                </c:pt>
                <c:pt idx="544">
                  <c:v>84.9</c:v>
                </c:pt>
                <c:pt idx="545">
                  <c:v>84.9</c:v>
                </c:pt>
                <c:pt idx="546">
                  <c:v>84.9</c:v>
                </c:pt>
                <c:pt idx="547">
                  <c:v>84.9</c:v>
                </c:pt>
                <c:pt idx="548">
                  <c:v>84.7</c:v>
                </c:pt>
                <c:pt idx="549">
                  <c:v>84.7</c:v>
                </c:pt>
                <c:pt idx="550">
                  <c:v>84.7</c:v>
                </c:pt>
                <c:pt idx="551">
                  <c:v>84.6</c:v>
                </c:pt>
                <c:pt idx="552">
                  <c:v>84.6</c:v>
                </c:pt>
                <c:pt idx="553">
                  <c:v>84.2</c:v>
                </c:pt>
                <c:pt idx="554">
                  <c:v>84.2</c:v>
                </c:pt>
                <c:pt idx="555">
                  <c:v>84</c:v>
                </c:pt>
                <c:pt idx="556">
                  <c:v>84</c:v>
                </c:pt>
                <c:pt idx="557">
                  <c:v>84</c:v>
                </c:pt>
                <c:pt idx="558">
                  <c:v>84</c:v>
                </c:pt>
                <c:pt idx="559">
                  <c:v>84</c:v>
                </c:pt>
                <c:pt idx="560">
                  <c:v>84</c:v>
                </c:pt>
                <c:pt idx="561">
                  <c:v>84</c:v>
                </c:pt>
                <c:pt idx="562">
                  <c:v>84</c:v>
                </c:pt>
                <c:pt idx="563">
                  <c:v>84</c:v>
                </c:pt>
                <c:pt idx="564">
                  <c:v>84</c:v>
                </c:pt>
                <c:pt idx="565">
                  <c:v>84</c:v>
                </c:pt>
                <c:pt idx="566">
                  <c:v>84</c:v>
                </c:pt>
                <c:pt idx="567">
                  <c:v>84</c:v>
                </c:pt>
                <c:pt idx="568">
                  <c:v>84</c:v>
                </c:pt>
                <c:pt idx="569">
                  <c:v>84</c:v>
                </c:pt>
                <c:pt idx="570">
                  <c:v>84</c:v>
                </c:pt>
                <c:pt idx="571">
                  <c:v>84</c:v>
                </c:pt>
                <c:pt idx="572">
                  <c:v>84</c:v>
                </c:pt>
                <c:pt idx="573">
                  <c:v>84</c:v>
                </c:pt>
                <c:pt idx="574">
                  <c:v>84</c:v>
                </c:pt>
                <c:pt idx="575">
                  <c:v>84</c:v>
                </c:pt>
                <c:pt idx="576">
                  <c:v>84</c:v>
                </c:pt>
                <c:pt idx="577">
                  <c:v>84</c:v>
                </c:pt>
                <c:pt idx="578">
                  <c:v>84</c:v>
                </c:pt>
                <c:pt idx="579">
                  <c:v>84</c:v>
                </c:pt>
                <c:pt idx="580">
                  <c:v>84</c:v>
                </c:pt>
                <c:pt idx="581">
                  <c:v>84</c:v>
                </c:pt>
                <c:pt idx="582">
                  <c:v>84</c:v>
                </c:pt>
                <c:pt idx="583">
                  <c:v>84</c:v>
                </c:pt>
                <c:pt idx="584">
                  <c:v>84</c:v>
                </c:pt>
                <c:pt idx="585">
                  <c:v>84</c:v>
                </c:pt>
                <c:pt idx="586">
                  <c:v>84</c:v>
                </c:pt>
                <c:pt idx="587">
                  <c:v>84</c:v>
                </c:pt>
                <c:pt idx="588">
                  <c:v>84</c:v>
                </c:pt>
                <c:pt idx="589">
                  <c:v>84</c:v>
                </c:pt>
                <c:pt idx="590">
                  <c:v>84</c:v>
                </c:pt>
                <c:pt idx="591">
                  <c:v>84</c:v>
                </c:pt>
                <c:pt idx="592">
                  <c:v>84</c:v>
                </c:pt>
                <c:pt idx="593">
                  <c:v>84</c:v>
                </c:pt>
                <c:pt idx="594">
                  <c:v>84</c:v>
                </c:pt>
                <c:pt idx="595">
                  <c:v>84</c:v>
                </c:pt>
                <c:pt idx="596">
                  <c:v>84</c:v>
                </c:pt>
                <c:pt idx="597">
                  <c:v>84</c:v>
                </c:pt>
                <c:pt idx="598">
                  <c:v>84</c:v>
                </c:pt>
                <c:pt idx="599">
                  <c:v>84</c:v>
                </c:pt>
                <c:pt idx="600">
                  <c:v>84</c:v>
                </c:pt>
                <c:pt idx="601">
                  <c:v>84</c:v>
                </c:pt>
                <c:pt idx="602">
                  <c:v>84</c:v>
                </c:pt>
                <c:pt idx="603">
                  <c:v>84</c:v>
                </c:pt>
                <c:pt idx="604">
                  <c:v>84</c:v>
                </c:pt>
                <c:pt idx="605">
                  <c:v>84</c:v>
                </c:pt>
                <c:pt idx="606">
                  <c:v>84</c:v>
                </c:pt>
                <c:pt idx="607">
                  <c:v>84</c:v>
                </c:pt>
                <c:pt idx="608">
                  <c:v>84</c:v>
                </c:pt>
                <c:pt idx="609">
                  <c:v>84</c:v>
                </c:pt>
                <c:pt idx="610">
                  <c:v>84</c:v>
                </c:pt>
                <c:pt idx="611">
                  <c:v>84</c:v>
                </c:pt>
                <c:pt idx="612">
                  <c:v>84</c:v>
                </c:pt>
                <c:pt idx="613">
                  <c:v>84</c:v>
                </c:pt>
                <c:pt idx="614">
                  <c:v>84</c:v>
                </c:pt>
                <c:pt idx="615">
                  <c:v>84</c:v>
                </c:pt>
                <c:pt idx="616">
                  <c:v>84</c:v>
                </c:pt>
                <c:pt idx="617">
                  <c:v>84</c:v>
                </c:pt>
                <c:pt idx="618">
                  <c:v>84</c:v>
                </c:pt>
                <c:pt idx="619">
                  <c:v>84</c:v>
                </c:pt>
                <c:pt idx="620">
                  <c:v>84</c:v>
                </c:pt>
                <c:pt idx="621">
                  <c:v>84</c:v>
                </c:pt>
                <c:pt idx="622">
                  <c:v>84</c:v>
                </c:pt>
                <c:pt idx="623">
                  <c:v>84</c:v>
                </c:pt>
                <c:pt idx="624">
                  <c:v>83.7</c:v>
                </c:pt>
                <c:pt idx="625">
                  <c:v>83.7</c:v>
                </c:pt>
                <c:pt idx="626">
                  <c:v>83.7</c:v>
                </c:pt>
                <c:pt idx="627">
                  <c:v>83.7</c:v>
                </c:pt>
                <c:pt idx="628">
                  <c:v>83.3</c:v>
                </c:pt>
                <c:pt idx="629">
                  <c:v>82.9</c:v>
                </c:pt>
                <c:pt idx="630">
                  <c:v>82.9</c:v>
                </c:pt>
                <c:pt idx="631">
                  <c:v>82.9</c:v>
                </c:pt>
                <c:pt idx="632">
                  <c:v>82.9</c:v>
                </c:pt>
                <c:pt idx="633">
                  <c:v>82.9</c:v>
                </c:pt>
                <c:pt idx="634">
                  <c:v>82.9</c:v>
                </c:pt>
                <c:pt idx="635">
                  <c:v>82.9</c:v>
                </c:pt>
                <c:pt idx="636">
                  <c:v>82.9</c:v>
                </c:pt>
                <c:pt idx="637">
                  <c:v>82.9</c:v>
                </c:pt>
                <c:pt idx="638">
                  <c:v>82.9</c:v>
                </c:pt>
                <c:pt idx="639">
                  <c:v>82.9</c:v>
                </c:pt>
                <c:pt idx="640">
                  <c:v>82.9</c:v>
                </c:pt>
                <c:pt idx="641">
                  <c:v>82.9</c:v>
                </c:pt>
                <c:pt idx="642">
                  <c:v>82.9</c:v>
                </c:pt>
                <c:pt idx="643">
                  <c:v>82.9</c:v>
                </c:pt>
                <c:pt idx="644">
                  <c:v>82.9</c:v>
                </c:pt>
                <c:pt idx="645">
                  <c:v>82.9</c:v>
                </c:pt>
                <c:pt idx="646">
                  <c:v>82.9</c:v>
                </c:pt>
                <c:pt idx="647">
                  <c:v>82.9</c:v>
                </c:pt>
                <c:pt idx="648">
                  <c:v>82.9</c:v>
                </c:pt>
                <c:pt idx="649">
                  <c:v>82.9</c:v>
                </c:pt>
                <c:pt idx="650">
                  <c:v>82.9</c:v>
                </c:pt>
                <c:pt idx="651">
                  <c:v>82.9</c:v>
                </c:pt>
                <c:pt idx="652">
                  <c:v>82.9</c:v>
                </c:pt>
                <c:pt idx="653">
                  <c:v>82.9</c:v>
                </c:pt>
                <c:pt idx="654">
                  <c:v>82.9</c:v>
                </c:pt>
                <c:pt idx="655">
                  <c:v>82.9</c:v>
                </c:pt>
                <c:pt idx="656">
                  <c:v>82.9</c:v>
                </c:pt>
                <c:pt idx="657">
                  <c:v>82.9</c:v>
                </c:pt>
                <c:pt idx="658">
                  <c:v>82.9</c:v>
                </c:pt>
                <c:pt idx="659">
                  <c:v>82.9</c:v>
                </c:pt>
                <c:pt idx="660">
                  <c:v>82.9</c:v>
                </c:pt>
                <c:pt idx="661">
                  <c:v>82.9</c:v>
                </c:pt>
                <c:pt idx="662">
                  <c:v>82.9</c:v>
                </c:pt>
                <c:pt idx="663">
                  <c:v>82.9</c:v>
                </c:pt>
                <c:pt idx="664">
                  <c:v>82.9</c:v>
                </c:pt>
                <c:pt idx="665">
                  <c:v>82.9</c:v>
                </c:pt>
                <c:pt idx="666">
                  <c:v>82.9</c:v>
                </c:pt>
                <c:pt idx="667">
                  <c:v>82.9</c:v>
                </c:pt>
                <c:pt idx="668">
                  <c:v>82.9</c:v>
                </c:pt>
                <c:pt idx="669">
                  <c:v>82.9</c:v>
                </c:pt>
                <c:pt idx="670">
                  <c:v>82.9</c:v>
                </c:pt>
                <c:pt idx="671">
                  <c:v>82.9</c:v>
                </c:pt>
                <c:pt idx="672">
                  <c:v>82.9</c:v>
                </c:pt>
                <c:pt idx="673">
                  <c:v>82.9</c:v>
                </c:pt>
                <c:pt idx="674">
                  <c:v>82.9</c:v>
                </c:pt>
                <c:pt idx="675">
                  <c:v>82.9</c:v>
                </c:pt>
                <c:pt idx="676">
                  <c:v>82.9</c:v>
                </c:pt>
                <c:pt idx="677">
                  <c:v>82.9</c:v>
                </c:pt>
                <c:pt idx="678">
                  <c:v>82.9</c:v>
                </c:pt>
                <c:pt idx="679">
                  <c:v>82.9</c:v>
                </c:pt>
                <c:pt idx="680">
                  <c:v>82.9</c:v>
                </c:pt>
                <c:pt idx="681">
                  <c:v>82.9</c:v>
                </c:pt>
                <c:pt idx="682">
                  <c:v>82.9</c:v>
                </c:pt>
                <c:pt idx="683">
                  <c:v>82.9</c:v>
                </c:pt>
                <c:pt idx="684">
                  <c:v>82.9</c:v>
                </c:pt>
                <c:pt idx="685">
                  <c:v>82.9</c:v>
                </c:pt>
                <c:pt idx="686">
                  <c:v>82.9</c:v>
                </c:pt>
                <c:pt idx="687">
                  <c:v>82.9</c:v>
                </c:pt>
                <c:pt idx="688">
                  <c:v>82.9</c:v>
                </c:pt>
                <c:pt idx="689">
                  <c:v>82.9</c:v>
                </c:pt>
                <c:pt idx="690">
                  <c:v>82.9</c:v>
                </c:pt>
                <c:pt idx="691">
                  <c:v>82.9</c:v>
                </c:pt>
                <c:pt idx="692">
                  <c:v>82.9</c:v>
                </c:pt>
                <c:pt idx="693">
                  <c:v>82.9</c:v>
                </c:pt>
                <c:pt idx="694">
                  <c:v>82.9</c:v>
                </c:pt>
                <c:pt idx="695">
                  <c:v>82.9</c:v>
                </c:pt>
                <c:pt idx="696">
                  <c:v>82.9</c:v>
                </c:pt>
                <c:pt idx="697">
                  <c:v>82.9</c:v>
                </c:pt>
                <c:pt idx="698">
                  <c:v>82.9</c:v>
                </c:pt>
                <c:pt idx="699">
                  <c:v>82.9</c:v>
                </c:pt>
                <c:pt idx="700">
                  <c:v>82.9</c:v>
                </c:pt>
                <c:pt idx="701">
                  <c:v>82.9</c:v>
                </c:pt>
                <c:pt idx="702">
                  <c:v>82.9</c:v>
                </c:pt>
                <c:pt idx="703">
                  <c:v>82.9</c:v>
                </c:pt>
                <c:pt idx="704">
                  <c:v>82.9</c:v>
                </c:pt>
                <c:pt idx="705">
                  <c:v>82.8</c:v>
                </c:pt>
                <c:pt idx="706">
                  <c:v>82.8</c:v>
                </c:pt>
                <c:pt idx="707">
                  <c:v>82.8</c:v>
                </c:pt>
                <c:pt idx="708">
                  <c:v>82.8</c:v>
                </c:pt>
                <c:pt idx="709">
                  <c:v>82.4</c:v>
                </c:pt>
                <c:pt idx="710">
                  <c:v>82.4</c:v>
                </c:pt>
                <c:pt idx="711">
                  <c:v>82.2</c:v>
                </c:pt>
                <c:pt idx="712">
                  <c:v>82.2</c:v>
                </c:pt>
                <c:pt idx="713">
                  <c:v>82</c:v>
                </c:pt>
                <c:pt idx="714">
                  <c:v>82</c:v>
                </c:pt>
                <c:pt idx="715">
                  <c:v>82</c:v>
                </c:pt>
                <c:pt idx="716">
                  <c:v>82</c:v>
                </c:pt>
                <c:pt idx="717">
                  <c:v>82</c:v>
                </c:pt>
                <c:pt idx="718">
                  <c:v>82</c:v>
                </c:pt>
                <c:pt idx="719">
                  <c:v>82</c:v>
                </c:pt>
                <c:pt idx="720">
                  <c:v>82</c:v>
                </c:pt>
                <c:pt idx="721">
                  <c:v>82</c:v>
                </c:pt>
                <c:pt idx="722">
                  <c:v>82</c:v>
                </c:pt>
                <c:pt idx="723">
                  <c:v>82</c:v>
                </c:pt>
                <c:pt idx="724">
                  <c:v>82</c:v>
                </c:pt>
                <c:pt idx="725">
                  <c:v>82</c:v>
                </c:pt>
                <c:pt idx="726">
                  <c:v>82</c:v>
                </c:pt>
                <c:pt idx="727">
                  <c:v>82</c:v>
                </c:pt>
                <c:pt idx="728">
                  <c:v>82</c:v>
                </c:pt>
                <c:pt idx="729">
                  <c:v>82</c:v>
                </c:pt>
                <c:pt idx="730">
                  <c:v>82</c:v>
                </c:pt>
                <c:pt idx="731">
                  <c:v>82</c:v>
                </c:pt>
                <c:pt idx="732">
                  <c:v>82</c:v>
                </c:pt>
                <c:pt idx="733">
                  <c:v>82</c:v>
                </c:pt>
                <c:pt idx="734">
                  <c:v>82</c:v>
                </c:pt>
                <c:pt idx="735">
                  <c:v>82</c:v>
                </c:pt>
                <c:pt idx="736">
                  <c:v>82</c:v>
                </c:pt>
                <c:pt idx="737">
                  <c:v>82</c:v>
                </c:pt>
                <c:pt idx="738">
                  <c:v>82</c:v>
                </c:pt>
                <c:pt idx="739">
                  <c:v>82</c:v>
                </c:pt>
                <c:pt idx="740">
                  <c:v>82</c:v>
                </c:pt>
                <c:pt idx="741">
                  <c:v>82</c:v>
                </c:pt>
                <c:pt idx="742">
                  <c:v>82</c:v>
                </c:pt>
                <c:pt idx="743">
                  <c:v>82</c:v>
                </c:pt>
                <c:pt idx="744">
                  <c:v>82</c:v>
                </c:pt>
                <c:pt idx="745">
                  <c:v>82</c:v>
                </c:pt>
                <c:pt idx="746">
                  <c:v>82</c:v>
                </c:pt>
                <c:pt idx="747">
                  <c:v>82</c:v>
                </c:pt>
                <c:pt idx="748">
                  <c:v>82</c:v>
                </c:pt>
                <c:pt idx="749">
                  <c:v>82</c:v>
                </c:pt>
                <c:pt idx="750">
                  <c:v>82</c:v>
                </c:pt>
                <c:pt idx="751">
                  <c:v>82</c:v>
                </c:pt>
                <c:pt idx="752">
                  <c:v>82</c:v>
                </c:pt>
                <c:pt idx="753">
                  <c:v>82</c:v>
                </c:pt>
                <c:pt idx="754">
                  <c:v>82</c:v>
                </c:pt>
                <c:pt idx="755">
                  <c:v>82</c:v>
                </c:pt>
                <c:pt idx="756">
                  <c:v>82</c:v>
                </c:pt>
                <c:pt idx="757">
                  <c:v>82</c:v>
                </c:pt>
                <c:pt idx="758">
                  <c:v>82</c:v>
                </c:pt>
                <c:pt idx="759">
                  <c:v>82</c:v>
                </c:pt>
                <c:pt idx="760">
                  <c:v>82</c:v>
                </c:pt>
                <c:pt idx="761">
                  <c:v>82</c:v>
                </c:pt>
                <c:pt idx="762">
                  <c:v>82</c:v>
                </c:pt>
                <c:pt idx="763">
                  <c:v>82</c:v>
                </c:pt>
                <c:pt idx="764">
                  <c:v>82</c:v>
                </c:pt>
                <c:pt idx="765">
                  <c:v>82</c:v>
                </c:pt>
                <c:pt idx="766">
                  <c:v>82</c:v>
                </c:pt>
                <c:pt idx="767">
                  <c:v>82</c:v>
                </c:pt>
                <c:pt idx="768">
                  <c:v>82</c:v>
                </c:pt>
                <c:pt idx="769">
                  <c:v>82</c:v>
                </c:pt>
                <c:pt idx="770">
                  <c:v>82</c:v>
                </c:pt>
                <c:pt idx="771">
                  <c:v>82</c:v>
                </c:pt>
                <c:pt idx="772">
                  <c:v>82</c:v>
                </c:pt>
                <c:pt idx="773">
                  <c:v>82</c:v>
                </c:pt>
                <c:pt idx="774">
                  <c:v>82</c:v>
                </c:pt>
                <c:pt idx="775">
                  <c:v>82</c:v>
                </c:pt>
                <c:pt idx="776">
                  <c:v>82</c:v>
                </c:pt>
                <c:pt idx="777">
                  <c:v>82</c:v>
                </c:pt>
                <c:pt idx="778">
                  <c:v>82</c:v>
                </c:pt>
                <c:pt idx="779">
                  <c:v>82</c:v>
                </c:pt>
                <c:pt idx="780">
                  <c:v>82</c:v>
                </c:pt>
                <c:pt idx="781">
                  <c:v>82</c:v>
                </c:pt>
                <c:pt idx="782">
                  <c:v>82</c:v>
                </c:pt>
                <c:pt idx="783">
                  <c:v>82</c:v>
                </c:pt>
                <c:pt idx="784">
                  <c:v>82</c:v>
                </c:pt>
                <c:pt idx="785">
                  <c:v>82</c:v>
                </c:pt>
                <c:pt idx="786">
                  <c:v>82</c:v>
                </c:pt>
                <c:pt idx="787">
                  <c:v>82</c:v>
                </c:pt>
                <c:pt idx="788">
                  <c:v>82</c:v>
                </c:pt>
                <c:pt idx="789">
                  <c:v>82</c:v>
                </c:pt>
                <c:pt idx="790">
                  <c:v>82</c:v>
                </c:pt>
                <c:pt idx="791">
                  <c:v>82</c:v>
                </c:pt>
                <c:pt idx="792">
                  <c:v>82</c:v>
                </c:pt>
                <c:pt idx="793">
                  <c:v>82</c:v>
                </c:pt>
                <c:pt idx="794">
                  <c:v>82</c:v>
                </c:pt>
                <c:pt idx="795">
                  <c:v>82</c:v>
                </c:pt>
                <c:pt idx="796">
                  <c:v>82</c:v>
                </c:pt>
                <c:pt idx="797">
                  <c:v>82</c:v>
                </c:pt>
                <c:pt idx="798">
                  <c:v>82</c:v>
                </c:pt>
                <c:pt idx="799">
                  <c:v>82</c:v>
                </c:pt>
                <c:pt idx="800">
                  <c:v>82</c:v>
                </c:pt>
                <c:pt idx="801">
                  <c:v>82</c:v>
                </c:pt>
                <c:pt idx="802">
                  <c:v>82</c:v>
                </c:pt>
                <c:pt idx="803">
                  <c:v>82</c:v>
                </c:pt>
                <c:pt idx="804">
                  <c:v>82</c:v>
                </c:pt>
                <c:pt idx="805">
                  <c:v>82</c:v>
                </c:pt>
                <c:pt idx="806">
                  <c:v>82</c:v>
                </c:pt>
                <c:pt idx="807">
                  <c:v>82</c:v>
                </c:pt>
                <c:pt idx="808">
                  <c:v>82</c:v>
                </c:pt>
                <c:pt idx="809">
                  <c:v>82</c:v>
                </c:pt>
                <c:pt idx="810">
                  <c:v>82</c:v>
                </c:pt>
                <c:pt idx="811">
                  <c:v>82</c:v>
                </c:pt>
                <c:pt idx="812">
                  <c:v>82</c:v>
                </c:pt>
                <c:pt idx="813">
                  <c:v>82</c:v>
                </c:pt>
                <c:pt idx="814">
                  <c:v>82</c:v>
                </c:pt>
                <c:pt idx="815">
                  <c:v>82</c:v>
                </c:pt>
                <c:pt idx="816">
                  <c:v>81.900000000000006</c:v>
                </c:pt>
                <c:pt idx="817">
                  <c:v>81.7</c:v>
                </c:pt>
                <c:pt idx="818">
                  <c:v>81.7</c:v>
                </c:pt>
                <c:pt idx="819">
                  <c:v>81.7</c:v>
                </c:pt>
                <c:pt idx="820">
                  <c:v>81.3</c:v>
                </c:pt>
                <c:pt idx="821">
                  <c:v>81.3</c:v>
                </c:pt>
                <c:pt idx="822">
                  <c:v>81.3</c:v>
                </c:pt>
                <c:pt idx="823">
                  <c:v>81.3</c:v>
                </c:pt>
                <c:pt idx="824">
                  <c:v>81.3</c:v>
                </c:pt>
                <c:pt idx="825">
                  <c:v>81.3</c:v>
                </c:pt>
                <c:pt idx="826">
                  <c:v>81.3</c:v>
                </c:pt>
                <c:pt idx="827">
                  <c:v>81</c:v>
                </c:pt>
                <c:pt idx="828">
                  <c:v>81</c:v>
                </c:pt>
                <c:pt idx="829">
                  <c:v>81</c:v>
                </c:pt>
                <c:pt idx="830">
                  <c:v>81</c:v>
                </c:pt>
                <c:pt idx="831">
                  <c:v>81</c:v>
                </c:pt>
                <c:pt idx="832">
                  <c:v>81</c:v>
                </c:pt>
                <c:pt idx="833">
                  <c:v>81</c:v>
                </c:pt>
                <c:pt idx="834">
                  <c:v>81</c:v>
                </c:pt>
                <c:pt idx="835">
                  <c:v>81</c:v>
                </c:pt>
                <c:pt idx="836">
                  <c:v>81</c:v>
                </c:pt>
                <c:pt idx="837">
                  <c:v>81</c:v>
                </c:pt>
                <c:pt idx="838">
                  <c:v>81</c:v>
                </c:pt>
                <c:pt idx="839">
                  <c:v>81</c:v>
                </c:pt>
                <c:pt idx="840">
                  <c:v>81</c:v>
                </c:pt>
                <c:pt idx="841">
                  <c:v>81</c:v>
                </c:pt>
                <c:pt idx="842">
                  <c:v>81</c:v>
                </c:pt>
                <c:pt idx="843">
                  <c:v>81</c:v>
                </c:pt>
                <c:pt idx="844">
                  <c:v>81</c:v>
                </c:pt>
                <c:pt idx="845">
                  <c:v>81</c:v>
                </c:pt>
                <c:pt idx="846">
                  <c:v>81</c:v>
                </c:pt>
                <c:pt idx="847">
                  <c:v>81</c:v>
                </c:pt>
                <c:pt idx="848">
                  <c:v>81</c:v>
                </c:pt>
                <c:pt idx="849">
                  <c:v>81</c:v>
                </c:pt>
                <c:pt idx="850">
                  <c:v>81</c:v>
                </c:pt>
                <c:pt idx="851">
                  <c:v>81</c:v>
                </c:pt>
                <c:pt idx="852">
                  <c:v>81</c:v>
                </c:pt>
                <c:pt idx="853">
                  <c:v>81</c:v>
                </c:pt>
                <c:pt idx="854">
                  <c:v>81</c:v>
                </c:pt>
                <c:pt idx="855">
                  <c:v>81</c:v>
                </c:pt>
                <c:pt idx="856">
                  <c:v>81</c:v>
                </c:pt>
                <c:pt idx="857">
                  <c:v>81</c:v>
                </c:pt>
                <c:pt idx="858">
                  <c:v>81</c:v>
                </c:pt>
                <c:pt idx="859">
                  <c:v>81</c:v>
                </c:pt>
                <c:pt idx="860">
                  <c:v>81</c:v>
                </c:pt>
                <c:pt idx="861">
                  <c:v>81</c:v>
                </c:pt>
                <c:pt idx="862">
                  <c:v>81</c:v>
                </c:pt>
                <c:pt idx="863">
                  <c:v>81</c:v>
                </c:pt>
                <c:pt idx="864">
                  <c:v>81</c:v>
                </c:pt>
                <c:pt idx="865">
                  <c:v>81</c:v>
                </c:pt>
                <c:pt idx="866">
                  <c:v>81</c:v>
                </c:pt>
                <c:pt idx="867">
                  <c:v>81</c:v>
                </c:pt>
                <c:pt idx="868">
                  <c:v>81</c:v>
                </c:pt>
                <c:pt idx="869">
                  <c:v>81</c:v>
                </c:pt>
                <c:pt idx="870">
                  <c:v>81</c:v>
                </c:pt>
                <c:pt idx="871">
                  <c:v>81</c:v>
                </c:pt>
                <c:pt idx="872">
                  <c:v>81</c:v>
                </c:pt>
                <c:pt idx="873">
                  <c:v>81</c:v>
                </c:pt>
                <c:pt idx="874">
                  <c:v>81</c:v>
                </c:pt>
                <c:pt idx="875">
                  <c:v>81</c:v>
                </c:pt>
                <c:pt idx="876">
                  <c:v>81</c:v>
                </c:pt>
                <c:pt idx="877">
                  <c:v>81</c:v>
                </c:pt>
                <c:pt idx="878">
                  <c:v>81</c:v>
                </c:pt>
                <c:pt idx="879">
                  <c:v>81</c:v>
                </c:pt>
                <c:pt idx="880">
                  <c:v>81</c:v>
                </c:pt>
                <c:pt idx="881">
                  <c:v>81</c:v>
                </c:pt>
                <c:pt idx="882">
                  <c:v>81</c:v>
                </c:pt>
                <c:pt idx="883">
                  <c:v>81</c:v>
                </c:pt>
                <c:pt idx="884">
                  <c:v>81</c:v>
                </c:pt>
                <c:pt idx="885">
                  <c:v>81</c:v>
                </c:pt>
                <c:pt idx="886">
                  <c:v>81</c:v>
                </c:pt>
                <c:pt idx="887">
                  <c:v>81</c:v>
                </c:pt>
                <c:pt idx="888">
                  <c:v>81</c:v>
                </c:pt>
                <c:pt idx="889">
                  <c:v>81</c:v>
                </c:pt>
                <c:pt idx="890">
                  <c:v>81</c:v>
                </c:pt>
                <c:pt idx="891">
                  <c:v>81</c:v>
                </c:pt>
                <c:pt idx="892">
                  <c:v>81</c:v>
                </c:pt>
                <c:pt idx="893">
                  <c:v>81</c:v>
                </c:pt>
                <c:pt idx="894">
                  <c:v>81</c:v>
                </c:pt>
                <c:pt idx="895">
                  <c:v>81</c:v>
                </c:pt>
                <c:pt idx="896">
                  <c:v>81</c:v>
                </c:pt>
                <c:pt idx="897">
                  <c:v>81</c:v>
                </c:pt>
                <c:pt idx="898">
                  <c:v>81</c:v>
                </c:pt>
                <c:pt idx="899">
                  <c:v>81</c:v>
                </c:pt>
                <c:pt idx="900">
                  <c:v>81</c:v>
                </c:pt>
                <c:pt idx="901">
                  <c:v>81</c:v>
                </c:pt>
                <c:pt idx="902">
                  <c:v>81</c:v>
                </c:pt>
                <c:pt idx="903">
                  <c:v>81</c:v>
                </c:pt>
                <c:pt idx="904">
                  <c:v>81</c:v>
                </c:pt>
                <c:pt idx="905">
                  <c:v>81</c:v>
                </c:pt>
                <c:pt idx="906">
                  <c:v>81</c:v>
                </c:pt>
                <c:pt idx="907">
                  <c:v>81</c:v>
                </c:pt>
                <c:pt idx="908">
                  <c:v>81</c:v>
                </c:pt>
                <c:pt idx="909">
                  <c:v>81</c:v>
                </c:pt>
                <c:pt idx="910">
                  <c:v>81</c:v>
                </c:pt>
                <c:pt idx="911">
                  <c:v>81</c:v>
                </c:pt>
                <c:pt idx="912">
                  <c:v>81</c:v>
                </c:pt>
                <c:pt idx="913">
                  <c:v>81</c:v>
                </c:pt>
                <c:pt idx="914">
                  <c:v>81</c:v>
                </c:pt>
                <c:pt idx="915">
                  <c:v>81</c:v>
                </c:pt>
                <c:pt idx="916">
                  <c:v>81</c:v>
                </c:pt>
                <c:pt idx="917">
                  <c:v>81</c:v>
                </c:pt>
                <c:pt idx="918">
                  <c:v>81</c:v>
                </c:pt>
                <c:pt idx="919">
                  <c:v>81</c:v>
                </c:pt>
                <c:pt idx="920">
                  <c:v>81</c:v>
                </c:pt>
                <c:pt idx="921">
                  <c:v>81</c:v>
                </c:pt>
                <c:pt idx="922">
                  <c:v>81</c:v>
                </c:pt>
                <c:pt idx="923">
                  <c:v>81</c:v>
                </c:pt>
                <c:pt idx="924">
                  <c:v>81</c:v>
                </c:pt>
                <c:pt idx="925">
                  <c:v>81</c:v>
                </c:pt>
                <c:pt idx="926">
                  <c:v>81</c:v>
                </c:pt>
                <c:pt idx="927">
                  <c:v>81</c:v>
                </c:pt>
                <c:pt idx="928">
                  <c:v>81</c:v>
                </c:pt>
                <c:pt idx="929">
                  <c:v>81</c:v>
                </c:pt>
                <c:pt idx="930">
                  <c:v>81</c:v>
                </c:pt>
                <c:pt idx="931">
                  <c:v>81</c:v>
                </c:pt>
                <c:pt idx="932">
                  <c:v>81</c:v>
                </c:pt>
                <c:pt idx="933">
                  <c:v>81</c:v>
                </c:pt>
                <c:pt idx="934">
                  <c:v>81</c:v>
                </c:pt>
                <c:pt idx="935">
                  <c:v>81</c:v>
                </c:pt>
                <c:pt idx="936">
                  <c:v>80.8</c:v>
                </c:pt>
                <c:pt idx="937">
                  <c:v>80.8</c:v>
                </c:pt>
                <c:pt idx="938">
                  <c:v>80.8</c:v>
                </c:pt>
                <c:pt idx="939">
                  <c:v>80.8</c:v>
                </c:pt>
                <c:pt idx="940">
                  <c:v>80.8</c:v>
                </c:pt>
                <c:pt idx="941">
                  <c:v>80.400000000000006</c:v>
                </c:pt>
                <c:pt idx="942">
                  <c:v>80.2</c:v>
                </c:pt>
                <c:pt idx="943">
                  <c:v>80.2</c:v>
                </c:pt>
                <c:pt idx="944">
                  <c:v>80.2</c:v>
                </c:pt>
                <c:pt idx="945">
                  <c:v>80.2</c:v>
                </c:pt>
                <c:pt idx="946">
                  <c:v>80.099999999999994</c:v>
                </c:pt>
                <c:pt idx="947">
                  <c:v>80.099999999999994</c:v>
                </c:pt>
                <c:pt idx="948">
                  <c:v>80.099999999999994</c:v>
                </c:pt>
                <c:pt idx="949">
                  <c:v>80.099999999999994</c:v>
                </c:pt>
                <c:pt idx="950">
                  <c:v>80.099999999999994</c:v>
                </c:pt>
                <c:pt idx="951">
                  <c:v>80.099999999999994</c:v>
                </c:pt>
                <c:pt idx="952">
                  <c:v>80.099999999999994</c:v>
                </c:pt>
                <c:pt idx="953">
                  <c:v>80.099999999999994</c:v>
                </c:pt>
                <c:pt idx="954">
                  <c:v>80.099999999999994</c:v>
                </c:pt>
                <c:pt idx="955">
                  <c:v>80.099999999999994</c:v>
                </c:pt>
                <c:pt idx="956">
                  <c:v>80.099999999999994</c:v>
                </c:pt>
                <c:pt idx="957">
                  <c:v>80.099999999999994</c:v>
                </c:pt>
                <c:pt idx="958">
                  <c:v>80.099999999999994</c:v>
                </c:pt>
                <c:pt idx="959">
                  <c:v>80.099999999999994</c:v>
                </c:pt>
                <c:pt idx="960">
                  <c:v>80.099999999999994</c:v>
                </c:pt>
                <c:pt idx="961">
                  <c:v>80.099999999999994</c:v>
                </c:pt>
                <c:pt idx="962">
                  <c:v>80.099999999999994</c:v>
                </c:pt>
                <c:pt idx="963">
                  <c:v>80.099999999999994</c:v>
                </c:pt>
                <c:pt idx="964">
                  <c:v>80.099999999999994</c:v>
                </c:pt>
                <c:pt idx="965">
                  <c:v>80.099999999999994</c:v>
                </c:pt>
                <c:pt idx="966">
                  <c:v>80.099999999999994</c:v>
                </c:pt>
                <c:pt idx="967">
                  <c:v>80.099999999999994</c:v>
                </c:pt>
                <c:pt idx="968">
                  <c:v>80.099999999999994</c:v>
                </c:pt>
                <c:pt idx="969">
                  <c:v>80.099999999999994</c:v>
                </c:pt>
                <c:pt idx="970">
                  <c:v>80.099999999999994</c:v>
                </c:pt>
                <c:pt idx="971">
                  <c:v>80.099999999999994</c:v>
                </c:pt>
                <c:pt idx="972">
                  <c:v>80.099999999999994</c:v>
                </c:pt>
                <c:pt idx="973">
                  <c:v>80.099999999999994</c:v>
                </c:pt>
                <c:pt idx="974">
                  <c:v>80.099999999999994</c:v>
                </c:pt>
                <c:pt idx="975">
                  <c:v>80.099999999999994</c:v>
                </c:pt>
                <c:pt idx="976">
                  <c:v>80.099999999999994</c:v>
                </c:pt>
                <c:pt idx="977">
                  <c:v>80.099999999999994</c:v>
                </c:pt>
                <c:pt idx="978">
                  <c:v>80.099999999999994</c:v>
                </c:pt>
                <c:pt idx="979">
                  <c:v>80.099999999999994</c:v>
                </c:pt>
                <c:pt idx="980">
                  <c:v>80.099999999999994</c:v>
                </c:pt>
                <c:pt idx="981">
                  <c:v>80.099999999999994</c:v>
                </c:pt>
                <c:pt idx="982">
                  <c:v>80.099999999999994</c:v>
                </c:pt>
                <c:pt idx="983">
                  <c:v>80.099999999999994</c:v>
                </c:pt>
                <c:pt idx="984">
                  <c:v>80.099999999999994</c:v>
                </c:pt>
                <c:pt idx="985">
                  <c:v>80.099999999999994</c:v>
                </c:pt>
                <c:pt idx="986">
                  <c:v>80.099999999999994</c:v>
                </c:pt>
                <c:pt idx="987">
                  <c:v>80.099999999999994</c:v>
                </c:pt>
                <c:pt idx="988">
                  <c:v>80.099999999999994</c:v>
                </c:pt>
                <c:pt idx="989">
                  <c:v>80.099999999999994</c:v>
                </c:pt>
                <c:pt idx="990">
                  <c:v>80.099999999999994</c:v>
                </c:pt>
                <c:pt idx="991">
                  <c:v>80.099999999999994</c:v>
                </c:pt>
                <c:pt idx="992">
                  <c:v>80.099999999999994</c:v>
                </c:pt>
                <c:pt idx="993">
                  <c:v>80.099999999999994</c:v>
                </c:pt>
                <c:pt idx="994">
                  <c:v>80.099999999999994</c:v>
                </c:pt>
                <c:pt idx="995">
                  <c:v>80.099999999999994</c:v>
                </c:pt>
                <c:pt idx="996">
                  <c:v>80.099999999999994</c:v>
                </c:pt>
                <c:pt idx="997">
                  <c:v>80.099999999999994</c:v>
                </c:pt>
                <c:pt idx="998">
                  <c:v>80.099999999999994</c:v>
                </c:pt>
                <c:pt idx="999">
                  <c:v>80.099999999999994</c:v>
                </c:pt>
                <c:pt idx="1000">
                  <c:v>80.099999999999994</c:v>
                </c:pt>
                <c:pt idx="1001">
                  <c:v>80.099999999999994</c:v>
                </c:pt>
                <c:pt idx="1002">
                  <c:v>80.099999999999994</c:v>
                </c:pt>
                <c:pt idx="1003">
                  <c:v>80.099999999999994</c:v>
                </c:pt>
                <c:pt idx="1004">
                  <c:v>80.099999999999994</c:v>
                </c:pt>
                <c:pt idx="1005">
                  <c:v>80.099999999999994</c:v>
                </c:pt>
                <c:pt idx="1006">
                  <c:v>80.099999999999994</c:v>
                </c:pt>
                <c:pt idx="1007">
                  <c:v>80.099999999999994</c:v>
                </c:pt>
                <c:pt idx="1008">
                  <c:v>80.099999999999994</c:v>
                </c:pt>
                <c:pt idx="1009">
                  <c:v>80.099999999999994</c:v>
                </c:pt>
                <c:pt idx="1010">
                  <c:v>80.099999999999994</c:v>
                </c:pt>
                <c:pt idx="1011">
                  <c:v>80.099999999999994</c:v>
                </c:pt>
                <c:pt idx="1012">
                  <c:v>80.099999999999994</c:v>
                </c:pt>
                <c:pt idx="1013">
                  <c:v>80.099999999999994</c:v>
                </c:pt>
                <c:pt idx="1014">
                  <c:v>80.099999999999994</c:v>
                </c:pt>
                <c:pt idx="1015">
                  <c:v>80.099999999999994</c:v>
                </c:pt>
                <c:pt idx="1016">
                  <c:v>80.099999999999994</c:v>
                </c:pt>
                <c:pt idx="1017">
                  <c:v>80.099999999999994</c:v>
                </c:pt>
                <c:pt idx="1018">
                  <c:v>80.099999999999994</c:v>
                </c:pt>
                <c:pt idx="1019">
                  <c:v>80.099999999999994</c:v>
                </c:pt>
                <c:pt idx="1020">
                  <c:v>80.099999999999994</c:v>
                </c:pt>
                <c:pt idx="1021">
                  <c:v>80.099999999999994</c:v>
                </c:pt>
                <c:pt idx="1022">
                  <c:v>80.099999999999994</c:v>
                </c:pt>
                <c:pt idx="1023">
                  <c:v>80.099999999999994</c:v>
                </c:pt>
                <c:pt idx="1024">
                  <c:v>80.099999999999994</c:v>
                </c:pt>
                <c:pt idx="1025">
                  <c:v>80.099999999999994</c:v>
                </c:pt>
                <c:pt idx="1026">
                  <c:v>80.099999999999994</c:v>
                </c:pt>
                <c:pt idx="1027">
                  <c:v>80.099999999999994</c:v>
                </c:pt>
                <c:pt idx="1028">
                  <c:v>80.099999999999994</c:v>
                </c:pt>
                <c:pt idx="1029">
                  <c:v>80.099999999999994</c:v>
                </c:pt>
                <c:pt idx="1030">
                  <c:v>80.099999999999994</c:v>
                </c:pt>
                <c:pt idx="1031">
                  <c:v>80.099999999999994</c:v>
                </c:pt>
                <c:pt idx="1032">
                  <c:v>80.099999999999994</c:v>
                </c:pt>
                <c:pt idx="1033">
                  <c:v>80.099999999999994</c:v>
                </c:pt>
                <c:pt idx="1034">
                  <c:v>80.099999999999994</c:v>
                </c:pt>
                <c:pt idx="1035">
                  <c:v>80.099999999999994</c:v>
                </c:pt>
                <c:pt idx="1036">
                  <c:v>80.099999999999994</c:v>
                </c:pt>
                <c:pt idx="1037">
                  <c:v>80.099999999999994</c:v>
                </c:pt>
                <c:pt idx="1038">
                  <c:v>80.099999999999994</c:v>
                </c:pt>
                <c:pt idx="1039">
                  <c:v>80.099999999999994</c:v>
                </c:pt>
                <c:pt idx="1040">
                  <c:v>80.099999999999994</c:v>
                </c:pt>
                <c:pt idx="1041">
                  <c:v>80.099999999999994</c:v>
                </c:pt>
                <c:pt idx="1042">
                  <c:v>80.099999999999994</c:v>
                </c:pt>
                <c:pt idx="1043">
                  <c:v>80.099999999999994</c:v>
                </c:pt>
                <c:pt idx="1044">
                  <c:v>80.099999999999994</c:v>
                </c:pt>
                <c:pt idx="1045">
                  <c:v>80.099999999999994</c:v>
                </c:pt>
                <c:pt idx="1046">
                  <c:v>80.099999999999994</c:v>
                </c:pt>
                <c:pt idx="1047">
                  <c:v>80.099999999999994</c:v>
                </c:pt>
                <c:pt idx="1048">
                  <c:v>80.099999999999994</c:v>
                </c:pt>
                <c:pt idx="1049">
                  <c:v>80.099999999999994</c:v>
                </c:pt>
                <c:pt idx="1050">
                  <c:v>80.099999999999994</c:v>
                </c:pt>
                <c:pt idx="1051">
                  <c:v>80.099999999999994</c:v>
                </c:pt>
                <c:pt idx="1052">
                  <c:v>80.099999999999994</c:v>
                </c:pt>
                <c:pt idx="1053">
                  <c:v>80.099999999999994</c:v>
                </c:pt>
                <c:pt idx="1054">
                  <c:v>80.099999999999994</c:v>
                </c:pt>
                <c:pt idx="1055">
                  <c:v>80.099999999999994</c:v>
                </c:pt>
                <c:pt idx="1056">
                  <c:v>80.099999999999994</c:v>
                </c:pt>
                <c:pt idx="1057">
                  <c:v>80.099999999999994</c:v>
                </c:pt>
                <c:pt idx="1058">
                  <c:v>80.099999999999994</c:v>
                </c:pt>
                <c:pt idx="1059">
                  <c:v>80.099999999999994</c:v>
                </c:pt>
                <c:pt idx="1060">
                  <c:v>80.099999999999994</c:v>
                </c:pt>
                <c:pt idx="1061">
                  <c:v>80.099999999999994</c:v>
                </c:pt>
                <c:pt idx="1062">
                  <c:v>80.099999999999994</c:v>
                </c:pt>
                <c:pt idx="1063">
                  <c:v>80.099999999999994</c:v>
                </c:pt>
                <c:pt idx="1064">
                  <c:v>80.099999999999994</c:v>
                </c:pt>
                <c:pt idx="1065">
                  <c:v>80.099999999999994</c:v>
                </c:pt>
                <c:pt idx="1066">
                  <c:v>80.099999999999994</c:v>
                </c:pt>
                <c:pt idx="1067">
                  <c:v>80.099999999999994</c:v>
                </c:pt>
                <c:pt idx="1068">
                  <c:v>79.7</c:v>
                </c:pt>
                <c:pt idx="1069">
                  <c:v>79.7</c:v>
                </c:pt>
                <c:pt idx="1070">
                  <c:v>79.7</c:v>
                </c:pt>
                <c:pt idx="1071">
                  <c:v>79.7</c:v>
                </c:pt>
                <c:pt idx="1072">
                  <c:v>79.7</c:v>
                </c:pt>
                <c:pt idx="1073">
                  <c:v>79.3</c:v>
                </c:pt>
                <c:pt idx="1074">
                  <c:v>79.3</c:v>
                </c:pt>
                <c:pt idx="1075">
                  <c:v>79.3</c:v>
                </c:pt>
                <c:pt idx="1076">
                  <c:v>79.3</c:v>
                </c:pt>
                <c:pt idx="1077">
                  <c:v>79.3</c:v>
                </c:pt>
                <c:pt idx="1078">
                  <c:v>79.3</c:v>
                </c:pt>
                <c:pt idx="1079">
                  <c:v>79.3</c:v>
                </c:pt>
                <c:pt idx="1080">
                  <c:v>79.3</c:v>
                </c:pt>
                <c:pt idx="1081">
                  <c:v>79.3</c:v>
                </c:pt>
                <c:pt idx="1082">
                  <c:v>79.2</c:v>
                </c:pt>
                <c:pt idx="1083">
                  <c:v>79</c:v>
                </c:pt>
                <c:pt idx="1084">
                  <c:v>79</c:v>
                </c:pt>
                <c:pt idx="1085">
                  <c:v>79</c:v>
                </c:pt>
                <c:pt idx="1086">
                  <c:v>79</c:v>
                </c:pt>
                <c:pt idx="1087">
                  <c:v>79</c:v>
                </c:pt>
                <c:pt idx="1088">
                  <c:v>79</c:v>
                </c:pt>
                <c:pt idx="1089">
                  <c:v>79</c:v>
                </c:pt>
                <c:pt idx="1090">
                  <c:v>79</c:v>
                </c:pt>
                <c:pt idx="1091">
                  <c:v>79</c:v>
                </c:pt>
                <c:pt idx="1092">
                  <c:v>79</c:v>
                </c:pt>
                <c:pt idx="1093">
                  <c:v>79</c:v>
                </c:pt>
                <c:pt idx="1094">
                  <c:v>79</c:v>
                </c:pt>
                <c:pt idx="1095">
                  <c:v>79</c:v>
                </c:pt>
                <c:pt idx="1096">
                  <c:v>79</c:v>
                </c:pt>
                <c:pt idx="1097">
                  <c:v>79</c:v>
                </c:pt>
                <c:pt idx="1098">
                  <c:v>79</c:v>
                </c:pt>
                <c:pt idx="1099">
                  <c:v>79</c:v>
                </c:pt>
                <c:pt idx="1100">
                  <c:v>79</c:v>
                </c:pt>
                <c:pt idx="1101">
                  <c:v>79</c:v>
                </c:pt>
                <c:pt idx="1102">
                  <c:v>79</c:v>
                </c:pt>
                <c:pt idx="1103">
                  <c:v>79</c:v>
                </c:pt>
                <c:pt idx="1104">
                  <c:v>79</c:v>
                </c:pt>
                <c:pt idx="1105">
                  <c:v>79</c:v>
                </c:pt>
                <c:pt idx="1106">
                  <c:v>79</c:v>
                </c:pt>
                <c:pt idx="1107">
                  <c:v>79</c:v>
                </c:pt>
                <c:pt idx="1108">
                  <c:v>79</c:v>
                </c:pt>
                <c:pt idx="1109">
                  <c:v>79</c:v>
                </c:pt>
                <c:pt idx="1110">
                  <c:v>79</c:v>
                </c:pt>
                <c:pt idx="1111">
                  <c:v>79</c:v>
                </c:pt>
                <c:pt idx="1112">
                  <c:v>79</c:v>
                </c:pt>
                <c:pt idx="1113">
                  <c:v>79</c:v>
                </c:pt>
                <c:pt idx="1114">
                  <c:v>79</c:v>
                </c:pt>
                <c:pt idx="1115">
                  <c:v>79</c:v>
                </c:pt>
                <c:pt idx="1116">
                  <c:v>79</c:v>
                </c:pt>
                <c:pt idx="1117">
                  <c:v>79</c:v>
                </c:pt>
                <c:pt idx="1118">
                  <c:v>79</c:v>
                </c:pt>
                <c:pt idx="1119">
                  <c:v>79</c:v>
                </c:pt>
                <c:pt idx="1120">
                  <c:v>79</c:v>
                </c:pt>
                <c:pt idx="1121">
                  <c:v>79</c:v>
                </c:pt>
                <c:pt idx="1122">
                  <c:v>79</c:v>
                </c:pt>
                <c:pt idx="1123">
                  <c:v>79</c:v>
                </c:pt>
                <c:pt idx="1124">
                  <c:v>79</c:v>
                </c:pt>
                <c:pt idx="1125">
                  <c:v>79</c:v>
                </c:pt>
                <c:pt idx="1126">
                  <c:v>79</c:v>
                </c:pt>
                <c:pt idx="1127">
                  <c:v>79</c:v>
                </c:pt>
                <c:pt idx="1128">
                  <c:v>79</c:v>
                </c:pt>
                <c:pt idx="1129">
                  <c:v>79</c:v>
                </c:pt>
                <c:pt idx="1130">
                  <c:v>79</c:v>
                </c:pt>
                <c:pt idx="1131">
                  <c:v>79</c:v>
                </c:pt>
                <c:pt idx="1132">
                  <c:v>79</c:v>
                </c:pt>
                <c:pt idx="1133">
                  <c:v>79</c:v>
                </c:pt>
                <c:pt idx="1134">
                  <c:v>79</c:v>
                </c:pt>
                <c:pt idx="1135">
                  <c:v>79</c:v>
                </c:pt>
                <c:pt idx="1136">
                  <c:v>79</c:v>
                </c:pt>
                <c:pt idx="1137">
                  <c:v>79</c:v>
                </c:pt>
                <c:pt idx="1138">
                  <c:v>79</c:v>
                </c:pt>
                <c:pt idx="1139">
                  <c:v>79</c:v>
                </c:pt>
                <c:pt idx="1140">
                  <c:v>79</c:v>
                </c:pt>
                <c:pt idx="1141">
                  <c:v>79</c:v>
                </c:pt>
                <c:pt idx="1142">
                  <c:v>79</c:v>
                </c:pt>
                <c:pt idx="1143">
                  <c:v>79</c:v>
                </c:pt>
                <c:pt idx="1144">
                  <c:v>79</c:v>
                </c:pt>
                <c:pt idx="1145">
                  <c:v>79</c:v>
                </c:pt>
                <c:pt idx="1146">
                  <c:v>79</c:v>
                </c:pt>
                <c:pt idx="1147">
                  <c:v>79</c:v>
                </c:pt>
                <c:pt idx="1148">
                  <c:v>79</c:v>
                </c:pt>
                <c:pt idx="1149">
                  <c:v>79</c:v>
                </c:pt>
                <c:pt idx="1150">
                  <c:v>79</c:v>
                </c:pt>
                <c:pt idx="1151">
                  <c:v>79</c:v>
                </c:pt>
                <c:pt idx="1152">
                  <c:v>79</c:v>
                </c:pt>
                <c:pt idx="1153">
                  <c:v>79</c:v>
                </c:pt>
                <c:pt idx="1154">
                  <c:v>79</c:v>
                </c:pt>
                <c:pt idx="1155">
                  <c:v>79</c:v>
                </c:pt>
                <c:pt idx="1156">
                  <c:v>79</c:v>
                </c:pt>
                <c:pt idx="1157">
                  <c:v>79</c:v>
                </c:pt>
                <c:pt idx="1158">
                  <c:v>79</c:v>
                </c:pt>
                <c:pt idx="1159">
                  <c:v>79</c:v>
                </c:pt>
                <c:pt idx="1160">
                  <c:v>79</c:v>
                </c:pt>
                <c:pt idx="1161">
                  <c:v>79</c:v>
                </c:pt>
                <c:pt idx="1162">
                  <c:v>79</c:v>
                </c:pt>
                <c:pt idx="1163">
                  <c:v>79</c:v>
                </c:pt>
                <c:pt idx="1164">
                  <c:v>79</c:v>
                </c:pt>
                <c:pt idx="1165">
                  <c:v>79</c:v>
                </c:pt>
                <c:pt idx="1166">
                  <c:v>79</c:v>
                </c:pt>
                <c:pt idx="1167">
                  <c:v>79</c:v>
                </c:pt>
                <c:pt idx="1168">
                  <c:v>79</c:v>
                </c:pt>
                <c:pt idx="1169">
                  <c:v>79</c:v>
                </c:pt>
                <c:pt idx="1170">
                  <c:v>79</c:v>
                </c:pt>
                <c:pt idx="1171">
                  <c:v>79</c:v>
                </c:pt>
                <c:pt idx="1172">
                  <c:v>79</c:v>
                </c:pt>
                <c:pt idx="1173">
                  <c:v>79</c:v>
                </c:pt>
                <c:pt idx="1174">
                  <c:v>79</c:v>
                </c:pt>
                <c:pt idx="1175">
                  <c:v>79</c:v>
                </c:pt>
                <c:pt idx="1176">
                  <c:v>79</c:v>
                </c:pt>
                <c:pt idx="1177">
                  <c:v>79</c:v>
                </c:pt>
                <c:pt idx="1178">
                  <c:v>79</c:v>
                </c:pt>
                <c:pt idx="1179">
                  <c:v>79</c:v>
                </c:pt>
                <c:pt idx="1180">
                  <c:v>79</c:v>
                </c:pt>
                <c:pt idx="1181">
                  <c:v>79</c:v>
                </c:pt>
                <c:pt idx="1182">
                  <c:v>79</c:v>
                </c:pt>
                <c:pt idx="1183">
                  <c:v>79</c:v>
                </c:pt>
                <c:pt idx="1184">
                  <c:v>79</c:v>
                </c:pt>
                <c:pt idx="1185">
                  <c:v>79</c:v>
                </c:pt>
                <c:pt idx="1186">
                  <c:v>79</c:v>
                </c:pt>
                <c:pt idx="1187">
                  <c:v>79</c:v>
                </c:pt>
                <c:pt idx="1188">
                  <c:v>79</c:v>
                </c:pt>
                <c:pt idx="1189">
                  <c:v>79</c:v>
                </c:pt>
                <c:pt idx="1190">
                  <c:v>79</c:v>
                </c:pt>
                <c:pt idx="1191">
                  <c:v>79</c:v>
                </c:pt>
                <c:pt idx="1192">
                  <c:v>79</c:v>
                </c:pt>
                <c:pt idx="1193">
                  <c:v>79</c:v>
                </c:pt>
                <c:pt idx="1194">
                  <c:v>78.8</c:v>
                </c:pt>
                <c:pt idx="1195">
                  <c:v>78.8</c:v>
                </c:pt>
                <c:pt idx="1196">
                  <c:v>78.599999999999994</c:v>
                </c:pt>
                <c:pt idx="1197">
                  <c:v>78.599999999999994</c:v>
                </c:pt>
                <c:pt idx="1198">
                  <c:v>78.599999999999994</c:v>
                </c:pt>
                <c:pt idx="1199">
                  <c:v>78.599999999999994</c:v>
                </c:pt>
                <c:pt idx="1200">
                  <c:v>78.599999999999994</c:v>
                </c:pt>
                <c:pt idx="1201">
                  <c:v>78.400000000000006</c:v>
                </c:pt>
                <c:pt idx="1202">
                  <c:v>78.400000000000006</c:v>
                </c:pt>
                <c:pt idx="1203">
                  <c:v>78.099999999999994</c:v>
                </c:pt>
                <c:pt idx="1204">
                  <c:v>78.099999999999994</c:v>
                </c:pt>
                <c:pt idx="1205">
                  <c:v>78.099999999999994</c:v>
                </c:pt>
                <c:pt idx="1206">
                  <c:v>78.099999999999994</c:v>
                </c:pt>
                <c:pt idx="1207">
                  <c:v>78.099999999999994</c:v>
                </c:pt>
                <c:pt idx="1208">
                  <c:v>78.099999999999994</c:v>
                </c:pt>
                <c:pt idx="1209">
                  <c:v>78.099999999999994</c:v>
                </c:pt>
                <c:pt idx="1210">
                  <c:v>78.099999999999994</c:v>
                </c:pt>
                <c:pt idx="1211">
                  <c:v>78.099999999999994</c:v>
                </c:pt>
                <c:pt idx="1212">
                  <c:v>78.099999999999994</c:v>
                </c:pt>
                <c:pt idx="1213">
                  <c:v>78.099999999999994</c:v>
                </c:pt>
                <c:pt idx="1214">
                  <c:v>78.099999999999994</c:v>
                </c:pt>
                <c:pt idx="1215">
                  <c:v>78.099999999999994</c:v>
                </c:pt>
                <c:pt idx="1216">
                  <c:v>78.099999999999994</c:v>
                </c:pt>
                <c:pt idx="1217">
                  <c:v>78.099999999999994</c:v>
                </c:pt>
                <c:pt idx="1218">
                  <c:v>78.099999999999994</c:v>
                </c:pt>
                <c:pt idx="1219">
                  <c:v>78.099999999999994</c:v>
                </c:pt>
                <c:pt idx="1220">
                  <c:v>78.099999999999994</c:v>
                </c:pt>
                <c:pt idx="1221">
                  <c:v>78.099999999999994</c:v>
                </c:pt>
                <c:pt idx="1222">
                  <c:v>78.099999999999994</c:v>
                </c:pt>
                <c:pt idx="1223">
                  <c:v>78.099999999999994</c:v>
                </c:pt>
                <c:pt idx="1224">
                  <c:v>78.099999999999994</c:v>
                </c:pt>
                <c:pt idx="1225">
                  <c:v>78.099999999999994</c:v>
                </c:pt>
                <c:pt idx="1226">
                  <c:v>78.099999999999994</c:v>
                </c:pt>
                <c:pt idx="1227">
                  <c:v>78.099999999999994</c:v>
                </c:pt>
                <c:pt idx="1228">
                  <c:v>78.099999999999994</c:v>
                </c:pt>
                <c:pt idx="1229">
                  <c:v>78.099999999999994</c:v>
                </c:pt>
                <c:pt idx="1230">
                  <c:v>78.099999999999994</c:v>
                </c:pt>
                <c:pt idx="1231">
                  <c:v>78.099999999999994</c:v>
                </c:pt>
                <c:pt idx="1232">
                  <c:v>78.099999999999994</c:v>
                </c:pt>
                <c:pt idx="1233">
                  <c:v>78.099999999999994</c:v>
                </c:pt>
                <c:pt idx="1234">
                  <c:v>78.099999999999994</c:v>
                </c:pt>
                <c:pt idx="1235">
                  <c:v>78.099999999999994</c:v>
                </c:pt>
                <c:pt idx="1236">
                  <c:v>78.099999999999994</c:v>
                </c:pt>
                <c:pt idx="1237">
                  <c:v>78.099999999999994</c:v>
                </c:pt>
                <c:pt idx="1238">
                  <c:v>78.099999999999994</c:v>
                </c:pt>
                <c:pt idx="1239">
                  <c:v>78.099999999999994</c:v>
                </c:pt>
                <c:pt idx="1240">
                  <c:v>78.099999999999994</c:v>
                </c:pt>
                <c:pt idx="1241">
                  <c:v>78.099999999999994</c:v>
                </c:pt>
                <c:pt idx="1242">
                  <c:v>78.099999999999994</c:v>
                </c:pt>
                <c:pt idx="1243">
                  <c:v>78.099999999999994</c:v>
                </c:pt>
                <c:pt idx="1244">
                  <c:v>78.099999999999994</c:v>
                </c:pt>
                <c:pt idx="1245">
                  <c:v>78.099999999999994</c:v>
                </c:pt>
                <c:pt idx="1246">
                  <c:v>78.099999999999994</c:v>
                </c:pt>
                <c:pt idx="1247">
                  <c:v>78.099999999999994</c:v>
                </c:pt>
                <c:pt idx="1248">
                  <c:v>78.099999999999994</c:v>
                </c:pt>
                <c:pt idx="1249">
                  <c:v>78.099999999999994</c:v>
                </c:pt>
                <c:pt idx="1250">
                  <c:v>78.099999999999994</c:v>
                </c:pt>
                <c:pt idx="1251">
                  <c:v>78.099999999999994</c:v>
                </c:pt>
                <c:pt idx="1252">
                  <c:v>78.099999999999994</c:v>
                </c:pt>
                <c:pt idx="1253">
                  <c:v>78.099999999999994</c:v>
                </c:pt>
                <c:pt idx="1254">
                  <c:v>78.099999999999994</c:v>
                </c:pt>
                <c:pt idx="1255">
                  <c:v>78.099999999999994</c:v>
                </c:pt>
                <c:pt idx="1256">
                  <c:v>78.099999999999994</c:v>
                </c:pt>
                <c:pt idx="1257">
                  <c:v>78.099999999999994</c:v>
                </c:pt>
                <c:pt idx="1258">
                  <c:v>78.099999999999994</c:v>
                </c:pt>
                <c:pt idx="1259">
                  <c:v>78.099999999999994</c:v>
                </c:pt>
                <c:pt idx="1260">
                  <c:v>78.099999999999994</c:v>
                </c:pt>
                <c:pt idx="1261">
                  <c:v>78.099999999999994</c:v>
                </c:pt>
                <c:pt idx="1262">
                  <c:v>78.099999999999994</c:v>
                </c:pt>
                <c:pt idx="1263">
                  <c:v>78.099999999999994</c:v>
                </c:pt>
                <c:pt idx="1264">
                  <c:v>78.099999999999994</c:v>
                </c:pt>
                <c:pt idx="1265">
                  <c:v>78.099999999999994</c:v>
                </c:pt>
                <c:pt idx="1266">
                  <c:v>78.099999999999994</c:v>
                </c:pt>
                <c:pt idx="1267">
                  <c:v>78.099999999999994</c:v>
                </c:pt>
                <c:pt idx="1268">
                  <c:v>78.099999999999994</c:v>
                </c:pt>
                <c:pt idx="1269">
                  <c:v>78.099999999999994</c:v>
                </c:pt>
                <c:pt idx="1270">
                  <c:v>78.099999999999994</c:v>
                </c:pt>
                <c:pt idx="1271">
                  <c:v>78.099999999999994</c:v>
                </c:pt>
                <c:pt idx="1272">
                  <c:v>78.099999999999994</c:v>
                </c:pt>
                <c:pt idx="1273">
                  <c:v>78.099999999999994</c:v>
                </c:pt>
                <c:pt idx="1274">
                  <c:v>78.099999999999994</c:v>
                </c:pt>
                <c:pt idx="1275">
                  <c:v>78.099999999999994</c:v>
                </c:pt>
                <c:pt idx="1276">
                  <c:v>78.099999999999994</c:v>
                </c:pt>
                <c:pt idx="1277">
                  <c:v>78.099999999999994</c:v>
                </c:pt>
                <c:pt idx="1278">
                  <c:v>78.099999999999994</c:v>
                </c:pt>
                <c:pt idx="1279">
                  <c:v>78.099999999999994</c:v>
                </c:pt>
                <c:pt idx="1280">
                  <c:v>78.099999999999994</c:v>
                </c:pt>
                <c:pt idx="1281">
                  <c:v>78.099999999999994</c:v>
                </c:pt>
                <c:pt idx="1282">
                  <c:v>78.099999999999994</c:v>
                </c:pt>
                <c:pt idx="1283">
                  <c:v>78.099999999999994</c:v>
                </c:pt>
                <c:pt idx="1284">
                  <c:v>78.099999999999994</c:v>
                </c:pt>
                <c:pt idx="1285">
                  <c:v>78.099999999999994</c:v>
                </c:pt>
                <c:pt idx="1286">
                  <c:v>78.099999999999994</c:v>
                </c:pt>
                <c:pt idx="1287">
                  <c:v>78.099999999999994</c:v>
                </c:pt>
                <c:pt idx="1288">
                  <c:v>78.099999999999994</c:v>
                </c:pt>
                <c:pt idx="1289">
                  <c:v>78.099999999999994</c:v>
                </c:pt>
                <c:pt idx="1290">
                  <c:v>78.099999999999994</c:v>
                </c:pt>
                <c:pt idx="1291">
                  <c:v>78.099999999999994</c:v>
                </c:pt>
                <c:pt idx="1292">
                  <c:v>78.099999999999994</c:v>
                </c:pt>
                <c:pt idx="1293">
                  <c:v>78.099999999999994</c:v>
                </c:pt>
                <c:pt idx="1294">
                  <c:v>78.099999999999994</c:v>
                </c:pt>
                <c:pt idx="1295">
                  <c:v>78.099999999999994</c:v>
                </c:pt>
                <c:pt idx="1296">
                  <c:v>78.099999999999994</c:v>
                </c:pt>
                <c:pt idx="1297">
                  <c:v>78.099999999999994</c:v>
                </c:pt>
                <c:pt idx="1298">
                  <c:v>78.099999999999994</c:v>
                </c:pt>
                <c:pt idx="1299">
                  <c:v>78.099999999999994</c:v>
                </c:pt>
                <c:pt idx="1300">
                  <c:v>78.099999999999994</c:v>
                </c:pt>
                <c:pt idx="1301">
                  <c:v>78.099999999999994</c:v>
                </c:pt>
                <c:pt idx="1302">
                  <c:v>78.099999999999994</c:v>
                </c:pt>
                <c:pt idx="1303">
                  <c:v>78.099999999999994</c:v>
                </c:pt>
                <c:pt idx="1304">
                  <c:v>78.099999999999994</c:v>
                </c:pt>
                <c:pt idx="1305">
                  <c:v>78.099999999999994</c:v>
                </c:pt>
                <c:pt idx="1306">
                  <c:v>78.099999999999994</c:v>
                </c:pt>
                <c:pt idx="1307">
                  <c:v>78.099999999999994</c:v>
                </c:pt>
                <c:pt idx="1308">
                  <c:v>78.099999999999994</c:v>
                </c:pt>
                <c:pt idx="1309">
                  <c:v>78.099999999999994</c:v>
                </c:pt>
                <c:pt idx="1310">
                  <c:v>78.099999999999994</c:v>
                </c:pt>
                <c:pt idx="1311">
                  <c:v>78.099999999999994</c:v>
                </c:pt>
                <c:pt idx="1312">
                  <c:v>78.099999999999994</c:v>
                </c:pt>
                <c:pt idx="1313">
                  <c:v>78.099999999999994</c:v>
                </c:pt>
                <c:pt idx="1314">
                  <c:v>78.099999999999994</c:v>
                </c:pt>
                <c:pt idx="1315">
                  <c:v>78.099999999999994</c:v>
                </c:pt>
                <c:pt idx="1316">
                  <c:v>78.099999999999994</c:v>
                </c:pt>
                <c:pt idx="1317">
                  <c:v>78.099999999999994</c:v>
                </c:pt>
                <c:pt idx="1318">
                  <c:v>78.099999999999994</c:v>
                </c:pt>
                <c:pt idx="1319">
                  <c:v>78.099999999999994</c:v>
                </c:pt>
                <c:pt idx="1320">
                  <c:v>78.099999999999994</c:v>
                </c:pt>
                <c:pt idx="1321">
                  <c:v>78.099999999999994</c:v>
                </c:pt>
                <c:pt idx="1322">
                  <c:v>78.099999999999994</c:v>
                </c:pt>
                <c:pt idx="1323">
                  <c:v>78.099999999999994</c:v>
                </c:pt>
                <c:pt idx="1324">
                  <c:v>77.900000000000006</c:v>
                </c:pt>
                <c:pt idx="1325">
                  <c:v>77.900000000000006</c:v>
                </c:pt>
                <c:pt idx="1326">
                  <c:v>77.7</c:v>
                </c:pt>
                <c:pt idx="1327">
                  <c:v>77.7</c:v>
                </c:pt>
                <c:pt idx="1328">
                  <c:v>77.7</c:v>
                </c:pt>
                <c:pt idx="1329">
                  <c:v>77.7</c:v>
                </c:pt>
                <c:pt idx="1330">
                  <c:v>77.7</c:v>
                </c:pt>
                <c:pt idx="1331">
                  <c:v>77.7</c:v>
                </c:pt>
                <c:pt idx="1332">
                  <c:v>77.7</c:v>
                </c:pt>
                <c:pt idx="1333">
                  <c:v>77.7</c:v>
                </c:pt>
                <c:pt idx="1334">
                  <c:v>77.7</c:v>
                </c:pt>
                <c:pt idx="1335">
                  <c:v>77.5</c:v>
                </c:pt>
                <c:pt idx="1336">
                  <c:v>77.400000000000006</c:v>
                </c:pt>
                <c:pt idx="1337">
                  <c:v>77.400000000000006</c:v>
                </c:pt>
                <c:pt idx="1338">
                  <c:v>77.400000000000006</c:v>
                </c:pt>
                <c:pt idx="1339">
                  <c:v>77.400000000000006</c:v>
                </c:pt>
                <c:pt idx="1340">
                  <c:v>77.400000000000006</c:v>
                </c:pt>
                <c:pt idx="1341">
                  <c:v>77.400000000000006</c:v>
                </c:pt>
                <c:pt idx="1342">
                  <c:v>77.400000000000006</c:v>
                </c:pt>
                <c:pt idx="1343">
                  <c:v>77.400000000000006</c:v>
                </c:pt>
                <c:pt idx="1344">
                  <c:v>77.400000000000006</c:v>
                </c:pt>
                <c:pt idx="1345">
                  <c:v>77.400000000000006</c:v>
                </c:pt>
                <c:pt idx="1346">
                  <c:v>77.400000000000006</c:v>
                </c:pt>
                <c:pt idx="1347">
                  <c:v>77.400000000000006</c:v>
                </c:pt>
                <c:pt idx="1348">
                  <c:v>77.400000000000006</c:v>
                </c:pt>
                <c:pt idx="1349">
                  <c:v>77</c:v>
                </c:pt>
                <c:pt idx="1350">
                  <c:v>77</c:v>
                </c:pt>
                <c:pt idx="1351">
                  <c:v>77</c:v>
                </c:pt>
                <c:pt idx="1352">
                  <c:v>77</c:v>
                </c:pt>
                <c:pt idx="1353">
                  <c:v>77</c:v>
                </c:pt>
                <c:pt idx="1354">
                  <c:v>77</c:v>
                </c:pt>
                <c:pt idx="1355">
                  <c:v>77</c:v>
                </c:pt>
                <c:pt idx="1356">
                  <c:v>77</c:v>
                </c:pt>
                <c:pt idx="1357">
                  <c:v>77</c:v>
                </c:pt>
                <c:pt idx="1358">
                  <c:v>77</c:v>
                </c:pt>
                <c:pt idx="1359">
                  <c:v>77</c:v>
                </c:pt>
                <c:pt idx="1360">
                  <c:v>77</c:v>
                </c:pt>
                <c:pt idx="1361">
                  <c:v>77</c:v>
                </c:pt>
                <c:pt idx="1362">
                  <c:v>77</c:v>
                </c:pt>
                <c:pt idx="1363">
                  <c:v>77</c:v>
                </c:pt>
                <c:pt idx="1364">
                  <c:v>77</c:v>
                </c:pt>
                <c:pt idx="1365">
                  <c:v>77</c:v>
                </c:pt>
                <c:pt idx="1366">
                  <c:v>77</c:v>
                </c:pt>
                <c:pt idx="1367">
                  <c:v>77</c:v>
                </c:pt>
                <c:pt idx="1368">
                  <c:v>77</c:v>
                </c:pt>
                <c:pt idx="1369">
                  <c:v>77</c:v>
                </c:pt>
                <c:pt idx="1370">
                  <c:v>77</c:v>
                </c:pt>
                <c:pt idx="1371">
                  <c:v>77</c:v>
                </c:pt>
                <c:pt idx="1372">
                  <c:v>77</c:v>
                </c:pt>
                <c:pt idx="1373">
                  <c:v>77</c:v>
                </c:pt>
                <c:pt idx="1374">
                  <c:v>77</c:v>
                </c:pt>
                <c:pt idx="1375">
                  <c:v>77</c:v>
                </c:pt>
                <c:pt idx="1376">
                  <c:v>77</c:v>
                </c:pt>
                <c:pt idx="1377">
                  <c:v>77</c:v>
                </c:pt>
                <c:pt idx="1378">
                  <c:v>77</c:v>
                </c:pt>
                <c:pt idx="1379">
                  <c:v>77</c:v>
                </c:pt>
                <c:pt idx="1380">
                  <c:v>77</c:v>
                </c:pt>
                <c:pt idx="1381">
                  <c:v>77</c:v>
                </c:pt>
                <c:pt idx="1382">
                  <c:v>77</c:v>
                </c:pt>
                <c:pt idx="1383">
                  <c:v>77</c:v>
                </c:pt>
                <c:pt idx="1384">
                  <c:v>77</c:v>
                </c:pt>
                <c:pt idx="1385">
                  <c:v>77</c:v>
                </c:pt>
                <c:pt idx="1386">
                  <c:v>77</c:v>
                </c:pt>
                <c:pt idx="1387">
                  <c:v>77</c:v>
                </c:pt>
                <c:pt idx="1388">
                  <c:v>77</c:v>
                </c:pt>
                <c:pt idx="1389">
                  <c:v>77</c:v>
                </c:pt>
                <c:pt idx="1390">
                  <c:v>77</c:v>
                </c:pt>
                <c:pt idx="1391">
                  <c:v>77</c:v>
                </c:pt>
                <c:pt idx="1392">
                  <c:v>77</c:v>
                </c:pt>
                <c:pt idx="1393">
                  <c:v>77</c:v>
                </c:pt>
                <c:pt idx="1394">
                  <c:v>77</c:v>
                </c:pt>
                <c:pt idx="1395">
                  <c:v>77</c:v>
                </c:pt>
                <c:pt idx="1396">
                  <c:v>77</c:v>
                </c:pt>
                <c:pt idx="1397">
                  <c:v>77</c:v>
                </c:pt>
                <c:pt idx="1398">
                  <c:v>77</c:v>
                </c:pt>
                <c:pt idx="1399">
                  <c:v>77</c:v>
                </c:pt>
                <c:pt idx="1400">
                  <c:v>77</c:v>
                </c:pt>
                <c:pt idx="1401">
                  <c:v>77</c:v>
                </c:pt>
                <c:pt idx="1402">
                  <c:v>77</c:v>
                </c:pt>
                <c:pt idx="1403">
                  <c:v>77</c:v>
                </c:pt>
                <c:pt idx="1404">
                  <c:v>77</c:v>
                </c:pt>
                <c:pt idx="1405">
                  <c:v>77</c:v>
                </c:pt>
                <c:pt idx="1406">
                  <c:v>77</c:v>
                </c:pt>
                <c:pt idx="1407">
                  <c:v>77</c:v>
                </c:pt>
                <c:pt idx="1408">
                  <c:v>77</c:v>
                </c:pt>
                <c:pt idx="1409">
                  <c:v>77</c:v>
                </c:pt>
                <c:pt idx="1410">
                  <c:v>77</c:v>
                </c:pt>
                <c:pt idx="1411">
                  <c:v>77</c:v>
                </c:pt>
                <c:pt idx="1412">
                  <c:v>77</c:v>
                </c:pt>
                <c:pt idx="1413">
                  <c:v>77</c:v>
                </c:pt>
                <c:pt idx="1414">
                  <c:v>77</c:v>
                </c:pt>
                <c:pt idx="1415">
                  <c:v>77</c:v>
                </c:pt>
                <c:pt idx="1416">
                  <c:v>77</c:v>
                </c:pt>
                <c:pt idx="1417">
                  <c:v>77</c:v>
                </c:pt>
                <c:pt idx="1418">
                  <c:v>77</c:v>
                </c:pt>
                <c:pt idx="1419">
                  <c:v>77</c:v>
                </c:pt>
                <c:pt idx="1420">
                  <c:v>77</c:v>
                </c:pt>
                <c:pt idx="1421">
                  <c:v>77</c:v>
                </c:pt>
                <c:pt idx="1422">
                  <c:v>77</c:v>
                </c:pt>
                <c:pt idx="1423">
                  <c:v>77</c:v>
                </c:pt>
                <c:pt idx="1424">
                  <c:v>77</c:v>
                </c:pt>
                <c:pt idx="1425">
                  <c:v>77</c:v>
                </c:pt>
                <c:pt idx="1426">
                  <c:v>77</c:v>
                </c:pt>
                <c:pt idx="1427">
                  <c:v>77</c:v>
                </c:pt>
                <c:pt idx="1428">
                  <c:v>77</c:v>
                </c:pt>
                <c:pt idx="1429">
                  <c:v>77</c:v>
                </c:pt>
                <c:pt idx="1430">
                  <c:v>77</c:v>
                </c:pt>
                <c:pt idx="1431">
                  <c:v>77</c:v>
                </c:pt>
                <c:pt idx="1432">
                  <c:v>77</c:v>
                </c:pt>
                <c:pt idx="1433">
                  <c:v>77</c:v>
                </c:pt>
                <c:pt idx="1434">
                  <c:v>77</c:v>
                </c:pt>
                <c:pt idx="1435">
                  <c:v>77</c:v>
                </c:pt>
                <c:pt idx="1436">
                  <c:v>77</c:v>
                </c:pt>
                <c:pt idx="1437">
                  <c:v>77</c:v>
                </c:pt>
                <c:pt idx="1438">
                  <c:v>77</c:v>
                </c:pt>
                <c:pt idx="1439">
                  <c:v>77</c:v>
                </c:pt>
                <c:pt idx="1440">
                  <c:v>77</c:v>
                </c:pt>
                <c:pt idx="1441">
                  <c:v>77</c:v>
                </c:pt>
                <c:pt idx="1442">
                  <c:v>77</c:v>
                </c:pt>
                <c:pt idx="1443">
                  <c:v>77</c:v>
                </c:pt>
                <c:pt idx="1444">
                  <c:v>77</c:v>
                </c:pt>
                <c:pt idx="1445">
                  <c:v>77</c:v>
                </c:pt>
                <c:pt idx="1446">
                  <c:v>77</c:v>
                </c:pt>
                <c:pt idx="1447">
                  <c:v>77</c:v>
                </c:pt>
                <c:pt idx="1448">
                  <c:v>76.8</c:v>
                </c:pt>
                <c:pt idx="1449">
                  <c:v>76.599999999999994</c:v>
                </c:pt>
                <c:pt idx="1450">
                  <c:v>76.599999999999994</c:v>
                </c:pt>
                <c:pt idx="1451">
                  <c:v>76.599999999999994</c:v>
                </c:pt>
                <c:pt idx="1452">
                  <c:v>76.599999999999994</c:v>
                </c:pt>
                <c:pt idx="1453">
                  <c:v>76.599999999999994</c:v>
                </c:pt>
                <c:pt idx="1454">
                  <c:v>76.599999999999994</c:v>
                </c:pt>
                <c:pt idx="1455">
                  <c:v>76.599999999999994</c:v>
                </c:pt>
                <c:pt idx="1456">
                  <c:v>76.599999999999994</c:v>
                </c:pt>
                <c:pt idx="1457">
                  <c:v>76.599999999999994</c:v>
                </c:pt>
                <c:pt idx="1458">
                  <c:v>76.5</c:v>
                </c:pt>
                <c:pt idx="1459">
                  <c:v>76.3</c:v>
                </c:pt>
                <c:pt idx="1460">
                  <c:v>76.3</c:v>
                </c:pt>
                <c:pt idx="1461">
                  <c:v>76.3</c:v>
                </c:pt>
                <c:pt idx="1462">
                  <c:v>76.099999999999994</c:v>
                </c:pt>
                <c:pt idx="1463">
                  <c:v>76.099999999999994</c:v>
                </c:pt>
                <c:pt idx="1464">
                  <c:v>76.099999999999994</c:v>
                </c:pt>
                <c:pt idx="1465">
                  <c:v>76.099999999999994</c:v>
                </c:pt>
                <c:pt idx="1466">
                  <c:v>75.900000000000006</c:v>
                </c:pt>
                <c:pt idx="1467">
                  <c:v>75.900000000000006</c:v>
                </c:pt>
                <c:pt idx="1468">
                  <c:v>75.900000000000006</c:v>
                </c:pt>
                <c:pt idx="1469">
                  <c:v>75.900000000000006</c:v>
                </c:pt>
                <c:pt idx="1470">
                  <c:v>75.900000000000006</c:v>
                </c:pt>
                <c:pt idx="1471">
                  <c:v>75.900000000000006</c:v>
                </c:pt>
                <c:pt idx="1472">
                  <c:v>75.900000000000006</c:v>
                </c:pt>
                <c:pt idx="1473">
                  <c:v>75.900000000000006</c:v>
                </c:pt>
                <c:pt idx="1474">
                  <c:v>75.900000000000006</c:v>
                </c:pt>
                <c:pt idx="1475">
                  <c:v>75.900000000000006</c:v>
                </c:pt>
                <c:pt idx="1476">
                  <c:v>75.900000000000006</c:v>
                </c:pt>
                <c:pt idx="1477">
                  <c:v>75.900000000000006</c:v>
                </c:pt>
                <c:pt idx="1478">
                  <c:v>75.900000000000006</c:v>
                </c:pt>
                <c:pt idx="1479">
                  <c:v>75.900000000000006</c:v>
                </c:pt>
                <c:pt idx="1480">
                  <c:v>75.900000000000006</c:v>
                </c:pt>
                <c:pt idx="1481">
                  <c:v>75.900000000000006</c:v>
                </c:pt>
                <c:pt idx="1482">
                  <c:v>75.900000000000006</c:v>
                </c:pt>
                <c:pt idx="1483">
                  <c:v>75.900000000000006</c:v>
                </c:pt>
                <c:pt idx="1484">
                  <c:v>75.900000000000006</c:v>
                </c:pt>
                <c:pt idx="1485">
                  <c:v>75.900000000000006</c:v>
                </c:pt>
                <c:pt idx="1486">
                  <c:v>75.900000000000006</c:v>
                </c:pt>
                <c:pt idx="1487">
                  <c:v>75.900000000000006</c:v>
                </c:pt>
                <c:pt idx="1488">
                  <c:v>75.900000000000006</c:v>
                </c:pt>
                <c:pt idx="1489">
                  <c:v>75.900000000000006</c:v>
                </c:pt>
                <c:pt idx="1490">
                  <c:v>75.900000000000006</c:v>
                </c:pt>
                <c:pt idx="1491">
                  <c:v>75.900000000000006</c:v>
                </c:pt>
                <c:pt idx="1492">
                  <c:v>75.900000000000006</c:v>
                </c:pt>
                <c:pt idx="1493">
                  <c:v>75.900000000000006</c:v>
                </c:pt>
                <c:pt idx="1494">
                  <c:v>75.900000000000006</c:v>
                </c:pt>
                <c:pt idx="1495">
                  <c:v>75.900000000000006</c:v>
                </c:pt>
                <c:pt idx="1496">
                  <c:v>75.900000000000006</c:v>
                </c:pt>
                <c:pt idx="1497">
                  <c:v>75.900000000000006</c:v>
                </c:pt>
                <c:pt idx="1498">
                  <c:v>75.900000000000006</c:v>
                </c:pt>
                <c:pt idx="1499">
                  <c:v>75.900000000000006</c:v>
                </c:pt>
                <c:pt idx="1500">
                  <c:v>75.900000000000006</c:v>
                </c:pt>
                <c:pt idx="1501">
                  <c:v>75.900000000000006</c:v>
                </c:pt>
                <c:pt idx="1502">
                  <c:v>75.900000000000006</c:v>
                </c:pt>
                <c:pt idx="1503">
                  <c:v>75.900000000000006</c:v>
                </c:pt>
                <c:pt idx="1504">
                  <c:v>75.900000000000006</c:v>
                </c:pt>
                <c:pt idx="1505">
                  <c:v>75.900000000000006</c:v>
                </c:pt>
                <c:pt idx="1506">
                  <c:v>75.900000000000006</c:v>
                </c:pt>
                <c:pt idx="1507">
                  <c:v>75.900000000000006</c:v>
                </c:pt>
                <c:pt idx="1508">
                  <c:v>75.900000000000006</c:v>
                </c:pt>
                <c:pt idx="1509">
                  <c:v>75.900000000000006</c:v>
                </c:pt>
                <c:pt idx="1510">
                  <c:v>75.900000000000006</c:v>
                </c:pt>
                <c:pt idx="1511">
                  <c:v>75.900000000000006</c:v>
                </c:pt>
                <c:pt idx="1512">
                  <c:v>75.900000000000006</c:v>
                </c:pt>
                <c:pt idx="1513">
                  <c:v>75.900000000000006</c:v>
                </c:pt>
                <c:pt idx="1514">
                  <c:v>75.900000000000006</c:v>
                </c:pt>
                <c:pt idx="1515">
                  <c:v>75.900000000000006</c:v>
                </c:pt>
                <c:pt idx="1516">
                  <c:v>75.900000000000006</c:v>
                </c:pt>
                <c:pt idx="1517">
                  <c:v>75.900000000000006</c:v>
                </c:pt>
                <c:pt idx="1518">
                  <c:v>75.900000000000006</c:v>
                </c:pt>
                <c:pt idx="1519">
                  <c:v>75.900000000000006</c:v>
                </c:pt>
                <c:pt idx="1520">
                  <c:v>75.900000000000006</c:v>
                </c:pt>
                <c:pt idx="1521">
                  <c:v>75.900000000000006</c:v>
                </c:pt>
                <c:pt idx="1522">
                  <c:v>75.900000000000006</c:v>
                </c:pt>
                <c:pt idx="1523">
                  <c:v>75.900000000000006</c:v>
                </c:pt>
                <c:pt idx="1524">
                  <c:v>75.900000000000006</c:v>
                </c:pt>
                <c:pt idx="1525">
                  <c:v>75.900000000000006</c:v>
                </c:pt>
                <c:pt idx="1526">
                  <c:v>75.900000000000006</c:v>
                </c:pt>
                <c:pt idx="1527">
                  <c:v>75.900000000000006</c:v>
                </c:pt>
                <c:pt idx="1528">
                  <c:v>75.900000000000006</c:v>
                </c:pt>
                <c:pt idx="1529">
                  <c:v>75.900000000000006</c:v>
                </c:pt>
                <c:pt idx="1530">
                  <c:v>75.900000000000006</c:v>
                </c:pt>
                <c:pt idx="1531">
                  <c:v>75.900000000000006</c:v>
                </c:pt>
                <c:pt idx="1532">
                  <c:v>75.900000000000006</c:v>
                </c:pt>
                <c:pt idx="1533">
                  <c:v>75.900000000000006</c:v>
                </c:pt>
                <c:pt idx="1534">
                  <c:v>75.900000000000006</c:v>
                </c:pt>
                <c:pt idx="1535">
                  <c:v>75.900000000000006</c:v>
                </c:pt>
                <c:pt idx="1536">
                  <c:v>75.900000000000006</c:v>
                </c:pt>
                <c:pt idx="1537">
                  <c:v>75.900000000000006</c:v>
                </c:pt>
                <c:pt idx="1538">
                  <c:v>75.900000000000006</c:v>
                </c:pt>
                <c:pt idx="1539">
                  <c:v>75.900000000000006</c:v>
                </c:pt>
                <c:pt idx="1540">
                  <c:v>75.900000000000006</c:v>
                </c:pt>
                <c:pt idx="1541">
                  <c:v>75.900000000000006</c:v>
                </c:pt>
                <c:pt idx="1542">
                  <c:v>75.900000000000006</c:v>
                </c:pt>
                <c:pt idx="1543">
                  <c:v>75.900000000000006</c:v>
                </c:pt>
                <c:pt idx="1544">
                  <c:v>75.900000000000006</c:v>
                </c:pt>
                <c:pt idx="1545">
                  <c:v>75.900000000000006</c:v>
                </c:pt>
                <c:pt idx="1546">
                  <c:v>75.900000000000006</c:v>
                </c:pt>
                <c:pt idx="1547">
                  <c:v>75.900000000000006</c:v>
                </c:pt>
                <c:pt idx="1548">
                  <c:v>75.900000000000006</c:v>
                </c:pt>
                <c:pt idx="1549">
                  <c:v>75.900000000000006</c:v>
                </c:pt>
                <c:pt idx="1550">
                  <c:v>75.900000000000006</c:v>
                </c:pt>
                <c:pt idx="1551">
                  <c:v>75.900000000000006</c:v>
                </c:pt>
                <c:pt idx="1552">
                  <c:v>75.900000000000006</c:v>
                </c:pt>
                <c:pt idx="1553">
                  <c:v>75.900000000000006</c:v>
                </c:pt>
                <c:pt idx="1554">
                  <c:v>75.900000000000006</c:v>
                </c:pt>
                <c:pt idx="1555">
                  <c:v>75.900000000000006</c:v>
                </c:pt>
                <c:pt idx="1556">
                  <c:v>75.900000000000006</c:v>
                </c:pt>
                <c:pt idx="1557">
                  <c:v>75.900000000000006</c:v>
                </c:pt>
                <c:pt idx="1558">
                  <c:v>75.900000000000006</c:v>
                </c:pt>
                <c:pt idx="1559">
                  <c:v>75.900000000000006</c:v>
                </c:pt>
                <c:pt idx="1560">
                  <c:v>75.900000000000006</c:v>
                </c:pt>
                <c:pt idx="1561">
                  <c:v>75.900000000000006</c:v>
                </c:pt>
                <c:pt idx="1562">
                  <c:v>75.900000000000006</c:v>
                </c:pt>
                <c:pt idx="1563">
                  <c:v>75.900000000000006</c:v>
                </c:pt>
                <c:pt idx="1564">
                  <c:v>75.900000000000006</c:v>
                </c:pt>
                <c:pt idx="1565">
                  <c:v>75.900000000000006</c:v>
                </c:pt>
                <c:pt idx="1566">
                  <c:v>75.900000000000006</c:v>
                </c:pt>
                <c:pt idx="1567">
                  <c:v>75.900000000000006</c:v>
                </c:pt>
                <c:pt idx="1568">
                  <c:v>75.900000000000006</c:v>
                </c:pt>
                <c:pt idx="1569">
                  <c:v>75.900000000000006</c:v>
                </c:pt>
                <c:pt idx="1570">
                  <c:v>75.900000000000006</c:v>
                </c:pt>
                <c:pt idx="1571">
                  <c:v>75.900000000000006</c:v>
                </c:pt>
                <c:pt idx="1572">
                  <c:v>75.900000000000006</c:v>
                </c:pt>
                <c:pt idx="1573">
                  <c:v>75.900000000000006</c:v>
                </c:pt>
                <c:pt idx="1574">
                  <c:v>75.900000000000006</c:v>
                </c:pt>
                <c:pt idx="1575">
                  <c:v>75.900000000000006</c:v>
                </c:pt>
                <c:pt idx="1576">
                  <c:v>75.900000000000006</c:v>
                </c:pt>
                <c:pt idx="1577">
                  <c:v>75.900000000000006</c:v>
                </c:pt>
                <c:pt idx="1578">
                  <c:v>75.900000000000006</c:v>
                </c:pt>
                <c:pt idx="1579">
                  <c:v>75.900000000000006</c:v>
                </c:pt>
                <c:pt idx="1580">
                  <c:v>75.900000000000006</c:v>
                </c:pt>
                <c:pt idx="1581">
                  <c:v>75.900000000000006</c:v>
                </c:pt>
                <c:pt idx="1582">
                  <c:v>75.900000000000006</c:v>
                </c:pt>
                <c:pt idx="1583">
                  <c:v>75.900000000000006</c:v>
                </c:pt>
                <c:pt idx="1584">
                  <c:v>75.900000000000006</c:v>
                </c:pt>
                <c:pt idx="1585">
                  <c:v>75.900000000000006</c:v>
                </c:pt>
                <c:pt idx="1586">
                  <c:v>75.900000000000006</c:v>
                </c:pt>
                <c:pt idx="1587">
                  <c:v>75.900000000000006</c:v>
                </c:pt>
                <c:pt idx="1588">
                  <c:v>75.900000000000006</c:v>
                </c:pt>
                <c:pt idx="1589">
                  <c:v>75.900000000000006</c:v>
                </c:pt>
                <c:pt idx="1590">
                  <c:v>75.900000000000006</c:v>
                </c:pt>
                <c:pt idx="1591">
                  <c:v>75.7</c:v>
                </c:pt>
                <c:pt idx="1592">
                  <c:v>75.7</c:v>
                </c:pt>
                <c:pt idx="1593">
                  <c:v>75.7</c:v>
                </c:pt>
                <c:pt idx="1594">
                  <c:v>75.7</c:v>
                </c:pt>
                <c:pt idx="1595">
                  <c:v>75.7</c:v>
                </c:pt>
                <c:pt idx="1596">
                  <c:v>75.7</c:v>
                </c:pt>
                <c:pt idx="1597">
                  <c:v>75.7</c:v>
                </c:pt>
                <c:pt idx="1598">
                  <c:v>75.7</c:v>
                </c:pt>
                <c:pt idx="1599">
                  <c:v>75.7</c:v>
                </c:pt>
                <c:pt idx="1600">
                  <c:v>75.599999999999994</c:v>
                </c:pt>
                <c:pt idx="1601">
                  <c:v>75.599999999999994</c:v>
                </c:pt>
                <c:pt idx="1602">
                  <c:v>75.599999999999994</c:v>
                </c:pt>
                <c:pt idx="1603">
                  <c:v>75.599999999999994</c:v>
                </c:pt>
                <c:pt idx="1604">
                  <c:v>75.599999999999994</c:v>
                </c:pt>
                <c:pt idx="1605">
                  <c:v>75.599999999999994</c:v>
                </c:pt>
                <c:pt idx="1606">
                  <c:v>75.599999999999994</c:v>
                </c:pt>
                <c:pt idx="1607">
                  <c:v>75.400000000000006</c:v>
                </c:pt>
                <c:pt idx="1608">
                  <c:v>75.400000000000006</c:v>
                </c:pt>
                <c:pt idx="1609">
                  <c:v>75.400000000000006</c:v>
                </c:pt>
                <c:pt idx="1610">
                  <c:v>75.400000000000006</c:v>
                </c:pt>
                <c:pt idx="1611">
                  <c:v>75.400000000000006</c:v>
                </c:pt>
                <c:pt idx="1612">
                  <c:v>75.400000000000006</c:v>
                </c:pt>
                <c:pt idx="1613">
                  <c:v>75.400000000000006</c:v>
                </c:pt>
                <c:pt idx="1614">
                  <c:v>75.400000000000006</c:v>
                </c:pt>
                <c:pt idx="1615">
                  <c:v>75.400000000000006</c:v>
                </c:pt>
                <c:pt idx="1616">
                  <c:v>75.400000000000006</c:v>
                </c:pt>
                <c:pt idx="1617">
                  <c:v>75.2</c:v>
                </c:pt>
                <c:pt idx="1618">
                  <c:v>75.2</c:v>
                </c:pt>
              </c:numCache>
            </c:numRef>
          </c:xVal>
          <c:yVal>
            <c:numRef>
              <c:f>KCALL!$F$4:$F$1622</c:f>
              <c:numCache>
                <c:formatCode>General</c:formatCode>
                <c:ptCount val="1619"/>
                <c:pt idx="0">
                  <c:v>107.14</c:v>
                </c:pt>
                <c:pt idx="1">
                  <c:v>109.96</c:v>
                </c:pt>
                <c:pt idx="2">
                  <c:v>109.85</c:v>
                </c:pt>
                <c:pt idx="3">
                  <c:v>101.31</c:v>
                </c:pt>
                <c:pt idx="4">
                  <c:v>108.94</c:v>
                </c:pt>
                <c:pt idx="5">
                  <c:v>103.47</c:v>
                </c:pt>
                <c:pt idx="6">
                  <c:v>103.47</c:v>
                </c:pt>
                <c:pt idx="7">
                  <c:v>100.68</c:v>
                </c:pt>
                <c:pt idx="8">
                  <c:v>98</c:v>
                </c:pt>
                <c:pt idx="9">
                  <c:v>95.32</c:v>
                </c:pt>
                <c:pt idx="10">
                  <c:v>86.89</c:v>
                </c:pt>
                <c:pt idx="11">
                  <c:v>129.63999999999999</c:v>
                </c:pt>
                <c:pt idx="12">
                  <c:v>111.34</c:v>
                </c:pt>
                <c:pt idx="13">
                  <c:v>97.48</c:v>
                </c:pt>
                <c:pt idx="14">
                  <c:v>134.09</c:v>
                </c:pt>
                <c:pt idx="15">
                  <c:v>127.98</c:v>
                </c:pt>
                <c:pt idx="16">
                  <c:v>126.13</c:v>
                </c:pt>
                <c:pt idx="17">
                  <c:v>115.44</c:v>
                </c:pt>
                <c:pt idx="18">
                  <c:v>115.2</c:v>
                </c:pt>
                <c:pt idx="19">
                  <c:v>115.2</c:v>
                </c:pt>
                <c:pt idx="20">
                  <c:v>115.08</c:v>
                </c:pt>
                <c:pt idx="21">
                  <c:v>107.78</c:v>
                </c:pt>
                <c:pt idx="22">
                  <c:v>96.78</c:v>
                </c:pt>
                <c:pt idx="23">
                  <c:v>94.86</c:v>
                </c:pt>
                <c:pt idx="24">
                  <c:v>140.21</c:v>
                </c:pt>
                <c:pt idx="25">
                  <c:v>135.04</c:v>
                </c:pt>
                <c:pt idx="26">
                  <c:v>134.62</c:v>
                </c:pt>
                <c:pt idx="27">
                  <c:v>134.06</c:v>
                </c:pt>
                <c:pt idx="28">
                  <c:v>129.88999999999999</c:v>
                </c:pt>
                <c:pt idx="29">
                  <c:v>129.22</c:v>
                </c:pt>
                <c:pt idx="30">
                  <c:v>128.94999999999999</c:v>
                </c:pt>
                <c:pt idx="31">
                  <c:v>128.41</c:v>
                </c:pt>
                <c:pt idx="32">
                  <c:v>127.46</c:v>
                </c:pt>
                <c:pt idx="33">
                  <c:v>127.32</c:v>
                </c:pt>
                <c:pt idx="34">
                  <c:v>119.25</c:v>
                </c:pt>
                <c:pt idx="35">
                  <c:v>119.13</c:v>
                </c:pt>
                <c:pt idx="36">
                  <c:v>116.1</c:v>
                </c:pt>
                <c:pt idx="37">
                  <c:v>116.1</c:v>
                </c:pt>
                <c:pt idx="38">
                  <c:v>115.98</c:v>
                </c:pt>
                <c:pt idx="39">
                  <c:v>111.03</c:v>
                </c:pt>
                <c:pt idx="40">
                  <c:v>108.84</c:v>
                </c:pt>
                <c:pt idx="41">
                  <c:v>108.73</c:v>
                </c:pt>
                <c:pt idx="42">
                  <c:v>103.88</c:v>
                </c:pt>
                <c:pt idx="43">
                  <c:v>103.56</c:v>
                </c:pt>
                <c:pt idx="44">
                  <c:v>100.83</c:v>
                </c:pt>
                <c:pt idx="45">
                  <c:v>96.6</c:v>
                </c:pt>
                <c:pt idx="46">
                  <c:v>141.26</c:v>
                </c:pt>
                <c:pt idx="47">
                  <c:v>141.11000000000001</c:v>
                </c:pt>
                <c:pt idx="48">
                  <c:v>141.11000000000001</c:v>
                </c:pt>
                <c:pt idx="49">
                  <c:v>137.88</c:v>
                </c:pt>
                <c:pt idx="50">
                  <c:v>136.38</c:v>
                </c:pt>
                <c:pt idx="51">
                  <c:v>136.38</c:v>
                </c:pt>
                <c:pt idx="52">
                  <c:v>136.24</c:v>
                </c:pt>
                <c:pt idx="53">
                  <c:v>136.24</c:v>
                </c:pt>
                <c:pt idx="54">
                  <c:v>131.36000000000001</c:v>
                </c:pt>
                <c:pt idx="55">
                  <c:v>131.09</c:v>
                </c:pt>
                <c:pt idx="56">
                  <c:v>130.13</c:v>
                </c:pt>
                <c:pt idx="57">
                  <c:v>127.02</c:v>
                </c:pt>
                <c:pt idx="58">
                  <c:v>126.35</c:v>
                </c:pt>
                <c:pt idx="59">
                  <c:v>126.09</c:v>
                </c:pt>
                <c:pt idx="60">
                  <c:v>125.04</c:v>
                </c:pt>
                <c:pt idx="61">
                  <c:v>121.11</c:v>
                </c:pt>
                <c:pt idx="62">
                  <c:v>120.98</c:v>
                </c:pt>
                <c:pt idx="63">
                  <c:v>120.85</c:v>
                </c:pt>
                <c:pt idx="64">
                  <c:v>116.13</c:v>
                </c:pt>
                <c:pt idx="65">
                  <c:v>115.29</c:v>
                </c:pt>
                <c:pt idx="66">
                  <c:v>113.06</c:v>
                </c:pt>
                <c:pt idx="67">
                  <c:v>106</c:v>
                </c:pt>
                <c:pt idx="68">
                  <c:v>100.96</c:v>
                </c:pt>
                <c:pt idx="69">
                  <c:v>141.52000000000001</c:v>
                </c:pt>
                <c:pt idx="70">
                  <c:v>137.91999999999999</c:v>
                </c:pt>
                <c:pt idx="71">
                  <c:v>137.91999999999999</c:v>
                </c:pt>
                <c:pt idx="72">
                  <c:v>137.91999999999999</c:v>
                </c:pt>
                <c:pt idx="73">
                  <c:v>136.65</c:v>
                </c:pt>
                <c:pt idx="74">
                  <c:v>136.65</c:v>
                </c:pt>
                <c:pt idx="75">
                  <c:v>136.36000000000001</c:v>
                </c:pt>
                <c:pt idx="76">
                  <c:v>131.52000000000001</c:v>
                </c:pt>
                <c:pt idx="77">
                  <c:v>131.38</c:v>
                </c:pt>
                <c:pt idx="78">
                  <c:v>127.49</c:v>
                </c:pt>
                <c:pt idx="79">
                  <c:v>127.08</c:v>
                </c:pt>
                <c:pt idx="80">
                  <c:v>122.86</c:v>
                </c:pt>
                <c:pt idx="81">
                  <c:v>122.76</c:v>
                </c:pt>
                <c:pt idx="82">
                  <c:v>121.61</c:v>
                </c:pt>
                <c:pt idx="83">
                  <c:v>121.1</c:v>
                </c:pt>
                <c:pt idx="84">
                  <c:v>120.6</c:v>
                </c:pt>
                <c:pt idx="85">
                  <c:v>117.05</c:v>
                </c:pt>
                <c:pt idx="86">
                  <c:v>116.81</c:v>
                </c:pt>
                <c:pt idx="87">
                  <c:v>116.81</c:v>
                </c:pt>
                <c:pt idx="88">
                  <c:v>116.56</c:v>
                </c:pt>
                <c:pt idx="89">
                  <c:v>116.56</c:v>
                </c:pt>
                <c:pt idx="90">
                  <c:v>116.2</c:v>
                </c:pt>
                <c:pt idx="91">
                  <c:v>112.13</c:v>
                </c:pt>
                <c:pt idx="92">
                  <c:v>112.13</c:v>
                </c:pt>
                <c:pt idx="93">
                  <c:v>111.66</c:v>
                </c:pt>
                <c:pt idx="94">
                  <c:v>111.66</c:v>
                </c:pt>
                <c:pt idx="95">
                  <c:v>111.55</c:v>
                </c:pt>
                <c:pt idx="96">
                  <c:v>111.32</c:v>
                </c:pt>
                <c:pt idx="97">
                  <c:v>104.3</c:v>
                </c:pt>
                <c:pt idx="98">
                  <c:v>99.87</c:v>
                </c:pt>
                <c:pt idx="99">
                  <c:v>99.56</c:v>
                </c:pt>
                <c:pt idx="100">
                  <c:v>99.56</c:v>
                </c:pt>
                <c:pt idx="101">
                  <c:v>97.8</c:v>
                </c:pt>
                <c:pt idx="102">
                  <c:v>92.47</c:v>
                </c:pt>
                <c:pt idx="103">
                  <c:v>90.01</c:v>
                </c:pt>
                <c:pt idx="104">
                  <c:v>137.47</c:v>
                </c:pt>
                <c:pt idx="105">
                  <c:v>137.18</c:v>
                </c:pt>
                <c:pt idx="106">
                  <c:v>137.04</c:v>
                </c:pt>
                <c:pt idx="107">
                  <c:v>137.04</c:v>
                </c:pt>
                <c:pt idx="108">
                  <c:v>132.61000000000001</c:v>
                </c:pt>
                <c:pt idx="109">
                  <c:v>132.47</c:v>
                </c:pt>
                <c:pt idx="110">
                  <c:v>129.31</c:v>
                </c:pt>
                <c:pt idx="111">
                  <c:v>129.31</c:v>
                </c:pt>
                <c:pt idx="112">
                  <c:v>128.31</c:v>
                </c:pt>
                <c:pt idx="113">
                  <c:v>127.9</c:v>
                </c:pt>
                <c:pt idx="114">
                  <c:v>127.9</c:v>
                </c:pt>
                <c:pt idx="115">
                  <c:v>125.03</c:v>
                </c:pt>
                <c:pt idx="116">
                  <c:v>123.99</c:v>
                </c:pt>
                <c:pt idx="117">
                  <c:v>123.86</c:v>
                </c:pt>
                <c:pt idx="118">
                  <c:v>123.73</c:v>
                </c:pt>
                <c:pt idx="119">
                  <c:v>123.6</c:v>
                </c:pt>
                <c:pt idx="120">
                  <c:v>123.08</c:v>
                </c:pt>
                <c:pt idx="121">
                  <c:v>122.69</c:v>
                </c:pt>
                <c:pt idx="122">
                  <c:v>118.77</c:v>
                </c:pt>
                <c:pt idx="123">
                  <c:v>118.52</c:v>
                </c:pt>
                <c:pt idx="124">
                  <c:v>113.49</c:v>
                </c:pt>
                <c:pt idx="125">
                  <c:v>112.9</c:v>
                </c:pt>
                <c:pt idx="126">
                  <c:v>112.55</c:v>
                </c:pt>
                <c:pt idx="127">
                  <c:v>103.65</c:v>
                </c:pt>
                <c:pt idx="128">
                  <c:v>101.77</c:v>
                </c:pt>
                <c:pt idx="129">
                  <c:v>89.85</c:v>
                </c:pt>
                <c:pt idx="130">
                  <c:v>142.27000000000001</c:v>
                </c:pt>
                <c:pt idx="131">
                  <c:v>138.66</c:v>
                </c:pt>
                <c:pt idx="132">
                  <c:v>135.68</c:v>
                </c:pt>
                <c:pt idx="133">
                  <c:v>135.68</c:v>
                </c:pt>
                <c:pt idx="134">
                  <c:v>135.68</c:v>
                </c:pt>
                <c:pt idx="135">
                  <c:v>135.38999999999999</c:v>
                </c:pt>
                <c:pt idx="136">
                  <c:v>134.97</c:v>
                </c:pt>
                <c:pt idx="137">
                  <c:v>130.55000000000001</c:v>
                </c:pt>
                <c:pt idx="138">
                  <c:v>130.55000000000001</c:v>
                </c:pt>
                <c:pt idx="139">
                  <c:v>130.41</c:v>
                </c:pt>
                <c:pt idx="140">
                  <c:v>130.41</c:v>
                </c:pt>
                <c:pt idx="141">
                  <c:v>129.72999999999999</c:v>
                </c:pt>
                <c:pt idx="142">
                  <c:v>129.72999999999999</c:v>
                </c:pt>
                <c:pt idx="143">
                  <c:v>129.6</c:v>
                </c:pt>
                <c:pt idx="144">
                  <c:v>129.6</c:v>
                </c:pt>
                <c:pt idx="145">
                  <c:v>129.46</c:v>
                </c:pt>
                <c:pt idx="146">
                  <c:v>126.52</c:v>
                </c:pt>
                <c:pt idx="147">
                  <c:v>126.39</c:v>
                </c:pt>
                <c:pt idx="148">
                  <c:v>126.39</c:v>
                </c:pt>
                <c:pt idx="149">
                  <c:v>126.39</c:v>
                </c:pt>
                <c:pt idx="150">
                  <c:v>125.86</c:v>
                </c:pt>
                <c:pt idx="151">
                  <c:v>125.6</c:v>
                </c:pt>
                <c:pt idx="152">
                  <c:v>125.47</c:v>
                </c:pt>
                <c:pt idx="153">
                  <c:v>124.56</c:v>
                </c:pt>
                <c:pt idx="154">
                  <c:v>124.11</c:v>
                </c:pt>
                <c:pt idx="155">
                  <c:v>124.11</c:v>
                </c:pt>
                <c:pt idx="156">
                  <c:v>123.98</c:v>
                </c:pt>
                <c:pt idx="157">
                  <c:v>123.98</c:v>
                </c:pt>
                <c:pt idx="158">
                  <c:v>123.98</c:v>
                </c:pt>
                <c:pt idx="159">
                  <c:v>123.85</c:v>
                </c:pt>
                <c:pt idx="160">
                  <c:v>123.85</c:v>
                </c:pt>
                <c:pt idx="161">
                  <c:v>123.85</c:v>
                </c:pt>
                <c:pt idx="162">
                  <c:v>121.07</c:v>
                </c:pt>
                <c:pt idx="163">
                  <c:v>119.43</c:v>
                </c:pt>
                <c:pt idx="164">
                  <c:v>119.3</c:v>
                </c:pt>
                <c:pt idx="165">
                  <c:v>119.18</c:v>
                </c:pt>
                <c:pt idx="166">
                  <c:v>116.43</c:v>
                </c:pt>
                <c:pt idx="167">
                  <c:v>115.82</c:v>
                </c:pt>
                <c:pt idx="168">
                  <c:v>114.77</c:v>
                </c:pt>
                <c:pt idx="169">
                  <c:v>112.15</c:v>
                </c:pt>
                <c:pt idx="170">
                  <c:v>112.15</c:v>
                </c:pt>
                <c:pt idx="171">
                  <c:v>111.92</c:v>
                </c:pt>
                <c:pt idx="172">
                  <c:v>111.8</c:v>
                </c:pt>
                <c:pt idx="173">
                  <c:v>111.8</c:v>
                </c:pt>
                <c:pt idx="174">
                  <c:v>111.69</c:v>
                </c:pt>
                <c:pt idx="175">
                  <c:v>110.01</c:v>
                </c:pt>
                <c:pt idx="176">
                  <c:v>110.01</c:v>
                </c:pt>
                <c:pt idx="177">
                  <c:v>109.33</c:v>
                </c:pt>
                <c:pt idx="178">
                  <c:v>105.4</c:v>
                </c:pt>
                <c:pt idx="179">
                  <c:v>105.29</c:v>
                </c:pt>
                <c:pt idx="180">
                  <c:v>105.18</c:v>
                </c:pt>
                <c:pt idx="181">
                  <c:v>104.85</c:v>
                </c:pt>
                <c:pt idx="182">
                  <c:v>104.85</c:v>
                </c:pt>
                <c:pt idx="183">
                  <c:v>100.28</c:v>
                </c:pt>
                <c:pt idx="184">
                  <c:v>98.46</c:v>
                </c:pt>
                <c:pt idx="185">
                  <c:v>93.69</c:v>
                </c:pt>
                <c:pt idx="186">
                  <c:v>93.6</c:v>
                </c:pt>
                <c:pt idx="187">
                  <c:v>87.12</c:v>
                </c:pt>
                <c:pt idx="188">
                  <c:v>84.81</c:v>
                </c:pt>
                <c:pt idx="189">
                  <c:v>83.98</c:v>
                </c:pt>
                <c:pt idx="190">
                  <c:v>70.209999999999994</c:v>
                </c:pt>
                <c:pt idx="191">
                  <c:v>74.959999999999994</c:v>
                </c:pt>
                <c:pt idx="192">
                  <c:v>142.47999999999999</c:v>
                </c:pt>
                <c:pt idx="193">
                  <c:v>136.22999999999999</c:v>
                </c:pt>
                <c:pt idx="194">
                  <c:v>135.94999999999999</c:v>
                </c:pt>
                <c:pt idx="195">
                  <c:v>135.66</c:v>
                </c:pt>
                <c:pt idx="196">
                  <c:v>131.22</c:v>
                </c:pt>
                <c:pt idx="197">
                  <c:v>130.81</c:v>
                </c:pt>
                <c:pt idx="198">
                  <c:v>130.13</c:v>
                </c:pt>
                <c:pt idx="199">
                  <c:v>126.93</c:v>
                </c:pt>
                <c:pt idx="200">
                  <c:v>126.8</c:v>
                </c:pt>
                <c:pt idx="201">
                  <c:v>126.27</c:v>
                </c:pt>
                <c:pt idx="202">
                  <c:v>126.14</c:v>
                </c:pt>
                <c:pt idx="203">
                  <c:v>126.01</c:v>
                </c:pt>
                <c:pt idx="204">
                  <c:v>123.02</c:v>
                </c:pt>
                <c:pt idx="205">
                  <c:v>123.02</c:v>
                </c:pt>
                <c:pt idx="206">
                  <c:v>122.76</c:v>
                </c:pt>
                <c:pt idx="207">
                  <c:v>122.63</c:v>
                </c:pt>
                <c:pt idx="208">
                  <c:v>122.38</c:v>
                </c:pt>
                <c:pt idx="209">
                  <c:v>121.99</c:v>
                </c:pt>
                <c:pt idx="210">
                  <c:v>121.61</c:v>
                </c:pt>
                <c:pt idx="211">
                  <c:v>118.84</c:v>
                </c:pt>
                <c:pt idx="212">
                  <c:v>118.34</c:v>
                </c:pt>
                <c:pt idx="213">
                  <c:v>118.09</c:v>
                </c:pt>
                <c:pt idx="214">
                  <c:v>117.6</c:v>
                </c:pt>
                <c:pt idx="215">
                  <c:v>117.48</c:v>
                </c:pt>
                <c:pt idx="216">
                  <c:v>116.13</c:v>
                </c:pt>
                <c:pt idx="217">
                  <c:v>115.77</c:v>
                </c:pt>
                <c:pt idx="218">
                  <c:v>115.28</c:v>
                </c:pt>
                <c:pt idx="219">
                  <c:v>112.98</c:v>
                </c:pt>
                <c:pt idx="220">
                  <c:v>112.86</c:v>
                </c:pt>
                <c:pt idx="221">
                  <c:v>111.14</c:v>
                </c:pt>
                <c:pt idx="222">
                  <c:v>109.06</c:v>
                </c:pt>
                <c:pt idx="223">
                  <c:v>108.95</c:v>
                </c:pt>
                <c:pt idx="224">
                  <c:v>108.83</c:v>
                </c:pt>
                <c:pt idx="225">
                  <c:v>108.61</c:v>
                </c:pt>
                <c:pt idx="226">
                  <c:v>108.27</c:v>
                </c:pt>
                <c:pt idx="227">
                  <c:v>106.87</c:v>
                </c:pt>
                <c:pt idx="228">
                  <c:v>106.76</c:v>
                </c:pt>
                <c:pt idx="229">
                  <c:v>106.65</c:v>
                </c:pt>
                <c:pt idx="230">
                  <c:v>106.65</c:v>
                </c:pt>
                <c:pt idx="231">
                  <c:v>102.17</c:v>
                </c:pt>
                <c:pt idx="232">
                  <c:v>101.86</c:v>
                </c:pt>
                <c:pt idx="233">
                  <c:v>101.86</c:v>
                </c:pt>
                <c:pt idx="234">
                  <c:v>97.72</c:v>
                </c:pt>
                <c:pt idx="235">
                  <c:v>91.31</c:v>
                </c:pt>
                <c:pt idx="236">
                  <c:v>89.05</c:v>
                </c:pt>
                <c:pt idx="237">
                  <c:v>84.55</c:v>
                </c:pt>
                <c:pt idx="238">
                  <c:v>74.72</c:v>
                </c:pt>
                <c:pt idx="239">
                  <c:v>74.11</c:v>
                </c:pt>
                <c:pt idx="240">
                  <c:v>69.8</c:v>
                </c:pt>
                <c:pt idx="241">
                  <c:v>84.96</c:v>
                </c:pt>
                <c:pt idx="242">
                  <c:v>82.45</c:v>
                </c:pt>
                <c:pt idx="243">
                  <c:v>141.62</c:v>
                </c:pt>
                <c:pt idx="244">
                  <c:v>138.44999999999999</c:v>
                </c:pt>
                <c:pt idx="245">
                  <c:v>135.32</c:v>
                </c:pt>
                <c:pt idx="246">
                  <c:v>135.03</c:v>
                </c:pt>
                <c:pt idx="247">
                  <c:v>131.30000000000001</c:v>
                </c:pt>
                <c:pt idx="248">
                  <c:v>131.03</c:v>
                </c:pt>
                <c:pt idx="249">
                  <c:v>131.03</c:v>
                </c:pt>
                <c:pt idx="250">
                  <c:v>130.88999999999999</c:v>
                </c:pt>
                <c:pt idx="251">
                  <c:v>130.75</c:v>
                </c:pt>
                <c:pt idx="252">
                  <c:v>130.21</c:v>
                </c:pt>
                <c:pt idx="253">
                  <c:v>126.88</c:v>
                </c:pt>
                <c:pt idx="254">
                  <c:v>126.88</c:v>
                </c:pt>
                <c:pt idx="255">
                  <c:v>126.75</c:v>
                </c:pt>
                <c:pt idx="256">
                  <c:v>126.61</c:v>
                </c:pt>
                <c:pt idx="257">
                  <c:v>126.61</c:v>
                </c:pt>
                <c:pt idx="258">
                  <c:v>126.61</c:v>
                </c:pt>
                <c:pt idx="259">
                  <c:v>125.96</c:v>
                </c:pt>
                <c:pt idx="260">
                  <c:v>125.82</c:v>
                </c:pt>
                <c:pt idx="261">
                  <c:v>125.56</c:v>
                </c:pt>
                <c:pt idx="262">
                  <c:v>122.99</c:v>
                </c:pt>
                <c:pt idx="263">
                  <c:v>122.73</c:v>
                </c:pt>
                <c:pt idx="264">
                  <c:v>122.6</c:v>
                </c:pt>
                <c:pt idx="265">
                  <c:v>122.22</c:v>
                </c:pt>
                <c:pt idx="266">
                  <c:v>122.09</c:v>
                </c:pt>
                <c:pt idx="267">
                  <c:v>121.84</c:v>
                </c:pt>
                <c:pt idx="268">
                  <c:v>121.71</c:v>
                </c:pt>
                <c:pt idx="269">
                  <c:v>118.83</c:v>
                </c:pt>
                <c:pt idx="270">
                  <c:v>118.46</c:v>
                </c:pt>
                <c:pt idx="271">
                  <c:v>118.46</c:v>
                </c:pt>
                <c:pt idx="272">
                  <c:v>118.33</c:v>
                </c:pt>
                <c:pt idx="273">
                  <c:v>118.33</c:v>
                </c:pt>
                <c:pt idx="274">
                  <c:v>117.96</c:v>
                </c:pt>
                <c:pt idx="275">
                  <c:v>117.59</c:v>
                </c:pt>
                <c:pt idx="276">
                  <c:v>117.23</c:v>
                </c:pt>
                <c:pt idx="277">
                  <c:v>117.11</c:v>
                </c:pt>
                <c:pt idx="278">
                  <c:v>116.99</c:v>
                </c:pt>
                <c:pt idx="279">
                  <c:v>116.87</c:v>
                </c:pt>
                <c:pt idx="280">
                  <c:v>115.16</c:v>
                </c:pt>
                <c:pt idx="281">
                  <c:v>113.36</c:v>
                </c:pt>
                <c:pt idx="282">
                  <c:v>113.24</c:v>
                </c:pt>
                <c:pt idx="283">
                  <c:v>113.13</c:v>
                </c:pt>
                <c:pt idx="284">
                  <c:v>113.01</c:v>
                </c:pt>
                <c:pt idx="285">
                  <c:v>112.89</c:v>
                </c:pt>
                <c:pt idx="286">
                  <c:v>112.89</c:v>
                </c:pt>
                <c:pt idx="287">
                  <c:v>112.78</c:v>
                </c:pt>
                <c:pt idx="288">
                  <c:v>110.51</c:v>
                </c:pt>
                <c:pt idx="289">
                  <c:v>109.93</c:v>
                </c:pt>
                <c:pt idx="290">
                  <c:v>109.82</c:v>
                </c:pt>
                <c:pt idx="291">
                  <c:v>109.36</c:v>
                </c:pt>
                <c:pt idx="292">
                  <c:v>109.36</c:v>
                </c:pt>
                <c:pt idx="293">
                  <c:v>109.25</c:v>
                </c:pt>
                <c:pt idx="294">
                  <c:v>109.14</c:v>
                </c:pt>
                <c:pt idx="295">
                  <c:v>109.14</c:v>
                </c:pt>
                <c:pt idx="296">
                  <c:v>108.91</c:v>
                </c:pt>
                <c:pt idx="297">
                  <c:v>108.57</c:v>
                </c:pt>
                <c:pt idx="298">
                  <c:v>105.25</c:v>
                </c:pt>
                <c:pt idx="299">
                  <c:v>104.92</c:v>
                </c:pt>
                <c:pt idx="300">
                  <c:v>102.81</c:v>
                </c:pt>
                <c:pt idx="301">
                  <c:v>100.4</c:v>
                </c:pt>
                <c:pt idx="302">
                  <c:v>100.4</c:v>
                </c:pt>
                <c:pt idx="303">
                  <c:v>100.29</c:v>
                </c:pt>
                <c:pt idx="304">
                  <c:v>98.61</c:v>
                </c:pt>
                <c:pt idx="305">
                  <c:v>98.4</c:v>
                </c:pt>
                <c:pt idx="306">
                  <c:v>98.4</c:v>
                </c:pt>
                <c:pt idx="307">
                  <c:v>98.2</c:v>
                </c:pt>
                <c:pt idx="308">
                  <c:v>94.51</c:v>
                </c:pt>
                <c:pt idx="309">
                  <c:v>94.21</c:v>
                </c:pt>
                <c:pt idx="310">
                  <c:v>90.03</c:v>
                </c:pt>
                <c:pt idx="311">
                  <c:v>90.03</c:v>
                </c:pt>
                <c:pt idx="312">
                  <c:v>90.03</c:v>
                </c:pt>
                <c:pt idx="313">
                  <c:v>87.12</c:v>
                </c:pt>
                <c:pt idx="314">
                  <c:v>86.94</c:v>
                </c:pt>
                <c:pt idx="315">
                  <c:v>83.69</c:v>
                </c:pt>
                <c:pt idx="316">
                  <c:v>81.69</c:v>
                </c:pt>
                <c:pt idx="317">
                  <c:v>80.69</c:v>
                </c:pt>
                <c:pt idx="318">
                  <c:v>79.53</c:v>
                </c:pt>
                <c:pt idx="319">
                  <c:v>76.319999999999993</c:v>
                </c:pt>
                <c:pt idx="320">
                  <c:v>75.62</c:v>
                </c:pt>
                <c:pt idx="321">
                  <c:v>74.459999999999994</c:v>
                </c:pt>
                <c:pt idx="322">
                  <c:v>73.61</c:v>
                </c:pt>
                <c:pt idx="323">
                  <c:v>70.11</c:v>
                </c:pt>
                <c:pt idx="324">
                  <c:v>105.4</c:v>
                </c:pt>
                <c:pt idx="325">
                  <c:v>89.4</c:v>
                </c:pt>
                <c:pt idx="326">
                  <c:v>83.28</c:v>
                </c:pt>
                <c:pt idx="327">
                  <c:v>70.599999999999994</c:v>
                </c:pt>
                <c:pt idx="328">
                  <c:v>68.55</c:v>
                </c:pt>
                <c:pt idx="329">
                  <c:v>141.83000000000001</c:v>
                </c:pt>
                <c:pt idx="330">
                  <c:v>138.58000000000001</c:v>
                </c:pt>
                <c:pt idx="331">
                  <c:v>137.94</c:v>
                </c:pt>
                <c:pt idx="332">
                  <c:v>137.80000000000001</c:v>
                </c:pt>
                <c:pt idx="333">
                  <c:v>134.86000000000001</c:v>
                </c:pt>
                <c:pt idx="334">
                  <c:v>131.81</c:v>
                </c:pt>
                <c:pt idx="335">
                  <c:v>131.12</c:v>
                </c:pt>
                <c:pt idx="336">
                  <c:v>131.12</c:v>
                </c:pt>
                <c:pt idx="337">
                  <c:v>130.44</c:v>
                </c:pt>
                <c:pt idx="338">
                  <c:v>127.63</c:v>
                </c:pt>
                <c:pt idx="339">
                  <c:v>127.23</c:v>
                </c:pt>
                <c:pt idx="340">
                  <c:v>127.1</c:v>
                </c:pt>
                <c:pt idx="341">
                  <c:v>127.1</c:v>
                </c:pt>
                <c:pt idx="342">
                  <c:v>126.7</c:v>
                </c:pt>
                <c:pt idx="343">
                  <c:v>126.7</c:v>
                </c:pt>
                <c:pt idx="344">
                  <c:v>126.7</c:v>
                </c:pt>
                <c:pt idx="345">
                  <c:v>126.44</c:v>
                </c:pt>
                <c:pt idx="346">
                  <c:v>123.73</c:v>
                </c:pt>
                <c:pt idx="347">
                  <c:v>123.08</c:v>
                </c:pt>
                <c:pt idx="348">
                  <c:v>123.08</c:v>
                </c:pt>
                <c:pt idx="349">
                  <c:v>123.08</c:v>
                </c:pt>
                <c:pt idx="350">
                  <c:v>122.95</c:v>
                </c:pt>
                <c:pt idx="351">
                  <c:v>122.95</c:v>
                </c:pt>
                <c:pt idx="352">
                  <c:v>122.44</c:v>
                </c:pt>
                <c:pt idx="353">
                  <c:v>122.31</c:v>
                </c:pt>
                <c:pt idx="354">
                  <c:v>119.43</c:v>
                </c:pt>
                <c:pt idx="355">
                  <c:v>119.18</c:v>
                </c:pt>
                <c:pt idx="356">
                  <c:v>119.06</c:v>
                </c:pt>
                <c:pt idx="357">
                  <c:v>118.32</c:v>
                </c:pt>
                <c:pt idx="358">
                  <c:v>118.19</c:v>
                </c:pt>
                <c:pt idx="359">
                  <c:v>116.13</c:v>
                </c:pt>
                <c:pt idx="360">
                  <c:v>116.01</c:v>
                </c:pt>
                <c:pt idx="361">
                  <c:v>115.76</c:v>
                </c:pt>
                <c:pt idx="362">
                  <c:v>115.52</c:v>
                </c:pt>
                <c:pt idx="363">
                  <c:v>114.56</c:v>
                </c:pt>
                <c:pt idx="364">
                  <c:v>114.44</c:v>
                </c:pt>
                <c:pt idx="365">
                  <c:v>114.08</c:v>
                </c:pt>
                <c:pt idx="366">
                  <c:v>111.48</c:v>
                </c:pt>
                <c:pt idx="367">
                  <c:v>110.78</c:v>
                </c:pt>
                <c:pt idx="368">
                  <c:v>110.44</c:v>
                </c:pt>
                <c:pt idx="369">
                  <c:v>110.44</c:v>
                </c:pt>
                <c:pt idx="370">
                  <c:v>110.32</c:v>
                </c:pt>
                <c:pt idx="371">
                  <c:v>110.32</c:v>
                </c:pt>
                <c:pt idx="372">
                  <c:v>110.21</c:v>
                </c:pt>
                <c:pt idx="373">
                  <c:v>109.64</c:v>
                </c:pt>
                <c:pt idx="374">
                  <c:v>108.38</c:v>
                </c:pt>
                <c:pt idx="375">
                  <c:v>106.99</c:v>
                </c:pt>
                <c:pt idx="376">
                  <c:v>106.65</c:v>
                </c:pt>
                <c:pt idx="377">
                  <c:v>105.44</c:v>
                </c:pt>
                <c:pt idx="378">
                  <c:v>105.44</c:v>
                </c:pt>
                <c:pt idx="379">
                  <c:v>105.36</c:v>
                </c:pt>
                <c:pt idx="380">
                  <c:v>105.25</c:v>
                </c:pt>
                <c:pt idx="381">
                  <c:v>91.79</c:v>
                </c:pt>
                <c:pt idx="382">
                  <c:v>85.34</c:v>
                </c:pt>
                <c:pt idx="383">
                  <c:v>80.260000000000005</c:v>
                </c:pt>
                <c:pt idx="384">
                  <c:v>74.45</c:v>
                </c:pt>
                <c:pt idx="385">
                  <c:v>73.3</c:v>
                </c:pt>
                <c:pt idx="386">
                  <c:v>72.25</c:v>
                </c:pt>
                <c:pt idx="387">
                  <c:v>71.36</c:v>
                </c:pt>
                <c:pt idx="388">
                  <c:v>64.44</c:v>
                </c:pt>
                <c:pt idx="389">
                  <c:v>71.180000000000007</c:v>
                </c:pt>
                <c:pt idx="390">
                  <c:v>69.239999999999995</c:v>
                </c:pt>
                <c:pt idx="391">
                  <c:v>99.5</c:v>
                </c:pt>
                <c:pt idx="392">
                  <c:v>97.71</c:v>
                </c:pt>
                <c:pt idx="393">
                  <c:v>55.03</c:v>
                </c:pt>
                <c:pt idx="394">
                  <c:v>118.64</c:v>
                </c:pt>
                <c:pt idx="395">
                  <c:v>139.66</c:v>
                </c:pt>
                <c:pt idx="396">
                  <c:v>134.5</c:v>
                </c:pt>
                <c:pt idx="397">
                  <c:v>133.66</c:v>
                </c:pt>
                <c:pt idx="398">
                  <c:v>133.38</c:v>
                </c:pt>
                <c:pt idx="399">
                  <c:v>133.19</c:v>
                </c:pt>
                <c:pt idx="400">
                  <c:v>133.05000000000001</c:v>
                </c:pt>
                <c:pt idx="401">
                  <c:v>132.77000000000001</c:v>
                </c:pt>
                <c:pt idx="402">
                  <c:v>132.63</c:v>
                </c:pt>
                <c:pt idx="403">
                  <c:v>129.94</c:v>
                </c:pt>
                <c:pt idx="404">
                  <c:v>129.13</c:v>
                </c:pt>
                <c:pt idx="405">
                  <c:v>126.61</c:v>
                </c:pt>
                <c:pt idx="406">
                  <c:v>126.61</c:v>
                </c:pt>
                <c:pt idx="407">
                  <c:v>126.61</c:v>
                </c:pt>
                <c:pt idx="408">
                  <c:v>126.48</c:v>
                </c:pt>
                <c:pt idx="409">
                  <c:v>126.34</c:v>
                </c:pt>
                <c:pt idx="410">
                  <c:v>126.21</c:v>
                </c:pt>
                <c:pt idx="411">
                  <c:v>126.08</c:v>
                </c:pt>
                <c:pt idx="412">
                  <c:v>125.95</c:v>
                </c:pt>
                <c:pt idx="413">
                  <c:v>123.38</c:v>
                </c:pt>
                <c:pt idx="414">
                  <c:v>122.6</c:v>
                </c:pt>
                <c:pt idx="415">
                  <c:v>122.6</c:v>
                </c:pt>
                <c:pt idx="416">
                  <c:v>122.47</c:v>
                </c:pt>
                <c:pt idx="417">
                  <c:v>122.35</c:v>
                </c:pt>
                <c:pt idx="418">
                  <c:v>122.22</c:v>
                </c:pt>
                <c:pt idx="419">
                  <c:v>121.97</c:v>
                </c:pt>
                <c:pt idx="420">
                  <c:v>121.59</c:v>
                </c:pt>
                <c:pt idx="421">
                  <c:v>120.11</c:v>
                </c:pt>
                <c:pt idx="422">
                  <c:v>119.23</c:v>
                </c:pt>
                <c:pt idx="423">
                  <c:v>118.98</c:v>
                </c:pt>
                <c:pt idx="424">
                  <c:v>118.98</c:v>
                </c:pt>
                <c:pt idx="425">
                  <c:v>118.6</c:v>
                </c:pt>
                <c:pt idx="426">
                  <c:v>118.48</c:v>
                </c:pt>
                <c:pt idx="427">
                  <c:v>118.23</c:v>
                </c:pt>
                <c:pt idx="428">
                  <c:v>118.11</c:v>
                </c:pt>
                <c:pt idx="429">
                  <c:v>115.46</c:v>
                </c:pt>
                <c:pt idx="430">
                  <c:v>115.34</c:v>
                </c:pt>
                <c:pt idx="431">
                  <c:v>115.21</c:v>
                </c:pt>
                <c:pt idx="432">
                  <c:v>112.39</c:v>
                </c:pt>
                <c:pt idx="433">
                  <c:v>112.15</c:v>
                </c:pt>
                <c:pt idx="434">
                  <c:v>111.8</c:v>
                </c:pt>
                <c:pt idx="435">
                  <c:v>111.69</c:v>
                </c:pt>
                <c:pt idx="436">
                  <c:v>111.44</c:v>
                </c:pt>
                <c:pt idx="437">
                  <c:v>110.86</c:v>
                </c:pt>
                <c:pt idx="438">
                  <c:v>110.4</c:v>
                </c:pt>
                <c:pt idx="439">
                  <c:v>108.3</c:v>
                </c:pt>
                <c:pt idx="440">
                  <c:v>108.08</c:v>
                </c:pt>
                <c:pt idx="441">
                  <c:v>107.74</c:v>
                </c:pt>
                <c:pt idx="442">
                  <c:v>107.63</c:v>
                </c:pt>
                <c:pt idx="443">
                  <c:v>107.44</c:v>
                </c:pt>
                <c:pt idx="444">
                  <c:v>106.88</c:v>
                </c:pt>
                <c:pt idx="445">
                  <c:v>106.54</c:v>
                </c:pt>
                <c:pt idx="446">
                  <c:v>106.43</c:v>
                </c:pt>
                <c:pt idx="447">
                  <c:v>106.32</c:v>
                </c:pt>
                <c:pt idx="448">
                  <c:v>105.99</c:v>
                </c:pt>
                <c:pt idx="449">
                  <c:v>105.88</c:v>
                </c:pt>
                <c:pt idx="450">
                  <c:v>103.87</c:v>
                </c:pt>
                <c:pt idx="451">
                  <c:v>103.55</c:v>
                </c:pt>
                <c:pt idx="452">
                  <c:v>102.58</c:v>
                </c:pt>
                <c:pt idx="453">
                  <c:v>102.05</c:v>
                </c:pt>
                <c:pt idx="454">
                  <c:v>98.52</c:v>
                </c:pt>
                <c:pt idx="455">
                  <c:v>98.52</c:v>
                </c:pt>
                <c:pt idx="456">
                  <c:v>94.18</c:v>
                </c:pt>
                <c:pt idx="457">
                  <c:v>88.29</c:v>
                </c:pt>
                <c:pt idx="458">
                  <c:v>84.21</c:v>
                </c:pt>
                <c:pt idx="459">
                  <c:v>83.81</c:v>
                </c:pt>
                <c:pt idx="460">
                  <c:v>76.73</c:v>
                </c:pt>
                <c:pt idx="461">
                  <c:v>75.64</c:v>
                </c:pt>
                <c:pt idx="462">
                  <c:v>71.55</c:v>
                </c:pt>
                <c:pt idx="463">
                  <c:v>70.739999999999995</c:v>
                </c:pt>
                <c:pt idx="464">
                  <c:v>67.760000000000005</c:v>
                </c:pt>
                <c:pt idx="465">
                  <c:v>64.790000000000006</c:v>
                </c:pt>
                <c:pt idx="466">
                  <c:v>62.85</c:v>
                </c:pt>
                <c:pt idx="467">
                  <c:v>105.27</c:v>
                </c:pt>
                <c:pt idx="468">
                  <c:v>93.2</c:v>
                </c:pt>
                <c:pt idx="469">
                  <c:v>136.1</c:v>
                </c:pt>
                <c:pt idx="470">
                  <c:v>135.81</c:v>
                </c:pt>
                <c:pt idx="471">
                  <c:v>134.68</c:v>
                </c:pt>
                <c:pt idx="472">
                  <c:v>131.91999999999999</c:v>
                </c:pt>
                <c:pt idx="473">
                  <c:v>131.65</c:v>
                </c:pt>
                <c:pt idx="474">
                  <c:v>131.65</c:v>
                </c:pt>
                <c:pt idx="475">
                  <c:v>131.65</c:v>
                </c:pt>
                <c:pt idx="476">
                  <c:v>129.16999999999999</c:v>
                </c:pt>
                <c:pt idx="477">
                  <c:v>128.9</c:v>
                </c:pt>
                <c:pt idx="478">
                  <c:v>126.9</c:v>
                </c:pt>
                <c:pt idx="479">
                  <c:v>126.64</c:v>
                </c:pt>
                <c:pt idx="480">
                  <c:v>126.11</c:v>
                </c:pt>
                <c:pt idx="481">
                  <c:v>125.71</c:v>
                </c:pt>
                <c:pt idx="482">
                  <c:v>125.06</c:v>
                </c:pt>
                <c:pt idx="483">
                  <c:v>122.62</c:v>
                </c:pt>
                <c:pt idx="484">
                  <c:v>122.62</c:v>
                </c:pt>
                <c:pt idx="485">
                  <c:v>122.49</c:v>
                </c:pt>
                <c:pt idx="486">
                  <c:v>122.36</c:v>
                </c:pt>
                <c:pt idx="487">
                  <c:v>122.24</c:v>
                </c:pt>
                <c:pt idx="488">
                  <c:v>122.24</c:v>
                </c:pt>
                <c:pt idx="489">
                  <c:v>122.24</c:v>
                </c:pt>
                <c:pt idx="490">
                  <c:v>122.11</c:v>
                </c:pt>
                <c:pt idx="491">
                  <c:v>121.73</c:v>
                </c:pt>
                <c:pt idx="492">
                  <c:v>121.73</c:v>
                </c:pt>
                <c:pt idx="493">
                  <c:v>120.97</c:v>
                </c:pt>
                <c:pt idx="494">
                  <c:v>118</c:v>
                </c:pt>
                <c:pt idx="495">
                  <c:v>115.48</c:v>
                </c:pt>
                <c:pt idx="496">
                  <c:v>115.24</c:v>
                </c:pt>
                <c:pt idx="497">
                  <c:v>115.12</c:v>
                </c:pt>
                <c:pt idx="498">
                  <c:v>115</c:v>
                </c:pt>
                <c:pt idx="499">
                  <c:v>115</c:v>
                </c:pt>
                <c:pt idx="500">
                  <c:v>114.88</c:v>
                </c:pt>
                <c:pt idx="501">
                  <c:v>114.16</c:v>
                </c:pt>
                <c:pt idx="502">
                  <c:v>112.24</c:v>
                </c:pt>
                <c:pt idx="503">
                  <c:v>111.89</c:v>
                </c:pt>
                <c:pt idx="504">
                  <c:v>111.66</c:v>
                </c:pt>
                <c:pt idx="505">
                  <c:v>111.54</c:v>
                </c:pt>
                <c:pt idx="506">
                  <c:v>111.54</c:v>
                </c:pt>
                <c:pt idx="507">
                  <c:v>111.13</c:v>
                </c:pt>
                <c:pt idx="508">
                  <c:v>110.44</c:v>
                </c:pt>
                <c:pt idx="509">
                  <c:v>110.32</c:v>
                </c:pt>
                <c:pt idx="510">
                  <c:v>110.32</c:v>
                </c:pt>
                <c:pt idx="511">
                  <c:v>108.18</c:v>
                </c:pt>
                <c:pt idx="512">
                  <c:v>108.07</c:v>
                </c:pt>
                <c:pt idx="513">
                  <c:v>107.62</c:v>
                </c:pt>
                <c:pt idx="514">
                  <c:v>107.38</c:v>
                </c:pt>
                <c:pt idx="515">
                  <c:v>107.38</c:v>
                </c:pt>
                <c:pt idx="516">
                  <c:v>107.27</c:v>
                </c:pt>
                <c:pt idx="517">
                  <c:v>107.16</c:v>
                </c:pt>
                <c:pt idx="518">
                  <c:v>106.49</c:v>
                </c:pt>
                <c:pt idx="519">
                  <c:v>104.47</c:v>
                </c:pt>
                <c:pt idx="520">
                  <c:v>104.25</c:v>
                </c:pt>
                <c:pt idx="521">
                  <c:v>103.96</c:v>
                </c:pt>
                <c:pt idx="522">
                  <c:v>103.93</c:v>
                </c:pt>
                <c:pt idx="523">
                  <c:v>102.66</c:v>
                </c:pt>
                <c:pt idx="524">
                  <c:v>102.66</c:v>
                </c:pt>
                <c:pt idx="525">
                  <c:v>100.65</c:v>
                </c:pt>
                <c:pt idx="526">
                  <c:v>100.13</c:v>
                </c:pt>
                <c:pt idx="527">
                  <c:v>99.88</c:v>
                </c:pt>
                <c:pt idx="528">
                  <c:v>99.26</c:v>
                </c:pt>
                <c:pt idx="529">
                  <c:v>98.95</c:v>
                </c:pt>
                <c:pt idx="530">
                  <c:v>98.34</c:v>
                </c:pt>
                <c:pt idx="531">
                  <c:v>94.64</c:v>
                </c:pt>
                <c:pt idx="532">
                  <c:v>87.34</c:v>
                </c:pt>
                <c:pt idx="533">
                  <c:v>86.34</c:v>
                </c:pt>
                <c:pt idx="534">
                  <c:v>85.09</c:v>
                </c:pt>
                <c:pt idx="535">
                  <c:v>85.01</c:v>
                </c:pt>
                <c:pt idx="536">
                  <c:v>80.94</c:v>
                </c:pt>
                <c:pt idx="537">
                  <c:v>77.56</c:v>
                </c:pt>
                <c:pt idx="538">
                  <c:v>75.84</c:v>
                </c:pt>
                <c:pt idx="539">
                  <c:v>72.599999999999994</c:v>
                </c:pt>
                <c:pt idx="540">
                  <c:v>70.349999999999994</c:v>
                </c:pt>
                <c:pt idx="541">
                  <c:v>69.91</c:v>
                </c:pt>
                <c:pt idx="542">
                  <c:v>68.819999999999993</c:v>
                </c:pt>
                <c:pt idx="543">
                  <c:v>68.19</c:v>
                </c:pt>
                <c:pt idx="544">
                  <c:v>68.12</c:v>
                </c:pt>
                <c:pt idx="545">
                  <c:v>68.12</c:v>
                </c:pt>
                <c:pt idx="546">
                  <c:v>60.77</c:v>
                </c:pt>
                <c:pt idx="547">
                  <c:v>57.22</c:v>
                </c:pt>
                <c:pt idx="548">
                  <c:v>93.49</c:v>
                </c:pt>
                <c:pt idx="549">
                  <c:v>89.4</c:v>
                </c:pt>
                <c:pt idx="550">
                  <c:v>74.709999999999994</c:v>
                </c:pt>
                <c:pt idx="551">
                  <c:v>97.58</c:v>
                </c:pt>
                <c:pt idx="552">
                  <c:v>95.89</c:v>
                </c:pt>
                <c:pt idx="553">
                  <c:v>73.75</c:v>
                </c:pt>
                <c:pt idx="554">
                  <c:v>70.31</c:v>
                </c:pt>
                <c:pt idx="555">
                  <c:v>141.13</c:v>
                </c:pt>
                <c:pt idx="556">
                  <c:v>135.6</c:v>
                </c:pt>
                <c:pt idx="557">
                  <c:v>135.16999999999999</c:v>
                </c:pt>
                <c:pt idx="558">
                  <c:v>131.69</c:v>
                </c:pt>
                <c:pt idx="559">
                  <c:v>131</c:v>
                </c:pt>
                <c:pt idx="560">
                  <c:v>128.19</c:v>
                </c:pt>
                <c:pt idx="561">
                  <c:v>128.05000000000001</c:v>
                </c:pt>
                <c:pt idx="562">
                  <c:v>127.92</c:v>
                </c:pt>
                <c:pt idx="563">
                  <c:v>127.39</c:v>
                </c:pt>
                <c:pt idx="564">
                  <c:v>125.65</c:v>
                </c:pt>
                <c:pt idx="565">
                  <c:v>125.51</c:v>
                </c:pt>
                <c:pt idx="566">
                  <c:v>125.38</c:v>
                </c:pt>
                <c:pt idx="567">
                  <c:v>125.38</c:v>
                </c:pt>
                <c:pt idx="568">
                  <c:v>122.41</c:v>
                </c:pt>
                <c:pt idx="569">
                  <c:v>122.03</c:v>
                </c:pt>
                <c:pt idx="570">
                  <c:v>121.65</c:v>
                </c:pt>
                <c:pt idx="571">
                  <c:v>121.65</c:v>
                </c:pt>
                <c:pt idx="572">
                  <c:v>119.16</c:v>
                </c:pt>
                <c:pt idx="573">
                  <c:v>119.03</c:v>
                </c:pt>
                <c:pt idx="574">
                  <c:v>118.91</c:v>
                </c:pt>
                <c:pt idx="575">
                  <c:v>117.55</c:v>
                </c:pt>
                <c:pt idx="576">
                  <c:v>117.31</c:v>
                </c:pt>
                <c:pt idx="577">
                  <c:v>116</c:v>
                </c:pt>
                <c:pt idx="578">
                  <c:v>115.88</c:v>
                </c:pt>
                <c:pt idx="579">
                  <c:v>115.39</c:v>
                </c:pt>
                <c:pt idx="580">
                  <c:v>115.39</c:v>
                </c:pt>
                <c:pt idx="581">
                  <c:v>115.27</c:v>
                </c:pt>
                <c:pt idx="582">
                  <c:v>115.15</c:v>
                </c:pt>
                <c:pt idx="583">
                  <c:v>112.1</c:v>
                </c:pt>
                <c:pt idx="584">
                  <c:v>112.1</c:v>
                </c:pt>
                <c:pt idx="585">
                  <c:v>111.87</c:v>
                </c:pt>
                <c:pt idx="586">
                  <c:v>111.76</c:v>
                </c:pt>
                <c:pt idx="587">
                  <c:v>111.64</c:v>
                </c:pt>
                <c:pt idx="588">
                  <c:v>108.45</c:v>
                </c:pt>
                <c:pt idx="589">
                  <c:v>107.89</c:v>
                </c:pt>
                <c:pt idx="590">
                  <c:v>107.1</c:v>
                </c:pt>
                <c:pt idx="591">
                  <c:v>106.99</c:v>
                </c:pt>
                <c:pt idx="592">
                  <c:v>105.35</c:v>
                </c:pt>
                <c:pt idx="593">
                  <c:v>105.13</c:v>
                </c:pt>
                <c:pt idx="594">
                  <c:v>105.13</c:v>
                </c:pt>
                <c:pt idx="595">
                  <c:v>104.8</c:v>
                </c:pt>
                <c:pt idx="596">
                  <c:v>104.58</c:v>
                </c:pt>
                <c:pt idx="597">
                  <c:v>104.37</c:v>
                </c:pt>
                <c:pt idx="598">
                  <c:v>104.36</c:v>
                </c:pt>
                <c:pt idx="599">
                  <c:v>103.71</c:v>
                </c:pt>
                <c:pt idx="600">
                  <c:v>103.28</c:v>
                </c:pt>
                <c:pt idx="601">
                  <c:v>101.21</c:v>
                </c:pt>
                <c:pt idx="602">
                  <c:v>100.93</c:v>
                </c:pt>
                <c:pt idx="603">
                  <c:v>100.82</c:v>
                </c:pt>
                <c:pt idx="604">
                  <c:v>99.67</c:v>
                </c:pt>
                <c:pt idx="605">
                  <c:v>97.42</c:v>
                </c:pt>
                <c:pt idx="606">
                  <c:v>93.54</c:v>
                </c:pt>
                <c:pt idx="607">
                  <c:v>92.65</c:v>
                </c:pt>
                <c:pt idx="608">
                  <c:v>91.7</c:v>
                </c:pt>
                <c:pt idx="609">
                  <c:v>89.6</c:v>
                </c:pt>
                <c:pt idx="610">
                  <c:v>84.8</c:v>
                </c:pt>
                <c:pt idx="611">
                  <c:v>84.37</c:v>
                </c:pt>
                <c:pt idx="612">
                  <c:v>82.71</c:v>
                </c:pt>
                <c:pt idx="613">
                  <c:v>76.900000000000006</c:v>
                </c:pt>
                <c:pt idx="614">
                  <c:v>75.39</c:v>
                </c:pt>
                <c:pt idx="615">
                  <c:v>73.489999999999995</c:v>
                </c:pt>
                <c:pt idx="616">
                  <c:v>72.260000000000005</c:v>
                </c:pt>
                <c:pt idx="617">
                  <c:v>72.19</c:v>
                </c:pt>
                <c:pt idx="618">
                  <c:v>70.5</c:v>
                </c:pt>
                <c:pt idx="619">
                  <c:v>68.03</c:v>
                </c:pt>
                <c:pt idx="620">
                  <c:v>66.97</c:v>
                </c:pt>
                <c:pt idx="621">
                  <c:v>62.65</c:v>
                </c:pt>
                <c:pt idx="622">
                  <c:v>57.32</c:v>
                </c:pt>
                <c:pt idx="623">
                  <c:v>57.09</c:v>
                </c:pt>
                <c:pt idx="624">
                  <c:v>77.95</c:v>
                </c:pt>
                <c:pt idx="625">
                  <c:v>74.5</c:v>
                </c:pt>
                <c:pt idx="626">
                  <c:v>68.28</c:v>
                </c:pt>
                <c:pt idx="627">
                  <c:v>56.82</c:v>
                </c:pt>
                <c:pt idx="628">
                  <c:v>71.680000000000007</c:v>
                </c:pt>
                <c:pt idx="629">
                  <c:v>136.05000000000001</c:v>
                </c:pt>
                <c:pt idx="630">
                  <c:v>133.94999999999999</c:v>
                </c:pt>
                <c:pt idx="631">
                  <c:v>133.26</c:v>
                </c:pt>
                <c:pt idx="632">
                  <c:v>130.59</c:v>
                </c:pt>
                <c:pt idx="633">
                  <c:v>127.9</c:v>
                </c:pt>
                <c:pt idx="634">
                  <c:v>127.76</c:v>
                </c:pt>
                <c:pt idx="635">
                  <c:v>127.76</c:v>
                </c:pt>
                <c:pt idx="636">
                  <c:v>127.76</c:v>
                </c:pt>
                <c:pt idx="637">
                  <c:v>127.76</c:v>
                </c:pt>
                <c:pt idx="638">
                  <c:v>127.36</c:v>
                </c:pt>
                <c:pt idx="639">
                  <c:v>127.1</c:v>
                </c:pt>
                <c:pt idx="640">
                  <c:v>126.96</c:v>
                </c:pt>
                <c:pt idx="641">
                  <c:v>126.96</c:v>
                </c:pt>
                <c:pt idx="642">
                  <c:v>126.96</c:v>
                </c:pt>
                <c:pt idx="643">
                  <c:v>126.83</c:v>
                </c:pt>
                <c:pt idx="644">
                  <c:v>124.76</c:v>
                </c:pt>
                <c:pt idx="645">
                  <c:v>124.24</c:v>
                </c:pt>
                <c:pt idx="646">
                  <c:v>124.11</c:v>
                </c:pt>
                <c:pt idx="647">
                  <c:v>123.85</c:v>
                </c:pt>
                <c:pt idx="648">
                  <c:v>123.72</c:v>
                </c:pt>
                <c:pt idx="649">
                  <c:v>123.72</c:v>
                </c:pt>
                <c:pt idx="650">
                  <c:v>123.72</c:v>
                </c:pt>
                <c:pt idx="651">
                  <c:v>123.59</c:v>
                </c:pt>
                <c:pt idx="652">
                  <c:v>123.46</c:v>
                </c:pt>
                <c:pt idx="653">
                  <c:v>123.46</c:v>
                </c:pt>
                <c:pt idx="654">
                  <c:v>123.34</c:v>
                </c:pt>
                <c:pt idx="655">
                  <c:v>120.89</c:v>
                </c:pt>
                <c:pt idx="656">
                  <c:v>120.77</c:v>
                </c:pt>
                <c:pt idx="657">
                  <c:v>120.39</c:v>
                </c:pt>
                <c:pt idx="658">
                  <c:v>120.14</c:v>
                </c:pt>
                <c:pt idx="659">
                  <c:v>118.4</c:v>
                </c:pt>
                <c:pt idx="660">
                  <c:v>118.03</c:v>
                </c:pt>
                <c:pt idx="661">
                  <c:v>117.66</c:v>
                </c:pt>
                <c:pt idx="662">
                  <c:v>117.17</c:v>
                </c:pt>
                <c:pt idx="663">
                  <c:v>116.81</c:v>
                </c:pt>
                <c:pt idx="664">
                  <c:v>115.01</c:v>
                </c:pt>
                <c:pt idx="665">
                  <c:v>114.77</c:v>
                </c:pt>
                <c:pt idx="666">
                  <c:v>114.53</c:v>
                </c:pt>
                <c:pt idx="667">
                  <c:v>113.94</c:v>
                </c:pt>
                <c:pt idx="668">
                  <c:v>112.26</c:v>
                </c:pt>
                <c:pt idx="669">
                  <c:v>111.79</c:v>
                </c:pt>
                <c:pt idx="670">
                  <c:v>111.74</c:v>
                </c:pt>
                <c:pt idx="671">
                  <c:v>111.68</c:v>
                </c:pt>
                <c:pt idx="672">
                  <c:v>108.55</c:v>
                </c:pt>
                <c:pt idx="673">
                  <c:v>108.32</c:v>
                </c:pt>
                <c:pt idx="674">
                  <c:v>108.21</c:v>
                </c:pt>
                <c:pt idx="675">
                  <c:v>106.87</c:v>
                </c:pt>
                <c:pt idx="676">
                  <c:v>105.02</c:v>
                </c:pt>
                <c:pt idx="677">
                  <c:v>105.07</c:v>
                </c:pt>
                <c:pt idx="678">
                  <c:v>103.93</c:v>
                </c:pt>
                <c:pt idx="679">
                  <c:v>103.82</c:v>
                </c:pt>
                <c:pt idx="680">
                  <c:v>101.17</c:v>
                </c:pt>
                <c:pt idx="681">
                  <c:v>100.75</c:v>
                </c:pt>
                <c:pt idx="682">
                  <c:v>97.5</c:v>
                </c:pt>
                <c:pt idx="683">
                  <c:v>97.5</c:v>
                </c:pt>
                <c:pt idx="684">
                  <c:v>96.22</c:v>
                </c:pt>
                <c:pt idx="685">
                  <c:v>94.43</c:v>
                </c:pt>
                <c:pt idx="686">
                  <c:v>94.24</c:v>
                </c:pt>
                <c:pt idx="687">
                  <c:v>93.85</c:v>
                </c:pt>
                <c:pt idx="688">
                  <c:v>93.75</c:v>
                </c:pt>
                <c:pt idx="689">
                  <c:v>89.83</c:v>
                </c:pt>
                <c:pt idx="690">
                  <c:v>81.12</c:v>
                </c:pt>
                <c:pt idx="691">
                  <c:v>79.37</c:v>
                </c:pt>
                <c:pt idx="692">
                  <c:v>78.33</c:v>
                </c:pt>
                <c:pt idx="693">
                  <c:v>76.09</c:v>
                </c:pt>
                <c:pt idx="694">
                  <c:v>75.73</c:v>
                </c:pt>
                <c:pt idx="695">
                  <c:v>75.33</c:v>
                </c:pt>
                <c:pt idx="696">
                  <c:v>74.87</c:v>
                </c:pt>
                <c:pt idx="697">
                  <c:v>69.92</c:v>
                </c:pt>
                <c:pt idx="698">
                  <c:v>69.13</c:v>
                </c:pt>
                <c:pt idx="699">
                  <c:v>67.239999999999995</c:v>
                </c:pt>
                <c:pt idx="700">
                  <c:v>66.37</c:v>
                </c:pt>
                <c:pt idx="701">
                  <c:v>65.69</c:v>
                </c:pt>
                <c:pt idx="702">
                  <c:v>60.31</c:v>
                </c:pt>
                <c:pt idx="703">
                  <c:v>57.64</c:v>
                </c:pt>
                <c:pt idx="704">
                  <c:v>57.58</c:v>
                </c:pt>
                <c:pt idx="705">
                  <c:v>96.61</c:v>
                </c:pt>
                <c:pt idx="706">
                  <c:v>75.680000000000007</c:v>
                </c:pt>
                <c:pt idx="707">
                  <c:v>62.62</c:v>
                </c:pt>
                <c:pt idx="708">
                  <c:v>53.38</c:v>
                </c:pt>
                <c:pt idx="709">
                  <c:v>98.68</c:v>
                </c:pt>
                <c:pt idx="710">
                  <c:v>83.41</c:v>
                </c:pt>
                <c:pt idx="711">
                  <c:v>112.73</c:v>
                </c:pt>
                <c:pt idx="712">
                  <c:v>57.59</c:v>
                </c:pt>
                <c:pt idx="713">
                  <c:v>135.71</c:v>
                </c:pt>
                <c:pt idx="714">
                  <c:v>132.58000000000001</c:v>
                </c:pt>
                <c:pt idx="715">
                  <c:v>132.16999999999999</c:v>
                </c:pt>
                <c:pt idx="716">
                  <c:v>132.16999999999999</c:v>
                </c:pt>
                <c:pt idx="717">
                  <c:v>132.03</c:v>
                </c:pt>
                <c:pt idx="718">
                  <c:v>131.88999999999999</c:v>
                </c:pt>
                <c:pt idx="719">
                  <c:v>131.61000000000001</c:v>
                </c:pt>
                <c:pt idx="720">
                  <c:v>129.58000000000001</c:v>
                </c:pt>
                <c:pt idx="721">
                  <c:v>126.87</c:v>
                </c:pt>
                <c:pt idx="722">
                  <c:v>126.87</c:v>
                </c:pt>
                <c:pt idx="723">
                  <c:v>126.73</c:v>
                </c:pt>
                <c:pt idx="724">
                  <c:v>126.73</c:v>
                </c:pt>
                <c:pt idx="725">
                  <c:v>126.73</c:v>
                </c:pt>
                <c:pt idx="726">
                  <c:v>126.73</c:v>
                </c:pt>
                <c:pt idx="727">
                  <c:v>126.73</c:v>
                </c:pt>
                <c:pt idx="728">
                  <c:v>126.47</c:v>
                </c:pt>
                <c:pt idx="729">
                  <c:v>126.21</c:v>
                </c:pt>
                <c:pt idx="730">
                  <c:v>125.81</c:v>
                </c:pt>
                <c:pt idx="731">
                  <c:v>124.12</c:v>
                </c:pt>
                <c:pt idx="732">
                  <c:v>123.34</c:v>
                </c:pt>
                <c:pt idx="733">
                  <c:v>123.34</c:v>
                </c:pt>
                <c:pt idx="734">
                  <c:v>123.21</c:v>
                </c:pt>
                <c:pt idx="735">
                  <c:v>122.95</c:v>
                </c:pt>
                <c:pt idx="736">
                  <c:v>120.95</c:v>
                </c:pt>
                <c:pt idx="737">
                  <c:v>120.57</c:v>
                </c:pt>
                <c:pt idx="738">
                  <c:v>120.2</c:v>
                </c:pt>
                <c:pt idx="739">
                  <c:v>119.56</c:v>
                </c:pt>
                <c:pt idx="740">
                  <c:v>119.44</c:v>
                </c:pt>
                <c:pt idx="741">
                  <c:v>118.56</c:v>
                </c:pt>
                <c:pt idx="742">
                  <c:v>118.43</c:v>
                </c:pt>
                <c:pt idx="743">
                  <c:v>118.31</c:v>
                </c:pt>
                <c:pt idx="744">
                  <c:v>118.31</c:v>
                </c:pt>
                <c:pt idx="745">
                  <c:v>118.19</c:v>
                </c:pt>
                <c:pt idx="746">
                  <c:v>117.69</c:v>
                </c:pt>
                <c:pt idx="747">
                  <c:v>117.69</c:v>
                </c:pt>
                <c:pt idx="748">
                  <c:v>117.2</c:v>
                </c:pt>
                <c:pt idx="749">
                  <c:v>116.84</c:v>
                </c:pt>
                <c:pt idx="750">
                  <c:v>116.5</c:v>
                </c:pt>
                <c:pt idx="751">
                  <c:v>115.88</c:v>
                </c:pt>
                <c:pt idx="752">
                  <c:v>115.03</c:v>
                </c:pt>
                <c:pt idx="753">
                  <c:v>114.79</c:v>
                </c:pt>
                <c:pt idx="754">
                  <c:v>114.67</c:v>
                </c:pt>
                <c:pt idx="755">
                  <c:v>114.19</c:v>
                </c:pt>
                <c:pt idx="756">
                  <c:v>113.84</c:v>
                </c:pt>
                <c:pt idx="757">
                  <c:v>113.6</c:v>
                </c:pt>
                <c:pt idx="758">
                  <c:v>113.25</c:v>
                </c:pt>
                <c:pt idx="759">
                  <c:v>112.1</c:v>
                </c:pt>
                <c:pt idx="760">
                  <c:v>111.63</c:v>
                </c:pt>
                <c:pt idx="761">
                  <c:v>111.16</c:v>
                </c:pt>
                <c:pt idx="762">
                  <c:v>110.7</c:v>
                </c:pt>
                <c:pt idx="763">
                  <c:v>109.02</c:v>
                </c:pt>
                <c:pt idx="764">
                  <c:v>109.02</c:v>
                </c:pt>
                <c:pt idx="765">
                  <c:v>108.33</c:v>
                </c:pt>
                <c:pt idx="766">
                  <c:v>108.28</c:v>
                </c:pt>
                <c:pt idx="767">
                  <c:v>108.28</c:v>
                </c:pt>
                <c:pt idx="768">
                  <c:v>108.16</c:v>
                </c:pt>
                <c:pt idx="769">
                  <c:v>108.11</c:v>
                </c:pt>
                <c:pt idx="770">
                  <c:v>105.35</c:v>
                </c:pt>
                <c:pt idx="771">
                  <c:v>105.25</c:v>
                </c:pt>
                <c:pt idx="772">
                  <c:v>105.25</c:v>
                </c:pt>
                <c:pt idx="773">
                  <c:v>104.92</c:v>
                </c:pt>
                <c:pt idx="774">
                  <c:v>104.7</c:v>
                </c:pt>
                <c:pt idx="775">
                  <c:v>104.7</c:v>
                </c:pt>
                <c:pt idx="776">
                  <c:v>104.48</c:v>
                </c:pt>
                <c:pt idx="777">
                  <c:v>103.72</c:v>
                </c:pt>
                <c:pt idx="778">
                  <c:v>101.77</c:v>
                </c:pt>
                <c:pt idx="779">
                  <c:v>101.46</c:v>
                </c:pt>
                <c:pt idx="780">
                  <c:v>99.64</c:v>
                </c:pt>
                <c:pt idx="781">
                  <c:v>98.3</c:v>
                </c:pt>
                <c:pt idx="782">
                  <c:v>97.9</c:v>
                </c:pt>
                <c:pt idx="783">
                  <c:v>95.93</c:v>
                </c:pt>
                <c:pt idx="784">
                  <c:v>95.13</c:v>
                </c:pt>
                <c:pt idx="785">
                  <c:v>94.54</c:v>
                </c:pt>
                <c:pt idx="786">
                  <c:v>92.62</c:v>
                </c:pt>
                <c:pt idx="787">
                  <c:v>90.12</c:v>
                </c:pt>
                <c:pt idx="788">
                  <c:v>87.75</c:v>
                </c:pt>
                <c:pt idx="789">
                  <c:v>87.57</c:v>
                </c:pt>
                <c:pt idx="790">
                  <c:v>87.57</c:v>
                </c:pt>
                <c:pt idx="791">
                  <c:v>84.31</c:v>
                </c:pt>
                <c:pt idx="792">
                  <c:v>83.36</c:v>
                </c:pt>
                <c:pt idx="793">
                  <c:v>82.76</c:v>
                </c:pt>
                <c:pt idx="794">
                  <c:v>80.37</c:v>
                </c:pt>
                <c:pt idx="795">
                  <c:v>80.31</c:v>
                </c:pt>
                <c:pt idx="796">
                  <c:v>79.56</c:v>
                </c:pt>
                <c:pt idx="797">
                  <c:v>79.16</c:v>
                </c:pt>
                <c:pt idx="798">
                  <c:v>78.16</c:v>
                </c:pt>
                <c:pt idx="799">
                  <c:v>78.08</c:v>
                </c:pt>
                <c:pt idx="800">
                  <c:v>77.84</c:v>
                </c:pt>
                <c:pt idx="801">
                  <c:v>75.569999999999993</c:v>
                </c:pt>
                <c:pt idx="802">
                  <c:v>73.41</c:v>
                </c:pt>
                <c:pt idx="803">
                  <c:v>73.06</c:v>
                </c:pt>
                <c:pt idx="804">
                  <c:v>69.61</c:v>
                </c:pt>
                <c:pt idx="805">
                  <c:v>68.89</c:v>
                </c:pt>
                <c:pt idx="806">
                  <c:v>68.819999999999993</c:v>
                </c:pt>
                <c:pt idx="807">
                  <c:v>65.48</c:v>
                </c:pt>
                <c:pt idx="808">
                  <c:v>65.28</c:v>
                </c:pt>
                <c:pt idx="809">
                  <c:v>62.85</c:v>
                </c:pt>
                <c:pt idx="810">
                  <c:v>62.78</c:v>
                </c:pt>
                <c:pt idx="811">
                  <c:v>60.43</c:v>
                </c:pt>
                <c:pt idx="812">
                  <c:v>59.34</c:v>
                </c:pt>
                <c:pt idx="813">
                  <c:v>59.28</c:v>
                </c:pt>
                <c:pt idx="814">
                  <c:v>58.49</c:v>
                </c:pt>
                <c:pt idx="815">
                  <c:v>55.62</c:v>
                </c:pt>
                <c:pt idx="816">
                  <c:v>60.3</c:v>
                </c:pt>
                <c:pt idx="817">
                  <c:v>108.32</c:v>
                </c:pt>
                <c:pt idx="818">
                  <c:v>73.06</c:v>
                </c:pt>
                <c:pt idx="819">
                  <c:v>64.7</c:v>
                </c:pt>
                <c:pt idx="820">
                  <c:v>106.77</c:v>
                </c:pt>
                <c:pt idx="821">
                  <c:v>79.67</c:v>
                </c:pt>
                <c:pt idx="822">
                  <c:v>75.36</c:v>
                </c:pt>
                <c:pt idx="823">
                  <c:v>73.39</c:v>
                </c:pt>
                <c:pt idx="824">
                  <c:v>68.16</c:v>
                </c:pt>
                <c:pt idx="825">
                  <c:v>67.180000000000007</c:v>
                </c:pt>
                <c:pt idx="826">
                  <c:v>59.55</c:v>
                </c:pt>
                <c:pt idx="827">
                  <c:v>136.37</c:v>
                </c:pt>
                <c:pt idx="828">
                  <c:v>136.09</c:v>
                </c:pt>
                <c:pt idx="829">
                  <c:v>131.51</c:v>
                </c:pt>
                <c:pt idx="830">
                  <c:v>131.22999999999999</c:v>
                </c:pt>
                <c:pt idx="831">
                  <c:v>131.22999999999999</c:v>
                </c:pt>
                <c:pt idx="832">
                  <c:v>131.1</c:v>
                </c:pt>
                <c:pt idx="833">
                  <c:v>130.69</c:v>
                </c:pt>
                <c:pt idx="834">
                  <c:v>128.49</c:v>
                </c:pt>
                <c:pt idx="835">
                  <c:v>127.81</c:v>
                </c:pt>
                <c:pt idx="836">
                  <c:v>127.81</c:v>
                </c:pt>
                <c:pt idx="837">
                  <c:v>127.68</c:v>
                </c:pt>
                <c:pt idx="838">
                  <c:v>127.15</c:v>
                </c:pt>
                <c:pt idx="839">
                  <c:v>124.93</c:v>
                </c:pt>
                <c:pt idx="840">
                  <c:v>124.93</c:v>
                </c:pt>
                <c:pt idx="841">
                  <c:v>123.47</c:v>
                </c:pt>
                <c:pt idx="842">
                  <c:v>122.57</c:v>
                </c:pt>
                <c:pt idx="843">
                  <c:v>122.57</c:v>
                </c:pt>
                <c:pt idx="844">
                  <c:v>122.57</c:v>
                </c:pt>
                <c:pt idx="845">
                  <c:v>121.93</c:v>
                </c:pt>
                <c:pt idx="846">
                  <c:v>121.93</c:v>
                </c:pt>
                <c:pt idx="847">
                  <c:v>121.8</c:v>
                </c:pt>
                <c:pt idx="848">
                  <c:v>121.67</c:v>
                </c:pt>
                <c:pt idx="849">
                  <c:v>121.67</c:v>
                </c:pt>
                <c:pt idx="850">
                  <c:v>121.67</c:v>
                </c:pt>
                <c:pt idx="851">
                  <c:v>119.66</c:v>
                </c:pt>
                <c:pt idx="852">
                  <c:v>119.54</c:v>
                </c:pt>
                <c:pt idx="853">
                  <c:v>119.54</c:v>
                </c:pt>
                <c:pt idx="854">
                  <c:v>119.54</c:v>
                </c:pt>
                <c:pt idx="855">
                  <c:v>119.41</c:v>
                </c:pt>
                <c:pt idx="856">
                  <c:v>119.16</c:v>
                </c:pt>
                <c:pt idx="857">
                  <c:v>119.16</c:v>
                </c:pt>
                <c:pt idx="858">
                  <c:v>118.42</c:v>
                </c:pt>
                <c:pt idx="859">
                  <c:v>116.25</c:v>
                </c:pt>
                <c:pt idx="860">
                  <c:v>116.25</c:v>
                </c:pt>
                <c:pt idx="861">
                  <c:v>116.13</c:v>
                </c:pt>
                <c:pt idx="862">
                  <c:v>115.51</c:v>
                </c:pt>
                <c:pt idx="863">
                  <c:v>115.51</c:v>
                </c:pt>
                <c:pt idx="864">
                  <c:v>115.27</c:v>
                </c:pt>
                <c:pt idx="865">
                  <c:v>114.66</c:v>
                </c:pt>
                <c:pt idx="866">
                  <c:v>114.54</c:v>
                </c:pt>
                <c:pt idx="867">
                  <c:v>114.31</c:v>
                </c:pt>
                <c:pt idx="868">
                  <c:v>113.83</c:v>
                </c:pt>
                <c:pt idx="869">
                  <c:v>113.71</c:v>
                </c:pt>
                <c:pt idx="870">
                  <c:v>113.71</c:v>
                </c:pt>
                <c:pt idx="871">
                  <c:v>113.71</c:v>
                </c:pt>
                <c:pt idx="872">
                  <c:v>113.47</c:v>
                </c:pt>
                <c:pt idx="873">
                  <c:v>113.36</c:v>
                </c:pt>
                <c:pt idx="874">
                  <c:v>113.36</c:v>
                </c:pt>
                <c:pt idx="875">
                  <c:v>113.36</c:v>
                </c:pt>
                <c:pt idx="876">
                  <c:v>112.08</c:v>
                </c:pt>
                <c:pt idx="877">
                  <c:v>111.96</c:v>
                </c:pt>
                <c:pt idx="878">
                  <c:v>111.84</c:v>
                </c:pt>
                <c:pt idx="879">
                  <c:v>111.72</c:v>
                </c:pt>
                <c:pt idx="880">
                  <c:v>110.79</c:v>
                </c:pt>
                <c:pt idx="881">
                  <c:v>110.45</c:v>
                </c:pt>
                <c:pt idx="882">
                  <c:v>110.33</c:v>
                </c:pt>
                <c:pt idx="883">
                  <c:v>110.22</c:v>
                </c:pt>
                <c:pt idx="884">
                  <c:v>109.76</c:v>
                </c:pt>
                <c:pt idx="885">
                  <c:v>109.53</c:v>
                </c:pt>
                <c:pt idx="886">
                  <c:v>108.42</c:v>
                </c:pt>
                <c:pt idx="887">
                  <c:v>108.42</c:v>
                </c:pt>
                <c:pt idx="888">
                  <c:v>107.4</c:v>
                </c:pt>
                <c:pt idx="889">
                  <c:v>105.78</c:v>
                </c:pt>
                <c:pt idx="890">
                  <c:v>105.27</c:v>
                </c:pt>
                <c:pt idx="891">
                  <c:v>105.16</c:v>
                </c:pt>
                <c:pt idx="892">
                  <c:v>105.16</c:v>
                </c:pt>
                <c:pt idx="893">
                  <c:v>104.78</c:v>
                </c:pt>
                <c:pt idx="894">
                  <c:v>104.73</c:v>
                </c:pt>
                <c:pt idx="895">
                  <c:v>104.73</c:v>
                </c:pt>
                <c:pt idx="896">
                  <c:v>104.02</c:v>
                </c:pt>
                <c:pt idx="897">
                  <c:v>103.8</c:v>
                </c:pt>
                <c:pt idx="898">
                  <c:v>103.59</c:v>
                </c:pt>
                <c:pt idx="899">
                  <c:v>101.48</c:v>
                </c:pt>
                <c:pt idx="900">
                  <c:v>100.31</c:v>
                </c:pt>
                <c:pt idx="901">
                  <c:v>98.04</c:v>
                </c:pt>
                <c:pt idx="902">
                  <c:v>96.86</c:v>
                </c:pt>
                <c:pt idx="903">
                  <c:v>96.28</c:v>
                </c:pt>
                <c:pt idx="904">
                  <c:v>94.79</c:v>
                </c:pt>
                <c:pt idx="905">
                  <c:v>94.5</c:v>
                </c:pt>
                <c:pt idx="906">
                  <c:v>93.9</c:v>
                </c:pt>
                <c:pt idx="907">
                  <c:v>92.03</c:v>
                </c:pt>
                <c:pt idx="908">
                  <c:v>89.6</c:v>
                </c:pt>
                <c:pt idx="909">
                  <c:v>89.04</c:v>
                </c:pt>
                <c:pt idx="910">
                  <c:v>87.27</c:v>
                </c:pt>
                <c:pt idx="911">
                  <c:v>85.59</c:v>
                </c:pt>
                <c:pt idx="912">
                  <c:v>84.88</c:v>
                </c:pt>
                <c:pt idx="913">
                  <c:v>83.91</c:v>
                </c:pt>
                <c:pt idx="914">
                  <c:v>82.62</c:v>
                </c:pt>
                <c:pt idx="915">
                  <c:v>81.81</c:v>
                </c:pt>
                <c:pt idx="916">
                  <c:v>80.31</c:v>
                </c:pt>
                <c:pt idx="917">
                  <c:v>79.489999999999995</c:v>
                </c:pt>
                <c:pt idx="918">
                  <c:v>77.7</c:v>
                </c:pt>
                <c:pt idx="919">
                  <c:v>77.62</c:v>
                </c:pt>
                <c:pt idx="920">
                  <c:v>77.13</c:v>
                </c:pt>
                <c:pt idx="921">
                  <c:v>75.78</c:v>
                </c:pt>
                <c:pt idx="922">
                  <c:v>75.7</c:v>
                </c:pt>
                <c:pt idx="923">
                  <c:v>75.7</c:v>
                </c:pt>
                <c:pt idx="924">
                  <c:v>75.540000000000006</c:v>
                </c:pt>
                <c:pt idx="925">
                  <c:v>74.31</c:v>
                </c:pt>
                <c:pt idx="926">
                  <c:v>72.28</c:v>
                </c:pt>
                <c:pt idx="927">
                  <c:v>68.09</c:v>
                </c:pt>
                <c:pt idx="928">
                  <c:v>68.02</c:v>
                </c:pt>
                <c:pt idx="929">
                  <c:v>68.02</c:v>
                </c:pt>
                <c:pt idx="930">
                  <c:v>67.41</c:v>
                </c:pt>
                <c:pt idx="931">
                  <c:v>67</c:v>
                </c:pt>
                <c:pt idx="932">
                  <c:v>64.14</c:v>
                </c:pt>
                <c:pt idx="933">
                  <c:v>60.68</c:v>
                </c:pt>
                <c:pt idx="934">
                  <c:v>59.45</c:v>
                </c:pt>
                <c:pt idx="935">
                  <c:v>57.06</c:v>
                </c:pt>
                <c:pt idx="936">
                  <c:v>94.26</c:v>
                </c:pt>
                <c:pt idx="937">
                  <c:v>90.94</c:v>
                </c:pt>
                <c:pt idx="938">
                  <c:v>80.11</c:v>
                </c:pt>
                <c:pt idx="939">
                  <c:v>73.739999999999995</c:v>
                </c:pt>
                <c:pt idx="940">
                  <c:v>60.03</c:v>
                </c:pt>
                <c:pt idx="941">
                  <c:v>112.76</c:v>
                </c:pt>
                <c:pt idx="942">
                  <c:v>118.95</c:v>
                </c:pt>
                <c:pt idx="943">
                  <c:v>102.6</c:v>
                </c:pt>
                <c:pt idx="944">
                  <c:v>78.930000000000007</c:v>
                </c:pt>
                <c:pt idx="945">
                  <c:v>67.989999999999995</c:v>
                </c:pt>
                <c:pt idx="946">
                  <c:v>132.30000000000001</c:v>
                </c:pt>
                <c:pt idx="947">
                  <c:v>132.16999999999999</c:v>
                </c:pt>
                <c:pt idx="948">
                  <c:v>129.96</c:v>
                </c:pt>
                <c:pt idx="949">
                  <c:v>129.56</c:v>
                </c:pt>
                <c:pt idx="950">
                  <c:v>127.59</c:v>
                </c:pt>
                <c:pt idx="951">
                  <c:v>127.59</c:v>
                </c:pt>
                <c:pt idx="952">
                  <c:v>127.19</c:v>
                </c:pt>
                <c:pt idx="953">
                  <c:v>127.06</c:v>
                </c:pt>
                <c:pt idx="954">
                  <c:v>126.66</c:v>
                </c:pt>
                <c:pt idx="955">
                  <c:v>126.66</c:v>
                </c:pt>
                <c:pt idx="956">
                  <c:v>124.14</c:v>
                </c:pt>
                <c:pt idx="957">
                  <c:v>123.88</c:v>
                </c:pt>
                <c:pt idx="958">
                  <c:v>123.75</c:v>
                </c:pt>
                <c:pt idx="959">
                  <c:v>123.62</c:v>
                </c:pt>
                <c:pt idx="960">
                  <c:v>121.97</c:v>
                </c:pt>
                <c:pt idx="961">
                  <c:v>121.34</c:v>
                </c:pt>
                <c:pt idx="962">
                  <c:v>119.67</c:v>
                </c:pt>
                <c:pt idx="963">
                  <c:v>119.29</c:v>
                </c:pt>
                <c:pt idx="964">
                  <c:v>118.92</c:v>
                </c:pt>
                <c:pt idx="965">
                  <c:v>118.92</c:v>
                </c:pt>
                <c:pt idx="966">
                  <c:v>118.8</c:v>
                </c:pt>
                <c:pt idx="967">
                  <c:v>118.8</c:v>
                </c:pt>
                <c:pt idx="968">
                  <c:v>116.23</c:v>
                </c:pt>
                <c:pt idx="969">
                  <c:v>115.98</c:v>
                </c:pt>
                <c:pt idx="970">
                  <c:v>115.62</c:v>
                </c:pt>
                <c:pt idx="971">
                  <c:v>115.5</c:v>
                </c:pt>
                <c:pt idx="972">
                  <c:v>115.38</c:v>
                </c:pt>
                <c:pt idx="973">
                  <c:v>113.38</c:v>
                </c:pt>
                <c:pt idx="974">
                  <c:v>113.26</c:v>
                </c:pt>
                <c:pt idx="975">
                  <c:v>113.15</c:v>
                </c:pt>
                <c:pt idx="976">
                  <c:v>112.44</c:v>
                </c:pt>
                <c:pt idx="977">
                  <c:v>112.08</c:v>
                </c:pt>
                <c:pt idx="978">
                  <c:v>111.49</c:v>
                </c:pt>
                <c:pt idx="979">
                  <c:v>111.38</c:v>
                </c:pt>
                <c:pt idx="980">
                  <c:v>111.26</c:v>
                </c:pt>
                <c:pt idx="981">
                  <c:v>111.26</c:v>
                </c:pt>
                <c:pt idx="982">
                  <c:v>111.14</c:v>
                </c:pt>
                <c:pt idx="983">
                  <c:v>111.03</c:v>
                </c:pt>
                <c:pt idx="984">
                  <c:v>110.91</c:v>
                </c:pt>
                <c:pt idx="985">
                  <c:v>110.34</c:v>
                </c:pt>
                <c:pt idx="986">
                  <c:v>110.22</c:v>
                </c:pt>
                <c:pt idx="987">
                  <c:v>110.11</c:v>
                </c:pt>
                <c:pt idx="988">
                  <c:v>109.99</c:v>
                </c:pt>
                <c:pt idx="989">
                  <c:v>109.76</c:v>
                </c:pt>
                <c:pt idx="990">
                  <c:v>109.76</c:v>
                </c:pt>
                <c:pt idx="991">
                  <c:v>109.33</c:v>
                </c:pt>
                <c:pt idx="992">
                  <c:v>109.21</c:v>
                </c:pt>
                <c:pt idx="993">
                  <c:v>108.98</c:v>
                </c:pt>
                <c:pt idx="994">
                  <c:v>108.64</c:v>
                </c:pt>
                <c:pt idx="995">
                  <c:v>108.52</c:v>
                </c:pt>
                <c:pt idx="996">
                  <c:v>108.3</c:v>
                </c:pt>
                <c:pt idx="997">
                  <c:v>108.3</c:v>
                </c:pt>
                <c:pt idx="998">
                  <c:v>108.3</c:v>
                </c:pt>
                <c:pt idx="999">
                  <c:v>107.96</c:v>
                </c:pt>
                <c:pt idx="1000">
                  <c:v>107.96</c:v>
                </c:pt>
                <c:pt idx="1001">
                  <c:v>107.73</c:v>
                </c:pt>
                <c:pt idx="1002">
                  <c:v>107.06</c:v>
                </c:pt>
                <c:pt idx="1003">
                  <c:v>106.95</c:v>
                </c:pt>
                <c:pt idx="1004">
                  <c:v>104.55</c:v>
                </c:pt>
                <c:pt idx="1005">
                  <c:v>104.55</c:v>
                </c:pt>
                <c:pt idx="1006">
                  <c:v>101.73</c:v>
                </c:pt>
                <c:pt idx="1007">
                  <c:v>101.73</c:v>
                </c:pt>
                <c:pt idx="1008">
                  <c:v>101.63</c:v>
                </c:pt>
                <c:pt idx="1009">
                  <c:v>101.63</c:v>
                </c:pt>
                <c:pt idx="1010">
                  <c:v>100.03</c:v>
                </c:pt>
                <c:pt idx="1011">
                  <c:v>99.92</c:v>
                </c:pt>
                <c:pt idx="1012">
                  <c:v>99.71</c:v>
                </c:pt>
                <c:pt idx="1013">
                  <c:v>99.71</c:v>
                </c:pt>
                <c:pt idx="1014">
                  <c:v>99.71</c:v>
                </c:pt>
                <c:pt idx="1015">
                  <c:v>98.89</c:v>
                </c:pt>
                <c:pt idx="1016">
                  <c:v>98.28</c:v>
                </c:pt>
                <c:pt idx="1017">
                  <c:v>97.34</c:v>
                </c:pt>
                <c:pt idx="1018">
                  <c:v>97.34</c:v>
                </c:pt>
                <c:pt idx="1019">
                  <c:v>96.73</c:v>
                </c:pt>
                <c:pt idx="1020">
                  <c:v>96.63</c:v>
                </c:pt>
                <c:pt idx="1021">
                  <c:v>93.14</c:v>
                </c:pt>
                <c:pt idx="1022">
                  <c:v>93.14</c:v>
                </c:pt>
                <c:pt idx="1023">
                  <c:v>92.47</c:v>
                </c:pt>
                <c:pt idx="1024">
                  <c:v>90.34</c:v>
                </c:pt>
                <c:pt idx="1025">
                  <c:v>89.77</c:v>
                </c:pt>
                <c:pt idx="1026">
                  <c:v>88.85</c:v>
                </c:pt>
                <c:pt idx="1027">
                  <c:v>88.66</c:v>
                </c:pt>
                <c:pt idx="1028">
                  <c:v>88.6</c:v>
                </c:pt>
                <c:pt idx="1029">
                  <c:v>86.77</c:v>
                </c:pt>
                <c:pt idx="1030">
                  <c:v>85.88</c:v>
                </c:pt>
                <c:pt idx="1031">
                  <c:v>85.88</c:v>
                </c:pt>
                <c:pt idx="1032">
                  <c:v>85.52</c:v>
                </c:pt>
                <c:pt idx="1033">
                  <c:v>84.26</c:v>
                </c:pt>
                <c:pt idx="1034">
                  <c:v>84.26</c:v>
                </c:pt>
                <c:pt idx="1035">
                  <c:v>82.98</c:v>
                </c:pt>
                <c:pt idx="1036">
                  <c:v>82.72</c:v>
                </c:pt>
                <c:pt idx="1037">
                  <c:v>82.38</c:v>
                </c:pt>
                <c:pt idx="1038">
                  <c:v>81.52</c:v>
                </c:pt>
                <c:pt idx="1039">
                  <c:v>81.27</c:v>
                </c:pt>
                <c:pt idx="1040">
                  <c:v>80.349999999999994</c:v>
                </c:pt>
                <c:pt idx="1041">
                  <c:v>79.650000000000006</c:v>
                </c:pt>
                <c:pt idx="1042">
                  <c:v>79.48</c:v>
                </c:pt>
                <c:pt idx="1043">
                  <c:v>78.510000000000005</c:v>
                </c:pt>
                <c:pt idx="1044">
                  <c:v>78.349999999999994</c:v>
                </c:pt>
                <c:pt idx="1045">
                  <c:v>78.02</c:v>
                </c:pt>
                <c:pt idx="1046">
                  <c:v>77.38</c:v>
                </c:pt>
                <c:pt idx="1047">
                  <c:v>76.8</c:v>
                </c:pt>
                <c:pt idx="1048">
                  <c:v>74.17</c:v>
                </c:pt>
                <c:pt idx="1049">
                  <c:v>74.099999999999994</c:v>
                </c:pt>
                <c:pt idx="1050">
                  <c:v>73.790000000000006</c:v>
                </c:pt>
                <c:pt idx="1051">
                  <c:v>73.64</c:v>
                </c:pt>
                <c:pt idx="1052">
                  <c:v>73.489999999999995</c:v>
                </c:pt>
                <c:pt idx="1053">
                  <c:v>70.89</c:v>
                </c:pt>
                <c:pt idx="1054">
                  <c:v>70.66</c:v>
                </c:pt>
                <c:pt idx="1055">
                  <c:v>70.22</c:v>
                </c:pt>
                <c:pt idx="1056">
                  <c:v>67.760000000000005</c:v>
                </c:pt>
                <c:pt idx="1057">
                  <c:v>67.05</c:v>
                </c:pt>
                <c:pt idx="1058">
                  <c:v>66.849999999999994</c:v>
                </c:pt>
                <c:pt idx="1059">
                  <c:v>66.849999999999994</c:v>
                </c:pt>
                <c:pt idx="1060">
                  <c:v>66.849999999999994</c:v>
                </c:pt>
                <c:pt idx="1061">
                  <c:v>66.23</c:v>
                </c:pt>
                <c:pt idx="1062">
                  <c:v>63.16</c:v>
                </c:pt>
                <c:pt idx="1063">
                  <c:v>63.03</c:v>
                </c:pt>
                <c:pt idx="1064">
                  <c:v>61.06</c:v>
                </c:pt>
                <c:pt idx="1065">
                  <c:v>60.27</c:v>
                </c:pt>
                <c:pt idx="1066">
                  <c:v>58.3</c:v>
                </c:pt>
                <c:pt idx="1067">
                  <c:v>58.18</c:v>
                </c:pt>
                <c:pt idx="1068">
                  <c:v>93.72</c:v>
                </c:pt>
                <c:pt idx="1069">
                  <c:v>79.209999999999994</c:v>
                </c:pt>
                <c:pt idx="1070">
                  <c:v>74.849999999999994</c:v>
                </c:pt>
                <c:pt idx="1071">
                  <c:v>74.77</c:v>
                </c:pt>
                <c:pt idx="1072">
                  <c:v>71.53</c:v>
                </c:pt>
                <c:pt idx="1073">
                  <c:v>103.27</c:v>
                </c:pt>
                <c:pt idx="1074">
                  <c:v>100.49</c:v>
                </c:pt>
                <c:pt idx="1075">
                  <c:v>97.56</c:v>
                </c:pt>
                <c:pt idx="1076">
                  <c:v>92.81</c:v>
                </c:pt>
                <c:pt idx="1077">
                  <c:v>80.040000000000006</c:v>
                </c:pt>
                <c:pt idx="1078">
                  <c:v>77.63</c:v>
                </c:pt>
                <c:pt idx="1079">
                  <c:v>73.11</c:v>
                </c:pt>
                <c:pt idx="1080">
                  <c:v>70.66</c:v>
                </c:pt>
                <c:pt idx="1081">
                  <c:v>63.45</c:v>
                </c:pt>
                <c:pt idx="1082">
                  <c:v>109.89</c:v>
                </c:pt>
                <c:pt idx="1083">
                  <c:v>132.01</c:v>
                </c:pt>
                <c:pt idx="1084">
                  <c:v>127.62</c:v>
                </c:pt>
                <c:pt idx="1085">
                  <c:v>127.48</c:v>
                </c:pt>
                <c:pt idx="1086">
                  <c:v>127.35</c:v>
                </c:pt>
                <c:pt idx="1087">
                  <c:v>127.35</c:v>
                </c:pt>
                <c:pt idx="1088">
                  <c:v>127.22</c:v>
                </c:pt>
                <c:pt idx="1089">
                  <c:v>126.82</c:v>
                </c:pt>
                <c:pt idx="1090">
                  <c:v>124.71</c:v>
                </c:pt>
                <c:pt idx="1091">
                  <c:v>124.32</c:v>
                </c:pt>
                <c:pt idx="1092">
                  <c:v>123.2</c:v>
                </c:pt>
                <c:pt idx="1093">
                  <c:v>122.81</c:v>
                </c:pt>
                <c:pt idx="1094">
                  <c:v>122.69</c:v>
                </c:pt>
                <c:pt idx="1095">
                  <c:v>122.69</c:v>
                </c:pt>
                <c:pt idx="1096">
                  <c:v>122.56</c:v>
                </c:pt>
                <c:pt idx="1097">
                  <c:v>122.43</c:v>
                </c:pt>
                <c:pt idx="1098">
                  <c:v>121.79</c:v>
                </c:pt>
                <c:pt idx="1099">
                  <c:v>121.79</c:v>
                </c:pt>
                <c:pt idx="1100">
                  <c:v>121.67</c:v>
                </c:pt>
                <c:pt idx="1101">
                  <c:v>121.54</c:v>
                </c:pt>
                <c:pt idx="1102">
                  <c:v>121.54</c:v>
                </c:pt>
                <c:pt idx="1103">
                  <c:v>120.12</c:v>
                </c:pt>
                <c:pt idx="1104">
                  <c:v>120</c:v>
                </c:pt>
                <c:pt idx="1105">
                  <c:v>119.62</c:v>
                </c:pt>
                <c:pt idx="1106">
                  <c:v>119.37</c:v>
                </c:pt>
                <c:pt idx="1107">
                  <c:v>119.25</c:v>
                </c:pt>
                <c:pt idx="1108">
                  <c:v>119.12</c:v>
                </c:pt>
                <c:pt idx="1109">
                  <c:v>117.41</c:v>
                </c:pt>
                <c:pt idx="1110">
                  <c:v>117.41</c:v>
                </c:pt>
                <c:pt idx="1111">
                  <c:v>116.8</c:v>
                </c:pt>
                <c:pt idx="1112">
                  <c:v>116.68</c:v>
                </c:pt>
                <c:pt idx="1113">
                  <c:v>116.56</c:v>
                </c:pt>
                <c:pt idx="1114">
                  <c:v>116.56</c:v>
                </c:pt>
                <c:pt idx="1115">
                  <c:v>116.56</c:v>
                </c:pt>
                <c:pt idx="1116">
                  <c:v>116.3</c:v>
                </c:pt>
                <c:pt idx="1117">
                  <c:v>115.2</c:v>
                </c:pt>
                <c:pt idx="1118">
                  <c:v>114.72</c:v>
                </c:pt>
                <c:pt idx="1119">
                  <c:v>114.72</c:v>
                </c:pt>
                <c:pt idx="1120">
                  <c:v>114.6</c:v>
                </c:pt>
                <c:pt idx="1121">
                  <c:v>114.48</c:v>
                </c:pt>
                <c:pt idx="1122">
                  <c:v>114.48</c:v>
                </c:pt>
                <c:pt idx="1123">
                  <c:v>114.24</c:v>
                </c:pt>
                <c:pt idx="1124">
                  <c:v>114.12</c:v>
                </c:pt>
                <c:pt idx="1125">
                  <c:v>114</c:v>
                </c:pt>
                <c:pt idx="1126">
                  <c:v>113.88</c:v>
                </c:pt>
                <c:pt idx="1127">
                  <c:v>113.53</c:v>
                </c:pt>
                <c:pt idx="1128">
                  <c:v>113.53</c:v>
                </c:pt>
                <c:pt idx="1129">
                  <c:v>111.65</c:v>
                </c:pt>
                <c:pt idx="1130">
                  <c:v>111.54</c:v>
                </c:pt>
                <c:pt idx="1131">
                  <c:v>111.54</c:v>
                </c:pt>
                <c:pt idx="1132">
                  <c:v>111.07</c:v>
                </c:pt>
                <c:pt idx="1133">
                  <c:v>109.61</c:v>
                </c:pt>
                <c:pt idx="1134">
                  <c:v>109.49</c:v>
                </c:pt>
                <c:pt idx="1135">
                  <c:v>109.15</c:v>
                </c:pt>
                <c:pt idx="1136">
                  <c:v>107.79</c:v>
                </c:pt>
                <c:pt idx="1137">
                  <c:v>107.45</c:v>
                </c:pt>
                <c:pt idx="1138">
                  <c:v>107.34</c:v>
                </c:pt>
                <c:pt idx="1139">
                  <c:v>107.22</c:v>
                </c:pt>
                <c:pt idx="1140">
                  <c:v>106.33</c:v>
                </c:pt>
                <c:pt idx="1141">
                  <c:v>106.33</c:v>
                </c:pt>
                <c:pt idx="1142">
                  <c:v>106.11</c:v>
                </c:pt>
                <c:pt idx="1143">
                  <c:v>106</c:v>
                </c:pt>
                <c:pt idx="1144">
                  <c:v>105.67</c:v>
                </c:pt>
                <c:pt idx="1145">
                  <c:v>105.25</c:v>
                </c:pt>
                <c:pt idx="1146">
                  <c:v>103.93</c:v>
                </c:pt>
                <c:pt idx="1147">
                  <c:v>103.82</c:v>
                </c:pt>
                <c:pt idx="1148">
                  <c:v>101.29</c:v>
                </c:pt>
                <c:pt idx="1149">
                  <c:v>101.18</c:v>
                </c:pt>
                <c:pt idx="1150">
                  <c:v>100.86</c:v>
                </c:pt>
                <c:pt idx="1151">
                  <c:v>100.86</c:v>
                </c:pt>
                <c:pt idx="1152">
                  <c:v>98.45</c:v>
                </c:pt>
                <c:pt idx="1153">
                  <c:v>94.92</c:v>
                </c:pt>
                <c:pt idx="1154">
                  <c:v>93.82</c:v>
                </c:pt>
                <c:pt idx="1155">
                  <c:v>92.36</c:v>
                </c:pt>
                <c:pt idx="1156">
                  <c:v>91.79</c:v>
                </c:pt>
                <c:pt idx="1157">
                  <c:v>90.23</c:v>
                </c:pt>
                <c:pt idx="1158">
                  <c:v>89.68</c:v>
                </c:pt>
                <c:pt idx="1159">
                  <c:v>88.94</c:v>
                </c:pt>
                <c:pt idx="1160">
                  <c:v>88.67</c:v>
                </c:pt>
                <c:pt idx="1161">
                  <c:v>88.58</c:v>
                </c:pt>
                <c:pt idx="1162">
                  <c:v>86.44</c:v>
                </c:pt>
                <c:pt idx="1163">
                  <c:v>86.35</c:v>
                </c:pt>
                <c:pt idx="1164">
                  <c:v>85.64</c:v>
                </c:pt>
                <c:pt idx="1165">
                  <c:v>83.82</c:v>
                </c:pt>
                <c:pt idx="1166">
                  <c:v>83.38</c:v>
                </c:pt>
                <c:pt idx="1167">
                  <c:v>83.03</c:v>
                </c:pt>
                <c:pt idx="1168">
                  <c:v>82.78</c:v>
                </c:pt>
                <c:pt idx="1169">
                  <c:v>82.27</c:v>
                </c:pt>
                <c:pt idx="1170">
                  <c:v>80.739999999999995</c:v>
                </c:pt>
                <c:pt idx="1171">
                  <c:v>80.150000000000006</c:v>
                </c:pt>
                <c:pt idx="1172">
                  <c:v>79.900000000000006</c:v>
                </c:pt>
                <c:pt idx="1173">
                  <c:v>79</c:v>
                </c:pt>
                <c:pt idx="1174">
                  <c:v>78.84</c:v>
                </c:pt>
                <c:pt idx="1175">
                  <c:v>77.010000000000005</c:v>
                </c:pt>
                <c:pt idx="1176">
                  <c:v>76.78</c:v>
                </c:pt>
                <c:pt idx="1177">
                  <c:v>75.599999999999994</c:v>
                </c:pt>
                <c:pt idx="1178">
                  <c:v>75.37</c:v>
                </c:pt>
                <c:pt idx="1179">
                  <c:v>74.22</c:v>
                </c:pt>
                <c:pt idx="1180">
                  <c:v>72.39</c:v>
                </c:pt>
                <c:pt idx="1181">
                  <c:v>71.8</c:v>
                </c:pt>
                <c:pt idx="1182">
                  <c:v>71.5</c:v>
                </c:pt>
                <c:pt idx="1183">
                  <c:v>69.739999999999995</c:v>
                </c:pt>
                <c:pt idx="1184">
                  <c:v>68.41</c:v>
                </c:pt>
                <c:pt idx="1185">
                  <c:v>68.41</c:v>
                </c:pt>
                <c:pt idx="1186">
                  <c:v>67.77</c:v>
                </c:pt>
                <c:pt idx="1187">
                  <c:v>64.31</c:v>
                </c:pt>
                <c:pt idx="1188">
                  <c:v>62.95</c:v>
                </c:pt>
                <c:pt idx="1189">
                  <c:v>62.82</c:v>
                </c:pt>
                <c:pt idx="1190">
                  <c:v>60.89</c:v>
                </c:pt>
                <c:pt idx="1191">
                  <c:v>60.39</c:v>
                </c:pt>
                <c:pt idx="1192">
                  <c:v>59.59</c:v>
                </c:pt>
                <c:pt idx="1193">
                  <c:v>59.17</c:v>
                </c:pt>
                <c:pt idx="1194">
                  <c:v>104.7</c:v>
                </c:pt>
                <c:pt idx="1195">
                  <c:v>73.42</c:v>
                </c:pt>
                <c:pt idx="1196">
                  <c:v>107.91</c:v>
                </c:pt>
                <c:pt idx="1197">
                  <c:v>99.83</c:v>
                </c:pt>
                <c:pt idx="1198">
                  <c:v>83.22</c:v>
                </c:pt>
                <c:pt idx="1199">
                  <c:v>82.45</c:v>
                </c:pt>
                <c:pt idx="1200">
                  <c:v>82.18</c:v>
                </c:pt>
                <c:pt idx="1201">
                  <c:v>90.24</c:v>
                </c:pt>
                <c:pt idx="1202">
                  <c:v>73.040000000000006</c:v>
                </c:pt>
                <c:pt idx="1203">
                  <c:v>128.18</c:v>
                </c:pt>
                <c:pt idx="1204">
                  <c:v>126.1</c:v>
                </c:pt>
                <c:pt idx="1205">
                  <c:v>125.84</c:v>
                </c:pt>
                <c:pt idx="1206">
                  <c:v>125.31</c:v>
                </c:pt>
                <c:pt idx="1207">
                  <c:v>124.3</c:v>
                </c:pt>
                <c:pt idx="1208">
                  <c:v>124.3</c:v>
                </c:pt>
                <c:pt idx="1209">
                  <c:v>123.78</c:v>
                </c:pt>
                <c:pt idx="1210">
                  <c:v>123.78</c:v>
                </c:pt>
                <c:pt idx="1211">
                  <c:v>123.65</c:v>
                </c:pt>
                <c:pt idx="1212">
                  <c:v>123.53</c:v>
                </c:pt>
                <c:pt idx="1213">
                  <c:v>123.53</c:v>
                </c:pt>
                <c:pt idx="1214">
                  <c:v>123.4</c:v>
                </c:pt>
                <c:pt idx="1215">
                  <c:v>123.01</c:v>
                </c:pt>
                <c:pt idx="1216">
                  <c:v>121.22</c:v>
                </c:pt>
                <c:pt idx="1217">
                  <c:v>119.51</c:v>
                </c:pt>
                <c:pt idx="1218">
                  <c:v>119.26</c:v>
                </c:pt>
                <c:pt idx="1219">
                  <c:v>119.13</c:v>
                </c:pt>
                <c:pt idx="1220">
                  <c:v>119.01</c:v>
                </c:pt>
                <c:pt idx="1221">
                  <c:v>119.01</c:v>
                </c:pt>
                <c:pt idx="1222">
                  <c:v>118.88</c:v>
                </c:pt>
                <c:pt idx="1223">
                  <c:v>118.51</c:v>
                </c:pt>
                <c:pt idx="1224">
                  <c:v>118.14</c:v>
                </c:pt>
                <c:pt idx="1225">
                  <c:v>117.65</c:v>
                </c:pt>
                <c:pt idx="1226">
                  <c:v>116.73</c:v>
                </c:pt>
                <c:pt idx="1227">
                  <c:v>116.28</c:v>
                </c:pt>
                <c:pt idx="1228">
                  <c:v>116.16</c:v>
                </c:pt>
                <c:pt idx="1229">
                  <c:v>116.16</c:v>
                </c:pt>
                <c:pt idx="1230">
                  <c:v>116.03</c:v>
                </c:pt>
                <c:pt idx="1231">
                  <c:v>116.03</c:v>
                </c:pt>
                <c:pt idx="1232">
                  <c:v>116.03</c:v>
                </c:pt>
                <c:pt idx="1233">
                  <c:v>115.79</c:v>
                </c:pt>
                <c:pt idx="1234">
                  <c:v>115.79</c:v>
                </c:pt>
                <c:pt idx="1235">
                  <c:v>115.55</c:v>
                </c:pt>
                <c:pt idx="1236">
                  <c:v>115.43</c:v>
                </c:pt>
                <c:pt idx="1237">
                  <c:v>115.19</c:v>
                </c:pt>
                <c:pt idx="1238">
                  <c:v>113.77</c:v>
                </c:pt>
                <c:pt idx="1239">
                  <c:v>113.54</c:v>
                </c:pt>
                <c:pt idx="1240">
                  <c:v>113.42</c:v>
                </c:pt>
                <c:pt idx="1241">
                  <c:v>113.42</c:v>
                </c:pt>
                <c:pt idx="1242">
                  <c:v>111.28</c:v>
                </c:pt>
                <c:pt idx="1243">
                  <c:v>111.17</c:v>
                </c:pt>
                <c:pt idx="1244">
                  <c:v>110.7</c:v>
                </c:pt>
                <c:pt idx="1245">
                  <c:v>109.17</c:v>
                </c:pt>
                <c:pt idx="1246">
                  <c:v>109.17</c:v>
                </c:pt>
                <c:pt idx="1247">
                  <c:v>108.94</c:v>
                </c:pt>
                <c:pt idx="1248">
                  <c:v>108.72</c:v>
                </c:pt>
                <c:pt idx="1249">
                  <c:v>107.44</c:v>
                </c:pt>
                <c:pt idx="1250">
                  <c:v>107.22</c:v>
                </c:pt>
                <c:pt idx="1251">
                  <c:v>106.99</c:v>
                </c:pt>
                <c:pt idx="1252">
                  <c:v>106.66</c:v>
                </c:pt>
                <c:pt idx="1253">
                  <c:v>106.33</c:v>
                </c:pt>
                <c:pt idx="1254">
                  <c:v>106.22</c:v>
                </c:pt>
                <c:pt idx="1255">
                  <c:v>105.78</c:v>
                </c:pt>
                <c:pt idx="1256">
                  <c:v>104.56</c:v>
                </c:pt>
                <c:pt idx="1257">
                  <c:v>104.56</c:v>
                </c:pt>
                <c:pt idx="1258">
                  <c:v>103.8</c:v>
                </c:pt>
                <c:pt idx="1259">
                  <c:v>103.8</c:v>
                </c:pt>
                <c:pt idx="1260">
                  <c:v>103.05</c:v>
                </c:pt>
                <c:pt idx="1261">
                  <c:v>102.83</c:v>
                </c:pt>
                <c:pt idx="1262">
                  <c:v>102.83</c:v>
                </c:pt>
                <c:pt idx="1263">
                  <c:v>100.1</c:v>
                </c:pt>
                <c:pt idx="1264">
                  <c:v>98.06</c:v>
                </c:pt>
                <c:pt idx="1265">
                  <c:v>98.06</c:v>
                </c:pt>
                <c:pt idx="1266">
                  <c:v>96.41</c:v>
                </c:pt>
                <c:pt idx="1267">
                  <c:v>96.31</c:v>
                </c:pt>
                <c:pt idx="1268">
                  <c:v>95.12</c:v>
                </c:pt>
                <c:pt idx="1269">
                  <c:v>95.12</c:v>
                </c:pt>
                <c:pt idx="1270">
                  <c:v>95.12</c:v>
                </c:pt>
                <c:pt idx="1271">
                  <c:v>95.02</c:v>
                </c:pt>
                <c:pt idx="1272">
                  <c:v>94.83</c:v>
                </c:pt>
                <c:pt idx="1273">
                  <c:v>93.73</c:v>
                </c:pt>
                <c:pt idx="1274">
                  <c:v>93.24</c:v>
                </c:pt>
                <c:pt idx="1275">
                  <c:v>93.04</c:v>
                </c:pt>
                <c:pt idx="1276">
                  <c:v>92.56</c:v>
                </c:pt>
                <c:pt idx="1277">
                  <c:v>91.02</c:v>
                </c:pt>
                <c:pt idx="1278">
                  <c:v>90.26</c:v>
                </c:pt>
                <c:pt idx="1279">
                  <c:v>90.08</c:v>
                </c:pt>
                <c:pt idx="1280">
                  <c:v>90.08</c:v>
                </c:pt>
                <c:pt idx="1281">
                  <c:v>89.79</c:v>
                </c:pt>
                <c:pt idx="1282">
                  <c:v>89.79</c:v>
                </c:pt>
                <c:pt idx="1283">
                  <c:v>89.42</c:v>
                </c:pt>
                <c:pt idx="1284">
                  <c:v>89.42</c:v>
                </c:pt>
                <c:pt idx="1285">
                  <c:v>89.33</c:v>
                </c:pt>
                <c:pt idx="1286">
                  <c:v>89.05</c:v>
                </c:pt>
                <c:pt idx="1287">
                  <c:v>88.82</c:v>
                </c:pt>
                <c:pt idx="1288">
                  <c:v>88.82</c:v>
                </c:pt>
                <c:pt idx="1289">
                  <c:v>87.29</c:v>
                </c:pt>
                <c:pt idx="1290">
                  <c:v>87.19</c:v>
                </c:pt>
                <c:pt idx="1291">
                  <c:v>87.1</c:v>
                </c:pt>
                <c:pt idx="1292">
                  <c:v>86.83</c:v>
                </c:pt>
                <c:pt idx="1293">
                  <c:v>86.65</c:v>
                </c:pt>
                <c:pt idx="1294">
                  <c:v>86.47</c:v>
                </c:pt>
                <c:pt idx="1295">
                  <c:v>84.39</c:v>
                </c:pt>
                <c:pt idx="1296">
                  <c:v>83.43</c:v>
                </c:pt>
                <c:pt idx="1297">
                  <c:v>83.09</c:v>
                </c:pt>
                <c:pt idx="1298">
                  <c:v>80.650000000000006</c:v>
                </c:pt>
                <c:pt idx="1299">
                  <c:v>80.400000000000006</c:v>
                </c:pt>
                <c:pt idx="1300">
                  <c:v>80.400000000000006</c:v>
                </c:pt>
                <c:pt idx="1301">
                  <c:v>79.66</c:v>
                </c:pt>
                <c:pt idx="1302">
                  <c:v>77.599999999999994</c:v>
                </c:pt>
                <c:pt idx="1303">
                  <c:v>77.290000000000006</c:v>
                </c:pt>
                <c:pt idx="1304">
                  <c:v>76.81</c:v>
                </c:pt>
                <c:pt idx="1305">
                  <c:v>74.88</c:v>
                </c:pt>
                <c:pt idx="1306">
                  <c:v>74.88</c:v>
                </c:pt>
                <c:pt idx="1307">
                  <c:v>74.8</c:v>
                </c:pt>
                <c:pt idx="1308">
                  <c:v>74.73</c:v>
                </c:pt>
                <c:pt idx="1309">
                  <c:v>73.209999999999994</c:v>
                </c:pt>
                <c:pt idx="1310">
                  <c:v>73.13</c:v>
                </c:pt>
                <c:pt idx="1311">
                  <c:v>71.94</c:v>
                </c:pt>
                <c:pt idx="1312">
                  <c:v>71.03</c:v>
                </c:pt>
                <c:pt idx="1313">
                  <c:v>67.88</c:v>
                </c:pt>
                <c:pt idx="1314">
                  <c:v>67.81</c:v>
                </c:pt>
                <c:pt idx="1315">
                  <c:v>67.56</c:v>
                </c:pt>
                <c:pt idx="1316">
                  <c:v>67.349999999999994</c:v>
                </c:pt>
                <c:pt idx="1317">
                  <c:v>67</c:v>
                </c:pt>
                <c:pt idx="1318">
                  <c:v>65.349999999999994</c:v>
                </c:pt>
                <c:pt idx="1319">
                  <c:v>65.290000000000006</c:v>
                </c:pt>
                <c:pt idx="1320">
                  <c:v>65.02</c:v>
                </c:pt>
                <c:pt idx="1321">
                  <c:v>62.6</c:v>
                </c:pt>
                <c:pt idx="1322">
                  <c:v>61.64</c:v>
                </c:pt>
                <c:pt idx="1323">
                  <c:v>60.4</c:v>
                </c:pt>
                <c:pt idx="1324">
                  <c:v>106.8</c:v>
                </c:pt>
                <c:pt idx="1325">
                  <c:v>68.34</c:v>
                </c:pt>
                <c:pt idx="1326">
                  <c:v>110.73</c:v>
                </c:pt>
                <c:pt idx="1327">
                  <c:v>108.27</c:v>
                </c:pt>
                <c:pt idx="1328">
                  <c:v>97.25</c:v>
                </c:pt>
                <c:pt idx="1329">
                  <c:v>93.56</c:v>
                </c:pt>
                <c:pt idx="1330">
                  <c:v>81.31</c:v>
                </c:pt>
                <c:pt idx="1331">
                  <c:v>77.349999999999994</c:v>
                </c:pt>
                <c:pt idx="1332">
                  <c:v>75.87</c:v>
                </c:pt>
                <c:pt idx="1333">
                  <c:v>73.88</c:v>
                </c:pt>
                <c:pt idx="1334">
                  <c:v>70.98</c:v>
                </c:pt>
                <c:pt idx="1335">
                  <c:v>78.959999999999994</c:v>
                </c:pt>
                <c:pt idx="1336">
                  <c:v>113.99</c:v>
                </c:pt>
                <c:pt idx="1337">
                  <c:v>109.61</c:v>
                </c:pt>
                <c:pt idx="1338">
                  <c:v>104.38</c:v>
                </c:pt>
                <c:pt idx="1339">
                  <c:v>101.9</c:v>
                </c:pt>
                <c:pt idx="1340">
                  <c:v>92.66</c:v>
                </c:pt>
                <c:pt idx="1341">
                  <c:v>92.71</c:v>
                </c:pt>
                <c:pt idx="1342">
                  <c:v>83.41</c:v>
                </c:pt>
                <c:pt idx="1343">
                  <c:v>82.89</c:v>
                </c:pt>
                <c:pt idx="1344">
                  <c:v>79.599999999999994</c:v>
                </c:pt>
                <c:pt idx="1345">
                  <c:v>73.180000000000007</c:v>
                </c:pt>
                <c:pt idx="1346">
                  <c:v>72.459999999999994</c:v>
                </c:pt>
                <c:pt idx="1347">
                  <c:v>71.73</c:v>
                </c:pt>
                <c:pt idx="1348">
                  <c:v>69.52</c:v>
                </c:pt>
                <c:pt idx="1349">
                  <c:v>127.96</c:v>
                </c:pt>
                <c:pt idx="1350">
                  <c:v>126.06</c:v>
                </c:pt>
                <c:pt idx="1351">
                  <c:v>126.06</c:v>
                </c:pt>
                <c:pt idx="1352">
                  <c:v>126.06</c:v>
                </c:pt>
                <c:pt idx="1353">
                  <c:v>125.28</c:v>
                </c:pt>
                <c:pt idx="1354">
                  <c:v>123.73</c:v>
                </c:pt>
                <c:pt idx="1355">
                  <c:v>123.6</c:v>
                </c:pt>
                <c:pt idx="1356">
                  <c:v>123.47</c:v>
                </c:pt>
                <c:pt idx="1357">
                  <c:v>123.34</c:v>
                </c:pt>
                <c:pt idx="1358">
                  <c:v>123.34</c:v>
                </c:pt>
                <c:pt idx="1359">
                  <c:v>123.21</c:v>
                </c:pt>
                <c:pt idx="1360">
                  <c:v>121.6</c:v>
                </c:pt>
                <c:pt idx="1361">
                  <c:v>121.6</c:v>
                </c:pt>
                <c:pt idx="1362">
                  <c:v>121.6</c:v>
                </c:pt>
                <c:pt idx="1363">
                  <c:v>121.6</c:v>
                </c:pt>
                <c:pt idx="1364">
                  <c:v>120.72</c:v>
                </c:pt>
                <c:pt idx="1365">
                  <c:v>120</c:v>
                </c:pt>
                <c:pt idx="1366">
                  <c:v>119.24</c:v>
                </c:pt>
                <c:pt idx="1367">
                  <c:v>119.24</c:v>
                </c:pt>
                <c:pt idx="1368">
                  <c:v>119.24</c:v>
                </c:pt>
                <c:pt idx="1369">
                  <c:v>119.12</c:v>
                </c:pt>
                <c:pt idx="1370">
                  <c:v>118.99</c:v>
                </c:pt>
                <c:pt idx="1371">
                  <c:v>118.99</c:v>
                </c:pt>
                <c:pt idx="1372">
                  <c:v>118.99</c:v>
                </c:pt>
                <c:pt idx="1373">
                  <c:v>118.99</c:v>
                </c:pt>
                <c:pt idx="1374">
                  <c:v>118.99</c:v>
                </c:pt>
                <c:pt idx="1375">
                  <c:v>118.99</c:v>
                </c:pt>
                <c:pt idx="1376">
                  <c:v>118.87</c:v>
                </c:pt>
                <c:pt idx="1377">
                  <c:v>118.87</c:v>
                </c:pt>
                <c:pt idx="1378">
                  <c:v>116.89</c:v>
                </c:pt>
                <c:pt idx="1379">
                  <c:v>116.65</c:v>
                </c:pt>
                <c:pt idx="1380">
                  <c:v>116.22</c:v>
                </c:pt>
                <c:pt idx="1381">
                  <c:v>115.86</c:v>
                </c:pt>
                <c:pt idx="1382">
                  <c:v>115.73</c:v>
                </c:pt>
                <c:pt idx="1383">
                  <c:v>115.37</c:v>
                </c:pt>
                <c:pt idx="1384">
                  <c:v>115.01</c:v>
                </c:pt>
                <c:pt idx="1385">
                  <c:v>114.89</c:v>
                </c:pt>
                <c:pt idx="1386">
                  <c:v>114.76</c:v>
                </c:pt>
                <c:pt idx="1387">
                  <c:v>114.65</c:v>
                </c:pt>
                <c:pt idx="1388">
                  <c:v>114.53</c:v>
                </c:pt>
                <c:pt idx="1389">
                  <c:v>114.53</c:v>
                </c:pt>
                <c:pt idx="1390">
                  <c:v>114.17</c:v>
                </c:pt>
                <c:pt idx="1391">
                  <c:v>113.93</c:v>
                </c:pt>
                <c:pt idx="1392">
                  <c:v>113.81</c:v>
                </c:pt>
                <c:pt idx="1393">
                  <c:v>110.07</c:v>
                </c:pt>
                <c:pt idx="1394">
                  <c:v>109.72</c:v>
                </c:pt>
                <c:pt idx="1395">
                  <c:v>109.72</c:v>
                </c:pt>
                <c:pt idx="1396">
                  <c:v>109.38</c:v>
                </c:pt>
                <c:pt idx="1397">
                  <c:v>108.93</c:v>
                </c:pt>
                <c:pt idx="1398">
                  <c:v>108.45</c:v>
                </c:pt>
                <c:pt idx="1399">
                  <c:v>107.77</c:v>
                </c:pt>
                <c:pt idx="1400">
                  <c:v>107.43</c:v>
                </c:pt>
                <c:pt idx="1401">
                  <c:v>107.32</c:v>
                </c:pt>
                <c:pt idx="1402">
                  <c:v>107.1</c:v>
                </c:pt>
                <c:pt idx="1403">
                  <c:v>104.53</c:v>
                </c:pt>
                <c:pt idx="1404">
                  <c:v>103.52</c:v>
                </c:pt>
                <c:pt idx="1405">
                  <c:v>103.41</c:v>
                </c:pt>
                <c:pt idx="1406">
                  <c:v>103.08</c:v>
                </c:pt>
                <c:pt idx="1407">
                  <c:v>102.65</c:v>
                </c:pt>
                <c:pt idx="1408">
                  <c:v>101.91</c:v>
                </c:pt>
                <c:pt idx="1409">
                  <c:v>101.7</c:v>
                </c:pt>
                <c:pt idx="1410">
                  <c:v>100.43</c:v>
                </c:pt>
                <c:pt idx="1411">
                  <c:v>99.39</c:v>
                </c:pt>
                <c:pt idx="1412">
                  <c:v>99.39</c:v>
                </c:pt>
                <c:pt idx="1413">
                  <c:v>98.94</c:v>
                </c:pt>
                <c:pt idx="1414">
                  <c:v>97.51</c:v>
                </c:pt>
                <c:pt idx="1415">
                  <c:v>96.24</c:v>
                </c:pt>
                <c:pt idx="1416">
                  <c:v>94.38</c:v>
                </c:pt>
                <c:pt idx="1417">
                  <c:v>92.13</c:v>
                </c:pt>
                <c:pt idx="1418">
                  <c:v>91.65</c:v>
                </c:pt>
                <c:pt idx="1419">
                  <c:v>91.46</c:v>
                </c:pt>
                <c:pt idx="1420">
                  <c:v>91.23</c:v>
                </c:pt>
                <c:pt idx="1421">
                  <c:v>89.28</c:v>
                </c:pt>
                <c:pt idx="1422">
                  <c:v>89.1</c:v>
                </c:pt>
                <c:pt idx="1423">
                  <c:v>88.64</c:v>
                </c:pt>
                <c:pt idx="1424">
                  <c:v>87.25</c:v>
                </c:pt>
                <c:pt idx="1425">
                  <c:v>84.79</c:v>
                </c:pt>
                <c:pt idx="1426">
                  <c:v>84.35</c:v>
                </c:pt>
                <c:pt idx="1427">
                  <c:v>80.650000000000006</c:v>
                </c:pt>
                <c:pt idx="1428">
                  <c:v>80.48</c:v>
                </c:pt>
                <c:pt idx="1429">
                  <c:v>79.010000000000005</c:v>
                </c:pt>
                <c:pt idx="1430">
                  <c:v>78.94</c:v>
                </c:pt>
                <c:pt idx="1431">
                  <c:v>78.040000000000006</c:v>
                </c:pt>
                <c:pt idx="1432">
                  <c:v>77.959999999999994</c:v>
                </c:pt>
                <c:pt idx="1433">
                  <c:v>75.41</c:v>
                </c:pt>
                <c:pt idx="1434">
                  <c:v>75.319999999999993</c:v>
                </c:pt>
                <c:pt idx="1435">
                  <c:v>75.260000000000005</c:v>
                </c:pt>
                <c:pt idx="1436">
                  <c:v>75.02</c:v>
                </c:pt>
                <c:pt idx="1437">
                  <c:v>72.09</c:v>
                </c:pt>
                <c:pt idx="1438">
                  <c:v>71.94</c:v>
                </c:pt>
                <c:pt idx="1439">
                  <c:v>71.06</c:v>
                </c:pt>
                <c:pt idx="1440">
                  <c:v>70.77</c:v>
                </c:pt>
                <c:pt idx="1441">
                  <c:v>69.3</c:v>
                </c:pt>
                <c:pt idx="1442">
                  <c:v>68.45</c:v>
                </c:pt>
                <c:pt idx="1443">
                  <c:v>68.239999999999995</c:v>
                </c:pt>
                <c:pt idx="1444">
                  <c:v>68.05</c:v>
                </c:pt>
                <c:pt idx="1445">
                  <c:v>65.180000000000007</c:v>
                </c:pt>
                <c:pt idx="1446">
                  <c:v>62.99</c:v>
                </c:pt>
                <c:pt idx="1447">
                  <c:v>62.18</c:v>
                </c:pt>
                <c:pt idx="1448">
                  <c:v>107.4</c:v>
                </c:pt>
                <c:pt idx="1449">
                  <c:v>112.27</c:v>
                </c:pt>
                <c:pt idx="1450">
                  <c:v>103.54</c:v>
                </c:pt>
                <c:pt idx="1451">
                  <c:v>102.94</c:v>
                </c:pt>
                <c:pt idx="1452">
                  <c:v>97.5</c:v>
                </c:pt>
                <c:pt idx="1453">
                  <c:v>95.8</c:v>
                </c:pt>
                <c:pt idx="1454">
                  <c:v>92.05</c:v>
                </c:pt>
                <c:pt idx="1455">
                  <c:v>75.58</c:v>
                </c:pt>
                <c:pt idx="1456">
                  <c:v>75.5</c:v>
                </c:pt>
                <c:pt idx="1457">
                  <c:v>70.180000000000007</c:v>
                </c:pt>
                <c:pt idx="1458">
                  <c:v>104.75</c:v>
                </c:pt>
                <c:pt idx="1459">
                  <c:v>106.81</c:v>
                </c:pt>
                <c:pt idx="1460">
                  <c:v>106.25</c:v>
                </c:pt>
                <c:pt idx="1461">
                  <c:v>105.37</c:v>
                </c:pt>
                <c:pt idx="1462">
                  <c:v>103.44</c:v>
                </c:pt>
                <c:pt idx="1463">
                  <c:v>86.07</c:v>
                </c:pt>
                <c:pt idx="1464">
                  <c:v>82.9</c:v>
                </c:pt>
                <c:pt idx="1465">
                  <c:v>75.48</c:v>
                </c:pt>
                <c:pt idx="1466">
                  <c:v>125.85</c:v>
                </c:pt>
                <c:pt idx="1467">
                  <c:v>125.85</c:v>
                </c:pt>
                <c:pt idx="1468">
                  <c:v>125.72</c:v>
                </c:pt>
                <c:pt idx="1469">
                  <c:v>125.72</c:v>
                </c:pt>
                <c:pt idx="1470">
                  <c:v>123.08</c:v>
                </c:pt>
                <c:pt idx="1471">
                  <c:v>122.44</c:v>
                </c:pt>
                <c:pt idx="1472">
                  <c:v>122.05</c:v>
                </c:pt>
                <c:pt idx="1473">
                  <c:v>122.05</c:v>
                </c:pt>
                <c:pt idx="1474">
                  <c:v>121.92</c:v>
                </c:pt>
                <c:pt idx="1475">
                  <c:v>121.8</c:v>
                </c:pt>
                <c:pt idx="1476">
                  <c:v>121.67</c:v>
                </c:pt>
                <c:pt idx="1477">
                  <c:v>121.54</c:v>
                </c:pt>
                <c:pt idx="1478">
                  <c:v>120.66</c:v>
                </c:pt>
                <c:pt idx="1479">
                  <c:v>120.18</c:v>
                </c:pt>
                <c:pt idx="1480">
                  <c:v>120.18</c:v>
                </c:pt>
                <c:pt idx="1481">
                  <c:v>119.67</c:v>
                </c:pt>
                <c:pt idx="1482">
                  <c:v>119.54</c:v>
                </c:pt>
                <c:pt idx="1483">
                  <c:v>119.54</c:v>
                </c:pt>
                <c:pt idx="1484">
                  <c:v>119.17</c:v>
                </c:pt>
                <c:pt idx="1485">
                  <c:v>119.04</c:v>
                </c:pt>
                <c:pt idx="1486">
                  <c:v>118.92</c:v>
                </c:pt>
                <c:pt idx="1487">
                  <c:v>118.92</c:v>
                </c:pt>
                <c:pt idx="1488">
                  <c:v>118.92</c:v>
                </c:pt>
                <c:pt idx="1489">
                  <c:v>118.92</c:v>
                </c:pt>
                <c:pt idx="1490">
                  <c:v>118.8</c:v>
                </c:pt>
                <c:pt idx="1491">
                  <c:v>118.67</c:v>
                </c:pt>
                <c:pt idx="1492">
                  <c:v>118.67</c:v>
                </c:pt>
                <c:pt idx="1493">
                  <c:v>118.43</c:v>
                </c:pt>
                <c:pt idx="1494">
                  <c:v>117.12</c:v>
                </c:pt>
                <c:pt idx="1495">
                  <c:v>116.51</c:v>
                </c:pt>
                <c:pt idx="1496">
                  <c:v>116.27</c:v>
                </c:pt>
                <c:pt idx="1497">
                  <c:v>115.46</c:v>
                </c:pt>
                <c:pt idx="1498">
                  <c:v>114.97</c:v>
                </c:pt>
                <c:pt idx="1499">
                  <c:v>114.97</c:v>
                </c:pt>
                <c:pt idx="1500">
                  <c:v>114.97</c:v>
                </c:pt>
                <c:pt idx="1501">
                  <c:v>114.85</c:v>
                </c:pt>
                <c:pt idx="1502">
                  <c:v>114.85</c:v>
                </c:pt>
                <c:pt idx="1503">
                  <c:v>114.61</c:v>
                </c:pt>
                <c:pt idx="1504">
                  <c:v>114.61</c:v>
                </c:pt>
                <c:pt idx="1505">
                  <c:v>114.61</c:v>
                </c:pt>
                <c:pt idx="1506">
                  <c:v>114.61</c:v>
                </c:pt>
                <c:pt idx="1507">
                  <c:v>114.49</c:v>
                </c:pt>
                <c:pt idx="1508">
                  <c:v>112.83</c:v>
                </c:pt>
                <c:pt idx="1509">
                  <c:v>112.83</c:v>
                </c:pt>
                <c:pt idx="1510">
                  <c:v>112.47</c:v>
                </c:pt>
                <c:pt idx="1511">
                  <c:v>112.36</c:v>
                </c:pt>
                <c:pt idx="1512">
                  <c:v>112.36</c:v>
                </c:pt>
                <c:pt idx="1513">
                  <c:v>112.36</c:v>
                </c:pt>
                <c:pt idx="1514">
                  <c:v>112.36</c:v>
                </c:pt>
                <c:pt idx="1515">
                  <c:v>110.89</c:v>
                </c:pt>
                <c:pt idx="1516">
                  <c:v>110.31</c:v>
                </c:pt>
                <c:pt idx="1517">
                  <c:v>110.2</c:v>
                </c:pt>
                <c:pt idx="1518">
                  <c:v>109.97</c:v>
                </c:pt>
                <c:pt idx="1519">
                  <c:v>109.97</c:v>
                </c:pt>
                <c:pt idx="1520">
                  <c:v>109.85</c:v>
                </c:pt>
                <c:pt idx="1521">
                  <c:v>109.85</c:v>
                </c:pt>
                <c:pt idx="1522">
                  <c:v>109.63</c:v>
                </c:pt>
                <c:pt idx="1523">
                  <c:v>109.63</c:v>
                </c:pt>
                <c:pt idx="1524">
                  <c:v>109.63</c:v>
                </c:pt>
                <c:pt idx="1525">
                  <c:v>109.51</c:v>
                </c:pt>
                <c:pt idx="1526">
                  <c:v>109.4</c:v>
                </c:pt>
                <c:pt idx="1527">
                  <c:v>106.69</c:v>
                </c:pt>
                <c:pt idx="1528">
                  <c:v>106.69</c:v>
                </c:pt>
                <c:pt idx="1529">
                  <c:v>106.13</c:v>
                </c:pt>
                <c:pt idx="1530">
                  <c:v>105.8</c:v>
                </c:pt>
                <c:pt idx="1531">
                  <c:v>105.69</c:v>
                </c:pt>
                <c:pt idx="1532">
                  <c:v>105.69</c:v>
                </c:pt>
                <c:pt idx="1533">
                  <c:v>105.47</c:v>
                </c:pt>
                <c:pt idx="1534">
                  <c:v>105.36</c:v>
                </c:pt>
                <c:pt idx="1535">
                  <c:v>104.03</c:v>
                </c:pt>
                <c:pt idx="1536">
                  <c:v>103.6</c:v>
                </c:pt>
                <c:pt idx="1537">
                  <c:v>103.49</c:v>
                </c:pt>
                <c:pt idx="1538">
                  <c:v>103.38</c:v>
                </c:pt>
                <c:pt idx="1539">
                  <c:v>101.21</c:v>
                </c:pt>
                <c:pt idx="1540">
                  <c:v>101</c:v>
                </c:pt>
                <c:pt idx="1541">
                  <c:v>101</c:v>
                </c:pt>
                <c:pt idx="1542">
                  <c:v>101</c:v>
                </c:pt>
                <c:pt idx="1543">
                  <c:v>99.2</c:v>
                </c:pt>
                <c:pt idx="1544">
                  <c:v>99.2</c:v>
                </c:pt>
                <c:pt idx="1545">
                  <c:v>98.79</c:v>
                </c:pt>
                <c:pt idx="1546">
                  <c:v>98.48</c:v>
                </c:pt>
                <c:pt idx="1547">
                  <c:v>98.07</c:v>
                </c:pt>
                <c:pt idx="1548">
                  <c:v>98.07</c:v>
                </c:pt>
                <c:pt idx="1549">
                  <c:v>97.97</c:v>
                </c:pt>
                <c:pt idx="1550">
                  <c:v>97.56</c:v>
                </c:pt>
                <c:pt idx="1551">
                  <c:v>96.64</c:v>
                </c:pt>
                <c:pt idx="1552">
                  <c:v>94.33</c:v>
                </c:pt>
                <c:pt idx="1553">
                  <c:v>92.16</c:v>
                </c:pt>
                <c:pt idx="1554">
                  <c:v>92.16</c:v>
                </c:pt>
                <c:pt idx="1555">
                  <c:v>91.21</c:v>
                </c:pt>
                <c:pt idx="1556">
                  <c:v>89.03</c:v>
                </c:pt>
                <c:pt idx="1557">
                  <c:v>88.85</c:v>
                </c:pt>
                <c:pt idx="1558">
                  <c:v>88.76</c:v>
                </c:pt>
                <c:pt idx="1559">
                  <c:v>88.3</c:v>
                </c:pt>
                <c:pt idx="1560">
                  <c:v>88.21</c:v>
                </c:pt>
                <c:pt idx="1561">
                  <c:v>85.75</c:v>
                </c:pt>
                <c:pt idx="1562">
                  <c:v>85.48</c:v>
                </c:pt>
                <c:pt idx="1563">
                  <c:v>85.04</c:v>
                </c:pt>
                <c:pt idx="1564">
                  <c:v>83.53</c:v>
                </c:pt>
                <c:pt idx="1565">
                  <c:v>83.36</c:v>
                </c:pt>
                <c:pt idx="1566">
                  <c:v>83.19</c:v>
                </c:pt>
                <c:pt idx="1567">
                  <c:v>83.02</c:v>
                </c:pt>
                <c:pt idx="1568">
                  <c:v>81.2</c:v>
                </c:pt>
                <c:pt idx="1569">
                  <c:v>80.36</c:v>
                </c:pt>
                <c:pt idx="1570">
                  <c:v>80.2</c:v>
                </c:pt>
                <c:pt idx="1571">
                  <c:v>78.47</c:v>
                </c:pt>
                <c:pt idx="1572">
                  <c:v>77.38</c:v>
                </c:pt>
                <c:pt idx="1573">
                  <c:v>76.989999999999995</c:v>
                </c:pt>
                <c:pt idx="1574">
                  <c:v>76.52</c:v>
                </c:pt>
                <c:pt idx="1575">
                  <c:v>76.13</c:v>
                </c:pt>
                <c:pt idx="1576">
                  <c:v>75.510000000000005</c:v>
                </c:pt>
                <c:pt idx="1577">
                  <c:v>75.510000000000005</c:v>
                </c:pt>
                <c:pt idx="1578">
                  <c:v>75.430000000000007</c:v>
                </c:pt>
                <c:pt idx="1579">
                  <c:v>75.19</c:v>
                </c:pt>
                <c:pt idx="1580">
                  <c:v>75.11</c:v>
                </c:pt>
                <c:pt idx="1581">
                  <c:v>74.88</c:v>
                </c:pt>
                <c:pt idx="1582">
                  <c:v>69.61</c:v>
                </c:pt>
                <c:pt idx="1583">
                  <c:v>69.39</c:v>
                </c:pt>
                <c:pt idx="1584">
                  <c:v>68.680000000000007</c:v>
                </c:pt>
                <c:pt idx="1585">
                  <c:v>68.61</c:v>
                </c:pt>
                <c:pt idx="1586">
                  <c:v>68.61</c:v>
                </c:pt>
                <c:pt idx="1587">
                  <c:v>68.540000000000006</c:v>
                </c:pt>
                <c:pt idx="1588">
                  <c:v>66.37</c:v>
                </c:pt>
                <c:pt idx="1589">
                  <c:v>65.16</c:v>
                </c:pt>
                <c:pt idx="1590">
                  <c:v>64.900000000000006</c:v>
                </c:pt>
                <c:pt idx="1591">
                  <c:v>108.99</c:v>
                </c:pt>
                <c:pt idx="1592">
                  <c:v>107.58</c:v>
                </c:pt>
                <c:pt idx="1593">
                  <c:v>97.91</c:v>
                </c:pt>
                <c:pt idx="1594">
                  <c:v>92.57</c:v>
                </c:pt>
                <c:pt idx="1595">
                  <c:v>90.31</c:v>
                </c:pt>
                <c:pt idx="1596">
                  <c:v>84.39</c:v>
                </c:pt>
                <c:pt idx="1597">
                  <c:v>74.39</c:v>
                </c:pt>
                <c:pt idx="1598">
                  <c:v>67.45</c:v>
                </c:pt>
                <c:pt idx="1599">
                  <c:v>64</c:v>
                </c:pt>
                <c:pt idx="1600">
                  <c:v>104.18</c:v>
                </c:pt>
                <c:pt idx="1601">
                  <c:v>103.74</c:v>
                </c:pt>
                <c:pt idx="1602">
                  <c:v>83.57</c:v>
                </c:pt>
                <c:pt idx="1603">
                  <c:v>83.06</c:v>
                </c:pt>
                <c:pt idx="1604">
                  <c:v>82.69</c:v>
                </c:pt>
                <c:pt idx="1605">
                  <c:v>70.97</c:v>
                </c:pt>
                <c:pt idx="1606">
                  <c:v>66.739999999999995</c:v>
                </c:pt>
                <c:pt idx="1607">
                  <c:v>106.26</c:v>
                </c:pt>
                <c:pt idx="1608">
                  <c:v>104.98</c:v>
                </c:pt>
                <c:pt idx="1609">
                  <c:v>103.04</c:v>
                </c:pt>
                <c:pt idx="1610">
                  <c:v>97.4</c:v>
                </c:pt>
                <c:pt idx="1611">
                  <c:v>92.16</c:v>
                </c:pt>
                <c:pt idx="1612">
                  <c:v>83.01</c:v>
                </c:pt>
                <c:pt idx="1613">
                  <c:v>82.21</c:v>
                </c:pt>
                <c:pt idx="1614">
                  <c:v>81.2</c:v>
                </c:pt>
                <c:pt idx="1615">
                  <c:v>73.62</c:v>
                </c:pt>
                <c:pt idx="1616">
                  <c:v>72.94</c:v>
                </c:pt>
                <c:pt idx="1617">
                  <c:v>108.42</c:v>
                </c:pt>
                <c:pt idx="1618">
                  <c:v>102.56</c:v>
                </c:pt>
              </c:numCache>
            </c:numRef>
          </c:yVal>
          <c:smooth val="0"/>
        </c:ser>
        <c:ser>
          <c:idx val="6"/>
          <c:order val="6"/>
          <c:tx>
            <c:v>tri &lt; 75</c:v>
          </c:tx>
          <c:spPr>
            <a:ln w="28575">
              <a:noFill/>
            </a:ln>
          </c:spPr>
          <c:marker>
            <c:symbol val="circle"/>
            <c:size val="5"/>
            <c:spPr>
              <a:solidFill>
                <a:srgbClr val="FF00FF"/>
              </a:solidFill>
              <a:ln>
                <a:solidFill>
                  <a:srgbClr val="FF00FF"/>
                </a:solidFill>
              </a:ln>
            </c:spPr>
          </c:marker>
          <c:xVal>
            <c:numRef>
              <c:f>KCALL!$D$2730:$D$3926</c:f>
              <c:numCache>
                <c:formatCode>General</c:formatCode>
                <c:ptCount val="1197"/>
                <c:pt idx="0">
                  <c:v>75</c:v>
                </c:pt>
                <c:pt idx="1">
                  <c:v>75</c:v>
                </c:pt>
                <c:pt idx="2">
                  <c:v>75</c:v>
                </c:pt>
                <c:pt idx="3">
                  <c:v>75</c:v>
                </c:pt>
                <c:pt idx="4">
                  <c:v>75</c:v>
                </c:pt>
                <c:pt idx="5">
                  <c:v>75</c:v>
                </c:pt>
                <c:pt idx="6">
                  <c:v>75</c:v>
                </c:pt>
                <c:pt idx="7">
                  <c:v>75</c:v>
                </c:pt>
                <c:pt idx="8">
                  <c:v>75</c:v>
                </c:pt>
                <c:pt idx="9">
                  <c:v>75</c:v>
                </c:pt>
                <c:pt idx="10">
                  <c:v>75</c:v>
                </c:pt>
                <c:pt idx="11">
                  <c:v>75</c:v>
                </c:pt>
                <c:pt idx="12">
                  <c:v>74.7</c:v>
                </c:pt>
                <c:pt idx="13">
                  <c:v>74.7</c:v>
                </c:pt>
                <c:pt idx="14">
                  <c:v>74.7</c:v>
                </c:pt>
                <c:pt idx="15">
                  <c:v>74.7</c:v>
                </c:pt>
                <c:pt idx="16">
                  <c:v>74.7</c:v>
                </c:pt>
                <c:pt idx="17">
                  <c:v>74.7</c:v>
                </c:pt>
                <c:pt idx="18">
                  <c:v>74.7</c:v>
                </c:pt>
                <c:pt idx="19">
                  <c:v>74.3</c:v>
                </c:pt>
                <c:pt idx="20">
                  <c:v>74.3</c:v>
                </c:pt>
                <c:pt idx="21">
                  <c:v>74.3</c:v>
                </c:pt>
                <c:pt idx="22">
                  <c:v>74.099999999999994</c:v>
                </c:pt>
                <c:pt idx="23">
                  <c:v>73.900000000000006</c:v>
                </c:pt>
                <c:pt idx="24">
                  <c:v>73.900000000000006</c:v>
                </c:pt>
                <c:pt idx="25">
                  <c:v>73.900000000000006</c:v>
                </c:pt>
                <c:pt idx="26">
                  <c:v>73.900000000000006</c:v>
                </c:pt>
                <c:pt idx="27">
                  <c:v>73.900000000000006</c:v>
                </c:pt>
                <c:pt idx="28">
                  <c:v>73.900000000000006</c:v>
                </c:pt>
                <c:pt idx="29">
                  <c:v>73.900000000000006</c:v>
                </c:pt>
                <c:pt idx="30">
                  <c:v>73.900000000000006</c:v>
                </c:pt>
                <c:pt idx="31">
                  <c:v>73.900000000000006</c:v>
                </c:pt>
                <c:pt idx="32">
                  <c:v>73.900000000000006</c:v>
                </c:pt>
                <c:pt idx="33">
                  <c:v>73.900000000000006</c:v>
                </c:pt>
                <c:pt idx="34">
                  <c:v>73.900000000000006</c:v>
                </c:pt>
                <c:pt idx="35">
                  <c:v>73.599999999999994</c:v>
                </c:pt>
                <c:pt idx="36">
                  <c:v>73.599999999999994</c:v>
                </c:pt>
                <c:pt idx="37">
                  <c:v>73.599999999999994</c:v>
                </c:pt>
                <c:pt idx="38">
                  <c:v>73.2</c:v>
                </c:pt>
                <c:pt idx="39">
                  <c:v>73.2</c:v>
                </c:pt>
                <c:pt idx="40">
                  <c:v>73.2</c:v>
                </c:pt>
                <c:pt idx="41">
                  <c:v>73</c:v>
                </c:pt>
                <c:pt idx="42">
                  <c:v>73</c:v>
                </c:pt>
                <c:pt idx="43">
                  <c:v>73</c:v>
                </c:pt>
                <c:pt idx="44">
                  <c:v>73</c:v>
                </c:pt>
                <c:pt idx="45">
                  <c:v>73</c:v>
                </c:pt>
                <c:pt idx="46">
                  <c:v>73</c:v>
                </c:pt>
                <c:pt idx="47">
                  <c:v>73</c:v>
                </c:pt>
                <c:pt idx="48">
                  <c:v>73</c:v>
                </c:pt>
                <c:pt idx="49">
                  <c:v>73</c:v>
                </c:pt>
                <c:pt idx="50">
                  <c:v>73</c:v>
                </c:pt>
                <c:pt idx="51">
                  <c:v>73</c:v>
                </c:pt>
                <c:pt idx="52">
                  <c:v>73</c:v>
                </c:pt>
                <c:pt idx="53">
                  <c:v>73</c:v>
                </c:pt>
                <c:pt idx="54">
                  <c:v>73</c:v>
                </c:pt>
                <c:pt idx="55">
                  <c:v>72.900000000000006</c:v>
                </c:pt>
                <c:pt idx="56">
                  <c:v>72.7</c:v>
                </c:pt>
                <c:pt idx="57">
                  <c:v>72.3</c:v>
                </c:pt>
                <c:pt idx="58">
                  <c:v>72.3</c:v>
                </c:pt>
                <c:pt idx="59">
                  <c:v>72.099999999999994</c:v>
                </c:pt>
                <c:pt idx="60">
                  <c:v>72.099999999999994</c:v>
                </c:pt>
                <c:pt idx="61">
                  <c:v>72</c:v>
                </c:pt>
                <c:pt idx="62">
                  <c:v>72</c:v>
                </c:pt>
                <c:pt idx="63">
                  <c:v>72</c:v>
                </c:pt>
                <c:pt idx="64">
                  <c:v>72</c:v>
                </c:pt>
                <c:pt idx="65">
                  <c:v>72</c:v>
                </c:pt>
                <c:pt idx="66">
                  <c:v>72</c:v>
                </c:pt>
                <c:pt idx="67">
                  <c:v>72</c:v>
                </c:pt>
                <c:pt idx="68">
                  <c:v>72</c:v>
                </c:pt>
                <c:pt idx="69">
                  <c:v>72</c:v>
                </c:pt>
                <c:pt idx="70">
                  <c:v>72</c:v>
                </c:pt>
                <c:pt idx="71">
                  <c:v>72</c:v>
                </c:pt>
                <c:pt idx="72">
                  <c:v>72</c:v>
                </c:pt>
                <c:pt idx="73">
                  <c:v>72</c:v>
                </c:pt>
                <c:pt idx="74">
                  <c:v>72</c:v>
                </c:pt>
                <c:pt idx="75">
                  <c:v>72</c:v>
                </c:pt>
                <c:pt idx="76">
                  <c:v>72</c:v>
                </c:pt>
                <c:pt idx="77">
                  <c:v>72</c:v>
                </c:pt>
                <c:pt idx="78">
                  <c:v>72</c:v>
                </c:pt>
                <c:pt idx="79">
                  <c:v>71.8</c:v>
                </c:pt>
                <c:pt idx="80">
                  <c:v>71.8</c:v>
                </c:pt>
                <c:pt idx="81">
                  <c:v>71.400000000000006</c:v>
                </c:pt>
                <c:pt idx="82">
                  <c:v>71.400000000000006</c:v>
                </c:pt>
                <c:pt idx="83">
                  <c:v>71.400000000000006</c:v>
                </c:pt>
                <c:pt idx="84">
                  <c:v>71.400000000000006</c:v>
                </c:pt>
                <c:pt idx="85">
                  <c:v>71.099999999999994</c:v>
                </c:pt>
                <c:pt idx="86">
                  <c:v>71.099999999999994</c:v>
                </c:pt>
                <c:pt idx="87">
                  <c:v>71.099999999999994</c:v>
                </c:pt>
                <c:pt idx="88">
                  <c:v>71.099999999999994</c:v>
                </c:pt>
                <c:pt idx="89">
                  <c:v>71.099999999999994</c:v>
                </c:pt>
                <c:pt idx="90">
                  <c:v>71.099999999999994</c:v>
                </c:pt>
                <c:pt idx="91">
                  <c:v>71.099999999999994</c:v>
                </c:pt>
                <c:pt idx="92">
                  <c:v>71.099999999999994</c:v>
                </c:pt>
                <c:pt idx="93">
                  <c:v>71.099999999999994</c:v>
                </c:pt>
                <c:pt idx="94">
                  <c:v>71.099999999999994</c:v>
                </c:pt>
                <c:pt idx="95">
                  <c:v>71.099999999999994</c:v>
                </c:pt>
                <c:pt idx="96">
                  <c:v>71.099999999999994</c:v>
                </c:pt>
                <c:pt idx="97">
                  <c:v>71.099999999999994</c:v>
                </c:pt>
                <c:pt idx="98">
                  <c:v>71.099999999999994</c:v>
                </c:pt>
                <c:pt idx="99">
                  <c:v>71.099999999999994</c:v>
                </c:pt>
                <c:pt idx="100">
                  <c:v>71.099999999999994</c:v>
                </c:pt>
                <c:pt idx="101">
                  <c:v>71.099999999999994</c:v>
                </c:pt>
                <c:pt idx="102">
                  <c:v>71.099999999999994</c:v>
                </c:pt>
                <c:pt idx="103">
                  <c:v>71.099999999999994</c:v>
                </c:pt>
                <c:pt idx="104">
                  <c:v>71.099999999999994</c:v>
                </c:pt>
                <c:pt idx="105">
                  <c:v>71.099999999999994</c:v>
                </c:pt>
                <c:pt idx="106">
                  <c:v>71.099999999999994</c:v>
                </c:pt>
                <c:pt idx="107">
                  <c:v>70.900000000000006</c:v>
                </c:pt>
                <c:pt idx="108">
                  <c:v>70.3</c:v>
                </c:pt>
                <c:pt idx="109">
                  <c:v>70.3</c:v>
                </c:pt>
                <c:pt idx="110">
                  <c:v>70.3</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69.8</c:v>
                </c:pt>
                <c:pt idx="138">
                  <c:v>69.599999999999994</c:v>
                </c:pt>
                <c:pt idx="139">
                  <c:v>69.400000000000006</c:v>
                </c:pt>
                <c:pt idx="140">
                  <c:v>69.3</c:v>
                </c:pt>
                <c:pt idx="141">
                  <c:v>69.3</c:v>
                </c:pt>
                <c:pt idx="142">
                  <c:v>69.099999999999994</c:v>
                </c:pt>
                <c:pt idx="143">
                  <c:v>69.099999999999994</c:v>
                </c:pt>
                <c:pt idx="144">
                  <c:v>69.099999999999994</c:v>
                </c:pt>
                <c:pt idx="145">
                  <c:v>69.099999999999994</c:v>
                </c:pt>
                <c:pt idx="146">
                  <c:v>69.099999999999994</c:v>
                </c:pt>
                <c:pt idx="147">
                  <c:v>69.099999999999994</c:v>
                </c:pt>
                <c:pt idx="148">
                  <c:v>69.099999999999994</c:v>
                </c:pt>
                <c:pt idx="149">
                  <c:v>69.099999999999994</c:v>
                </c:pt>
                <c:pt idx="150">
                  <c:v>69.099999999999994</c:v>
                </c:pt>
                <c:pt idx="151">
                  <c:v>69.099999999999994</c:v>
                </c:pt>
                <c:pt idx="152">
                  <c:v>69.099999999999994</c:v>
                </c:pt>
                <c:pt idx="153">
                  <c:v>69.099999999999994</c:v>
                </c:pt>
                <c:pt idx="154">
                  <c:v>69.099999999999994</c:v>
                </c:pt>
                <c:pt idx="155">
                  <c:v>69.099999999999994</c:v>
                </c:pt>
                <c:pt idx="156">
                  <c:v>69.099999999999994</c:v>
                </c:pt>
                <c:pt idx="157">
                  <c:v>69.099999999999994</c:v>
                </c:pt>
                <c:pt idx="158">
                  <c:v>69.099999999999994</c:v>
                </c:pt>
                <c:pt idx="159">
                  <c:v>69.099999999999994</c:v>
                </c:pt>
                <c:pt idx="160">
                  <c:v>69.099999999999994</c:v>
                </c:pt>
                <c:pt idx="161">
                  <c:v>69.099999999999994</c:v>
                </c:pt>
                <c:pt idx="162">
                  <c:v>69.099999999999994</c:v>
                </c:pt>
                <c:pt idx="163">
                  <c:v>69.099999999999994</c:v>
                </c:pt>
                <c:pt idx="164">
                  <c:v>69.099999999999994</c:v>
                </c:pt>
                <c:pt idx="165">
                  <c:v>69.099999999999994</c:v>
                </c:pt>
                <c:pt idx="166">
                  <c:v>69.099999999999994</c:v>
                </c:pt>
                <c:pt idx="167">
                  <c:v>69.099999999999994</c:v>
                </c:pt>
                <c:pt idx="168">
                  <c:v>69.099999999999994</c:v>
                </c:pt>
                <c:pt idx="169">
                  <c:v>68.7</c:v>
                </c:pt>
                <c:pt idx="170">
                  <c:v>68.7</c:v>
                </c:pt>
                <c:pt idx="171">
                  <c:v>68.5</c:v>
                </c:pt>
                <c:pt idx="172">
                  <c:v>68.400000000000006</c:v>
                </c:pt>
                <c:pt idx="173">
                  <c:v>68.400000000000006</c:v>
                </c:pt>
                <c:pt idx="174">
                  <c:v>68.400000000000006</c:v>
                </c:pt>
                <c:pt idx="175">
                  <c:v>68.400000000000006</c:v>
                </c:pt>
                <c:pt idx="176">
                  <c:v>68.400000000000006</c:v>
                </c:pt>
                <c:pt idx="177">
                  <c:v>68</c:v>
                </c:pt>
                <c:pt idx="178">
                  <c:v>68</c:v>
                </c:pt>
                <c:pt idx="179">
                  <c:v>68</c:v>
                </c:pt>
                <c:pt idx="180">
                  <c:v>68</c:v>
                </c:pt>
                <c:pt idx="181">
                  <c:v>68</c:v>
                </c:pt>
                <c:pt idx="182">
                  <c:v>68</c:v>
                </c:pt>
                <c:pt idx="183">
                  <c:v>68</c:v>
                </c:pt>
                <c:pt idx="184">
                  <c:v>68</c:v>
                </c:pt>
                <c:pt idx="185">
                  <c:v>68</c:v>
                </c:pt>
                <c:pt idx="186">
                  <c:v>68</c:v>
                </c:pt>
                <c:pt idx="187">
                  <c:v>68</c:v>
                </c:pt>
                <c:pt idx="188">
                  <c:v>68</c:v>
                </c:pt>
                <c:pt idx="189">
                  <c:v>68</c:v>
                </c:pt>
                <c:pt idx="190">
                  <c:v>68</c:v>
                </c:pt>
                <c:pt idx="191">
                  <c:v>68</c:v>
                </c:pt>
                <c:pt idx="192">
                  <c:v>68</c:v>
                </c:pt>
                <c:pt idx="193">
                  <c:v>68</c:v>
                </c:pt>
                <c:pt idx="194">
                  <c:v>68</c:v>
                </c:pt>
                <c:pt idx="195">
                  <c:v>68</c:v>
                </c:pt>
                <c:pt idx="196">
                  <c:v>68</c:v>
                </c:pt>
                <c:pt idx="197">
                  <c:v>68</c:v>
                </c:pt>
                <c:pt idx="198">
                  <c:v>68</c:v>
                </c:pt>
                <c:pt idx="199">
                  <c:v>68</c:v>
                </c:pt>
                <c:pt idx="200">
                  <c:v>68</c:v>
                </c:pt>
                <c:pt idx="201">
                  <c:v>68</c:v>
                </c:pt>
                <c:pt idx="202">
                  <c:v>68</c:v>
                </c:pt>
                <c:pt idx="203">
                  <c:v>68</c:v>
                </c:pt>
                <c:pt idx="204">
                  <c:v>68</c:v>
                </c:pt>
                <c:pt idx="205">
                  <c:v>68</c:v>
                </c:pt>
                <c:pt idx="206">
                  <c:v>68</c:v>
                </c:pt>
                <c:pt idx="207">
                  <c:v>68</c:v>
                </c:pt>
                <c:pt idx="208">
                  <c:v>68</c:v>
                </c:pt>
                <c:pt idx="209">
                  <c:v>68</c:v>
                </c:pt>
                <c:pt idx="210">
                  <c:v>68</c:v>
                </c:pt>
                <c:pt idx="211">
                  <c:v>68</c:v>
                </c:pt>
                <c:pt idx="212">
                  <c:v>68</c:v>
                </c:pt>
                <c:pt idx="213">
                  <c:v>68</c:v>
                </c:pt>
                <c:pt idx="214">
                  <c:v>67.599999999999994</c:v>
                </c:pt>
                <c:pt idx="215">
                  <c:v>67.599999999999994</c:v>
                </c:pt>
                <c:pt idx="216">
                  <c:v>67.599999999999994</c:v>
                </c:pt>
                <c:pt idx="217">
                  <c:v>67.599999999999994</c:v>
                </c:pt>
                <c:pt idx="218">
                  <c:v>67.599999999999994</c:v>
                </c:pt>
                <c:pt idx="219">
                  <c:v>67.599999999999994</c:v>
                </c:pt>
                <c:pt idx="220">
                  <c:v>67.599999999999994</c:v>
                </c:pt>
                <c:pt idx="221">
                  <c:v>67.599999999999994</c:v>
                </c:pt>
                <c:pt idx="222">
                  <c:v>67.5</c:v>
                </c:pt>
                <c:pt idx="223">
                  <c:v>67.5</c:v>
                </c:pt>
                <c:pt idx="224">
                  <c:v>67.5</c:v>
                </c:pt>
                <c:pt idx="225">
                  <c:v>67.5</c:v>
                </c:pt>
                <c:pt idx="226">
                  <c:v>67.5</c:v>
                </c:pt>
                <c:pt idx="227">
                  <c:v>67.3</c:v>
                </c:pt>
                <c:pt idx="228">
                  <c:v>67.3</c:v>
                </c:pt>
                <c:pt idx="229">
                  <c:v>67.3</c:v>
                </c:pt>
                <c:pt idx="230">
                  <c:v>67.3</c:v>
                </c:pt>
                <c:pt idx="231">
                  <c:v>67.099999999999994</c:v>
                </c:pt>
                <c:pt idx="232">
                  <c:v>67.099999999999994</c:v>
                </c:pt>
                <c:pt idx="233">
                  <c:v>67.099999999999994</c:v>
                </c:pt>
                <c:pt idx="234">
                  <c:v>67.099999999999994</c:v>
                </c:pt>
                <c:pt idx="235">
                  <c:v>67.099999999999994</c:v>
                </c:pt>
                <c:pt idx="236">
                  <c:v>66.900000000000006</c:v>
                </c:pt>
                <c:pt idx="237">
                  <c:v>66.900000000000006</c:v>
                </c:pt>
                <c:pt idx="238">
                  <c:v>66.900000000000006</c:v>
                </c:pt>
                <c:pt idx="239">
                  <c:v>66.900000000000006</c:v>
                </c:pt>
                <c:pt idx="240">
                  <c:v>66.900000000000006</c:v>
                </c:pt>
                <c:pt idx="241">
                  <c:v>66.900000000000006</c:v>
                </c:pt>
                <c:pt idx="242">
                  <c:v>66.900000000000006</c:v>
                </c:pt>
                <c:pt idx="243">
                  <c:v>66.900000000000006</c:v>
                </c:pt>
                <c:pt idx="244">
                  <c:v>66.900000000000006</c:v>
                </c:pt>
                <c:pt idx="245">
                  <c:v>66.900000000000006</c:v>
                </c:pt>
                <c:pt idx="246">
                  <c:v>66.900000000000006</c:v>
                </c:pt>
                <c:pt idx="247">
                  <c:v>66.900000000000006</c:v>
                </c:pt>
                <c:pt idx="248">
                  <c:v>66.900000000000006</c:v>
                </c:pt>
                <c:pt idx="249">
                  <c:v>66.900000000000006</c:v>
                </c:pt>
                <c:pt idx="250">
                  <c:v>66.900000000000006</c:v>
                </c:pt>
                <c:pt idx="251">
                  <c:v>66.900000000000006</c:v>
                </c:pt>
                <c:pt idx="252">
                  <c:v>66.900000000000006</c:v>
                </c:pt>
                <c:pt idx="253">
                  <c:v>66.900000000000006</c:v>
                </c:pt>
                <c:pt idx="254">
                  <c:v>66.900000000000006</c:v>
                </c:pt>
                <c:pt idx="255">
                  <c:v>66.900000000000006</c:v>
                </c:pt>
                <c:pt idx="256">
                  <c:v>66.900000000000006</c:v>
                </c:pt>
                <c:pt idx="257">
                  <c:v>66.900000000000006</c:v>
                </c:pt>
                <c:pt idx="258">
                  <c:v>66.900000000000006</c:v>
                </c:pt>
                <c:pt idx="259">
                  <c:v>66.900000000000006</c:v>
                </c:pt>
                <c:pt idx="260">
                  <c:v>66.900000000000006</c:v>
                </c:pt>
                <c:pt idx="261">
                  <c:v>66.900000000000006</c:v>
                </c:pt>
                <c:pt idx="262">
                  <c:v>66.900000000000006</c:v>
                </c:pt>
                <c:pt idx="263">
                  <c:v>66.900000000000006</c:v>
                </c:pt>
                <c:pt idx="264">
                  <c:v>66.900000000000006</c:v>
                </c:pt>
                <c:pt idx="265">
                  <c:v>66.900000000000006</c:v>
                </c:pt>
                <c:pt idx="266">
                  <c:v>66.900000000000006</c:v>
                </c:pt>
                <c:pt idx="267">
                  <c:v>66.900000000000006</c:v>
                </c:pt>
                <c:pt idx="268">
                  <c:v>66.900000000000006</c:v>
                </c:pt>
                <c:pt idx="269">
                  <c:v>66.900000000000006</c:v>
                </c:pt>
                <c:pt idx="270">
                  <c:v>66.900000000000006</c:v>
                </c:pt>
                <c:pt idx="271">
                  <c:v>66.900000000000006</c:v>
                </c:pt>
                <c:pt idx="272">
                  <c:v>66.900000000000006</c:v>
                </c:pt>
                <c:pt idx="273">
                  <c:v>66.7</c:v>
                </c:pt>
                <c:pt idx="274">
                  <c:v>66.7</c:v>
                </c:pt>
                <c:pt idx="275">
                  <c:v>66.7</c:v>
                </c:pt>
                <c:pt idx="276">
                  <c:v>66.599999999999994</c:v>
                </c:pt>
                <c:pt idx="277">
                  <c:v>66.599999999999994</c:v>
                </c:pt>
                <c:pt idx="278">
                  <c:v>66.599999999999994</c:v>
                </c:pt>
                <c:pt idx="279">
                  <c:v>66.400000000000006</c:v>
                </c:pt>
                <c:pt idx="280">
                  <c:v>66.400000000000006</c:v>
                </c:pt>
                <c:pt idx="281">
                  <c:v>66.400000000000006</c:v>
                </c:pt>
                <c:pt idx="282">
                  <c:v>66.400000000000006</c:v>
                </c:pt>
                <c:pt idx="283">
                  <c:v>66.2</c:v>
                </c:pt>
                <c:pt idx="284">
                  <c:v>66.2</c:v>
                </c:pt>
                <c:pt idx="285">
                  <c:v>66</c:v>
                </c:pt>
                <c:pt idx="286">
                  <c:v>66</c:v>
                </c:pt>
                <c:pt idx="287">
                  <c:v>66</c:v>
                </c:pt>
                <c:pt idx="288">
                  <c:v>66</c:v>
                </c:pt>
                <c:pt idx="289">
                  <c:v>66</c:v>
                </c:pt>
                <c:pt idx="290">
                  <c:v>66</c:v>
                </c:pt>
                <c:pt idx="291">
                  <c:v>66</c:v>
                </c:pt>
                <c:pt idx="292">
                  <c:v>66</c:v>
                </c:pt>
                <c:pt idx="293">
                  <c:v>66</c:v>
                </c:pt>
                <c:pt idx="294">
                  <c:v>66</c:v>
                </c:pt>
                <c:pt idx="295">
                  <c:v>66</c:v>
                </c:pt>
                <c:pt idx="296">
                  <c:v>66</c:v>
                </c:pt>
                <c:pt idx="297">
                  <c:v>66</c:v>
                </c:pt>
                <c:pt idx="298">
                  <c:v>66</c:v>
                </c:pt>
                <c:pt idx="299">
                  <c:v>66</c:v>
                </c:pt>
                <c:pt idx="300">
                  <c:v>66</c:v>
                </c:pt>
                <c:pt idx="301">
                  <c:v>66</c:v>
                </c:pt>
                <c:pt idx="302">
                  <c:v>66</c:v>
                </c:pt>
                <c:pt idx="303">
                  <c:v>66</c:v>
                </c:pt>
                <c:pt idx="304">
                  <c:v>66</c:v>
                </c:pt>
                <c:pt idx="305">
                  <c:v>66</c:v>
                </c:pt>
                <c:pt idx="306">
                  <c:v>66</c:v>
                </c:pt>
                <c:pt idx="307">
                  <c:v>66</c:v>
                </c:pt>
                <c:pt idx="308">
                  <c:v>66</c:v>
                </c:pt>
                <c:pt idx="309">
                  <c:v>66</c:v>
                </c:pt>
                <c:pt idx="310">
                  <c:v>66</c:v>
                </c:pt>
                <c:pt idx="311">
                  <c:v>66</c:v>
                </c:pt>
                <c:pt idx="312">
                  <c:v>66</c:v>
                </c:pt>
                <c:pt idx="313">
                  <c:v>66</c:v>
                </c:pt>
                <c:pt idx="314">
                  <c:v>66</c:v>
                </c:pt>
                <c:pt idx="315">
                  <c:v>66</c:v>
                </c:pt>
                <c:pt idx="316">
                  <c:v>66</c:v>
                </c:pt>
                <c:pt idx="317">
                  <c:v>66</c:v>
                </c:pt>
                <c:pt idx="318">
                  <c:v>66</c:v>
                </c:pt>
                <c:pt idx="319">
                  <c:v>66</c:v>
                </c:pt>
                <c:pt idx="320">
                  <c:v>66</c:v>
                </c:pt>
                <c:pt idx="321">
                  <c:v>66</c:v>
                </c:pt>
                <c:pt idx="322">
                  <c:v>66</c:v>
                </c:pt>
                <c:pt idx="323">
                  <c:v>66</c:v>
                </c:pt>
                <c:pt idx="324">
                  <c:v>66</c:v>
                </c:pt>
                <c:pt idx="325">
                  <c:v>66</c:v>
                </c:pt>
                <c:pt idx="326">
                  <c:v>66</c:v>
                </c:pt>
                <c:pt idx="327">
                  <c:v>66</c:v>
                </c:pt>
                <c:pt idx="328">
                  <c:v>66</c:v>
                </c:pt>
                <c:pt idx="329">
                  <c:v>66</c:v>
                </c:pt>
                <c:pt idx="330">
                  <c:v>66</c:v>
                </c:pt>
                <c:pt idx="331">
                  <c:v>66</c:v>
                </c:pt>
                <c:pt idx="332">
                  <c:v>66</c:v>
                </c:pt>
                <c:pt idx="333">
                  <c:v>66</c:v>
                </c:pt>
                <c:pt idx="334">
                  <c:v>66</c:v>
                </c:pt>
                <c:pt idx="335">
                  <c:v>66</c:v>
                </c:pt>
                <c:pt idx="336">
                  <c:v>65.8</c:v>
                </c:pt>
                <c:pt idx="337">
                  <c:v>65.7</c:v>
                </c:pt>
                <c:pt idx="338">
                  <c:v>65.7</c:v>
                </c:pt>
                <c:pt idx="339">
                  <c:v>65.7</c:v>
                </c:pt>
                <c:pt idx="340">
                  <c:v>65.7</c:v>
                </c:pt>
                <c:pt idx="341">
                  <c:v>65.7</c:v>
                </c:pt>
                <c:pt idx="342">
                  <c:v>65.7</c:v>
                </c:pt>
                <c:pt idx="343">
                  <c:v>65.7</c:v>
                </c:pt>
                <c:pt idx="344">
                  <c:v>65.7</c:v>
                </c:pt>
                <c:pt idx="345">
                  <c:v>65.7</c:v>
                </c:pt>
                <c:pt idx="346">
                  <c:v>65.7</c:v>
                </c:pt>
                <c:pt idx="347">
                  <c:v>65.5</c:v>
                </c:pt>
                <c:pt idx="348">
                  <c:v>65.5</c:v>
                </c:pt>
                <c:pt idx="349">
                  <c:v>65.5</c:v>
                </c:pt>
                <c:pt idx="350">
                  <c:v>65.3</c:v>
                </c:pt>
                <c:pt idx="351">
                  <c:v>65.3</c:v>
                </c:pt>
                <c:pt idx="352">
                  <c:v>65.3</c:v>
                </c:pt>
                <c:pt idx="353">
                  <c:v>65.3</c:v>
                </c:pt>
                <c:pt idx="354">
                  <c:v>65.3</c:v>
                </c:pt>
                <c:pt idx="355">
                  <c:v>65.099999999999994</c:v>
                </c:pt>
                <c:pt idx="356">
                  <c:v>65.099999999999994</c:v>
                </c:pt>
                <c:pt idx="357">
                  <c:v>64.900000000000006</c:v>
                </c:pt>
                <c:pt idx="358">
                  <c:v>64.900000000000006</c:v>
                </c:pt>
                <c:pt idx="359">
                  <c:v>64.900000000000006</c:v>
                </c:pt>
                <c:pt idx="360">
                  <c:v>64.900000000000006</c:v>
                </c:pt>
                <c:pt idx="361">
                  <c:v>64.900000000000006</c:v>
                </c:pt>
                <c:pt idx="362">
                  <c:v>64.900000000000006</c:v>
                </c:pt>
                <c:pt idx="363">
                  <c:v>64.900000000000006</c:v>
                </c:pt>
                <c:pt idx="364">
                  <c:v>64.900000000000006</c:v>
                </c:pt>
                <c:pt idx="365">
                  <c:v>64.900000000000006</c:v>
                </c:pt>
                <c:pt idx="366">
                  <c:v>64.900000000000006</c:v>
                </c:pt>
                <c:pt idx="367">
                  <c:v>64.900000000000006</c:v>
                </c:pt>
                <c:pt idx="368">
                  <c:v>64.900000000000006</c:v>
                </c:pt>
                <c:pt idx="369">
                  <c:v>64.900000000000006</c:v>
                </c:pt>
                <c:pt idx="370">
                  <c:v>64.900000000000006</c:v>
                </c:pt>
                <c:pt idx="371">
                  <c:v>64.900000000000006</c:v>
                </c:pt>
                <c:pt idx="372">
                  <c:v>64.900000000000006</c:v>
                </c:pt>
                <c:pt idx="373">
                  <c:v>64.900000000000006</c:v>
                </c:pt>
                <c:pt idx="374">
                  <c:v>64.900000000000006</c:v>
                </c:pt>
                <c:pt idx="375">
                  <c:v>64.900000000000006</c:v>
                </c:pt>
                <c:pt idx="376">
                  <c:v>64.900000000000006</c:v>
                </c:pt>
                <c:pt idx="377">
                  <c:v>64.900000000000006</c:v>
                </c:pt>
                <c:pt idx="378">
                  <c:v>64.900000000000006</c:v>
                </c:pt>
                <c:pt idx="379">
                  <c:v>64.900000000000006</c:v>
                </c:pt>
                <c:pt idx="380">
                  <c:v>64.900000000000006</c:v>
                </c:pt>
                <c:pt idx="381">
                  <c:v>64.900000000000006</c:v>
                </c:pt>
                <c:pt idx="382">
                  <c:v>64.900000000000006</c:v>
                </c:pt>
                <c:pt idx="383">
                  <c:v>64.900000000000006</c:v>
                </c:pt>
                <c:pt idx="384">
                  <c:v>64.900000000000006</c:v>
                </c:pt>
                <c:pt idx="385">
                  <c:v>64.900000000000006</c:v>
                </c:pt>
                <c:pt idx="386">
                  <c:v>64.900000000000006</c:v>
                </c:pt>
                <c:pt idx="387">
                  <c:v>64.900000000000006</c:v>
                </c:pt>
                <c:pt idx="388">
                  <c:v>64.900000000000006</c:v>
                </c:pt>
                <c:pt idx="389">
                  <c:v>64.900000000000006</c:v>
                </c:pt>
                <c:pt idx="390">
                  <c:v>64.900000000000006</c:v>
                </c:pt>
                <c:pt idx="391">
                  <c:v>64.900000000000006</c:v>
                </c:pt>
                <c:pt idx="392">
                  <c:v>64.900000000000006</c:v>
                </c:pt>
                <c:pt idx="393">
                  <c:v>64.900000000000006</c:v>
                </c:pt>
                <c:pt idx="394">
                  <c:v>64.900000000000006</c:v>
                </c:pt>
                <c:pt idx="395">
                  <c:v>64.900000000000006</c:v>
                </c:pt>
                <c:pt idx="396">
                  <c:v>64.900000000000006</c:v>
                </c:pt>
                <c:pt idx="397">
                  <c:v>64.900000000000006</c:v>
                </c:pt>
                <c:pt idx="398">
                  <c:v>64.900000000000006</c:v>
                </c:pt>
                <c:pt idx="399">
                  <c:v>64.900000000000006</c:v>
                </c:pt>
                <c:pt idx="400">
                  <c:v>64.900000000000006</c:v>
                </c:pt>
                <c:pt idx="401">
                  <c:v>64.900000000000006</c:v>
                </c:pt>
                <c:pt idx="402">
                  <c:v>64.900000000000006</c:v>
                </c:pt>
                <c:pt idx="403">
                  <c:v>64.900000000000006</c:v>
                </c:pt>
                <c:pt idx="404">
                  <c:v>64.900000000000006</c:v>
                </c:pt>
                <c:pt idx="405">
                  <c:v>64.900000000000006</c:v>
                </c:pt>
                <c:pt idx="406">
                  <c:v>64.900000000000006</c:v>
                </c:pt>
                <c:pt idx="407">
                  <c:v>64.900000000000006</c:v>
                </c:pt>
                <c:pt idx="408">
                  <c:v>64.900000000000006</c:v>
                </c:pt>
                <c:pt idx="409">
                  <c:v>64.900000000000006</c:v>
                </c:pt>
                <c:pt idx="410">
                  <c:v>64.900000000000006</c:v>
                </c:pt>
                <c:pt idx="411">
                  <c:v>64.900000000000006</c:v>
                </c:pt>
                <c:pt idx="412">
                  <c:v>64.900000000000006</c:v>
                </c:pt>
                <c:pt idx="413">
                  <c:v>64.900000000000006</c:v>
                </c:pt>
                <c:pt idx="414">
                  <c:v>64.900000000000006</c:v>
                </c:pt>
                <c:pt idx="415">
                  <c:v>64.900000000000006</c:v>
                </c:pt>
                <c:pt idx="416">
                  <c:v>64.900000000000006</c:v>
                </c:pt>
                <c:pt idx="417">
                  <c:v>64.900000000000006</c:v>
                </c:pt>
                <c:pt idx="418">
                  <c:v>64.8</c:v>
                </c:pt>
                <c:pt idx="419">
                  <c:v>64.8</c:v>
                </c:pt>
                <c:pt idx="420">
                  <c:v>64.8</c:v>
                </c:pt>
                <c:pt idx="421">
                  <c:v>64.8</c:v>
                </c:pt>
                <c:pt idx="422">
                  <c:v>64.8</c:v>
                </c:pt>
                <c:pt idx="423">
                  <c:v>64.599999999999994</c:v>
                </c:pt>
                <c:pt idx="424">
                  <c:v>64.599999999999994</c:v>
                </c:pt>
                <c:pt idx="425">
                  <c:v>64.599999999999994</c:v>
                </c:pt>
                <c:pt idx="426">
                  <c:v>64.599999999999994</c:v>
                </c:pt>
                <c:pt idx="427">
                  <c:v>64.400000000000006</c:v>
                </c:pt>
                <c:pt idx="428">
                  <c:v>64.400000000000006</c:v>
                </c:pt>
                <c:pt idx="429">
                  <c:v>64.400000000000006</c:v>
                </c:pt>
                <c:pt idx="430">
                  <c:v>64.400000000000006</c:v>
                </c:pt>
                <c:pt idx="431">
                  <c:v>64.400000000000006</c:v>
                </c:pt>
                <c:pt idx="432">
                  <c:v>64.400000000000006</c:v>
                </c:pt>
                <c:pt idx="433">
                  <c:v>64.400000000000006</c:v>
                </c:pt>
                <c:pt idx="434">
                  <c:v>64.400000000000006</c:v>
                </c:pt>
                <c:pt idx="435">
                  <c:v>64.400000000000006</c:v>
                </c:pt>
                <c:pt idx="436">
                  <c:v>64.2</c:v>
                </c:pt>
                <c:pt idx="437">
                  <c:v>64.2</c:v>
                </c:pt>
                <c:pt idx="438">
                  <c:v>64.2</c:v>
                </c:pt>
                <c:pt idx="439">
                  <c:v>64.2</c:v>
                </c:pt>
                <c:pt idx="440">
                  <c:v>64.2</c:v>
                </c:pt>
                <c:pt idx="441">
                  <c:v>64.2</c:v>
                </c:pt>
                <c:pt idx="442">
                  <c:v>64</c:v>
                </c:pt>
                <c:pt idx="443">
                  <c:v>64</c:v>
                </c:pt>
                <c:pt idx="444">
                  <c:v>64</c:v>
                </c:pt>
                <c:pt idx="445">
                  <c:v>64</c:v>
                </c:pt>
                <c:pt idx="446">
                  <c:v>64</c:v>
                </c:pt>
                <c:pt idx="447">
                  <c:v>64</c:v>
                </c:pt>
                <c:pt idx="448">
                  <c:v>64</c:v>
                </c:pt>
                <c:pt idx="449">
                  <c:v>64</c:v>
                </c:pt>
                <c:pt idx="450">
                  <c:v>64</c:v>
                </c:pt>
                <c:pt idx="451">
                  <c:v>64</c:v>
                </c:pt>
                <c:pt idx="452">
                  <c:v>64</c:v>
                </c:pt>
                <c:pt idx="453">
                  <c:v>64</c:v>
                </c:pt>
                <c:pt idx="454">
                  <c:v>64</c:v>
                </c:pt>
                <c:pt idx="455">
                  <c:v>64</c:v>
                </c:pt>
                <c:pt idx="456">
                  <c:v>64</c:v>
                </c:pt>
                <c:pt idx="457">
                  <c:v>64</c:v>
                </c:pt>
                <c:pt idx="458">
                  <c:v>64</c:v>
                </c:pt>
                <c:pt idx="459">
                  <c:v>64</c:v>
                </c:pt>
                <c:pt idx="460">
                  <c:v>64</c:v>
                </c:pt>
                <c:pt idx="461">
                  <c:v>64</c:v>
                </c:pt>
                <c:pt idx="462">
                  <c:v>64</c:v>
                </c:pt>
                <c:pt idx="463">
                  <c:v>64</c:v>
                </c:pt>
                <c:pt idx="464">
                  <c:v>64</c:v>
                </c:pt>
                <c:pt idx="465">
                  <c:v>64</c:v>
                </c:pt>
                <c:pt idx="466">
                  <c:v>64</c:v>
                </c:pt>
                <c:pt idx="467">
                  <c:v>64</c:v>
                </c:pt>
                <c:pt idx="468">
                  <c:v>64</c:v>
                </c:pt>
                <c:pt idx="469">
                  <c:v>64</c:v>
                </c:pt>
                <c:pt idx="470">
                  <c:v>64</c:v>
                </c:pt>
                <c:pt idx="471">
                  <c:v>64</c:v>
                </c:pt>
                <c:pt idx="472">
                  <c:v>64</c:v>
                </c:pt>
                <c:pt idx="473">
                  <c:v>64</c:v>
                </c:pt>
                <c:pt idx="474">
                  <c:v>64</c:v>
                </c:pt>
                <c:pt idx="475">
                  <c:v>64</c:v>
                </c:pt>
                <c:pt idx="476">
                  <c:v>64</c:v>
                </c:pt>
                <c:pt idx="477">
                  <c:v>64</c:v>
                </c:pt>
                <c:pt idx="478">
                  <c:v>64</c:v>
                </c:pt>
                <c:pt idx="479">
                  <c:v>64</c:v>
                </c:pt>
                <c:pt idx="480">
                  <c:v>64</c:v>
                </c:pt>
                <c:pt idx="481">
                  <c:v>64</c:v>
                </c:pt>
                <c:pt idx="482">
                  <c:v>64</c:v>
                </c:pt>
                <c:pt idx="483">
                  <c:v>64</c:v>
                </c:pt>
                <c:pt idx="484">
                  <c:v>64</c:v>
                </c:pt>
                <c:pt idx="485">
                  <c:v>64</c:v>
                </c:pt>
                <c:pt idx="486">
                  <c:v>64</c:v>
                </c:pt>
                <c:pt idx="487">
                  <c:v>64</c:v>
                </c:pt>
                <c:pt idx="488">
                  <c:v>64</c:v>
                </c:pt>
                <c:pt idx="489">
                  <c:v>64</c:v>
                </c:pt>
                <c:pt idx="490">
                  <c:v>64</c:v>
                </c:pt>
                <c:pt idx="491">
                  <c:v>64</c:v>
                </c:pt>
                <c:pt idx="492">
                  <c:v>64</c:v>
                </c:pt>
                <c:pt idx="493">
                  <c:v>64</c:v>
                </c:pt>
                <c:pt idx="494">
                  <c:v>63.9</c:v>
                </c:pt>
                <c:pt idx="495">
                  <c:v>63.9</c:v>
                </c:pt>
                <c:pt idx="496">
                  <c:v>63.7</c:v>
                </c:pt>
                <c:pt idx="497">
                  <c:v>63.7</c:v>
                </c:pt>
                <c:pt idx="498">
                  <c:v>63.7</c:v>
                </c:pt>
                <c:pt idx="499">
                  <c:v>63.7</c:v>
                </c:pt>
                <c:pt idx="500">
                  <c:v>63.7</c:v>
                </c:pt>
                <c:pt idx="501">
                  <c:v>63.7</c:v>
                </c:pt>
                <c:pt idx="502">
                  <c:v>63.7</c:v>
                </c:pt>
                <c:pt idx="503">
                  <c:v>63.7</c:v>
                </c:pt>
                <c:pt idx="504">
                  <c:v>63.7</c:v>
                </c:pt>
                <c:pt idx="505">
                  <c:v>63.7</c:v>
                </c:pt>
                <c:pt idx="506">
                  <c:v>63.3</c:v>
                </c:pt>
                <c:pt idx="507">
                  <c:v>63.3</c:v>
                </c:pt>
                <c:pt idx="508">
                  <c:v>63.3</c:v>
                </c:pt>
                <c:pt idx="509">
                  <c:v>63.3</c:v>
                </c:pt>
                <c:pt idx="510">
                  <c:v>63.3</c:v>
                </c:pt>
                <c:pt idx="511">
                  <c:v>63.3</c:v>
                </c:pt>
                <c:pt idx="512">
                  <c:v>63.3</c:v>
                </c:pt>
                <c:pt idx="513">
                  <c:v>63.3</c:v>
                </c:pt>
                <c:pt idx="514">
                  <c:v>63.3</c:v>
                </c:pt>
                <c:pt idx="515">
                  <c:v>63.3</c:v>
                </c:pt>
                <c:pt idx="516">
                  <c:v>63.3</c:v>
                </c:pt>
                <c:pt idx="517">
                  <c:v>63.3</c:v>
                </c:pt>
                <c:pt idx="518">
                  <c:v>63.3</c:v>
                </c:pt>
                <c:pt idx="519">
                  <c:v>63</c:v>
                </c:pt>
                <c:pt idx="520">
                  <c:v>63</c:v>
                </c:pt>
                <c:pt idx="521">
                  <c:v>63</c:v>
                </c:pt>
                <c:pt idx="522">
                  <c:v>63</c:v>
                </c:pt>
                <c:pt idx="523">
                  <c:v>63</c:v>
                </c:pt>
                <c:pt idx="524">
                  <c:v>63</c:v>
                </c:pt>
                <c:pt idx="525">
                  <c:v>63</c:v>
                </c:pt>
                <c:pt idx="526">
                  <c:v>63</c:v>
                </c:pt>
                <c:pt idx="527">
                  <c:v>63</c:v>
                </c:pt>
                <c:pt idx="528">
                  <c:v>63</c:v>
                </c:pt>
                <c:pt idx="529">
                  <c:v>63</c:v>
                </c:pt>
                <c:pt idx="530">
                  <c:v>63</c:v>
                </c:pt>
                <c:pt idx="531">
                  <c:v>63</c:v>
                </c:pt>
                <c:pt idx="532">
                  <c:v>63</c:v>
                </c:pt>
                <c:pt idx="533">
                  <c:v>63</c:v>
                </c:pt>
                <c:pt idx="534">
                  <c:v>63</c:v>
                </c:pt>
                <c:pt idx="535">
                  <c:v>63</c:v>
                </c:pt>
                <c:pt idx="536">
                  <c:v>63</c:v>
                </c:pt>
                <c:pt idx="537">
                  <c:v>63</c:v>
                </c:pt>
                <c:pt idx="538">
                  <c:v>63</c:v>
                </c:pt>
                <c:pt idx="539">
                  <c:v>63</c:v>
                </c:pt>
                <c:pt idx="540">
                  <c:v>63</c:v>
                </c:pt>
                <c:pt idx="541">
                  <c:v>63</c:v>
                </c:pt>
                <c:pt idx="542">
                  <c:v>63</c:v>
                </c:pt>
                <c:pt idx="543">
                  <c:v>63</c:v>
                </c:pt>
                <c:pt idx="544">
                  <c:v>63</c:v>
                </c:pt>
                <c:pt idx="545">
                  <c:v>63</c:v>
                </c:pt>
                <c:pt idx="546">
                  <c:v>63</c:v>
                </c:pt>
                <c:pt idx="547">
                  <c:v>63</c:v>
                </c:pt>
                <c:pt idx="548">
                  <c:v>63</c:v>
                </c:pt>
                <c:pt idx="549">
                  <c:v>63</c:v>
                </c:pt>
                <c:pt idx="550">
                  <c:v>63</c:v>
                </c:pt>
                <c:pt idx="551">
                  <c:v>63</c:v>
                </c:pt>
                <c:pt idx="552">
                  <c:v>63</c:v>
                </c:pt>
                <c:pt idx="553">
                  <c:v>63</c:v>
                </c:pt>
                <c:pt idx="554">
                  <c:v>63</c:v>
                </c:pt>
                <c:pt idx="555">
                  <c:v>63</c:v>
                </c:pt>
                <c:pt idx="556">
                  <c:v>63</c:v>
                </c:pt>
                <c:pt idx="557">
                  <c:v>63</c:v>
                </c:pt>
                <c:pt idx="558">
                  <c:v>63</c:v>
                </c:pt>
                <c:pt idx="559">
                  <c:v>63</c:v>
                </c:pt>
                <c:pt idx="560">
                  <c:v>63</c:v>
                </c:pt>
                <c:pt idx="561">
                  <c:v>63</c:v>
                </c:pt>
                <c:pt idx="562">
                  <c:v>63</c:v>
                </c:pt>
                <c:pt idx="563">
                  <c:v>63</c:v>
                </c:pt>
                <c:pt idx="564">
                  <c:v>63</c:v>
                </c:pt>
                <c:pt idx="565">
                  <c:v>63</c:v>
                </c:pt>
                <c:pt idx="566">
                  <c:v>63</c:v>
                </c:pt>
                <c:pt idx="567">
                  <c:v>63</c:v>
                </c:pt>
                <c:pt idx="568">
                  <c:v>63</c:v>
                </c:pt>
                <c:pt idx="569">
                  <c:v>63</c:v>
                </c:pt>
                <c:pt idx="570">
                  <c:v>62.8</c:v>
                </c:pt>
                <c:pt idx="571">
                  <c:v>62.8</c:v>
                </c:pt>
                <c:pt idx="572">
                  <c:v>62.8</c:v>
                </c:pt>
                <c:pt idx="573">
                  <c:v>62.8</c:v>
                </c:pt>
                <c:pt idx="574">
                  <c:v>62.8</c:v>
                </c:pt>
                <c:pt idx="575">
                  <c:v>62.6</c:v>
                </c:pt>
                <c:pt idx="576">
                  <c:v>62.6</c:v>
                </c:pt>
                <c:pt idx="577">
                  <c:v>62.6</c:v>
                </c:pt>
                <c:pt idx="578">
                  <c:v>62.6</c:v>
                </c:pt>
                <c:pt idx="579">
                  <c:v>62.6</c:v>
                </c:pt>
                <c:pt idx="580">
                  <c:v>62.6</c:v>
                </c:pt>
                <c:pt idx="581">
                  <c:v>62.6</c:v>
                </c:pt>
                <c:pt idx="582">
                  <c:v>62.4</c:v>
                </c:pt>
                <c:pt idx="583">
                  <c:v>62.4</c:v>
                </c:pt>
                <c:pt idx="584">
                  <c:v>62.4</c:v>
                </c:pt>
                <c:pt idx="585">
                  <c:v>62.2</c:v>
                </c:pt>
                <c:pt idx="586">
                  <c:v>62.2</c:v>
                </c:pt>
                <c:pt idx="587">
                  <c:v>62.2</c:v>
                </c:pt>
                <c:pt idx="588">
                  <c:v>62.2</c:v>
                </c:pt>
                <c:pt idx="589">
                  <c:v>62.2</c:v>
                </c:pt>
                <c:pt idx="590">
                  <c:v>62.1</c:v>
                </c:pt>
                <c:pt idx="591">
                  <c:v>62.1</c:v>
                </c:pt>
                <c:pt idx="592">
                  <c:v>62.1</c:v>
                </c:pt>
                <c:pt idx="593">
                  <c:v>62.1</c:v>
                </c:pt>
                <c:pt idx="594">
                  <c:v>62.1</c:v>
                </c:pt>
                <c:pt idx="595">
                  <c:v>62.1</c:v>
                </c:pt>
                <c:pt idx="596">
                  <c:v>62.1</c:v>
                </c:pt>
                <c:pt idx="597">
                  <c:v>62.1</c:v>
                </c:pt>
                <c:pt idx="598">
                  <c:v>62.1</c:v>
                </c:pt>
                <c:pt idx="599">
                  <c:v>62.1</c:v>
                </c:pt>
                <c:pt idx="600">
                  <c:v>62.1</c:v>
                </c:pt>
                <c:pt idx="601">
                  <c:v>62.1</c:v>
                </c:pt>
                <c:pt idx="602">
                  <c:v>62.1</c:v>
                </c:pt>
                <c:pt idx="603">
                  <c:v>62.1</c:v>
                </c:pt>
                <c:pt idx="604">
                  <c:v>62.1</c:v>
                </c:pt>
                <c:pt idx="605">
                  <c:v>62.1</c:v>
                </c:pt>
                <c:pt idx="606">
                  <c:v>62.1</c:v>
                </c:pt>
                <c:pt idx="607">
                  <c:v>62.1</c:v>
                </c:pt>
                <c:pt idx="608">
                  <c:v>62.1</c:v>
                </c:pt>
                <c:pt idx="609">
                  <c:v>62.1</c:v>
                </c:pt>
                <c:pt idx="610">
                  <c:v>62.1</c:v>
                </c:pt>
                <c:pt idx="611">
                  <c:v>62.1</c:v>
                </c:pt>
                <c:pt idx="612">
                  <c:v>62.1</c:v>
                </c:pt>
                <c:pt idx="613">
                  <c:v>62.1</c:v>
                </c:pt>
                <c:pt idx="614">
                  <c:v>62.1</c:v>
                </c:pt>
                <c:pt idx="615">
                  <c:v>62.1</c:v>
                </c:pt>
                <c:pt idx="616">
                  <c:v>62.1</c:v>
                </c:pt>
                <c:pt idx="617">
                  <c:v>62.1</c:v>
                </c:pt>
                <c:pt idx="618">
                  <c:v>62.1</c:v>
                </c:pt>
                <c:pt idx="619">
                  <c:v>62.1</c:v>
                </c:pt>
                <c:pt idx="620">
                  <c:v>62.1</c:v>
                </c:pt>
                <c:pt idx="621">
                  <c:v>62.1</c:v>
                </c:pt>
                <c:pt idx="622">
                  <c:v>62.1</c:v>
                </c:pt>
                <c:pt idx="623">
                  <c:v>62.1</c:v>
                </c:pt>
                <c:pt idx="624">
                  <c:v>62.1</c:v>
                </c:pt>
                <c:pt idx="625">
                  <c:v>62.1</c:v>
                </c:pt>
                <c:pt idx="626">
                  <c:v>62.1</c:v>
                </c:pt>
                <c:pt idx="627">
                  <c:v>62.1</c:v>
                </c:pt>
                <c:pt idx="628">
                  <c:v>62.1</c:v>
                </c:pt>
                <c:pt idx="629">
                  <c:v>62.1</c:v>
                </c:pt>
                <c:pt idx="630">
                  <c:v>62.1</c:v>
                </c:pt>
                <c:pt idx="631">
                  <c:v>62.1</c:v>
                </c:pt>
                <c:pt idx="632">
                  <c:v>62.1</c:v>
                </c:pt>
                <c:pt idx="633">
                  <c:v>62.1</c:v>
                </c:pt>
                <c:pt idx="634">
                  <c:v>62.1</c:v>
                </c:pt>
                <c:pt idx="635">
                  <c:v>62.1</c:v>
                </c:pt>
                <c:pt idx="636">
                  <c:v>62.1</c:v>
                </c:pt>
                <c:pt idx="637">
                  <c:v>62.1</c:v>
                </c:pt>
                <c:pt idx="638">
                  <c:v>62.1</c:v>
                </c:pt>
                <c:pt idx="639">
                  <c:v>62.1</c:v>
                </c:pt>
                <c:pt idx="640">
                  <c:v>62.1</c:v>
                </c:pt>
                <c:pt idx="641">
                  <c:v>62.1</c:v>
                </c:pt>
                <c:pt idx="642">
                  <c:v>62.1</c:v>
                </c:pt>
                <c:pt idx="643">
                  <c:v>62.1</c:v>
                </c:pt>
                <c:pt idx="644">
                  <c:v>62.1</c:v>
                </c:pt>
                <c:pt idx="645">
                  <c:v>62.1</c:v>
                </c:pt>
                <c:pt idx="646">
                  <c:v>62.1</c:v>
                </c:pt>
                <c:pt idx="647">
                  <c:v>62.1</c:v>
                </c:pt>
                <c:pt idx="648">
                  <c:v>62.1</c:v>
                </c:pt>
                <c:pt idx="649">
                  <c:v>62.1</c:v>
                </c:pt>
                <c:pt idx="650">
                  <c:v>62.1</c:v>
                </c:pt>
                <c:pt idx="651">
                  <c:v>62.1</c:v>
                </c:pt>
                <c:pt idx="652">
                  <c:v>62.1</c:v>
                </c:pt>
                <c:pt idx="653">
                  <c:v>62.1</c:v>
                </c:pt>
                <c:pt idx="654">
                  <c:v>62.1</c:v>
                </c:pt>
                <c:pt idx="655">
                  <c:v>62.1</c:v>
                </c:pt>
                <c:pt idx="656">
                  <c:v>62.1</c:v>
                </c:pt>
                <c:pt idx="657">
                  <c:v>62.1</c:v>
                </c:pt>
                <c:pt idx="658">
                  <c:v>62.1</c:v>
                </c:pt>
                <c:pt idx="659">
                  <c:v>62.1</c:v>
                </c:pt>
                <c:pt idx="660">
                  <c:v>62.1</c:v>
                </c:pt>
                <c:pt idx="661">
                  <c:v>61.9</c:v>
                </c:pt>
                <c:pt idx="662">
                  <c:v>61.7</c:v>
                </c:pt>
                <c:pt idx="663">
                  <c:v>61.7</c:v>
                </c:pt>
                <c:pt idx="664">
                  <c:v>61.7</c:v>
                </c:pt>
                <c:pt idx="665">
                  <c:v>61.7</c:v>
                </c:pt>
                <c:pt idx="666">
                  <c:v>61.7</c:v>
                </c:pt>
                <c:pt idx="667">
                  <c:v>61.7</c:v>
                </c:pt>
                <c:pt idx="668">
                  <c:v>61.7</c:v>
                </c:pt>
                <c:pt idx="669">
                  <c:v>61.7</c:v>
                </c:pt>
                <c:pt idx="670">
                  <c:v>61.7</c:v>
                </c:pt>
                <c:pt idx="671">
                  <c:v>61.3</c:v>
                </c:pt>
                <c:pt idx="672">
                  <c:v>61.3</c:v>
                </c:pt>
                <c:pt idx="673">
                  <c:v>61.3</c:v>
                </c:pt>
                <c:pt idx="674">
                  <c:v>61.3</c:v>
                </c:pt>
                <c:pt idx="675">
                  <c:v>61.3</c:v>
                </c:pt>
                <c:pt idx="676">
                  <c:v>61.3</c:v>
                </c:pt>
                <c:pt idx="677">
                  <c:v>61.3</c:v>
                </c:pt>
                <c:pt idx="678">
                  <c:v>61.3</c:v>
                </c:pt>
                <c:pt idx="679">
                  <c:v>61.3</c:v>
                </c:pt>
                <c:pt idx="680">
                  <c:v>61.3</c:v>
                </c:pt>
                <c:pt idx="681">
                  <c:v>61.2</c:v>
                </c:pt>
                <c:pt idx="682">
                  <c:v>61.2</c:v>
                </c:pt>
                <c:pt idx="683">
                  <c:v>61</c:v>
                </c:pt>
                <c:pt idx="684">
                  <c:v>61</c:v>
                </c:pt>
                <c:pt idx="685">
                  <c:v>61</c:v>
                </c:pt>
                <c:pt idx="686">
                  <c:v>61</c:v>
                </c:pt>
                <c:pt idx="687">
                  <c:v>61</c:v>
                </c:pt>
                <c:pt idx="688">
                  <c:v>61</c:v>
                </c:pt>
                <c:pt idx="689">
                  <c:v>61</c:v>
                </c:pt>
                <c:pt idx="690">
                  <c:v>61</c:v>
                </c:pt>
                <c:pt idx="691">
                  <c:v>61</c:v>
                </c:pt>
                <c:pt idx="692">
                  <c:v>61</c:v>
                </c:pt>
                <c:pt idx="693">
                  <c:v>61</c:v>
                </c:pt>
                <c:pt idx="694">
                  <c:v>61</c:v>
                </c:pt>
                <c:pt idx="695">
                  <c:v>61</c:v>
                </c:pt>
                <c:pt idx="696">
                  <c:v>61</c:v>
                </c:pt>
                <c:pt idx="697">
                  <c:v>61</c:v>
                </c:pt>
                <c:pt idx="698">
                  <c:v>61</c:v>
                </c:pt>
                <c:pt idx="699">
                  <c:v>61</c:v>
                </c:pt>
                <c:pt idx="700">
                  <c:v>61</c:v>
                </c:pt>
                <c:pt idx="701">
                  <c:v>61</c:v>
                </c:pt>
                <c:pt idx="702">
                  <c:v>61</c:v>
                </c:pt>
                <c:pt idx="703">
                  <c:v>61</c:v>
                </c:pt>
                <c:pt idx="704">
                  <c:v>61</c:v>
                </c:pt>
                <c:pt idx="705">
                  <c:v>61</c:v>
                </c:pt>
                <c:pt idx="706">
                  <c:v>61</c:v>
                </c:pt>
                <c:pt idx="707">
                  <c:v>61</c:v>
                </c:pt>
                <c:pt idx="708">
                  <c:v>61</c:v>
                </c:pt>
                <c:pt idx="709">
                  <c:v>61</c:v>
                </c:pt>
                <c:pt idx="710">
                  <c:v>61</c:v>
                </c:pt>
                <c:pt idx="711">
                  <c:v>61</c:v>
                </c:pt>
                <c:pt idx="712">
                  <c:v>61</c:v>
                </c:pt>
                <c:pt idx="713">
                  <c:v>61</c:v>
                </c:pt>
                <c:pt idx="714">
                  <c:v>61</c:v>
                </c:pt>
                <c:pt idx="715">
                  <c:v>61</c:v>
                </c:pt>
                <c:pt idx="716">
                  <c:v>61</c:v>
                </c:pt>
                <c:pt idx="717">
                  <c:v>61</c:v>
                </c:pt>
                <c:pt idx="718">
                  <c:v>61</c:v>
                </c:pt>
                <c:pt idx="719">
                  <c:v>61</c:v>
                </c:pt>
                <c:pt idx="720">
                  <c:v>61</c:v>
                </c:pt>
                <c:pt idx="721">
                  <c:v>61</c:v>
                </c:pt>
                <c:pt idx="722">
                  <c:v>61</c:v>
                </c:pt>
                <c:pt idx="723">
                  <c:v>61</c:v>
                </c:pt>
                <c:pt idx="724">
                  <c:v>61</c:v>
                </c:pt>
                <c:pt idx="725">
                  <c:v>61</c:v>
                </c:pt>
                <c:pt idx="726">
                  <c:v>61</c:v>
                </c:pt>
                <c:pt idx="727">
                  <c:v>61</c:v>
                </c:pt>
                <c:pt idx="728">
                  <c:v>61</c:v>
                </c:pt>
                <c:pt idx="729">
                  <c:v>61</c:v>
                </c:pt>
                <c:pt idx="730">
                  <c:v>61</c:v>
                </c:pt>
                <c:pt idx="731">
                  <c:v>60.8</c:v>
                </c:pt>
                <c:pt idx="732">
                  <c:v>60.8</c:v>
                </c:pt>
                <c:pt idx="733">
                  <c:v>60.8</c:v>
                </c:pt>
                <c:pt idx="734">
                  <c:v>60.8</c:v>
                </c:pt>
                <c:pt idx="735">
                  <c:v>60.6</c:v>
                </c:pt>
                <c:pt idx="736">
                  <c:v>60.6</c:v>
                </c:pt>
                <c:pt idx="737">
                  <c:v>60.6</c:v>
                </c:pt>
                <c:pt idx="738">
                  <c:v>60.6</c:v>
                </c:pt>
                <c:pt idx="739">
                  <c:v>60.6</c:v>
                </c:pt>
                <c:pt idx="740">
                  <c:v>60.6</c:v>
                </c:pt>
                <c:pt idx="741">
                  <c:v>60.6</c:v>
                </c:pt>
                <c:pt idx="742">
                  <c:v>60.4</c:v>
                </c:pt>
                <c:pt idx="743">
                  <c:v>60.4</c:v>
                </c:pt>
                <c:pt idx="744">
                  <c:v>60.4</c:v>
                </c:pt>
                <c:pt idx="745">
                  <c:v>60.4</c:v>
                </c:pt>
                <c:pt idx="746">
                  <c:v>60.4</c:v>
                </c:pt>
                <c:pt idx="747">
                  <c:v>60.4</c:v>
                </c:pt>
                <c:pt idx="748">
                  <c:v>60.4</c:v>
                </c:pt>
                <c:pt idx="749">
                  <c:v>60.4</c:v>
                </c:pt>
                <c:pt idx="750">
                  <c:v>60.3</c:v>
                </c:pt>
                <c:pt idx="751">
                  <c:v>60.3</c:v>
                </c:pt>
                <c:pt idx="752">
                  <c:v>60.3</c:v>
                </c:pt>
                <c:pt idx="753">
                  <c:v>60.3</c:v>
                </c:pt>
                <c:pt idx="754">
                  <c:v>60.3</c:v>
                </c:pt>
                <c:pt idx="755">
                  <c:v>60.3</c:v>
                </c:pt>
                <c:pt idx="756">
                  <c:v>60.3</c:v>
                </c:pt>
                <c:pt idx="757">
                  <c:v>60.3</c:v>
                </c:pt>
                <c:pt idx="758">
                  <c:v>60.3</c:v>
                </c:pt>
                <c:pt idx="759">
                  <c:v>60.1</c:v>
                </c:pt>
                <c:pt idx="760">
                  <c:v>60.1</c:v>
                </c:pt>
                <c:pt idx="761">
                  <c:v>60.1</c:v>
                </c:pt>
                <c:pt idx="762">
                  <c:v>60.1</c:v>
                </c:pt>
                <c:pt idx="763">
                  <c:v>60.1</c:v>
                </c:pt>
                <c:pt idx="764">
                  <c:v>60.1</c:v>
                </c:pt>
                <c:pt idx="765">
                  <c:v>60.1</c:v>
                </c:pt>
                <c:pt idx="766">
                  <c:v>60.1</c:v>
                </c:pt>
                <c:pt idx="767">
                  <c:v>60.1</c:v>
                </c:pt>
                <c:pt idx="768">
                  <c:v>60.1</c:v>
                </c:pt>
                <c:pt idx="769">
                  <c:v>60.1</c:v>
                </c:pt>
                <c:pt idx="770">
                  <c:v>60.1</c:v>
                </c:pt>
                <c:pt idx="771">
                  <c:v>60.1</c:v>
                </c:pt>
                <c:pt idx="772">
                  <c:v>60.1</c:v>
                </c:pt>
                <c:pt idx="773">
                  <c:v>60.1</c:v>
                </c:pt>
                <c:pt idx="774">
                  <c:v>60.1</c:v>
                </c:pt>
                <c:pt idx="775">
                  <c:v>60.1</c:v>
                </c:pt>
                <c:pt idx="776">
                  <c:v>60.1</c:v>
                </c:pt>
                <c:pt idx="777">
                  <c:v>60.1</c:v>
                </c:pt>
                <c:pt idx="778">
                  <c:v>60.1</c:v>
                </c:pt>
                <c:pt idx="779">
                  <c:v>60.1</c:v>
                </c:pt>
                <c:pt idx="780">
                  <c:v>60.1</c:v>
                </c:pt>
                <c:pt idx="781">
                  <c:v>60.1</c:v>
                </c:pt>
                <c:pt idx="782">
                  <c:v>60.1</c:v>
                </c:pt>
                <c:pt idx="783">
                  <c:v>60.1</c:v>
                </c:pt>
                <c:pt idx="784">
                  <c:v>60.1</c:v>
                </c:pt>
                <c:pt idx="785">
                  <c:v>60.1</c:v>
                </c:pt>
                <c:pt idx="786">
                  <c:v>60.1</c:v>
                </c:pt>
                <c:pt idx="787">
                  <c:v>60.1</c:v>
                </c:pt>
                <c:pt idx="788">
                  <c:v>60.1</c:v>
                </c:pt>
                <c:pt idx="789">
                  <c:v>60.1</c:v>
                </c:pt>
                <c:pt idx="790">
                  <c:v>60.1</c:v>
                </c:pt>
                <c:pt idx="791">
                  <c:v>60.1</c:v>
                </c:pt>
                <c:pt idx="792">
                  <c:v>60.1</c:v>
                </c:pt>
                <c:pt idx="793">
                  <c:v>60.1</c:v>
                </c:pt>
                <c:pt idx="794">
                  <c:v>60.1</c:v>
                </c:pt>
                <c:pt idx="795">
                  <c:v>60.1</c:v>
                </c:pt>
                <c:pt idx="796">
                  <c:v>60.1</c:v>
                </c:pt>
                <c:pt idx="797">
                  <c:v>60.1</c:v>
                </c:pt>
                <c:pt idx="798">
                  <c:v>60.1</c:v>
                </c:pt>
                <c:pt idx="799">
                  <c:v>60.1</c:v>
                </c:pt>
                <c:pt idx="800">
                  <c:v>60.1</c:v>
                </c:pt>
                <c:pt idx="801">
                  <c:v>60.1</c:v>
                </c:pt>
                <c:pt idx="802">
                  <c:v>60.1</c:v>
                </c:pt>
                <c:pt idx="803">
                  <c:v>60.1</c:v>
                </c:pt>
                <c:pt idx="804">
                  <c:v>60.1</c:v>
                </c:pt>
                <c:pt idx="805">
                  <c:v>60.1</c:v>
                </c:pt>
                <c:pt idx="806">
                  <c:v>60.1</c:v>
                </c:pt>
                <c:pt idx="807">
                  <c:v>60.1</c:v>
                </c:pt>
                <c:pt idx="808">
                  <c:v>60.1</c:v>
                </c:pt>
                <c:pt idx="809">
                  <c:v>60.1</c:v>
                </c:pt>
                <c:pt idx="810">
                  <c:v>60.1</c:v>
                </c:pt>
                <c:pt idx="811">
                  <c:v>60.1</c:v>
                </c:pt>
                <c:pt idx="812">
                  <c:v>60.1</c:v>
                </c:pt>
                <c:pt idx="813">
                  <c:v>60.1</c:v>
                </c:pt>
                <c:pt idx="814">
                  <c:v>60.1</c:v>
                </c:pt>
                <c:pt idx="815">
                  <c:v>60.1</c:v>
                </c:pt>
                <c:pt idx="816">
                  <c:v>60.1</c:v>
                </c:pt>
                <c:pt idx="817">
                  <c:v>59.9</c:v>
                </c:pt>
                <c:pt idx="818">
                  <c:v>59.9</c:v>
                </c:pt>
                <c:pt idx="819">
                  <c:v>59.9</c:v>
                </c:pt>
                <c:pt idx="820">
                  <c:v>59.7</c:v>
                </c:pt>
                <c:pt idx="821">
                  <c:v>59.7</c:v>
                </c:pt>
                <c:pt idx="822">
                  <c:v>59.7</c:v>
                </c:pt>
                <c:pt idx="823">
                  <c:v>59.7</c:v>
                </c:pt>
                <c:pt idx="824">
                  <c:v>59.7</c:v>
                </c:pt>
                <c:pt idx="825">
                  <c:v>59.7</c:v>
                </c:pt>
                <c:pt idx="826">
                  <c:v>59.7</c:v>
                </c:pt>
                <c:pt idx="827">
                  <c:v>59.7</c:v>
                </c:pt>
                <c:pt idx="828">
                  <c:v>59.7</c:v>
                </c:pt>
                <c:pt idx="829">
                  <c:v>59.7</c:v>
                </c:pt>
                <c:pt idx="830">
                  <c:v>59.5</c:v>
                </c:pt>
                <c:pt idx="831">
                  <c:v>59.4</c:v>
                </c:pt>
                <c:pt idx="832">
                  <c:v>59.4</c:v>
                </c:pt>
                <c:pt idx="833">
                  <c:v>59.4</c:v>
                </c:pt>
                <c:pt idx="834">
                  <c:v>59.4</c:v>
                </c:pt>
                <c:pt idx="835">
                  <c:v>59.4</c:v>
                </c:pt>
                <c:pt idx="836">
                  <c:v>59.4</c:v>
                </c:pt>
                <c:pt idx="837">
                  <c:v>59.4</c:v>
                </c:pt>
                <c:pt idx="838">
                  <c:v>59.4</c:v>
                </c:pt>
                <c:pt idx="839">
                  <c:v>59.4</c:v>
                </c:pt>
                <c:pt idx="840">
                  <c:v>59.4</c:v>
                </c:pt>
                <c:pt idx="841">
                  <c:v>59.4</c:v>
                </c:pt>
                <c:pt idx="842">
                  <c:v>59</c:v>
                </c:pt>
                <c:pt idx="843">
                  <c:v>59</c:v>
                </c:pt>
                <c:pt idx="844">
                  <c:v>59</c:v>
                </c:pt>
                <c:pt idx="845">
                  <c:v>59</c:v>
                </c:pt>
                <c:pt idx="846">
                  <c:v>59</c:v>
                </c:pt>
                <c:pt idx="847">
                  <c:v>59</c:v>
                </c:pt>
                <c:pt idx="848">
                  <c:v>59</c:v>
                </c:pt>
                <c:pt idx="849">
                  <c:v>59</c:v>
                </c:pt>
                <c:pt idx="850">
                  <c:v>59</c:v>
                </c:pt>
                <c:pt idx="851">
                  <c:v>59</c:v>
                </c:pt>
                <c:pt idx="852">
                  <c:v>59</c:v>
                </c:pt>
                <c:pt idx="853">
                  <c:v>59</c:v>
                </c:pt>
                <c:pt idx="854">
                  <c:v>59</c:v>
                </c:pt>
                <c:pt idx="855">
                  <c:v>59</c:v>
                </c:pt>
                <c:pt idx="856">
                  <c:v>59</c:v>
                </c:pt>
                <c:pt idx="857">
                  <c:v>59</c:v>
                </c:pt>
                <c:pt idx="858">
                  <c:v>59</c:v>
                </c:pt>
                <c:pt idx="859">
                  <c:v>59</c:v>
                </c:pt>
                <c:pt idx="860">
                  <c:v>59</c:v>
                </c:pt>
                <c:pt idx="861">
                  <c:v>59</c:v>
                </c:pt>
                <c:pt idx="862">
                  <c:v>59</c:v>
                </c:pt>
                <c:pt idx="863">
                  <c:v>59</c:v>
                </c:pt>
                <c:pt idx="864">
                  <c:v>59</c:v>
                </c:pt>
                <c:pt idx="865">
                  <c:v>59</c:v>
                </c:pt>
                <c:pt idx="866">
                  <c:v>59</c:v>
                </c:pt>
                <c:pt idx="867">
                  <c:v>59</c:v>
                </c:pt>
                <c:pt idx="868">
                  <c:v>59</c:v>
                </c:pt>
                <c:pt idx="869">
                  <c:v>59</c:v>
                </c:pt>
                <c:pt idx="870">
                  <c:v>59</c:v>
                </c:pt>
                <c:pt idx="871">
                  <c:v>59</c:v>
                </c:pt>
                <c:pt idx="872">
                  <c:v>59</c:v>
                </c:pt>
                <c:pt idx="873">
                  <c:v>59</c:v>
                </c:pt>
                <c:pt idx="874">
                  <c:v>59</c:v>
                </c:pt>
                <c:pt idx="875">
                  <c:v>59</c:v>
                </c:pt>
                <c:pt idx="876">
                  <c:v>59</c:v>
                </c:pt>
                <c:pt idx="877">
                  <c:v>59</c:v>
                </c:pt>
                <c:pt idx="878">
                  <c:v>59</c:v>
                </c:pt>
                <c:pt idx="879">
                  <c:v>59</c:v>
                </c:pt>
                <c:pt idx="880">
                  <c:v>59</c:v>
                </c:pt>
                <c:pt idx="881">
                  <c:v>59</c:v>
                </c:pt>
                <c:pt idx="882">
                  <c:v>59</c:v>
                </c:pt>
                <c:pt idx="883">
                  <c:v>59</c:v>
                </c:pt>
                <c:pt idx="884">
                  <c:v>59</c:v>
                </c:pt>
                <c:pt idx="885">
                  <c:v>59</c:v>
                </c:pt>
                <c:pt idx="886">
                  <c:v>59</c:v>
                </c:pt>
                <c:pt idx="887">
                  <c:v>59</c:v>
                </c:pt>
                <c:pt idx="888">
                  <c:v>59</c:v>
                </c:pt>
                <c:pt idx="889">
                  <c:v>59</c:v>
                </c:pt>
                <c:pt idx="890">
                  <c:v>59</c:v>
                </c:pt>
                <c:pt idx="891">
                  <c:v>59</c:v>
                </c:pt>
                <c:pt idx="892">
                  <c:v>59</c:v>
                </c:pt>
                <c:pt idx="893">
                  <c:v>59</c:v>
                </c:pt>
                <c:pt idx="894">
                  <c:v>59</c:v>
                </c:pt>
                <c:pt idx="895">
                  <c:v>59</c:v>
                </c:pt>
                <c:pt idx="896">
                  <c:v>59</c:v>
                </c:pt>
                <c:pt idx="897">
                  <c:v>59</c:v>
                </c:pt>
                <c:pt idx="898">
                  <c:v>58.8</c:v>
                </c:pt>
                <c:pt idx="899">
                  <c:v>58.6</c:v>
                </c:pt>
                <c:pt idx="900">
                  <c:v>58.6</c:v>
                </c:pt>
                <c:pt idx="901">
                  <c:v>58.6</c:v>
                </c:pt>
                <c:pt idx="902">
                  <c:v>58.6</c:v>
                </c:pt>
                <c:pt idx="903">
                  <c:v>58.6</c:v>
                </c:pt>
                <c:pt idx="904">
                  <c:v>58.6</c:v>
                </c:pt>
                <c:pt idx="905">
                  <c:v>58.6</c:v>
                </c:pt>
                <c:pt idx="906">
                  <c:v>58.6</c:v>
                </c:pt>
                <c:pt idx="907">
                  <c:v>58.6</c:v>
                </c:pt>
                <c:pt idx="908">
                  <c:v>58.6</c:v>
                </c:pt>
                <c:pt idx="909">
                  <c:v>58.1</c:v>
                </c:pt>
                <c:pt idx="910">
                  <c:v>58.1</c:v>
                </c:pt>
                <c:pt idx="911">
                  <c:v>57.9</c:v>
                </c:pt>
                <c:pt idx="912">
                  <c:v>57.9</c:v>
                </c:pt>
                <c:pt idx="913">
                  <c:v>57.9</c:v>
                </c:pt>
                <c:pt idx="914">
                  <c:v>57.9</c:v>
                </c:pt>
                <c:pt idx="915">
                  <c:v>57.9</c:v>
                </c:pt>
                <c:pt idx="916">
                  <c:v>57.9</c:v>
                </c:pt>
                <c:pt idx="917">
                  <c:v>57.9</c:v>
                </c:pt>
                <c:pt idx="918">
                  <c:v>57.9</c:v>
                </c:pt>
                <c:pt idx="919">
                  <c:v>57.9</c:v>
                </c:pt>
                <c:pt idx="920">
                  <c:v>57.9</c:v>
                </c:pt>
                <c:pt idx="921">
                  <c:v>57.9</c:v>
                </c:pt>
                <c:pt idx="922">
                  <c:v>57.9</c:v>
                </c:pt>
                <c:pt idx="923">
                  <c:v>57.9</c:v>
                </c:pt>
                <c:pt idx="924">
                  <c:v>57.9</c:v>
                </c:pt>
                <c:pt idx="925">
                  <c:v>57.9</c:v>
                </c:pt>
                <c:pt idx="926">
                  <c:v>57.9</c:v>
                </c:pt>
                <c:pt idx="927">
                  <c:v>57.9</c:v>
                </c:pt>
                <c:pt idx="928">
                  <c:v>57.9</c:v>
                </c:pt>
                <c:pt idx="929">
                  <c:v>57.9</c:v>
                </c:pt>
                <c:pt idx="930">
                  <c:v>57.9</c:v>
                </c:pt>
                <c:pt idx="931">
                  <c:v>57.9</c:v>
                </c:pt>
                <c:pt idx="932">
                  <c:v>57.9</c:v>
                </c:pt>
                <c:pt idx="933">
                  <c:v>57.9</c:v>
                </c:pt>
                <c:pt idx="934">
                  <c:v>57.9</c:v>
                </c:pt>
                <c:pt idx="935">
                  <c:v>57.9</c:v>
                </c:pt>
                <c:pt idx="936">
                  <c:v>57.9</c:v>
                </c:pt>
                <c:pt idx="937">
                  <c:v>57.9</c:v>
                </c:pt>
                <c:pt idx="938">
                  <c:v>57.9</c:v>
                </c:pt>
                <c:pt idx="939">
                  <c:v>57.9</c:v>
                </c:pt>
                <c:pt idx="940">
                  <c:v>57.9</c:v>
                </c:pt>
                <c:pt idx="941">
                  <c:v>57.9</c:v>
                </c:pt>
                <c:pt idx="942">
                  <c:v>57.9</c:v>
                </c:pt>
                <c:pt idx="943">
                  <c:v>57.9</c:v>
                </c:pt>
                <c:pt idx="944">
                  <c:v>57.9</c:v>
                </c:pt>
                <c:pt idx="945">
                  <c:v>57.9</c:v>
                </c:pt>
                <c:pt idx="946">
                  <c:v>57.9</c:v>
                </c:pt>
                <c:pt idx="947">
                  <c:v>57.9</c:v>
                </c:pt>
                <c:pt idx="948">
                  <c:v>57.7</c:v>
                </c:pt>
                <c:pt idx="949">
                  <c:v>57.7</c:v>
                </c:pt>
                <c:pt idx="950">
                  <c:v>57.7</c:v>
                </c:pt>
                <c:pt idx="951">
                  <c:v>57.6</c:v>
                </c:pt>
                <c:pt idx="952">
                  <c:v>57.6</c:v>
                </c:pt>
                <c:pt idx="953">
                  <c:v>57.4</c:v>
                </c:pt>
                <c:pt idx="954">
                  <c:v>57.4</c:v>
                </c:pt>
                <c:pt idx="955">
                  <c:v>57.2</c:v>
                </c:pt>
                <c:pt idx="956">
                  <c:v>57.2</c:v>
                </c:pt>
                <c:pt idx="957">
                  <c:v>57.2</c:v>
                </c:pt>
                <c:pt idx="958">
                  <c:v>57.2</c:v>
                </c:pt>
                <c:pt idx="959">
                  <c:v>57</c:v>
                </c:pt>
                <c:pt idx="960">
                  <c:v>57</c:v>
                </c:pt>
                <c:pt idx="961">
                  <c:v>57</c:v>
                </c:pt>
                <c:pt idx="962">
                  <c:v>57</c:v>
                </c:pt>
                <c:pt idx="963">
                  <c:v>57</c:v>
                </c:pt>
                <c:pt idx="964">
                  <c:v>57</c:v>
                </c:pt>
                <c:pt idx="965">
                  <c:v>57</c:v>
                </c:pt>
                <c:pt idx="966">
                  <c:v>57</c:v>
                </c:pt>
                <c:pt idx="967">
                  <c:v>57</c:v>
                </c:pt>
                <c:pt idx="968">
                  <c:v>57</c:v>
                </c:pt>
                <c:pt idx="969">
                  <c:v>57</c:v>
                </c:pt>
                <c:pt idx="970">
                  <c:v>57</c:v>
                </c:pt>
                <c:pt idx="971">
                  <c:v>57</c:v>
                </c:pt>
                <c:pt idx="972">
                  <c:v>57</c:v>
                </c:pt>
                <c:pt idx="973">
                  <c:v>57</c:v>
                </c:pt>
                <c:pt idx="974">
                  <c:v>57</c:v>
                </c:pt>
                <c:pt idx="975">
                  <c:v>57</c:v>
                </c:pt>
                <c:pt idx="976">
                  <c:v>57</c:v>
                </c:pt>
                <c:pt idx="977">
                  <c:v>57</c:v>
                </c:pt>
                <c:pt idx="978">
                  <c:v>57</c:v>
                </c:pt>
                <c:pt idx="979">
                  <c:v>57</c:v>
                </c:pt>
                <c:pt idx="980">
                  <c:v>57</c:v>
                </c:pt>
                <c:pt idx="981">
                  <c:v>57</c:v>
                </c:pt>
                <c:pt idx="982">
                  <c:v>57</c:v>
                </c:pt>
                <c:pt idx="983">
                  <c:v>57</c:v>
                </c:pt>
                <c:pt idx="984">
                  <c:v>57</c:v>
                </c:pt>
                <c:pt idx="985">
                  <c:v>57</c:v>
                </c:pt>
                <c:pt idx="986">
                  <c:v>57</c:v>
                </c:pt>
                <c:pt idx="987">
                  <c:v>57</c:v>
                </c:pt>
                <c:pt idx="988">
                  <c:v>57</c:v>
                </c:pt>
                <c:pt idx="989">
                  <c:v>57</c:v>
                </c:pt>
                <c:pt idx="990">
                  <c:v>57</c:v>
                </c:pt>
                <c:pt idx="991">
                  <c:v>57</c:v>
                </c:pt>
                <c:pt idx="992">
                  <c:v>57</c:v>
                </c:pt>
                <c:pt idx="993">
                  <c:v>57</c:v>
                </c:pt>
                <c:pt idx="994">
                  <c:v>57</c:v>
                </c:pt>
                <c:pt idx="995">
                  <c:v>57</c:v>
                </c:pt>
                <c:pt idx="996">
                  <c:v>57</c:v>
                </c:pt>
                <c:pt idx="997">
                  <c:v>56.8</c:v>
                </c:pt>
                <c:pt idx="998">
                  <c:v>56.7</c:v>
                </c:pt>
                <c:pt idx="999">
                  <c:v>56.7</c:v>
                </c:pt>
                <c:pt idx="1000">
                  <c:v>56.7</c:v>
                </c:pt>
                <c:pt idx="1001">
                  <c:v>56.7</c:v>
                </c:pt>
                <c:pt idx="1002">
                  <c:v>56.7</c:v>
                </c:pt>
                <c:pt idx="1003">
                  <c:v>56.7</c:v>
                </c:pt>
                <c:pt idx="1004">
                  <c:v>56.7</c:v>
                </c:pt>
                <c:pt idx="1005">
                  <c:v>56.7</c:v>
                </c:pt>
                <c:pt idx="1006">
                  <c:v>56.3</c:v>
                </c:pt>
                <c:pt idx="1007">
                  <c:v>56.3</c:v>
                </c:pt>
                <c:pt idx="1008">
                  <c:v>56.3</c:v>
                </c:pt>
                <c:pt idx="1009">
                  <c:v>56.1</c:v>
                </c:pt>
                <c:pt idx="1010">
                  <c:v>55.9</c:v>
                </c:pt>
                <c:pt idx="1011">
                  <c:v>55.9</c:v>
                </c:pt>
                <c:pt idx="1012">
                  <c:v>55.9</c:v>
                </c:pt>
                <c:pt idx="1013">
                  <c:v>55.9</c:v>
                </c:pt>
                <c:pt idx="1014">
                  <c:v>55.9</c:v>
                </c:pt>
                <c:pt idx="1015">
                  <c:v>55.9</c:v>
                </c:pt>
                <c:pt idx="1016">
                  <c:v>55.9</c:v>
                </c:pt>
                <c:pt idx="1017">
                  <c:v>55.9</c:v>
                </c:pt>
                <c:pt idx="1018">
                  <c:v>55.9</c:v>
                </c:pt>
                <c:pt idx="1019">
                  <c:v>55.9</c:v>
                </c:pt>
                <c:pt idx="1020">
                  <c:v>55.9</c:v>
                </c:pt>
                <c:pt idx="1021">
                  <c:v>55.9</c:v>
                </c:pt>
                <c:pt idx="1022">
                  <c:v>55.9</c:v>
                </c:pt>
                <c:pt idx="1023">
                  <c:v>55.9</c:v>
                </c:pt>
                <c:pt idx="1024">
                  <c:v>55.9</c:v>
                </c:pt>
                <c:pt idx="1025">
                  <c:v>55.9</c:v>
                </c:pt>
                <c:pt idx="1026">
                  <c:v>55.9</c:v>
                </c:pt>
                <c:pt idx="1027">
                  <c:v>55.9</c:v>
                </c:pt>
                <c:pt idx="1028">
                  <c:v>55.9</c:v>
                </c:pt>
                <c:pt idx="1029">
                  <c:v>55.9</c:v>
                </c:pt>
                <c:pt idx="1030">
                  <c:v>55.9</c:v>
                </c:pt>
                <c:pt idx="1031">
                  <c:v>55.9</c:v>
                </c:pt>
                <c:pt idx="1032">
                  <c:v>55.9</c:v>
                </c:pt>
                <c:pt idx="1033">
                  <c:v>55.9</c:v>
                </c:pt>
                <c:pt idx="1034">
                  <c:v>55.9</c:v>
                </c:pt>
                <c:pt idx="1035">
                  <c:v>55.9</c:v>
                </c:pt>
                <c:pt idx="1036">
                  <c:v>55.9</c:v>
                </c:pt>
                <c:pt idx="1037">
                  <c:v>55.9</c:v>
                </c:pt>
                <c:pt idx="1038">
                  <c:v>55.9</c:v>
                </c:pt>
                <c:pt idx="1039">
                  <c:v>55.9</c:v>
                </c:pt>
                <c:pt idx="1040">
                  <c:v>55.9</c:v>
                </c:pt>
                <c:pt idx="1041">
                  <c:v>55.9</c:v>
                </c:pt>
                <c:pt idx="1042">
                  <c:v>55.9</c:v>
                </c:pt>
                <c:pt idx="1043">
                  <c:v>55.9</c:v>
                </c:pt>
                <c:pt idx="1044">
                  <c:v>55.9</c:v>
                </c:pt>
                <c:pt idx="1045">
                  <c:v>55.6</c:v>
                </c:pt>
                <c:pt idx="1046">
                  <c:v>55.6</c:v>
                </c:pt>
                <c:pt idx="1047">
                  <c:v>55.6</c:v>
                </c:pt>
                <c:pt idx="1048">
                  <c:v>55.4</c:v>
                </c:pt>
                <c:pt idx="1049">
                  <c:v>55.2</c:v>
                </c:pt>
                <c:pt idx="1050">
                  <c:v>55.2</c:v>
                </c:pt>
                <c:pt idx="1051">
                  <c:v>55.2</c:v>
                </c:pt>
                <c:pt idx="1052">
                  <c:v>55</c:v>
                </c:pt>
                <c:pt idx="1053">
                  <c:v>55</c:v>
                </c:pt>
                <c:pt idx="1054">
                  <c:v>55</c:v>
                </c:pt>
                <c:pt idx="1055">
                  <c:v>55</c:v>
                </c:pt>
                <c:pt idx="1056">
                  <c:v>55</c:v>
                </c:pt>
                <c:pt idx="1057">
                  <c:v>55</c:v>
                </c:pt>
                <c:pt idx="1058">
                  <c:v>55</c:v>
                </c:pt>
                <c:pt idx="1059">
                  <c:v>55</c:v>
                </c:pt>
                <c:pt idx="1060">
                  <c:v>55</c:v>
                </c:pt>
                <c:pt idx="1061">
                  <c:v>55</c:v>
                </c:pt>
                <c:pt idx="1062">
                  <c:v>55</c:v>
                </c:pt>
                <c:pt idx="1063">
                  <c:v>55</c:v>
                </c:pt>
                <c:pt idx="1064">
                  <c:v>55</c:v>
                </c:pt>
                <c:pt idx="1065">
                  <c:v>55</c:v>
                </c:pt>
                <c:pt idx="1066">
                  <c:v>55</c:v>
                </c:pt>
                <c:pt idx="1067">
                  <c:v>55</c:v>
                </c:pt>
                <c:pt idx="1068">
                  <c:v>55</c:v>
                </c:pt>
                <c:pt idx="1069">
                  <c:v>55</c:v>
                </c:pt>
                <c:pt idx="1070">
                  <c:v>55</c:v>
                </c:pt>
                <c:pt idx="1071">
                  <c:v>55</c:v>
                </c:pt>
                <c:pt idx="1072">
                  <c:v>55</c:v>
                </c:pt>
                <c:pt idx="1073">
                  <c:v>55</c:v>
                </c:pt>
                <c:pt idx="1074">
                  <c:v>55</c:v>
                </c:pt>
                <c:pt idx="1075">
                  <c:v>55</c:v>
                </c:pt>
                <c:pt idx="1076">
                  <c:v>55</c:v>
                </c:pt>
                <c:pt idx="1077">
                  <c:v>55</c:v>
                </c:pt>
                <c:pt idx="1078">
                  <c:v>55</c:v>
                </c:pt>
                <c:pt idx="1079">
                  <c:v>55</c:v>
                </c:pt>
                <c:pt idx="1080">
                  <c:v>54.7</c:v>
                </c:pt>
                <c:pt idx="1081">
                  <c:v>54.7</c:v>
                </c:pt>
                <c:pt idx="1082">
                  <c:v>54.7</c:v>
                </c:pt>
                <c:pt idx="1083">
                  <c:v>54.7</c:v>
                </c:pt>
                <c:pt idx="1084">
                  <c:v>54.7</c:v>
                </c:pt>
                <c:pt idx="1085">
                  <c:v>54.5</c:v>
                </c:pt>
                <c:pt idx="1086">
                  <c:v>54.3</c:v>
                </c:pt>
                <c:pt idx="1087">
                  <c:v>54.3</c:v>
                </c:pt>
                <c:pt idx="1088">
                  <c:v>54</c:v>
                </c:pt>
                <c:pt idx="1089">
                  <c:v>54</c:v>
                </c:pt>
                <c:pt idx="1090">
                  <c:v>54</c:v>
                </c:pt>
                <c:pt idx="1091">
                  <c:v>54</c:v>
                </c:pt>
                <c:pt idx="1092">
                  <c:v>54</c:v>
                </c:pt>
                <c:pt idx="1093">
                  <c:v>54</c:v>
                </c:pt>
                <c:pt idx="1094">
                  <c:v>54</c:v>
                </c:pt>
                <c:pt idx="1095">
                  <c:v>54</c:v>
                </c:pt>
                <c:pt idx="1096">
                  <c:v>54</c:v>
                </c:pt>
                <c:pt idx="1097">
                  <c:v>54</c:v>
                </c:pt>
                <c:pt idx="1098">
                  <c:v>54</c:v>
                </c:pt>
                <c:pt idx="1099">
                  <c:v>54</c:v>
                </c:pt>
                <c:pt idx="1100">
                  <c:v>54</c:v>
                </c:pt>
                <c:pt idx="1101">
                  <c:v>53.6</c:v>
                </c:pt>
                <c:pt idx="1102">
                  <c:v>53.4</c:v>
                </c:pt>
                <c:pt idx="1103">
                  <c:v>53.4</c:v>
                </c:pt>
                <c:pt idx="1104">
                  <c:v>53.1</c:v>
                </c:pt>
                <c:pt idx="1105">
                  <c:v>53.1</c:v>
                </c:pt>
                <c:pt idx="1106">
                  <c:v>53.1</c:v>
                </c:pt>
                <c:pt idx="1107">
                  <c:v>53.1</c:v>
                </c:pt>
                <c:pt idx="1108">
                  <c:v>53.1</c:v>
                </c:pt>
                <c:pt idx="1109">
                  <c:v>53.1</c:v>
                </c:pt>
                <c:pt idx="1110">
                  <c:v>53.1</c:v>
                </c:pt>
                <c:pt idx="1111">
                  <c:v>53.1</c:v>
                </c:pt>
                <c:pt idx="1112">
                  <c:v>53.1</c:v>
                </c:pt>
                <c:pt idx="1113">
                  <c:v>53.1</c:v>
                </c:pt>
                <c:pt idx="1114">
                  <c:v>53.1</c:v>
                </c:pt>
                <c:pt idx="1115">
                  <c:v>53.1</c:v>
                </c:pt>
                <c:pt idx="1116">
                  <c:v>52.9</c:v>
                </c:pt>
                <c:pt idx="1117">
                  <c:v>52.7</c:v>
                </c:pt>
                <c:pt idx="1118">
                  <c:v>52.3</c:v>
                </c:pt>
                <c:pt idx="1119">
                  <c:v>52.3</c:v>
                </c:pt>
                <c:pt idx="1120">
                  <c:v>52.3</c:v>
                </c:pt>
                <c:pt idx="1121">
                  <c:v>52</c:v>
                </c:pt>
                <c:pt idx="1122">
                  <c:v>52</c:v>
                </c:pt>
                <c:pt idx="1123">
                  <c:v>52</c:v>
                </c:pt>
                <c:pt idx="1124">
                  <c:v>52</c:v>
                </c:pt>
                <c:pt idx="1125">
                  <c:v>52</c:v>
                </c:pt>
                <c:pt idx="1126">
                  <c:v>52</c:v>
                </c:pt>
                <c:pt idx="1127">
                  <c:v>52</c:v>
                </c:pt>
                <c:pt idx="1128">
                  <c:v>52</c:v>
                </c:pt>
                <c:pt idx="1129">
                  <c:v>52</c:v>
                </c:pt>
                <c:pt idx="1130">
                  <c:v>52</c:v>
                </c:pt>
                <c:pt idx="1131">
                  <c:v>52</c:v>
                </c:pt>
                <c:pt idx="1132">
                  <c:v>52</c:v>
                </c:pt>
                <c:pt idx="1133">
                  <c:v>52</c:v>
                </c:pt>
                <c:pt idx="1134">
                  <c:v>52</c:v>
                </c:pt>
                <c:pt idx="1135">
                  <c:v>51.8</c:v>
                </c:pt>
                <c:pt idx="1136">
                  <c:v>51.6</c:v>
                </c:pt>
                <c:pt idx="1137">
                  <c:v>51.1</c:v>
                </c:pt>
                <c:pt idx="1138">
                  <c:v>51.1</c:v>
                </c:pt>
                <c:pt idx="1139">
                  <c:v>51.1</c:v>
                </c:pt>
                <c:pt idx="1140">
                  <c:v>51.1</c:v>
                </c:pt>
                <c:pt idx="1141">
                  <c:v>51.1</c:v>
                </c:pt>
                <c:pt idx="1142">
                  <c:v>51.1</c:v>
                </c:pt>
                <c:pt idx="1143">
                  <c:v>51.1</c:v>
                </c:pt>
                <c:pt idx="1144">
                  <c:v>51.1</c:v>
                </c:pt>
                <c:pt idx="1145">
                  <c:v>51.1</c:v>
                </c:pt>
                <c:pt idx="1146">
                  <c:v>51.1</c:v>
                </c:pt>
                <c:pt idx="1147">
                  <c:v>51.1</c:v>
                </c:pt>
                <c:pt idx="1148">
                  <c:v>51.1</c:v>
                </c:pt>
                <c:pt idx="1149">
                  <c:v>51.1</c:v>
                </c:pt>
                <c:pt idx="1150">
                  <c:v>51.1</c:v>
                </c:pt>
                <c:pt idx="1151">
                  <c:v>50</c:v>
                </c:pt>
                <c:pt idx="1152">
                  <c:v>50</c:v>
                </c:pt>
                <c:pt idx="1153">
                  <c:v>50</c:v>
                </c:pt>
                <c:pt idx="1154">
                  <c:v>50</c:v>
                </c:pt>
                <c:pt idx="1155">
                  <c:v>50</c:v>
                </c:pt>
                <c:pt idx="1156">
                  <c:v>50</c:v>
                </c:pt>
                <c:pt idx="1157">
                  <c:v>50</c:v>
                </c:pt>
                <c:pt idx="1158">
                  <c:v>50</c:v>
                </c:pt>
                <c:pt idx="1159">
                  <c:v>50</c:v>
                </c:pt>
                <c:pt idx="1160">
                  <c:v>50</c:v>
                </c:pt>
                <c:pt idx="1161">
                  <c:v>50</c:v>
                </c:pt>
                <c:pt idx="1162">
                  <c:v>50</c:v>
                </c:pt>
                <c:pt idx="1163">
                  <c:v>50</c:v>
                </c:pt>
                <c:pt idx="1164">
                  <c:v>50</c:v>
                </c:pt>
                <c:pt idx="1165">
                  <c:v>50</c:v>
                </c:pt>
                <c:pt idx="1166">
                  <c:v>50</c:v>
                </c:pt>
                <c:pt idx="1167">
                  <c:v>50</c:v>
                </c:pt>
                <c:pt idx="1168">
                  <c:v>50</c:v>
                </c:pt>
                <c:pt idx="1169">
                  <c:v>48.9</c:v>
                </c:pt>
                <c:pt idx="1170">
                  <c:v>48.9</c:v>
                </c:pt>
                <c:pt idx="1171">
                  <c:v>48.9</c:v>
                </c:pt>
                <c:pt idx="1172">
                  <c:v>48.9</c:v>
                </c:pt>
                <c:pt idx="1173">
                  <c:v>48.9</c:v>
                </c:pt>
                <c:pt idx="1174">
                  <c:v>48.9</c:v>
                </c:pt>
                <c:pt idx="1175">
                  <c:v>48.9</c:v>
                </c:pt>
                <c:pt idx="1176">
                  <c:v>48.9</c:v>
                </c:pt>
                <c:pt idx="1177">
                  <c:v>48.9</c:v>
                </c:pt>
                <c:pt idx="1178">
                  <c:v>48.9</c:v>
                </c:pt>
                <c:pt idx="1179">
                  <c:v>48.9</c:v>
                </c:pt>
                <c:pt idx="1180">
                  <c:v>48.9</c:v>
                </c:pt>
                <c:pt idx="1181">
                  <c:v>48.9</c:v>
                </c:pt>
                <c:pt idx="1182">
                  <c:v>48.9</c:v>
                </c:pt>
                <c:pt idx="1183">
                  <c:v>48.9</c:v>
                </c:pt>
                <c:pt idx="1184">
                  <c:v>48.9</c:v>
                </c:pt>
                <c:pt idx="1185">
                  <c:v>48.9</c:v>
                </c:pt>
                <c:pt idx="1186">
                  <c:v>48.9</c:v>
                </c:pt>
                <c:pt idx="1187">
                  <c:v>48.7</c:v>
                </c:pt>
                <c:pt idx="1188">
                  <c:v>48</c:v>
                </c:pt>
                <c:pt idx="1189">
                  <c:v>48</c:v>
                </c:pt>
                <c:pt idx="1190">
                  <c:v>48</c:v>
                </c:pt>
                <c:pt idx="1191">
                  <c:v>48</c:v>
                </c:pt>
                <c:pt idx="1192">
                  <c:v>48</c:v>
                </c:pt>
                <c:pt idx="1193">
                  <c:v>48</c:v>
                </c:pt>
                <c:pt idx="1194">
                  <c:v>48</c:v>
                </c:pt>
                <c:pt idx="1195">
                  <c:v>48</c:v>
                </c:pt>
                <c:pt idx="1196">
                  <c:v>48</c:v>
                </c:pt>
              </c:numCache>
            </c:numRef>
          </c:xVal>
          <c:yVal>
            <c:numRef>
              <c:f>KCALL!$F$2730:$F$3926</c:f>
              <c:numCache>
                <c:formatCode>General</c:formatCode>
                <c:ptCount val="1197"/>
                <c:pt idx="0">
                  <c:v>64.78</c:v>
                </c:pt>
                <c:pt idx="1">
                  <c:v>64.31</c:v>
                </c:pt>
                <c:pt idx="2">
                  <c:v>64.239999999999995</c:v>
                </c:pt>
                <c:pt idx="3">
                  <c:v>63.98</c:v>
                </c:pt>
                <c:pt idx="4">
                  <c:v>61.59</c:v>
                </c:pt>
                <c:pt idx="5">
                  <c:v>60.8</c:v>
                </c:pt>
                <c:pt idx="6">
                  <c:v>57.82</c:v>
                </c:pt>
                <c:pt idx="7">
                  <c:v>57.52</c:v>
                </c:pt>
                <c:pt idx="8">
                  <c:v>57.23</c:v>
                </c:pt>
                <c:pt idx="9">
                  <c:v>54.2</c:v>
                </c:pt>
                <c:pt idx="10">
                  <c:v>51.63</c:v>
                </c:pt>
                <c:pt idx="11">
                  <c:v>50.03</c:v>
                </c:pt>
                <c:pt idx="12">
                  <c:v>63.33</c:v>
                </c:pt>
                <c:pt idx="13">
                  <c:v>62.31</c:v>
                </c:pt>
                <c:pt idx="14">
                  <c:v>61.03</c:v>
                </c:pt>
                <c:pt idx="15">
                  <c:v>59.93</c:v>
                </c:pt>
                <c:pt idx="16">
                  <c:v>56.53</c:v>
                </c:pt>
                <c:pt idx="17">
                  <c:v>53.49</c:v>
                </c:pt>
                <c:pt idx="18">
                  <c:v>52.81</c:v>
                </c:pt>
                <c:pt idx="19">
                  <c:v>62.09</c:v>
                </c:pt>
                <c:pt idx="20">
                  <c:v>61.53</c:v>
                </c:pt>
                <c:pt idx="21">
                  <c:v>54.46</c:v>
                </c:pt>
                <c:pt idx="22">
                  <c:v>57.28</c:v>
                </c:pt>
                <c:pt idx="23">
                  <c:v>65.41</c:v>
                </c:pt>
                <c:pt idx="24">
                  <c:v>65.34</c:v>
                </c:pt>
                <c:pt idx="25">
                  <c:v>64.239999999999995</c:v>
                </c:pt>
                <c:pt idx="26">
                  <c:v>61.51</c:v>
                </c:pt>
                <c:pt idx="27">
                  <c:v>59.39</c:v>
                </c:pt>
                <c:pt idx="28">
                  <c:v>57.97</c:v>
                </c:pt>
                <c:pt idx="29">
                  <c:v>55.36</c:v>
                </c:pt>
                <c:pt idx="30">
                  <c:v>54.57</c:v>
                </c:pt>
                <c:pt idx="31">
                  <c:v>53.72</c:v>
                </c:pt>
                <c:pt idx="32">
                  <c:v>52.91</c:v>
                </c:pt>
                <c:pt idx="33">
                  <c:v>52.8</c:v>
                </c:pt>
                <c:pt idx="34">
                  <c:v>52.37</c:v>
                </c:pt>
                <c:pt idx="35">
                  <c:v>58.37</c:v>
                </c:pt>
                <c:pt idx="36">
                  <c:v>57.38</c:v>
                </c:pt>
                <c:pt idx="37">
                  <c:v>50.1</c:v>
                </c:pt>
                <c:pt idx="38">
                  <c:v>62.72</c:v>
                </c:pt>
                <c:pt idx="39">
                  <c:v>59.52</c:v>
                </c:pt>
                <c:pt idx="40">
                  <c:v>53.67</c:v>
                </c:pt>
                <c:pt idx="41">
                  <c:v>67.56</c:v>
                </c:pt>
                <c:pt idx="42">
                  <c:v>66.02</c:v>
                </c:pt>
                <c:pt idx="43">
                  <c:v>62.1</c:v>
                </c:pt>
                <c:pt idx="44">
                  <c:v>60.7</c:v>
                </c:pt>
                <c:pt idx="45">
                  <c:v>60.2</c:v>
                </c:pt>
                <c:pt idx="46">
                  <c:v>58.45</c:v>
                </c:pt>
                <c:pt idx="47">
                  <c:v>57.6</c:v>
                </c:pt>
                <c:pt idx="48">
                  <c:v>57.07</c:v>
                </c:pt>
                <c:pt idx="49">
                  <c:v>55.98</c:v>
                </c:pt>
                <c:pt idx="50">
                  <c:v>55.06</c:v>
                </c:pt>
                <c:pt idx="51">
                  <c:v>54.72</c:v>
                </c:pt>
                <c:pt idx="52">
                  <c:v>53.63</c:v>
                </c:pt>
                <c:pt idx="53">
                  <c:v>53.3</c:v>
                </c:pt>
                <c:pt idx="54">
                  <c:v>50.64</c:v>
                </c:pt>
                <c:pt idx="55">
                  <c:v>57.95</c:v>
                </c:pt>
                <c:pt idx="56">
                  <c:v>50.23</c:v>
                </c:pt>
                <c:pt idx="57">
                  <c:v>59.46</c:v>
                </c:pt>
                <c:pt idx="58">
                  <c:v>50.72</c:v>
                </c:pt>
                <c:pt idx="59">
                  <c:v>61.63</c:v>
                </c:pt>
                <c:pt idx="60">
                  <c:v>52.8</c:v>
                </c:pt>
                <c:pt idx="61">
                  <c:v>69.62</c:v>
                </c:pt>
                <c:pt idx="62">
                  <c:v>69.180000000000007</c:v>
                </c:pt>
                <c:pt idx="63">
                  <c:v>69.11</c:v>
                </c:pt>
                <c:pt idx="64">
                  <c:v>68.69</c:v>
                </c:pt>
                <c:pt idx="65">
                  <c:v>66.58</c:v>
                </c:pt>
                <c:pt idx="66">
                  <c:v>66.17</c:v>
                </c:pt>
                <c:pt idx="67">
                  <c:v>63.8</c:v>
                </c:pt>
                <c:pt idx="68">
                  <c:v>63.73</c:v>
                </c:pt>
                <c:pt idx="69">
                  <c:v>61.93</c:v>
                </c:pt>
                <c:pt idx="70">
                  <c:v>60.82</c:v>
                </c:pt>
                <c:pt idx="71">
                  <c:v>58.92</c:v>
                </c:pt>
                <c:pt idx="72">
                  <c:v>58.8</c:v>
                </c:pt>
                <c:pt idx="73">
                  <c:v>58.35</c:v>
                </c:pt>
                <c:pt idx="74">
                  <c:v>57.4</c:v>
                </c:pt>
                <c:pt idx="75">
                  <c:v>53.21</c:v>
                </c:pt>
                <c:pt idx="76">
                  <c:v>52.67</c:v>
                </c:pt>
                <c:pt idx="77">
                  <c:v>51.99</c:v>
                </c:pt>
                <c:pt idx="78">
                  <c:v>51.3</c:v>
                </c:pt>
                <c:pt idx="79">
                  <c:v>61.77</c:v>
                </c:pt>
                <c:pt idx="80">
                  <c:v>49.85</c:v>
                </c:pt>
                <c:pt idx="81">
                  <c:v>60.47</c:v>
                </c:pt>
                <c:pt idx="82">
                  <c:v>59.21</c:v>
                </c:pt>
                <c:pt idx="83">
                  <c:v>54.03</c:v>
                </c:pt>
                <c:pt idx="84">
                  <c:v>50.16</c:v>
                </c:pt>
                <c:pt idx="85">
                  <c:v>70.11</c:v>
                </c:pt>
                <c:pt idx="86">
                  <c:v>70.11</c:v>
                </c:pt>
                <c:pt idx="87">
                  <c:v>69.75</c:v>
                </c:pt>
                <c:pt idx="88">
                  <c:v>69.680000000000007</c:v>
                </c:pt>
                <c:pt idx="89">
                  <c:v>69.25</c:v>
                </c:pt>
                <c:pt idx="90">
                  <c:v>66.59</c:v>
                </c:pt>
                <c:pt idx="91">
                  <c:v>64.680000000000007</c:v>
                </c:pt>
                <c:pt idx="92">
                  <c:v>64.55</c:v>
                </c:pt>
                <c:pt idx="93">
                  <c:v>64.48</c:v>
                </c:pt>
                <c:pt idx="94">
                  <c:v>64.22</c:v>
                </c:pt>
                <c:pt idx="95">
                  <c:v>64.150000000000006</c:v>
                </c:pt>
                <c:pt idx="96">
                  <c:v>62.56</c:v>
                </c:pt>
                <c:pt idx="97">
                  <c:v>62.49</c:v>
                </c:pt>
                <c:pt idx="98">
                  <c:v>57.47</c:v>
                </c:pt>
                <c:pt idx="99">
                  <c:v>57.3</c:v>
                </c:pt>
                <c:pt idx="100">
                  <c:v>56.93</c:v>
                </c:pt>
                <c:pt idx="101">
                  <c:v>56.4</c:v>
                </c:pt>
                <c:pt idx="102">
                  <c:v>54.87</c:v>
                </c:pt>
                <c:pt idx="103">
                  <c:v>52.08</c:v>
                </c:pt>
                <c:pt idx="104">
                  <c:v>52.03</c:v>
                </c:pt>
                <c:pt idx="105">
                  <c:v>51.02</c:v>
                </c:pt>
                <c:pt idx="106">
                  <c:v>49.89</c:v>
                </c:pt>
                <c:pt idx="107">
                  <c:v>56.16</c:v>
                </c:pt>
                <c:pt idx="108">
                  <c:v>64.28</c:v>
                </c:pt>
                <c:pt idx="109">
                  <c:v>61.38</c:v>
                </c:pt>
                <c:pt idx="110">
                  <c:v>54.2</c:v>
                </c:pt>
                <c:pt idx="111">
                  <c:v>72.48</c:v>
                </c:pt>
                <c:pt idx="112">
                  <c:v>72.41</c:v>
                </c:pt>
                <c:pt idx="113">
                  <c:v>69.75</c:v>
                </c:pt>
                <c:pt idx="114">
                  <c:v>68.819999999999993</c:v>
                </c:pt>
                <c:pt idx="115">
                  <c:v>68.61</c:v>
                </c:pt>
                <c:pt idx="116">
                  <c:v>68.47</c:v>
                </c:pt>
                <c:pt idx="117">
                  <c:v>68.33</c:v>
                </c:pt>
                <c:pt idx="118">
                  <c:v>67.459999999999994</c:v>
                </c:pt>
                <c:pt idx="119">
                  <c:v>67.150000000000006</c:v>
                </c:pt>
                <c:pt idx="120">
                  <c:v>66.25</c:v>
                </c:pt>
                <c:pt idx="121">
                  <c:v>64.040000000000006</c:v>
                </c:pt>
                <c:pt idx="122">
                  <c:v>64.040000000000006</c:v>
                </c:pt>
                <c:pt idx="123">
                  <c:v>63.68</c:v>
                </c:pt>
                <c:pt idx="124">
                  <c:v>62.92</c:v>
                </c:pt>
                <c:pt idx="125">
                  <c:v>62.27</c:v>
                </c:pt>
                <c:pt idx="126">
                  <c:v>62.21</c:v>
                </c:pt>
                <c:pt idx="127">
                  <c:v>61.83</c:v>
                </c:pt>
                <c:pt idx="128">
                  <c:v>61.76</c:v>
                </c:pt>
                <c:pt idx="129">
                  <c:v>61.7</c:v>
                </c:pt>
                <c:pt idx="130">
                  <c:v>59.98</c:v>
                </c:pt>
                <c:pt idx="131">
                  <c:v>59.61</c:v>
                </c:pt>
                <c:pt idx="132">
                  <c:v>57.92</c:v>
                </c:pt>
                <c:pt idx="133">
                  <c:v>55.91</c:v>
                </c:pt>
                <c:pt idx="134">
                  <c:v>53.66</c:v>
                </c:pt>
                <c:pt idx="135">
                  <c:v>52.35</c:v>
                </c:pt>
                <c:pt idx="136">
                  <c:v>52.28</c:v>
                </c:pt>
                <c:pt idx="137">
                  <c:v>67.760000000000005</c:v>
                </c:pt>
                <c:pt idx="138">
                  <c:v>53.01</c:v>
                </c:pt>
                <c:pt idx="139">
                  <c:v>50.48</c:v>
                </c:pt>
                <c:pt idx="140">
                  <c:v>70.67</c:v>
                </c:pt>
                <c:pt idx="141">
                  <c:v>54.62</c:v>
                </c:pt>
                <c:pt idx="142">
                  <c:v>72.930000000000007</c:v>
                </c:pt>
                <c:pt idx="143">
                  <c:v>72.86</c:v>
                </c:pt>
                <c:pt idx="144">
                  <c:v>72.48</c:v>
                </c:pt>
                <c:pt idx="145">
                  <c:v>72.33</c:v>
                </c:pt>
                <c:pt idx="146">
                  <c:v>72.040000000000006</c:v>
                </c:pt>
                <c:pt idx="147">
                  <c:v>69.930000000000007</c:v>
                </c:pt>
                <c:pt idx="148">
                  <c:v>69.64</c:v>
                </c:pt>
                <c:pt idx="149">
                  <c:v>69.56</c:v>
                </c:pt>
                <c:pt idx="150">
                  <c:v>69.489999999999995</c:v>
                </c:pt>
                <c:pt idx="151">
                  <c:v>68.989999999999995</c:v>
                </c:pt>
                <c:pt idx="152">
                  <c:v>67.39</c:v>
                </c:pt>
                <c:pt idx="153">
                  <c:v>66.91</c:v>
                </c:pt>
                <c:pt idx="154">
                  <c:v>66.5</c:v>
                </c:pt>
                <c:pt idx="155">
                  <c:v>65.08</c:v>
                </c:pt>
                <c:pt idx="156">
                  <c:v>62.58</c:v>
                </c:pt>
                <c:pt idx="157">
                  <c:v>62.52</c:v>
                </c:pt>
                <c:pt idx="158">
                  <c:v>61.76</c:v>
                </c:pt>
                <c:pt idx="159">
                  <c:v>60.36</c:v>
                </c:pt>
                <c:pt idx="160">
                  <c:v>60.17</c:v>
                </c:pt>
                <c:pt idx="161">
                  <c:v>59.99</c:v>
                </c:pt>
                <c:pt idx="162">
                  <c:v>58.7</c:v>
                </c:pt>
                <c:pt idx="163">
                  <c:v>55.85</c:v>
                </c:pt>
                <c:pt idx="164">
                  <c:v>55.4</c:v>
                </c:pt>
                <c:pt idx="165">
                  <c:v>55.23</c:v>
                </c:pt>
                <c:pt idx="166">
                  <c:v>53.42</c:v>
                </c:pt>
                <c:pt idx="167">
                  <c:v>52.01</c:v>
                </c:pt>
                <c:pt idx="168">
                  <c:v>50.95</c:v>
                </c:pt>
                <c:pt idx="169">
                  <c:v>68.180000000000007</c:v>
                </c:pt>
                <c:pt idx="170">
                  <c:v>58.86</c:v>
                </c:pt>
                <c:pt idx="171">
                  <c:v>54.15</c:v>
                </c:pt>
                <c:pt idx="172">
                  <c:v>68.34</c:v>
                </c:pt>
                <c:pt idx="173">
                  <c:v>68.27</c:v>
                </c:pt>
                <c:pt idx="174">
                  <c:v>61.78</c:v>
                </c:pt>
                <c:pt idx="175">
                  <c:v>57.17</c:v>
                </c:pt>
                <c:pt idx="176">
                  <c:v>50.7</c:v>
                </c:pt>
                <c:pt idx="177">
                  <c:v>75.44</c:v>
                </c:pt>
                <c:pt idx="178">
                  <c:v>75.44</c:v>
                </c:pt>
                <c:pt idx="179">
                  <c:v>75.44</c:v>
                </c:pt>
                <c:pt idx="180">
                  <c:v>75.36</c:v>
                </c:pt>
                <c:pt idx="181">
                  <c:v>75.12</c:v>
                </c:pt>
                <c:pt idx="182">
                  <c:v>74.209999999999994</c:v>
                </c:pt>
                <c:pt idx="183">
                  <c:v>74.2</c:v>
                </c:pt>
                <c:pt idx="184">
                  <c:v>73.13</c:v>
                </c:pt>
                <c:pt idx="185">
                  <c:v>72.92</c:v>
                </c:pt>
                <c:pt idx="186">
                  <c:v>72.349999999999994</c:v>
                </c:pt>
                <c:pt idx="187">
                  <c:v>72.349999999999994</c:v>
                </c:pt>
                <c:pt idx="188">
                  <c:v>72.27</c:v>
                </c:pt>
                <c:pt idx="189">
                  <c:v>72.05</c:v>
                </c:pt>
                <c:pt idx="190">
                  <c:v>71.38</c:v>
                </c:pt>
                <c:pt idx="191">
                  <c:v>71.38</c:v>
                </c:pt>
                <c:pt idx="192">
                  <c:v>69.540000000000006</c:v>
                </c:pt>
                <c:pt idx="193">
                  <c:v>69.319999999999993</c:v>
                </c:pt>
                <c:pt idx="194">
                  <c:v>67.02</c:v>
                </c:pt>
                <c:pt idx="195">
                  <c:v>66.67</c:v>
                </c:pt>
                <c:pt idx="196">
                  <c:v>66.53</c:v>
                </c:pt>
                <c:pt idx="197">
                  <c:v>66.53</c:v>
                </c:pt>
                <c:pt idx="198">
                  <c:v>66.06</c:v>
                </c:pt>
                <c:pt idx="199">
                  <c:v>64.319999999999993</c:v>
                </c:pt>
                <c:pt idx="200">
                  <c:v>63.99</c:v>
                </c:pt>
                <c:pt idx="201">
                  <c:v>63.8</c:v>
                </c:pt>
                <c:pt idx="202">
                  <c:v>62.7</c:v>
                </c:pt>
                <c:pt idx="203">
                  <c:v>60.8</c:v>
                </c:pt>
                <c:pt idx="204">
                  <c:v>60.49</c:v>
                </c:pt>
                <c:pt idx="205">
                  <c:v>60.17</c:v>
                </c:pt>
                <c:pt idx="206">
                  <c:v>60.11</c:v>
                </c:pt>
                <c:pt idx="207">
                  <c:v>58.63</c:v>
                </c:pt>
                <c:pt idx="208">
                  <c:v>57.09</c:v>
                </c:pt>
                <c:pt idx="209">
                  <c:v>55.95</c:v>
                </c:pt>
                <c:pt idx="210">
                  <c:v>55.55</c:v>
                </c:pt>
                <c:pt idx="211">
                  <c:v>53.7</c:v>
                </c:pt>
                <c:pt idx="212">
                  <c:v>53.32</c:v>
                </c:pt>
                <c:pt idx="213">
                  <c:v>52.27</c:v>
                </c:pt>
                <c:pt idx="214">
                  <c:v>76.2</c:v>
                </c:pt>
                <c:pt idx="215">
                  <c:v>76.09</c:v>
                </c:pt>
                <c:pt idx="216">
                  <c:v>73.62</c:v>
                </c:pt>
                <c:pt idx="217">
                  <c:v>72.180000000000007</c:v>
                </c:pt>
                <c:pt idx="218">
                  <c:v>67.510000000000005</c:v>
                </c:pt>
                <c:pt idx="219">
                  <c:v>56.59</c:v>
                </c:pt>
                <c:pt idx="220">
                  <c:v>54.56</c:v>
                </c:pt>
                <c:pt idx="221">
                  <c:v>50.19</c:v>
                </c:pt>
                <c:pt idx="222">
                  <c:v>72.540000000000006</c:v>
                </c:pt>
                <c:pt idx="223">
                  <c:v>64.790000000000006</c:v>
                </c:pt>
                <c:pt idx="224">
                  <c:v>61.55</c:v>
                </c:pt>
                <c:pt idx="225">
                  <c:v>52.94</c:v>
                </c:pt>
                <c:pt idx="226">
                  <c:v>52.61</c:v>
                </c:pt>
                <c:pt idx="227">
                  <c:v>76.540000000000006</c:v>
                </c:pt>
                <c:pt idx="228">
                  <c:v>72.709999999999994</c:v>
                </c:pt>
                <c:pt idx="229">
                  <c:v>71.430000000000007</c:v>
                </c:pt>
                <c:pt idx="230">
                  <c:v>51.72</c:v>
                </c:pt>
                <c:pt idx="231">
                  <c:v>66.14</c:v>
                </c:pt>
                <c:pt idx="232">
                  <c:v>62.14</c:v>
                </c:pt>
                <c:pt idx="233">
                  <c:v>60.67</c:v>
                </c:pt>
                <c:pt idx="234">
                  <c:v>59.22</c:v>
                </c:pt>
                <c:pt idx="235">
                  <c:v>54.69</c:v>
                </c:pt>
                <c:pt idx="236">
                  <c:v>77.459999999999994</c:v>
                </c:pt>
                <c:pt idx="237">
                  <c:v>76.67</c:v>
                </c:pt>
                <c:pt idx="238">
                  <c:v>76.67</c:v>
                </c:pt>
                <c:pt idx="239">
                  <c:v>74.349999999999994</c:v>
                </c:pt>
                <c:pt idx="240">
                  <c:v>73.819999999999993</c:v>
                </c:pt>
                <c:pt idx="241">
                  <c:v>72.790000000000006</c:v>
                </c:pt>
                <c:pt idx="242">
                  <c:v>71.47</c:v>
                </c:pt>
                <c:pt idx="243">
                  <c:v>71.25</c:v>
                </c:pt>
                <c:pt idx="244">
                  <c:v>70.739999999999995</c:v>
                </c:pt>
                <c:pt idx="245">
                  <c:v>69.97</c:v>
                </c:pt>
                <c:pt idx="246">
                  <c:v>69.83</c:v>
                </c:pt>
                <c:pt idx="247">
                  <c:v>69.75</c:v>
                </c:pt>
                <c:pt idx="248">
                  <c:v>69.680000000000007</c:v>
                </c:pt>
                <c:pt idx="249">
                  <c:v>69.180000000000007</c:v>
                </c:pt>
                <c:pt idx="250">
                  <c:v>67.88</c:v>
                </c:pt>
                <c:pt idx="251">
                  <c:v>67.599999999999994</c:v>
                </c:pt>
                <c:pt idx="252">
                  <c:v>67.11</c:v>
                </c:pt>
                <c:pt idx="253">
                  <c:v>66.84</c:v>
                </c:pt>
                <c:pt idx="254">
                  <c:v>64.48</c:v>
                </c:pt>
                <c:pt idx="255">
                  <c:v>63.56</c:v>
                </c:pt>
                <c:pt idx="256">
                  <c:v>63.49</c:v>
                </c:pt>
                <c:pt idx="257">
                  <c:v>63.49</c:v>
                </c:pt>
                <c:pt idx="258">
                  <c:v>62.08</c:v>
                </c:pt>
                <c:pt idx="259">
                  <c:v>61.96</c:v>
                </c:pt>
                <c:pt idx="260">
                  <c:v>60.77</c:v>
                </c:pt>
                <c:pt idx="261">
                  <c:v>59.9</c:v>
                </c:pt>
                <c:pt idx="262">
                  <c:v>59.59</c:v>
                </c:pt>
                <c:pt idx="263">
                  <c:v>58.51</c:v>
                </c:pt>
                <c:pt idx="264">
                  <c:v>57.66</c:v>
                </c:pt>
                <c:pt idx="265">
                  <c:v>55.84</c:v>
                </c:pt>
                <c:pt idx="266">
                  <c:v>55.27</c:v>
                </c:pt>
                <c:pt idx="267">
                  <c:v>53.95</c:v>
                </c:pt>
                <c:pt idx="268">
                  <c:v>53.35</c:v>
                </c:pt>
                <c:pt idx="269">
                  <c:v>50.24</c:v>
                </c:pt>
                <c:pt idx="270">
                  <c:v>50.2</c:v>
                </c:pt>
                <c:pt idx="271">
                  <c:v>50.04</c:v>
                </c:pt>
                <c:pt idx="272">
                  <c:v>49.94</c:v>
                </c:pt>
                <c:pt idx="273">
                  <c:v>73.83</c:v>
                </c:pt>
                <c:pt idx="274">
                  <c:v>73.83</c:v>
                </c:pt>
                <c:pt idx="275">
                  <c:v>72.22</c:v>
                </c:pt>
                <c:pt idx="276">
                  <c:v>71.819999999999993</c:v>
                </c:pt>
                <c:pt idx="277">
                  <c:v>67.150000000000006</c:v>
                </c:pt>
                <c:pt idx="278">
                  <c:v>58.01</c:v>
                </c:pt>
                <c:pt idx="279">
                  <c:v>75.72</c:v>
                </c:pt>
                <c:pt idx="280">
                  <c:v>72.41</c:v>
                </c:pt>
                <c:pt idx="281">
                  <c:v>58.26</c:v>
                </c:pt>
                <c:pt idx="282">
                  <c:v>50.32</c:v>
                </c:pt>
                <c:pt idx="283">
                  <c:v>76.81</c:v>
                </c:pt>
                <c:pt idx="284">
                  <c:v>63.21</c:v>
                </c:pt>
                <c:pt idx="285">
                  <c:v>77.69</c:v>
                </c:pt>
                <c:pt idx="286">
                  <c:v>77.13</c:v>
                </c:pt>
                <c:pt idx="287">
                  <c:v>77.13</c:v>
                </c:pt>
                <c:pt idx="288">
                  <c:v>77.05</c:v>
                </c:pt>
                <c:pt idx="289">
                  <c:v>76.739999999999995</c:v>
                </c:pt>
                <c:pt idx="290">
                  <c:v>76.739999999999995</c:v>
                </c:pt>
                <c:pt idx="291">
                  <c:v>76.36</c:v>
                </c:pt>
                <c:pt idx="292">
                  <c:v>76.22</c:v>
                </c:pt>
                <c:pt idx="293">
                  <c:v>75.88</c:v>
                </c:pt>
                <c:pt idx="294">
                  <c:v>75.349999999999994</c:v>
                </c:pt>
                <c:pt idx="295">
                  <c:v>75.12</c:v>
                </c:pt>
                <c:pt idx="296">
                  <c:v>75.040000000000006</c:v>
                </c:pt>
                <c:pt idx="297">
                  <c:v>75.040000000000006</c:v>
                </c:pt>
                <c:pt idx="298">
                  <c:v>75.040000000000006</c:v>
                </c:pt>
                <c:pt idx="299">
                  <c:v>75.040000000000006</c:v>
                </c:pt>
                <c:pt idx="300">
                  <c:v>74.97</c:v>
                </c:pt>
                <c:pt idx="301">
                  <c:v>74.959999999999994</c:v>
                </c:pt>
                <c:pt idx="302">
                  <c:v>74.5</c:v>
                </c:pt>
                <c:pt idx="303">
                  <c:v>73.67</c:v>
                </c:pt>
                <c:pt idx="304">
                  <c:v>72.86</c:v>
                </c:pt>
                <c:pt idx="305">
                  <c:v>72.709999999999994</c:v>
                </c:pt>
                <c:pt idx="306">
                  <c:v>72.56</c:v>
                </c:pt>
                <c:pt idx="307">
                  <c:v>72.48</c:v>
                </c:pt>
                <c:pt idx="308">
                  <c:v>69.89</c:v>
                </c:pt>
                <c:pt idx="309">
                  <c:v>69.38</c:v>
                </c:pt>
                <c:pt idx="310">
                  <c:v>69.17</c:v>
                </c:pt>
                <c:pt idx="311">
                  <c:v>68</c:v>
                </c:pt>
                <c:pt idx="312">
                  <c:v>67.510000000000005</c:v>
                </c:pt>
                <c:pt idx="313">
                  <c:v>67.44</c:v>
                </c:pt>
                <c:pt idx="314">
                  <c:v>67.02</c:v>
                </c:pt>
                <c:pt idx="315">
                  <c:v>64.819999999999993</c:v>
                </c:pt>
                <c:pt idx="316">
                  <c:v>63.56</c:v>
                </c:pt>
                <c:pt idx="317">
                  <c:v>62.7</c:v>
                </c:pt>
                <c:pt idx="318">
                  <c:v>62.7</c:v>
                </c:pt>
                <c:pt idx="319">
                  <c:v>60.78</c:v>
                </c:pt>
                <c:pt idx="320">
                  <c:v>60.71</c:v>
                </c:pt>
                <c:pt idx="321">
                  <c:v>60.15</c:v>
                </c:pt>
                <c:pt idx="322">
                  <c:v>60.09</c:v>
                </c:pt>
                <c:pt idx="323">
                  <c:v>59.3</c:v>
                </c:pt>
                <c:pt idx="324">
                  <c:v>56.04</c:v>
                </c:pt>
                <c:pt idx="325">
                  <c:v>54.99</c:v>
                </c:pt>
                <c:pt idx="326">
                  <c:v>53.27</c:v>
                </c:pt>
                <c:pt idx="327">
                  <c:v>52.68</c:v>
                </c:pt>
                <c:pt idx="328">
                  <c:v>52.52</c:v>
                </c:pt>
                <c:pt idx="329">
                  <c:v>50.96</c:v>
                </c:pt>
                <c:pt idx="330">
                  <c:v>50.91</c:v>
                </c:pt>
                <c:pt idx="331">
                  <c:v>50.19</c:v>
                </c:pt>
                <c:pt idx="332">
                  <c:v>50.02</c:v>
                </c:pt>
                <c:pt idx="333">
                  <c:v>49.97</c:v>
                </c:pt>
                <c:pt idx="334">
                  <c:v>49.92</c:v>
                </c:pt>
                <c:pt idx="335">
                  <c:v>49.92</c:v>
                </c:pt>
                <c:pt idx="336">
                  <c:v>63.38</c:v>
                </c:pt>
                <c:pt idx="337">
                  <c:v>76.52</c:v>
                </c:pt>
                <c:pt idx="338">
                  <c:v>72.27</c:v>
                </c:pt>
                <c:pt idx="339">
                  <c:v>72.02</c:v>
                </c:pt>
                <c:pt idx="340">
                  <c:v>63.87</c:v>
                </c:pt>
                <c:pt idx="341">
                  <c:v>63.22</c:v>
                </c:pt>
                <c:pt idx="342">
                  <c:v>59.71</c:v>
                </c:pt>
                <c:pt idx="343">
                  <c:v>59.09</c:v>
                </c:pt>
                <c:pt idx="344">
                  <c:v>52.34</c:v>
                </c:pt>
                <c:pt idx="345">
                  <c:v>52.18</c:v>
                </c:pt>
                <c:pt idx="346">
                  <c:v>49.97</c:v>
                </c:pt>
                <c:pt idx="347">
                  <c:v>72.739999999999995</c:v>
                </c:pt>
                <c:pt idx="348">
                  <c:v>72.52</c:v>
                </c:pt>
                <c:pt idx="349">
                  <c:v>65.650000000000006</c:v>
                </c:pt>
                <c:pt idx="350">
                  <c:v>78.28</c:v>
                </c:pt>
                <c:pt idx="351">
                  <c:v>73.06</c:v>
                </c:pt>
                <c:pt idx="352">
                  <c:v>67.13</c:v>
                </c:pt>
                <c:pt idx="353">
                  <c:v>60.8</c:v>
                </c:pt>
                <c:pt idx="354">
                  <c:v>50.67</c:v>
                </c:pt>
                <c:pt idx="355">
                  <c:v>72.540000000000006</c:v>
                </c:pt>
                <c:pt idx="356">
                  <c:v>71.8</c:v>
                </c:pt>
                <c:pt idx="357">
                  <c:v>80.5</c:v>
                </c:pt>
                <c:pt idx="358">
                  <c:v>80.5</c:v>
                </c:pt>
                <c:pt idx="359">
                  <c:v>80.25</c:v>
                </c:pt>
                <c:pt idx="360">
                  <c:v>80.16</c:v>
                </c:pt>
                <c:pt idx="361">
                  <c:v>80</c:v>
                </c:pt>
                <c:pt idx="362">
                  <c:v>80</c:v>
                </c:pt>
                <c:pt idx="363">
                  <c:v>77.81</c:v>
                </c:pt>
                <c:pt idx="364">
                  <c:v>77.650000000000006</c:v>
                </c:pt>
                <c:pt idx="365">
                  <c:v>77.33</c:v>
                </c:pt>
                <c:pt idx="366">
                  <c:v>76.61</c:v>
                </c:pt>
                <c:pt idx="367">
                  <c:v>76.459999999999994</c:v>
                </c:pt>
                <c:pt idx="368">
                  <c:v>76.3</c:v>
                </c:pt>
                <c:pt idx="369">
                  <c:v>76.28</c:v>
                </c:pt>
                <c:pt idx="370">
                  <c:v>75</c:v>
                </c:pt>
                <c:pt idx="371">
                  <c:v>74.73</c:v>
                </c:pt>
                <c:pt idx="372">
                  <c:v>74.650000000000006</c:v>
                </c:pt>
                <c:pt idx="373">
                  <c:v>74.569999999999993</c:v>
                </c:pt>
                <c:pt idx="374">
                  <c:v>74.42</c:v>
                </c:pt>
                <c:pt idx="375">
                  <c:v>74.42</c:v>
                </c:pt>
                <c:pt idx="376">
                  <c:v>74.11</c:v>
                </c:pt>
                <c:pt idx="377">
                  <c:v>73.8</c:v>
                </c:pt>
                <c:pt idx="378">
                  <c:v>73.58</c:v>
                </c:pt>
                <c:pt idx="379">
                  <c:v>72.33</c:v>
                </c:pt>
                <c:pt idx="380">
                  <c:v>71.66</c:v>
                </c:pt>
                <c:pt idx="381">
                  <c:v>70.77</c:v>
                </c:pt>
                <c:pt idx="382">
                  <c:v>70.08</c:v>
                </c:pt>
                <c:pt idx="383">
                  <c:v>69.930000000000007</c:v>
                </c:pt>
                <c:pt idx="384">
                  <c:v>69.790000000000006</c:v>
                </c:pt>
                <c:pt idx="385">
                  <c:v>67.150000000000006</c:v>
                </c:pt>
                <c:pt idx="386">
                  <c:v>67.150000000000006</c:v>
                </c:pt>
                <c:pt idx="387">
                  <c:v>66.87</c:v>
                </c:pt>
                <c:pt idx="388">
                  <c:v>66.81</c:v>
                </c:pt>
                <c:pt idx="389">
                  <c:v>66.05</c:v>
                </c:pt>
                <c:pt idx="390">
                  <c:v>65.98</c:v>
                </c:pt>
                <c:pt idx="391">
                  <c:v>65.98</c:v>
                </c:pt>
                <c:pt idx="392">
                  <c:v>65.98</c:v>
                </c:pt>
                <c:pt idx="393">
                  <c:v>65.92</c:v>
                </c:pt>
                <c:pt idx="394">
                  <c:v>65.849999999999994</c:v>
                </c:pt>
                <c:pt idx="395">
                  <c:v>65.849999999999994</c:v>
                </c:pt>
                <c:pt idx="396">
                  <c:v>65.849999999999994</c:v>
                </c:pt>
                <c:pt idx="397">
                  <c:v>65.849999999999994</c:v>
                </c:pt>
                <c:pt idx="398">
                  <c:v>65.78</c:v>
                </c:pt>
                <c:pt idx="399">
                  <c:v>63.05</c:v>
                </c:pt>
                <c:pt idx="400">
                  <c:v>62.42</c:v>
                </c:pt>
                <c:pt idx="401">
                  <c:v>61.65</c:v>
                </c:pt>
                <c:pt idx="402">
                  <c:v>61.52</c:v>
                </c:pt>
                <c:pt idx="403">
                  <c:v>61.52</c:v>
                </c:pt>
                <c:pt idx="404">
                  <c:v>60.89</c:v>
                </c:pt>
                <c:pt idx="405">
                  <c:v>59.66</c:v>
                </c:pt>
                <c:pt idx="406">
                  <c:v>59.06</c:v>
                </c:pt>
                <c:pt idx="407">
                  <c:v>58.64</c:v>
                </c:pt>
                <c:pt idx="408">
                  <c:v>56.81</c:v>
                </c:pt>
                <c:pt idx="409">
                  <c:v>55.65</c:v>
                </c:pt>
                <c:pt idx="410">
                  <c:v>55.54</c:v>
                </c:pt>
                <c:pt idx="411">
                  <c:v>55.54</c:v>
                </c:pt>
                <c:pt idx="412">
                  <c:v>52.57</c:v>
                </c:pt>
                <c:pt idx="413">
                  <c:v>52.41</c:v>
                </c:pt>
                <c:pt idx="414">
                  <c:v>51.46</c:v>
                </c:pt>
                <c:pt idx="415">
                  <c:v>51.25</c:v>
                </c:pt>
                <c:pt idx="416">
                  <c:v>51.04</c:v>
                </c:pt>
                <c:pt idx="417">
                  <c:v>50.62</c:v>
                </c:pt>
                <c:pt idx="418">
                  <c:v>75.569999999999993</c:v>
                </c:pt>
                <c:pt idx="419">
                  <c:v>70</c:v>
                </c:pt>
                <c:pt idx="420">
                  <c:v>59.21</c:v>
                </c:pt>
                <c:pt idx="421">
                  <c:v>57.19</c:v>
                </c:pt>
                <c:pt idx="422">
                  <c:v>50.19</c:v>
                </c:pt>
                <c:pt idx="423">
                  <c:v>81.069999999999993</c:v>
                </c:pt>
                <c:pt idx="424">
                  <c:v>57.84</c:v>
                </c:pt>
                <c:pt idx="425">
                  <c:v>56.61</c:v>
                </c:pt>
                <c:pt idx="426">
                  <c:v>52.85</c:v>
                </c:pt>
                <c:pt idx="427">
                  <c:v>78.569999999999993</c:v>
                </c:pt>
                <c:pt idx="428">
                  <c:v>74.78</c:v>
                </c:pt>
                <c:pt idx="429">
                  <c:v>72.08</c:v>
                </c:pt>
                <c:pt idx="430">
                  <c:v>71.78</c:v>
                </c:pt>
                <c:pt idx="431">
                  <c:v>70.69</c:v>
                </c:pt>
                <c:pt idx="432">
                  <c:v>58.08</c:v>
                </c:pt>
                <c:pt idx="433">
                  <c:v>56.68</c:v>
                </c:pt>
                <c:pt idx="434">
                  <c:v>52.8</c:v>
                </c:pt>
                <c:pt idx="435">
                  <c:v>50.57</c:v>
                </c:pt>
                <c:pt idx="436">
                  <c:v>78.98</c:v>
                </c:pt>
                <c:pt idx="437">
                  <c:v>76.3</c:v>
                </c:pt>
                <c:pt idx="438">
                  <c:v>75.36</c:v>
                </c:pt>
                <c:pt idx="439">
                  <c:v>71.42</c:v>
                </c:pt>
                <c:pt idx="440">
                  <c:v>66.03</c:v>
                </c:pt>
                <c:pt idx="441">
                  <c:v>56.8</c:v>
                </c:pt>
                <c:pt idx="442">
                  <c:v>80.98</c:v>
                </c:pt>
                <c:pt idx="443">
                  <c:v>80.63</c:v>
                </c:pt>
                <c:pt idx="444">
                  <c:v>80.63</c:v>
                </c:pt>
                <c:pt idx="445">
                  <c:v>80.63</c:v>
                </c:pt>
                <c:pt idx="446">
                  <c:v>80.63</c:v>
                </c:pt>
                <c:pt idx="447">
                  <c:v>80.540000000000006</c:v>
                </c:pt>
                <c:pt idx="448">
                  <c:v>80.05</c:v>
                </c:pt>
                <c:pt idx="449">
                  <c:v>79.72</c:v>
                </c:pt>
                <c:pt idx="450">
                  <c:v>79.55</c:v>
                </c:pt>
                <c:pt idx="451">
                  <c:v>79.47</c:v>
                </c:pt>
                <c:pt idx="452">
                  <c:v>78.040000000000006</c:v>
                </c:pt>
                <c:pt idx="453">
                  <c:v>77.88</c:v>
                </c:pt>
                <c:pt idx="454">
                  <c:v>77.8</c:v>
                </c:pt>
                <c:pt idx="455">
                  <c:v>75.83</c:v>
                </c:pt>
                <c:pt idx="456">
                  <c:v>75.760000000000005</c:v>
                </c:pt>
                <c:pt idx="457">
                  <c:v>75.599999999999994</c:v>
                </c:pt>
                <c:pt idx="458">
                  <c:v>75.209999999999994</c:v>
                </c:pt>
                <c:pt idx="459">
                  <c:v>75.13</c:v>
                </c:pt>
                <c:pt idx="460">
                  <c:v>75.05</c:v>
                </c:pt>
                <c:pt idx="461">
                  <c:v>75.05</c:v>
                </c:pt>
                <c:pt idx="462">
                  <c:v>74.89</c:v>
                </c:pt>
                <c:pt idx="463">
                  <c:v>74.58</c:v>
                </c:pt>
                <c:pt idx="464">
                  <c:v>74.510000000000005</c:v>
                </c:pt>
                <c:pt idx="465">
                  <c:v>74.2</c:v>
                </c:pt>
                <c:pt idx="466">
                  <c:v>73.52</c:v>
                </c:pt>
                <c:pt idx="467">
                  <c:v>72.900000000000006</c:v>
                </c:pt>
                <c:pt idx="468">
                  <c:v>72.52</c:v>
                </c:pt>
                <c:pt idx="469">
                  <c:v>70.06</c:v>
                </c:pt>
                <c:pt idx="470">
                  <c:v>69.760000000000005</c:v>
                </c:pt>
                <c:pt idx="471">
                  <c:v>69.55</c:v>
                </c:pt>
                <c:pt idx="472">
                  <c:v>69.55</c:v>
                </c:pt>
                <c:pt idx="473">
                  <c:v>69.47</c:v>
                </c:pt>
                <c:pt idx="474">
                  <c:v>69.040000000000006</c:v>
                </c:pt>
                <c:pt idx="475">
                  <c:v>68.69</c:v>
                </c:pt>
                <c:pt idx="476">
                  <c:v>68.55</c:v>
                </c:pt>
                <c:pt idx="477">
                  <c:v>67.94</c:v>
                </c:pt>
                <c:pt idx="478">
                  <c:v>67.87</c:v>
                </c:pt>
                <c:pt idx="479">
                  <c:v>67.59</c:v>
                </c:pt>
                <c:pt idx="480">
                  <c:v>67.099999999999994</c:v>
                </c:pt>
                <c:pt idx="481">
                  <c:v>64.040000000000006</c:v>
                </c:pt>
                <c:pt idx="482">
                  <c:v>63.91</c:v>
                </c:pt>
                <c:pt idx="483">
                  <c:v>63.85</c:v>
                </c:pt>
                <c:pt idx="484">
                  <c:v>63.59</c:v>
                </c:pt>
                <c:pt idx="485">
                  <c:v>63.03</c:v>
                </c:pt>
                <c:pt idx="486">
                  <c:v>62.9</c:v>
                </c:pt>
                <c:pt idx="487">
                  <c:v>61.74</c:v>
                </c:pt>
                <c:pt idx="488">
                  <c:v>61.07</c:v>
                </c:pt>
                <c:pt idx="489">
                  <c:v>60.27</c:v>
                </c:pt>
                <c:pt idx="490">
                  <c:v>52.66</c:v>
                </c:pt>
                <c:pt idx="491">
                  <c:v>51.14</c:v>
                </c:pt>
                <c:pt idx="492">
                  <c:v>50.26</c:v>
                </c:pt>
                <c:pt idx="493">
                  <c:v>50.11</c:v>
                </c:pt>
                <c:pt idx="494">
                  <c:v>69.44</c:v>
                </c:pt>
                <c:pt idx="495">
                  <c:v>67.59</c:v>
                </c:pt>
                <c:pt idx="496">
                  <c:v>80.790000000000006</c:v>
                </c:pt>
                <c:pt idx="497">
                  <c:v>80.55</c:v>
                </c:pt>
                <c:pt idx="498">
                  <c:v>78.510000000000005</c:v>
                </c:pt>
                <c:pt idx="499">
                  <c:v>76.709999999999994</c:v>
                </c:pt>
                <c:pt idx="500">
                  <c:v>73.430000000000007</c:v>
                </c:pt>
                <c:pt idx="501">
                  <c:v>65.72</c:v>
                </c:pt>
                <c:pt idx="502">
                  <c:v>60.3</c:v>
                </c:pt>
                <c:pt idx="503">
                  <c:v>54.76</c:v>
                </c:pt>
                <c:pt idx="504">
                  <c:v>53.5</c:v>
                </c:pt>
                <c:pt idx="505">
                  <c:v>53.27</c:v>
                </c:pt>
                <c:pt idx="506">
                  <c:v>81.22</c:v>
                </c:pt>
                <c:pt idx="507">
                  <c:v>80.48</c:v>
                </c:pt>
                <c:pt idx="508">
                  <c:v>78.819999999999993</c:v>
                </c:pt>
                <c:pt idx="509">
                  <c:v>78.739999999999995</c:v>
                </c:pt>
                <c:pt idx="510">
                  <c:v>77.400000000000006</c:v>
                </c:pt>
                <c:pt idx="511">
                  <c:v>76.239999999999995</c:v>
                </c:pt>
                <c:pt idx="512">
                  <c:v>74.34</c:v>
                </c:pt>
                <c:pt idx="513">
                  <c:v>72.819999999999993</c:v>
                </c:pt>
                <c:pt idx="514">
                  <c:v>72.75</c:v>
                </c:pt>
                <c:pt idx="515">
                  <c:v>68.89</c:v>
                </c:pt>
                <c:pt idx="516">
                  <c:v>59.92</c:v>
                </c:pt>
                <c:pt idx="517">
                  <c:v>55.07</c:v>
                </c:pt>
                <c:pt idx="518">
                  <c:v>52.27</c:v>
                </c:pt>
                <c:pt idx="519">
                  <c:v>82.24</c:v>
                </c:pt>
                <c:pt idx="520">
                  <c:v>82.07</c:v>
                </c:pt>
                <c:pt idx="521">
                  <c:v>80.53</c:v>
                </c:pt>
                <c:pt idx="522">
                  <c:v>80.11</c:v>
                </c:pt>
                <c:pt idx="523">
                  <c:v>80.11</c:v>
                </c:pt>
                <c:pt idx="524">
                  <c:v>79.38</c:v>
                </c:pt>
                <c:pt idx="525">
                  <c:v>77.8</c:v>
                </c:pt>
                <c:pt idx="526">
                  <c:v>77.8</c:v>
                </c:pt>
                <c:pt idx="527">
                  <c:v>77.66</c:v>
                </c:pt>
                <c:pt idx="528">
                  <c:v>77.48</c:v>
                </c:pt>
                <c:pt idx="529">
                  <c:v>77.48</c:v>
                </c:pt>
                <c:pt idx="530">
                  <c:v>76.760000000000005</c:v>
                </c:pt>
                <c:pt idx="531">
                  <c:v>76.599999999999994</c:v>
                </c:pt>
                <c:pt idx="532">
                  <c:v>75.38</c:v>
                </c:pt>
                <c:pt idx="533">
                  <c:v>75.38</c:v>
                </c:pt>
                <c:pt idx="534">
                  <c:v>73.930000000000007</c:v>
                </c:pt>
                <c:pt idx="535">
                  <c:v>73.849999999999994</c:v>
                </c:pt>
                <c:pt idx="536">
                  <c:v>73.17</c:v>
                </c:pt>
                <c:pt idx="537">
                  <c:v>72.87</c:v>
                </c:pt>
                <c:pt idx="538">
                  <c:v>72.650000000000006</c:v>
                </c:pt>
                <c:pt idx="539">
                  <c:v>71.97</c:v>
                </c:pt>
                <c:pt idx="540">
                  <c:v>71.75</c:v>
                </c:pt>
                <c:pt idx="541">
                  <c:v>69.98</c:v>
                </c:pt>
                <c:pt idx="542">
                  <c:v>68.7</c:v>
                </c:pt>
                <c:pt idx="543">
                  <c:v>67.39</c:v>
                </c:pt>
                <c:pt idx="544">
                  <c:v>66.900000000000006</c:v>
                </c:pt>
                <c:pt idx="545">
                  <c:v>66.760000000000005</c:v>
                </c:pt>
                <c:pt idx="546">
                  <c:v>66.7</c:v>
                </c:pt>
                <c:pt idx="547">
                  <c:v>66.63</c:v>
                </c:pt>
                <c:pt idx="548">
                  <c:v>66.150000000000006</c:v>
                </c:pt>
                <c:pt idx="549">
                  <c:v>66.150000000000006</c:v>
                </c:pt>
                <c:pt idx="550">
                  <c:v>65.88</c:v>
                </c:pt>
                <c:pt idx="551">
                  <c:v>64.989999999999995</c:v>
                </c:pt>
                <c:pt idx="552">
                  <c:v>64.989999999999995</c:v>
                </c:pt>
                <c:pt idx="553">
                  <c:v>64.16</c:v>
                </c:pt>
                <c:pt idx="554">
                  <c:v>63.54</c:v>
                </c:pt>
                <c:pt idx="555">
                  <c:v>63.14</c:v>
                </c:pt>
                <c:pt idx="556">
                  <c:v>61.99</c:v>
                </c:pt>
                <c:pt idx="557">
                  <c:v>61.68</c:v>
                </c:pt>
                <c:pt idx="558">
                  <c:v>61.14</c:v>
                </c:pt>
                <c:pt idx="559">
                  <c:v>61.01</c:v>
                </c:pt>
                <c:pt idx="560">
                  <c:v>60.91</c:v>
                </c:pt>
                <c:pt idx="561">
                  <c:v>60.66</c:v>
                </c:pt>
                <c:pt idx="562">
                  <c:v>60.26</c:v>
                </c:pt>
                <c:pt idx="563">
                  <c:v>57.51</c:v>
                </c:pt>
                <c:pt idx="564">
                  <c:v>55.43</c:v>
                </c:pt>
                <c:pt idx="565">
                  <c:v>55.2</c:v>
                </c:pt>
                <c:pt idx="566">
                  <c:v>54.76</c:v>
                </c:pt>
                <c:pt idx="567">
                  <c:v>54.59</c:v>
                </c:pt>
                <c:pt idx="568">
                  <c:v>52.6</c:v>
                </c:pt>
                <c:pt idx="569">
                  <c:v>49.76</c:v>
                </c:pt>
                <c:pt idx="570">
                  <c:v>73.099999999999994</c:v>
                </c:pt>
                <c:pt idx="571">
                  <c:v>72.209999999999994</c:v>
                </c:pt>
                <c:pt idx="572">
                  <c:v>68.010000000000005</c:v>
                </c:pt>
                <c:pt idx="573">
                  <c:v>64.92</c:v>
                </c:pt>
                <c:pt idx="574">
                  <c:v>51.66</c:v>
                </c:pt>
                <c:pt idx="575">
                  <c:v>77.2</c:v>
                </c:pt>
                <c:pt idx="576">
                  <c:v>72.8</c:v>
                </c:pt>
                <c:pt idx="577">
                  <c:v>67.319999999999993</c:v>
                </c:pt>
                <c:pt idx="578">
                  <c:v>65.08</c:v>
                </c:pt>
                <c:pt idx="579">
                  <c:v>62.74</c:v>
                </c:pt>
                <c:pt idx="580">
                  <c:v>54.93</c:v>
                </c:pt>
                <c:pt idx="581">
                  <c:v>53.93</c:v>
                </c:pt>
                <c:pt idx="582">
                  <c:v>78.81</c:v>
                </c:pt>
                <c:pt idx="583">
                  <c:v>61.99</c:v>
                </c:pt>
                <c:pt idx="584">
                  <c:v>55.6</c:v>
                </c:pt>
                <c:pt idx="585">
                  <c:v>78</c:v>
                </c:pt>
                <c:pt idx="586">
                  <c:v>72.650000000000006</c:v>
                </c:pt>
                <c:pt idx="587">
                  <c:v>63.28</c:v>
                </c:pt>
                <c:pt idx="588">
                  <c:v>55.95</c:v>
                </c:pt>
                <c:pt idx="589">
                  <c:v>52.84</c:v>
                </c:pt>
                <c:pt idx="590">
                  <c:v>85.13</c:v>
                </c:pt>
                <c:pt idx="591">
                  <c:v>85.13</c:v>
                </c:pt>
                <c:pt idx="592">
                  <c:v>85.04</c:v>
                </c:pt>
                <c:pt idx="593">
                  <c:v>80.53</c:v>
                </c:pt>
                <c:pt idx="594">
                  <c:v>80.28</c:v>
                </c:pt>
                <c:pt idx="595">
                  <c:v>80.12</c:v>
                </c:pt>
                <c:pt idx="596">
                  <c:v>80.040000000000006</c:v>
                </c:pt>
                <c:pt idx="597">
                  <c:v>77.97</c:v>
                </c:pt>
                <c:pt idx="598">
                  <c:v>77.89</c:v>
                </c:pt>
                <c:pt idx="599">
                  <c:v>77.73</c:v>
                </c:pt>
                <c:pt idx="600">
                  <c:v>77.489999999999995</c:v>
                </c:pt>
                <c:pt idx="601">
                  <c:v>77.17</c:v>
                </c:pt>
                <c:pt idx="602">
                  <c:v>75.8</c:v>
                </c:pt>
                <c:pt idx="603">
                  <c:v>75.33</c:v>
                </c:pt>
                <c:pt idx="604">
                  <c:v>75.25</c:v>
                </c:pt>
                <c:pt idx="605">
                  <c:v>75.25</c:v>
                </c:pt>
                <c:pt idx="606">
                  <c:v>75.25</c:v>
                </c:pt>
                <c:pt idx="607">
                  <c:v>75.02</c:v>
                </c:pt>
                <c:pt idx="608">
                  <c:v>74.94</c:v>
                </c:pt>
                <c:pt idx="609">
                  <c:v>74.91</c:v>
                </c:pt>
                <c:pt idx="610">
                  <c:v>74.55</c:v>
                </c:pt>
                <c:pt idx="611">
                  <c:v>74.55</c:v>
                </c:pt>
                <c:pt idx="612">
                  <c:v>74.55</c:v>
                </c:pt>
                <c:pt idx="613">
                  <c:v>74.55</c:v>
                </c:pt>
                <c:pt idx="614">
                  <c:v>74.55</c:v>
                </c:pt>
                <c:pt idx="615">
                  <c:v>74.55</c:v>
                </c:pt>
                <c:pt idx="616">
                  <c:v>74.48</c:v>
                </c:pt>
                <c:pt idx="617">
                  <c:v>73.95</c:v>
                </c:pt>
                <c:pt idx="618">
                  <c:v>73.8</c:v>
                </c:pt>
                <c:pt idx="619">
                  <c:v>73.45</c:v>
                </c:pt>
                <c:pt idx="620">
                  <c:v>73.45</c:v>
                </c:pt>
                <c:pt idx="621">
                  <c:v>73.22</c:v>
                </c:pt>
                <c:pt idx="622">
                  <c:v>72.989999999999995</c:v>
                </c:pt>
                <c:pt idx="623">
                  <c:v>72.31</c:v>
                </c:pt>
                <c:pt idx="624">
                  <c:v>72.010000000000005</c:v>
                </c:pt>
                <c:pt idx="625">
                  <c:v>72.010000000000005</c:v>
                </c:pt>
                <c:pt idx="626">
                  <c:v>72.010000000000005</c:v>
                </c:pt>
                <c:pt idx="627">
                  <c:v>72.010000000000005</c:v>
                </c:pt>
                <c:pt idx="628">
                  <c:v>72.010000000000005</c:v>
                </c:pt>
                <c:pt idx="629">
                  <c:v>71.94</c:v>
                </c:pt>
                <c:pt idx="630">
                  <c:v>71.94</c:v>
                </c:pt>
                <c:pt idx="631">
                  <c:v>71.94</c:v>
                </c:pt>
                <c:pt idx="632">
                  <c:v>71.209999999999994</c:v>
                </c:pt>
                <c:pt idx="633">
                  <c:v>71.069999999999993</c:v>
                </c:pt>
                <c:pt idx="634">
                  <c:v>69.540000000000006</c:v>
                </c:pt>
                <c:pt idx="635">
                  <c:v>69.260000000000005</c:v>
                </c:pt>
                <c:pt idx="636">
                  <c:v>69.19</c:v>
                </c:pt>
                <c:pt idx="637">
                  <c:v>68.84</c:v>
                </c:pt>
                <c:pt idx="638">
                  <c:v>67.94</c:v>
                </c:pt>
                <c:pt idx="639">
                  <c:v>65.790000000000006</c:v>
                </c:pt>
                <c:pt idx="640">
                  <c:v>65.45</c:v>
                </c:pt>
                <c:pt idx="641">
                  <c:v>65.05</c:v>
                </c:pt>
                <c:pt idx="642">
                  <c:v>64.92</c:v>
                </c:pt>
                <c:pt idx="643">
                  <c:v>64.92</c:v>
                </c:pt>
                <c:pt idx="644">
                  <c:v>64.92</c:v>
                </c:pt>
                <c:pt idx="645">
                  <c:v>64.05</c:v>
                </c:pt>
                <c:pt idx="646">
                  <c:v>64.05</c:v>
                </c:pt>
                <c:pt idx="647">
                  <c:v>63.09</c:v>
                </c:pt>
                <c:pt idx="648">
                  <c:v>62.13</c:v>
                </c:pt>
                <c:pt idx="649">
                  <c:v>59.72</c:v>
                </c:pt>
                <c:pt idx="650">
                  <c:v>59.6</c:v>
                </c:pt>
                <c:pt idx="651">
                  <c:v>58.74</c:v>
                </c:pt>
                <c:pt idx="652">
                  <c:v>58.08</c:v>
                </c:pt>
                <c:pt idx="653">
                  <c:v>56.56</c:v>
                </c:pt>
                <c:pt idx="654">
                  <c:v>56.32</c:v>
                </c:pt>
                <c:pt idx="655">
                  <c:v>56.04</c:v>
                </c:pt>
                <c:pt idx="656">
                  <c:v>54.57</c:v>
                </c:pt>
                <c:pt idx="657">
                  <c:v>53.68</c:v>
                </c:pt>
                <c:pt idx="658">
                  <c:v>53.35</c:v>
                </c:pt>
                <c:pt idx="659">
                  <c:v>51.78</c:v>
                </c:pt>
                <c:pt idx="660">
                  <c:v>50.83</c:v>
                </c:pt>
                <c:pt idx="661">
                  <c:v>61.08</c:v>
                </c:pt>
                <c:pt idx="662">
                  <c:v>77.47</c:v>
                </c:pt>
                <c:pt idx="663">
                  <c:v>76.3</c:v>
                </c:pt>
                <c:pt idx="664">
                  <c:v>73.260000000000005</c:v>
                </c:pt>
                <c:pt idx="665">
                  <c:v>71.349999999999994</c:v>
                </c:pt>
                <c:pt idx="666">
                  <c:v>68.84</c:v>
                </c:pt>
                <c:pt idx="667">
                  <c:v>61.66</c:v>
                </c:pt>
                <c:pt idx="668">
                  <c:v>58.32</c:v>
                </c:pt>
                <c:pt idx="669">
                  <c:v>57.96</c:v>
                </c:pt>
                <c:pt idx="670">
                  <c:v>54.51</c:v>
                </c:pt>
                <c:pt idx="671">
                  <c:v>78.13</c:v>
                </c:pt>
                <c:pt idx="672">
                  <c:v>76.67</c:v>
                </c:pt>
                <c:pt idx="673">
                  <c:v>72.540000000000006</c:v>
                </c:pt>
                <c:pt idx="674">
                  <c:v>71.739999999999995</c:v>
                </c:pt>
                <c:pt idx="675">
                  <c:v>71.56</c:v>
                </c:pt>
                <c:pt idx="676">
                  <c:v>68.77</c:v>
                </c:pt>
                <c:pt idx="677">
                  <c:v>64.06</c:v>
                </c:pt>
                <c:pt idx="678">
                  <c:v>57.25</c:v>
                </c:pt>
                <c:pt idx="679">
                  <c:v>57.08</c:v>
                </c:pt>
                <c:pt idx="680">
                  <c:v>51.48</c:v>
                </c:pt>
                <c:pt idx="681">
                  <c:v>67.680000000000007</c:v>
                </c:pt>
                <c:pt idx="682">
                  <c:v>63.31</c:v>
                </c:pt>
                <c:pt idx="683">
                  <c:v>82.4</c:v>
                </c:pt>
                <c:pt idx="684">
                  <c:v>81.13</c:v>
                </c:pt>
                <c:pt idx="685">
                  <c:v>80.540000000000006</c:v>
                </c:pt>
                <c:pt idx="686">
                  <c:v>77.77</c:v>
                </c:pt>
                <c:pt idx="687">
                  <c:v>77.650000000000006</c:v>
                </c:pt>
                <c:pt idx="688">
                  <c:v>76.930000000000007</c:v>
                </c:pt>
                <c:pt idx="689">
                  <c:v>76.77</c:v>
                </c:pt>
                <c:pt idx="690">
                  <c:v>76.3</c:v>
                </c:pt>
                <c:pt idx="691">
                  <c:v>75.180000000000007</c:v>
                </c:pt>
                <c:pt idx="692">
                  <c:v>75.180000000000007</c:v>
                </c:pt>
                <c:pt idx="693">
                  <c:v>75.02</c:v>
                </c:pt>
                <c:pt idx="694">
                  <c:v>74.94</c:v>
                </c:pt>
                <c:pt idx="695">
                  <c:v>74.94</c:v>
                </c:pt>
                <c:pt idx="696">
                  <c:v>74.25</c:v>
                </c:pt>
                <c:pt idx="697">
                  <c:v>74.17</c:v>
                </c:pt>
                <c:pt idx="698">
                  <c:v>72.48</c:v>
                </c:pt>
                <c:pt idx="699">
                  <c:v>72.180000000000007</c:v>
                </c:pt>
                <c:pt idx="700">
                  <c:v>72.099999999999994</c:v>
                </c:pt>
                <c:pt idx="701">
                  <c:v>72.099999999999994</c:v>
                </c:pt>
                <c:pt idx="702">
                  <c:v>71.930000000000007</c:v>
                </c:pt>
                <c:pt idx="703">
                  <c:v>71.81</c:v>
                </c:pt>
                <c:pt idx="704">
                  <c:v>70.67</c:v>
                </c:pt>
                <c:pt idx="705">
                  <c:v>70.099999999999994</c:v>
                </c:pt>
                <c:pt idx="706">
                  <c:v>69.36</c:v>
                </c:pt>
                <c:pt idx="707">
                  <c:v>68.52</c:v>
                </c:pt>
                <c:pt idx="708">
                  <c:v>68.38</c:v>
                </c:pt>
                <c:pt idx="709">
                  <c:v>67.48</c:v>
                </c:pt>
                <c:pt idx="710">
                  <c:v>67.33</c:v>
                </c:pt>
                <c:pt idx="711">
                  <c:v>66.64</c:v>
                </c:pt>
                <c:pt idx="712">
                  <c:v>65.34</c:v>
                </c:pt>
                <c:pt idx="713">
                  <c:v>65.14</c:v>
                </c:pt>
                <c:pt idx="714">
                  <c:v>64.94</c:v>
                </c:pt>
                <c:pt idx="715">
                  <c:v>64.53</c:v>
                </c:pt>
                <c:pt idx="716">
                  <c:v>64.33</c:v>
                </c:pt>
                <c:pt idx="717">
                  <c:v>64.010000000000005</c:v>
                </c:pt>
                <c:pt idx="718">
                  <c:v>61.89</c:v>
                </c:pt>
                <c:pt idx="719">
                  <c:v>60</c:v>
                </c:pt>
                <c:pt idx="720">
                  <c:v>59.62</c:v>
                </c:pt>
                <c:pt idx="721">
                  <c:v>58.9</c:v>
                </c:pt>
                <c:pt idx="722">
                  <c:v>57.77</c:v>
                </c:pt>
                <c:pt idx="723">
                  <c:v>56.35</c:v>
                </c:pt>
                <c:pt idx="724">
                  <c:v>55.03</c:v>
                </c:pt>
                <c:pt idx="725">
                  <c:v>54.81</c:v>
                </c:pt>
                <c:pt idx="726">
                  <c:v>54.75</c:v>
                </c:pt>
                <c:pt idx="727">
                  <c:v>51.92</c:v>
                </c:pt>
                <c:pt idx="728">
                  <c:v>51.39</c:v>
                </c:pt>
                <c:pt idx="729">
                  <c:v>49.78</c:v>
                </c:pt>
                <c:pt idx="730">
                  <c:v>49.78</c:v>
                </c:pt>
                <c:pt idx="731">
                  <c:v>77.8</c:v>
                </c:pt>
                <c:pt idx="732">
                  <c:v>72.14</c:v>
                </c:pt>
                <c:pt idx="733">
                  <c:v>60.88</c:v>
                </c:pt>
                <c:pt idx="734">
                  <c:v>56.06</c:v>
                </c:pt>
                <c:pt idx="735">
                  <c:v>79.31</c:v>
                </c:pt>
                <c:pt idx="736">
                  <c:v>77.989999999999995</c:v>
                </c:pt>
                <c:pt idx="737">
                  <c:v>71.900000000000006</c:v>
                </c:pt>
                <c:pt idx="738">
                  <c:v>65.06</c:v>
                </c:pt>
                <c:pt idx="739">
                  <c:v>60.26</c:v>
                </c:pt>
                <c:pt idx="740">
                  <c:v>54.84</c:v>
                </c:pt>
                <c:pt idx="741">
                  <c:v>50.26</c:v>
                </c:pt>
                <c:pt idx="742">
                  <c:v>78.73</c:v>
                </c:pt>
                <c:pt idx="743">
                  <c:v>72.209999999999994</c:v>
                </c:pt>
                <c:pt idx="744">
                  <c:v>72.06</c:v>
                </c:pt>
                <c:pt idx="745">
                  <c:v>67.400000000000006</c:v>
                </c:pt>
                <c:pt idx="746">
                  <c:v>66.239999999999995</c:v>
                </c:pt>
                <c:pt idx="747">
                  <c:v>54.51</c:v>
                </c:pt>
                <c:pt idx="748">
                  <c:v>54.23</c:v>
                </c:pt>
                <c:pt idx="749">
                  <c:v>53.21</c:v>
                </c:pt>
                <c:pt idx="750">
                  <c:v>75.67</c:v>
                </c:pt>
                <c:pt idx="751">
                  <c:v>72.099999999999994</c:v>
                </c:pt>
                <c:pt idx="752">
                  <c:v>69.900000000000006</c:v>
                </c:pt>
                <c:pt idx="753">
                  <c:v>69.06</c:v>
                </c:pt>
                <c:pt idx="754">
                  <c:v>67.41</c:v>
                </c:pt>
                <c:pt idx="755">
                  <c:v>59.53</c:v>
                </c:pt>
                <c:pt idx="756">
                  <c:v>57.84</c:v>
                </c:pt>
                <c:pt idx="757">
                  <c:v>57.78</c:v>
                </c:pt>
                <c:pt idx="758">
                  <c:v>55.98</c:v>
                </c:pt>
                <c:pt idx="759">
                  <c:v>79.760000000000005</c:v>
                </c:pt>
                <c:pt idx="760">
                  <c:v>78.53</c:v>
                </c:pt>
                <c:pt idx="761">
                  <c:v>78.45</c:v>
                </c:pt>
                <c:pt idx="762">
                  <c:v>77.8</c:v>
                </c:pt>
                <c:pt idx="763">
                  <c:v>77.8</c:v>
                </c:pt>
                <c:pt idx="764">
                  <c:v>77.8</c:v>
                </c:pt>
                <c:pt idx="765">
                  <c:v>77.48</c:v>
                </c:pt>
                <c:pt idx="766">
                  <c:v>75.08</c:v>
                </c:pt>
                <c:pt idx="767">
                  <c:v>74.31</c:v>
                </c:pt>
                <c:pt idx="768">
                  <c:v>72.77</c:v>
                </c:pt>
                <c:pt idx="769">
                  <c:v>72.239999999999995</c:v>
                </c:pt>
                <c:pt idx="770">
                  <c:v>71.27</c:v>
                </c:pt>
                <c:pt idx="771">
                  <c:v>71.14</c:v>
                </c:pt>
                <c:pt idx="772">
                  <c:v>70.319999999999993</c:v>
                </c:pt>
                <c:pt idx="773">
                  <c:v>70.3</c:v>
                </c:pt>
                <c:pt idx="774">
                  <c:v>70.16</c:v>
                </c:pt>
                <c:pt idx="775">
                  <c:v>70.16</c:v>
                </c:pt>
                <c:pt idx="776">
                  <c:v>69.58</c:v>
                </c:pt>
                <c:pt idx="777">
                  <c:v>69.37</c:v>
                </c:pt>
                <c:pt idx="778">
                  <c:v>69.37</c:v>
                </c:pt>
                <c:pt idx="779">
                  <c:v>67.91</c:v>
                </c:pt>
                <c:pt idx="780">
                  <c:v>67.91</c:v>
                </c:pt>
                <c:pt idx="781">
                  <c:v>67.89</c:v>
                </c:pt>
                <c:pt idx="782">
                  <c:v>67.28</c:v>
                </c:pt>
                <c:pt idx="783">
                  <c:v>67.14</c:v>
                </c:pt>
                <c:pt idx="784">
                  <c:v>66.94</c:v>
                </c:pt>
                <c:pt idx="785">
                  <c:v>65.66</c:v>
                </c:pt>
                <c:pt idx="786">
                  <c:v>65.38</c:v>
                </c:pt>
                <c:pt idx="787">
                  <c:v>65.180000000000007</c:v>
                </c:pt>
                <c:pt idx="788">
                  <c:v>64.58</c:v>
                </c:pt>
                <c:pt idx="789">
                  <c:v>64.58</c:v>
                </c:pt>
                <c:pt idx="790">
                  <c:v>64.38</c:v>
                </c:pt>
                <c:pt idx="791">
                  <c:v>64.31</c:v>
                </c:pt>
                <c:pt idx="792">
                  <c:v>63.79</c:v>
                </c:pt>
                <c:pt idx="793">
                  <c:v>62.47</c:v>
                </c:pt>
                <c:pt idx="794">
                  <c:v>62.47</c:v>
                </c:pt>
                <c:pt idx="795">
                  <c:v>62.28</c:v>
                </c:pt>
                <c:pt idx="796">
                  <c:v>61.16</c:v>
                </c:pt>
                <c:pt idx="797">
                  <c:v>60.54</c:v>
                </c:pt>
                <c:pt idx="798">
                  <c:v>60.1</c:v>
                </c:pt>
                <c:pt idx="799">
                  <c:v>59.91</c:v>
                </c:pt>
                <c:pt idx="800">
                  <c:v>58.38</c:v>
                </c:pt>
                <c:pt idx="801">
                  <c:v>58.38</c:v>
                </c:pt>
                <c:pt idx="802">
                  <c:v>58.32</c:v>
                </c:pt>
                <c:pt idx="803">
                  <c:v>56.96</c:v>
                </c:pt>
                <c:pt idx="804">
                  <c:v>56.8</c:v>
                </c:pt>
                <c:pt idx="805">
                  <c:v>56.74</c:v>
                </c:pt>
                <c:pt idx="806">
                  <c:v>56.68</c:v>
                </c:pt>
                <c:pt idx="807">
                  <c:v>54.89</c:v>
                </c:pt>
                <c:pt idx="808">
                  <c:v>54.72</c:v>
                </c:pt>
                <c:pt idx="809">
                  <c:v>54.22</c:v>
                </c:pt>
                <c:pt idx="810">
                  <c:v>53.17</c:v>
                </c:pt>
                <c:pt idx="811">
                  <c:v>52.58</c:v>
                </c:pt>
                <c:pt idx="812">
                  <c:v>51.67</c:v>
                </c:pt>
                <c:pt idx="813">
                  <c:v>51.51</c:v>
                </c:pt>
                <c:pt idx="814">
                  <c:v>51.25</c:v>
                </c:pt>
                <c:pt idx="815">
                  <c:v>50.13</c:v>
                </c:pt>
                <c:pt idx="816">
                  <c:v>49.96</c:v>
                </c:pt>
                <c:pt idx="817">
                  <c:v>71.209999999999994</c:v>
                </c:pt>
                <c:pt idx="818">
                  <c:v>71.13</c:v>
                </c:pt>
                <c:pt idx="819">
                  <c:v>53.92</c:v>
                </c:pt>
                <c:pt idx="820">
                  <c:v>75.72</c:v>
                </c:pt>
                <c:pt idx="821">
                  <c:v>72.16</c:v>
                </c:pt>
                <c:pt idx="822">
                  <c:v>70.77</c:v>
                </c:pt>
                <c:pt idx="823">
                  <c:v>70.69</c:v>
                </c:pt>
                <c:pt idx="824">
                  <c:v>68.72</c:v>
                </c:pt>
                <c:pt idx="825">
                  <c:v>68.33</c:v>
                </c:pt>
                <c:pt idx="826">
                  <c:v>66.94</c:v>
                </c:pt>
                <c:pt idx="827">
                  <c:v>65.239999999999995</c:v>
                </c:pt>
                <c:pt idx="828">
                  <c:v>53.26</c:v>
                </c:pt>
                <c:pt idx="829">
                  <c:v>52.52</c:v>
                </c:pt>
                <c:pt idx="830">
                  <c:v>68.510000000000005</c:v>
                </c:pt>
                <c:pt idx="831">
                  <c:v>70.430000000000007</c:v>
                </c:pt>
                <c:pt idx="832">
                  <c:v>68.61</c:v>
                </c:pt>
                <c:pt idx="833">
                  <c:v>66.81</c:v>
                </c:pt>
                <c:pt idx="834">
                  <c:v>66.14</c:v>
                </c:pt>
                <c:pt idx="835">
                  <c:v>65.41</c:v>
                </c:pt>
                <c:pt idx="836">
                  <c:v>65.34</c:v>
                </c:pt>
                <c:pt idx="837">
                  <c:v>62.96</c:v>
                </c:pt>
                <c:pt idx="838">
                  <c:v>58.9</c:v>
                </c:pt>
                <c:pt idx="839">
                  <c:v>56.12</c:v>
                </c:pt>
                <c:pt idx="840">
                  <c:v>54.31</c:v>
                </c:pt>
                <c:pt idx="841">
                  <c:v>53.52</c:v>
                </c:pt>
                <c:pt idx="842">
                  <c:v>76.709999999999994</c:v>
                </c:pt>
                <c:pt idx="843">
                  <c:v>76.63</c:v>
                </c:pt>
                <c:pt idx="844">
                  <c:v>75.53</c:v>
                </c:pt>
                <c:pt idx="845">
                  <c:v>75.53</c:v>
                </c:pt>
                <c:pt idx="846">
                  <c:v>75.53</c:v>
                </c:pt>
                <c:pt idx="847">
                  <c:v>75.45</c:v>
                </c:pt>
                <c:pt idx="848">
                  <c:v>75.45</c:v>
                </c:pt>
                <c:pt idx="849">
                  <c:v>74.599999999999994</c:v>
                </c:pt>
                <c:pt idx="850">
                  <c:v>73.819999999999993</c:v>
                </c:pt>
                <c:pt idx="851">
                  <c:v>72.290000000000006</c:v>
                </c:pt>
                <c:pt idx="852">
                  <c:v>72.290000000000006</c:v>
                </c:pt>
                <c:pt idx="853">
                  <c:v>72.290000000000006</c:v>
                </c:pt>
                <c:pt idx="854">
                  <c:v>72.260000000000005</c:v>
                </c:pt>
                <c:pt idx="855">
                  <c:v>72.22</c:v>
                </c:pt>
                <c:pt idx="856">
                  <c:v>71.989999999999995</c:v>
                </c:pt>
                <c:pt idx="857">
                  <c:v>71.92</c:v>
                </c:pt>
                <c:pt idx="858">
                  <c:v>71.84</c:v>
                </c:pt>
                <c:pt idx="859">
                  <c:v>71.77</c:v>
                </c:pt>
                <c:pt idx="860">
                  <c:v>71.47</c:v>
                </c:pt>
                <c:pt idx="861">
                  <c:v>71.180000000000007</c:v>
                </c:pt>
                <c:pt idx="862">
                  <c:v>70.459999999999994</c:v>
                </c:pt>
                <c:pt idx="863">
                  <c:v>70.069999999999993</c:v>
                </c:pt>
                <c:pt idx="864">
                  <c:v>70.069999999999993</c:v>
                </c:pt>
                <c:pt idx="865">
                  <c:v>70.069999999999993</c:v>
                </c:pt>
                <c:pt idx="866">
                  <c:v>69.989999999999995</c:v>
                </c:pt>
                <c:pt idx="867">
                  <c:v>69.91</c:v>
                </c:pt>
                <c:pt idx="868">
                  <c:v>69.42</c:v>
                </c:pt>
                <c:pt idx="869">
                  <c:v>69.349999999999994</c:v>
                </c:pt>
                <c:pt idx="870">
                  <c:v>68.989999999999995</c:v>
                </c:pt>
                <c:pt idx="871">
                  <c:v>68.92</c:v>
                </c:pt>
                <c:pt idx="872">
                  <c:v>68.349999999999994</c:v>
                </c:pt>
                <c:pt idx="873">
                  <c:v>68.150000000000006</c:v>
                </c:pt>
                <c:pt idx="874">
                  <c:v>68.06</c:v>
                </c:pt>
                <c:pt idx="875">
                  <c:v>67</c:v>
                </c:pt>
                <c:pt idx="876">
                  <c:v>66.790000000000006</c:v>
                </c:pt>
                <c:pt idx="877">
                  <c:v>65.739999999999995</c:v>
                </c:pt>
                <c:pt idx="878">
                  <c:v>65.41</c:v>
                </c:pt>
                <c:pt idx="879">
                  <c:v>65.06</c:v>
                </c:pt>
                <c:pt idx="880">
                  <c:v>64.19</c:v>
                </c:pt>
                <c:pt idx="881">
                  <c:v>63.29</c:v>
                </c:pt>
                <c:pt idx="882">
                  <c:v>62.44</c:v>
                </c:pt>
                <c:pt idx="883">
                  <c:v>60.19</c:v>
                </c:pt>
                <c:pt idx="884">
                  <c:v>60.03</c:v>
                </c:pt>
                <c:pt idx="885">
                  <c:v>59.91</c:v>
                </c:pt>
                <c:pt idx="886">
                  <c:v>59.85</c:v>
                </c:pt>
                <c:pt idx="887">
                  <c:v>59.73</c:v>
                </c:pt>
                <c:pt idx="888">
                  <c:v>58.48</c:v>
                </c:pt>
                <c:pt idx="889">
                  <c:v>58.48</c:v>
                </c:pt>
                <c:pt idx="890">
                  <c:v>55.96</c:v>
                </c:pt>
                <c:pt idx="891">
                  <c:v>55.02</c:v>
                </c:pt>
                <c:pt idx="892">
                  <c:v>53.97</c:v>
                </c:pt>
                <c:pt idx="893">
                  <c:v>53.53</c:v>
                </c:pt>
                <c:pt idx="894">
                  <c:v>53.53</c:v>
                </c:pt>
                <c:pt idx="895">
                  <c:v>51.41</c:v>
                </c:pt>
                <c:pt idx="896">
                  <c:v>51.31</c:v>
                </c:pt>
                <c:pt idx="897">
                  <c:v>51.15</c:v>
                </c:pt>
                <c:pt idx="898">
                  <c:v>58.81</c:v>
                </c:pt>
                <c:pt idx="899">
                  <c:v>68.97</c:v>
                </c:pt>
                <c:pt idx="900">
                  <c:v>65.53</c:v>
                </c:pt>
                <c:pt idx="901">
                  <c:v>64.959999999999994</c:v>
                </c:pt>
                <c:pt idx="902">
                  <c:v>64.180000000000007</c:v>
                </c:pt>
                <c:pt idx="903">
                  <c:v>62.76</c:v>
                </c:pt>
                <c:pt idx="904">
                  <c:v>61.16</c:v>
                </c:pt>
                <c:pt idx="905">
                  <c:v>56.46</c:v>
                </c:pt>
                <c:pt idx="906">
                  <c:v>54.6</c:v>
                </c:pt>
                <c:pt idx="907">
                  <c:v>54.46</c:v>
                </c:pt>
                <c:pt idx="908">
                  <c:v>51.67</c:v>
                </c:pt>
                <c:pt idx="909">
                  <c:v>54.6</c:v>
                </c:pt>
                <c:pt idx="910">
                  <c:v>49.85</c:v>
                </c:pt>
                <c:pt idx="911">
                  <c:v>70.77</c:v>
                </c:pt>
                <c:pt idx="912">
                  <c:v>70.77</c:v>
                </c:pt>
                <c:pt idx="913">
                  <c:v>70.7</c:v>
                </c:pt>
                <c:pt idx="914">
                  <c:v>68.52</c:v>
                </c:pt>
                <c:pt idx="915">
                  <c:v>68.45</c:v>
                </c:pt>
                <c:pt idx="916">
                  <c:v>67.599999999999994</c:v>
                </c:pt>
                <c:pt idx="917">
                  <c:v>67.17</c:v>
                </c:pt>
                <c:pt idx="918">
                  <c:v>66.97</c:v>
                </c:pt>
                <c:pt idx="919">
                  <c:v>66.900000000000006</c:v>
                </c:pt>
                <c:pt idx="920">
                  <c:v>66.83</c:v>
                </c:pt>
                <c:pt idx="921">
                  <c:v>66.69</c:v>
                </c:pt>
                <c:pt idx="922">
                  <c:v>66.14</c:v>
                </c:pt>
                <c:pt idx="923">
                  <c:v>66.14</c:v>
                </c:pt>
                <c:pt idx="924">
                  <c:v>65.38</c:v>
                </c:pt>
                <c:pt idx="925">
                  <c:v>64.83</c:v>
                </c:pt>
                <c:pt idx="926">
                  <c:v>64.77</c:v>
                </c:pt>
                <c:pt idx="927">
                  <c:v>64.7</c:v>
                </c:pt>
                <c:pt idx="928">
                  <c:v>64.569999999999993</c:v>
                </c:pt>
                <c:pt idx="929">
                  <c:v>63.91</c:v>
                </c:pt>
                <c:pt idx="930">
                  <c:v>62.5</c:v>
                </c:pt>
                <c:pt idx="931">
                  <c:v>62.5</c:v>
                </c:pt>
                <c:pt idx="932">
                  <c:v>60.87</c:v>
                </c:pt>
                <c:pt idx="933">
                  <c:v>60.43</c:v>
                </c:pt>
                <c:pt idx="934">
                  <c:v>59.68</c:v>
                </c:pt>
                <c:pt idx="935">
                  <c:v>59.56</c:v>
                </c:pt>
                <c:pt idx="936">
                  <c:v>58.52</c:v>
                </c:pt>
                <c:pt idx="937">
                  <c:v>58.46</c:v>
                </c:pt>
                <c:pt idx="938">
                  <c:v>58.46</c:v>
                </c:pt>
                <c:pt idx="939">
                  <c:v>58.25</c:v>
                </c:pt>
                <c:pt idx="940">
                  <c:v>57.68</c:v>
                </c:pt>
                <c:pt idx="941">
                  <c:v>57.5</c:v>
                </c:pt>
                <c:pt idx="942">
                  <c:v>55.15</c:v>
                </c:pt>
                <c:pt idx="943">
                  <c:v>54.29</c:v>
                </c:pt>
                <c:pt idx="944">
                  <c:v>53.8</c:v>
                </c:pt>
                <c:pt idx="945">
                  <c:v>52.7</c:v>
                </c:pt>
                <c:pt idx="946">
                  <c:v>52.54</c:v>
                </c:pt>
                <c:pt idx="947">
                  <c:v>50.79</c:v>
                </c:pt>
                <c:pt idx="948">
                  <c:v>64.91</c:v>
                </c:pt>
                <c:pt idx="949">
                  <c:v>51.85</c:v>
                </c:pt>
                <c:pt idx="950">
                  <c:v>51.64</c:v>
                </c:pt>
                <c:pt idx="951">
                  <c:v>58.18</c:v>
                </c:pt>
                <c:pt idx="952">
                  <c:v>53.43</c:v>
                </c:pt>
                <c:pt idx="953">
                  <c:v>55.62</c:v>
                </c:pt>
                <c:pt idx="954">
                  <c:v>54.44</c:v>
                </c:pt>
                <c:pt idx="955">
                  <c:v>63.66</c:v>
                </c:pt>
                <c:pt idx="956">
                  <c:v>60.44</c:v>
                </c:pt>
                <c:pt idx="957">
                  <c:v>57.94</c:v>
                </c:pt>
                <c:pt idx="958">
                  <c:v>54.37</c:v>
                </c:pt>
                <c:pt idx="959">
                  <c:v>68.48</c:v>
                </c:pt>
                <c:pt idx="960">
                  <c:v>68.41</c:v>
                </c:pt>
                <c:pt idx="961">
                  <c:v>68.41</c:v>
                </c:pt>
                <c:pt idx="962">
                  <c:v>67.2</c:v>
                </c:pt>
                <c:pt idx="963">
                  <c:v>67.06</c:v>
                </c:pt>
                <c:pt idx="964">
                  <c:v>66.709999999999994</c:v>
                </c:pt>
                <c:pt idx="965">
                  <c:v>66.510000000000005</c:v>
                </c:pt>
                <c:pt idx="966">
                  <c:v>66.44</c:v>
                </c:pt>
                <c:pt idx="967">
                  <c:v>66.3</c:v>
                </c:pt>
                <c:pt idx="968">
                  <c:v>66.239999999999995</c:v>
                </c:pt>
                <c:pt idx="969">
                  <c:v>66.239999999999995</c:v>
                </c:pt>
                <c:pt idx="970">
                  <c:v>66.239999999999995</c:v>
                </c:pt>
                <c:pt idx="971">
                  <c:v>66.239999999999995</c:v>
                </c:pt>
                <c:pt idx="972">
                  <c:v>66.17</c:v>
                </c:pt>
                <c:pt idx="973">
                  <c:v>66.17</c:v>
                </c:pt>
                <c:pt idx="974">
                  <c:v>65</c:v>
                </c:pt>
                <c:pt idx="975">
                  <c:v>65</c:v>
                </c:pt>
                <c:pt idx="976">
                  <c:v>64.27</c:v>
                </c:pt>
                <c:pt idx="977">
                  <c:v>64.069999999999993</c:v>
                </c:pt>
                <c:pt idx="978">
                  <c:v>64.069999999999993</c:v>
                </c:pt>
                <c:pt idx="979">
                  <c:v>64.069999999999993</c:v>
                </c:pt>
                <c:pt idx="980">
                  <c:v>62.67</c:v>
                </c:pt>
                <c:pt idx="981">
                  <c:v>62.61</c:v>
                </c:pt>
                <c:pt idx="982">
                  <c:v>62.54</c:v>
                </c:pt>
                <c:pt idx="983">
                  <c:v>61.06</c:v>
                </c:pt>
                <c:pt idx="984">
                  <c:v>59.26</c:v>
                </c:pt>
                <c:pt idx="985">
                  <c:v>59.14</c:v>
                </c:pt>
                <c:pt idx="986">
                  <c:v>58.1</c:v>
                </c:pt>
                <c:pt idx="987">
                  <c:v>57.27</c:v>
                </c:pt>
                <c:pt idx="988">
                  <c:v>57.27</c:v>
                </c:pt>
                <c:pt idx="989">
                  <c:v>57.03</c:v>
                </c:pt>
                <c:pt idx="990">
                  <c:v>56.37</c:v>
                </c:pt>
                <c:pt idx="991">
                  <c:v>55.08</c:v>
                </c:pt>
                <c:pt idx="992">
                  <c:v>53.48</c:v>
                </c:pt>
                <c:pt idx="993">
                  <c:v>52.7</c:v>
                </c:pt>
                <c:pt idx="994">
                  <c:v>51.61</c:v>
                </c:pt>
                <c:pt idx="995">
                  <c:v>51.31</c:v>
                </c:pt>
                <c:pt idx="996">
                  <c:v>51</c:v>
                </c:pt>
                <c:pt idx="997">
                  <c:v>56.69</c:v>
                </c:pt>
                <c:pt idx="998">
                  <c:v>66.430000000000007</c:v>
                </c:pt>
                <c:pt idx="999">
                  <c:v>62.64</c:v>
                </c:pt>
                <c:pt idx="1000">
                  <c:v>62.57</c:v>
                </c:pt>
                <c:pt idx="1001">
                  <c:v>62.44</c:v>
                </c:pt>
                <c:pt idx="1002">
                  <c:v>60.86</c:v>
                </c:pt>
                <c:pt idx="1003">
                  <c:v>54.81</c:v>
                </c:pt>
                <c:pt idx="1004">
                  <c:v>54.53</c:v>
                </c:pt>
                <c:pt idx="1005">
                  <c:v>49.74</c:v>
                </c:pt>
                <c:pt idx="1006">
                  <c:v>66.099999999999994</c:v>
                </c:pt>
                <c:pt idx="1007">
                  <c:v>60.83</c:v>
                </c:pt>
                <c:pt idx="1008">
                  <c:v>49.91</c:v>
                </c:pt>
                <c:pt idx="1009">
                  <c:v>64.040000000000006</c:v>
                </c:pt>
                <c:pt idx="1010">
                  <c:v>65.760000000000005</c:v>
                </c:pt>
                <c:pt idx="1011">
                  <c:v>65.7</c:v>
                </c:pt>
                <c:pt idx="1012">
                  <c:v>64.97</c:v>
                </c:pt>
                <c:pt idx="1013">
                  <c:v>64.540000000000006</c:v>
                </c:pt>
                <c:pt idx="1014">
                  <c:v>64.540000000000006</c:v>
                </c:pt>
                <c:pt idx="1015">
                  <c:v>64.540000000000006</c:v>
                </c:pt>
                <c:pt idx="1016">
                  <c:v>64.37</c:v>
                </c:pt>
                <c:pt idx="1017">
                  <c:v>64.069999999999993</c:v>
                </c:pt>
                <c:pt idx="1018">
                  <c:v>64.069999999999993</c:v>
                </c:pt>
                <c:pt idx="1019">
                  <c:v>63.74</c:v>
                </c:pt>
                <c:pt idx="1020">
                  <c:v>62.98</c:v>
                </c:pt>
                <c:pt idx="1021">
                  <c:v>62.43</c:v>
                </c:pt>
                <c:pt idx="1022">
                  <c:v>62.43</c:v>
                </c:pt>
                <c:pt idx="1023">
                  <c:v>62.36</c:v>
                </c:pt>
                <c:pt idx="1024">
                  <c:v>61.53</c:v>
                </c:pt>
                <c:pt idx="1025">
                  <c:v>61.53</c:v>
                </c:pt>
                <c:pt idx="1026">
                  <c:v>61.53</c:v>
                </c:pt>
                <c:pt idx="1027">
                  <c:v>61.53</c:v>
                </c:pt>
                <c:pt idx="1028">
                  <c:v>60.76</c:v>
                </c:pt>
                <c:pt idx="1029">
                  <c:v>60.57</c:v>
                </c:pt>
                <c:pt idx="1030">
                  <c:v>60.07</c:v>
                </c:pt>
                <c:pt idx="1031">
                  <c:v>60.07</c:v>
                </c:pt>
                <c:pt idx="1032">
                  <c:v>59.43</c:v>
                </c:pt>
                <c:pt idx="1033">
                  <c:v>57.49</c:v>
                </c:pt>
                <c:pt idx="1034">
                  <c:v>57.2</c:v>
                </c:pt>
                <c:pt idx="1035">
                  <c:v>56.86</c:v>
                </c:pt>
                <c:pt idx="1036">
                  <c:v>56.86</c:v>
                </c:pt>
                <c:pt idx="1037">
                  <c:v>56.86</c:v>
                </c:pt>
                <c:pt idx="1038">
                  <c:v>55.46</c:v>
                </c:pt>
                <c:pt idx="1039">
                  <c:v>54.78</c:v>
                </c:pt>
                <c:pt idx="1040">
                  <c:v>54.61</c:v>
                </c:pt>
                <c:pt idx="1041">
                  <c:v>54.61</c:v>
                </c:pt>
                <c:pt idx="1042">
                  <c:v>53.17</c:v>
                </c:pt>
                <c:pt idx="1043">
                  <c:v>51.26</c:v>
                </c:pt>
                <c:pt idx="1044">
                  <c:v>50.67</c:v>
                </c:pt>
                <c:pt idx="1045">
                  <c:v>61.48</c:v>
                </c:pt>
                <c:pt idx="1046">
                  <c:v>59.53</c:v>
                </c:pt>
                <c:pt idx="1047">
                  <c:v>56.18</c:v>
                </c:pt>
                <c:pt idx="1048">
                  <c:v>61.71</c:v>
                </c:pt>
                <c:pt idx="1049">
                  <c:v>56.45</c:v>
                </c:pt>
                <c:pt idx="1050">
                  <c:v>55.63</c:v>
                </c:pt>
                <c:pt idx="1051">
                  <c:v>50.74</c:v>
                </c:pt>
                <c:pt idx="1052">
                  <c:v>64.010000000000005</c:v>
                </c:pt>
                <c:pt idx="1053">
                  <c:v>63.94</c:v>
                </c:pt>
                <c:pt idx="1054">
                  <c:v>62.43</c:v>
                </c:pt>
                <c:pt idx="1055">
                  <c:v>62.43</c:v>
                </c:pt>
                <c:pt idx="1056">
                  <c:v>62.43</c:v>
                </c:pt>
                <c:pt idx="1057">
                  <c:v>61.6</c:v>
                </c:pt>
                <c:pt idx="1058">
                  <c:v>61.48</c:v>
                </c:pt>
                <c:pt idx="1059">
                  <c:v>60.14</c:v>
                </c:pt>
                <c:pt idx="1060">
                  <c:v>59.95</c:v>
                </c:pt>
                <c:pt idx="1061">
                  <c:v>59.65</c:v>
                </c:pt>
                <c:pt idx="1062">
                  <c:v>58.85</c:v>
                </c:pt>
                <c:pt idx="1063">
                  <c:v>57.43</c:v>
                </c:pt>
                <c:pt idx="1064">
                  <c:v>57.37</c:v>
                </c:pt>
                <c:pt idx="1065">
                  <c:v>56.9</c:v>
                </c:pt>
                <c:pt idx="1066">
                  <c:v>56.9</c:v>
                </c:pt>
                <c:pt idx="1067">
                  <c:v>56.73</c:v>
                </c:pt>
                <c:pt idx="1068">
                  <c:v>56.02</c:v>
                </c:pt>
                <c:pt idx="1069">
                  <c:v>55.23</c:v>
                </c:pt>
                <c:pt idx="1070">
                  <c:v>55.23</c:v>
                </c:pt>
                <c:pt idx="1071">
                  <c:v>54.67</c:v>
                </c:pt>
                <c:pt idx="1072">
                  <c:v>53.32</c:v>
                </c:pt>
                <c:pt idx="1073">
                  <c:v>53.05</c:v>
                </c:pt>
                <c:pt idx="1074">
                  <c:v>52.94</c:v>
                </c:pt>
                <c:pt idx="1075">
                  <c:v>51.62</c:v>
                </c:pt>
                <c:pt idx="1076">
                  <c:v>51.6</c:v>
                </c:pt>
                <c:pt idx="1077">
                  <c:v>51.25</c:v>
                </c:pt>
                <c:pt idx="1078">
                  <c:v>50.52</c:v>
                </c:pt>
                <c:pt idx="1079">
                  <c:v>49.85</c:v>
                </c:pt>
                <c:pt idx="1080">
                  <c:v>57.49</c:v>
                </c:pt>
                <c:pt idx="1081">
                  <c:v>56.68</c:v>
                </c:pt>
                <c:pt idx="1082">
                  <c:v>56.1</c:v>
                </c:pt>
                <c:pt idx="1083">
                  <c:v>51.14</c:v>
                </c:pt>
                <c:pt idx="1084">
                  <c:v>50.69</c:v>
                </c:pt>
                <c:pt idx="1085">
                  <c:v>55.24</c:v>
                </c:pt>
                <c:pt idx="1086">
                  <c:v>58.66</c:v>
                </c:pt>
                <c:pt idx="1087">
                  <c:v>55.28</c:v>
                </c:pt>
                <c:pt idx="1088">
                  <c:v>61.94</c:v>
                </c:pt>
                <c:pt idx="1089">
                  <c:v>61.68</c:v>
                </c:pt>
                <c:pt idx="1090">
                  <c:v>59.3</c:v>
                </c:pt>
                <c:pt idx="1091">
                  <c:v>58.62</c:v>
                </c:pt>
                <c:pt idx="1092">
                  <c:v>57.42</c:v>
                </c:pt>
                <c:pt idx="1093">
                  <c:v>57.01</c:v>
                </c:pt>
                <c:pt idx="1094">
                  <c:v>54.62</c:v>
                </c:pt>
                <c:pt idx="1095">
                  <c:v>53.96</c:v>
                </c:pt>
                <c:pt idx="1096">
                  <c:v>53.12</c:v>
                </c:pt>
                <c:pt idx="1097">
                  <c:v>53.07</c:v>
                </c:pt>
                <c:pt idx="1098">
                  <c:v>52.03</c:v>
                </c:pt>
                <c:pt idx="1099">
                  <c:v>51.12</c:v>
                </c:pt>
                <c:pt idx="1100">
                  <c:v>49.92</c:v>
                </c:pt>
                <c:pt idx="1101">
                  <c:v>59.09</c:v>
                </c:pt>
                <c:pt idx="1102">
                  <c:v>56.8</c:v>
                </c:pt>
                <c:pt idx="1103">
                  <c:v>50.07</c:v>
                </c:pt>
                <c:pt idx="1104">
                  <c:v>59.96</c:v>
                </c:pt>
                <c:pt idx="1105">
                  <c:v>59.65</c:v>
                </c:pt>
                <c:pt idx="1106">
                  <c:v>56.69</c:v>
                </c:pt>
                <c:pt idx="1107">
                  <c:v>56.69</c:v>
                </c:pt>
                <c:pt idx="1108">
                  <c:v>55.71</c:v>
                </c:pt>
                <c:pt idx="1109">
                  <c:v>55.14</c:v>
                </c:pt>
                <c:pt idx="1110">
                  <c:v>54.14</c:v>
                </c:pt>
                <c:pt idx="1111">
                  <c:v>54.09</c:v>
                </c:pt>
                <c:pt idx="1112">
                  <c:v>53.36</c:v>
                </c:pt>
                <c:pt idx="1113">
                  <c:v>52.88</c:v>
                </c:pt>
                <c:pt idx="1114">
                  <c:v>51.91</c:v>
                </c:pt>
                <c:pt idx="1115">
                  <c:v>50.7</c:v>
                </c:pt>
                <c:pt idx="1116">
                  <c:v>50.58</c:v>
                </c:pt>
                <c:pt idx="1117">
                  <c:v>51.48</c:v>
                </c:pt>
                <c:pt idx="1118">
                  <c:v>52.69</c:v>
                </c:pt>
                <c:pt idx="1119">
                  <c:v>51.14</c:v>
                </c:pt>
                <c:pt idx="1120">
                  <c:v>50.12</c:v>
                </c:pt>
                <c:pt idx="1121">
                  <c:v>58.09</c:v>
                </c:pt>
                <c:pt idx="1122">
                  <c:v>57.26</c:v>
                </c:pt>
                <c:pt idx="1123">
                  <c:v>57.26</c:v>
                </c:pt>
                <c:pt idx="1124">
                  <c:v>56.31</c:v>
                </c:pt>
                <c:pt idx="1125">
                  <c:v>55.56</c:v>
                </c:pt>
                <c:pt idx="1126">
                  <c:v>55.5</c:v>
                </c:pt>
                <c:pt idx="1127">
                  <c:v>54.42</c:v>
                </c:pt>
                <c:pt idx="1128">
                  <c:v>54.42</c:v>
                </c:pt>
                <c:pt idx="1129">
                  <c:v>54.42</c:v>
                </c:pt>
                <c:pt idx="1130">
                  <c:v>52.87</c:v>
                </c:pt>
                <c:pt idx="1131">
                  <c:v>51.92</c:v>
                </c:pt>
                <c:pt idx="1132">
                  <c:v>51.01</c:v>
                </c:pt>
                <c:pt idx="1133">
                  <c:v>50.08</c:v>
                </c:pt>
                <c:pt idx="1134">
                  <c:v>49.81</c:v>
                </c:pt>
                <c:pt idx="1135">
                  <c:v>53.39</c:v>
                </c:pt>
                <c:pt idx="1136">
                  <c:v>49.9</c:v>
                </c:pt>
                <c:pt idx="1137">
                  <c:v>57.64</c:v>
                </c:pt>
                <c:pt idx="1138">
                  <c:v>55.82</c:v>
                </c:pt>
                <c:pt idx="1139">
                  <c:v>55.47</c:v>
                </c:pt>
                <c:pt idx="1140">
                  <c:v>55.36</c:v>
                </c:pt>
                <c:pt idx="1141">
                  <c:v>55.36</c:v>
                </c:pt>
                <c:pt idx="1142">
                  <c:v>55.36</c:v>
                </c:pt>
                <c:pt idx="1143">
                  <c:v>55.25</c:v>
                </c:pt>
                <c:pt idx="1144">
                  <c:v>55.25</c:v>
                </c:pt>
                <c:pt idx="1145">
                  <c:v>53.88</c:v>
                </c:pt>
                <c:pt idx="1146">
                  <c:v>53.66</c:v>
                </c:pt>
                <c:pt idx="1147">
                  <c:v>51.96</c:v>
                </c:pt>
                <c:pt idx="1148">
                  <c:v>51.12</c:v>
                </c:pt>
                <c:pt idx="1149">
                  <c:v>49.83</c:v>
                </c:pt>
                <c:pt idx="1150">
                  <c:v>49.73</c:v>
                </c:pt>
                <c:pt idx="1151">
                  <c:v>55.59</c:v>
                </c:pt>
                <c:pt idx="1152">
                  <c:v>55.41</c:v>
                </c:pt>
                <c:pt idx="1153">
                  <c:v>55.41</c:v>
                </c:pt>
                <c:pt idx="1154">
                  <c:v>55.36</c:v>
                </c:pt>
                <c:pt idx="1155">
                  <c:v>55.36</c:v>
                </c:pt>
                <c:pt idx="1156">
                  <c:v>55.36</c:v>
                </c:pt>
                <c:pt idx="1157">
                  <c:v>55.3</c:v>
                </c:pt>
                <c:pt idx="1158">
                  <c:v>55.3</c:v>
                </c:pt>
                <c:pt idx="1159">
                  <c:v>55.3</c:v>
                </c:pt>
                <c:pt idx="1160">
                  <c:v>55.3</c:v>
                </c:pt>
                <c:pt idx="1161">
                  <c:v>55.24</c:v>
                </c:pt>
                <c:pt idx="1162">
                  <c:v>55.19</c:v>
                </c:pt>
                <c:pt idx="1163">
                  <c:v>53.45</c:v>
                </c:pt>
                <c:pt idx="1164">
                  <c:v>53.28</c:v>
                </c:pt>
                <c:pt idx="1165">
                  <c:v>53.06</c:v>
                </c:pt>
                <c:pt idx="1166">
                  <c:v>53.06</c:v>
                </c:pt>
                <c:pt idx="1167">
                  <c:v>53.01</c:v>
                </c:pt>
                <c:pt idx="1168">
                  <c:v>52.58</c:v>
                </c:pt>
                <c:pt idx="1169">
                  <c:v>53.6</c:v>
                </c:pt>
                <c:pt idx="1170">
                  <c:v>53.6</c:v>
                </c:pt>
                <c:pt idx="1171">
                  <c:v>53.54</c:v>
                </c:pt>
                <c:pt idx="1172">
                  <c:v>53.54</c:v>
                </c:pt>
                <c:pt idx="1173">
                  <c:v>53.49</c:v>
                </c:pt>
                <c:pt idx="1174">
                  <c:v>53.49</c:v>
                </c:pt>
                <c:pt idx="1175">
                  <c:v>53.1</c:v>
                </c:pt>
                <c:pt idx="1176">
                  <c:v>53.1</c:v>
                </c:pt>
                <c:pt idx="1177">
                  <c:v>53.05</c:v>
                </c:pt>
                <c:pt idx="1178">
                  <c:v>53.05</c:v>
                </c:pt>
                <c:pt idx="1179">
                  <c:v>52.94</c:v>
                </c:pt>
                <c:pt idx="1180">
                  <c:v>51.43</c:v>
                </c:pt>
                <c:pt idx="1181">
                  <c:v>51.22</c:v>
                </c:pt>
                <c:pt idx="1182">
                  <c:v>51.17</c:v>
                </c:pt>
                <c:pt idx="1183">
                  <c:v>51.11</c:v>
                </c:pt>
                <c:pt idx="1184">
                  <c:v>51.11</c:v>
                </c:pt>
                <c:pt idx="1185">
                  <c:v>50.85</c:v>
                </c:pt>
                <c:pt idx="1186">
                  <c:v>50.85</c:v>
                </c:pt>
                <c:pt idx="1187">
                  <c:v>50.11</c:v>
                </c:pt>
                <c:pt idx="1188">
                  <c:v>51.69</c:v>
                </c:pt>
                <c:pt idx="1189">
                  <c:v>51.64</c:v>
                </c:pt>
                <c:pt idx="1190">
                  <c:v>51.64</c:v>
                </c:pt>
                <c:pt idx="1191">
                  <c:v>51.64</c:v>
                </c:pt>
                <c:pt idx="1192">
                  <c:v>51.48</c:v>
                </c:pt>
                <c:pt idx="1193">
                  <c:v>51.48</c:v>
                </c:pt>
                <c:pt idx="1194">
                  <c:v>51.48</c:v>
                </c:pt>
                <c:pt idx="1195">
                  <c:v>51.22</c:v>
                </c:pt>
                <c:pt idx="1196">
                  <c:v>51.16</c:v>
                </c:pt>
              </c:numCache>
            </c:numRef>
          </c:yVal>
          <c:smooth val="0"/>
        </c:ser>
        <c:ser>
          <c:idx val="7"/>
          <c:order val="7"/>
          <c:tx>
            <c:v>Hot Hum &lt; 75</c:v>
          </c:tx>
          <c:spPr>
            <a:ln w="28575">
              <a:noFill/>
            </a:ln>
          </c:spPr>
          <c:marker>
            <c:symbol val="square"/>
            <c:size val="7"/>
            <c:spPr>
              <a:solidFill>
                <a:srgbClr val="FF0000"/>
              </a:solidFill>
              <a:ln>
                <a:solidFill>
                  <a:srgbClr val="FF0000"/>
                </a:solidFill>
              </a:ln>
            </c:spPr>
          </c:marker>
          <c:xVal>
            <c:numRef>
              <c:f>KCALL!$D$1623:$D$2669</c:f>
              <c:numCache>
                <c:formatCode>General</c:formatCode>
                <c:ptCount val="1047"/>
                <c:pt idx="0">
                  <c:v>75</c:v>
                </c:pt>
                <c:pt idx="1">
                  <c:v>75</c:v>
                </c:pt>
                <c:pt idx="2">
                  <c:v>75</c:v>
                </c:pt>
                <c:pt idx="3">
                  <c:v>75</c:v>
                </c:pt>
                <c:pt idx="4">
                  <c:v>75</c:v>
                </c:pt>
                <c:pt idx="5">
                  <c:v>75</c:v>
                </c:pt>
                <c:pt idx="6">
                  <c:v>75</c:v>
                </c:pt>
                <c:pt idx="7">
                  <c:v>75</c:v>
                </c:pt>
                <c:pt idx="8">
                  <c:v>75</c:v>
                </c:pt>
                <c:pt idx="9">
                  <c:v>75</c:v>
                </c:pt>
                <c:pt idx="10">
                  <c:v>75</c:v>
                </c:pt>
                <c:pt idx="11">
                  <c:v>75</c:v>
                </c:pt>
                <c:pt idx="12">
                  <c:v>75</c:v>
                </c:pt>
                <c:pt idx="13">
                  <c:v>75</c:v>
                </c:pt>
                <c:pt idx="14">
                  <c:v>75</c:v>
                </c:pt>
                <c:pt idx="15">
                  <c:v>75</c:v>
                </c:pt>
                <c:pt idx="16">
                  <c:v>75</c:v>
                </c:pt>
                <c:pt idx="17">
                  <c:v>75</c:v>
                </c:pt>
                <c:pt idx="18">
                  <c:v>75</c:v>
                </c:pt>
                <c:pt idx="19">
                  <c:v>75</c:v>
                </c:pt>
                <c:pt idx="20">
                  <c:v>75</c:v>
                </c:pt>
                <c:pt idx="21">
                  <c:v>75</c:v>
                </c:pt>
                <c:pt idx="22">
                  <c:v>75</c:v>
                </c:pt>
                <c:pt idx="23">
                  <c:v>75</c:v>
                </c:pt>
                <c:pt idx="24">
                  <c:v>75</c:v>
                </c:pt>
                <c:pt idx="25">
                  <c:v>75</c:v>
                </c:pt>
                <c:pt idx="26">
                  <c:v>75</c:v>
                </c:pt>
                <c:pt idx="27">
                  <c:v>75</c:v>
                </c:pt>
                <c:pt idx="28">
                  <c:v>75</c:v>
                </c:pt>
                <c:pt idx="29">
                  <c:v>75</c:v>
                </c:pt>
                <c:pt idx="30">
                  <c:v>75</c:v>
                </c:pt>
                <c:pt idx="31">
                  <c:v>75</c:v>
                </c:pt>
                <c:pt idx="32">
                  <c:v>75</c:v>
                </c:pt>
                <c:pt idx="33">
                  <c:v>75</c:v>
                </c:pt>
                <c:pt idx="34">
                  <c:v>75</c:v>
                </c:pt>
                <c:pt idx="35">
                  <c:v>75</c:v>
                </c:pt>
                <c:pt idx="36">
                  <c:v>75</c:v>
                </c:pt>
                <c:pt idx="37">
                  <c:v>75</c:v>
                </c:pt>
                <c:pt idx="38">
                  <c:v>75</c:v>
                </c:pt>
                <c:pt idx="39">
                  <c:v>75</c:v>
                </c:pt>
                <c:pt idx="40">
                  <c:v>75</c:v>
                </c:pt>
                <c:pt idx="41">
                  <c:v>75</c:v>
                </c:pt>
                <c:pt idx="42">
                  <c:v>75</c:v>
                </c:pt>
                <c:pt idx="43">
                  <c:v>75</c:v>
                </c:pt>
                <c:pt idx="44">
                  <c:v>75</c:v>
                </c:pt>
                <c:pt idx="45">
                  <c:v>75</c:v>
                </c:pt>
                <c:pt idx="46">
                  <c:v>75</c:v>
                </c:pt>
                <c:pt idx="47">
                  <c:v>75</c:v>
                </c:pt>
                <c:pt idx="48">
                  <c:v>75</c:v>
                </c:pt>
                <c:pt idx="49">
                  <c:v>75</c:v>
                </c:pt>
                <c:pt idx="50">
                  <c:v>75</c:v>
                </c:pt>
                <c:pt idx="51">
                  <c:v>75</c:v>
                </c:pt>
                <c:pt idx="52">
                  <c:v>75</c:v>
                </c:pt>
                <c:pt idx="53">
                  <c:v>75</c:v>
                </c:pt>
                <c:pt idx="54">
                  <c:v>75</c:v>
                </c:pt>
                <c:pt idx="55">
                  <c:v>75</c:v>
                </c:pt>
                <c:pt idx="56">
                  <c:v>75</c:v>
                </c:pt>
                <c:pt idx="57">
                  <c:v>75</c:v>
                </c:pt>
                <c:pt idx="58">
                  <c:v>75</c:v>
                </c:pt>
                <c:pt idx="59">
                  <c:v>75</c:v>
                </c:pt>
                <c:pt idx="60">
                  <c:v>75</c:v>
                </c:pt>
                <c:pt idx="61">
                  <c:v>75</c:v>
                </c:pt>
                <c:pt idx="62">
                  <c:v>75</c:v>
                </c:pt>
                <c:pt idx="63">
                  <c:v>75</c:v>
                </c:pt>
                <c:pt idx="64">
                  <c:v>75</c:v>
                </c:pt>
                <c:pt idx="65">
                  <c:v>75</c:v>
                </c:pt>
                <c:pt idx="66">
                  <c:v>75</c:v>
                </c:pt>
                <c:pt idx="67">
                  <c:v>75</c:v>
                </c:pt>
                <c:pt idx="68">
                  <c:v>75</c:v>
                </c:pt>
                <c:pt idx="69">
                  <c:v>75</c:v>
                </c:pt>
                <c:pt idx="70">
                  <c:v>75</c:v>
                </c:pt>
                <c:pt idx="71">
                  <c:v>75</c:v>
                </c:pt>
                <c:pt idx="72">
                  <c:v>75</c:v>
                </c:pt>
                <c:pt idx="73">
                  <c:v>75</c:v>
                </c:pt>
                <c:pt idx="74">
                  <c:v>75</c:v>
                </c:pt>
                <c:pt idx="75">
                  <c:v>75</c:v>
                </c:pt>
                <c:pt idx="76">
                  <c:v>75</c:v>
                </c:pt>
                <c:pt idx="77">
                  <c:v>75</c:v>
                </c:pt>
                <c:pt idx="78">
                  <c:v>75</c:v>
                </c:pt>
                <c:pt idx="79">
                  <c:v>75</c:v>
                </c:pt>
                <c:pt idx="80">
                  <c:v>75</c:v>
                </c:pt>
                <c:pt idx="81">
                  <c:v>75</c:v>
                </c:pt>
                <c:pt idx="82">
                  <c:v>75</c:v>
                </c:pt>
                <c:pt idx="83">
                  <c:v>75</c:v>
                </c:pt>
                <c:pt idx="84">
                  <c:v>75</c:v>
                </c:pt>
                <c:pt idx="85">
                  <c:v>75</c:v>
                </c:pt>
                <c:pt idx="86">
                  <c:v>75</c:v>
                </c:pt>
                <c:pt idx="87">
                  <c:v>75</c:v>
                </c:pt>
                <c:pt idx="88">
                  <c:v>75</c:v>
                </c:pt>
                <c:pt idx="89">
                  <c:v>75</c:v>
                </c:pt>
                <c:pt idx="90">
                  <c:v>75</c:v>
                </c:pt>
                <c:pt idx="91">
                  <c:v>75</c:v>
                </c:pt>
                <c:pt idx="92">
                  <c:v>75</c:v>
                </c:pt>
                <c:pt idx="93">
                  <c:v>75</c:v>
                </c:pt>
                <c:pt idx="94">
                  <c:v>75</c:v>
                </c:pt>
                <c:pt idx="95">
                  <c:v>75</c:v>
                </c:pt>
                <c:pt idx="96">
                  <c:v>75</c:v>
                </c:pt>
                <c:pt idx="97">
                  <c:v>75</c:v>
                </c:pt>
                <c:pt idx="98">
                  <c:v>75</c:v>
                </c:pt>
                <c:pt idx="99">
                  <c:v>75</c:v>
                </c:pt>
                <c:pt idx="100">
                  <c:v>75</c:v>
                </c:pt>
                <c:pt idx="101">
                  <c:v>75</c:v>
                </c:pt>
                <c:pt idx="102">
                  <c:v>75</c:v>
                </c:pt>
                <c:pt idx="103">
                  <c:v>75</c:v>
                </c:pt>
                <c:pt idx="104">
                  <c:v>75</c:v>
                </c:pt>
                <c:pt idx="105">
                  <c:v>75</c:v>
                </c:pt>
                <c:pt idx="106">
                  <c:v>75</c:v>
                </c:pt>
                <c:pt idx="107">
                  <c:v>75</c:v>
                </c:pt>
                <c:pt idx="108">
                  <c:v>75</c:v>
                </c:pt>
                <c:pt idx="109">
                  <c:v>75</c:v>
                </c:pt>
                <c:pt idx="110">
                  <c:v>75</c:v>
                </c:pt>
                <c:pt idx="111">
                  <c:v>75</c:v>
                </c:pt>
                <c:pt idx="112">
                  <c:v>75</c:v>
                </c:pt>
                <c:pt idx="113">
                  <c:v>75</c:v>
                </c:pt>
                <c:pt idx="114">
                  <c:v>75</c:v>
                </c:pt>
                <c:pt idx="115">
                  <c:v>75</c:v>
                </c:pt>
                <c:pt idx="116">
                  <c:v>75</c:v>
                </c:pt>
                <c:pt idx="117">
                  <c:v>75</c:v>
                </c:pt>
                <c:pt idx="118">
                  <c:v>75</c:v>
                </c:pt>
                <c:pt idx="119">
                  <c:v>75</c:v>
                </c:pt>
                <c:pt idx="120">
                  <c:v>75</c:v>
                </c:pt>
                <c:pt idx="121">
                  <c:v>75</c:v>
                </c:pt>
                <c:pt idx="122">
                  <c:v>75</c:v>
                </c:pt>
                <c:pt idx="123">
                  <c:v>74.7</c:v>
                </c:pt>
                <c:pt idx="124">
                  <c:v>74.7</c:v>
                </c:pt>
                <c:pt idx="125">
                  <c:v>74.7</c:v>
                </c:pt>
                <c:pt idx="126">
                  <c:v>74.5</c:v>
                </c:pt>
                <c:pt idx="127">
                  <c:v>74.3</c:v>
                </c:pt>
                <c:pt idx="128">
                  <c:v>74.3</c:v>
                </c:pt>
                <c:pt idx="129">
                  <c:v>74.3</c:v>
                </c:pt>
                <c:pt idx="130">
                  <c:v>74.3</c:v>
                </c:pt>
                <c:pt idx="131">
                  <c:v>74.3</c:v>
                </c:pt>
                <c:pt idx="132">
                  <c:v>74.3</c:v>
                </c:pt>
                <c:pt idx="133">
                  <c:v>74.3</c:v>
                </c:pt>
                <c:pt idx="134">
                  <c:v>74.3</c:v>
                </c:pt>
                <c:pt idx="135">
                  <c:v>74.3</c:v>
                </c:pt>
                <c:pt idx="136">
                  <c:v>74.3</c:v>
                </c:pt>
                <c:pt idx="137">
                  <c:v>74.3</c:v>
                </c:pt>
                <c:pt idx="138">
                  <c:v>74.3</c:v>
                </c:pt>
                <c:pt idx="139">
                  <c:v>74.3</c:v>
                </c:pt>
                <c:pt idx="140">
                  <c:v>74.099999999999994</c:v>
                </c:pt>
                <c:pt idx="141">
                  <c:v>74.099999999999994</c:v>
                </c:pt>
                <c:pt idx="142">
                  <c:v>73.900000000000006</c:v>
                </c:pt>
                <c:pt idx="143">
                  <c:v>73.900000000000006</c:v>
                </c:pt>
                <c:pt idx="144">
                  <c:v>73.900000000000006</c:v>
                </c:pt>
                <c:pt idx="145">
                  <c:v>73.900000000000006</c:v>
                </c:pt>
                <c:pt idx="146">
                  <c:v>73.900000000000006</c:v>
                </c:pt>
                <c:pt idx="147">
                  <c:v>73.900000000000006</c:v>
                </c:pt>
                <c:pt idx="148">
                  <c:v>73.900000000000006</c:v>
                </c:pt>
                <c:pt idx="149">
                  <c:v>73.900000000000006</c:v>
                </c:pt>
                <c:pt idx="150">
                  <c:v>73.900000000000006</c:v>
                </c:pt>
                <c:pt idx="151">
                  <c:v>73.900000000000006</c:v>
                </c:pt>
                <c:pt idx="152">
                  <c:v>73.900000000000006</c:v>
                </c:pt>
                <c:pt idx="153">
                  <c:v>73.900000000000006</c:v>
                </c:pt>
                <c:pt idx="154">
                  <c:v>73.900000000000006</c:v>
                </c:pt>
                <c:pt idx="155">
                  <c:v>73.900000000000006</c:v>
                </c:pt>
                <c:pt idx="156">
                  <c:v>73.900000000000006</c:v>
                </c:pt>
                <c:pt idx="157">
                  <c:v>73.900000000000006</c:v>
                </c:pt>
                <c:pt idx="158">
                  <c:v>73.900000000000006</c:v>
                </c:pt>
                <c:pt idx="159">
                  <c:v>73.900000000000006</c:v>
                </c:pt>
                <c:pt idx="160">
                  <c:v>73.900000000000006</c:v>
                </c:pt>
                <c:pt idx="161">
                  <c:v>73.900000000000006</c:v>
                </c:pt>
                <c:pt idx="162">
                  <c:v>73.900000000000006</c:v>
                </c:pt>
                <c:pt idx="163">
                  <c:v>73.900000000000006</c:v>
                </c:pt>
                <c:pt idx="164">
                  <c:v>73.900000000000006</c:v>
                </c:pt>
                <c:pt idx="165">
                  <c:v>73.900000000000006</c:v>
                </c:pt>
                <c:pt idx="166">
                  <c:v>73.900000000000006</c:v>
                </c:pt>
                <c:pt idx="167">
                  <c:v>73.900000000000006</c:v>
                </c:pt>
                <c:pt idx="168">
                  <c:v>73.900000000000006</c:v>
                </c:pt>
                <c:pt idx="169">
                  <c:v>73.900000000000006</c:v>
                </c:pt>
                <c:pt idx="170">
                  <c:v>73.900000000000006</c:v>
                </c:pt>
                <c:pt idx="171">
                  <c:v>73.900000000000006</c:v>
                </c:pt>
                <c:pt idx="172">
                  <c:v>73.900000000000006</c:v>
                </c:pt>
                <c:pt idx="173">
                  <c:v>73.900000000000006</c:v>
                </c:pt>
                <c:pt idx="174">
                  <c:v>73.900000000000006</c:v>
                </c:pt>
                <c:pt idx="175">
                  <c:v>73.900000000000006</c:v>
                </c:pt>
                <c:pt idx="176">
                  <c:v>73.900000000000006</c:v>
                </c:pt>
                <c:pt idx="177">
                  <c:v>73.900000000000006</c:v>
                </c:pt>
                <c:pt idx="178">
                  <c:v>73.900000000000006</c:v>
                </c:pt>
                <c:pt idx="179">
                  <c:v>73.900000000000006</c:v>
                </c:pt>
                <c:pt idx="180">
                  <c:v>73.900000000000006</c:v>
                </c:pt>
                <c:pt idx="181">
                  <c:v>73.900000000000006</c:v>
                </c:pt>
                <c:pt idx="182">
                  <c:v>73.900000000000006</c:v>
                </c:pt>
                <c:pt idx="183">
                  <c:v>73.900000000000006</c:v>
                </c:pt>
                <c:pt idx="184">
                  <c:v>73.900000000000006</c:v>
                </c:pt>
                <c:pt idx="185">
                  <c:v>73.900000000000006</c:v>
                </c:pt>
                <c:pt idx="186">
                  <c:v>73.900000000000006</c:v>
                </c:pt>
                <c:pt idx="187">
                  <c:v>73.900000000000006</c:v>
                </c:pt>
                <c:pt idx="188">
                  <c:v>73.900000000000006</c:v>
                </c:pt>
                <c:pt idx="189">
                  <c:v>73.900000000000006</c:v>
                </c:pt>
                <c:pt idx="190">
                  <c:v>73.900000000000006</c:v>
                </c:pt>
                <c:pt idx="191">
                  <c:v>73.900000000000006</c:v>
                </c:pt>
                <c:pt idx="192">
                  <c:v>73.900000000000006</c:v>
                </c:pt>
                <c:pt idx="193">
                  <c:v>73.900000000000006</c:v>
                </c:pt>
                <c:pt idx="194">
                  <c:v>73.900000000000006</c:v>
                </c:pt>
                <c:pt idx="195">
                  <c:v>73.900000000000006</c:v>
                </c:pt>
                <c:pt idx="196">
                  <c:v>73.900000000000006</c:v>
                </c:pt>
                <c:pt idx="197">
                  <c:v>73.900000000000006</c:v>
                </c:pt>
                <c:pt idx="198">
                  <c:v>73.900000000000006</c:v>
                </c:pt>
                <c:pt idx="199">
                  <c:v>73.900000000000006</c:v>
                </c:pt>
                <c:pt idx="200">
                  <c:v>73.900000000000006</c:v>
                </c:pt>
                <c:pt idx="201">
                  <c:v>73.900000000000006</c:v>
                </c:pt>
                <c:pt idx="202">
                  <c:v>73.900000000000006</c:v>
                </c:pt>
                <c:pt idx="203">
                  <c:v>73.900000000000006</c:v>
                </c:pt>
                <c:pt idx="204">
                  <c:v>73.900000000000006</c:v>
                </c:pt>
                <c:pt idx="205">
                  <c:v>73.900000000000006</c:v>
                </c:pt>
                <c:pt idx="206">
                  <c:v>73.900000000000006</c:v>
                </c:pt>
                <c:pt idx="207">
                  <c:v>73.900000000000006</c:v>
                </c:pt>
                <c:pt idx="208">
                  <c:v>73.900000000000006</c:v>
                </c:pt>
                <c:pt idx="209">
                  <c:v>73.900000000000006</c:v>
                </c:pt>
                <c:pt idx="210">
                  <c:v>73.900000000000006</c:v>
                </c:pt>
                <c:pt idx="211">
                  <c:v>73.900000000000006</c:v>
                </c:pt>
                <c:pt idx="212">
                  <c:v>73.900000000000006</c:v>
                </c:pt>
                <c:pt idx="213">
                  <c:v>73.900000000000006</c:v>
                </c:pt>
                <c:pt idx="214">
                  <c:v>73.900000000000006</c:v>
                </c:pt>
                <c:pt idx="215">
                  <c:v>73.900000000000006</c:v>
                </c:pt>
                <c:pt idx="216">
                  <c:v>73.900000000000006</c:v>
                </c:pt>
                <c:pt idx="217">
                  <c:v>73.900000000000006</c:v>
                </c:pt>
                <c:pt idx="218">
                  <c:v>73.900000000000006</c:v>
                </c:pt>
                <c:pt idx="219">
                  <c:v>73.900000000000006</c:v>
                </c:pt>
                <c:pt idx="220">
                  <c:v>73.900000000000006</c:v>
                </c:pt>
                <c:pt idx="221">
                  <c:v>73.900000000000006</c:v>
                </c:pt>
                <c:pt idx="222">
                  <c:v>73.900000000000006</c:v>
                </c:pt>
                <c:pt idx="223">
                  <c:v>73.900000000000006</c:v>
                </c:pt>
                <c:pt idx="224">
                  <c:v>73.900000000000006</c:v>
                </c:pt>
                <c:pt idx="225">
                  <c:v>73.900000000000006</c:v>
                </c:pt>
                <c:pt idx="226">
                  <c:v>73.900000000000006</c:v>
                </c:pt>
                <c:pt idx="227">
                  <c:v>73.900000000000006</c:v>
                </c:pt>
                <c:pt idx="228">
                  <c:v>73.900000000000006</c:v>
                </c:pt>
                <c:pt idx="229">
                  <c:v>73.900000000000006</c:v>
                </c:pt>
                <c:pt idx="230">
                  <c:v>73.900000000000006</c:v>
                </c:pt>
                <c:pt idx="231">
                  <c:v>73.900000000000006</c:v>
                </c:pt>
                <c:pt idx="232">
                  <c:v>73.900000000000006</c:v>
                </c:pt>
                <c:pt idx="233">
                  <c:v>73.900000000000006</c:v>
                </c:pt>
                <c:pt idx="234">
                  <c:v>73.900000000000006</c:v>
                </c:pt>
                <c:pt idx="235">
                  <c:v>73.900000000000006</c:v>
                </c:pt>
                <c:pt idx="236">
                  <c:v>73.900000000000006</c:v>
                </c:pt>
                <c:pt idx="237">
                  <c:v>73.900000000000006</c:v>
                </c:pt>
                <c:pt idx="238">
                  <c:v>73.900000000000006</c:v>
                </c:pt>
                <c:pt idx="239">
                  <c:v>73.900000000000006</c:v>
                </c:pt>
                <c:pt idx="240">
                  <c:v>73.900000000000006</c:v>
                </c:pt>
                <c:pt idx="241">
                  <c:v>73.900000000000006</c:v>
                </c:pt>
                <c:pt idx="242">
                  <c:v>73.900000000000006</c:v>
                </c:pt>
                <c:pt idx="243">
                  <c:v>73.900000000000006</c:v>
                </c:pt>
                <c:pt idx="244">
                  <c:v>73.900000000000006</c:v>
                </c:pt>
                <c:pt idx="245">
                  <c:v>73.8</c:v>
                </c:pt>
                <c:pt idx="246">
                  <c:v>73.8</c:v>
                </c:pt>
                <c:pt idx="247">
                  <c:v>73.8</c:v>
                </c:pt>
                <c:pt idx="248">
                  <c:v>73.8</c:v>
                </c:pt>
                <c:pt idx="249">
                  <c:v>73.599999999999994</c:v>
                </c:pt>
                <c:pt idx="250">
                  <c:v>73.599999999999994</c:v>
                </c:pt>
                <c:pt idx="251">
                  <c:v>73.400000000000006</c:v>
                </c:pt>
                <c:pt idx="252">
                  <c:v>73.400000000000006</c:v>
                </c:pt>
                <c:pt idx="253">
                  <c:v>73.400000000000006</c:v>
                </c:pt>
                <c:pt idx="254">
                  <c:v>73.400000000000006</c:v>
                </c:pt>
                <c:pt idx="255">
                  <c:v>73.400000000000006</c:v>
                </c:pt>
                <c:pt idx="256">
                  <c:v>73.400000000000006</c:v>
                </c:pt>
                <c:pt idx="257">
                  <c:v>73.400000000000006</c:v>
                </c:pt>
                <c:pt idx="258">
                  <c:v>73.2</c:v>
                </c:pt>
                <c:pt idx="259">
                  <c:v>73.2</c:v>
                </c:pt>
                <c:pt idx="260">
                  <c:v>73</c:v>
                </c:pt>
                <c:pt idx="261">
                  <c:v>73</c:v>
                </c:pt>
                <c:pt idx="262">
                  <c:v>73</c:v>
                </c:pt>
                <c:pt idx="263">
                  <c:v>73</c:v>
                </c:pt>
                <c:pt idx="264">
                  <c:v>73</c:v>
                </c:pt>
                <c:pt idx="265">
                  <c:v>73</c:v>
                </c:pt>
                <c:pt idx="266">
                  <c:v>73</c:v>
                </c:pt>
                <c:pt idx="267">
                  <c:v>73</c:v>
                </c:pt>
                <c:pt idx="268">
                  <c:v>73</c:v>
                </c:pt>
                <c:pt idx="269">
                  <c:v>73</c:v>
                </c:pt>
                <c:pt idx="270">
                  <c:v>73</c:v>
                </c:pt>
                <c:pt idx="271">
                  <c:v>73</c:v>
                </c:pt>
                <c:pt idx="272">
                  <c:v>73</c:v>
                </c:pt>
                <c:pt idx="273">
                  <c:v>73</c:v>
                </c:pt>
                <c:pt idx="274">
                  <c:v>73</c:v>
                </c:pt>
                <c:pt idx="275">
                  <c:v>73</c:v>
                </c:pt>
                <c:pt idx="276">
                  <c:v>73</c:v>
                </c:pt>
                <c:pt idx="277">
                  <c:v>73</c:v>
                </c:pt>
                <c:pt idx="278">
                  <c:v>73</c:v>
                </c:pt>
                <c:pt idx="279">
                  <c:v>73</c:v>
                </c:pt>
                <c:pt idx="280">
                  <c:v>73</c:v>
                </c:pt>
                <c:pt idx="281">
                  <c:v>73</c:v>
                </c:pt>
                <c:pt idx="282">
                  <c:v>73</c:v>
                </c:pt>
                <c:pt idx="283">
                  <c:v>73</c:v>
                </c:pt>
                <c:pt idx="284">
                  <c:v>73</c:v>
                </c:pt>
                <c:pt idx="285">
                  <c:v>73</c:v>
                </c:pt>
                <c:pt idx="286">
                  <c:v>73</c:v>
                </c:pt>
                <c:pt idx="287">
                  <c:v>73</c:v>
                </c:pt>
                <c:pt idx="288">
                  <c:v>73</c:v>
                </c:pt>
                <c:pt idx="289">
                  <c:v>73</c:v>
                </c:pt>
                <c:pt idx="290">
                  <c:v>73</c:v>
                </c:pt>
                <c:pt idx="291">
                  <c:v>73</c:v>
                </c:pt>
                <c:pt idx="292">
                  <c:v>73</c:v>
                </c:pt>
                <c:pt idx="293">
                  <c:v>73</c:v>
                </c:pt>
                <c:pt idx="294">
                  <c:v>73</c:v>
                </c:pt>
                <c:pt idx="295">
                  <c:v>73</c:v>
                </c:pt>
                <c:pt idx="296">
                  <c:v>73</c:v>
                </c:pt>
                <c:pt idx="297">
                  <c:v>73</c:v>
                </c:pt>
                <c:pt idx="298">
                  <c:v>73</c:v>
                </c:pt>
                <c:pt idx="299">
                  <c:v>73</c:v>
                </c:pt>
                <c:pt idx="300">
                  <c:v>73</c:v>
                </c:pt>
                <c:pt idx="301">
                  <c:v>73</c:v>
                </c:pt>
                <c:pt idx="302">
                  <c:v>73</c:v>
                </c:pt>
                <c:pt idx="303">
                  <c:v>73</c:v>
                </c:pt>
                <c:pt idx="304">
                  <c:v>73</c:v>
                </c:pt>
                <c:pt idx="305">
                  <c:v>73</c:v>
                </c:pt>
                <c:pt idx="306">
                  <c:v>73</c:v>
                </c:pt>
                <c:pt idx="307">
                  <c:v>73</c:v>
                </c:pt>
                <c:pt idx="308">
                  <c:v>73</c:v>
                </c:pt>
                <c:pt idx="309">
                  <c:v>73</c:v>
                </c:pt>
                <c:pt idx="310">
                  <c:v>73</c:v>
                </c:pt>
                <c:pt idx="311">
                  <c:v>73</c:v>
                </c:pt>
                <c:pt idx="312">
                  <c:v>73</c:v>
                </c:pt>
                <c:pt idx="313">
                  <c:v>73</c:v>
                </c:pt>
                <c:pt idx="314">
                  <c:v>73</c:v>
                </c:pt>
                <c:pt idx="315">
                  <c:v>73</c:v>
                </c:pt>
                <c:pt idx="316">
                  <c:v>73</c:v>
                </c:pt>
                <c:pt idx="317">
                  <c:v>73</c:v>
                </c:pt>
                <c:pt idx="318">
                  <c:v>73</c:v>
                </c:pt>
                <c:pt idx="319">
                  <c:v>73</c:v>
                </c:pt>
                <c:pt idx="320">
                  <c:v>73</c:v>
                </c:pt>
                <c:pt idx="321">
                  <c:v>73</c:v>
                </c:pt>
                <c:pt idx="322">
                  <c:v>73</c:v>
                </c:pt>
                <c:pt idx="323">
                  <c:v>73</c:v>
                </c:pt>
                <c:pt idx="324">
                  <c:v>73</c:v>
                </c:pt>
                <c:pt idx="325">
                  <c:v>73</c:v>
                </c:pt>
                <c:pt idx="326">
                  <c:v>73</c:v>
                </c:pt>
                <c:pt idx="327">
                  <c:v>73</c:v>
                </c:pt>
                <c:pt idx="328">
                  <c:v>73</c:v>
                </c:pt>
                <c:pt idx="329">
                  <c:v>73</c:v>
                </c:pt>
                <c:pt idx="330">
                  <c:v>73</c:v>
                </c:pt>
                <c:pt idx="331">
                  <c:v>73</c:v>
                </c:pt>
                <c:pt idx="332">
                  <c:v>73</c:v>
                </c:pt>
                <c:pt idx="333">
                  <c:v>73</c:v>
                </c:pt>
                <c:pt idx="334">
                  <c:v>73</c:v>
                </c:pt>
                <c:pt idx="335">
                  <c:v>73</c:v>
                </c:pt>
                <c:pt idx="336">
                  <c:v>73</c:v>
                </c:pt>
                <c:pt idx="337">
                  <c:v>73</c:v>
                </c:pt>
                <c:pt idx="338">
                  <c:v>73</c:v>
                </c:pt>
                <c:pt idx="339">
                  <c:v>73</c:v>
                </c:pt>
                <c:pt idx="340">
                  <c:v>73</c:v>
                </c:pt>
                <c:pt idx="341">
                  <c:v>73</c:v>
                </c:pt>
                <c:pt idx="342">
                  <c:v>73</c:v>
                </c:pt>
                <c:pt idx="343">
                  <c:v>73</c:v>
                </c:pt>
                <c:pt idx="344">
                  <c:v>73</c:v>
                </c:pt>
                <c:pt idx="345">
                  <c:v>73</c:v>
                </c:pt>
                <c:pt idx="346">
                  <c:v>73</c:v>
                </c:pt>
                <c:pt idx="347">
                  <c:v>73</c:v>
                </c:pt>
                <c:pt idx="348">
                  <c:v>73</c:v>
                </c:pt>
                <c:pt idx="349">
                  <c:v>73</c:v>
                </c:pt>
                <c:pt idx="350">
                  <c:v>73</c:v>
                </c:pt>
                <c:pt idx="351">
                  <c:v>73</c:v>
                </c:pt>
                <c:pt idx="352">
                  <c:v>73</c:v>
                </c:pt>
                <c:pt idx="353">
                  <c:v>72.7</c:v>
                </c:pt>
                <c:pt idx="354">
                  <c:v>72.7</c:v>
                </c:pt>
                <c:pt idx="355">
                  <c:v>72.7</c:v>
                </c:pt>
                <c:pt idx="356">
                  <c:v>72.7</c:v>
                </c:pt>
                <c:pt idx="357">
                  <c:v>72.7</c:v>
                </c:pt>
                <c:pt idx="358">
                  <c:v>72.7</c:v>
                </c:pt>
                <c:pt idx="359">
                  <c:v>72.7</c:v>
                </c:pt>
                <c:pt idx="360">
                  <c:v>72.7</c:v>
                </c:pt>
                <c:pt idx="361">
                  <c:v>72.3</c:v>
                </c:pt>
                <c:pt idx="362">
                  <c:v>72.3</c:v>
                </c:pt>
                <c:pt idx="363">
                  <c:v>72.3</c:v>
                </c:pt>
                <c:pt idx="364">
                  <c:v>72.3</c:v>
                </c:pt>
                <c:pt idx="365">
                  <c:v>72.3</c:v>
                </c:pt>
                <c:pt idx="366">
                  <c:v>72.3</c:v>
                </c:pt>
                <c:pt idx="367">
                  <c:v>72.3</c:v>
                </c:pt>
                <c:pt idx="368">
                  <c:v>72.099999999999994</c:v>
                </c:pt>
                <c:pt idx="369">
                  <c:v>72.099999999999994</c:v>
                </c:pt>
                <c:pt idx="370">
                  <c:v>72.099999999999994</c:v>
                </c:pt>
                <c:pt idx="371">
                  <c:v>72</c:v>
                </c:pt>
                <c:pt idx="372">
                  <c:v>72</c:v>
                </c:pt>
                <c:pt idx="373">
                  <c:v>72</c:v>
                </c:pt>
                <c:pt idx="374">
                  <c:v>72</c:v>
                </c:pt>
                <c:pt idx="375">
                  <c:v>72</c:v>
                </c:pt>
                <c:pt idx="376">
                  <c:v>72</c:v>
                </c:pt>
                <c:pt idx="377">
                  <c:v>72</c:v>
                </c:pt>
                <c:pt idx="378">
                  <c:v>72</c:v>
                </c:pt>
                <c:pt idx="379">
                  <c:v>72</c:v>
                </c:pt>
                <c:pt idx="380">
                  <c:v>72</c:v>
                </c:pt>
                <c:pt idx="381">
                  <c:v>72</c:v>
                </c:pt>
                <c:pt idx="382">
                  <c:v>72</c:v>
                </c:pt>
                <c:pt idx="383">
                  <c:v>72</c:v>
                </c:pt>
                <c:pt idx="384">
                  <c:v>72</c:v>
                </c:pt>
                <c:pt idx="385">
                  <c:v>72</c:v>
                </c:pt>
                <c:pt idx="386">
                  <c:v>72</c:v>
                </c:pt>
                <c:pt idx="387">
                  <c:v>72</c:v>
                </c:pt>
                <c:pt idx="388">
                  <c:v>72</c:v>
                </c:pt>
                <c:pt idx="389">
                  <c:v>72</c:v>
                </c:pt>
                <c:pt idx="390">
                  <c:v>72</c:v>
                </c:pt>
                <c:pt idx="391">
                  <c:v>72</c:v>
                </c:pt>
                <c:pt idx="392">
                  <c:v>72</c:v>
                </c:pt>
                <c:pt idx="393">
                  <c:v>72</c:v>
                </c:pt>
                <c:pt idx="394">
                  <c:v>72</c:v>
                </c:pt>
                <c:pt idx="395">
                  <c:v>72</c:v>
                </c:pt>
                <c:pt idx="396">
                  <c:v>72</c:v>
                </c:pt>
                <c:pt idx="397">
                  <c:v>72</c:v>
                </c:pt>
                <c:pt idx="398">
                  <c:v>72</c:v>
                </c:pt>
                <c:pt idx="399">
                  <c:v>72</c:v>
                </c:pt>
                <c:pt idx="400">
                  <c:v>72</c:v>
                </c:pt>
                <c:pt idx="401">
                  <c:v>72</c:v>
                </c:pt>
                <c:pt idx="402">
                  <c:v>72</c:v>
                </c:pt>
                <c:pt idx="403">
                  <c:v>72</c:v>
                </c:pt>
                <c:pt idx="404">
                  <c:v>72</c:v>
                </c:pt>
                <c:pt idx="405">
                  <c:v>72</c:v>
                </c:pt>
                <c:pt idx="406">
                  <c:v>72</c:v>
                </c:pt>
                <c:pt idx="407">
                  <c:v>72</c:v>
                </c:pt>
                <c:pt idx="408">
                  <c:v>72</c:v>
                </c:pt>
                <c:pt idx="409">
                  <c:v>72</c:v>
                </c:pt>
                <c:pt idx="410">
                  <c:v>72</c:v>
                </c:pt>
                <c:pt idx="411">
                  <c:v>72</c:v>
                </c:pt>
                <c:pt idx="412">
                  <c:v>72</c:v>
                </c:pt>
                <c:pt idx="413">
                  <c:v>72</c:v>
                </c:pt>
                <c:pt idx="414">
                  <c:v>72</c:v>
                </c:pt>
                <c:pt idx="415">
                  <c:v>72</c:v>
                </c:pt>
                <c:pt idx="416">
                  <c:v>72</c:v>
                </c:pt>
                <c:pt idx="417">
                  <c:v>72</c:v>
                </c:pt>
                <c:pt idx="418">
                  <c:v>72</c:v>
                </c:pt>
                <c:pt idx="419">
                  <c:v>72</c:v>
                </c:pt>
                <c:pt idx="420">
                  <c:v>72</c:v>
                </c:pt>
                <c:pt idx="421">
                  <c:v>72</c:v>
                </c:pt>
                <c:pt idx="422">
                  <c:v>72</c:v>
                </c:pt>
                <c:pt idx="423">
                  <c:v>72</c:v>
                </c:pt>
                <c:pt idx="424">
                  <c:v>72</c:v>
                </c:pt>
                <c:pt idx="425">
                  <c:v>72</c:v>
                </c:pt>
                <c:pt idx="426">
                  <c:v>72</c:v>
                </c:pt>
                <c:pt idx="427">
                  <c:v>72</c:v>
                </c:pt>
                <c:pt idx="428">
                  <c:v>72</c:v>
                </c:pt>
                <c:pt idx="429">
                  <c:v>72</c:v>
                </c:pt>
                <c:pt idx="430">
                  <c:v>72</c:v>
                </c:pt>
                <c:pt idx="431">
                  <c:v>72</c:v>
                </c:pt>
                <c:pt idx="432">
                  <c:v>72</c:v>
                </c:pt>
                <c:pt idx="433">
                  <c:v>72</c:v>
                </c:pt>
                <c:pt idx="434">
                  <c:v>72</c:v>
                </c:pt>
                <c:pt idx="435">
                  <c:v>72</c:v>
                </c:pt>
                <c:pt idx="436">
                  <c:v>72</c:v>
                </c:pt>
                <c:pt idx="437">
                  <c:v>72</c:v>
                </c:pt>
                <c:pt idx="438">
                  <c:v>72</c:v>
                </c:pt>
                <c:pt idx="439">
                  <c:v>72</c:v>
                </c:pt>
                <c:pt idx="440">
                  <c:v>72</c:v>
                </c:pt>
                <c:pt idx="441">
                  <c:v>72</c:v>
                </c:pt>
                <c:pt idx="442">
                  <c:v>72</c:v>
                </c:pt>
                <c:pt idx="443">
                  <c:v>72</c:v>
                </c:pt>
                <c:pt idx="444">
                  <c:v>72</c:v>
                </c:pt>
                <c:pt idx="445">
                  <c:v>72</c:v>
                </c:pt>
                <c:pt idx="446">
                  <c:v>72</c:v>
                </c:pt>
                <c:pt idx="447">
                  <c:v>72</c:v>
                </c:pt>
                <c:pt idx="448">
                  <c:v>72</c:v>
                </c:pt>
                <c:pt idx="449">
                  <c:v>72</c:v>
                </c:pt>
                <c:pt idx="450">
                  <c:v>72</c:v>
                </c:pt>
                <c:pt idx="451">
                  <c:v>72</c:v>
                </c:pt>
                <c:pt idx="452">
                  <c:v>72</c:v>
                </c:pt>
                <c:pt idx="453">
                  <c:v>72</c:v>
                </c:pt>
                <c:pt idx="454">
                  <c:v>72</c:v>
                </c:pt>
                <c:pt idx="455">
                  <c:v>72</c:v>
                </c:pt>
                <c:pt idx="456">
                  <c:v>72</c:v>
                </c:pt>
                <c:pt idx="457">
                  <c:v>72</c:v>
                </c:pt>
                <c:pt idx="458">
                  <c:v>72</c:v>
                </c:pt>
                <c:pt idx="459">
                  <c:v>72</c:v>
                </c:pt>
                <c:pt idx="460">
                  <c:v>72</c:v>
                </c:pt>
                <c:pt idx="461">
                  <c:v>72</c:v>
                </c:pt>
                <c:pt idx="462">
                  <c:v>72</c:v>
                </c:pt>
                <c:pt idx="463">
                  <c:v>72</c:v>
                </c:pt>
                <c:pt idx="464">
                  <c:v>72</c:v>
                </c:pt>
                <c:pt idx="465">
                  <c:v>72</c:v>
                </c:pt>
                <c:pt idx="466">
                  <c:v>72</c:v>
                </c:pt>
                <c:pt idx="467">
                  <c:v>72</c:v>
                </c:pt>
                <c:pt idx="468">
                  <c:v>72</c:v>
                </c:pt>
                <c:pt idx="469">
                  <c:v>72</c:v>
                </c:pt>
                <c:pt idx="470">
                  <c:v>72</c:v>
                </c:pt>
                <c:pt idx="471">
                  <c:v>72</c:v>
                </c:pt>
                <c:pt idx="472">
                  <c:v>72</c:v>
                </c:pt>
                <c:pt idx="473">
                  <c:v>72</c:v>
                </c:pt>
                <c:pt idx="474">
                  <c:v>72</c:v>
                </c:pt>
                <c:pt idx="475">
                  <c:v>72</c:v>
                </c:pt>
                <c:pt idx="476">
                  <c:v>72</c:v>
                </c:pt>
                <c:pt idx="477">
                  <c:v>72</c:v>
                </c:pt>
                <c:pt idx="478">
                  <c:v>72</c:v>
                </c:pt>
                <c:pt idx="479">
                  <c:v>72</c:v>
                </c:pt>
                <c:pt idx="480">
                  <c:v>72</c:v>
                </c:pt>
                <c:pt idx="481">
                  <c:v>72</c:v>
                </c:pt>
                <c:pt idx="482">
                  <c:v>72</c:v>
                </c:pt>
                <c:pt idx="483">
                  <c:v>72</c:v>
                </c:pt>
                <c:pt idx="484">
                  <c:v>72</c:v>
                </c:pt>
                <c:pt idx="485">
                  <c:v>72</c:v>
                </c:pt>
                <c:pt idx="486">
                  <c:v>71.8</c:v>
                </c:pt>
                <c:pt idx="487">
                  <c:v>71.8</c:v>
                </c:pt>
                <c:pt idx="488">
                  <c:v>71.8</c:v>
                </c:pt>
                <c:pt idx="489">
                  <c:v>71.8</c:v>
                </c:pt>
                <c:pt idx="490">
                  <c:v>71.8</c:v>
                </c:pt>
                <c:pt idx="491">
                  <c:v>71.8</c:v>
                </c:pt>
                <c:pt idx="492">
                  <c:v>71.599999999999994</c:v>
                </c:pt>
                <c:pt idx="493">
                  <c:v>71.599999999999994</c:v>
                </c:pt>
                <c:pt idx="494">
                  <c:v>71.599999999999994</c:v>
                </c:pt>
                <c:pt idx="495">
                  <c:v>71.599999999999994</c:v>
                </c:pt>
                <c:pt idx="496">
                  <c:v>71.599999999999994</c:v>
                </c:pt>
                <c:pt idx="497">
                  <c:v>71.599999999999994</c:v>
                </c:pt>
                <c:pt idx="498">
                  <c:v>71.599999999999994</c:v>
                </c:pt>
                <c:pt idx="499">
                  <c:v>71.400000000000006</c:v>
                </c:pt>
                <c:pt idx="500">
                  <c:v>71.400000000000006</c:v>
                </c:pt>
                <c:pt idx="501">
                  <c:v>71.400000000000006</c:v>
                </c:pt>
                <c:pt idx="502">
                  <c:v>71.400000000000006</c:v>
                </c:pt>
                <c:pt idx="503">
                  <c:v>71.400000000000006</c:v>
                </c:pt>
                <c:pt idx="504">
                  <c:v>71.400000000000006</c:v>
                </c:pt>
                <c:pt idx="505">
                  <c:v>71.400000000000006</c:v>
                </c:pt>
                <c:pt idx="506">
                  <c:v>71.400000000000006</c:v>
                </c:pt>
                <c:pt idx="507">
                  <c:v>71.2</c:v>
                </c:pt>
                <c:pt idx="508">
                  <c:v>71.099999999999994</c:v>
                </c:pt>
                <c:pt idx="509">
                  <c:v>71.099999999999994</c:v>
                </c:pt>
                <c:pt idx="510">
                  <c:v>71.099999999999994</c:v>
                </c:pt>
                <c:pt idx="511">
                  <c:v>71.099999999999994</c:v>
                </c:pt>
                <c:pt idx="512">
                  <c:v>71.099999999999994</c:v>
                </c:pt>
                <c:pt idx="513">
                  <c:v>71.099999999999994</c:v>
                </c:pt>
                <c:pt idx="514">
                  <c:v>71.099999999999994</c:v>
                </c:pt>
                <c:pt idx="515">
                  <c:v>71.099999999999994</c:v>
                </c:pt>
                <c:pt idx="516">
                  <c:v>71.099999999999994</c:v>
                </c:pt>
                <c:pt idx="517">
                  <c:v>71.099999999999994</c:v>
                </c:pt>
                <c:pt idx="518">
                  <c:v>71.099999999999994</c:v>
                </c:pt>
                <c:pt idx="519">
                  <c:v>71.099999999999994</c:v>
                </c:pt>
                <c:pt idx="520">
                  <c:v>71.099999999999994</c:v>
                </c:pt>
                <c:pt idx="521">
                  <c:v>71.099999999999994</c:v>
                </c:pt>
                <c:pt idx="522">
                  <c:v>71.099999999999994</c:v>
                </c:pt>
                <c:pt idx="523">
                  <c:v>71.099999999999994</c:v>
                </c:pt>
                <c:pt idx="524">
                  <c:v>71.099999999999994</c:v>
                </c:pt>
                <c:pt idx="525">
                  <c:v>71.099999999999994</c:v>
                </c:pt>
                <c:pt idx="526">
                  <c:v>71.099999999999994</c:v>
                </c:pt>
                <c:pt idx="527">
                  <c:v>71.099999999999994</c:v>
                </c:pt>
                <c:pt idx="528">
                  <c:v>71.099999999999994</c:v>
                </c:pt>
                <c:pt idx="529">
                  <c:v>71.099999999999994</c:v>
                </c:pt>
                <c:pt idx="530">
                  <c:v>71.099999999999994</c:v>
                </c:pt>
                <c:pt idx="531">
                  <c:v>71.099999999999994</c:v>
                </c:pt>
                <c:pt idx="532">
                  <c:v>71.099999999999994</c:v>
                </c:pt>
                <c:pt idx="533">
                  <c:v>71.099999999999994</c:v>
                </c:pt>
                <c:pt idx="534">
                  <c:v>71.099999999999994</c:v>
                </c:pt>
                <c:pt idx="535">
                  <c:v>71.099999999999994</c:v>
                </c:pt>
                <c:pt idx="536">
                  <c:v>71.099999999999994</c:v>
                </c:pt>
                <c:pt idx="537">
                  <c:v>71.099999999999994</c:v>
                </c:pt>
                <c:pt idx="538">
                  <c:v>71.099999999999994</c:v>
                </c:pt>
                <c:pt idx="539">
                  <c:v>71.099999999999994</c:v>
                </c:pt>
                <c:pt idx="540">
                  <c:v>71.099999999999994</c:v>
                </c:pt>
                <c:pt idx="541">
                  <c:v>71.099999999999994</c:v>
                </c:pt>
                <c:pt idx="542">
                  <c:v>71.099999999999994</c:v>
                </c:pt>
                <c:pt idx="543">
                  <c:v>71.099999999999994</c:v>
                </c:pt>
                <c:pt idx="544">
                  <c:v>71.099999999999994</c:v>
                </c:pt>
                <c:pt idx="545">
                  <c:v>71.099999999999994</c:v>
                </c:pt>
                <c:pt idx="546">
                  <c:v>71.099999999999994</c:v>
                </c:pt>
                <c:pt idx="547">
                  <c:v>71.099999999999994</c:v>
                </c:pt>
                <c:pt idx="548">
                  <c:v>71.099999999999994</c:v>
                </c:pt>
                <c:pt idx="549">
                  <c:v>71.099999999999994</c:v>
                </c:pt>
                <c:pt idx="550">
                  <c:v>71.099999999999994</c:v>
                </c:pt>
                <c:pt idx="551">
                  <c:v>71.099999999999994</c:v>
                </c:pt>
                <c:pt idx="552">
                  <c:v>71.099999999999994</c:v>
                </c:pt>
                <c:pt idx="553">
                  <c:v>71.099999999999994</c:v>
                </c:pt>
                <c:pt idx="554">
                  <c:v>71.099999999999994</c:v>
                </c:pt>
                <c:pt idx="555">
                  <c:v>71.099999999999994</c:v>
                </c:pt>
                <c:pt idx="556">
                  <c:v>71.099999999999994</c:v>
                </c:pt>
                <c:pt idx="557">
                  <c:v>71.099999999999994</c:v>
                </c:pt>
                <c:pt idx="558">
                  <c:v>71.099999999999994</c:v>
                </c:pt>
                <c:pt idx="559">
                  <c:v>71.099999999999994</c:v>
                </c:pt>
                <c:pt idx="560">
                  <c:v>71.099999999999994</c:v>
                </c:pt>
                <c:pt idx="561">
                  <c:v>71.099999999999994</c:v>
                </c:pt>
                <c:pt idx="562">
                  <c:v>71.099999999999994</c:v>
                </c:pt>
                <c:pt idx="563">
                  <c:v>71.099999999999994</c:v>
                </c:pt>
                <c:pt idx="564">
                  <c:v>71.099999999999994</c:v>
                </c:pt>
                <c:pt idx="565">
                  <c:v>71.099999999999994</c:v>
                </c:pt>
                <c:pt idx="566">
                  <c:v>71.099999999999994</c:v>
                </c:pt>
                <c:pt idx="567">
                  <c:v>71.099999999999994</c:v>
                </c:pt>
                <c:pt idx="568">
                  <c:v>71.099999999999994</c:v>
                </c:pt>
                <c:pt idx="569">
                  <c:v>71.099999999999994</c:v>
                </c:pt>
                <c:pt idx="570">
                  <c:v>71.099999999999994</c:v>
                </c:pt>
                <c:pt idx="571">
                  <c:v>71.099999999999994</c:v>
                </c:pt>
                <c:pt idx="572">
                  <c:v>71.099999999999994</c:v>
                </c:pt>
                <c:pt idx="573">
                  <c:v>71.099999999999994</c:v>
                </c:pt>
                <c:pt idx="574">
                  <c:v>71.099999999999994</c:v>
                </c:pt>
                <c:pt idx="575">
                  <c:v>71.099999999999994</c:v>
                </c:pt>
                <c:pt idx="576">
                  <c:v>71.099999999999994</c:v>
                </c:pt>
                <c:pt idx="577">
                  <c:v>71.099999999999994</c:v>
                </c:pt>
                <c:pt idx="578">
                  <c:v>71.099999999999994</c:v>
                </c:pt>
                <c:pt idx="579">
                  <c:v>71.099999999999994</c:v>
                </c:pt>
                <c:pt idx="580">
                  <c:v>71.099999999999994</c:v>
                </c:pt>
                <c:pt idx="581">
                  <c:v>71.099999999999994</c:v>
                </c:pt>
                <c:pt idx="582">
                  <c:v>71.099999999999994</c:v>
                </c:pt>
                <c:pt idx="583">
                  <c:v>71.099999999999994</c:v>
                </c:pt>
                <c:pt idx="584">
                  <c:v>71.099999999999994</c:v>
                </c:pt>
                <c:pt idx="585">
                  <c:v>71.099999999999994</c:v>
                </c:pt>
                <c:pt idx="586">
                  <c:v>71.099999999999994</c:v>
                </c:pt>
                <c:pt idx="587">
                  <c:v>71.099999999999994</c:v>
                </c:pt>
                <c:pt idx="588">
                  <c:v>71.099999999999994</c:v>
                </c:pt>
                <c:pt idx="589">
                  <c:v>70.900000000000006</c:v>
                </c:pt>
                <c:pt idx="590">
                  <c:v>70.900000000000006</c:v>
                </c:pt>
                <c:pt idx="591">
                  <c:v>70.7</c:v>
                </c:pt>
                <c:pt idx="592">
                  <c:v>70.7</c:v>
                </c:pt>
                <c:pt idx="593">
                  <c:v>70.7</c:v>
                </c:pt>
                <c:pt idx="594">
                  <c:v>70.7</c:v>
                </c:pt>
                <c:pt idx="595">
                  <c:v>70.3</c:v>
                </c:pt>
                <c:pt idx="596">
                  <c:v>70.3</c:v>
                </c:pt>
                <c:pt idx="597">
                  <c:v>70.3</c:v>
                </c:pt>
                <c:pt idx="598">
                  <c:v>70.3</c:v>
                </c:pt>
                <c:pt idx="599">
                  <c:v>70.3</c:v>
                </c:pt>
                <c:pt idx="600">
                  <c:v>70.3</c:v>
                </c:pt>
                <c:pt idx="601">
                  <c:v>70.3</c:v>
                </c:pt>
                <c:pt idx="602">
                  <c:v>70.3</c:v>
                </c:pt>
                <c:pt idx="603">
                  <c:v>70.2</c:v>
                </c:pt>
                <c:pt idx="604">
                  <c:v>70</c:v>
                </c:pt>
                <c:pt idx="605">
                  <c:v>70</c:v>
                </c:pt>
                <c:pt idx="606">
                  <c:v>70</c:v>
                </c:pt>
                <c:pt idx="607">
                  <c:v>70</c:v>
                </c:pt>
                <c:pt idx="608">
                  <c:v>70</c:v>
                </c:pt>
                <c:pt idx="609">
                  <c:v>70</c:v>
                </c:pt>
                <c:pt idx="610">
                  <c:v>70</c:v>
                </c:pt>
                <c:pt idx="611">
                  <c:v>70</c:v>
                </c:pt>
                <c:pt idx="612">
                  <c:v>70</c:v>
                </c:pt>
                <c:pt idx="613">
                  <c:v>70</c:v>
                </c:pt>
                <c:pt idx="614">
                  <c:v>70</c:v>
                </c:pt>
                <c:pt idx="615">
                  <c:v>70</c:v>
                </c:pt>
                <c:pt idx="616">
                  <c:v>70</c:v>
                </c:pt>
                <c:pt idx="617">
                  <c:v>70</c:v>
                </c:pt>
                <c:pt idx="618">
                  <c:v>70</c:v>
                </c:pt>
                <c:pt idx="619">
                  <c:v>70</c:v>
                </c:pt>
                <c:pt idx="620">
                  <c:v>70</c:v>
                </c:pt>
                <c:pt idx="621">
                  <c:v>70</c:v>
                </c:pt>
                <c:pt idx="622">
                  <c:v>70</c:v>
                </c:pt>
                <c:pt idx="623">
                  <c:v>70</c:v>
                </c:pt>
                <c:pt idx="624">
                  <c:v>70</c:v>
                </c:pt>
                <c:pt idx="625">
                  <c:v>70</c:v>
                </c:pt>
                <c:pt idx="626">
                  <c:v>70</c:v>
                </c:pt>
                <c:pt idx="627">
                  <c:v>70</c:v>
                </c:pt>
                <c:pt idx="628">
                  <c:v>70</c:v>
                </c:pt>
                <c:pt idx="629">
                  <c:v>70</c:v>
                </c:pt>
                <c:pt idx="630">
                  <c:v>70</c:v>
                </c:pt>
                <c:pt idx="631">
                  <c:v>70</c:v>
                </c:pt>
                <c:pt idx="632">
                  <c:v>70</c:v>
                </c:pt>
                <c:pt idx="633">
                  <c:v>70</c:v>
                </c:pt>
                <c:pt idx="634">
                  <c:v>70</c:v>
                </c:pt>
                <c:pt idx="635">
                  <c:v>70</c:v>
                </c:pt>
                <c:pt idx="636">
                  <c:v>70</c:v>
                </c:pt>
                <c:pt idx="637">
                  <c:v>70</c:v>
                </c:pt>
                <c:pt idx="638">
                  <c:v>70</c:v>
                </c:pt>
                <c:pt idx="639">
                  <c:v>70</c:v>
                </c:pt>
                <c:pt idx="640">
                  <c:v>70</c:v>
                </c:pt>
                <c:pt idx="641">
                  <c:v>70</c:v>
                </c:pt>
                <c:pt idx="642">
                  <c:v>70</c:v>
                </c:pt>
                <c:pt idx="643">
                  <c:v>70</c:v>
                </c:pt>
                <c:pt idx="644">
                  <c:v>70</c:v>
                </c:pt>
                <c:pt idx="645">
                  <c:v>70</c:v>
                </c:pt>
                <c:pt idx="646">
                  <c:v>70</c:v>
                </c:pt>
                <c:pt idx="647">
                  <c:v>70</c:v>
                </c:pt>
                <c:pt idx="648">
                  <c:v>70</c:v>
                </c:pt>
                <c:pt idx="649">
                  <c:v>70</c:v>
                </c:pt>
                <c:pt idx="650">
                  <c:v>70</c:v>
                </c:pt>
                <c:pt idx="651">
                  <c:v>70</c:v>
                </c:pt>
                <c:pt idx="652">
                  <c:v>70</c:v>
                </c:pt>
                <c:pt idx="653">
                  <c:v>70</c:v>
                </c:pt>
                <c:pt idx="654">
                  <c:v>70</c:v>
                </c:pt>
                <c:pt idx="655">
                  <c:v>70</c:v>
                </c:pt>
                <c:pt idx="656">
                  <c:v>70</c:v>
                </c:pt>
                <c:pt idx="657">
                  <c:v>70</c:v>
                </c:pt>
                <c:pt idx="658">
                  <c:v>70</c:v>
                </c:pt>
                <c:pt idx="659">
                  <c:v>70</c:v>
                </c:pt>
                <c:pt idx="660">
                  <c:v>70</c:v>
                </c:pt>
                <c:pt idx="661">
                  <c:v>70</c:v>
                </c:pt>
                <c:pt idx="662">
                  <c:v>70</c:v>
                </c:pt>
                <c:pt idx="663">
                  <c:v>70</c:v>
                </c:pt>
                <c:pt idx="664">
                  <c:v>70</c:v>
                </c:pt>
                <c:pt idx="665">
                  <c:v>70</c:v>
                </c:pt>
                <c:pt idx="666">
                  <c:v>70</c:v>
                </c:pt>
                <c:pt idx="667">
                  <c:v>70</c:v>
                </c:pt>
                <c:pt idx="668">
                  <c:v>70</c:v>
                </c:pt>
                <c:pt idx="669">
                  <c:v>70</c:v>
                </c:pt>
                <c:pt idx="670">
                  <c:v>70</c:v>
                </c:pt>
                <c:pt idx="671">
                  <c:v>70</c:v>
                </c:pt>
                <c:pt idx="672">
                  <c:v>70</c:v>
                </c:pt>
                <c:pt idx="673">
                  <c:v>70</c:v>
                </c:pt>
                <c:pt idx="674">
                  <c:v>70</c:v>
                </c:pt>
                <c:pt idx="675">
                  <c:v>70</c:v>
                </c:pt>
                <c:pt idx="676">
                  <c:v>69.599999999999994</c:v>
                </c:pt>
                <c:pt idx="677">
                  <c:v>69.599999999999994</c:v>
                </c:pt>
                <c:pt idx="678">
                  <c:v>69.599999999999994</c:v>
                </c:pt>
                <c:pt idx="679">
                  <c:v>69.599999999999994</c:v>
                </c:pt>
                <c:pt idx="680">
                  <c:v>69.599999999999994</c:v>
                </c:pt>
                <c:pt idx="681">
                  <c:v>69.400000000000006</c:v>
                </c:pt>
                <c:pt idx="682">
                  <c:v>69.400000000000006</c:v>
                </c:pt>
                <c:pt idx="683">
                  <c:v>69.400000000000006</c:v>
                </c:pt>
                <c:pt idx="684">
                  <c:v>69.400000000000006</c:v>
                </c:pt>
                <c:pt idx="685">
                  <c:v>69.400000000000006</c:v>
                </c:pt>
                <c:pt idx="686">
                  <c:v>69.3</c:v>
                </c:pt>
                <c:pt idx="687">
                  <c:v>69.3</c:v>
                </c:pt>
                <c:pt idx="688">
                  <c:v>69.3</c:v>
                </c:pt>
                <c:pt idx="689">
                  <c:v>69.3</c:v>
                </c:pt>
                <c:pt idx="690">
                  <c:v>69.099999999999994</c:v>
                </c:pt>
                <c:pt idx="691">
                  <c:v>69.099999999999994</c:v>
                </c:pt>
                <c:pt idx="692">
                  <c:v>69.099999999999994</c:v>
                </c:pt>
                <c:pt idx="693">
                  <c:v>69.099999999999994</c:v>
                </c:pt>
                <c:pt idx="694">
                  <c:v>69.099999999999994</c:v>
                </c:pt>
                <c:pt idx="695">
                  <c:v>69.099999999999994</c:v>
                </c:pt>
                <c:pt idx="696">
                  <c:v>69.099999999999994</c:v>
                </c:pt>
                <c:pt idx="697">
                  <c:v>69.099999999999994</c:v>
                </c:pt>
                <c:pt idx="698">
                  <c:v>69.099999999999994</c:v>
                </c:pt>
                <c:pt idx="699">
                  <c:v>69.099999999999994</c:v>
                </c:pt>
                <c:pt idx="700">
                  <c:v>69.099999999999994</c:v>
                </c:pt>
                <c:pt idx="701">
                  <c:v>69.099999999999994</c:v>
                </c:pt>
                <c:pt idx="702">
                  <c:v>69.099999999999994</c:v>
                </c:pt>
                <c:pt idx="703">
                  <c:v>69.099999999999994</c:v>
                </c:pt>
                <c:pt idx="704">
                  <c:v>69.099999999999994</c:v>
                </c:pt>
                <c:pt idx="705">
                  <c:v>69.099999999999994</c:v>
                </c:pt>
                <c:pt idx="706">
                  <c:v>69.099999999999994</c:v>
                </c:pt>
                <c:pt idx="707">
                  <c:v>69.099999999999994</c:v>
                </c:pt>
                <c:pt idx="708">
                  <c:v>69.099999999999994</c:v>
                </c:pt>
                <c:pt idx="709">
                  <c:v>69.099999999999994</c:v>
                </c:pt>
                <c:pt idx="710">
                  <c:v>69.099999999999994</c:v>
                </c:pt>
                <c:pt idx="711">
                  <c:v>69.099999999999994</c:v>
                </c:pt>
                <c:pt idx="712">
                  <c:v>69.099999999999994</c:v>
                </c:pt>
                <c:pt idx="713">
                  <c:v>69.099999999999994</c:v>
                </c:pt>
                <c:pt idx="714">
                  <c:v>69.099999999999994</c:v>
                </c:pt>
                <c:pt idx="715">
                  <c:v>69.099999999999994</c:v>
                </c:pt>
                <c:pt idx="716">
                  <c:v>69.099999999999994</c:v>
                </c:pt>
                <c:pt idx="717">
                  <c:v>69.099999999999994</c:v>
                </c:pt>
                <c:pt idx="718">
                  <c:v>69.099999999999994</c:v>
                </c:pt>
                <c:pt idx="719">
                  <c:v>69.099999999999994</c:v>
                </c:pt>
                <c:pt idx="720">
                  <c:v>69.099999999999994</c:v>
                </c:pt>
                <c:pt idx="721">
                  <c:v>69.099999999999994</c:v>
                </c:pt>
                <c:pt idx="722">
                  <c:v>69.099999999999994</c:v>
                </c:pt>
                <c:pt idx="723">
                  <c:v>69.099999999999994</c:v>
                </c:pt>
                <c:pt idx="724">
                  <c:v>69.099999999999994</c:v>
                </c:pt>
                <c:pt idx="725">
                  <c:v>69.099999999999994</c:v>
                </c:pt>
                <c:pt idx="726">
                  <c:v>69.099999999999994</c:v>
                </c:pt>
                <c:pt idx="727">
                  <c:v>69.099999999999994</c:v>
                </c:pt>
                <c:pt idx="728">
                  <c:v>69.099999999999994</c:v>
                </c:pt>
                <c:pt idx="729">
                  <c:v>69.099999999999994</c:v>
                </c:pt>
                <c:pt idx="730">
                  <c:v>69.099999999999994</c:v>
                </c:pt>
                <c:pt idx="731">
                  <c:v>69.099999999999994</c:v>
                </c:pt>
                <c:pt idx="732">
                  <c:v>69.099999999999994</c:v>
                </c:pt>
                <c:pt idx="733">
                  <c:v>69.099999999999994</c:v>
                </c:pt>
                <c:pt idx="734">
                  <c:v>69.099999999999994</c:v>
                </c:pt>
                <c:pt idx="735">
                  <c:v>69.099999999999994</c:v>
                </c:pt>
                <c:pt idx="736">
                  <c:v>69.099999999999994</c:v>
                </c:pt>
                <c:pt idx="737">
                  <c:v>69.099999999999994</c:v>
                </c:pt>
                <c:pt idx="738">
                  <c:v>69.099999999999994</c:v>
                </c:pt>
                <c:pt idx="739">
                  <c:v>69.099999999999994</c:v>
                </c:pt>
                <c:pt idx="740">
                  <c:v>69.099999999999994</c:v>
                </c:pt>
                <c:pt idx="741">
                  <c:v>69.099999999999994</c:v>
                </c:pt>
                <c:pt idx="742">
                  <c:v>69.099999999999994</c:v>
                </c:pt>
                <c:pt idx="743">
                  <c:v>69.099999999999994</c:v>
                </c:pt>
                <c:pt idx="744">
                  <c:v>69.099999999999994</c:v>
                </c:pt>
                <c:pt idx="745">
                  <c:v>69.099999999999994</c:v>
                </c:pt>
                <c:pt idx="746">
                  <c:v>69.099999999999994</c:v>
                </c:pt>
                <c:pt idx="747">
                  <c:v>69.099999999999994</c:v>
                </c:pt>
                <c:pt idx="748">
                  <c:v>69.099999999999994</c:v>
                </c:pt>
                <c:pt idx="749">
                  <c:v>69.099999999999994</c:v>
                </c:pt>
                <c:pt idx="750">
                  <c:v>69.099999999999994</c:v>
                </c:pt>
                <c:pt idx="751">
                  <c:v>69.099999999999994</c:v>
                </c:pt>
                <c:pt idx="752">
                  <c:v>69.099999999999994</c:v>
                </c:pt>
                <c:pt idx="753">
                  <c:v>69.099999999999994</c:v>
                </c:pt>
                <c:pt idx="754">
                  <c:v>69.099999999999994</c:v>
                </c:pt>
                <c:pt idx="755">
                  <c:v>69.099999999999994</c:v>
                </c:pt>
                <c:pt idx="756">
                  <c:v>69.099999999999994</c:v>
                </c:pt>
                <c:pt idx="757">
                  <c:v>69.099999999999994</c:v>
                </c:pt>
                <c:pt idx="758">
                  <c:v>69.099999999999994</c:v>
                </c:pt>
                <c:pt idx="759">
                  <c:v>69.099999999999994</c:v>
                </c:pt>
                <c:pt idx="760">
                  <c:v>69.099999999999994</c:v>
                </c:pt>
                <c:pt idx="761">
                  <c:v>69.099999999999994</c:v>
                </c:pt>
                <c:pt idx="762">
                  <c:v>68.900000000000006</c:v>
                </c:pt>
                <c:pt idx="763">
                  <c:v>68.900000000000006</c:v>
                </c:pt>
                <c:pt idx="764">
                  <c:v>68.900000000000006</c:v>
                </c:pt>
                <c:pt idx="765">
                  <c:v>68.900000000000006</c:v>
                </c:pt>
                <c:pt idx="766">
                  <c:v>68.7</c:v>
                </c:pt>
                <c:pt idx="767">
                  <c:v>68.7</c:v>
                </c:pt>
                <c:pt idx="768">
                  <c:v>68.7</c:v>
                </c:pt>
                <c:pt idx="769">
                  <c:v>68.7</c:v>
                </c:pt>
                <c:pt idx="770">
                  <c:v>68.7</c:v>
                </c:pt>
                <c:pt idx="771">
                  <c:v>68.7</c:v>
                </c:pt>
                <c:pt idx="772">
                  <c:v>68.7</c:v>
                </c:pt>
                <c:pt idx="773">
                  <c:v>68.5</c:v>
                </c:pt>
                <c:pt idx="774">
                  <c:v>68.400000000000006</c:v>
                </c:pt>
                <c:pt idx="775">
                  <c:v>68.400000000000006</c:v>
                </c:pt>
                <c:pt idx="776">
                  <c:v>68.400000000000006</c:v>
                </c:pt>
                <c:pt idx="777">
                  <c:v>68.400000000000006</c:v>
                </c:pt>
                <c:pt idx="778">
                  <c:v>68.400000000000006</c:v>
                </c:pt>
                <c:pt idx="779">
                  <c:v>68</c:v>
                </c:pt>
                <c:pt idx="780">
                  <c:v>68</c:v>
                </c:pt>
                <c:pt idx="781">
                  <c:v>68</c:v>
                </c:pt>
                <c:pt idx="782">
                  <c:v>68</c:v>
                </c:pt>
                <c:pt idx="783">
                  <c:v>68</c:v>
                </c:pt>
                <c:pt idx="784">
                  <c:v>68</c:v>
                </c:pt>
                <c:pt idx="785">
                  <c:v>68</c:v>
                </c:pt>
                <c:pt idx="786">
                  <c:v>68</c:v>
                </c:pt>
                <c:pt idx="787">
                  <c:v>68</c:v>
                </c:pt>
                <c:pt idx="788">
                  <c:v>68</c:v>
                </c:pt>
                <c:pt idx="789">
                  <c:v>68</c:v>
                </c:pt>
                <c:pt idx="790">
                  <c:v>68</c:v>
                </c:pt>
                <c:pt idx="791">
                  <c:v>68</c:v>
                </c:pt>
                <c:pt idx="792">
                  <c:v>68</c:v>
                </c:pt>
                <c:pt idx="793">
                  <c:v>68</c:v>
                </c:pt>
                <c:pt idx="794">
                  <c:v>68</c:v>
                </c:pt>
                <c:pt idx="795">
                  <c:v>68</c:v>
                </c:pt>
                <c:pt idx="796">
                  <c:v>68</c:v>
                </c:pt>
                <c:pt idx="797">
                  <c:v>68</c:v>
                </c:pt>
                <c:pt idx="798">
                  <c:v>68</c:v>
                </c:pt>
                <c:pt idx="799">
                  <c:v>68</c:v>
                </c:pt>
                <c:pt idx="800">
                  <c:v>68</c:v>
                </c:pt>
                <c:pt idx="801">
                  <c:v>68</c:v>
                </c:pt>
                <c:pt idx="802">
                  <c:v>68</c:v>
                </c:pt>
                <c:pt idx="803">
                  <c:v>68</c:v>
                </c:pt>
                <c:pt idx="804">
                  <c:v>68</c:v>
                </c:pt>
                <c:pt idx="805">
                  <c:v>68</c:v>
                </c:pt>
                <c:pt idx="806">
                  <c:v>68</c:v>
                </c:pt>
                <c:pt idx="807">
                  <c:v>68</c:v>
                </c:pt>
                <c:pt idx="808">
                  <c:v>68</c:v>
                </c:pt>
                <c:pt idx="809">
                  <c:v>68</c:v>
                </c:pt>
                <c:pt idx="810">
                  <c:v>68</c:v>
                </c:pt>
                <c:pt idx="811">
                  <c:v>68</c:v>
                </c:pt>
                <c:pt idx="812">
                  <c:v>68</c:v>
                </c:pt>
                <c:pt idx="813">
                  <c:v>68</c:v>
                </c:pt>
                <c:pt idx="814">
                  <c:v>68</c:v>
                </c:pt>
                <c:pt idx="815">
                  <c:v>68</c:v>
                </c:pt>
                <c:pt idx="816">
                  <c:v>68</c:v>
                </c:pt>
                <c:pt idx="817">
                  <c:v>68</c:v>
                </c:pt>
                <c:pt idx="818">
                  <c:v>68</c:v>
                </c:pt>
                <c:pt idx="819">
                  <c:v>68</c:v>
                </c:pt>
                <c:pt idx="820">
                  <c:v>68</c:v>
                </c:pt>
                <c:pt idx="821">
                  <c:v>68</c:v>
                </c:pt>
                <c:pt idx="822">
                  <c:v>68</c:v>
                </c:pt>
                <c:pt idx="823">
                  <c:v>68</c:v>
                </c:pt>
                <c:pt idx="824">
                  <c:v>68</c:v>
                </c:pt>
                <c:pt idx="825">
                  <c:v>68</c:v>
                </c:pt>
                <c:pt idx="826">
                  <c:v>68</c:v>
                </c:pt>
                <c:pt idx="827">
                  <c:v>68</c:v>
                </c:pt>
                <c:pt idx="828">
                  <c:v>68</c:v>
                </c:pt>
                <c:pt idx="829">
                  <c:v>68</c:v>
                </c:pt>
                <c:pt idx="830">
                  <c:v>68</c:v>
                </c:pt>
                <c:pt idx="831">
                  <c:v>68</c:v>
                </c:pt>
                <c:pt idx="832">
                  <c:v>68</c:v>
                </c:pt>
                <c:pt idx="833">
                  <c:v>68</c:v>
                </c:pt>
                <c:pt idx="834">
                  <c:v>68</c:v>
                </c:pt>
                <c:pt idx="835">
                  <c:v>68</c:v>
                </c:pt>
                <c:pt idx="836">
                  <c:v>68</c:v>
                </c:pt>
                <c:pt idx="837">
                  <c:v>68</c:v>
                </c:pt>
                <c:pt idx="838">
                  <c:v>68</c:v>
                </c:pt>
                <c:pt idx="839">
                  <c:v>68</c:v>
                </c:pt>
                <c:pt idx="840">
                  <c:v>68</c:v>
                </c:pt>
                <c:pt idx="841">
                  <c:v>68</c:v>
                </c:pt>
                <c:pt idx="842">
                  <c:v>67.599999999999994</c:v>
                </c:pt>
                <c:pt idx="843">
                  <c:v>67.599999999999994</c:v>
                </c:pt>
                <c:pt idx="844">
                  <c:v>67.599999999999994</c:v>
                </c:pt>
                <c:pt idx="845">
                  <c:v>67.599999999999994</c:v>
                </c:pt>
                <c:pt idx="846">
                  <c:v>67.599999999999994</c:v>
                </c:pt>
                <c:pt idx="847">
                  <c:v>67.599999999999994</c:v>
                </c:pt>
                <c:pt idx="848">
                  <c:v>67.599999999999994</c:v>
                </c:pt>
                <c:pt idx="849">
                  <c:v>67.5</c:v>
                </c:pt>
                <c:pt idx="850">
                  <c:v>67.3</c:v>
                </c:pt>
                <c:pt idx="851">
                  <c:v>67.099999999999994</c:v>
                </c:pt>
                <c:pt idx="852">
                  <c:v>66.900000000000006</c:v>
                </c:pt>
                <c:pt idx="853">
                  <c:v>66.900000000000006</c:v>
                </c:pt>
                <c:pt idx="854">
                  <c:v>66.900000000000006</c:v>
                </c:pt>
                <c:pt idx="855">
                  <c:v>66.900000000000006</c:v>
                </c:pt>
                <c:pt idx="856">
                  <c:v>66.900000000000006</c:v>
                </c:pt>
                <c:pt idx="857">
                  <c:v>66.900000000000006</c:v>
                </c:pt>
                <c:pt idx="858">
                  <c:v>66.900000000000006</c:v>
                </c:pt>
                <c:pt idx="859">
                  <c:v>66.900000000000006</c:v>
                </c:pt>
                <c:pt idx="860">
                  <c:v>66.900000000000006</c:v>
                </c:pt>
                <c:pt idx="861">
                  <c:v>66.900000000000006</c:v>
                </c:pt>
                <c:pt idx="862">
                  <c:v>66.900000000000006</c:v>
                </c:pt>
                <c:pt idx="863">
                  <c:v>66.900000000000006</c:v>
                </c:pt>
                <c:pt idx="864">
                  <c:v>66.900000000000006</c:v>
                </c:pt>
                <c:pt idx="865">
                  <c:v>66.900000000000006</c:v>
                </c:pt>
                <c:pt idx="866">
                  <c:v>66.900000000000006</c:v>
                </c:pt>
                <c:pt idx="867">
                  <c:v>66.900000000000006</c:v>
                </c:pt>
                <c:pt idx="868">
                  <c:v>66.900000000000006</c:v>
                </c:pt>
                <c:pt idx="869">
                  <c:v>66.900000000000006</c:v>
                </c:pt>
                <c:pt idx="870">
                  <c:v>66.900000000000006</c:v>
                </c:pt>
                <c:pt idx="871">
                  <c:v>66.900000000000006</c:v>
                </c:pt>
                <c:pt idx="872">
                  <c:v>66.900000000000006</c:v>
                </c:pt>
                <c:pt idx="873">
                  <c:v>66.900000000000006</c:v>
                </c:pt>
                <c:pt idx="874">
                  <c:v>66.900000000000006</c:v>
                </c:pt>
                <c:pt idx="875">
                  <c:v>66.900000000000006</c:v>
                </c:pt>
                <c:pt idx="876">
                  <c:v>66.900000000000006</c:v>
                </c:pt>
                <c:pt idx="877">
                  <c:v>66.900000000000006</c:v>
                </c:pt>
                <c:pt idx="878">
                  <c:v>66.900000000000006</c:v>
                </c:pt>
                <c:pt idx="879">
                  <c:v>66.900000000000006</c:v>
                </c:pt>
                <c:pt idx="880">
                  <c:v>66.900000000000006</c:v>
                </c:pt>
                <c:pt idx="881">
                  <c:v>66.900000000000006</c:v>
                </c:pt>
                <c:pt idx="882">
                  <c:v>66.900000000000006</c:v>
                </c:pt>
                <c:pt idx="883">
                  <c:v>66.900000000000006</c:v>
                </c:pt>
                <c:pt idx="884">
                  <c:v>66.900000000000006</c:v>
                </c:pt>
                <c:pt idx="885">
                  <c:v>66.900000000000006</c:v>
                </c:pt>
                <c:pt idx="886">
                  <c:v>66.900000000000006</c:v>
                </c:pt>
                <c:pt idx="887">
                  <c:v>66.900000000000006</c:v>
                </c:pt>
                <c:pt idx="888">
                  <c:v>66.900000000000006</c:v>
                </c:pt>
                <c:pt idx="889">
                  <c:v>66.900000000000006</c:v>
                </c:pt>
                <c:pt idx="890">
                  <c:v>66.900000000000006</c:v>
                </c:pt>
                <c:pt idx="891">
                  <c:v>66.900000000000006</c:v>
                </c:pt>
                <c:pt idx="892">
                  <c:v>66.900000000000006</c:v>
                </c:pt>
                <c:pt idx="893">
                  <c:v>66.900000000000006</c:v>
                </c:pt>
                <c:pt idx="894">
                  <c:v>66.900000000000006</c:v>
                </c:pt>
                <c:pt idx="895">
                  <c:v>66.7</c:v>
                </c:pt>
                <c:pt idx="896">
                  <c:v>66.599999999999994</c:v>
                </c:pt>
                <c:pt idx="897">
                  <c:v>66.599999999999994</c:v>
                </c:pt>
                <c:pt idx="898">
                  <c:v>66.599999999999994</c:v>
                </c:pt>
                <c:pt idx="899">
                  <c:v>66.400000000000006</c:v>
                </c:pt>
                <c:pt idx="900">
                  <c:v>66.400000000000006</c:v>
                </c:pt>
                <c:pt idx="901">
                  <c:v>66.400000000000006</c:v>
                </c:pt>
                <c:pt idx="902">
                  <c:v>66.400000000000006</c:v>
                </c:pt>
                <c:pt idx="903">
                  <c:v>66.2</c:v>
                </c:pt>
                <c:pt idx="904">
                  <c:v>66</c:v>
                </c:pt>
                <c:pt idx="905">
                  <c:v>66</c:v>
                </c:pt>
                <c:pt idx="906">
                  <c:v>66</c:v>
                </c:pt>
                <c:pt idx="907">
                  <c:v>66</c:v>
                </c:pt>
                <c:pt idx="908">
                  <c:v>66</c:v>
                </c:pt>
                <c:pt idx="909">
                  <c:v>66</c:v>
                </c:pt>
                <c:pt idx="910">
                  <c:v>66</c:v>
                </c:pt>
                <c:pt idx="911">
                  <c:v>66</c:v>
                </c:pt>
                <c:pt idx="912">
                  <c:v>66</c:v>
                </c:pt>
                <c:pt idx="913">
                  <c:v>66</c:v>
                </c:pt>
                <c:pt idx="914">
                  <c:v>66</c:v>
                </c:pt>
                <c:pt idx="915">
                  <c:v>66</c:v>
                </c:pt>
                <c:pt idx="916">
                  <c:v>66</c:v>
                </c:pt>
                <c:pt idx="917">
                  <c:v>66</c:v>
                </c:pt>
                <c:pt idx="918">
                  <c:v>66</c:v>
                </c:pt>
                <c:pt idx="919">
                  <c:v>66</c:v>
                </c:pt>
                <c:pt idx="920">
                  <c:v>66</c:v>
                </c:pt>
                <c:pt idx="921">
                  <c:v>66</c:v>
                </c:pt>
                <c:pt idx="922">
                  <c:v>66</c:v>
                </c:pt>
                <c:pt idx="923">
                  <c:v>66</c:v>
                </c:pt>
                <c:pt idx="924">
                  <c:v>66</c:v>
                </c:pt>
                <c:pt idx="925">
                  <c:v>66</c:v>
                </c:pt>
                <c:pt idx="926">
                  <c:v>66</c:v>
                </c:pt>
                <c:pt idx="927">
                  <c:v>66</c:v>
                </c:pt>
                <c:pt idx="928">
                  <c:v>66</c:v>
                </c:pt>
                <c:pt idx="929">
                  <c:v>66</c:v>
                </c:pt>
                <c:pt idx="930">
                  <c:v>66</c:v>
                </c:pt>
                <c:pt idx="931">
                  <c:v>66</c:v>
                </c:pt>
                <c:pt idx="932">
                  <c:v>66</c:v>
                </c:pt>
                <c:pt idx="933">
                  <c:v>66</c:v>
                </c:pt>
                <c:pt idx="934">
                  <c:v>66</c:v>
                </c:pt>
                <c:pt idx="935">
                  <c:v>66</c:v>
                </c:pt>
                <c:pt idx="936">
                  <c:v>66</c:v>
                </c:pt>
                <c:pt idx="937">
                  <c:v>66</c:v>
                </c:pt>
                <c:pt idx="938">
                  <c:v>66</c:v>
                </c:pt>
                <c:pt idx="939">
                  <c:v>66</c:v>
                </c:pt>
                <c:pt idx="940">
                  <c:v>66</c:v>
                </c:pt>
                <c:pt idx="941">
                  <c:v>66</c:v>
                </c:pt>
                <c:pt idx="942">
                  <c:v>66</c:v>
                </c:pt>
                <c:pt idx="943">
                  <c:v>66</c:v>
                </c:pt>
                <c:pt idx="944">
                  <c:v>66</c:v>
                </c:pt>
                <c:pt idx="945">
                  <c:v>66</c:v>
                </c:pt>
                <c:pt idx="946">
                  <c:v>66</c:v>
                </c:pt>
                <c:pt idx="947">
                  <c:v>66</c:v>
                </c:pt>
                <c:pt idx="948">
                  <c:v>66</c:v>
                </c:pt>
                <c:pt idx="949">
                  <c:v>66</c:v>
                </c:pt>
                <c:pt idx="950">
                  <c:v>66</c:v>
                </c:pt>
                <c:pt idx="951">
                  <c:v>66</c:v>
                </c:pt>
                <c:pt idx="952">
                  <c:v>66</c:v>
                </c:pt>
                <c:pt idx="953">
                  <c:v>66</c:v>
                </c:pt>
                <c:pt idx="954">
                  <c:v>65.7</c:v>
                </c:pt>
                <c:pt idx="955">
                  <c:v>65.7</c:v>
                </c:pt>
                <c:pt idx="956">
                  <c:v>65.7</c:v>
                </c:pt>
                <c:pt idx="957">
                  <c:v>65.7</c:v>
                </c:pt>
                <c:pt idx="958">
                  <c:v>65.7</c:v>
                </c:pt>
                <c:pt idx="959">
                  <c:v>65.7</c:v>
                </c:pt>
                <c:pt idx="960">
                  <c:v>65.7</c:v>
                </c:pt>
                <c:pt idx="961">
                  <c:v>65.7</c:v>
                </c:pt>
                <c:pt idx="962">
                  <c:v>65.3</c:v>
                </c:pt>
                <c:pt idx="963">
                  <c:v>65.3</c:v>
                </c:pt>
                <c:pt idx="964">
                  <c:v>65.3</c:v>
                </c:pt>
                <c:pt idx="965">
                  <c:v>65.3</c:v>
                </c:pt>
                <c:pt idx="966">
                  <c:v>65.3</c:v>
                </c:pt>
                <c:pt idx="967">
                  <c:v>65.099999999999994</c:v>
                </c:pt>
                <c:pt idx="968">
                  <c:v>64.900000000000006</c:v>
                </c:pt>
                <c:pt idx="969">
                  <c:v>64.900000000000006</c:v>
                </c:pt>
                <c:pt idx="970">
                  <c:v>64.900000000000006</c:v>
                </c:pt>
                <c:pt idx="971">
                  <c:v>64.900000000000006</c:v>
                </c:pt>
                <c:pt idx="972">
                  <c:v>64.900000000000006</c:v>
                </c:pt>
                <c:pt idx="973">
                  <c:v>64.900000000000006</c:v>
                </c:pt>
                <c:pt idx="974">
                  <c:v>64.900000000000006</c:v>
                </c:pt>
                <c:pt idx="975">
                  <c:v>64.900000000000006</c:v>
                </c:pt>
                <c:pt idx="976">
                  <c:v>64.900000000000006</c:v>
                </c:pt>
                <c:pt idx="977">
                  <c:v>64.900000000000006</c:v>
                </c:pt>
                <c:pt idx="978">
                  <c:v>64.900000000000006</c:v>
                </c:pt>
                <c:pt idx="979">
                  <c:v>64.900000000000006</c:v>
                </c:pt>
                <c:pt idx="980">
                  <c:v>64.900000000000006</c:v>
                </c:pt>
                <c:pt idx="981">
                  <c:v>64.900000000000006</c:v>
                </c:pt>
                <c:pt idx="982">
                  <c:v>64.900000000000006</c:v>
                </c:pt>
                <c:pt idx="983">
                  <c:v>64.900000000000006</c:v>
                </c:pt>
                <c:pt idx="984">
                  <c:v>64.900000000000006</c:v>
                </c:pt>
                <c:pt idx="985">
                  <c:v>64.900000000000006</c:v>
                </c:pt>
                <c:pt idx="986">
                  <c:v>64.900000000000006</c:v>
                </c:pt>
                <c:pt idx="987">
                  <c:v>64.900000000000006</c:v>
                </c:pt>
                <c:pt idx="988">
                  <c:v>64.900000000000006</c:v>
                </c:pt>
                <c:pt idx="989">
                  <c:v>64.900000000000006</c:v>
                </c:pt>
                <c:pt idx="990">
                  <c:v>64.900000000000006</c:v>
                </c:pt>
                <c:pt idx="991">
                  <c:v>64.900000000000006</c:v>
                </c:pt>
                <c:pt idx="992">
                  <c:v>64.900000000000006</c:v>
                </c:pt>
                <c:pt idx="993">
                  <c:v>64.900000000000006</c:v>
                </c:pt>
                <c:pt idx="994">
                  <c:v>64.900000000000006</c:v>
                </c:pt>
                <c:pt idx="995">
                  <c:v>64.900000000000006</c:v>
                </c:pt>
                <c:pt idx="996">
                  <c:v>64.900000000000006</c:v>
                </c:pt>
                <c:pt idx="997">
                  <c:v>64.900000000000006</c:v>
                </c:pt>
                <c:pt idx="998">
                  <c:v>64.900000000000006</c:v>
                </c:pt>
                <c:pt idx="999">
                  <c:v>64.900000000000006</c:v>
                </c:pt>
                <c:pt idx="1000">
                  <c:v>64.900000000000006</c:v>
                </c:pt>
                <c:pt idx="1001">
                  <c:v>64.8</c:v>
                </c:pt>
                <c:pt idx="1002">
                  <c:v>64.8</c:v>
                </c:pt>
                <c:pt idx="1003">
                  <c:v>64.8</c:v>
                </c:pt>
                <c:pt idx="1004">
                  <c:v>64.8</c:v>
                </c:pt>
                <c:pt idx="1005">
                  <c:v>64.599999999999994</c:v>
                </c:pt>
                <c:pt idx="1006">
                  <c:v>64.599999999999994</c:v>
                </c:pt>
                <c:pt idx="1007">
                  <c:v>64.599999999999994</c:v>
                </c:pt>
                <c:pt idx="1008">
                  <c:v>64.400000000000006</c:v>
                </c:pt>
                <c:pt idx="1009">
                  <c:v>64.400000000000006</c:v>
                </c:pt>
                <c:pt idx="1010">
                  <c:v>64.400000000000006</c:v>
                </c:pt>
                <c:pt idx="1011">
                  <c:v>64.2</c:v>
                </c:pt>
                <c:pt idx="1012">
                  <c:v>64.2</c:v>
                </c:pt>
                <c:pt idx="1013">
                  <c:v>64</c:v>
                </c:pt>
                <c:pt idx="1014">
                  <c:v>64</c:v>
                </c:pt>
                <c:pt idx="1015">
                  <c:v>64</c:v>
                </c:pt>
                <c:pt idx="1016">
                  <c:v>64</c:v>
                </c:pt>
                <c:pt idx="1017">
                  <c:v>64</c:v>
                </c:pt>
                <c:pt idx="1018">
                  <c:v>64</c:v>
                </c:pt>
                <c:pt idx="1019">
                  <c:v>64</c:v>
                </c:pt>
                <c:pt idx="1020">
                  <c:v>64</c:v>
                </c:pt>
                <c:pt idx="1021">
                  <c:v>64</c:v>
                </c:pt>
                <c:pt idx="1022">
                  <c:v>64</c:v>
                </c:pt>
                <c:pt idx="1023">
                  <c:v>64</c:v>
                </c:pt>
                <c:pt idx="1024">
                  <c:v>64</c:v>
                </c:pt>
                <c:pt idx="1025">
                  <c:v>64</c:v>
                </c:pt>
                <c:pt idx="1026">
                  <c:v>64</c:v>
                </c:pt>
                <c:pt idx="1027">
                  <c:v>64</c:v>
                </c:pt>
                <c:pt idx="1028">
                  <c:v>64</c:v>
                </c:pt>
                <c:pt idx="1029">
                  <c:v>64</c:v>
                </c:pt>
                <c:pt idx="1030">
                  <c:v>64</c:v>
                </c:pt>
                <c:pt idx="1031">
                  <c:v>64</c:v>
                </c:pt>
                <c:pt idx="1032">
                  <c:v>64</c:v>
                </c:pt>
                <c:pt idx="1033">
                  <c:v>64</c:v>
                </c:pt>
                <c:pt idx="1034">
                  <c:v>64</c:v>
                </c:pt>
                <c:pt idx="1035">
                  <c:v>64</c:v>
                </c:pt>
                <c:pt idx="1036">
                  <c:v>64</c:v>
                </c:pt>
                <c:pt idx="1037">
                  <c:v>64</c:v>
                </c:pt>
                <c:pt idx="1038">
                  <c:v>63.7</c:v>
                </c:pt>
                <c:pt idx="1039">
                  <c:v>63.7</c:v>
                </c:pt>
                <c:pt idx="1040">
                  <c:v>63</c:v>
                </c:pt>
                <c:pt idx="1041">
                  <c:v>63</c:v>
                </c:pt>
                <c:pt idx="1042">
                  <c:v>63</c:v>
                </c:pt>
                <c:pt idx="1043">
                  <c:v>63</c:v>
                </c:pt>
                <c:pt idx="1044">
                  <c:v>63</c:v>
                </c:pt>
                <c:pt idx="1045">
                  <c:v>63</c:v>
                </c:pt>
                <c:pt idx="1046">
                  <c:v>62.1</c:v>
                </c:pt>
              </c:numCache>
            </c:numRef>
          </c:xVal>
          <c:yVal>
            <c:numRef>
              <c:f>KCALL!$F$1623:$F$2669</c:f>
              <c:numCache>
                <c:formatCode>General</c:formatCode>
                <c:ptCount val="1047"/>
                <c:pt idx="0">
                  <c:v>122.41</c:v>
                </c:pt>
                <c:pt idx="1">
                  <c:v>122.41</c:v>
                </c:pt>
                <c:pt idx="2">
                  <c:v>122.41</c:v>
                </c:pt>
                <c:pt idx="3">
                  <c:v>122.41</c:v>
                </c:pt>
                <c:pt idx="4">
                  <c:v>121.77</c:v>
                </c:pt>
                <c:pt idx="5">
                  <c:v>119.34</c:v>
                </c:pt>
                <c:pt idx="6">
                  <c:v>118.47</c:v>
                </c:pt>
                <c:pt idx="7">
                  <c:v>118.34</c:v>
                </c:pt>
                <c:pt idx="8">
                  <c:v>118.1</c:v>
                </c:pt>
                <c:pt idx="9">
                  <c:v>118.1</c:v>
                </c:pt>
                <c:pt idx="10">
                  <c:v>118.1</c:v>
                </c:pt>
                <c:pt idx="11">
                  <c:v>118.1</c:v>
                </c:pt>
                <c:pt idx="12">
                  <c:v>117.97</c:v>
                </c:pt>
                <c:pt idx="13">
                  <c:v>117.85</c:v>
                </c:pt>
                <c:pt idx="14">
                  <c:v>117.73</c:v>
                </c:pt>
                <c:pt idx="15">
                  <c:v>117.73</c:v>
                </c:pt>
                <c:pt idx="16">
                  <c:v>117.73</c:v>
                </c:pt>
                <c:pt idx="17">
                  <c:v>117.61</c:v>
                </c:pt>
                <c:pt idx="18">
                  <c:v>117</c:v>
                </c:pt>
                <c:pt idx="19">
                  <c:v>116.88</c:v>
                </c:pt>
                <c:pt idx="20">
                  <c:v>115.67</c:v>
                </c:pt>
                <c:pt idx="21">
                  <c:v>115.67</c:v>
                </c:pt>
                <c:pt idx="22">
                  <c:v>115.67</c:v>
                </c:pt>
                <c:pt idx="23">
                  <c:v>115.07</c:v>
                </c:pt>
                <c:pt idx="24">
                  <c:v>114.95</c:v>
                </c:pt>
                <c:pt idx="25">
                  <c:v>114.95</c:v>
                </c:pt>
                <c:pt idx="26">
                  <c:v>114.47</c:v>
                </c:pt>
                <c:pt idx="27">
                  <c:v>113.56</c:v>
                </c:pt>
                <c:pt idx="28">
                  <c:v>113.09</c:v>
                </c:pt>
                <c:pt idx="29">
                  <c:v>112.86</c:v>
                </c:pt>
                <c:pt idx="30">
                  <c:v>112.31</c:v>
                </c:pt>
                <c:pt idx="31">
                  <c:v>111.6</c:v>
                </c:pt>
                <c:pt idx="32">
                  <c:v>111.6</c:v>
                </c:pt>
                <c:pt idx="33">
                  <c:v>111.25</c:v>
                </c:pt>
                <c:pt idx="34">
                  <c:v>109.4</c:v>
                </c:pt>
                <c:pt idx="35">
                  <c:v>109.29</c:v>
                </c:pt>
                <c:pt idx="36">
                  <c:v>108.95</c:v>
                </c:pt>
                <c:pt idx="37">
                  <c:v>108.95</c:v>
                </c:pt>
                <c:pt idx="38">
                  <c:v>108.95</c:v>
                </c:pt>
                <c:pt idx="39">
                  <c:v>108.84</c:v>
                </c:pt>
                <c:pt idx="40">
                  <c:v>108.32</c:v>
                </c:pt>
                <c:pt idx="41">
                  <c:v>107.98</c:v>
                </c:pt>
                <c:pt idx="42">
                  <c:v>107.87</c:v>
                </c:pt>
                <c:pt idx="43">
                  <c:v>107.76</c:v>
                </c:pt>
                <c:pt idx="44">
                  <c:v>107.53</c:v>
                </c:pt>
                <c:pt idx="45">
                  <c:v>107.53</c:v>
                </c:pt>
                <c:pt idx="46">
                  <c:v>107.42</c:v>
                </c:pt>
                <c:pt idx="47">
                  <c:v>107.08</c:v>
                </c:pt>
                <c:pt idx="48">
                  <c:v>107.08</c:v>
                </c:pt>
                <c:pt idx="49">
                  <c:v>106.86</c:v>
                </c:pt>
                <c:pt idx="50">
                  <c:v>106.75</c:v>
                </c:pt>
                <c:pt idx="51">
                  <c:v>106.53</c:v>
                </c:pt>
                <c:pt idx="52">
                  <c:v>105.25</c:v>
                </c:pt>
                <c:pt idx="53">
                  <c:v>105.15</c:v>
                </c:pt>
                <c:pt idx="54">
                  <c:v>104.82</c:v>
                </c:pt>
                <c:pt idx="55">
                  <c:v>104.82</c:v>
                </c:pt>
                <c:pt idx="56">
                  <c:v>104.33</c:v>
                </c:pt>
                <c:pt idx="57">
                  <c:v>104.11</c:v>
                </c:pt>
                <c:pt idx="58">
                  <c:v>103.68</c:v>
                </c:pt>
                <c:pt idx="59">
                  <c:v>103.46</c:v>
                </c:pt>
                <c:pt idx="60">
                  <c:v>103.35</c:v>
                </c:pt>
                <c:pt idx="61">
                  <c:v>103.03</c:v>
                </c:pt>
                <c:pt idx="62">
                  <c:v>102.81</c:v>
                </c:pt>
                <c:pt idx="63">
                  <c:v>102.39</c:v>
                </c:pt>
                <c:pt idx="64">
                  <c:v>102.39</c:v>
                </c:pt>
                <c:pt idx="65">
                  <c:v>102.39</c:v>
                </c:pt>
                <c:pt idx="66">
                  <c:v>102.28</c:v>
                </c:pt>
                <c:pt idx="67">
                  <c:v>101.42</c:v>
                </c:pt>
                <c:pt idx="68">
                  <c:v>101.1</c:v>
                </c:pt>
                <c:pt idx="69">
                  <c:v>100.69</c:v>
                </c:pt>
                <c:pt idx="70">
                  <c:v>100.36</c:v>
                </c:pt>
                <c:pt idx="71">
                  <c:v>100.36</c:v>
                </c:pt>
                <c:pt idx="72">
                  <c:v>100.15</c:v>
                </c:pt>
                <c:pt idx="73">
                  <c:v>99.63</c:v>
                </c:pt>
                <c:pt idx="74">
                  <c:v>99.63</c:v>
                </c:pt>
                <c:pt idx="75">
                  <c:v>98.25</c:v>
                </c:pt>
                <c:pt idx="76">
                  <c:v>97.95</c:v>
                </c:pt>
                <c:pt idx="77">
                  <c:v>97.32</c:v>
                </c:pt>
                <c:pt idx="78">
                  <c:v>96.4</c:v>
                </c:pt>
                <c:pt idx="79">
                  <c:v>95.31</c:v>
                </c:pt>
                <c:pt idx="80">
                  <c:v>95.21</c:v>
                </c:pt>
                <c:pt idx="81">
                  <c:v>93.82</c:v>
                </c:pt>
                <c:pt idx="82">
                  <c:v>93.72</c:v>
                </c:pt>
                <c:pt idx="83">
                  <c:v>92.85</c:v>
                </c:pt>
                <c:pt idx="84">
                  <c:v>91.48</c:v>
                </c:pt>
                <c:pt idx="85">
                  <c:v>91.1</c:v>
                </c:pt>
                <c:pt idx="86">
                  <c:v>91.05</c:v>
                </c:pt>
                <c:pt idx="87">
                  <c:v>91.01</c:v>
                </c:pt>
                <c:pt idx="88">
                  <c:v>91.01</c:v>
                </c:pt>
                <c:pt idx="89">
                  <c:v>90.91</c:v>
                </c:pt>
                <c:pt idx="90">
                  <c:v>90.91</c:v>
                </c:pt>
                <c:pt idx="91">
                  <c:v>90.82</c:v>
                </c:pt>
                <c:pt idx="92">
                  <c:v>89.66</c:v>
                </c:pt>
                <c:pt idx="93">
                  <c:v>89.47</c:v>
                </c:pt>
                <c:pt idx="94">
                  <c:v>86.89</c:v>
                </c:pt>
                <c:pt idx="95">
                  <c:v>85.64</c:v>
                </c:pt>
                <c:pt idx="96">
                  <c:v>85.55</c:v>
                </c:pt>
                <c:pt idx="97">
                  <c:v>85.55</c:v>
                </c:pt>
                <c:pt idx="98">
                  <c:v>84.27</c:v>
                </c:pt>
                <c:pt idx="99">
                  <c:v>83.42</c:v>
                </c:pt>
                <c:pt idx="100">
                  <c:v>83.25</c:v>
                </c:pt>
                <c:pt idx="101">
                  <c:v>82.82</c:v>
                </c:pt>
                <c:pt idx="102">
                  <c:v>81.099999999999994</c:v>
                </c:pt>
                <c:pt idx="103">
                  <c:v>80.849999999999994</c:v>
                </c:pt>
                <c:pt idx="104">
                  <c:v>78.510000000000005</c:v>
                </c:pt>
                <c:pt idx="105">
                  <c:v>78.19</c:v>
                </c:pt>
                <c:pt idx="106">
                  <c:v>77.78</c:v>
                </c:pt>
                <c:pt idx="107">
                  <c:v>76</c:v>
                </c:pt>
                <c:pt idx="108">
                  <c:v>75.13</c:v>
                </c:pt>
                <c:pt idx="109">
                  <c:v>74.069999999999993</c:v>
                </c:pt>
                <c:pt idx="110">
                  <c:v>73.239999999999995</c:v>
                </c:pt>
                <c:pt idx="111">
                  <c:v>73.239999999999995</c:v>
                </c:pt>
                <c:pt idx="112">
                  <c:v>71.63</c:v>
                </c:pt>
                <c:pt idx="113">
                  <c:v>70.459999999999994</c:v>
                </c:pt>
                <c:pt idx="114">
                  <c:v>69.900000000000006</c:v>
                </c:pt>
                <c:pt idx="115">
                  <c:v>69.819999999999993</c:v>
                </c:pt>
                <c:pt idx="116">
                  <c:v>69.180000000000007</c:v>
                </c:pt>
                <c:pt idx="117">
                  <c:v>67.97</c:v>
                </c:pt>
                <c:pt idx="118">
                  <c:v>67.83</c:v>
                </c:pt>
                <c:pt idx="119">
                  <c:v>67.73</c:v>
                </c:pt>
                <c:pt idx="120">
                  <c:v>67.099999999999994</c:v>
                </c:pt>
                <c:pt idx="121">
                  <c:v>66.959999999999994</c:v>
                </c:pt>
                <c:pt idx="122">
                  <c:v>66.959999999999994</c:v>
                </c:pt>
                <c:pt idx="123">
                  <c:v>106.58</c:v>
                </c:pt>
                <c:pt idx="124">
                  <c:v>104.18</c:v>
                </c:pt>
                <c:pt idx="125">
                  <c:v>73.39</c:v>
                </c:pt>
                <c:pt idx="126">
                  <c:v>102.93</c:v>
                </c:pt>
                <c:pt idx="127">
                  <c:v>110.75</c:v>
                </c:pt>
                <c:pt idx="128">
                  <c:v>109.29</c:v>
                </c:pt>
                <c:pt idx="129">
                  <c:v>105.24</c:v>
                </c:pt>
                <c:pt idx="130">
                  <c:v>97.37</c:v>
                </c:pt>
                <c:pt idx="131">
                  <c:v>91.71</c:v>
                </c:pt>
                <c:pt idx="132">
                  <c:v>86.55</c:v>
                </c:pt>
                <c:pt idx="133">
                  <c:v>83.53</c:v>
                </c:pt>
                <c:pt idx="134">
                  <c:v>81.86</c:v>
                </c:pt>
                <c:pt idx="135">
                  <c:v>79.06</c:v>
                </c:pt>
                <c:pt idx="136">
                  <c:v>76.5</c:v>
                </c:pt>
                <c:pt idx="137">
                  <c:v>75.16</c:v>
                </c:pt>
                <c:pt idx="138">
                  <c:v>73.36</c:v>
                </c:pt>
                <c:pt idx="139">
                  <c:v>72.48</c:v>
                </c:pt>
                <c:pt idx="140">
                  <c:v>99.07</c:v>
                </c:pt>
                <c:pt idx="141">
                  <c:v>80.16</c:v>
                </c:pt>
                <c:pt idx="142">
                  <c:v>121.39</c:v>
                </c:pt>
                <c:pt idx="143">
                  <c:v>117.99</c:v>
                </c:pt>
                <c:pt idx="144">
                  <c:v>117.99</c:v>
                </c:pt>
                <c:pt idx="145">
                  <c:v>117.99</c:v>
                </c:pt>
                <c:pt idx="146">
                  <c:v>117.86</c:v>
                </c:pt>
                <c:pt idx="147">
                  <c:v>117.74</c:v>
                </c:pt>
                <c:pt idx="148">
                  <c:v>117.74</c:v>
                </c:pt>
                <c:pt idx="149">
                  <c:v>117.62</c:v>
                </c:pt>
                <c:pt idx="150">
                  <c:v>117.62</c:v>
                </c:pt>
                <c:pt idx="151">
                  <c:v>117.37</c:v>
                </c:pt>
                <c:pt idx="152">
                  <c:v>117.13</c:v>
                </c:pt>
                <c:pt idx="153">
                  <c:v>114.07</c:v>
                </c:pt>
                <c:pt idx="154">
                  <c:v>114.07</c:v>
                </c:pt>
                <c:pt idx="155">
                  <c:v>114.07</c:v>
                </c:pt>
                <c:pt idx="156">
                  <c:v>113.95</c:v>
                </c:pt>
                <c:pt idx="157">
                  <c:v>113.95</c:v>
                </c:pt>
                <c:pt idx="158">
                  <c:v>113.6</c:v>
                </c:pt>
                <c:pt idx="159">
                  <c:v>113.48</c:v>
                </c:pt>
                <c:pt idx="160">
                  <c:v>113.48</c:v>
                </c:pt>
                <c:pt idx="161">
                  <c:v>113.48</c:v>
                </c:pt>
                <c:pt idx="162">
                  <c:v>113.36</c:v>
                </c:pt>
                <c:pt idx="163">
                  <c:v>113.01</c:v>
                </c:pt>
                <c:pt idx="164">
                  <c:v>110.85</c:v>
                </c:pt>
                <c:pt idx="165">
                  <c:v>110.38</c:v>
                </c:pt>
                <c:pt idx="166">
                  <c:v>110.15</c:v>
                </c:pt>
                <c:pt idx="167">
                  <c:v>110.15</c:v>
                </c:pt>
                <c:pt idx="168">
                  <c:v>110.15</c:v>
                </c:pt>
                <c:pt idx="169">
                  <c:v>110.15</c:v>
                </c:pt>
                <c:pt idx="170">
                  <c:v>110.15</c:v>
                </c:pt>
                <c:pt idx="171">
                  <c:v>110.04</c:v>
                </c:pt>
                <c:pt idx="172">
                  <c:v>110.04</c:v>
                </c:pt>
                <c:pt idx="173">
                  <c:v>109.81</c:v>
                </c:pt>
                <c:pt idx="174">
                  <c:v>109.69</c:v>
                </c:pt>
                <c:pt idx="175">
                  <c:v>109.58</c:v>
                </c:pt>
                <c:pt idx="176">
                  <c:v>109.35</c:v>
                </c:pt>
                <c:pt idx="177">
                  <c:v>109.24</c:v>
                </c:pt>
                <c:pt idx="178">
                  <c:v>109.12</c:v>
                </c:pt>
                <c:pt idx="179">
                  <c:v>108.9</c:v>
                </c:pt>
                <c:pt idx="180">
                  <c:v>108.67</c:v>
                </c:pt>
                <c:pt idx="181">
                  <c:v>108.56</c:v>
                </c:pt>
                <c:pt idx="182">
                  <c:v>107.24</c:v>
                </c:pt>
                <c:pt idx="183">
                  <c:v>107.13</c:v>
                </c:pt>
                <c:pt idx="184">
                  <c:v>107.13</c:v>
                </c:pt>
                <c:pt idx="185">
                  <c:v>107.02</c:v>
                </c:pt>
                <c:pt idx="186">
                  <c:v>104.92</c:v>
                </c:pt>
                <c:pt idx="187">
                  <c:v>103.77</c:v>
                </c:pt>
                <c:pt idx="188">
                  <c:v>103.55</c:v>
                </c:pt>
                <c:pt idx="189">
                  <c:v>103.44</c:v>
                </c:pt>
                <c:pt idx="190">
                  <c:v>103.22</c:v>
                </c:pt>
                <c:pt idx="191">
                  <c:v>102.58</c:v>
                </c:pt>
                <c:pt idx="192">
                  <c:v>102.48</c:v>
                </c:pt>
                <c:pt idx="193">
                  <c:v>102.37</c:v>
                </c:pt>
                <c:pt idx="194">
                  <c:v>102.37</c:v>
                </c:pt>
                <c:pt idx="195">
                  <c:v>101.29</c:v>
                </c:pt>
                <c:pt idx="196">
                  <c:v>101.04</c:v>
                </c:pt>
                <c:pt idx="197">
                  <c:v>101.04</c:v>
                </c:pt>
                <c:pt idx="198">
                  <c:v>99.53</c:v>
                </c:pt>
                <c:pt idx="199">
                  <c:v>99.32</c:v>
                </c:pt>
                <c:pt idx="200">
                  <c:v>99.01</c:v>
                </c:pt>
                <c:pt idx="201">
                  <c:v>98.7</c:v>
                </c:pt>
                <c:pt idx="202">
                  <c:v>98.6</c:v>
                </c:pt>
                <c:pt idx="203">
                  <c:v>98.6</c:v>
                </c:pt>
                <c:pt idx="204">
                  <c:v>97.79</c:v>
                </c:pt>
                <c:pt idx="205">
                  <c:v>96.75</c:v>
                </c:pt>
                <c:pt idx="206">
                  <c:v>96.65</c:v>
                </c:pt>
                <c:pt idx="207">
                  <c:v>94.23</c:v>
                </c:pt>
                <c:pt idx="208">
                  <c:v>93.62</c:v>
                </c:pt>
                <c:pt idx="209">
                  <c:v>93.23</c:v>
                </c:pt>
                <c:pt idx="210">
                  <c:v>92.94</c:v>
                </c:pt>
                <c:pt idx="211">
                  <c:v>92.74</c:v>
                </c:pt>
                <c:pt idx="212">
                  <c:v>91.41</c:v>
                </c:pt>
                <c:pt idx="213">
                  <c:v>91.02</c:v>
                </c:pt>
                <c:pt idx="214">
                  <c:v>90.17</c:v>
                </c:pt>
                <c:pt idx="215">
                  <c:v>90.08</c:v>
                </c:pt>
                <c:pt idx="216">
                  <c:v>89.7</c:v>
                </c:pt>
                <c:pt idx="217">
                  <c:v>87.74</c:v>
                </c:pt>
                <c:pt idx="218">
                  <c:v>85.81</c:v>
                </c:pt>
                <c:pt idx="219">
                  <c:v>85.11</c:v>
                </c:pt>
                <c:pt idx="220">
                  <c:v>83.36</c:v>
                </c:pt>
                <c:pt idx="221">
                  <c:v>83.08</c:v>
                </c:pt>
                <c:pt idx="222">
                  <c:v>82.99</c:v>
                </c:pt>
                <c:pt idx="223">
                  <c:v>81.17</c:v>
                </c:pt>
                <c:pt idx="224">
                  <c:v>80.849999999999994</c:v>
                </c:pt>
                <c:pt idx="225">
                  <c:v>78.61</c:v>
                </c:pt>
                <c:pt idx="226">
                  <c:v>78.540000000000006</c:v>
                </c:pt>
                <c:pt idx="227">
                  <c:v>78.540000000000006</c:v>
                </c:pt>
                <c:pt idx="228">
                  <c:v>78.36</c:v>
                </c:pt>
                <c:pt idx="229">
                  <c:v>78.12</c:v>
                </c:pt>
                <c:pt idx="230">
                  <c:v>78.03</c:v>
                </c:pt>
                <c:pt idx="231">
                  <c:v>75.77</c:v>
                </c:pt>
                <c:pt idx="232">
                  <c:v>75.62</c:v>
                </c:pt>
                <c:pt idx="233">
                  <c:v>75.62</c:v>
                </c:pt>
                <c:pt idx="234">
                  <c:v>74.61</c:v>
                </c:pt>
                <c:pt idx="235">
                  <c:v>72.900000000000006</c:v>
                </c:pt>
                <c:pt idx="236">
                  <c:v>70.91</c:v>
                </c:pt>
                <c:pt idx="237">
                  <c:v>70.69</c:v>
                </c:pt>
                <c:pt idx="238">
                  <c:v>70.319999999999993</c:v>
                </c:pt>
                <c:pt idx="239">
                  <c:v>70.319999999999993</c:v>
                </c:pt>
                <c:pt idx="240">
                  <c:v>70.25</c:v>
                </c:pt>
                <c:pt idx="241">
                  <c:v>68.08</c:v>
                </c:pt>
                <c:pt idx="242">
                  <c:v>67.680000000000007</c:v>
                </c:pt>
                <c:pt idx="243">
                  <c:v>67.47</c:v>
                </c:pt>
                <c:pt idx="244">
                  <c:v>67.47</c:v>
                </c:pt>
                <c:pt idx="245">
                  <c:v>90.16</c:v>
                </c:pt>
                <c:pt idx="246">
                  <c:v>89.03</c:v>
                </c:pt>
                <c:pt idx="247">
                  <c:v>86.04</c:v>
                </c:pt>
                <c:pt idx="248">
                  <c:v>73.430000000000007</c:v>
                </c:pt>
                <c:pt idx="249">
                  <c:v>91.87</c:v>
                </c:pt>
                <c:pt idx="250">
                  <c:v>87.2</c:v>
                </c:pt>
                <c:pt idx="251">
                  <c:v>91.45</c:v>
                </c:pt>
                <c:pt idx="252">
                  <c:v>82.52</c:v>
                </c:pt>
                <c:pt idx="253">
                  <c:v>82.09</c:v>
                </c:pt>
                <c:pt idx="254">
                  <c:v>78.819999999999993</c:v>
                </c:pt>
                <c:pt idx="255">
                  <c:v>76.430000000000007</c:v>
                </c:pt>
                <c:pt idx="256">
                  <c:v>73.650000000000006</c:v>
                </c:pt>
                <c:pt idx="257">
                  <c:v>69.849999999999994</c:v>
                </c:pt>
                <c:pt idx="258">
                  <c:v>102.52</c:v>
                </c:pt>
                <c:pt idx="259">
                  <c:v>78.290000000000006</c:v>
                </c:pt>
                <c:pt idx="260">
                  <c:v>123.27</c:v>
                </c:pt>
                <c:pt idx="261">
                  <c:v>123.27</c:v>
                </c:pt>
                <c:pt idx="262">
                  <c:v>123.27</c:v>
                </c:pt>
                <c:pt idx="263">
                  <c:v>123.27</c:v>
                </c:pt>
                <c:pt idx="264">
                  <c:v>118.17</c:v>
                </c:pt>
                <c:pt idx="265">
                  <c:v>118.17</c:v>
                </c:pt>
                <c:pt idx="266">
                  <c:v>117.68</c:v>
                </c:pt>
                <c:pt idx="267">
                  <c:v>117.55</c:v>
                </c:pt>
                <c:pt idx="268">
                  <c:v>117.43</c:v>
                </c:pt>
                <c:pt idx="269">
                  <c:v>114.38</c:v>
                </c:pt>
                <c:pt idx="270">
                  <c:v>114.38</c:v>
                </c:pt>
                <c:pt idx="271">
                  <c:v>114.26</c:v>
                </c:pt>
                <c:pt idx="272">
                  <c:v>114.26</c:v>
                </c:pt>
                <c:pt idx="273">
                  <c:v>114.26</c:v>
                </c:pt>
                <c:pt idx="274">
                  <c:v>114.14</c:v>
                </c:pt>
                <c:pt idx="275">
                  <c:v>113.78</c:v>
                </c:pt>
                <c:pt idx="276">
                  <c:v>113.78</c:v>
                </c:pt>
                <c:pt idx="277">
                  <c:v>113.78</c:v>
                </c:pt>
                <c:pt idx="278">
                  <c:v>113.66</c:v>
                </c:pt>
                <c:pt idx="279">
                  <c:v>111.28</c:v>
                </c:pt>
                <c:pt idx="280">
                  <c:v>110.93</c:v>
                </c:pt>
                <c:pt idx="281">
                  <c:v>110.47</c:v>
                </c:pt>
                <c:pt idx="282">
                  <c:v>110.47</c:v>
                </c:pt>
                <c:pt idx="283">
                  <c:v>110.47</c:v>
                </c:pt>
                <c:pt idx="284">
                  <c:v>110.35</c:v>
                </c:pt>
                <c:pt idx="285">
                  <c:v>110.12</c:v>
                </c:pt>
                <c:pt idx="286">
                  <c:v>110.12</c:v>
                </c:pt>
                <c:pt idx="287">
                  <c:v>109.78</c:v>
                </c:pt>
                <c:pt idx="288">
                  <c:v>109.78</c:v>
                </c:pt>
                <c:pt idx="289">
                  <c:v>107.35</c:v>
                </c:pt>
                <c:pt idx="290">
                  <c:v>107.01</c:v>
                </c:pt>
                <c:pt idx="291">
                  <c:v>106.9</c:v>
                </c:pt>
                <c:pt idx="292">
                  <c:v>106.79</c:v>
                </c:pt>
                <c:pt idx="293">
                  <c:v>106.79</c:v>
                </c:pt>
                <c:pt idx="294">
                  <c:v>106.68</c:v>
                </c:pt>
                <c:pt idx="295">
                  <c:v>106.68</c:v>
                </c:pt>
                <c:pt idx="296">
                  <c:v>106.56</c:v>
                </c:pt>
                <c:pt idx="297">
                  <c:v>106.01</c:v>
                </c:pt>
                <c:pt idx="298">
                  <c:v>105.57</c:v>
                </c:pt>
                <c:pt idx="299">
                  <c:v>105.46</c:v>
                </c:pt>
                <c:pt idx="300">
                  <c:v>105.36</c:v>
                </c:pt>
                <c:pt idx="301">
                  <c:v>104.51</c:v>
                </c:pt>
                <c:pt idx="302">
                  <c:v>104.29</c:v>
                </c:pt>
                <c:pt idx="303">
                  <c:v>104.29</c:v>
                </c:pt>
                <c:pt idx="304">
                  <c:v>103.43</c:v>
                </c:pt>
                <c:pt idx="305">
                  <c:v>102.35</c:v>
                </c:pt>
                <c:pt idx="306">
                  <c:v>102.14</c:v>
                </c:pt>
                <c:pt idx="307">
                  <c:v>101.24</c:v>
                </c:pt>
                <c:pt idx="308">
                  <c:v>100.81</c:v>
                </c:pt>
                <c:pt idx="309">
                  <c:v>100.49</c:v>
                </c:pt>
                <c:pt idx="310">
                  <c:v>100.18</c:v>
                </c:pt>
                <c:pt idx="311">
                  <c:v>99.45</c:v>
                </c:pt>
                <c:pt idx="312">
                  <c:v>99.45</c:v>
                </c:pt>
                <c:pt idx="313">
                  <c:v>98.47</c:v>
                </c:pt>
                <c:pt idx="314">
                  <c:v>98.27</c:v>
                </c:pt>
                <c:pt idx="315">
                  <c:v>98.17</c:v>
                </c:pt>
                <c:pt idx="316">
                  <c:v>96.39</c:v>
                </c:pt>
                <c:pt idx="317">
                  <c:v>95.69</c:v>
                </c:pt>
                <c:pt idx="318">
                  <c:v>94</c:v>
                </c:pt>
                <c:pt idx="319">
                  <c:v>93.9</c:v>
                </c:pt>
                <c:pt idx="320">
                  <c:v>93.41</c:v>
                </c:pt>
                <c:pt idx="321">
                  <c:v>93.41</c:v>
                </c:pt>
                <c:pt idx="322">
                  <c:v>92.93</c:v>
                </c:pt>
                <c:pt idx="323">
                  <c:v>91.93</c:v>
                </c:pt>
                <c:pt idx="324">
                  <c:v>91.74</c:v>
                </c:pt>
                <c:pt idx="325">
                  <c:v>91.46</c:v>
                </c:pt>
                <c:pt idx="326">
                  <c:v>91.36</c:v>
                </c:pt>
                <c:pt idx="327">
                  <c:v>91.36</c:v>
                </c:pt>
                <c:pt idx="328">
                  <c:v>91.27</c:v>
                </c:pt>
                <c:pt idx="329">
                  <c:v>90.77</c:v>
                </c:pt>
                <c:pt idx="330">
                  <c:v>88.81</c:v>
                </c:pt>
                <c:pt idx="331">
                  <c:v>87.7</c:v>
                </c:pt>
                <c:pt idx="332">
                  <c:v>86.44</c:v>
                </c:pt>
                <c:pt idx="333">
                  <c:v>86.26</c:v>
                </c:pt>
                <c:pt idx="334">
                  <c:v>86.13</c:v>
                </c:pt>
                <c:pt idx="335">
                  <c:v>85.16</c:v>
                </c:pt>
                <c:pt idx="336">
                  <c:v>84.98</c:v>
                </c:pt>
                <c:pt idx="337">
                  <c:v>83.81</c:v>
                </c:pt>
                <c:pt idx="338">
                  <c:v>83.21</c:v>
                </c:pt>
                <c:pt idx="339">
                  <c:v>83.12</c:v>
                </c:pt>
                <c:pt idx="340">
                  <c:v>83.12</c:v>
                </c:pt>
                <c:pt idx="341">
                  <c:v>82.52</c:v>
                </c:pt>
                <c:pt idx="342">
                  <c:v>82.44</c:v>
                </c:pt>
                <c:pt idx="343">
                  <c:v>80.55</c:v>
                </c:pt>
                <c:pt idx="344">
                  <c:v>79.81</c:v>
                </c:pt>
                <c:pt idx="345">
                  <c:v>76.95</c:v>
                </c:pt>
                <c:pt idx="346">
                  <c:v>74.540000000000006</c:v>
                </c:pt>
                <c:pt idx="347">
                  <c:v>74.38</c:v>
                </c:pt>
                <c:pt idx="348">
                  <c:v>74.08</c:v>
                </c:pt>
                <c:pt idx="349">
                  <c:v>71.599999999999994</c:v>
                </c:pt>
                <c:pt idx="350">
                  <c:v>71.45</c:v>
                </c:pt>
                <c:pt idx="351">
                  <c:v>71.08</c:v>
                </c:pt>
                <c:pt idx="352">
                  <c:v>70.94</c:v>
                </c:pt>
                <c:pt idx="353">
                  <c:v>112.37</c:v>
                </c:pt>
                <c:pt idx="354">
                  <c:v>111.21</c:v>
                </c:pt>
                <c:pt idx="355">
                  <c:v>103.43</c:v>
                </c:pt>
                <c:pt idx="356">
                  <c:v>102.15</c:v>
                </c:pt>
                <c:pt idx="357">
                  <c:v>95.88</c:v>
                </c:pt>
                <c:pt idx="358">
                  <c:v>85.73</c:v>
                </c:pt>
                <c:pt idx="359">
                  <c:v>78.59</c:v>
                </c:pt>
                <c:pt idx="360">
                  <c:v>77.19</c:v>
                </c:pt>
                <c:pt idx="361">
                  <c:v>105.45</c:v>
                </c:pt>
                <c:pt idx="362">
                  <c:v>99.57</c:v>
                </c:pt>
                <c:pt idx="363">
                  <c:v>98.24</c:v>
                </c:pt>
                <c:pt idx="364">
                  <c:v>96.73</c:v>
                </c:pt>
                <c:pt idx="365">
                  <c:v>95.92</c:v>
                </c:pt>
                <c:pt idx="366">
                  <c:v>86.25</c:v>
                </c:pt>
                <c:pt idx="367">
                  <c:v>74.98</c:v>
                </c:pt>
                <c:pt idx="368">
                  <c:v>110.97</c:v>
                </c:pt>
                <c:pt idx="369">
                  <c:v>104.83</c:v>
                </c:pt>
                <c:pt idx="370">
                  <c:v>92.48</c:v>
                </c:pt>
                <c:pt idx="371">
                  <c:v>119.19</c:v>
                </c:pt>
                <c:pt idx="372">
                  <c:v>119.06</c:v>
                </c:pt>
                <c:pt idx="373">
                  <c:v>119.06</c:v>
                </c:pt>
                <c:pt idx="374">
                  <c:v>114.26</c:v>
                </c:pt>
                <c:pt idx="375">
                  <c:v>114.14</c:v>
                </c:pt>
                <c:pt idx="376">
                  <c:v>114.14</c:v>
                </c:pt>
                <c:pt idx="377">
                  <c:v>114.14</c:v>
                </c:pt>
                <c:pt idx="378">
                  <c:v>114.02</c:v>
                </c:pt>
                <c:pt idx="379">
                  <c:v>113.9</c:v>
                </c:pt>
                <c:pt idx="380">
                  <c:v>113.9</c:v>
                </c:pt>
                <c:pt idx="381">
                  <c:v>113.9</c:v>
                </c:pt>
                <c:pt idx="382">
                  <c:v>113.9</c:v>
                </c:pt>
                <c:pt idx="383">
                  <c:v>113.9</c:v>
                </c:pt>
                <c:pt idx="384">
                  <c:v>113.79</c:v>
                </c:pt>
                <c:pt idx="385">
                  <c:v>113.67</c:v>
                </c:pt>
                <c:pt idx="386">
                  <c:v>113.67</c:v>
                </c:pt>
                <c:pt idx="387">
                  <c:v>113.31</c:v>
                </c:pt>
                <c:pt idx="388">
                  <c:v>111.88</c:v>
                </c:pt>
                <c:pt idx="389">
                  <c:v>111.88</c:v>
                </c:pt>
                <c:pt idx="390">
                  <c:v>110.71</c:v>
                </c:pt>
                <c:pt idx="391">
                  <c:v>110.37</c:v>
                </c:pt>
                <c:pt idx="392">
                  <c:v>110.14</c:v>
                </c:pt>
                <c:pt idx="393">
                  <c:v>109.79</c:v>
                </c:pt>
                <c:pt idx="394">
                  <c:v>109.79</c:v>
                </c:pt>
                <c:pt idx="395">
                  <c:v>109.79</c:v>
                </c:pt>
                <c:pt idx="396">
                  <c:v>109.45</c:v>
                </c:pt>
                <c:pt idx="397">
                  <c:v>108.88</c:v>
                </c:pt>
                <c:pt idx="398">
                  <c:v>108.06</c:v>
                </c:pt>
                <c:pt idx="399">
                  <c:v>107.49</c:v>
                </c:pt>
                <c:pt idx="400">
                  <c:v>107.49</c:v>
                </c:pt>
                <c:pt idx="401">
                  <c:v>107.04</c:v>
                </c:pt>
                <c:pt idx="402">
                  <c:v>106.93</c:v>
                </c:pt>
                <c:pt idx="403">
                  <c:v>106.82</c:v>
                </c:pt>
                <c:pt idx="404">
                  <c:v>106.82</c:v>
                </c:pt>
                <c:pt idx="405">
                  <c:v>105.72</c:v>
                </c:pt>
                <c:pt idx="406">
                  <c:v>104.03</c:v>
                </c:pt>
                <c:pt idx="407">
                  <c:v>103.59</c:v>
                </c:pt>
                <c:pt idx="408">
                  <c:v>103.37</c:v>
                </c:pt>
                <c:pt idx="409">
                  <c:v>103.27</c:v>
                </c:pt>
                <c:pt idx="410">
                  <c:v>103.27</c:v>
                </c:pt>
                <c:pt idx="411">
                  <c:v>103.27</c:v>
                </c:pt>
                <c:pt idx="412">
                  <c:v>103.23</c:v>
                </c:pt>
                <c:pt idx="413">
                  <c:v>102.41</c:v>
                </c:pt>
                <c:pt idx="414">
                  <c:v>102.41</c:v>
                </c:pt>
                <c:pt idx="415">
                  <c:v>102.3</c:v>
                </c:pt>
                <c:pt idx="416">
                  <c:v>102.3</c:v>
                </c:pt>
                <c:pt idx="417">
                  <c:v>102.3</c:v>
                </c:pt>
                <c:pt idx="418">
                  <c:v>102.2</c:v>
                </c:pt>
                <c:pt idx="419">
                  <c:v>102.2</c:v>
                </c:pt>
                <c:pt idx="420">
                  <c:v>102.09</c:v>
                </c:pt>
                <c:pt idx="421">
                  <c:v>102.09</c:v>
                </c:pt>
                <c:pt idx="422">
                  <c:v>101.99</c:v>
                </c:pt>
                <c:pt idx="423">
                  <c:v>101.99</c:v>
                </c:pt>
                <c:pt idx="424">
                  <c:v>101.39</c:v>
                </c:pt>
                <c:pt idx="425">
                  <c:v>100.96</c:v>
                </c:pt>
                <c:pt idx="426">
                  <c:v>100.75</c:v>
                </c:pt>
                <c:pt idx="427">
                  <c:v>100.75</c:v>
                </c:pt>
                <c:pt idx="428">
                  <c:v>100.75</c:v>
                </c:pt>
                <c:pt idx="429">
                  <c:v>100.75</c:v>
                </c:pt>
                <c:pt idx="430">
                  <c:v>100.64</c:v>
                </c:pt>
                <c:pt idx="431">
                  <c:v>100.64</c:v>
                </c:pt>
                <c:pt idx="432">
                  <c:v>100.54</c:v>
                </c:pt>
                <c:pt idx="433">
                  <c:v>100.33</c:v>
                </c:pt>
                <c:pt idx="434">
                  <c:v>99.81</c:v>
                </c:pt>
                <c:pt idx="435">
                  <c:v>99.71</c:v>
                </c:pt>
                <c:pt idx="436">
                  <c:v>98.67</c:v>
                </c:pt>
                <c:pt idx="437">
                  <c:v>98.57</c:v>
                </c:pt>
                <c:pt idx="438">
                  <c:v>98.57</c:v>
                </c:pt>
                <c:pt idx="439">
                  <c:v>97.32</c:v>
                </c:pt>
                <c:pt idx="440">
                  <c:v>97.08</c:v>
                </c:pt>
                <c:pt idx="441">
                  <c:v>96.88</c:v>
                </c:pt>
                <c:pt idx="442">
                  <c:v>96.78</c:v>
                </c:pt>
                <c:pt idx="443">
                  <c:v>96.48</c:v>
                </c:pt>
                <c:pt idx="444">
                  <c:v>96.48</c:v>
                </c:pt>
                <c:pt idx="445">
                  <c:v>94.45</c:v>
                </c:pt>
                <c:pt idx="446">
                  <c:v>93.91</c:v>
                </c:pt>
                <c:pt idx="447">
                  <c:v>93.12</c:v>
                </c:pt>
                <c:pt idx="448">
                  <c:v>93.12</c:v>
                </c:pt>
                <c:pt idx="449">
                  <c:v>92.74</c:v>
                </c:pt>
                <c:pt idx="450">
                  <c:v>92.74</c:v>
                </c:pt>
                <c:pt idx="451">
                  <c:v>92.16</c:v>
                </c:pt>
                <c:pt idx="452">
                  <c:v>91.97</c:v>
                </c:pt>
                <c:pt idx="453">
                  <c:v>91.88</c:v>
                </c:pt>
                <c:pt idx="454">
                  <c:v>91.3</c:v>
                </c:pt>
                <c:pt idx="455">
                  <c:v>90.5</c:v>
                </c:pt>
                <c:pt idx="456">
                  <c:v>90.41</c:v>
                </c:pt>
                <c:pt idx="457">
                  <c:v>90.22</c:v>
                </c:pt>
                <c:pt idx="458">
                  <c:v>89.56</c:v>
                </c:pt>
                <c:pt idx="459">
                  <c:v>89.37</c:v>
                </c:pt>
                <c:pt idx="460">
                  <c:v>88.45</c:v>
                </c:pt>
                <c:pt idx="461">
                  <c:v>88.36</c:v>
                </c:pt>
                <c:pt idx="462">
                  <c:v>88.27</c:v>
                </c:pt>
                <c:pt idx="463">
                  <c:v>87.88</c:v>
                </c:pt>
                <c:pt idx="464">
                  <c:v>86.6</c:v>
                </c:pt>
                <c:pt idx="465">
                  <c:v>86.51</c:v>
                </c:pt>
                <c:pt idx="466">
                  <c:v>85.45</c:v>
                </c:pt>
                <c:pt idx="467">
                  <c:v>85.18</c:v>
                </c:pt>
                <c:pt idx="468">
                  <c:v>84.66</c:v>
                </c:pt>
                <c:pt idx="469">
                  <c:v>84.56</c:v>
                </c:pt>
                <c:pt idx="470">
                  <c:v>83.25</c:v>
                </c:pt>
                <c:pt idx="471">
                  <c:v>83.22</c:v>
                </c:pt>
                <c:pt idx="472">
                  <c:v>82.96</c:v>
                </c:pt>
                <c:pt idx="473">
                  <c:v>81.06</c:v>
                </c:pt>
                <c:pt idx="474">
                  <c:v>80.73</c:v>
                </c:pt>
                <c:pt idx="475">
                  <c:v>80.39</c:v>
                </c:pt>
                <c:pt idx="476">
                  <c:v>79.73</c:v>
                </c:pt>
                <c:pt idx="477">
                  <c:v>76.8</c:v>
                </c:pt>
                <c:pt idx="478">
                  <c:v>75.91</c:v>
                </c:pt>
                <c:pt idx="479">
                  <c:v>74.13</c:v>
                </c:pt>
                <c:pt idx="480">
                  <c:v>72.739999999999995</c:v>
                </c:pt>
                <c:pt idx="481">
                  <c:v>72.02</c:v>
                </c:pt>
                <c:pt idx="482">
                  <c:v>71.95</c:v>
                </c:pt>
                <c:pt idx="483">
                  <c:v>71.87</c:v>
                </c:pt>
                <c:pt idx="484">
                  <c:v>71.06</c:v>
                </c:pt>
                <c:pt idx="485">
                  <c:v>69.69</c:v>
                </c:pt>
                <c:pt idx="486">
                  <c:v>106.11</c:v>
                </c:pt>
                <c:pt idx="487">
                  <c:v>106</c:v>
                </c:pt>
                <c:pt idx="488">
                  <c:v>98.09</c:v>
                </c:pt>
                <c:pt idx="489">
                  <c:v>97.87</c:v>
                </c:pt>
                <c:pt idx="490">
                  <c:v>95.51</c:v>
                </c:pt>
                <c:pt idx="491">
                  <c:v>72.69</c:v>
                </c:pt>
                <c:pt idx="492">
                  <c:v>105.49</c:v>
                </c:pt>
                <c:pt idx="493">
                  <c:v>104.48</c:v>
                </c:pt>
                <c:pt idx="494">
                  <c:v>104.26</c:v>
                </c:pt>
                <c:pt idx="495">
                  <c:v>102.02</c:v>
                </c:pt>
                <c:pt idx="496">
                  <c:v>83.31</c:v>
                </c:pt>
                <c:pt idx="497">
                  <c:v>70.45</c:v>
                </c:pt>
                <c:pt idx="498">
                  <c:v>70.38</c:v>
                </c:pt>
                <c:pt idx="499">
                  <c:v>108.64</c:v>
                </c:pt>
                <c:pt idx="500">
                  <c:v>105.98</c:v>
                </c:pt>
                <c:pt idx="501">
                  <c:v>103.54</c:v>
                </c:pt>
                <c:pt idx="502">
                  <c:v>102.53</c:v>
                </c:pt>
                <c:pt idx="503">
                  <c:v>100.4</c:v>
                </c:pt>
                <c:pt idx="504">
                  <c:v>89.33</c:v>
                </c:pt>
                <c:pt idx="505">
                  <c:v>86.9</c:v>
                </c:pt>
                <c:pt idx="506">
                  <c:v>85.45</c:v>
                </c:pt>
                <c:pt idx="507">
                  <c:v>73.459999999999994</c:v>
                </c:pt>
                <c:pt idx="508">
                  <c:v>114.67</c:v>
                </c:pt>
                <c:pt idx="509">
                  <c:v>112.36</c:v>
                </c:pt>
                <c:pt idx="510">
                  <c:v>111.26</c:v>
                </c:pt>
                <c:pt idx="511">
                  <c:v>110.74</c:v>
                </c:pt>
                <c:pt idx="512">
                  <c:v>110.39</c:v>
                </c:pt>
                <c:pt idx="513">
                  <c:v>110.16</c:v>
                </c:pt>
                <c:pt idx="514">
                  <c:v>110.16</c:v>
                </c:pt>
                <c:pt idx="515">
                  <c:v>110.16</c:v>
                </c:pt>
                <c:pt idx="516">
                  <c:v>110.16</c:v>
                </c:pt>
                <c:pt idx="517">
                  <c:v>110.16</c:v>
                </c:pt>
                <c:pt idx="518">
                  <c:v>109.18</c:v>
                </c:pt>
                <c:pt idx="519">
                  <c:v>108.84</c:v>
                </c:pt>
                <c:pt idx="520">
                  <c:v>108.44</c:v>
                </c:pt>
                <c:pt idx="521">
                  <c:v>107.3</c:v>
                </c:pt>
                <c:pt idx="522">
                  <c:v>106.52</c:v>
                </c:pt>
                <c:pt idx="523">
                  <c:v>105.97</c:v>
                </c:pt>
                <c:pt idx="524">
                  <c:v>104.63</c:v>
                </c:pt>
                <c:pt idx="525">
                  <c:v>104.63</c:v>
                </c:pt>
                <c:pt idx="526">
                  <c:v>103.86</c:v>
                </c:pt>
                <c:pt idx="527">
                  <c:v>103.75</c:v>
                </c:pt>
                <c:pt idx="528">
                  <c:v>103.75</c:v>
                </c:pt>
                <c:pt idx="529">
                  <c:v>103.75</c:v>
                </c:pt>
                <c:pt idx="530">
                  <c:v>103.75</c:v>
                </c:pt>
                <c:pt idx="531">
                  <c:v>102.78</c:v>
                </c:pt>
                <c:pt idx="532">
                  <c:v>102.78</c:v>
                </c:pt>
                <c:pt idx="533">
                  <c:v>102.68</c:v>
                </c:pt>
                <c:pt idx="534">
                  <c:v>102.57</c:v>
                </c:pt>
                <c:pt idx="535">
                  <c:v>102.46</c:v>
                </c:pt>
                <c:pt idx="536">
                  <c:v>100.83</c:v>
                </c:pt>
                <c:pt idx="537">
                  <c:v>100.41</c:v>
                </c:pt>
                <c:pt idx="538">
                  <c:v>100.19</c:v>
                </c:pt>
                <c:pt idx="539">
                  <c:v>100.19</c:v>
                </c:pt>
                <c:pt idx="540">
                  <c:v>100.09</c:v>
                </c:pt>
                <c:pt idx="541">
                  <c:v>100.09</c:v>
                </c:pt>
                <c:pt idx="542">
                  <c:v>99.99</c:v>
                </c:pt>
                <c:pt idx="543">
                  <c:v>99.88</c:v>
                </c:pt>
                <c:pt idx="544">
                  <c:v>99.16</c:v>
                </c:pt>
                <c:pt idx="545">
                  <c:v>99.16</c:v>
                </c:pt>
                <c:pt idx="546">
                  <c:v>98.95</c:v>
                </c:pt>
                <c:pt idx="547">
                  <c:v>98.95</c:v>
                </c:pt>
                <c:pt idx="548">
                  <c:v>98.95</c:v>
                </c:pt>
                <c:pt idx="549">
                  <c:v>98.85</c:v>
                </c:pt>
                <c:pt idx="550">
                  <c:v>98.85</c:v>
                </c:pt>
                <c:pt idx="551">
                  <c:v>97.15</c:v>
                </c:pt>
                <c:pt idx="552">
                  <c:v>97.04</c:v>
                </c:pt>
                <c:pt idx="553">
                  <c:v>96.74</c:v>
                </c:pt>
                <c:pt idx="554">
                  <c:v>95.64</c:v>
                </c:pt>
                <c:pt idx="555">
                  <c:v>93.81</c:v>
                </c:pt>
                <c:pt idx="556">
                  <c:v>93.81</c:v>
                </c:pt>
                <c:pt idx="557">
                  <c:v>93.61</c:v>
                </c:pt>
                <c:pt idx="558">
                  <c:v>91.93</c:v>
                </c:pt>
                <c:pt idx="559">
                  <c:v>91.12</c:v>
                </c:pt>
                <c:pt idx="560">
                  <c:v>91.12</c:v>
                </c:pt>
                <c:pt idx="561">
                  <c:v>90.55</c:v>
                </c:pt>
                <c:pt idx="562">
                  <c:v>90.27</c:v>
                </c:pt>
                <c:pt idx="563">
                  <c:v>90.08</c:v>
                </c:pt>
                <c:pt idx="564">
                  <c:v>89.98</c:v>
                </c:pt>
                <c:pt idx="565">
                  <c:v>89.98</c:v>
                </c:pt>
                <c:pt idx="566">
                  <c:v>89.71</c:v>
                </c:pt>
                <c:pt idx="567">
                  <c:v>88.23</c:v>
                </c:pt>
                <c:pt idx="568">
                  <c:v>88.05</c:v>
                </c:pt>
                <c:pt idx="569">
                  <c:v>87.77</c:v>
                </c:pt>
                <c:pt idx="570">
                  <c:v>86.45</c:v>
                </c:pt>
                <c:pt idx="571">
                  <c:v>86.45</c:v>
                </c:pt>
                <c:pt idx="572">
                  <c:v>86.36</c:v>
                </c:pt>
                <c:pt idx="573">
                  <c:v>85.74</c:v>
                </c:pt>
                <c:pt idx="574">
                  <c:v>85.48</c:v>
                </c:pt>
                <c:pt idx="575">
                  <c:v>84.3</c:v>
                </c:pt>
                <c:pt idx="576">
                  <c:v>84.3</c:v>
                </c:pt>
                <c:pt idx="577">
                  <c:v>84.21</c:v>
                </c:pt>
                <c:pt idx="578">
                  <c:v>83.95</c:v>
                </c:pt>
                <c:pt idx="579">
                  <c:v>81.98</c:v>
                </c:pt>
                <c:pt idx="580">
                  <c:v>80.760000000000005</c:v>
                </c:pt>
                <c:pt idx="581">
                  <c:v>78.180000000000007</c:v>
                </c:pt>
                <c:pt idx="582">
                  <c:v>77.849999999999994</c:v>
                </c:pt>
                <c:pt idx="583">
                  <c:v>77.209999999999994</c:v>
                </c:pt>
                <c:pt idx="584">
                  <c:v>76.66</c:v>
                </c:pt>
                <c:pt idx="585">
                  <c:v>76.510000000000005</c:v>
                </c:pt>
                <c:pt idx="586">
                  <c:v>74.099999999999994</c:v>
                </c:pt>
                <c:pt idx="587">
                  <c:v>72.31</c:v>
                </c:pt>
                <c:pt idx="588">
                  <c:v>71.34</c:v>
                </c:pt>
                <c:pt idx="589">
                  <c:v>97.66</c:v>
                </c:pt>
                <c:pt idx="590">
                  <c:v>82.35</c:v>
                </c:pt>
                <c:pt idx="591">
                  <c:v>106.36</c:v>
                </c:pt>
                <c:pt idx="592">
                  <c:v>93.13</c:v>
                </c:pt>
                <c:pt idx="593">
                  <c:v>92.65</c:v>
                </c:pt>
                <c:pt idx="594">
                  <c:v>83.21</c:v>
                </c:pt>
                <c:pt idx="595">
                  <c:v>107.24</c:v>
                </c:pt>
                <c:pt idx="596">
                  <c:v>106.47</c:v>
                </c:pt>
                <c:pt idx="597">
                  <c:v>102.52</c:v>
                </c:pt>
                <c:pt idx="598">
                  <c:v>90.67</c:v>
                </c:pt>
                <c:pt idx="599">
                  <c:v>83.39</c:v>
                </c:pt>
                <c:pt idx="600">
                  <c:v>79.64</c:v>
                </c:pt>
                <c:pt idx="601">
                  <c:v>77.099999999999994</c:v>
                </c:pt>
                <c:pt idx="602">
                  <c:v>73.09</c:v>
                </c:pt>
                <c:pt idx="603">
                  <c:v>76.39</c:v>
                </c:pt>
                <c:pt idx="604">
                  <c:v>111.15</c:v>
                </c:pt>
                <c:pt idx="605">
                  <c:v>110.81</c:v>
                </c:pt>
                <c:pt idx="606">
                  <c:v>108.96</c:v>
                </c:pt>
                <c:pt idx="607">
                  <c:v>107.41</c:v>
                </c:pt>
                <c:pt idx="608">
                  <c:v>106.68</c:v>
                </c:pt>
                <c:pt idx="609">
                  <c:v>105.47</c:v>
                </c:pt>
                <c:pt idx="610">
                  <c:v>104.36</c:v>
                </c:pt>
                <c:pt idx="611">
                  <c:v>103.48</c:v>
                </c:pt>
                <c:pt idx="612">
                  <c:v>103.37</c:v>
                </c:pt>
                <c:pt idx="613">
                  <c:v>103.27</c:v>
                </c:pt>
                <c:pt idx="614">
                  <c:v>102.94</c:v>
                </c:pt>
                <c:pt idx="615">
                  <c:v>102.73</c:v>
                </c:pt>
                <c:pt idx="616">
                  <c:v>102.41</c:v>
                </c:pt>
                <c:pt idx="617">
                  <c:v>102.3</c:v>
                </c:pt>
                <c:pt idx="618">
                  <c:v>100.58</c:v>
                </c:pt>
                <c:pt idx="619">
                  <c:v>99.85</c:v>
                </c:pt>
                <c:pt idx="620">
                  <c:v>99.64</c:v>
                </c:pt>
                <c:pt idx="621">
                  <c:v>99.64</c:v>
                </c:pt>
                <c:pt idx="622">
                  <c:v>99.54</c:v>
                </c:pt>
                <c:pt idx="623">
                  <c:v>99.33</c:v>
                </c:pt>
                <c:pt idx="624">
                  <c:v>98.92</c:v>
                </c:pt>
                <c:pt idx="625">
                  <c:v>98.92</c:v>
                </c:pt>
                <c:pt idx="626">
                  <c:v>98.92</c:v>
                </c:pt>
                <c:pt idx="627">
                  <c:v>98.82</c:v>
                </c:pt>
                <c:pt idx="628">
                  <c:v>98.82</c:v>
                </c:pt>
                <c:pt idx="629">
                  <c:v>98.71</c:v>
                </c:pt>
                <c:pt idx="630">
                  <c:v>98.71</c:v>
                </c:pt>
                <c:pt idx="631">
                  <c:v>98.71</c:v>
                </c:pt>
                <c:pt idx="632">
                  <c:v>98.61</c:v>
                </c:pt>
                <c:pt idx="633">
                  <c:v>98.61</c:v>
                </c:pt>
                <c:pt idx="634">
                  <c:v>98.61</c:v>
                </c:pt>
                <c:pt idx="635">
                  <c:v>96.53</c:v>
                </c:pt>
                <c:pt idx="636">
                  <c:v>96.53</c:v>
                </c:pt>
                <c:pt idx="637">
                  <c:v>96.23</c:v>
                </c:pt>
                <c:pt idx="638">
                  <c:v>96.23</c:v>
                </c:pt>
                <c:pt idx="639">
                  <c:v>95.14</c:v>
                </c:pt>
                <c:pt idx="640">
                  <c:v>95.04</c:v>
                </c:pt>
                <c:pt idx="641">
                  <c:v>93.5</c:v>
                </c:pt>
                <c:pt idx="642">
                  <c:v>92.43</c:v>
                </c:pt>
                <c:pt idx="643">
                  <c:v>92.33</c:v>
                </c:pt>
                <c:pt idx="644">
                  <c:v>91.95</c:v>
                </c:pt>
                <c:pt idx="645">
                  <c:v>91.57</c:v>
                </c:pt>
                <c:pt idx="646">
                  <c:v>91.14</c:v>
                </c:pt>
                <c:pt idx="647">
                  <c:v>90.86</c:v>
                </c:pt>
                <c:pt idx="648">
                  <c:v>90.48</c:v>
                </c:pt>
                <c:pt idx="649">
                  <c:v>90.38</c:v>
                </c:pt>
                <c:pt idx="650">
                  <c:v>88.66</c:v>
                </c:pt>
                <c:pt idx="651">
                  <c:v>86.97</c:v>
                </c:pt>
                <c:pt idx="652">
                  <c:v>86.61</c:v>
                </c:pt>
                <c:pt idx="653">
                  <c:v>86.61</c:v>
                </c:pt>
                <c:pt idx="654">
                  <c:v>86.52</c:v>
                </c:pt>
                <c:pt idx="655">
                  <c:v>85.46</c:v>
                </c:pt>
                <c:pt idx="656">
                  <c:v>83.56</c:v>
                </c:pt>
                <c:pt idx="657">
                  <c:v>82.44</c:v>
                </c:pt>
                <c:pt idx="658">
                  <c:v>82.19</c:v>
                </c:pt>
                <c:pt idx="659">
                  <c:v>82.19</c:v>
                </c:pt>
                <c:pt idx="660">
                  <c:v>81.91</c:v>
                </c:pt>
                <c:pt idx="661">
                  <c:v>81.23</c:v>
                </c:pt>
                <c:pt idx="662">
                  <c:v>80.72</c:v>
                </c:pt>
                <c:pt idx="663">
                  <c:v>79.650000000000006</c:v>
                </c:pt>
                <c:pt idx="664">
                  <c:v>77.73</c:v>
                </c:pt>
                <c:pt idx="665">
                  <c:v>77.650000000000006</c:v>
                </c:pt>
                <c:pt idx="666">
                  <c:v>77.650000000000006</c:v>
                </c:pt>
                <c:pt idx="667">
                  <c:v>77.25</c:v>
                </c:pt>
                <c:pt idx="668">
                  <c:v>77.010000000000005</c:v>
                </c:pt>
                <c:pt idx="669">
                  <c:v>75.989999999999995</c:v>
                </c:pt>
                <c:pt idx="670">
                  <c:v>75.25</c:v>
                </c:pt>
                <c:pt idx="671">
                  <c:v>75.17</c:v>
                </c:pt>
                <c:pt idx="672">
                  <c:v>75.17</c:v>
                </c:pt>
                <c:pt idx="673">
                  <c:v>74.790000000000006</c:v>
                </c:pt>
                <c:pt idx="674">
                  <c:v>73.239999999999995</c:v>
                </c:pt>
                <c:pt idx="675">
                  <c:v>73.010000000000005</c:v>
                </c:pt>
                <c:pt idx="676">
                  <c:v>97.41</c:v>
                </c:pt>
                <c:pt idx="677">
                  <c:v>83.73</c:v>
                </c:pt>
                <c:pt idx="678">
                  <c:v>83.32</c:v>
                </c:pt>
                <c:pt idx="679">
                  <c:v>82.32</c:v>
                </c:pt>
                <c:pt idx="680">
                  <c:v>75.760000000000005</c:v>
                </c:pt>
                <c:pt idx="681">
                  <c:v>99.35</c:v>
                </c:pt>
                <c:pt idx="682">
                  <c:v>83.86</c:v>
                </c:pt>
                <c:pt idx="683">
                  <c:v>81.75</c:v>
                </c:pt>
                <c:pt idx="684">
                  <c:v>76.709999999999994</c:v>
                </c:pt>
                <c:pt idx="685">
                  <c:v>76.569999999999993</c:v>
                </c:pt>
                <c:pt idx="686">
                  <c:v>91.62</c:v>
                </c:pt>
                <c:pt idx="687">
                  <c:v>87.84</c:v>
                </c:pt>
                <c:pt idx="688">
                  <c:v>85.21</c:v>
                </c:pt>
                <c:pt idx="689">
                  <c:v>79.88</c:v>
                </c:pt>
                <c:pt idx="690">
                  <c:v>107.37</c:v>
                </c:pt>
                <c:pt idx="691">
                  <c:v>106.81</c:v>
                </c:pt>
                <c:pt idx="692">
                  <c:v>106.59</c:v>
                </c:pt>
                <c:pt idx="693">
                  <c:v>103.15</c:v>
                </c:pt>
                <c:pt idx="694">
                  <c:v>102.94</c:v>
                </c:pt>
                <c:pt idx="695">
                  <c:v>102.94</c:v>
                </c:pt>
                <c:pt idx="696">
                  <c:v>102.62</c:v>
                </c:pt>
                <c:pt idx="697">
                  <c:v>102.2</c:v>
                </c:pt>
                <c:pt idx="698">
                  <c:v>101.01</c:v>
                </c:pt>
                <c:pt idx="699">
                  <c:v>100.38</c:v>
                </c:pt>
                <c:pt idx="700">
                  <c:v>100.27</c:v>
                </c:pt>
                <c:pt idx="701">
                  <c:v>99.23</c:v>
                </c:pt>
                <c:pt idx="702">
                  <c:v>99.23</c:v>
                </c:pt>
                <c:pt idx="703">
                  <c:v>99.13</c:v>
                </c:pt>
                <c:pt idx="704">
                  <c:v>99.13</c:v>
                </c:pt>
                <c:pt idx="705">
                  <c:v>99.13</c:v>
                </c:pt>
                <c:pt idx="706">
                  <c:v>99.13</c:v>
                </c:pt>
                <c:pt idx="707">
                  <c:v>99.03</c:v>
                </c:pt>
                <c:pt idx="708">
                  <c:v>99.03</c:v>
                </c:pt>
                <c:pt idx="709">
                  <c:v>98.82</c:v>
                </c:pt>
                <c:pt idx="710">
                  <c:v>96.96</c:v>
                </c:pt>
                <c:pt idx="711">
                  <c:v>96.75</c:v>
                </c:pt>
                <c:pt idx="712">
                  <c:v>96.75</c:v>
                </c:pt>
                <c:pt idx="713">
                  <c:v>96.65</c:v>
                </c:pt>
                <c:pt idx="714">
                  <c:v>95.66</c:v>
                </c:pt>
                <c:pt idx="715">
                  <c:v>95.66</c:v>
                </c:pt>
                <c:pt idx="716">
                  <c:v>95.56</c:v>
                </c:pt>
                <c:pt idx="717">
                  <c:v>95.46</c:v>
                </c:pt>
                <c:pt idx="718">
                  <c:v>95.46</c:v>
                </c:pt>
                <c:pt idx="719">
                  <c:v>93.44</c:v>
                </c:pt>
                <c:pt idx="720">
                  <c:v>93.35</c:v>
                </c:pt>
                <c:pt idx="721">
                  <c:v>93.06</c:v>
                </c:pt>
                <c:pt idx="722">
                  <c:v>93.06</c:v>
                </c:pt>
                <c:pt idx="723">
                  <c:v>93.06</c:v>
                </c:pt>
                <c:pt idx="724">
                  <c:v>92.19</c:v>
                </c:pt>
                <c:pt idx="725">
                  <c:v>92.19</c:v>
                </c:pt>
                <c:pt idx="726">
                  <c:v>92.1</c:v>
                </c:pt>
                <c:pt idx="727">
                  <c:v>90.7</c:v>
                </c:pt>
                <c:pt idx="728">
                  <c:v>90.61</c:v>
                </c:pt>
                <c:pt idx="729">
                  <c:v>90.32</c:v>
                </c:pt>
                <c:pt idx="730">
                  <c:v>90.04</c:v>
                </c:pt>
                <c:pt idx="731">
                  <c:v>90.04</c:v>
                </c:pt>
                <c:pt idx="732">
                  <c:v>89.94</c:v>
                </c:pt>
                <c:pt idx="733">
                  <c:v>89.66</c:v>
                </c:pt>
                <c:pt idx="734">
                  <c:v>89.48</c:v>
                </c:pt>
                <c:pt idx="735">
                  <c:v>89.2</c:v>
                </c:pt>
                <c:pt idx="736">
                  <c:v>89.2</c:v>
                </c:pt>
                <c:pt idx="737">
                  <c:v>88.29</c:v>
                </c:pt>
                <c:pt idx="738">
                  <c:v>88.05</c:v>
                </c:pt>
                <c:pt idx="739">
                  <c:v>87.5</c:v>
                </c:pt>
                <c:pt idx="740">
                  <c:v>87.41</c:v>
                </c:pt>
                <c:pt idx="741">
                  <c:v>87.31</c:v>
                </c:pt>
                <c:pt idx="742">
                  <c:v>85.21</c:v>
                </c:pt>
                <c:pt idx="743">
                  <c:v>84.37</c:v>
                </c:pt>
                <c:pt idx="744">
                  <c:v>84.02</c:v>
                </c:pt>
                <c:pt idx="745">
                  <c:v>84.02</c:v>
                </c:pt>
                <c:pt idx="746">
                  <c:v>84.02</c:v>
                </c:pt>
                <c:pt idx="747">
                  <c:v>83.93</c:v>
                </c:pt>
                <c:pt idx="748">
                  <c:v>83.93</c:v>
                </c:pt>
                <c:pt idx="749">
                  <c:v>83.67</c:v>
                </c:pt>
                <c:pt idx="750">
                  <c:v>80.900000000000006</c:v>
                </c:pt>
                <c:pt idx="751">
                  <c:v>80.64</c:v>
                </c:pt>
                <c:pt idx="752">
                  <c:v>80.48</c:v>
                </c:pt>
                <c:pt idx="753">
                  <c:v>80.39</c:v>
                </c:pt>
                <c:pt idx="754">
                  <c:v>78.8</c:v>
                </c:pt>
                <c:pt idx="755">
                  <c:v>78.56</c:v>
                </c:pt>
                <c:pt idx="756">
                  <c:v>78.48</c:v>
                </c:pt>
                <c:pt idx="757">
                  <c:v>78.48</c:v>
                </c:pt>
                <c:pt idx="758">
                  <c:v>75.989999999999995</c:v>
                </c:pt>
                <c:pt idx="759">
                  <c:v>75.260000000000005</c:v>
                </c:pt>
                <c:pt idx="760">
                  <c:v>75.099999999999994</c:v>
                </c:pt>
                <c:pt idx="761">
                  <c:v>74.95</c:v>
                </c:pt>
                <c:pt idx="762">
                  <c:v>96.6</c:v>
                </c:pt>
                <c:pt idx="763">
                  <c:v>83.18</c:v>
                </c:pt>
                <c:pt idx="764">
                  <c:v>76.97</c:v>
                </c:pt>
                <c:pt idx="765">
                  <c:v>75.31</c:v>
                </c:pt>
                <c:pt idx="766">
                  <c:v>101.99</c:v>
                </c:pt>
                <c:pt idx="767">
                  <c:v>88.23</c:v>
                </c:pt>
                <c:pt idx="768">
                  <c:v>85.08</c:v>
                </c:pt>
                <c:pt idx="769">
                  <c:v>82.94</c:v>
                </c:pt>
                <c:pt idx="770">
                  <c:v>79.28</c:v>
                </c:pt>
                <c:pt idx="771">
                  <c:v>77.069999999999993</c:v>
                </c:pt>
                <c:pt idx="772">
                  <c:v>75.81</c:v>
                </c:pt>
                <c:pt idx="773">
                  <c:v>76.760000000000005</c:v>
                </c:pt>
                <c:pt idx="774">
                  <c:v>96.63</c:v>
                </c:pt>
                <c:pt idx="775">
                  <c:v>85.33</c:v>
                </c:pt>
                <c:pt idx="776">
                  <c:v>85.2</c:v>
                </c:pt>
                <c:pt idx="777">
                  <c:v>82.24</c:v>
                </c:pt>
                <c:pt idx="778">
                  <c:v>82.08</c:v>
                </c:pt>
                <c:pt idx="779">
                  <c:v>103.4</c:v>
                </c:pt>
                <c:pt idx="780">
                  <c:v>99.76</c:v>
                </c:pt>
                <c:pt idx="781">
                  <c:v>99.55</c:v>
                </c:pt>
                <c:pt idx="782">
                  <c:v>99.45</c:v>
                </c:pt>
                <c:pt idx="783">
                  <c:v>99.04</c:v>
                </c:pt>
                <c:pt idx="784">
                  <c:v>98.42</c:v>
                </c:pt>
                <c:pt idx="785">
                  <c:v>98.22</c:v>
                </c:pt>
                <c:pt idx="786">
                  <c:v>96.78</c:v>
                </c:pt>
                <c:pt idx="787">
                  <c:v>96.74</c:v>
                </c:pt>
                <c:pt idx="788">
                  <c:v>96.37</c:v>
                </c:pt>
                <c:pt idx="789">
                  <c:v>96.27</c:v>
                </c:pt>
                <c:pt idx="790">
                  <c:v>96.17</c:v>
                </c:pt>
                <c:pt idx="791">
                  <c:v>95.08</c:v>
                </c:pt>
                <c:pt idx="792">
                  <c:v>94.98</c:v>
                </c:pt>
                <c:pt idx="793">
                  <c:v>93.87</c:v>
                </c:pt>
                <c:pt idx="794">
                  <c:v>93.48</c:v>
                </c:pt>
                <c:pt idx="795">
                  <c:v>93.48</c:v>
                </c:pt>
                <c:pt idx="796">
                  <c:v>93.09</c:v>
                </c:pt>
                <c:pt idx="797">
                  <c:v>92.9</c:v>
                </c:pt>
                <c:pt idx="798">
                  <c:v>92.9</c:v>
                </c:pt>
                <c:pt idx="799">
                  <c:v>92.8</c:v>
                </c:pt>
                <c:pt idx="800">
                  <c:v>92.13</c:v>
                </c:pt>
                <c:pt idx="801">
                  <c:v>92.03</c:v>
                </c:pt>
                <c:pt idx="802">
                  <c:v>92.03</c:v>
                </c:pt>
                <c:pt idx="803">
                  <c:v>92.03</c:v>
                </c:pt>
                <c:pt idx="804">
                  <c:v>91.94</c:v>
                </c:pt>
                <c:pt idx="805">
                  <c:v>91.94</c:v>
                </c:pt>
                <c:pt idx="806">
                  <c:v>91.84</c:v>
                </c:pt>
                <c:pt idx="807">
                  <c:v>91.84</c:v>
                </c:pt>
                <c:pt idx="808">
                  <c:v>90</c:v>
                </c:pt>
                <c:pt idx="809">
                  <c:v>89.63</c:v>
                </c:pt>
                <c:pt idx="810">
                  <c:v>89.44</c:v>
                </c:pt>
                <c:pt idx="811">
                  <c:v>88.8</c:v>
                </c:pt>
                <c:pt idx="812">
                  <c:v>86.64</c:v>
                </c:pt>
                <c:pt idx="813">
                  <c:v>86.54</c:v>
                </c:pt>
                <c:pt idx="814">
                  <c:v>86.54</c:v>
                </c:pt>
                <c:pt idx="815">
                  <c:v>86.45</c:v>
                </c:pt>
                <c:pt idx="816">
                  <c:v>86.45</c:v>
                </c:pt>
                <c:pt idx="817">
                  <c:v>86.18</c:v>
                </c:pt>
                <c:pt idx="818">
                  <c:v>86.09</c:v>
                </c:pt>
                <c:pt idx="819">
                  <c:v>86.11</c:v>
                </c:pt>
                <c:pt idx="820">
                  <c:v>85.83</c:v>
                </c:pt>
                <c:pt idx="821">
                  <c:v>85.74</c:v>
                </c:pt>
                <c:pt idx="822">
                  <c:v>85.74</c:v>
                </c:pt>
                <c:pt idx="823">
                  <c:v>85.74</c:v>
                </c:pt>
                <c:pt idx="824">
                  <c:v>85.47</c:v>
                </c:pt>
                <c:pt idx="825">
                  <c:v>84.49</c:v>
                </c:pt>
                <c:pt idx="826">
                  <c:v>83.98</c:v>
                </c:pt>
                <c:pt idx="827">
                  <c:v>83.71</c:v>
                </c:pt>
                <c:pt idx="828">
                  <c:v>83.19</c:v>
                </c:pt>
                <c:pt idx="829">
                  <c:v>83.02</c:v>
                </c:pt>
                <c:pt idx="830">
                  <c:v>82.93</c:v>
                </c:pt>
                <c:pt idx="831">
                  <c:v>82.33</c:v>
                </c:pt>
                <c:pt idx="832">
                  <c:v>81.87</c:v>
                </c:pt>
                <c:pt idx="833">
                  <c:v>81.36</c:v>
                </c:pt>
                <c:pt idx="834">
                  <c:v>81.02</c:v>
                </c:pt>
                <c:pt idx="835">
                  <c:v>80.599999999999994</c:v>
                </c:pt>
                <c:pt idx="836">
                  <c:v>80.510000000000005</c:v>
                </c:pt>
                <c:pt idx="837">
                  <c:v>77.680000000000007</c:v>
                </c:pt>
                <c:pt idx="838">
                  <c:v>77.44</c:v>
                </c:pt>
                <c:pt idx="839">
                  <c:v>77.36</c:v>
                </c:pt>
                <c:pt idx="840">
                  <c:v>77.28</c:v>
                </c:pt>
                <c:pt idx="841">
                  <c:v>75.91</c:v>
                </c:pt>
                <c:pt idx="842">
                  <c:v>85.08</c:v>
                </c:pt>
                <c:pt idx="843">
                  <c:v>84.17</c:v>
                </c:pt>
                <c:pt idx="844">
                  <c:v>81.99</c:v>
                </c:pt>
                <c:pt idx="845">
                  <c:v>80.37</c:v>
                </c:pt>
                <c:pt idx="846">
                  <c:v>80.040000000000006</c:v>
                </c:pt>
                <c:pt idx="847">
                  <c:v>79.31</c:v>
                </c:pt>
                <c:pt idx="848">
                  <c:v>78.58</c:v>
                </c:pt>
                <c:pt idx="849">
                  <c:v>86.46</c:v>
                </c:pt>
                <c:pt idx="850">
                  <c:v>84.7</c:v>
                </c:pt>
                <c:pt idx="851">
                  <c:v>86.54</c:v>
                </c:pt>
                <c:pt idx="852">
                  <c:v>101.87</c:v>
                </c:pt>
                <c:pt idx="853">
                  <c:v>100.82</c:v>
                </c:pt>
                <c:pt idx="854">
                  <c:v>99.88</c:v>
                </c:pt>
                <c:pt idx="855">
                  <c:v>99.56</c:v>
                </c:pt>
                <c:pt idx="856">
                  <c:v>98.84</c:v>
                </c:pt>
                <c:pt idx="857">
                  <c:v>96.67</c:v>
                </c:pt>
                <c:pt idx="858">
                  <c:v>96.37</c:v>
                </c:pt>
                <c:pt idx="859">
                  <c:v>96.06</c:v>
                </c:pt>
                <c:pt idx="860">
                  <c:v>95.76</c:v>
                </c:pt>
                <c:pt idx="861">
                  <c:v>95.76</c:v>
                </c:pt>
                <c:pt idx="862">
                  <c:v>94.97</c:v>
                </c:pt>
                <c:pt idx="863">
                  <c:v>94.78</c:v>
                </c:pt>
                <c:pt idx="864">
                  <c:v>94.68</c:v>
                </c:pt>
                <c:pt idx="865">
                  <c:v>94.68</c:v>
                </c:pt>
                <c:pt idx="866">
                  <c:v>93.29</c:v>
                </c:pt>
                <c:pt idx="867">
                  <c:v>92.61</c:v>
                </c:pt>
                <c:pt idx="868">
                  <c:v>92.61</c:v>
                </c:pt>
                <c:pt idx="869">
                  <c:v>92.61</c:v>
                </c:pt>
                <c:pt idx="870">
                  <c:v>92.51</c:v>
                </c:pt>
                <c:pt idx="871">
                  <c:v>92.51</c:v>
                </c:pt>
                <c:pt idx="872">
                  <c:v>92.51</c:v>
                </c:pt>
                <c:pt idx="873">
                  <c:v>90.71</c:v>
                </c:pt>
                <c:pt idx="874">
                  <c:v>90.02</c:v>
                </c:pt>
                <c:pt idx="875">
                  <c:v>89.65</c:v>
                </c:pt>
                <c:pt idx="876">
                  <c:v>89.27</c:v>
                </c:pt>
                <c:pt idx="877">
                  <c:v>87.45</c:v>
                </c:pt>
                <c:pt idx="878">
                  <c:v>86.49</c:v>
                </c:pt>
                <c:pt idx="879">
                  <c:v>86.31</c:v>
                </c:pt>
                <c:pt idx="880">
                  <c:v>86.31</c:v>
                </c:pt>
                <c:pt idx="881">
                  <c:v>86.22</c:v>
                </c:pt>
                <c:pt idx="882">
                  <c:v>86.22</c:v>
                </c:pt>
                <c:pt idx="883">
                  <c:v>85.07</c:v>
                </c:pt>
                <c:pt idx="884">
                  <c:v>83.87</c:v>
                </c:pt>
                <c:pt idx="885">
                  <c:v>83.87</c:v>
                </c:pt>
                <c:pt idx="886">
                  <c:v>82.91</c:v>
                </c:pt>
                <c:pt idx="887">
                  <c:v>82.49</c:v>
                </c:pt>
                <c:pt idx="888">
                  <c:v>80.03</c:v>
                </c:pt>
                <c:pt idx="889">
                  <c:v>79.790000000000006</c:v>
                </c:pt>
                <c:pt idx="890">
                  <c:v>78.760000000000005</c:v>
                </c:pt>
                <c:pt idx="891">
                  <c:v>78.19</c:v>
                </c:pt>
                <c:pt idx="892">
                  <c:v>78.19</c:v>
                </c:pt>
                <c:pt idx="893">
                  <c:v>78.03</c:v>
                </c:pt>
                <c:pt idx="894">
                  <c:v>77.7</c:v>
                </c:pt>
                <c:pt idx="895">
                  <c:v>87.11</c:v>
                </c:pt>
                <c:pt idx="896">
                  <c:v>97.7</c:v>
                </c:pt>
                <c:pt idx="897">
                  <c:v>94.01</c:v>
                </c:pt>
                <c:pt idx="898">
                  <c:v>93.23</c:v>
                </c:pt>
                <c:pt idx="899">
                  <c:v>96.91</c:v>
                </c:pt>
                <c:pt idx="900">
                  <c:v>92.31</c:v>
                </c:pt>
                <c:pt idx="901">
                  <c:v>86.95</c:v>
                </c:pt>
                <c:pt idx="902">
                  <c:v>85.48</c:v>
                </c:pt>
                <c:pt idx="903">
                  <c:v>98.35</c:v>
                </c:pt>
                <c:pt idx="904">
                  <c:v>98.77</c:v>
                </c:pt>
                <c:pt idx="905">
                  <c:v>97.66</c:v>
                </c:pt>
                <c:pt idx="906">
                  <c:v>96.74</c:v>
                </c:pt>
                <c:pt idx="907">
                  <c:v>96.74</c:v>
                </c:pt>
                <c:pt idx="908">
                  <c:v>96.74</c:v>
                </c:pt>
                <c:pt idx="909">
                  <c:v>96.65</c:v>
                </c:pt>
                <c:pt idx="910">
                  <c:v>96.44</c:v>
                </c:pt>
                <c:pt idx="911">
                  <c:v>96.34</c:v>
                </c:pt>
                <c:pt idx="912">
                  <c:v>96.34</c:v>
                </c:pt>
                <c:pt idx="913">
                  <c:v>96.34</c:v>
                </c:pt>
                <c:pt idx="914">
                  <c:v>95.54</c:v>
                </c:pt>
                <c:pt idx="915">
                  <c:v>95.54</c:v>
                </c:pt>
                <c:pt idx="916">
                  <c:v>93.44</c:v>
                </c:pt>
                <c:pt idx="917">
                  <c:v>92.76</c:v>
                </c:pt>
                <c:pt idx="918">
                  <c:v>92.76</c:v>
                </c:pt>
                <c:pt idx="919">
                  <c:v>92.66</c:v>
                </c:pt>
                <c:pt idx="920">
                  <c:v>92.66</c:v>
                </c:pt>
                <c:pt idx="921">
                  <c:v>91.52</c:v>
                </c:pt>
                <c:pt idx="922">
                  <c:v>90.37</c:v>
                </c:pt>
                <c:pt idx="923">
                  <c:v>90.08</c:v>
                </c:pt>
                <c:pt idx="924">
                  <c:v>90.08</c:v>
                </c:pt>
                <c:pt idx="925">
                  <c:v>89.8</c:v>
                </c:pt>
                <c:pt idx="926">
                  <c:v>89.79</c:v>
                </c:pt>
                <c:pt idx="927">
                  <c:v>88.78</c:v>
                </c:pt>
                <c:pt idx="928">
                  <c:v>87.39</c:v>
                </c:pt>
                <c:pt idx="929">
                  <c:v>87.29</c:v>
                </c:pt>
                <c:pt idx="930">
                  <c:v>87.11</c:v>
                </c:pt>
                <c:pt idx="931">
                  <c:v>87.11</c:v>
                </c:pt>
                <c:pt idx="932">
                  <c:v>86.93</c:v>
                </c:pt>
                <c:pt idx="933">
                  <c:v>86.93</c:v>
                </c:pt>
                <c:pt idx="934">
                  <c:v>86.93</c:v>
                </c:pt>
                <c:pt idx="935">
                  <c:v>86.84</c:v>
                </c:pt>
                <c:pt idx="936">
                  <c:v>86.57</c:v>
                </c:pt>
                <c:pt idx="937">
                  <c:v>85.15</c:v>
                </c:pt>
                <c:pt idx="938">
                  <c:v>84.31</c:v>
                </c:pt>
                <c:pt idx="939">
                  <c:v>84.31</c:v>
                </c:pt>
                <c:pt idx="940">
                  <c:v>83.7</c:v>
                </c:pt>
                <c:pt idx="941">
                  <c:v>83.52</c:v>
                </c:pt>
                <c:pt idx="942">
                  <c:v>83.44</c:v>
                </c:pt>
                <c:pt idx="943">
                  <c:v>83.35</c:v>
                </c:pt>
                <c:pt idx="944">
                  <c:v>83.35</c:v>
                </c:pt>
                <c:pt idx="945">
                  <c:v>82.92</c:v>
                </c:pt>
                <c:pt idx="946">
                  <c:v>82.26</c:v>
                </c:pt>
                <c:pt idx="947">
                  <c:v>81.58</c:v>
                </c:pt>
                <c:pt idx="948">
                  <c:v>81.33</c:v>
                </c:pt>
                <c:pt idx="949">
                  <c:v>80.239999999999995</c:v>
                </c:pt>
                <c:pt idx="950">
                  <c:v>79.819999999999993</c:v>
                </c:pt>
                <c:pt idx="951">
                  <c:v>79.819999999999993</c:v>
                </c:pt>
                <c:pt idx="952">
                  <c:v>79.66</c:v>
                </c:pt>
                <c:pt idx="953">
                  <c:v>79.09</c:v>
                </c:pt>
                <c:pt idx="954">
                  <c:v>95.63</c:v>
                </c:pt>
                <c:pt idx="955">
                  <c:v>95.53</c:v>
                </c:pt>
                <c:pt idx="956">
                  <c:v>94.63</c:v>
                </c:pt>
                <c:pt idx="957">
                  <c:v>89.21</c:v>
                </c:pt>
                <c:pt idx="958">
                  <c:v>84.51</c:v>
                </c:pt>
                <c:pt idx="959">
                  <c:v>83.86</c:v>
                </c:pt>
                <c:pt idx="960">
                  <c:v>83.04</c:v>
                </c:pt>
                <c:pt idx="961">
                  <c:v>80.88</c:v>
                </c:pt>
                <c:pt idx="962">
                  <c:v>95.36</c:v>
                </c:pt>
                <c:pt idx="963">
                  <c:v>95.16</c:v>
                </c:pt>
                <c:pt idx="964">
                  <c:v>93.29</c:v>
                </c:pt>
                <c:pt idx="965">
                  <c:v>85.98</c:v>
                </c:pt>
                <c:pt idx="966">
                  <c:v>80.56</c:v>
                </c:pt>
                <c:pt idx="967">
                  <c:v>92.13</c:v>
                </c:pt>
                <c:pt idx="968">
                  <c:v>95.67</c:v>
                </c:pt>
                <c:pt idx="969">
                  <c:v>94.78</c:v>
                </c:pt>
                <c:pt idx="970">
                  <c:v>94.39</c:v>
                </c:pt>
                <c:pt idx="971">
                  <c:v>92.83</c:v>
                </c:pt>
                <c:pt idx="972">
                  <c:v>92.83</c:v>
                </c:pt>
                <c:pt idx="973">
                  <c:v>91.97</c:v>
                </c:pt>
                <c:pt idx="974">
                  <c:v>89.77</c:v>
                </c:pt>
                <c:pt idx="975">
                  <c:v>89.67</c:v>
                </c:pt>
                <c:pt idx="976">
                  <c:v>89.49</c:v>
                </c:pt>
                <c:pt idx="977">
                  <c:v>88.29</c:v>
                </c:pt>
                <c:pt idx="978">
                  <c:v>88.29</c:v>
                </c:pt>
                <c:pt idx="979">
                  <c:v>88.29</c:v>
                </c:pt>
                <c:pt idx="980">
                  <c:v>88.19</c:v>
                </c:pt>
                <c:pt idx="981">
                  <c:v>86.81</c:v>
                </c:pt>
                <c:pt idx="982">
                  <c:v>86.72</c:v>
                </c:pt>
                <c:pt idx="983">
                  <c:v>86.63</c:v>
                </c:pt>
                <c:pt idx="984">
                  <c:v>86.45</c:v>
                </c:pt>
                <c:pt idx="985">
                  <c:v>86.45</c:v>
                </c:pt>
                <c:pt idx="986">
                  <c:v>86.45</c:v>
                </c:pt>
                <c:pt idx="987">
                  <c:v>86.45</c:v>
                </c:pt>
                <c:pt idx="988">
                  <c:v>86.45</c:v>
                </c:pt>
                <c:pt idx="989">
                  <c:v>86.45</c:v>
                </c:pt>
                <c:pt idx="990">
                  <c:v>86.27</c:v>
                </c:pt>
                <c:pt idx="991">
                  <c:v>85.21</c:v>
                </c:pt>
                <c:pt idx="992">
                  <c:v>85.21</c:v>
                </c:pt>
                <c:pt idx="993">
                  <c:v>85.12</c:v>
                </c:pt>
                <c:pt idx="994">
                  <c:v>85.12</c:v>
                </c:pt>
                <c:pt idx="995">
                  <c:v>84.04</c:v>
                </c:pt>
                <c:pt idx="996">
                  <c:v>83.9</c:v>
                </c:pt>
                <c:pt idx="997">
                  <c:v>83.34</c:v>
                </c:pt>
                <c:pt idx="998">
                  <c:v>82.14</c:v>
                </c:pt>
                <c:pt idx="999">
                  <c:v>82.06</c:v>
                </c:pt>
                <c:pt idx="1000">
                  <c:v>82.06</c:v>
                </c:pt>
                <c:pt idx="1001">
                  <c:v>92.71</c:v>
                </c:pt>
                <c:pt idx="1002">
                  <c:v>91.34</c:v>
                </c:pt>
                <c:pt idx="1003">
                  <c:v>88.39</c:v>
                </c:pt>
                <c:pt idx="1004">
                  <c:v>81.06</c:v>
                </c:pt>
                <c:pt idx="1005">
                  <c:v>93.39</c:v>
                </c:pt>
                <c:pt idx="1006">
                  <c:v>88.22</c:v>
                </c:pt>
                <c:pt idx="1007">
                  <c:v>85.17</c:v>
                </c:pt>
                <c:pt idx="1008">
                  <c:v>92.82</c:v>
                </c:pt>
                <c:pt idx="1009">
                  <c:v>89.49</c:v>
                </c:pt>
                <c:pt idx="1010">
                  <c:v>85.51</c:v>
                </c:pt>
                <c:pt idx="1011">
                  <c:v>84.05</c:v>
                </c:pt>
                <c:pt idx="1012">
                  <c:v>82.85</c:v>
                </c:pt>
                <c:pt idx="1013">
                  <c:v>91.79</c:v>
                </c:pt>
                <c:pt idx="1014">
                  <c:v>91.5</c:v>
                </c:pt>
                <c:pt idx="1015">
                  <c:v>90.94</c:v>
                </c:pt>
                <c:pt idx="1016">
                  <c:v>90.57</c:v>
                </c:pt>
                <c:pt idx="1017">
                  <c:v>89.81</c:v>
                </c:pt>
                <c:pt idx="1018">
                  <c:v>89.64</c:v>
                </c:pt>
                <c:pt idx="1019">
                  <c:v>89.16</c:v>
                </c:pt>
                <c:pt idx="1020">
                  <c:v>88.7</c:v>
                </c:pt>
                <c:pt idx="1021">
                  <c:v>87.21</c:v>
                </c:pt>
                <c:pt idx="1022">
                  <c:v>87.11</c:v>
                </c:pt>
                <c:pt idx="1023">
                  <c:v>87.11</c:v>
                </c:pt>
                <c:pt idx="1024">
                  <c:v>87.11</c:v>
                </c:pt>
                <c:pt idx="1025">
                  <c:v>87.02</c:v>
                </c:pt>
                <c:pt idx="1026">
                  <c:v>86.93</c:v>
                </c:pt>
                <c:pt idx="1027">
                  <c:v>86.84</c:v>
                </c:pt>
                <c:pt idx="1028">
                  <c:v>86.84</c:v>
                </c:pt>
                <c:pt idx="1029">
                  <c:v>86.75</c:v>
                </c:pt>
                <c:pt idx="1030">
                  <c:v>86.03</c:v>
                </c:pt>
                <c:pt idx="1031">
                  <c:v>85.15</c:v>
                </c:pt>
                <c:pt idx="1032">
                  <c:v>83.81</c:v>
                </c:pt>
                <c:pt idx="1033">
                  <c:v>83.72</c:v>
                </c:pt>
                <c:pt idx="1034">
                  <c:v>83.72</c:v>
                </c:pt>
                <c:pt idx="1035">
                  <c:v>83.46</c:v>
                </c:pt>
                <c:pt idx="1036">
                  <c:v>83.37</c:v>
                </c:pt>
                <c:pt idx="1037">
                  <c:v>83.37</c:v>
                </c:pt>
                <c:pt idx="1038">
                  <c:v>83.4</c:v>
                </c:pt>
                <c:pt idx="1039">
                  <c:v>83.32</c:v>
                </c:pt>
                <c:pt idx="1040">
                  <c:v>88.56</c:v>
                </c:pt>
                <c:pt idx="1041">
                  <c:v>87.92</c:v>
                </c:pt>
                <c:pt idx="1042">
                  <c:v>87.46</c:v>
                </c:pt>
                <c:pt idx="1043">
                  <c:v>86.65</c:v>
                </c:pt>
                <c:pt idx="1044">
                  <c:v>83.96</c:v>
                </c:pt>
                <c:pt idx="1045">
                  <c:v>83.88</c:v>
                </c:pt>
                <c:pt idx="1046">
                  <c:v>85.74</c:v>
                </c:pt>
              </c:numCache>
            </c:numRef>
          </c:yVal>
          <c:smooth val="0"/>
        </c:ser>
        <c:dLbls>
          <c:showLegendKey val="0"/>
          <c:showVal val="0"/>
          <c:showCatName val="0"/>
          <c:showSerName val="0"/>
          <c:showPercent val="0"/>
          <c:showBubbleSize val="0"/>
        </c:dLbls>
        <c:axId val="204159744"/>
        <c:axId val="204160320"/>
      </c:scatterChart>
      <c:valAx>
        <c:axId val="204158592"/>
        <c:scaling>
          <c:orientation val="minMax"/>
          <c:max val="100"/>
          <c:min val="0"/>
        </c:scaling>
        <c:delete val="0"/>
        <c:axPos val="b"/>
        <c:majorGridlines>
          <c:spPr>
            <a:ln w="3175">
              <a:noFill/>
              <a:prstDash val="solid"/>
            </a:ln>
          </c:spPr>
        </c:majorGridlines>
        <c:numFmt formatCode="General" sourceLinked="1"/>
        <c:majorTickMark val="out"/>
        <c:minorTickMark val="none"/>
        <c:tickLblPos val="none"/>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204159168"/>
        <c:crosses val="autoZero"/>
        <c:crossBetween val="midCat"/>
        <c:majorUnit val="20"/>
      </c:valAx>
      <c:valAx>
        <c:axId val="204159168"/>
        <c:scaling>
          <c:orientation val="minMax"/>
          <c:max val="160"/>
          <c:min val="0"/>
        </c:scaling>
        <c:delete val="0"/>
        <c:axPos val="l"/>
        <c:numFmt formatCode="General" sourceLinked="1"/>
        <c:majorTickMark val="none"/>
        <c:minorTickMark val="none"/>
        <c:tickLblPos val="none"/>
        <c:spPr>
          <a:ln>
            <a:noFill/>
          </a:ln>
        </c:spPr>
        <c:crossAx val="204158592"/>
        <c:crosses val="autoZero"/>
        <c:crossBetween val="midCat"/>
        <c:majorUnit val="40"/>
      </c:valAx>
      <c:valAx>
        <c:axId val="204159744"/>
        <c:scaling>
          <c:orientation val="minMax"/>
        </c:scaling>
        <c:delete val="1"/>
        <c:axPos val="b"/>
        <c:numFmt formatCode="General" sourceLinked="1"/>
        <c:majorTickMark val="out"/>
        <c:minorTickMark val="none"/>
        <c:tickLblPos val="nextTo"/>
        <c:crossAx val="204160320"/>
        <c:crosses val="autoZero"/>
        <c:crossBetween val="midCat"/>
      </c:valAx>
      <c:valAx>
        <c:axId val="204160320"/>
        <c:scaling>
          <c:orientation val="minMax"/>
          <c:max val="160"/>
          <c:min val="0"/>
        </c:scaling>
        <c:delete val="0"/>
        <c:axPos val="r"/>
        <c:numFmt formatCode="General" sourceLinked="1"/>
        <c:majorTickMark val="out"/>
        <c:minorTickMark val="none"/>
        <c:tickLblPos val="none"/>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204159744"/>
        <c:crosses val="max"/>
        <c:crossBetween val="midCat"/>
        <c:majorUnit val="40"/>
      </c:valAx>
      <c:spPr>
        <a:noFill/>
        <a:ln w="12700">
          <a:no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95719765802E-2"/>
          <c:y val="3.015647582732096E-2"/>
          <c:w val="0.85413196547546932"/>
          <c:h val="0.82041834538169534"/>
        </c:manualLayout>
      </c:layou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312968320"/>
        <c:axId val="312968896"/>
      </c:scatterChar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312968320"/>
        <c:axId val="312968896"/>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dLbls>
          <c:showLegendKey val="0"/>
          <c:showVal val="0"/>
          <c:showCatName val="0"/>
          <c:showSerName val="0"/>
          <c:showPercent val="0"/>
          <c:showBubbleSize val="0"/>
        </c:dLbls>
        <c:axId val="312970048"/>
        <c:axId val="312969472"/>
      </c:scatterChart>
      <c:valAx>
        <c:axId val="312968320"/>
        <c:scaling>
          <c:orientation val="minMax"/>
          <c:max val="10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12968896"/>
        <c:crosses val="autoZero"/>
        <c:crossBetween val="midCat"/>
        <c:majorUnit val="20"/>
      </c:valAx>
      <c:valAx>
        <c:axId val="312968896"/>
        <c:scaling>
          <c:orientation val="minMax"/>
          <c:max val="160"/>
          <c:min val="0"/>
        </c:scaling>
        <c:delete val="1"/>
        <c:axPos val="l"/>
        <c:numFmt formatCode="General" sourceLinked="1"/>
        <c:majorTickMark val="out"/>
        <c:minorTickMark val="none"/>
        <c:tickLblPos val="none"/>
        <c:crossAx val="312968320"/>
        <c:crosses val="autoZero"/>
        <c:crossBetween val="midCat"/>
        <c:majorUnit val="40"/>
      </c:valAx>
      <c:valAx>
        <c:axId val="312969472"/>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12970048"/>
        <c:crosses val="max"/>
        <c:crossBetween val="midCat"/>
        <c:majorUnit val="40"/>
      </c:valAx>
      <c:valAx>
        <c:axId val="312970048"/>
        <c:scaling>
          <c:orientation val="minMax"/>
        </c:scaling>
        <c:delete val="1"/>
        <c:axPos val="b"/>
        <c:numFmt formatCode="General" sourceLinked="1"/>
        <c:majorTickMark val="out"/>
        <c:minorTickMark val="none"/>
        <c:tickLblPos val="nextTo"/>
        <c:crossAx val="312969472"/>
        <c:crosses val="autoZero"/>
        <c:crossBetween val="midCat"/>
      </c:valAx>
      <c:spPr>
        <a:noFill/>
        <a:ln w="25400">
          <a:noFill/>
        </a:ln>
      </c:spPr>
    </c:plotArea>
    <c:plotVisOnly val="1"/>
    <c:dispBlanksAs val="gap"/>
    <c:showDLblsOverMax val="0"/>
  </c:chart>
  <c:spPr>
    <a:noFill/>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57773141466E-2"/>
          <c:y val="3.0156512467147654E-2"/>
          <c:w val="0.85413196547546932"/>
          <c:h val="0.82041834538169534"/>
        </c:manualLayout>
      </c:layou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312972928"/>
        <c:axId val="312973504"/>
      </c:scatterChar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312972928"/>
        <c:axId val="312973504"/>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ser>
          <c:idx val="2"/>
          <c:order val="18"/>
          <c:tx>
            <c:v>EW cont' option points</c:v>
          </c:tx>
          <c:spPr>
            <a:ln>
              <a:noFill/>
            </a:ln>
          </c:spPr>
          <c:marker>
            <c:symbol val="square"/>
            <c:size val="10"/>
            <c:spPr>
              <a:solidFill>
                <a:schemeClr val="tx2">
                  <a:lumMod val="60000"/>
                  <a:lumOff val="40000"/>
                </a:schemeClr>
              </a:solidFill>
              <a:ln>
                <a:solidFill>
                  <a:schemeClr val="tx2">
                    <a:lumMod val="60000"/>
                    <a:lumOff val="40000"/>
                  </a:schemeClr>
                </a:solidFill>
              </a:ln>
            </c:spPr>
          </c:marker>
          <c:xVal>
            <c:numRef>
              <c:f>regions!$O$22:$O$26</c:f>
              <c:numCache>
                <c:formatCode>General</c:formatCode>
                <c:ptCount val="5"/>
                <c:pt idx="0">
                  <c:v>93.9</c:v>
                </c:pt>
                <c:pt idx="1">
                  <c:v>75</c:v>
                </c:pt>
                <c:pt idx="2">
                  <c:v>75</c:v>
                </c:pt>
                <c:pt idx="3">
                  <c:v>48</c:v>
                </c:pt>
                <c:pt idx="4">
                  <c:v>80.67</c:v>
                </c:pt>
              </c:numCache>
            </c:numRef>
          </c:xVal>
          <c:yVal>
            <c:numRef>
              <c:f>regions!$P$22:$P$26</c:f>
              <c:numCache>
                <c:formatCode>General</c:formatCode>
                <c:ptCount val="5"/>
                <c:pt idx="0">
                  <c:v>140.21</c:v>
                </c:pt>
                <c:pt idx="1">
                  <c:v>64.89</c:v>
                </c:pt>
                <c:pt idx="2">
                  <c:v>131.74</c:v>
                </c:pt>
                <c:pt idx="3">
                  <c:v>49.69</c:v>
                </c:pt>
                <c:pt idx="4">
                  <c:v>87.486000000000004</c:v>
                </c:pt>
              </c:numCache>
            </c:numRef>
          </c:yVal>
          <c:smooth val="1"/>
        </c:ser>
        <c:dLbls>
          <c:showLegendKey val="0"/>
          <c:showVal val="0"/>
          <c:showCatName val="0"/>
          <c:showSerName val="0"/>
          <c:showPercent val="0"/>
          <c:showBubbleSize val="0"/>
        </c:dLbls>
        <c:axId val="312974656"/>
        <c:axId val="312974080"/>
      </c:scatterChart>
      <c:valAx>
        <c:axId val="312972928"/>
        <c:scaling>
          <c:orientation val="minMax"/>
          <c:max val="12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12973504"/>
        <c:crosses val="autoZero"/>
        <c:crossBetween val="midCat"/>
        <c:majorUnit val="20"/>
      </c:valAx>
      <c:valAx>
        <c:axId val="312973504"/>
        <c:scaling>
          <c:orientation val="minMax"/>
          <c:max val="160"/>
          <c:min val="0"/>
        </c:scaling>
        <c:delete val="1"/>
        <c:axPos val="l"/>
        <c:numFmt formatCode="General" sourceLinked="1"/>
        <c:majorTickMark val="out"/>
        <c:minorTickMark val="none"/>
        <c:tickLblPos val="none"/>
        <c:crossAx val="312972928"/>
        <c:crosses val="autoZero"/>
        <c:crossBetween val="midCat"/>
        <c:majorUnit val="40"/>
      </c:valAx>
      <c:valAx>
        <c:axId val="312974080"/>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12974656"/>
        <c:crosses val="max"/>
        <c:crossBetween val="midCat"/>
        <c:majorUnit val="40"/>
      </c:valAx>
      <c:valAx>
        <c:axId val="312974656"/>
        <c:scaling>
          <c:orientation val="minMax"/>
        </c:scaling>
        <c:delete val="1"/>
        <c:axPos val="b"/>
        <c:numFmt formatCode="General" sourceLinked="1"/>
        <c:majorTickMark val="out"/>
        <c:minorTickMark val="none"/>
        <c:tickLblPos val="nextTo"/>
        <c:crossAx val="312974080"/>
        <c:crosses val="autoZero"/>
        <c:crossBetween val="midCat"/>
      </c:valAx>
      <c:spPr>
        <a:noFill/>
        <a:ln w="25400">
          <a:noFill/>
        </a:ln>
      </c:spPr>
    </c:plotArea>
    <c:plotVisOnly val="1"/>
    <c:dispBlanksAs val="gap"/>
    <c:showDLblsOverMax val="0"/>
  </c:chart>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57773141466E-2"/>
          <c:y val="3.0156512467147654E-2"/>
          <c:w val="0.85413196547546932"/>
          <c:h val="0.82041834538169534"/>
        </c:manualLayout>
      </c:layou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210380480"/>
        <c:axId val="210381056"/>
      </c:scatterChar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210380480"/>
        <c:axId val="210381056"/>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ser>
          <c:idx val="2"/>
          <c:order val="18"/>
          <c:tx>
            <c:v>EW cont' option points</c:v>
          </c:tx>
          <c:spPr>
            <a:ln>
              <a:noFill/>
            </a:ln>
          </c:spPr>
          <c:marker>
            <c:symbol val="square"/>
            <c:size val="10"/>
            <c:spPr>
              <a:solidFill>
                <a:schemeClr val="tx2">
                  <a:lumMod val="60000"/>
                  <a:lumOff val="40000"/>
                </a:schemeClr>
              </a:solidFill>
              <a:ln>
                <a:solidFill>
                  <a:schemeClr val="tx2">
                    <a:lumMod val="60000"/>
                    <a:lumOff val="40000"/>
                  </a:schemeClr>
                </a:solidFill>
              </a:ln>
            </c:spPr>
          </c:marker>
          <c:xVal>
            <c:numRef>
              <c:f>regions!$O$22:$O$26</c:f>
              <c:numCache>
                <c:formatCode>General</c:formatCode>
                <c:ptCount val="5"/>
                <c:pt idx="0">
                  <c:v>93.9</c:v>
                </c:pt>
                <c:pt idx="1">
                  <c:v>75</c:v>
                </c:pt>
                <c:pt idx="2">
                  <c:v>75</c:v>
                </c:pt>
                <c:pt idx="3">
                  <c:v>48</c:v>
                </c:pt>
                <c:pt idx="4">
                  <c:v>80.67</c:v>
                </c:pt>
              </c:numCache>
            </c:numRef>
          </c:xVal>
          <c:yVal>
            <c:numRef>
              <c:f>regions!$P$22:$P$26</c:f>
              <c:numCache>
                <c:formatCode>General</c:formatCode>
                <c:ptCount val="5"/>
                <c:pt idx="0">
                  <c:v>140.21</c:v>
                </c:pt>
                <c:pt idx="1">
                  <c:v>64.89</c:v>
                </c:pt>
                <c:pt idx="2">
                  <c:v>131.74</c:v>
                </c:pt>
                <c:pt idx="3">
                  <c:v>49.69</c:v>
                </c:pt>
                <c:pt idx="4">
                  <c:v>87.486000000000004</c:v>
                </c:pt>
              </c:numCache>
            </c:numRef>
          </c:yVal>
          <c:smooth val="1"/>
        </c:ser>
        <c:dLbls>
          <c:showLegendKey val="0"/>
          <c:showVal val="0"/>
          <c:showCatName val="0"/>
          <c:showSerName val="0"/>
          <c:showPercent val="0"/>
          <c:showBubbleSize val="0"/>
        </c:dLbls>
        <c:axId val="210382208"/>
        <c:axId val="210381632"/>
      </c:scatterChart>
      <c:valAx>
        <c:axId val="210380480"/>
        <c:scaling>
          <c:orientation val="minMax"/>
          <c:max val="12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210381056"/>
        <c:crosses val="autoZero"/>
        <c:crossBetween val="midCat"/>
        <c:majorUnit val="20"/>
      </c:valAx>
      <c:valAx>
        <c:axId val="210381056"/>
        <c:scaling>
          <c:orientation val="minMax"/>
          <c:max val="160"/>
          <c:min val="0"/>
        </c:scaling>
        <c:delete val="1"/>
        <c:axPos val="l"/>
        <c:numFmt formatCode="General" sourceLinked="1"/>
        <c:majorTickMark val="out"/>
        <c:minorTickMark val="none"/>
        <c:tickLblPos val="none"/>
        <c:crossAx val="210380480"/>
        <c:crosses val="autoZero"/>
        <c:crossBetween val="midCat"/>
        <c:majorUnit val="40"/>
      </c:valAx>
      <c:valAx>
        <c:axId val="210381632"/>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210382208"/>
        <c:crosses val="max"/>
        <c:crossBetween val="midCat"/>
        <c:majorUnit val="40"/>
      </c:valAx>
      <c:valAx>
        <c:axId val="210382208"/>
        <c:scaling>
          <c:orientation val="minMax"/>
        </c:scaling>
        <c:delete val="1"/>
        <c:axPos val="b"/>
        <c:numFmt formatCode="General" sourceLinked="1"/>
        <c:majorTickMark val="out"/>
        <c:minorTickMark val="none"/>
        <c:tickLblPos val="nextTo"/>
        <c:crossAx val="210381632"/>
        <c:crosses val="autoZero"/>
        <c:crossBetween val="midCat"/>
      </c:valAx>
      <c:spPr>
        <a:noFill/>
        <a:ln w="25400">
          <a:noFill/>
        </a:ln>
      </c:spPr>
    </c:plotArea>
    <c:plotVisOnly val="1"/>
    <c:dispBlanksAs val="gap"/>
    <c:showDLblsOverMax val="0"/>
  </c:chart>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57773141466E-2"/>
          <c:y val="3.0156512467147654E-2"/>
          <c:w val="0.85413196547546932"/>
          <c:h val="0.82041834538169534"/>
        </c:manualLayout>
      </c:layou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210384512"/>
        <c:axId val="210385088"/>
      </c:scatterChar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210384512"/>
        <c:axId val="210385088"/>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ser>
          <c:idx val="2"/>
          <c:order val="18"/>
          <c:tx>
            <c:v>EW cont' option points</c:v>
          </c:tx>
          <c:spPr>
            <a:ln>
              <a:noFill/>
            </a:ln>
          </c:spPr>
          <c:marker>
            <c:symbol val="square"/>
            <c:size val="10"/>
            <c:spPr>
              <a:solidFill>
                <a:schemeClr val="tx2">
                  <a:lumMod val="60000"/>
                  <a:lumOff val="40000"/>
                </a:schemeClr>
              </a:solidFill>
              <a:ln>
                <a:solidFill>
                  <a:schemeClr val="tx2">
                    <a:lumMod val="60000"/>
                    <a:lumOff val="40000"/>
                  </a:schemeClr>
                </a:solidFill>
              </a:ln>
            </c:spPr>
          </c:marker>
          <c:xVal>
            <c:numRef>
              <c:f>regions!$O$22:$O$26</c:f>
              <c:numCache>
                <c:formatCode>General</c:formatCode>
                <c:ptCount val="5"/>
                <c:pt idx="0">
                  <c:v>93.9</c:v>
                </c:pt>
                <c:pt idx="1">
                  <c:v>75</c:v>
                </c:pt>
                <c:pt idx="2">
                  <c:v>75</c:v>
                </c:pt>
                <c:pt idx="3">
                  <c:v>48</c:v>
                </c:pt>
                <c:pt idx="4">
                  <c:v>80.67</c:v>
                </c:pt>
              </c:numCache>
            </c:numRef>
          </c:xVal>
          <c:yVal>
            <c:numRef>
              <c:f>regions!$P$22:$P$26</c:f>
              <c:numCache>
                <c:formatCode>General</c:formatCode>
                <c:ptCount val="5"/>
                <c:pt idx="0">
                  <c:v>140.21</c:v>
                </c:pt>
                <c:pt idx="1">
                  <c:v>64.89</c:v>
                </c:pt>
                <c:pt idx="2">
                  <c:v>131.74</c:v>
                </c:pt>
                <c:pt idx="3">
                  <c:v>49.69</c:v>
                </c:pt>
                <c:pt idx="4">
                  <c:v>87.486000000000004</c:v>
                </c:pt>
              </c:numCache>
            </c:numRef>
          </c:yVal>
          <c:smooth val="1"/>
        </c:ser>
        <c:dLbls>
          <c:showLegendKey val="0"/>
          <c:showVal val="0"/>
          <c:showCatName val="0"/>
          <c:showSerName val="0"/>
          <c:showPercent val="0"/>
          <c:showBubbleSize val="0"/>
        </c:dLbls>
        <c:axId val="210386240"/>
        <c:axId val="210385664"/>
      </c:scatterChart>
      <c:valAx>
        <c:axId val="210384512"/>
        <c:scaling>
          <c:orientation val="minMax"/>
          <c:max val="12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210385088"/>
        <c:crosses val="autoZero"/>
        <c:crossBetween val="midCat"/>
        <c:majorUnit val="20"/>
      </c:valAx>
      <c:valAx>
        <c:axId val="210385088"/>
        <c:scaling>
          <c:orientation val="minMax"/>
          <c:max val="160"/>
          <c:min val="0"/>
        </c:scaling>
        <c:delete val="1"/>
        <c:axPos val="l"/>
        <c:numFmt formatCode="General" sourceLinked="1"/>
        <c:majorTickMark val="out"/>
        <c:minorTickMark val="none"/>
        <c:tickLblPos val="none"/>
        <c:crossAx val="210384512"/>
        <c:crosses val="autoZero"/>
        <c:crossBetween val="midCat"/>
        <c:majorUnit val="40"/>
      </c:valAx>
      <c:valAx>
        <c:axId val="210385664"/>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210386240"/>
        <c:crosses val="max"/>
        <c:crossBetween val="midCat"/>
        <c:majorUnit val="40"/>
      </c:valAx>
      <c:valAx>
        <c:axId val="210386240"/>
        <c:scaling>
          <c:orientation val="minMax"/>
        </c:scaling>
        <c:delete val="1"/>
        <c:axPos val="b"/>
        <c:numFmt formatCode="General" sourceLinked="1"/>
        <c:majorTickMark val="out"/>
        <c:minorTickMark val="none"/>
        <c:tickLblPos val="nextTo"/>
        <c:crossAx val="210385664"/>
        <c:crosses val="autoZero"/>
        <c:crossBetween val="midCat"/>
      </c:valAx>
      <c:spPr>
        <a:noFill/>
        <a:ln w="25400">
          <a:noFill/>
        </a:ln>
      </c:spPr>
    </c:plotArea>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57773141466E-2"/>
          <c:y val="3.0156512467147654E-2"/>
          <c:w val="0.85413196547546932"/>
          <c:h val="0.82041834538169534"/>
        </c:manualLayout>
      </c:layou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210486976"/>
        <c:axId val="210487552"/>
      </c:scatterChar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210486976"/>
        <c:axId val="210487552"/>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ser>
          <c:idx val="2"/>
          <c:order val="18"/>
          <c:tx>
            <c:v>EW cont' option points</c:v>
          </c:tx>
          <c:spPr>
            <a:ln>
              <a:noFill/>
            </a:ln>
          </c:spPr>
          <c:marker>
            <c:symbol val="square"/>
            <c:size val="10"/>
            <c:spPr>
              <a:solidFill>
                <a:schemeClr val="tx2">
                  <a:lumMod val="60000"/>
                  <a:lumOff val="40000"/>
                </a:schemeClr>
              </a:solidFill>
              <a:ln>
                <a:solidFill>
                  <a:schemeClr val="tx2">
                    <a:lumMod val="60000"/>
                    <a:lumOff val="40000"/>
                  </a:schemeClr>
                </a:solidFill>
              </a:ln>
            </c:spPr>
          </c:marker>
          <c:xVal>
            <c:numRef>
              <c:f>regions!$O$22:$O$26</c:f>
              <c:numCache>
                <c:formatCode>General</c:formatCode>
                <c:ptCount val="5"/>
                <c:pt idx="0">
                  <c:v>93.9</c:v>
                </c:pt>
                <c:pt idx="1">
                  <c:v>75</c:v>
                </c:pt>
                <c:pt idx="2">
                  <c:v>75</c:v>
                </c:pt>
                <c:pt idx="3">
                  <c:v>48</c:v>
                </c:pt>
                <c:pt idx="4">
                  <c:v>80.67</c:v>
                </c:pt>
              </c:numCache>
            </c:numRef>
          </c:xVal>
          <c:yVal>
            <c:numRef>
              <c:f>regions!$P$22:$P$26</c:f>
              <c:numCache>
                <c:formatCode>General</c:formatCode>
                <c:ptCount val="5"/>
                <c:pt idx="0">
                  <c:v>140.21</c:v>
                </c:pt>
                <c:pt idx="1">
                  <c:v>64.89</c:v>
                </c:pt>
                <c:pt idx="2">
                  <c:v>131.74</c:v>
                </c:pt>
                <c:pt idx="3">
                  <c:v>49.69</c:v>
                </c:pt>
                <c:pt idx="4">
                  <c:v>87.486000000000004</c:v>
                </c:pt>
              </c:numCache>
            </c:numRef>
          </c:yVal>
          <c:smooth val="1"/>
        </c:ser>
        <c:dLbls>
          <c:showLegendKey val="0"/>
          <c:showVal val="0"/>
          <c:showCatName val="0"/>
          <c:showSerName val="0"/>
          <c:showPercent val="0"/>
          <c:showBubbleSize val="0"/>
        </c:dLbls>
        <c:axId val="210488704"/>
        <c:axId val="210488128"/>
      </c:scatterChart>
      <c:valAx>
        <c:axId val="210486976"/>
        <c:scaling>
          <c:orientation val="minMax"/>
          <c:max val="12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210487552"/>
        <c:crosses val="autoZero"/>
        <c:crossBetween val="midCat"/>
        <c:majorUnit val="20"/>
      </c:valAx>
      <c:valAx>
        <c:axId val="210487552"/>
        <c:scaling>
          <c:orientation val="minMax"/>
          <c:max val="160"/>
          <c:min val="0"/>
        </c:scaling>
        <c:delete val="1"/>
        <c:axPos val="l"/>
        <c:numFmt formatCode="General" sourceLinked="1"/>
        <c:majorTickMark val="out"/>
        <c:minorTickMark val="none"/>
        <c:tickLblPos val="none"/>
        <c:crossAx val="210486976"/>
        <c:crosses val="autoZero"/>
        <c:crossBetween val="midCat"/>
        <c:majorUnit val="40"/>
      </c:valAx>
      <c:valAx>
        <c:axId val="210488128"/>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210488704"/>
        <c:crosses val="max"/>
        <c:crossBetween val="midCat"/>
        <c:majorUnit val="40"/>
      </c:valAx>
      <c:valAx>
        <c:axId val="210488704"/>
        <c:scaling>
          <c:orientation val="minMax"/>
        </c:scaling>
        <c:delete val="1"/>
        <c:axPos val="b"/>
        <c:numFmt formatCode="General" sourceLinked="1"/>
        <c:majorTickMark val="out"/>
        <c:minorTickMark val="none"/>
        <c:tickLblPos val="nextTo"/>
        <c:crossAx val="210488128"/>
        <c:crosses val="autoZero"/>
        <c:crossBetween val="midCat"/>
      </c:valAx>
      <c:spPr>
        <a:noFill/>
        <a:ln w="25400">
          <a:noFill/>
        </a:ln>
      </c:spPr>
    </c:plotArea>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i="1" baseline="0">
                <a:solidFill>
                  <a:srgbClr val="0070C0"/>
                </a:solidFill>
                <a:latin typeface="+mj-lt"/>
                <a:cs typeface="Arial" pitchFamily="34" charset="0"/>
              </a:defRPr>
            </a:pPr>
            <a:r>
              <a:rPr lang="en-US" sz="3600" i="1" baseline="0" dirty="0" smtClean="0">
                <a:solidFill>
                  <a:srgbClr val="0070C0"/>
                </a:solidFill>
                <a:latin typeface="+mj-lt"/>
                <a:cs typeface="Arial" pitchFamily="34" charset="0"/>
              </a:rPr>
              <a:t>Edmonton weather</a:t>
            </a:r>
            <a:endParaRPr lang="en-US" sz="3600" i="1" baseline="0" dirty="0">
              <a:solidFill>
                <a:srgbClr val="0070C0"/>
              </a:solidFill>
              <a:latin typeface="+mj-lt"/>
              <a:cs typeface="Arial" pitchFamily="34" charset="0"/>
            </a:endParaRPr>
          </a:p>
        </c:rich>
      </c:tx>
      <c:layout>
        <c:manualLayout>
          <c:xMode val="edge"/>
          <c:yMode val="edge"/>
          <c:x val="2.9375077383075328E-2"/>
          <c:y val="6.63256127391295E-3"/>
        </c:manualLayout>
      </c:layout>
      <c:overlay val="1"/>
    </c:title>
    <c:autoTitleDeleted val="0"/>
    <c:plotArea>
      <c:layout>
        <c:manualLayout>
          <c:layoutTarget val="inner"/>
          <c:xMode val="edge"/>
          <c:yMode val="edge"/>
          <c:x val="1.8805357773141466E-2"/>
          <c:y val="2.3236061859418965E-2"/>
          <c:w val="0.85413196547546932"/>
          <c:h val="0.82041834538169534"/>
        </c:manualLayout>
      </c:layou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40772736"/>
        <c:axId val="40773312"/>
      </c:scatterChar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40772736"/>
        <c:axId val="40773312"/>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ser>
          <c:idx val="2"/>
          <c:order val="18"/>
          <c:tx>
            <c:v>Edmonton</c:v>
          </c:tx>
          <c:spPr>
            <a:ln>
              <a:noFill/>
            </a:ln>
          </c:spPr>
          <c:marker>
            <c:symbol val="diamond"/>
            <c:size val="5"/>
            <c:spPr>
              <a:solidFill>
                <a:srgbClr val="002060"/>
              </a:solidFill>
              <a:ln>
                <a:solidFill>
                  <a:srgbClr val="002060"/>
                </a:solidFill>
              </a:ln>
            </c:spPr>
          </c:marker>
          <c:xVal>
            <c:numRef>
              <c:f>Sheet1!$A$2:$A$8763</c:f>
              <c:numCache>
                <c:formatCode>General</c:formatCode>
                <c:ptCount val="8762"/>
                <c:pt idx="0">
                  <c:v>78.98</c:v>
                </c:pt>
                <c:pt idx="1">
                  <c:v>77</c:v>
                </c:pt>
                <c:pt idx="2">
                  <c:v>80.960000000000008</c:v>
                </c:pt>
                <c:pt idx="3">
                  <c:v>75.92</c:v>
                </c:pt>
                <c:pt idx="4">
                  <c:v>80.06</c:v>
                </c:pt>
                <c:pt idx="5">
                  <c:v>80.06</c:v>
                </c:pt>
                <c:pt idx="6">
                  <c:v>80.06</c:v>
                </c:pt>
                <c:pt idx="7">
                  <c:v>78.080000000000013</c:v>
                </c:pt>
                <c:pt idx="8">
                  <c:v>78.080000000000013</c:v>
                </c:pt>
                <c:pt idx="9">
                  <c:v>82.039999999999992</c:v>
                </c:pt>
                <c:pt idx="10">
                  <c:v>78.98</c:v>
                </c:pt>
                <c:pt idx="11">
                  <c:v>78.98</c:v>
                </c:pt>
                <c:pt idx="12">
                  <c:v>80.960000000000008</c:v>
                </c:pt>
                <c:pt idx="13">
                  <c:v>73.94</c:v>
                </c:pt>
                <c:pt idx="14">
                  <c:v>75.02</c:v>
                </c:pt>
                <c:pt idx="15">
                  <c:v>80.960000000000008</c:v>
                </c:pt>
                <c:pt idx="16">
                  <c:v>82.94</c:v>
                </c:pt>
                <c:pt idx="17">
                  <c:v>78.98</c:v>
                </c:pt>
                <c:pt idx="18">
                  <c:v>80.06</c:v>
                </c:pt>
                <c:pt idx="19">
                  <c:v>80.06</c:v>
                </c:pt>
                <c:pt idx="20">
                  <c:v>82.039999999999992</c:v>
                </c:pt>
                <c:pt idx="21">
                  <c:v>82.039999999999992</c:v>
                </c:pt>
                <c:pt idx="22">
                  <c:v>82.039999999999992</c:v>
                </c:pt>
                <c:pt idx="23">
                  <c:v>73.94</c:v>
                </c:pt>
                <c:pt idx="24">
                  <c:v>73.039999999999992</c:v>
                </c:pt>
                <c:pt idx="25">
                  <c:v>78.98</c:v>
                </c:pt>
                <c:pt idx="26">
                  <c:v>77</c:v>
                </c:pt>
                <c:pt idx="27">
                  <c:v>77</c:v>
                </c:pt>
                <c:pt idx="28">
                  <c:v>78.080000000000013</c:v>
                </c:pt>
                <c:pt idx="29">
                  <c:v>78.080000000000013</c:v>
                </c:pt>
                <c:pt idx="30">
                  <c:v>73.94</c:v>
                </c:pt>
                <c:pt idx="31">
                  <c:v>71.960000000000008</c:v>
                </c:pt>
                <c:pt idx="32">
                  <c:v>71.960000000000008</c:v>
                </c:pt>
                <c:pt idx="33">
                  <c:v>82.039999999999992</c:v>
                </c:pt>
                <c:pt idx="34">
                  <c:v>75.92</c:v>
                </c:pt>
                <c:pt idx="35">
                  <c:v>75.92</c:v>
                </c:pt>
                <c:pt idx="36">
                  <c:v>78.98</c:v>
                </c:pt>
                <c:pt idx="37">
                  <c:v>75.02</c:v>
                </c:pt>
                <c:pt idx="38">
                  <c:v>75.02</c:v>
                </c:pt>
                <c:pt idx="39">
                  <c:v>71.960000000000008</c:v>
                </c:pt>
                <c:pt idx="40">
                  <c:v>71.960000000000008</c:v>
                </c:pt>
                <c:pt idx="41">
                  <c:v>78.080000000000013</c:v>
                </c:pt>
                <c:pt idx="42">
                  <c:v>73.94</c:v>
                </c:pt>
                <c:pt idx="43">
                  <c:v>77.36</c:v>
                </c:pt>
                <c:pt idx="44">
                  <c:v>69.080000000000013</c:v>
                </c:pt>
                <c:pt idx="45">
                  <c:v>74.12</c:v>
                </c:pt>
                <c:pt idx="46">
                  <c:v>82.039999999999992</c:v>
                </c:pt>
                <c:pt idx="47">
                  <c:v>80.06</c:v>
                </c:pt>
                <c:pt idx="48">
                  <c:v>77.36</c:v>
                </c:pt>
                <c:pt idx="49">
                  <c:v>69.98</c:v>
                </c:pt>
                <c:pt idx="50">
                  <c:v>73.94</c:v>
                </c:pt>
                <c:pt idx="51">
                  <c:v>78.080000000000013</c:v>
                </c:pt>
                <c:pt idx="52">
                  <c:v>78.080000000000013</c:v>
                </c:pt>
                <c:pt idx="53">
                  <c:v>75.92</c:v>
                </c:pt>
                <c:pt idx="54">
                  <c:v>75.92</c:v>
                </c:pt>
                <c:pt idx="55">
                  <c:v>71.960000000000008</c:v>
                </c:pt>
                <c:pt idx="56">
                  <c:v>78.259999999999991</c:v>
                </c:pt>
                <c:pt idx="57">
                  <c:v>74.300000000000011</c:v>
                </c:pt>
                <c:pt idx="58">
                  <c:v>69.080000000000013</c:v>
                </c:pt>
                <c:pt idx="59">
                  <c:v>73.759999999999991</c:v>
                </c:pt>
                <c:pt idx="60">
                  <c:v>73.039999999999992</c:v>
                </c:pt>
                <c:pt idx="61">
                  <c:v>73.039999999999992</c:v>
                </c:pt>
                <c:pt idx="62">
                  <c:v>77.72</c:v>
                </c:pt>
                <c:pt idx="63">
                  <c:v>77</c:v>
                </c:pt>
                <c:pt idx="64">
                  <c:v>77</c:v>
                </c:pt>
                <c:pt idx="65">
                  <c:v>71.78</c:v>
                </c:pt>
                <c:pt idx="66">
                  <c:v>78.080000000000013</c:v>
                </c:pt>
                <c:pt idx="67">
                  <c:v>71.78</c:v>
                </c:pt>
                <c:pt idx="68">
                  <c:v>68</c:v>
                </c:pt>
                <c:pt idx="69">
                  <c:v>68</c:v>
                </c:pt>
                <c:pt idx="70">
                  <c:v>68</c:v>
                </c:pt>
                <c:pt idx="71">
                  <c:v>71.960000000000008</c:v>
                </c:pt>
                <c:pt idx="72">
                  <c:v>71.960000000000008</c:v>
                </c:pt>
                <c:pt idx="73">
                  <c:v>73.94</c:v>
                </c:pt>
                <c:pt idx="74">
                  <c:v>73.94</c:v>
                </c:pt>
                <c:pt idx="75">
                  <c:v>69.98</c:v>
                </c:pt>
                <c:pt idx="76">
                  <c:v>75.92</c:v>
                </c:pt>
                <c:pt idx="77">
                  <c:v>75.92</c:v>
                </c:pt>
                <c:pt idx="78">
                  <c:v>79.52</c:v>
                </c:pt>
                <c:pt idx="79">
                  <c:v>77.180000000000007</c:v>
                </c:pt>
                <c:pt idx="80">
                  <c:v>78.44</c:v>
                </c:pt>
                <c:pt idx="81">
                  <c:v>73.039999999999992</c:v>
                </c:pt>
                <c:pt idx="82">
                  <c:v>73.039999999999992</c:v>
                </c:pt>
                <c:pt idx="83">
                  <c:v>69.080000000000013</c:v>
                </c:pt>
                <c:pt idx="84">
                  <c:v>69.080000000000013</c:v>
                </c:pt>
                <c:pt idx="85">
                  <c:v>75.02</c:v>
                </c:pt>
                <c:pt idx="86">
                  <c:v>75.02</c:v>
                </c:pt>
                <c:pt idx="87">
                  <c:v>78.259999999999991</c:v>
                </c:pt>
                <c:pt idx="88">
                  <c:v>73.039999999999992</c:v>
                </c:pt>
                <c:pt idx="89">
                  <c:v>66.92</c:v>
                </c:pt>
                <c:pt idx="90">
                  <c:v>78.080000000000013</c:v>
                </c:pt>
                <c:pt idx="91">
                  <c:v>71.960000000000008</c:v>
                </c:pt>
                <c:pt idx="92">
                  <c:v>75.92</c:v>
                </c:pt>
                <c:pt idx="93">
                  <c:v>66.02</c:v>
                </c:pt>
                <c:pt idx="94">
                  <c:v>77.72</c:v>
                </c:pt>
                <c:pt idx="95">
                  <c:v>69.62</c:v>
                </c:pt>
                <c:pt idx="96">
                  <c:v>71.960000000000008</c:v>
                </c:pt>
                <c:pt idx="97">
                  <c:v>68</c:v>
                </c:pt>
                <c:pt idx="98">
                  <c:v>68</c:v>
                </c:pt>
                <c:pt idx="99">
                  <c:v>73.94</c:v>
                </c:pt>
                <c:pt idx="100">
                  <c:v>78.44</c:v>
                </c:pt>
                <c:pt idx="101">
                  <c:v>73.22</c:v>
                </c:pt>
                <c:pt idx="102">
                  <c:v>78.98</c:v>
                </c:pt>
                <c:pt idx="103">
                  <c:v>76.460000000000008</c:v>
                </c:pt>
                <c:pt idx="104">
                  <c:v>76.099999999999994</c:v>
                </c:pt>
                <c:pt idx="105">
                  <c:v>77.900000000000006</c:v>
                </c:pt>
                <c:pt idx="106">
                  <c:v>77.900000000000006</c:v>
                </c:pt>
                <c:pt idx="107">
                  <c:v>78.44</c:v>
                </c:pt>
                <c:pt idx="108">
                  <c:v>67.64</c:v>
                </c:pt>
                <c:pt idx="109">
                  <c:v>77</c:v>
                </c:pt>
                <c:pt idx="110">
                  <c:v>67.460000000000008</c:v>
                </c:pt>
                <c:pt idx="111">
                  <c:v>75.02</c:v>
                </c:pt>
                <c:pt idx="112">
                  <c:v>69.080000000000013</c:v>
                </c:pt>
                <c:pt idx="113">
                  <c:v>78.62</c:v>
                </c:pt>
                <c:pt idx="114">
                  <c:v>80.06</c:v>
                </c:pt>
                <c:pt idx="115">
                  <c:v>71.06</c:v>
                </c:pt>
                <c:pt idx="116">
                  <c:v>71.06</c:v>
                </c:pt>
                <c:pt idx="117">
                  <c:v>71.06</c:v>
                </c:pt>
                <c:pt idx="118">
                  <c:v>71.06</c:v>
                </c:pt>
                <c:pt idx="119">
                  <c:v>71.06</c:v>
                </c:pt>
                <c:pt idx="120">
                  <c:v>73.039999999999992</c:v>
                </c:pt>
                <c:pt idx="121">
                  <c:v>73.039999999999992</c:v>
                </c:pt>
                <c:pt idx="122">
                  <c:v>83.66</c:v>
                </c:pt>
                <c:pt idx="123">
                  <c:v>77.180000000000007</c:v>
                </c:pt>
                <c:pt idx="124">
                  <c:v>66.56</c:v>
                </c:pt>
                <c:pt idx="125">
                  <c:v>68</c:v>
                </c:pt>
                <c:pt idx="126">
                  <c:v>77</c:v>
                </c:pt>
                <c:pt idx="127">
                  <c:v>73.759999999999991</c:v>
                </c:pt>
                <c:pt idx="128">
                  <c:v>78.98</c:v>
                </c:pt>
                <c:pt idx="129">
                  <c:v>73.94</c:v>
                </c:pt>
                <c:pt idx="130">
                  <c:v>66.2</c:v>
                </c:pt>
                <c:pt idx="131">
                  <c:v>68</c:v>
                </c:pt>
                <c:pt idx="132">
                  <c:v>78.98</c:v>
                </c:pt>
                <c:pt idx="133">
                  <c:v>78.98</c:v>
                </c:pt>
                <c:pt idx="134">
                  <c:v>69.98</c:v>
                </c:pt>
                <c:pt idx="135">
                  <c:v>74.300000000000011</c:v>
                </c:pt>
                <c:pt idx="136">
                  <c:v>84.2</c:v>
                </c:pt>
                <c:pt idx="137">
                  <c:v>72.5</c:v>
                </c:pt>
                <c:pt idx="138">
                  <c:v>66.2</c:v>
                </c:pt>
                <c:pt idx="139">
                  <c:v>66.92</c:v>
                </c:pt>
                <c:pt idx="140">
                  <c:v>75.02</c:v>
                </c:pt>
                <c:pt idx="141">
                  <c:v>65.48</c:v>
                </c:pt>
                <c:pt idx="142">
                  <c:v>72.319999999999993</c:v>
                </c:pt>
                <c:pt idx="143">
                  <c:v>68.180000000000007</c:v>
                </c:pt>
                <c:pt idx="144">
                  <c:v>64.94</c:v>
                </c:pt>
                <c:pt idx="145">
                  <c:v>83.84</c:v>
                </c:pt>
                <c:pt idx="146">
                  <c:v>32</c:v>
                </c:pt>
                <c:pt idx="147">
                  <c:v>64.039999999999992</c:v>
                </c:pt>
                <c:pt idx="148">
                  <c:v>64.039999999999992</c:v>
                </c:pt>
                <c:pt idx="149">
                  <c:v>64.039999999999992</c:v>
                </c:pt>
                <c:pt idx="150">
                  <c:v>62.96</c:v>
                </c:pt>
                <c:pt idx="151">
                  <c:v>66.02</c:v>
                </c:pt>
                <c:pt idx="152">
                  <c:v>66.02</c:v>
                </c:pt>
                <c:pt idx="153">
                  <c:v>64.94</c:v>
                </c:pt>
                <c:pt idx="154">
                  <c:v>64.94</c:v>
                </c:pt>
                <c:pt idx="155">
                  <c:v>64.94</c:v>
                </c:pt>
                <c:pt idx="156">
                  <c:v>64.94</c:v>
                </c:pt>
                <c:pt idx="157">
                  <c:v>64.039999999999992</c:v>
                </c:pt>
                <c:pt idx="158">
                  <c:v>64.039999999999992</c:v>
                </c:pt>
                <c:pt idx="159">
                  <c:v>64.039999999999992</c:v>
                </c:pt>
                <c:pt idx="160">
                  <c:v>62.96</c:v>
                </c:pt>
                <c:pt idx="161">
                  <c:v>62.96</c:v>
                </c:pt>
                <c:pt idx="162">
                  <c:v>62.06</c:v>
                </c:pt>
                <c:pt idx="163">
                  <c:v>60.980000000000004</c:v>
                </c:pt>
                <c:pt idx="164">
                  <c:v>60.980000000000004</c:v>
                </c:pt>
                <c:pt idx="165">
                  <c:v>61.519999999999996</c:v>
                </c:pt>
                <c:pt idx="166">
                  <c:v>65.84</c:v>
                </c:pt>
                <c:pt idx="167">
                  <c:v>63.680000000000007</c:v>
                </c:pt>
                <c:pt idx="168">
                  <c:v>66.92</c:v>
                </c:pt>
                <c:pt idx="169">
                  <c:v>65.48</c:v>
                </c:pt>
                <c:pt idx="170">
                  <c:v>68</c:v>
                </c:pt>
                <c:pt idx="171">
                  <c:v>66.92</c:v>
                </c:pt>
                <c:pt idx="172">
                  <c:v>66.2</c:v>
                </c:pt>
                <c:pt idx="173">
                  <c:v>66.02</c:v>
                </c:pt>
                <c:pt idx="174">
                  <c:v>66.02</c:v>
                </c:pt>
                <c:pt idx="175">
                  <c:v>66.02</c:v>
                </c:pt>
                <c:pt idx="176">
                  <c:v>65.12</c:v>
                </c:pt>
                <c:pt idx="177">
                  <c:v>64.94</c:v>
                </c:pt>
                <c:pt idx="178">
                  <c:v>64.039999999999992</c:v>
                </c:pt>
                <c:pt idx="179">
                  <c:v>64.039999999999992</c:v>
                </c:pt>
                <c:pt idx="180">
                  <c:v>64.039999999999992</c:v>
                </c:pt>
                <c:pt idx="181">
                  <c:v>62.96</c:v>
                </c:pt>
                <c:pt idx="182">
                  <c:v>62.06</c:v>
                </c:pt>
                <c:pt idx="183">
                  <c:v>62.06</c:v>
                </c:pt>
                <c:pt idx="184">
                  <c:v>62.06</c:v>
                </c:pt>
                <c:pt idx="185">
                  <c:v>62.06</c:v>
                </c:pt>
                <c:pt idx="186">
                  <c:v>62.06</c:v>
                </c:pt>
                <c:pt idx="187">
                  <c:v>61.519999999999996</c:v>
                </c:pt>
                <c:pt idx="188">
                  <c:v>60.980000000000004</c:v>
                </c:pt>
                <c:pt idx="189">
                  <c:v>60.08</c:v>
                </c:pt>
                <c:pt idx="190">
                  <c:v>67.64</c:v>
                </c:pt>
                <c:pt idx="191">
                  <c:v>64.400000000000006</c:v>
                </c:pt>
                <c:pt idx="192">
                  <c:v>60.8</c:v>
                </c:pt>
                <c:pt idx="193">
                  <c:v>67.28</c:v>
                </c:pt>
                <c:pt idx="194">
                  <c:v>66.56</c:v>
                </c:pt>
                <c:pt idx="195">
                  <c:v>60.26</c:v>
                </c:pt>
                <c:pt idx="196">
                  <c:v>59.72</c:v>
                </c:pt>
                <c:pt idx="197">
                  <c:v>68</c:v>
                </c:pt>
                <c:pt idx="198">
                  <c:v>66.2</c:v>
                </c:pt>
                <c:pt idx="199">
                  <c:v>69.98</c:v>
                </c:pt>
                <c:pt idx="200">
                  <c:v>69.98</c:v>
                </c:pt>
                <c:pt idx="201">
                  <c:v>69.080000000000013</c:v>
                </c:pt>
                <c:pt idx="202">
                  <c:v>68</c:v>
                </c:pt>
                <c:pt idx="203">
                  <c:v>68</c:v>
                </c:pt>
                <c:pt idx="204">
                  <c:v>68</c:v>
                </c:pt>
                <c:pt idx="205">
                  <c:v>66.92</c:v>
                </c:pt>
                <c:pt idx="206">
                  <c:v>66.02</c:v>
                </c:pt>
                <c:pt idx="207">
                  <c:v>64.94</c:v>
                </c:pt>
                <c:pt idx="208">
                  <c:v>62.06</c:v>
                </c:pt>
                <c:pt idx="209">
                  <c:v>62.06</c:v>
                </c:pt>
                <c:pt idx="210">
                  <c:v>62.06</c:v>
                </c:pt>
                <c:pt idx="211">
                  <c:v>62.06</c:v>
                </c:pt>
                <c:pt idx="212">
                  <c:v>60.980000000000004</c:v>
                </c:pt>
                <c:pt idx="213">
                  <c:v>60.980000000000004</c:v>
                </c:pt>
                <c:pt idx="214">
                  <c:v>60.980000000000004</c:v>
                </c:pt>
                <c:pt idx="215">
                  <c:v>60.980000000000004</c:v>
                </c:pt>
                <c:pt idx="216">
                  <c:v>60.44</c:v>
                </c:pt>
                <c:pt idx="217">
                  <c:v>60.08</c:v>
                </c:pt>
                <c:pt idx="218">
                  <c:v>57.92</c:v>
                </c:pt>
                <c:pt idx="219">
                  <c:v>70.16</c:v>
                </c:pt>
                <c:pt idx="220">
                  <c:v>65.48</c:v>
                </c:pt>
                <c:pt idx="221">
                  <c:v>59.72</c:v>
                </c:pt>
                <c:pt idx="222">
                  <c:v>70.16</c:v>
                </c:pt>
                <c:pt idx="223">
                  <c:v>68.180000000000007</c:v>
                </c:pt>
                <c:pt idx="224">
                  <c:v>66.92</c:v>
                </c:pt>
                <c:pt idx="225">
                  <c:v>65.84</c:v>
                </c:pt>
                <c:pt idx="226">
                  <c:v>62.78</c:v>
                </c:pt>
                <c:pt idx="227">
                  <c:v>61.88</c:v>
                </c:pt>
                <c:pt idx="228">
                  <c:v>60.8</c:v>
                </c:pt>
                <c:pt idx="229">
                  <c:v>60.8</c:v>
                </c:pt>
                <c:pt idx="230">
                  <c:v>59.36</c:v>
                </c:pt>
                <c:pt idx="231">
                  <c:v>68.180000000000007</c:v>
                </c:pt>
                <c:pt idx="232">
                  <c:v>66.56</c:v>
                </c:pt>
                <c:pt idx="233">
                  <c:v>60.620000000000005</c:v>
                </c:pt>
                <c:pt idx="234">
                  <c:v>59.72</c:v>
                </c:pt>
                <c:pt idx="235">
                  <c:v>59.540000000000006</c:v>
                </c:pt>
                <c:pt idx="236">
                  <c:v>59</c:v>
                </c:pt>
                <c:pt idx="237">
                  <c:v>58.28</c:v>
                </c:pt>
                <c:pt idx="238">
                  <c:v>62.06</c:v>
                </c:pt>
                <c:pt idx="239">
                  <c:v>61.519999999999996</c:v>
                </c:pt>
                <c:pt idx="240">
                  <c:v>60.26</c:v>
                </c:pt>
                <c:pt idx="241">
                  <c:v>59.72</c:v>
                </c:pt>
                <c:pt idx="242">
                  <c:v>59.72</c:v>
                </c:pt>
                <c:pt idx="243">
                  <c:v>58.82</c:v>
                </c:pt>
                <c:pt idx="244">
                  <c:v>71.06</c:v>
                </c:pt>
                <c:pt idx="245">
                  <c:v>71.06</c:v>
                </c:pt>
                <c:pt idx="246">
                  <c:v>69.98</c:v>
                </c:pt>
                <c:pt idx="247">
                  <c:v>66.92</c:v>
                </c:pt>
                <c:pt idx="248">
                  <c:v>66.92</c:v>
                </c:pt>
                <c:pt idx="249">
                  <c:v>66.92</c:v>
                </c:pt>
                <c:pt idx="250">
                  <c:v>66.02</c:v>
                </c:pt>
                <c:pt idx="251">
                  <c:v>66.02</c:v>
                </c:pt>
                <c:pt idx="252">
                  <c:v>65.84</c:v>
                </c:pt>
                <c:pt idx="253">
                  <c:v>64.94</c:v>
                </c:pt>
                <c:pt idx="254">
                  <c:v>64.94</c:v>
                </c:pt>
                <c:pt idx="255">
                  <c:v>64.039999999999992</c:v>
                </c:pt>
                <c:pt idx="256">
                  <c:v>64.039999999999992</c:v>
                </c:pt>
                <c:pt idx="257">
                  <c:v>62.96</c:v>
                </c:pt>
                <c:pt idx="258">
                  <c:v>62.96</c:v>
                </c:pt>
                <c:pt idx="259">
                  <c:v>62.96</c:v>
                </c:pt>
                <c:pt idx="260">
                  <c:v>62.06</c:v>
                </c:pt>
                <c:pt idx="261">
                  <c:v>62.06</c:v>
                </c:pt>
                <c:pt idx="262">
                  <c:v>62.06</c:v>
                </c:pt>
                <c:pt idx="263">
                  <c:v>62.06</c:v>
                </c:pt>
                <c:pt idx="264">
                  <c:v>62.06</c:v>
                </c:pt>
                <c:pt idx="265">
                  <c:v>60.980000000000004</c:v>
                </c:pt>
                <c:pt idx="266">
                  <c:v>60.980000000000004</c:v>
                </c:pt>
                <c:pt idx="267">
                  <c:v>60.980000000000004</c:v>
                </c:pt>
                <c:pt idx="268">
                  <c:v>60.980000000000004</c:v>
                </c:pt>
                <c:pt idx="269">
                  <c:v>60.980000000000004</c:v>
                </c:pt>
                <c:pt idx="270">
                  <c:v>60.08</c:v>
                </c:pt>
                <c:pt idx="271">
                  <c:v>59</c:v>
                </c:pt>
                <c:pt idx="272">
                  <c:v>59</c:v>
                </c:pt>
                <c:pt idx="273">
                  <c:v>59</c:v>
                </c:pt>
                <c:pt idx="274">
                  <c:v>58.82</c:v>
                </c:pt>
                <c:pt idx="275">
                  <c:v>57.92</c:v>
                </c:pt>
                <c:pt idx="276">
                  <c:v>71.599999999999994</c:v>
                </c:pt>
                <c:pt idx="277">
                  <c:v>71.599999999999994</c:v>
                </c:pt>
                <c:pt idx="278">
                  <c:v>69.98</c:v>
                </c:pt>
                <c:pt idx="279">
                  <c:v>69.62</c:v>
                </c:pt>
                <c:pt idx="280">
                  <c:v>69.259999999999991</c:v>
                </c:pt>
                <c:pt idx="281">
                  <c:v>68.900000000000006</c:v>
                </c:pt>
                <c:pt idx="282">
                  <c:v>68.900000000000006</c:v>
                </c:pt>
                <c:pt idx="283">
                  <c:v>67.28</c:v>
                </c:pt>
                <c:pt idx="284">
                  <c:v>65.84</c:v>
                </c:pt>
                <c:pt idx="285">
                  <c:v>64.22</c:v>
                </c:pt>
                <c:pt idx="286">
                  <c:v>63.86</c:v>
                </c:pt>
                <c:pt idx="287">
                  <c:v>63.680000000000007</c:v>
                </c:pt>
                <c:pt idx="288">
                  <c:v>63.5</c:v>
                </c:pt>
                <c:pt idx="289">
                  <c:v>62.06</c:v>
                </c:pt>
                <c:pt idx="290">
                  <c:v>61.88</c:v>
                </c:pt>
                <c:pt idx="291">
                  <c:v>60.26</c:v>
                </c:pt>
                <c:pt idx="292">
                  <c:v>59.72</c:v>
                </c:pt>
                <c:pt idx="293">
                  <c:v>59.540000000000006</c:v>
                </c:pt>
                <c:pt idx="294">
                  <c:v>59.36</c:v>
                </c:pt>
                <c:pt idx="295">
                  <c:v>59</c:v>
                </c:pt>
                <c:pt idx="296">
                  <c:v>58.82</c:v>
                </c:pt>
                <c:pt idx="297">
                  <c:v>58.46</c:v>
                </c:pt>
                <c:pt idx="298">
                  <c:v>58.1</c:v>
                </c:pt>
                <c:pt idx="299">
                  <c:v>69.62</c:v>
                </c:pt>
                <c:pt idx="300">
                  <c:v>65.48</c:v>
                </c:pt>
                <c:pt idx="301">
                  <c:v>65.12</c:v>
                </c:pt>
                <c:pt idx="302">
                  <c:v>62.96</c:v>
                </c:pt>
                <c:pt idx="303">
                  <c:v>62.24</c:v>
                </c:pt>
                <c:pt idx="304">
                  <c:v>61.88</c:v>
                </c:pt>
                <c:pt idx="305">
                  <c:v>61.519999999999996</c:v>
                </c:pt>
                <c:pt idx="306">
                  <c:v>60.44</c:v>
                </c:pt>
                <c:pt idx="307">
                  <c:v>60.44</c:v>
                </c:pt>
                <c:pt idx="308">
                  <c:v>60.08</c:v>
                </c:pt>
                <c:pt idx="309">
                  <c:v>59.72</c:v>
                </c:pt>
                <c:pt idx="310">
                  <c:v>59.18</c:v>
                </c:pt>
                <c:pt idx="311">
                  <c:v>59.18</c:v>
                </c:pt>
                <c:pt idx="312">
                  <c:v>59</c:v>
                </c:pt>
                <c:pt idx="313">
                  <c:v>58.28</c:v>
                </c:pt>
                <c:pt idx="314">
                  <c:v>72.5</c:v>
                </c:pt>
                <c:pt idx="315">
                  <c:v>72.14</c:v>
                </c:pt>
                <c:pt idx="316">
                  <c:v>70.88</c:v>
                </c:pt>
                <c:pt idx="317">
                  <c:v>68</c:v>
                </c:pt>
                <c:pt idx="318">
                  <c:v>65.84</c:v>
                </c:pt>
                <c:pt idx="319">
                  <c:v>65.300000000000011</c:v>
                </c:pt>
                <c:pt idx="320">
                  <c:v>62.96</c:v>
                </c:pt>
                <c:pt idx="321">
                  <c:v>62.78</c:v>
                </c:pt>
                <c:pt idx="322">
                  <c:v>60.08</c:v>
                </c:pt>
                <c:pt idx="323">
                  <c:v>59.72</c:v>
                </c:pt>
                <c:pt idx="324">
                  <c:v>59.18</c:v>
                </c:pt>
                <c:pt idx="325">
                  <c:v>58.64</c:v>
                </c:pt>
                <c:pt idx="326">
                  <c:v>58.46</c:v>
                </c:pt>
                <c:pt idx="327">
                  <c:v>58.46</c:v>
                </c:pt>
                <c:pt idx="328">
                  <c:v>58.1</c:v>
                </c:pt>
                <c:pt idx="329">
                  <c:v>57.92</c:v>
                </c:pt>
                <c:pt idx="330">
                  <c:v>57.92</c:v>
                </c:pt>
                <c:pt idx="331">
                  <c:v>71.78</c:v>
                </c:pt>
                <c:pt idx="332">
                  <c:v>70.16</c:v>
                </c:pt>
                <c:pt idx="333">
                  <c:v>67.099999999999994</c:v>
                </c:pt>
                <c:pt idx="334">
                  <c:v>65.48</c:v>
                </c:pt>
                <c:pt idx="335">
                  <c:v>57.92</c:v>
                </c:pt>
                <c:pt idx="336">
                  <c:v>71.960000000000008</c:v>
                </c:pt>
                <c:pt idx="337">
                  <c:v>68.36</c:v>
                </c:pt>
                <c:pt idx="338">
                  <c:v>67.460000000000008</c:v>
                </c:pt>
                <c:pt idx="339">
                  <c:v>67.460000000000008</c:v>
                </c:pt>
                <c:pt idx="340">
                  <c:v>67.099999999999994</c:v>
                </c:pt>
                <c:pt idx="341">
                  <c:v>64.039999999999992</c:v>
                </c:pt>
                <c:pt idx="342">
                  <c:v>63.5</c:v>
                </c:pt>
                <c:pt idx="343">
                  <c:v>63.319999999999993</c:v>
                </c:pt>
                <c:pt idx="344">
                  <c:v>63.14</c:v>
                </c:pt>
                <c:pt idx="345">
                  <c:v>62.42</c:v>
                </c:pt>
                <c:pt idx="346">
                  <c:v>61.88</c:v>
                </c:pt>
                <c:pt idx="347">
                  <c:v>61.519999999999996</c:v>
                </c:pt>
                <c:pt idx="348">
                  <c:v>60.8</c:v>
                </c:pt>
                <c:pt idx="349">
                  <c:v>60.08</c:v>
                </c:pt>
                <c:pt idx="350">
                  <c:v>59</c:v>
                </c:pt>
                <c:pt idx="351">
                  <c:v>58.1</c:v>
                </c:pt>
                <c:pt idx="352">
                  <c:v>57.379999999999995</c:v>
                </c:pt>
                <c:pt idx="353">
                  <c:v>73.039999999999992</c:v>
                </c:pt>
                <c:pt idx="354">
                  <c:v>73.039999999999992</c:v>
                </c:pt>
                <c:pt idx="355">
                  <c:v>73.039999999999992</c:v>
                </c:pt>
                <c:pt idx="356">
                  <c:v>71.06</c:v>
                </c:pt>
                <c:pt idx="357">
                  <c:v>71.06</c:v>
                </c:pt>
                <c:pt idx="358">
                  <c:v>68</c:v>
                </c:pt>
                <c:pt idx="359">
                  <c:v>68</c:v>
                </c:pt>
                <c:pt idx="360">
                  <c:v>68</c:v>
                </c:pt>
                <c:pt idx="361">
                  <c:v>66.02</c:v>
                </c:pt>
                <c:pt idx="362">
                  <c:v>65.12</c:v>
                </c:pt>
                <c:pt idx="363">
                  <c:v>64.580000000000013</c:v>
                </c:pt>
                <c:pt idx="364">
                  <c:v>62.96</c:v>
                </c:pt>
                <c:pt idx="365">
                  <c:v>62.06</c:v>
                </c:pt>
                <c:pt idx="366">
                  <c:v>62.06</c:v>
                </c:pt>
                <c:pt idx="367">
                  <c:v>62.06</c:v>
                </c:pt>
                <c:pt idx="368">
                  <c:v>60.980000000000004</c:v>
                </c:pt>
                <c:pt idx="369">
                  <c:v>60.980000000000004</c:v>
                </c:pt>
                <c:pt idx="370">
                  <c:v>60.980000000000004</c:v>
                </c:pt>
                <c:pt idx="371">
                  <c:v>60.980000000000004</c:v>
                </c:pt>
                <c:pt idx="372">
                  <c:v>60.980000000000004</c:v>
                </c:pt>
                <c:pt idx="373">
                  <c:v>60.620000000000005</c:v>
                </c:pt>
                <c:pt idx="374">
                  <c:v>60.08</c:v>
                </c:pt>
                <c:pt idx="375">
                  <c:v>59.900000000000006</c:v>
                </c:pt>
                <c:pt idx="376">
                  <c:v>59.540000000000006</c:v>
                </c:pt>
                <c:pt idx="377">
                  <c:v>59</c:v>
                </c:pt>
                <c:pt idx="378">
                  <c:v>59</c:v>
                </c:pt>
                <c:pt idx="379">
                  <c:v>58.64</c:v>
                </c:pt>
                <c:pt idx="380">
                  <c:v>58.1</c:v>
                </c:pt>
                <c:pt idx="381">
                  <c:v>57.92</c:v>
                </c:pt>
                <c:pt idx="382">
                  <c:v>57.92</c:v>
                </c:pt>
                <c:pt idx="383">
                  <c:v>57.92</c:v>
                </c:pt>
                <c:pt idx="384">
                  <c:v>57.92</c:v>
                </c:pt>
                <c:pt idx="385">
                  <c:v>57.92</c:v>
                </c:pt>
                <c:pt idx="386">
                  <c:v>57.92</c:v>
                </c:pt>
                <c:pt idx="387">
                  <c:v>57.019999999999996</c:v>
                </c:pt>
                <c:pt idx="388">
                  <c:v>61.88</c:v>
                </c:pt>
                <c:pt idx="389">
                  <c:v>60.26</c:v>
                </c:pt>
                <c:pt idx="390">
                  <c:v>59.900000000000006</c:v>
                </c:pt>
                <c:pt idx="391">
                  <c:v>59</c:v>
                </c:pt>
                <c:pt idx="392">
                  <c:v>57.92</c:v>
                </c:pt>
                <c:pt idx="393">
                  <c:v>57.74</c:v>
                </c:pt>
                <c:pt idx="394">
                  <c:v>57.2</c:v>
                </c:pt>
                <c:pt idx="395">
                  <c:v>56.480000000000004</c:v>
                </c:pt>
                <c:pt idx="396">
                  <c:v>63.319999999999993</c:v>
                </c:pt>
                <c:pt idx="397">
                  <c:v>61.7</c:v>
                </c:pt>
                <c:pt idx="398">
                  <c:v>61.519999999999996</c:v>
                </c:pt>
                <c:pt idx="399">
                  <c:v>58.64</c:v>
                </c:pt>
                <c:pt idx="400">
                  <c:v>58.28</c:v>
                </c:pt>
                <c:pt idx="401">
                  <c:v>58.28</c:v>
                </c:pt>
                <c:pt idx="402">
                  <c:v>57.74</c:v>
                </c:pt>
                <c:pt idx="403">
                  <c:v>57.74</c:v>
                </c:pt>
                <c:pt idx="404">
                  <c:v>57.2</c:v>
                </c:pt>
                <c:pt idx="405">
                  <c:v>56.84</c:v>
                </c:pt>
                <c:pt idx="406">
                  <c:v>56.480000000000004</c:v>
                </c:pt>
                <c:pt idx="407">
                  <c:v>67.819999999999993</c:v>
                </c:pt>
                <c:pt idx="408">
                  <c:v>66.56</c:v>
                </c:pt>
                <c:pt idx="409">
                  <c:v>65.66</c:v>
                </c:pt>
                <c:pt idx="410">
                  <c:v>65.48</c:v>
                </c:pt>
                <c:pt idx="411">
                  <c:v>65.300000000000011</c:v>
                </c:pt>
                <c:pt idx="412">
                  <c:v>64.580000000000013</c:v>
                </c:pt>
                <c:pt idx="413">
                  <c:v>63.680000000000007</c:v>
                </c:pt>
                <c:pt idx="414">
                  <c:v>63.319999999999993</c:v>
                </c:pt>
                <c:pt idx="415">
                  <c:v>63.319999999999993</c:v>
                </c:pt>
                <c:pt idx="416">
                  <c:v>62.42</c:v>
                </c:pt>
                <c:pt idx="417">
                  <c:v>61.7</c:v>
                </c:pt>
                <c:pt idx="418">
                  <c:v>61.16</c:v>
                </c:pt>
                <c:pt idx="419">
                  <c:v>60.8</c:v>
                </c:pt>
                <c:pt idx="420">
                  <c:v>59.900000000000006</c:v>
                </c:pt>
                <c:pt idx="421">
                  <c:v>58.64</c:v>
                </c:pt>
                <c:pt idx="422">
                  <c:v>58.28</c:v>
                </c:pt>
                <c:pt idx="423">
                  <c:v>57.74</c:v>
                </c:pt>
                <c:pt idx="424">
                  <c:v>57.74</c:v>
                </c:pt>
                <c:pt idx="425">
                  <c:v>57.2</c:v>
                </c:pt>
                <c:pt idx="426">
                  <c:v>57.2</c:v>
                </c:pt>
                <c:pt idx="427">
                  <c:v>57.019999999999996</c:v>
                </c:pt>
                <c:pt idx="428">
                  <c:v>57.019999999999996</c:v>
                </c:pt>
                <c:pt idx="429">
                  <c:v>56.84</c:v>
                </c:pt>
                <c:pt idx="430">
                  <c:v>56.84</c:v>
                </c:pt>
                <c:pt idx="431">
                  <c:v>56.84</c:v>
                </c:pt>
                <c:pt idx="432">
                  <c:v>56.66</c:v>
                </c:pt>
                <c:pt idx="433">
                  <c:v>56.66</c:v>
                </c:pt>
                <c:pt idx="434">
                  <c:v>56.480000000000004</c:v>
                </c:pt>
                <c:pt idx="435">
                  <c:v>56.3</c:v>
                </c:pt>
                <c:pt idx="436">
                  <c:v>56.120000000000005</c:v>
                </c:pt>
                <c:pt idx="437">
                  <c:v>69.080000000000013</c:v>
                </c:pt>
                <c:pt idx="438">
                  <c:v>67.460000000000008</c:v>
                </c:pt>
                <c:pt idx="439">
                  <c:v>62.78</c:v>
                </c:pt>
                <c:pt idx="440">
                  <c:v>62.42</c:v>
                </c:pt>
                <c:pt idx="441">
                  <c:v>60.980000000000004</c:v>
                </c:pt>
                <c:pt idx="442">
                  <c:v>60.620000000000005</c:v>
                </c:pt>
                <c:pt idx="443">
                  <c:v>58.28</c:v>
                </c:pt>
                <c:pt idx="444">
                  <c:v>58.1</c:v>
                </c:pt>
                <c:pt idx="445">
                  <c:v>58.1</c:v>
                </c:pt>
                <c:pt idx="446">
                  <c:v>57.92</c:v>
                </c:pt>
                <c:pt idx="447">
                  <c:v>57.2</c:v>
                </c:pt>
                <c:pt idx="448">
                  <c:v>56.84</c:v>
                </c:pt>
                <c:pt idx="449">
                  <c:v>56.480000000000004</c:v>
                </c:pt>
                <c:pt idx="450">
                  <c:v>71.960000000000008</c:v>
                </c:pt>
                <c:pt idx="451">
                  <c:v>71.960000000000008</c:v>
                </c:pt>
                <c:pt idx="452">
                  <c:v>71.06</c:v>
                </c:pt>
                <c:pt idx="453">
                  <c:v>71.06</c:v>
                </c:pt>
                <c:pt idx="454">
                  <c:v>69.080000000000013</c:v>
                </c:pt>
                <c:pt idx="455">
                  <c:v>66.92</c:v>
                </c:pt>
                <c:pt idx="456">
                  <c:v>66.02</c:v>
                </c:pt>
                <c:pt idx="457">
                  <c:v>66.02</c:v>
                </c:pt>
                <c:pt idx="458">
                  <c:v>66.02</c:v>
                </c:pt>
                <c:pt idx="459">
                  <c:v>64.94</c:v>
                </c:pt>
                <c:pt idx="460">
                  <c:v>64.94</c:v>
                </c:pt>
                <c:pt idx="461">
                  <c:v>64.039999999999992</c:v>
                </c:pt>
                <c:pt idx="462">
                  <c:v>64.039999999999992</c:v>
                </c:pt>
                <c:pt idx="463">
                  <c:v>62.96</c:v>
                </c:pt>
                <c:pt idx="464">
                  <c:v>62.06</c:v>
                </c:pt>
                <c:pt idx="465">
                  <c:v>62.06</c:v>
                </c:pt>
                <c:pt idx="466">
                  <c:v>62.06</c:v>
                </c:pt>
                <c:pt idx="467">
                  <c:v>60.980000000000004</c:v>
                </c:pt>
                <c:pt idx="468">
                  <c:v>60.980000000000004</c:v>
                </c:pt>
                <c:pt idx="469">
                  <c:v>60.980000000000004</c:v>
                </c:pt>
                <c:pt idx="470">
                  <c:v>60.08</c:v>
                </c:pt>
                <c:pt idx="471">
                  <c:v>60.08</c:v>
                </c:pt>
                <c:pt idx="472">
                  <c:v>59.18</c:v>
                </c:pt>
                <c:pt idx="473">
                  <c:v>59</c:v>
                </c:pt>
                <c:pt idx="474">
                  <c:v>59</c:v>
                </c:pt>
                <c:pt idx="475">
                  <c:v>59</c:v>
                </c:pt>
                <c:pt idx="476">
                  <c:v>58.28</c:v>
                </c:pt>
                <c:pt idx="477">
                  <c:v>57.92</c:v>
                </c:pt>
                <c:pt idx="478">
                  <c:v>57.92</c:v>
                </c:pt>
                <c:pt idx="479">
                  <c:v>57.92</c:v>
                </c:pt>
                <c:pt idx="480">
                  <c:v>57.92</c:v>
                </c:pt>
                <c:pt idx="481">
                  <c:v>57.56</c:v>
                </c:pt>
                <c:pt idx="482">
                  <c:v>57.2</c:v>
                </c:pt>
                <c:pt idx="483">
                  <c:v>57.019999999999996</c:v>
                </c:pt>
                <c:pt idx="484">
                  <c:v>57.019999999999996</c:v>
                </c:pt>
                <c:pt idx="485">
                  <c:v>57.019999999999996</c:v>
                </c:pt>
                <c:pt idx="486">
                  <c:v>57.019999999999996</c:v>
                </c:pt>
                <c:pt idx="487">
                  <c:v>57.019999999999996</c:v>
                </c:pt>
                <c:pt idx="488">
                  <c:v>57.019999999999996</c:v>
                </c:pt>
                <c:pt idx="489">
                  <c:v>57.019999999999996</c:v>
                </c:pt>
                <c:pt idx="490">
                  <c:v>57.019999999999996</c:v>
                </c:pt>
                <c:pt idx="491">
                  <c:v>57.019999999999996</c:v>
                </c:pt>
                <c:pt idx="492">
                  <c:v>56.66</c:v>
                </c:pt>
                <c:pt idx="493">
                  <c:v>56.66</c:v>
                </c:pt>
                <c:pt idx="494">
                  <c:v>56.480000000000004</c:v>
                </c:pt>
                <c:pt idx="495">
                  <c:v>56.480000000000004</c:v>
                </c:pt>
                <c:pt idx="496">
                  <c:v>56.3</c:v>
                </c:pt>
                <c:pt idx="497">
                  <c:v>55.94</c:v>
                </c:pt>
                <c:pt idx="498">
                  <c:v>55.94</c:v>
                </c:pt>
                <c:pt idx="499">
                  <c:v>55.76</c:v>
                </c:pt>
                <c:pt idx="500">
                  <c:v>55.76</c:v>
                </c:pt>
                <c:pt idx="501">
                  <c:v>55.22</c:v>
                </c:pt>
                <c:pt idx="502">
                  <c:v>71.960000000000008</c:v>
                </c:pt>
                <c:pt idx="503">
                  <c:v>66.2</c:v>
                </c:pt>
                <c:pt idx="504">
                  <c:v>59.72</c:v>
                </c:pt>
                <c:pt idx="505">
                  <c:v>56.84</c:v>
                </c:pt>
                <c:pt idx="506">
                  <c:v>56.84</c:v>
                </c:pt>
                <c:pt idx="507">
                  <c:v>56.84</c:v>
                </c:pt>
                <c:pt idx="508">
                  <c:v>56.66</c:v>
                </c:pt>
                <c:pt idx="509">
                  <c:v>56.480000000000004</c:v>
                </c:pt>
                <c:pt idx="510">
                  <c:v>56.3</c:v>
                </c:pt>
                <c:pt idx="511">
                  <c:v>55.76</c:v>
                </c:pt>
                <c:pt idx="512">
                  <c:v>55.76</c:v>
                </c:pt>
                <c:pt idx="513">
                  <c:v>70.7</c:v>
                </c:pt>
                <c:pt idx="514">
                  <c:v>70.16</c:v>
                </c:pt>
                <c:pt idx="515">
                  <c:v>68.72</c:v>
                </c:pt>
                <c:pt idx="516">
                  <c:v>68.36</c:v>
                </c:pt>
                <c:pt idx="517">
                  <c:v>66.740000000000009</c:v>
                </c:pt>
                <c:pt idx="518">
                  <c:v>65.66</c:v>
                </c:pt>
                <c:pt idx="519">
                  <c:v>65.300000000000011</c:v>
                </c:pt>
                <c:pt idx="520">
                  <c:v>64.94</c:v>
                </c:pt>
                <c:pt idx="521">
                  <c:v>64.400000000000006</c:v>
                </c:pt>
                <c:pt idx="522">
                  <c:v>64.039999999999992</c:v>
                </c:pt>
                <c:pt idx="523">
                  <c:v>64.039999999999992</c:v>
                </c:pt>
                <c:pt idx="524">
                  <c:v>63.680000000000007</c:v>
                </c:pt>
                <c:pt idx="525">
                  <c:v>61.34</c:v>
                </c:pt>
                <c:pt idx="526">
                  <c:v>60.8</c:v>
                </c:pt>
                <c:pt idx="527">
                  <c:v>60.26</c:v>
                </c:pt>
                <c:pt idx="528">
                  <c:v>59.36</c:v>
                </c:pt>
                <c:pt idx="529">
                  <c:v>59.18</c:v>
                </c:pt>
                <c:pt idx="530">
                  <c:v>58.1</c:v>
                </c:pt>
                <c:pt idx="531">
                  <c:v>57.2</c:v>
                </c:pt>
                <c:pt idx="532">
                  <c:v>56.84</c:v>
                </c:pt>
                <c:pt idx="533">
                  <c:v>56.84</c:v>
                </c:pt>
                <c:pt idx="534">
                  <c:v>56.480000000000004</c:v>
                </c:pt>
                <c:pt idx="535">
                  <c:v>56.480000000000004</c:v>
                </c:pt>
                <c:pt idx="536">
                  <c:v>55.94</c:v>
                </c:pt>
                <c:pt idx="537">
                  <c:v>55.94</c:v>
                </c:pt>
                <c:pt idx="538">
                  <c:v>55.94</c:v>
                </c:pt>
                <c:pt idx="539">
                  <c:v>55.76</c:v>
                </c:pt>
                <c:pt idx="540">
                  <c:v>72.14</c:v>
                </c:pt>
                <c:pt idx="541">
                  <c:v>71.42</c:v>
                </c:pt>
                <c:pt idx="542">
                  <c:v>68.539999999999992</c:v>
                </c:pt>
                <c:pt idx="543">
                  <c:v>68.36</c:v>
                </c:pt>
                <c:pt idx="544">
                  <c:v>66.92</c:v>
                </c:pt>
                <c:pt idx="545">
                  <c:v>66.38</c:v>
                </c:pt>
                <c:pt idx="546">
                  <c:v>66.2</c:v>
                </c:pt>
                <c:pt idx="547">
                  <c:v>61.88</c:v>
                </c:pt>
                <c:pt idx="548">
                  <c:v>61.88</c:v>
                </c:pt>
                <c:pt idx="549">
                  <c:v>61.519999999999996</c:v>
                </c:pt>
                <c:pt idx="550">
                  <c:v>60.8</c:v>
                </c:pt>
                <c:pt idx="551">
                  <c:v>60.08</c:v>
                </c:pt>
                <c:pt idx="552">
                  <c:v>59</c:v>
                </c:pt>
                <c:pt idx="553">
                  <c:v>57.92</c:v>
                </c:pt>
                <c:pt idx="554">
                  <c:v>55.94</c:v>
                </c:pt>
                <c:pt idx="555">
                  <c:v>55.76</c:v>
                </c:pt>
                <c:pt idx="556">
                  <c:v>55.76</c:v>
                </c:pt>
                <c:pt idx="557">
                  <c:v>68.539999999999992</c:v>
                </c:pt>
                <c:pt idx="558">
                  <c:v>64.039999999999992</c:v>
                </c:pt>
                <c:pt idx="559">
                  <c:v>62.24</c:v>
                </c:pt>
                <c:pt idx="560">
                  <c:v>61.34</c:v>
                </c:pt>
                <c:pt idx="561">
                  <c:v>60.26</c:v>
                </c:pt>
                <c:pt idx="562">
                  <c:v>59.18</c:v>
                </c:pt>
                <c:pt idx="563">
                  <c:v>57.2</c:v>
                </c:pt>
                <c:pt idx="564">
                  <c:v>56.480000000000004</c:v>
                </c:pt>
                <c:pt idx="565">
                  <c:v>56.120000000000005</c:v>
                </c:pt>
                <c:pt idx="566">
                  <c:v>73.94</c:v>
                </c:pt>
                <c:pt idx="567">
                  <c:v>69.259999999999991</c:v>
                </c:pt>
                <c:pt idx="568">
                  <c:v>65.66</c:v>
                </c:pt>
                <c:pt idx="569">
                  <c:v>63.680000000000007</c:v>
                </c:pt>
                <c:pt idx="570">
                  <c:v>63.14</c:v>
                </c:pt>
                <c:pt idx="571">
                  <c:v>59.72</c:v>
                </c:pt>
                <c:pt idx="572">
                  <c:v>59.540000000000006</c:v>
                </c:pt>
                <c:pt idx="573">
                  <c:v>59.540000000000006</c:v>
                </c:pt>
                <c:pt idx="574">
                  <c:v>57.74</c:v>
                </c:pt>
                <c:pt idx="575">
                  <c:v>57.56</c:v>
                </c:pt>
                <c:pt idx="576">
                  <c:v>55.94</c:v>
                </c:pt>
                <c:pt idx="577">
                  <c:v>55.76</c:v>
                </c:pt>
                <c:pt idx="578">
                  <c:v>55.76</c:v>
                </c:pt>
                <c:pt idx="579">
                  <c:v>55.22</c:v>
                </c:pt>
                <c:pt idx="580">
                  <c:v>55.22</c:v>
                </c:pt>
                <c:pt idx="581">
                  <c:v>75.38</c:v>
                </c:pt>
                <c:pt idx="582">
                  <c:v>73.94</c:v>
                </c:pt>
                <c:pt idx="583">
                  <c:v>71.06</c:v>
                </c:pt>
                <c:pt idx="584">
                  <c:v>70.88</c:v>
                </c:pt>
                <c:pt idx="585">
                  <c:v>69.080000000000013</c:v>
                </c:pt>
                <c:pt idx="586">
                  <c:v>69.080000000000013</c:v>
                </c:pt>
                <c:pt idx="587">
                  <c:v>69.080000000000013</c:v>
                </c:pt>
                <c:pt idx="588">
                  <c:v>68.539999999999992</c:v>
                </c:pt>
                <c:pt idx="589">
                  <c:v>68</c:v>
                </c:pt>
                <c:pt idx="590">
                  <c:v>67.64</c:v>
                </c:pt>
                <c:pt idx="591">
                  <c:v>67.28</c:v>
                </c:pt>
                <c:pt idx="592">
                  <c:v>66.92</c:v>
                </c:pt>
                <c:pt idx="593">
                  <c:v>66.92</c:v>
                </c:pt>
                <c:pt idx="594">
                  <c:v>66.92</c:v>
                </c:pt>
                <c:pt idx="595">
                  <c:v>66.02</c:v>
                </c:pt>
                <c:pt idx="596">
                  <c:v>65.84</c:v>
                </c:pt>
                <c:pt idx="597">
                  <c:v>64.94</c:v>
                </c:pt>
                <c:pt idx="598">
                  <c:v>62.96</c:v>
                </c:pt>
                <c:pt idx="599">
                  <c:v>62.96</c:v>
                </c:pt>
                <c:pt idx="600">
                  <c:v>62.96</c:v>
                </c:pt>
                <c:pt idx="601">
                  <c:v>62.96</c:v>
                </c:pt>
                <c:pt idx="602">
                  <c:v>62.06</c:v>
                </c:pt>
                <c:pt idx="603">
                  <c:v>61.88</c:v>
                </c:pt>
                <c:pt idx="604">
                  <c:v>61.34</c:v>
                </c:pt>
                <c:pt idx="605">
                  <c:v>60.980000000000004</c:v>
                </c:pt>
                <c:pt idx="606">
                  <c:v>60.980000000000004</c:v>
                </c:pt>
                <c:pt idx="607">
                  <c:v>60.980000000000004</c:v>
                </c:pt>
                <c:pt idx="608">
                  <c:v>60.980000000000004</c:v>
                </c:pt>
                <c:pt idx="609">
                  <c:v>60.08</c:v>
                </c:pt>
                <c:pt idx="610">
                  <c:v>60.08</c:v>
                </c:pt>
                <c:pt idx="611">
                  <c:v>60.08</c:v>
                </c:pt>
                <c:pt idx="612">
                  <c:v>59.900000000000006</c:v>
                </c:pt>
                <c:pt idx="613">
                  <c:v>59.72</c:v>
                </c:pt>
                <c:pt idx="614">
                  <c:v>59.18</c:v>
                </c:pt>
                <c:pt idx="615">
                  <c:v>59.18</c:v>
                </c:pt>
                <c:pt idx="616">
                  <c:v>59</c:v>
                </c:pt>
                <c:pt idx="617">
                  <c:v>59</c:v>
                </c:pt>
                <c:pt idx="618">
                  <c:v>57.92</c:v>
                </c:pt>
                <c:pt idx="619">
                  <c:v>57.92</c:v>
                </c:pt>
                <c:pt idx="620">
                  <c:v>57.92</c:v>
                </c:pt>
                <c:pt idx="621">
                  <c:v>57.92</c:v>
                </c:pt>
                <c:pt idx="622">
                  <c:v>57.56</c:v>
                </c:pt>
                <c:pt idx="623">
                  <c:v>57.379999999999995</c:v>
                </c:pt>
                <c:pt idx="624">
                  <c:v>57.019999999999996</c:v>
                </c:pt>
                <c:pt idx="625">
                  <c:v>57.019999999999996</c:v>
                </c:pt>
                <c:pt idx="626">
                  <c:v>57.019999999999996</c:v>
                </c:pt>
                <c:pt idx="627">
                  <c:v>57.019999999999996</c:v>
                </c:pt>
                <c:pt idx="628">
                  <c:v>57.019999999999996</c:v>
                </c:pt>
                <c:pt idx="629">
                  <c:v>57.019999999999996</c:v>
                </c:pt>
                <c:pt idx="630">
                  <c:v>57.019999999999996</c:v>
                </c:pt>
                <c:pt idx="631">
                  <c:v>57.019999999999996</c:v>
                </c:pt>
                <c:pt idx="632">
                  <c:v>56.480000000000004</c:v>
                </c:pt>
                <c:pt idx="633">
                  <c:v>55.94</c:v>
                </c:pt>
                <c:pt idx="634">
                  <c:v>55.94</c:v>
                </c:pt>
                <c:pt idx="635">
                  <c:v>55.94</c:v>
                </c:pt>
                <c:pt idx="636">
                  <c:v>55.94</c:v>
                </c:pt>
                <c:pt idx="637">
                  <c:v>55.94</c:v>
                </c:pt>
                <c:pt idx="638">
                  <c:v>55.94</c:v>
                </c:pt>
                <c:pt idx="639">
                  <c:v>55.94</c:v>
                </c:pt>
                <c:pt idx="640">
                  <c:v>55.94</c:v>
                </c:pt>
                <c:pt idx="641">
                  <c:v>55.94</c:v>
                </c:pt>
                <c:pt idx="642">
                  <c:v>55.94</c:v>
                </c:pt>
                <c:pt idx="643">
                  <c:v>55.76</c:v>
                </c:pt>
                <c:pt idx="644">
                  <c:v>55.040000000000006</c:v>
                </c:pt>
                <c:pt idx="645">
                  <c:v>55.040000000000006</c:v>
                </c:pt>
                <c:pt idx="646">
                  <c:v>55.040000000000006</c:v>
                </c:pt>
                <c:pt idx="647">
                  <c:v>55.040000000000006</c:v>
                </c:pt>
                <c:pt idx="648">
                  <c:v>55.040000000000006</c:v>
                </c:pt>
                <c:pt idx="649">
                  <c:v>55.040000000000006</c:v>
                </c:pt>
                <c:pt idx="650">
                  <c:v>55.040000000000006</c:v>
                </c:pt>
                <c:pt idx="651">
                  <c:v>54.86</c:v>
                </c:pt>
                <c:pt idx="652">
                  <c:v>75.92</c:v>
                </c:pt>
                <c:pt idx="653">
                  <c:v>71.240000000000009</c:v>
                </c:pt>
                <c:pt idx="654">
                  <c:v>65.66</c:v>
                </c:pt>
                <c:pt idx="655">
                  <c:v>60.8</c:v>
                </c:pt>
                <c:pt idx="656">
                  <c:v>59</c:v>
                </c:pt>
                <c:pt idx="657">
                  <c:v>56.66</c:v>
                </c:pt>
                <c:pt idx="658">
                  <c:v>56.480000000000004</c:v>
                </c:pt>
                <c:pt idx="659">
                  <c:v>55.22</c:v>
                </c:pt>
                <c:pt idx="660">
                  <c:v>54.14</c:v>
                </c:pt>
                <c:pt idx="661">
                  <c:v>71.42</c:v>
                </c:pt>
                <c:pt idx="662">
                  <c:v>69.800000000000011</c:v>
                </c:pt>
                <c:pt idx="663">
                  <c:v>68</c:v>
                </c:pt>
                <c:pt idx="664">
                  <c:v>66.56</c:v>
                </c:pt>
                <c:pt idx="665">
                  <c:v>64.580000000000013</c:v>
                </c:pt>
                <c:pt idx="666">
                  <c:v>63.319999999999993</c:v>
                </c:pt>
                <c:pt idx="667">
                  <c:v>62.06</c:v>
                </c:pt>
                <c:pt idx="668">
                  <c:v>59</c:v>
                </c:pt>
                <c:pt idx="669">
                  <c:v>58.46</c:v>
                </c:pt>
                <c:pt idx="670">
                  <c:v>58.28</c:v>
                </c:pt>
                <c:pt idx="671">
                  <c:v>56.84</c:v>
                </c:pt>
                <c:pt idx="672">
                  <c:v>56.3</c:v>
                </c:pt>
                <c:pt idx="673">
                  <c:v>55.76</c:v>
                </c:pt>
                <c:pt idx="674">
                  <c:v>55.22</c:v>
                </c:pt>
                <c:pt idx="675">
                  <c:v>54.86</c:v>
                </c:pt>
                <c:pt idx="676">
                  <c:v>66.740000000000009</c:v>
                </c:pt>
                <c:pt idx="677">
                  <c:v>65.300000000000011</c:v>
                </c:pt>
                <c:pt idx="678">
                  <c:v>62.42</c:v>
                </c:pt>
                <c:pt idx="679">
                  <c:v>59.36</c:v>
                </c:pt>
                <c:pt idx="680">
                  <c:v>56.3</c:v>
                </c:pt>
                <c:pt idx="681">
                  <c:v>55.76</c:v>
                </c:pt>
                <c:pt idx="682">
                  <c:v>54.32</c:v>
                </c:pt>
                <c:pt idx="683">
                  <c:v>76.28</c:v>
                </c:pt>
                <c:pt idx="684">
                  <c:v>59.36</c:v>
                </c:pt>
                <c:pt idx="685">
                  <c:v>57.92</c:v>
                </c:pt>
                <c:pt idx="686">
                  <c:v>57.56</c:v>
                </c:pt>
                <c:pt idx="687">
                  <c:v>57.019999999999996</c:v>
                </c:pt>
                <c:pt idx="688">
                  <c:v>56.84</c:v>
                </c:pt>
                <c:pt idx="689">
                  <c:v>56.66</c:v>
                </c:pt>
                <c:pt idx="690">
                  <c:v>56.120000000000005</c:v>
                </c:pt>
                <c:pt idx="691">
                  <c:v>56.120000000000005</c:v>
                </c:pt>
                <c:pt idx="692">
                  <c:v>55.22</c:v>
                </c:pt>
                <c:pt idx="693">
                  <c:v>55.040000000000006</c:v>
                </c:pt>
                <c:pt idx="694">
                  <c:v>54.68</c:v>
                </c:pt>
                <c:pt idx="695">
                  <c:v>54.5</c:v>
                </c:pt>
                <c:pt idx="696">
                  <c:v>73.580000000000013</c:v>
                </c:pt>
                <c:pt idx="697">
                  <c:v>71.06</c:v>
                </c:pt>
                <c:pt idx="698">
                  <c:v>70.16</c:v>
                </c:pt>
                <c:pt idx="699">
                  <c:v>69.98</c:v>
                </c:pt>
                <c:pt idx="700">
                  <c:v>69.98</c:v>
                </c:pt>
                <c:pt idx="701">
                  <c:v>69.98</c:v>
                </c:pt>
                <c:pt idx="702">
                  <c:v>69.98</c:v>
                </c:pt>
                <c:pt idx="703">
                  <c:v>69.98</c:v>
                </c:pt>
                <c:pt idx="704">
                  <c:v>69.44</c:v>
                </c:pt>
                <c:pt idx="705">
                  <c:v>68</c:v>
                </c:pt>
                <c:pt idx="706">
                  <c:v>68</c:v>
                </c:pt>
                <c:pt idx="707">
                  <c:v>67.099999999999994</c:v>
                </c:pt>
                <c:pt idx="708">
                  <c:v>66.92</c:v>
                </c:pt>
                <c:pt idx="709">
                  <c:v>66.02</c:v>
                </c:pt>
                <c:pt idx="710">
                  <c:v>64.94</c:v>
                </c:pt>
                <c:pt idx="711">
                  <c:v>64.94</c:v>
                </c:pt>
                <c:pt idx="712">
                  <c:v>64.580000000000013</c:v>
                </c:pt>
                <c:pt idx="713">
                  <c:v>63.86</c:v>
                </c:pt>
                <c:pt idx="714">
                  <c:v>63.319999999999993</c:v>
                </c:pt>
                <c:pt idx="715">
                  <c:v>62.96</c:v>
                </c:pt>
                <c:pt idx="716">
                  <c:v>62.96</c:v>
                </c:pt>
                <c:pt idx="717">
                  <c:v>62.06</c:v>
                </c:pt>
                <c:pt idx="718">
                  <c:v>62.06</c:v>
                </c:pt>
                <c:pt idx="719">
                  <c:v>61.88</c:v>
                </c:pt>
                <c:pt idx="720">
                  <c:v>60.8</c:v>
                </c:pt>
                <c:pt idx="721">
                  <c:v>60.44</c:v>
                </c:pt>
                <c:pt idx="722">
                  <c:v>59.72</c:v>
                </c:pt>
                <c:pt idx="723">
                  <c:v>59.540000000000006</c:v>
                </c:pt>
                <c:pt idx="724">
                  <c:v>59.36</c:v>
                </c:pt>
                <c:pt idx="725">
                  <c:v>59</c:v>
                </c:pt>
                <c:pt idx="726">
                  <c:v>59</c:v>
                </c:pt>
                <c:pt idx="727">
                  <c:v>59</c:v>
                </c:pt>
                <c:pt idx="728">
                  <c:v>59</c:v>
                </c:pt>
                <c:pt idx="729">
                  <c:v>58.64</c:v>
                </c:pt>
                <c:pt idx="730">
                  <c:v>58.1</c:v>
                </c:pt>
                <c:pt idx="731">
                  <c:v>57.92</c:v>
                </c:pt>
                <c:pt idx="732">
                  <c:v>57.92</c:v>
                </c:pt>
                <c:pt idx="733">
                  <c:v>57.92</c:v>
                </c:pt>
                <c:pt idx="734">
                  <c:v>57.74</c:v>
                </c:pt>
                <c:pt idx="735">
                  <c:v>57.56</c:v>
                </c:pt>
                <c:pt idx="736">
                  <c:v>57.019999999999996</c:v>
                </c:pt>
                <c:pt idx="737">
                  <c:v>57.019999999999996</c:v>
                </c:pt>
                <c:pt idx="738">
                  <c:v>57.019999999999996</c:v>
                </c:pt>
                <c:pt idx="739">
                  <c:v>57.019999999999996</c:v>
                </c:pt>
                <c:pt idx="740">
                  <c:v>56.120000000000005</c:v>
                </c:pt>
                <c:pt idx="741">
                  <c:v>55.94</c:v>
                </c:pt>
                <c:pt idx="742">
                  <c:v>55.94</c:v>
                </c:pt>
                <c:pt idx="743">
                  <c:v>55.94</c:v>
                </c:pt>
                <c:pt idx="744">
                  <c:v>55.94</c:v>
                </c:pt>
                <c:pt idx="745">
                  <c:v>55.94</c:v>
                </c:pt>
                <c:pt idx="746">
                  <c:v>55.94</c:v>
                </c:pt>
                <c:pt idx="747">
                  <c:v>55.94</c:v>
                </c:pt>
                <c:pt idx="748">
                  <c:v>55.94</c:v>
                </c:pt>
                <c:pt idx="749">
                  <c:v>55.94</c:v>
                </c:pt>
                <c:pt idx="750">
                  <c:v>55.94</c:v>
                </c:pt>
                <c:pt idx="751">
                  <c:v>55.58</c:v>
                </c:pt>
                <c:pt idx="752">
                  <c:v>55.58</c:v>
                </c:pt>
                <c:pt idx="753">
                  <c:v>55.040000000000006</c:v>
                </c:pt>
                <c:pt idx="754">
                  <c:v>55.040000000000006</c:v>
                </c:pt>
                <c:pt idx="755">
                  <c:v>55.040000000000006</c:v>
                </c:pt>
                <c:pt idx="756">
                  <c:v>55.040000000000006</c:v>
                </c:pt>
                <c:pt idx="757">
                  <c:v>55.040000000000006</c:v>
                </c:pt>
                <c:pt idx="758">
                  <c:v>55.040000000000006</c:v>
                </c:pt>
                <c:pt idx="759">
                  <c:v>55.040000000000006</c:v>
                </c:pt>
                <c:pt idx="760">
                  <c:v>55.040000000000006</c:v>
                </c:pt>
                <c:pt idx="761">
                  <c:v>55.040000000000006</c:v>
                </c:pt>
                <c:pt idx="762">
                  <c:v>55.040000000000006</c:v>
                </c:pt>
                <c:pt idx="763">
                  <c:v>55.040000000000006</c:v>
                </c:pt>
                <c:pt idx="764">
                  <c:v>55.040000000000006</c:v>
                </c:pt>
                <c:pt idx="765">
                  <c:v>55.040000000000006</c:v>
                </c:pt>
                <c:pt idx="766">
                  <c:v>54.5</c:v>
                </c:pt>
                <c:pt idx="767">
                  <c:v>54.5</c:v>
                </c:pt>
                <c:pt idx="768">
                  <c:v>60.8</c:v>
                </c:pt>
                <c:pt idx="769">
                  <c:v>59.72</c:v>
                </c:pt>
                <c:pt idx="770">
                  <c:v>58.28</c:v>
                </c:pt>
                <c:pt idx="771">
                  <c:v>57.379999999999995</c:v>
                </c:pt>
                <c:pt idx="772">
                  <c:v>56.84</c:v>
                </c:pt>
                <c:pt idx="773">
                  <c:v>56.120000000000005</c:v>
                </c:pt>
                <c:pt idx="774">
                  <c:v>55.76</c:v>
                </c:pt>
                <c:pt idx="775">
                  <c:v>55.76</c:v>
                </c:pt>
                <c:pt idx="776">
                  <c:v>55.76</c:v>
                </c:pt>
                <c:pt idx="777">
                  <c:v>53.96</c:v>
                </c:pt>
                <c:pt idx="778">
                  <c:v>53.96</c:v>
                </c:pt>
                <c:pt idx="779">
                  <c:v>53.42</c:v>
                </c:pt>
                <c:pt idx="780">
                  <c:v>74.48</c:v>
                </c:pt>
                <c:pt idx="781">
                  <c:v>64.759999999999991</c:v>
                </c:pt>
                <c:pt idx="782">
                  <c:v>63.680000000000007</c:v>
                </c:pt>
                <c:pt idx="783">
                  <c:v>63.14</c:v>
                </c:pt>
                <c:pt idx="784">
                  <c:v>56.120000000000005</c:v>
                </c:pt>
                <c:pt idx="785">
                  <c:v>55.22</c:v>
                </c:pt>
                <c:pt idx="786">
                  <c:v>55.22</c:v>
                </c:pt>
                <c:pt idx="787">
                  <c:v>55.040000000000006</c:v>
                </c:pt>
                <c:pt idx="788">
                  <c:v>54.5</c:v>
                </c:pt>
                <c:pt idx="789">
                  <c:v>54.14</c:v>
                </c:pt>
                <c:pt idx="790">
                  <c:v>75.92</c:v>
                </c:pt>
                <c:pt idx="791">
                  <c:v>75.2</c:v>
                </c:pt>
                <c:pt idx="792">
                  <c:v>62.24</c:v>
                </c:pt>
                <c:pt idx="793">
                  <c:v>55.58</c:v>
                </c:pt>
                <c:pt idx="794">
                  <c:v>55.400000000000006</c:v>
                </c:pt>
                <c:pt idx="795">
                  <c:v>54.68</c:v>
                </c:pt>
                <c:pt idx="796">
                  <c:v>54.68</c:v>
                </c:pt>
                <c:pt idx="797">
                  <c:v>54.68</c:v>
                </c:pt>
                <c:pt idx="798">
                  <c:v>54.32</c:v>
                </c:pt>
                <c:pt idx="799">
                  <c:v>54.14</c:v>
                </c:pt>
                <c:pt idx="800">
                  <c:v>53.78</c:v>
                </c:pt>
                <c:pt idx="801">
                  <c:v>53.78</c:v>
                </c:pt>
                <c:pt idx="802">
                  <c:v>72.86</c:v>
                </c:pt>
                <c:pt idx="803">
                  <c:v>69.080000000000013</c:v>
                </c:pt>
                <c:pt idx="804">
                  <c:v>60.8</c:v>
                </c:pt>
                <c:pt idx="805">
                  <c:v>60.08</c:v>
                </c:pt>
                <c:pt idx="806">
                  <c:v>55.58</c:v>
                </c:pt>
                <c:pt idx="807">
                  <c:v>55.400000000000006</c:v>
                </c:pt>
                <c:pt idx="808">
                  <c:v>54.68</c:v>
                </c:pt>
                <c:pt idx="809">
                  <c:v>54.5</c:v>
                </c:pt>
                <c:pt idx="810">
                  <c:v>54.5</c:v>
                </c:pt>
                <c:pt idx="811">
                  <c:v>54.5</c:v>
                </c:pt>
                <c:pt idx="812">
                  <c:v>54.32</c:v>
                </c:pt>
                <c:pt idx="813">
                  <c:v>53.96</c:v>
                </c:pt>
                <c:pt idx="814">
                  <c:v>53.96</c:v>
                </c:pt>
                <c:pt idx="815">
                  <c:v>53.78</c:v>
                </c:pt>
                <c:pt idx="816">
                  <c:v>53.42</c:v>
                </c:pt>
                <c:pt idx="817">
                  <c:v>53.24</c:v>
                </c:pt>
                <c:pt idx="818">
                  <c:v>52.879999999999995</c:v>
                </c:pt>
                <c:pt idx="819">
                  <c:v>72.14</c:v>
                </c:pt>
                <c:pt idx="820">
                  <c:v>59</c:v>
                </c:pt>
                <c:pt idx="821">
                  <c:v>59</c:v>
                </c:pt>
                <c:pt idx="822">
                  <c:v>56.120000000000005</c:v>
                </c:pt>
                <c:pt idx="823">
                  <c:v>55.76</c:v>
                </c:pt>
                <c:pt idx="824">
                  <c:v>55.040000000000006</c:v>
                </c:pt>
                <c:pt idx="825">
                  <c:v>54.5</c:v>
                </c:pt>
                <c:pt idx="826">
                  <c:v>54.14</c:v>
                </c:pt>
                <c:pt idx="827">
                  <c:v>53.78</c:v>
                </c:pt>
                <c:pt idx="828">
                  <c:v>53.78</c:v>
                </c:pt>
                <c:pt idx="829">
                  <c:v>53.42</c:v>
                </c:pt>
                <c:pt idx="830">
                  <c:v>71.960000000000008</c:v>
                </c:pt>
                <c:pt idx="831">
                  <c:v>69.44</c:v>
                </c:pt>
                <c:pt idx="832">
                  <c:v>67.099999999999994</c:v>
                </c:pt>
                <c:pt idx="833">
                  <c:v>66.02</c:v>
                </c:pt>
                <c:pt idx="834">
                  <c:v>65.48</c:v>
                </c:pt>
                <c:pt idx="835">
                  <c:v>64.94</c:v>
                </c:pt>
                <c:pt idx="836">
                  <c:v>63.14</c:v>
                </c:pt>
                <c:pt idx="837">
                  <c:v>62.96</c:v>
                </c:pt>
                <c:pt idx="838">
                  <c:v>62.96</c:v>
                </c:pt>
                <c:pt idx="839">
                  <c:v>62.96</c:v>
                </c:pt>
                <c:pt idx="840">
                  <c:v>60.08</c:v>
                </c:pt>
                <c:pt idx="841">
                  <c:v>60.08</c:v>
                </c:pt>
                <c:pt idx="842">
                  <c:v>59</c:v>
                </c:pt>
                <c:pt idx="843">
                  <c:v>57.92</c:v>
                </c:pt>
                <c:pt idx="844">
                  <c:v>57.92</c:v>
                </c:pt>
                <c:pt idx="845">
                  <c:v>57.019999999999996</c:v>
                </c:pt>
                <c:pt idx="846">
                  <c:v>56.480000000000004</c:v>
                </c:pt>
                <c:pt idx="847">
                  <c:v>55.94</c:v>
                </c:pt>
                <c:pt idx="848">
                  <c:v>55.94</c:v>
                </c:pt>
                <c:pt idx="849">
                  <c:v>55.94</c:v>
                </c:pt>
                <c:pt idx="850">
                  <c:v>55.94</c:v>
                </c:pt>
                <c:pt idx="851">
                  <c:v>55.94</c:v>
                </c:pt>
                <c:pt idx="852">
                  <c:v>55.22</c:v>
                </c:pt>
                <c:pt idx="853">
                  <c:v>55.040000000000006</c:v>
                </c:pt>
                <c:pt idx="854">
                  <c:v>55.040000000000006</c:v>
                </c:pt>
                <c:pt idx="855">
                  <c:v>55.040000000000006</c:v>
                </c:pt>
                <c:pt idx="856">
                  <c:v>55.040000000000006</c:v>
                </c:pt>
                <c:pt idx="857">
                  <c:v>55.040000000000006</c:v>
                </c:pt>
                <c:pt idx="858">
                  <c:v>55.040000000000006</c:v>
                </c:pt>
                <c:pt idx="859">
                  <c:v>55.040000000000006</c:v>
                </c:pt>
                <c:pt idx="860">
                  <c:v>55.040000000000006</c:v>
                </c:pt>
                <c:pt idx="861">
                  <c:v>55.040000000000006</c:v>
                </c:pt>
                <c:pt idx="862">
                  <c:v>55.040000000000006</c:v>
                </c:pt>
                <c:pt idx="863">
                  <c:v>53.96</c:v>
                </c:pt>
                <c:pt idx="864">
                  <c:v>53.96</c:v>
                </c:pt>
                <c:pt idx="865">
                  <c:v>53.96</c:v>
                </c:pt>
                <c:pt idx="866">
                  <c:v>53.96</c:v>
                </c:pt>
                <c:pt idx="867">
                  <c:v>53.96</c:v>
                </c:pt>
                <c:pt idx="868">
                  <c:v>53.96</c:v>
                </c:pt>
                <c:pt idx="869">
                  <c:v>53.96</c:v>
                </c:pt>
                <c:pt idx="870">
                  <c:v>53.96</c:v>
                </c:pt>
                <c:pt idx="871">
                  <c:v>53.96</c:v>
                </c:pt>
                <c:pt idx="872">
                  <c:v>53.96</c:v>
                </c:pt>
                <c:pt idx="873">
                  <c:v>53.96</c:v>
                </c:pt>
                <c:pt idx="874">
                  <c:v>53.96</c:v>
                </c:pt>
                <c:pt idx="875">
                  <c:v>53.96</c:v>
                </c:pt>
                <c:pt idx="876">
                  <c:v>53.96</c:v>
                </c:pt>
                <c:pt idx="877">
                  <c:v>53.96</c:v>
                </c:pt>
                <c:pt idx="878">
                  <c:v>53.96</c:v>
                </c:pt>
                <c:pt idx="879">
                  <c:v>53.96</c:v>
                </c:pt>
                <c:pt idx="880">
                  <c:v>53.96</c:v>
                </c:pt>
                <c:pt idx="881">
                  <c:v>53.96</c:v>
                </c:pt>
                <c:pt idx="882">
                  <c:v>53.96</c:v>
                </c:pt>
                <c:pt idx="883">
                  <c:v>53.96</c:v>
                </c:pt>
                <c:pt idx="884">
                  <c:v>53.96</c:v>
                </c:pt>
                <c:pt idx="885">
                  <c:v>53.06</c:v>
                </c:pt>
                <c:pt idx="886">
                  <c:v>53.06</c:v>
                </c:pt>
                <c:pt idx="887">
                  <c:v>53.06</c:v>
                </c:pt>
                <c:pt idx="888">
                  <c:v>53.06</c:v>
                </c:pt>
                <c:pt idx="889">
                  <c:v>69.800000000000011</c:v>
                </c:pt>
                <c:pt idx="890">
                  <c:v>66.56</c:v>
                </c:pt>
                <c:pt idx="891">
                  <c:v>66.02</c:v>
                </c:pt>
                <c:pt idx="892">
                  <c:v>62.78</c:v>
                </c:pt>
                <c:pt idx="893">
                  <c:v>62.6</c:v>
                </c:pt>
                <c:pt idx="894">
                  <c:v>61.88</c:v>
                </c:pt>
                <c:pt idx="895">
                  <c:v>60.08</c:v>
                </c:pt>
                <c:pt idx="896">
                  <c:v>57.019999999999996</c:v>
                </c:pt>
                <c:pt idx="897">
                  <c:v>56.84</c:v>
                </c:pt>
                <c:pt idx="898">
                  <c:v>55.58</c:v>
                </c:pt>
                <c:pt idx="899">
                  <c:v>55.22</c:v>
                </c:pt>
                <c:pt idx="900">
                  <c:v>55.040000000000006</c:v>
                </c:pt>
                <c:pt idx="901">
                  <c:v>55.040000000000006</c:v>
                </c:pt>
                <c:pt idx="902">
                  <c:v>54.32</c:v>
                </c:pt>
                <c:pt idx="903">
                  <c:v>54.14</c:v>
                </c:pt>
                <c:pt idx="904">
                  <c:v>53.96</c:v>
                </c:pt>
                <c:pt idx="905">
                  <c:v>53.96</c:v>
                </c:pt>
                <c:pt idx="906">
                  <c:v>53.6</c:v>
                </c:pt>
                <c:pt idx="907">
                  <c:v>53.6</c:v>
                </c:pt>
                <c:pt idx="908">
                  <c:v>53.24</c:v>
                </c:pt>
                <c:pt idx="909">
                  <c:v>53.24</c:v>
                </c:pt>
                <c:pt idx="910">
                  <c:v>53.24</c:v>
                </c:pt>
                <c:pt idx="911">
                  <c:v>53.24</c:v>
                </c:pt>
                <c:pt idx="912">
                  <c:v>77.72</c:v>
                </c:pt>
                <c:pt idx="913">
                  <c:v>72.86</c:v>
                </c:pt>
                <c:pt idx="914">
                  <c:v>67.460000000000008</c:v>
                </c:pt>
                <c:pt idx="915">
                  <c:v>66.56</c:v>
                </c:pt>
                <c:pt idx="916">
                  <c:v>65.66</c:v>
                </c:pt>
                <c:pt idx="917">
                  <c:v>60.8</c:v>
                </c:pt>
                <c:pt idx="918">
                  <c:v>60.26</c:v>
                </c:pt>
                <c:pt idx="919">
                  <c:v>57.92</c:v>
                </c:pt>
                <c:pt idx="920">
                  <c:v>57.2</c:v>
                </c:pt>
                <c:pt idx="921">
                  <c:v>55.040000000000006</c:v>
                </c:pt>
                <c:pt idx="922">
                  <c:v>54.5</c:v>
                </c:pt>
                <c:pt idx="923">
                  <c:v>53.6</c:v>
                </c:pt>
                <c:pt idx="924">
                  <c:v>53.42</c:v>
                </c:pt>
                <c:pt idx="925">
                  <c:v>52.7</c:v>
                </c:pt>
                <c:pt idx="926">
                  <c:v>74.300000000000011</c:v>
                </c:pt>
                <c:pt idx="927">
                  <c:v>73.400000000000006</c:v>
                </c:pt>
                <c:pt idx="928">
                  <c:v>71.240000000000009</c:v>
                </c:pt>
                <c:pt idx="929">
                  <c:v>69.62</c:v>
                </c:pt>
                <c:pt idx="930">
                  <c:v>69.080000000000013</c:v>
                </c:pt>
                <c:pt idx="931">
                  <c:v>68.36</c:v>
                </c:pt>
                <c:pt idx="932">
                  <c:v>66.92</c:v>
                </c:pt>
                <c:pt idx="933">
                  <c:v>66.02</c:v>
                </c:pt>
                <c:pt idx="934">
                  <c:v>65.12</c:v>
                </c:pt>
                <c:pt idx="935">
                  <c:v>63.680000000000007</c:v>
                </c:pt>
                <c:pt idx="936">
                  <c:v>62.24</c:v>
                </c:pt>
                <c:pt idx="937">
                  <c:v>60.08</c:v>
                </c:pt>
                <c:pt idx="938">
                  <c:v>58.46</c:v>
                </c:pt>
                <c:pt idx="939">
                  <c:v>58.1</c:v>
                </c:pt>
                <c:pt idx="940">
                  <c:v>57.019999999999996</c:v>
                </c:pt>
                <c:pt idx="941">
                  <c:v>55.94</c:v>
                </c:pt>
                <c:pt idx="942">
                  <c:v>55.400000000000006</c:v>
                </c:pt>
                <c:pt idx="943">
                  <c:v>54.86</c:v>
                </c:pt>
                <c:pt idx="944">
                  <c:v>54.5</c:v>
                </c:pt>
                <c:pt idx="945">
                  <c:v>54.32</c:v>
                </c:pt>
                <c:pt idx="946">
                  <c:v>54.32</c:v>
                </c:pt>
                <c:pt idx="947">
                  <c:v>53.42</c:v>
                </c:pt>
                <c:pt idx="948">
                  <c:v>53.42</c:v>
                </c:pt>
                <c:pt idx="949">
                  <c:v>52.879999999999995</c:v>
                </c:pt>
                <c:pt idx="950">
                  <c:v>52.879999999999995</c:v>
                </c:pt>
                <c:pt idx="951">
                  <c:v>62.96</c:v>
                </c:pt>
                <c:pt idx="952">
                  <c:v>60.620000000000005</c:v>
                </c:pt>
                <c:pt idx="953">
                  <c:v>60.44</c:v>
                </c:pt>
                <c:pt idx="954">
                  <c:v>58.82</c:v>
                </c:pt>
                <c:pt idx="955">
                  <c:v>57.019999999999996</c:v>
                </c:pt>
                <c:pt idx="956">
                  <c:v>55.400000000000006</c:v>
                </c:pt>
                <c:pt idx="957">
                  <c:v>53.78</c:v>
                </c:pt>
                <c:pt idx="958">
                  <c:v>53.24</c:v>
                </c:pt>
                <c:pt idx="959">
                  <c:v>53.24</c:v>
                </c:pt>
                <c:pt idx="960">
                  <c:v>52.879999999999995</c:v>
                </c:pt>
                <c:pt idx="961">
                  <c:v>69.080000000000013</c:v>
                </c:pt>
                <c:pt idx="962">
                  <c:v>68</c:v>
                </c:pt>
                <c:pt idx="963">
                  <c:v>66.92</c:v>
                </c:pt>
                <c:pt idx="964">
                  <c:v>66.02</c:v>
                </c:pt>
                <c:pt idx="965">
                  <c:v>64.94</c:v>
                </c:pt>
                <c:pt idx="966">
                  <c:v>64.94</c:v>
                </c:pt>
                <c:pt idx="967">
                  <c:v>64.039999999999992</c:v>
                </c:pt>
                <c:pt idx="968">
                  <c:v>59.900000000000006</c:v>
                </c:pt>
                <c:pt idx="969">
                  <c:v>59</c:v>
                </c:pt>
                <c:pt idx="970">
                  <c:v>57.92</c:v>
                </c:pt>
                <c:pt idx="971">
                  <c:v>57.92</c:v>
                </c:pt>
                <c:pt idx="972">
                  <c:v>57.019999999999996</c:v>
                </c:pt>
                <c:pt idx="973">
                  <c:v>57.019999999999996</c:v>
                </c:pt>
                <c:pt idx="974">
                  <c:v>56.480000000000004</c:v>
                </c:pt>
                <c:pt idx="975">
                  <c:v>55.94</c:v>
                </c:pt>
                <c:pt idx="976">
                  <c:v>55.040000000000006</c:v>
                </c:pt>
                <c:pt idx="977">
                  <c:v>55.040000000000006</c:v>
                </c:pt>
                <c:pt idx="978">
                  <c:v>55.040000000000006</c:v>
                </c:pt>
                <c:pt idx="979">
                  <c:v>55.040000000000006</c:v>
                </c:pt>
                <c:pt idx="980">
                  <c:v>55.040000000000006</c:v>
                </c:pt>
                <c:pt idx="981">
                  <c:v>53.96</c:v>
                </c:pt>
                <c:pt idx="982">
                  <c:v>53.96</c:v>
                </c:pt>
                <c:pt idx="983">
                  <c:v>53.96</c:v>
                </c:pt>
                <c:pt idx="984">
                  <c:v>53.96</c:v>
                </c:pt>
                <c:pt idx="985">
                  <c:v>53.96</c:v>
                </c:pt>
                <c:pt idx="986">
                  <c:v>53.6</c:v>
                </c:pt>
                <c:pt idx="987">
                  <c:v>53.06</c:v>
                </c:pt>
                <c:pt idx="988">
                  <c:v>53.06</c:v>
                </c:pt>
                <c:pt idx="989">
                  <c:v>53.06</c:v>
                </c:pt>
                <c:pt idx="990">
                  <c:v>53.06</c:v>
                </c:pt>
                <c:pt idx="991">
                  <c:v>53.06</c:v>
                </c:pt>
                <c:pt idx="992">
                  <c:v>53.06</c:v>
                </c:pt>
                <c:pt idx="993">
                  <c:v>53.06</c:v>
                </c:pt>
                <c:pt idx="994">
                  <c:v>53.06</c:v>
                </c:pt>
                <c:pt idx="995">
                  <c:v>51.980000000000004</c:v>
                </c:pt>
                <c:pt idx="996">
                  <c:v>51.980000000000004</c:v>
                </c:pt>
                <c:pt idx="997">
                  <c:v>51.980000000000004</c:v>
                </c:pt>
                <c:pt idx="998">
                  <c:v>51.980000000000004</c:v>
                </c:pt>
                <c:pt idx="999">
                  <c:v>51.8</c:v>
                </c:pt>
                <c:pt idx="1000">
                  <c:v>51.08</c:v>
                </c:pt>
                <c:pt idx="1001">
                  <c:v>73.400000000000006</c:v>
                </c:pt>
                <c:pt idx="1002">
                  <c:v>62.96</c:v>
                </c:pt>
                <c:pt idx="1003">
                  <c:v>62.06</c:v>
                </c:pt>
                <c:pt idx="1004">
                  <c:v>60.44</c:v>
                </c:pt>
                <c:pt idx="1005">
                  <c:v>59</c:v>
                </c:pt>
                <c:pt idx="1006">
                  <c:v>55.58</c:v>
                </c:pt>
                <c:pt idx="1007">
                  <c:v>55.58</c:v>
                </c:pt>
                <c:pt idx="1008">
                  <c:v>55.040000000000006</c:v>
                </c:pt>
                <c:pt idx="1009">
                  <c:v>54.86</c:v>
                </c:pt>
                <c:pt idx="1010">
                  <c:v>54.86</c:v>
                </c:pt>
                <c:pt idx="1011">
                  <c:v>54.68</c:v>
                </c:pt>
                <c:pt idx="1012">
                  <c:v>53.78</c:v>
                </c:pt>
                <c:pt idx="1013">
                  <c:v>53.06</c:v>
                </c:pt>
                <c:pt idx="1014">
                  <c:v>52.519999999999996</c:v>
                </c:pt>
                <c:pt idx="1015">
                  <c:v>51.980000000000004</c:v>
                </c:pt>
                <c:pt idx="1016">
                  <c:v>51.980000000000004</c:v>
                </c:pt>
                <c:pt idx="1017">
                  <c:v>51.8</c:v>
                </c:pt>
                <c:pt idx="1018">
                  <c:v>51.620000000000005</c:v>
                </c:pt>
                <c:pt idx="1019">
                  <c:v>59.36</c:v>
                </c:pt>
                <c:pt idx="1020">
                  <c:v>56.120000000000005</c:v>
                </c:pt>
                <c:pt idx="1021">
                  <c:v>55.58</c:v>
                </c:pt>
                <c:pt idx="1022">
                  <c:v>51.980000000000004</c:v>
                </c:pt>
                <c:pt idx="1023">
                  <c:v>51.8</c:v>
                </c:pt>
                <c:pt idx="1024">
                  <c:v>74.84</c:v>
                </c:pt>
                <c:pt idx="1025">
                  <c:v>70.34</c:v>
                </c:pt>
                <c:pt idx="1026">
                  <c:v>69.259999999999991</c:v>
                </c:pt>
                <c:pt idx="1027">
                  <c:v>68.539999999999992</c:v>
                </c:pt>
                <c:pt idx="1028">
                  <c:v>66.740000000000009</c:v>
                </c:pt>
                <c:pt idx="1029">
                  <c:v>61.519999999999996</c:v>
                </c:pt>
                <c:pt idx="1030">
                  <c:v>60.980000000000004</c:v>
                </c:pt>
                <c:pt idx="1031">
                  <c:v>54.5</c:v>
                </c:pt>
                <c:pt idx="1032">
                  <c:v>52.519999999999996</c:v>
                </c:pt>
                <c:pt idx="1033">
                  <c:v>52.519999999999996</c:v>
                </c:pt>
                <c:pt idx="1034">
                  <c:v>52.519999999999996</c:v>
                </c:pt>
                <c:pt idx="1035">
                  <c:v>52.34</c:v>
                </c:pt>
                <c:pt idx="1036">
                  <c:v>52.34</c:v>
                </c:pt>
                <c:pt idx="1037">
                  <c:v>51.620000000000005</c:v>
                </c:pt>
                <c:pt idx="1038">
                  <c:v>51.44</c:v>
                </c:pt>
                <c:pt idx="1039">
                  <c:v>59</c:v>
                </c:pt>
                <c:pt idx="1040">
                  <c:v>58.46</c:v>
                </c:pt>
                <c:pt idx="1041">
                  <c:v>55.58</c:v>
                </c:pt>
                <c:pt idx="1042">
                  <c:v>54.68</c:v>
                </c:pt>
                <c:pt idx="1043">
                  <c:v>53.96</c:v>
                </c:pt>
                <c:pt idx="1044">
                  <c:v>53.24</c:v>
                </c:pt>
                <c:pt idx="1045">
                  <c:v>52.7</c:v>
                </c:pt>
                <c:pt idx="1046">
                  <c:v>52.34</c:v>
                </c:pt>
                <c:pt idx="1047">
                  <c:v>52.34</c:v>
                </c:pt>
                <c:pt idx="1048">
                  <c:v>70.34</c:v>
                </c:pt>
                <c:pt idx="1049">
                  <c:v>70.16</c:v>
                </c:pt>
                <c:pt idx="1050">
                  <c:v>65.300000000000011</c:v>
                </c:pt>
                <c:pt idx="1051">
                  <c:v>57.379999999999995</c:v>
                </c:pt>
                <c:pt idx="1052">
                  <c:v>53.96</c:v>
                </c:pt>
                <c:pt idx="1053">
                  <c:v>52.7</c:v>
                </c:pt>
                <c:pt idx="1054">
                  <c:v>52.16</c:v>
                </c:pt>
                <c:pt idx="1055">
                  <c:v>51.8</c:v>
                </c:pt>
                <c:pt idx="1056">
                  <c:v>72.319999999999993</c:v>
                </c:pt>
                <c:pt idx="1057">
                  <c:v>70.7</c:v>
                </c:pt>
                <c:pt idx="1058">
                  <c:v>68.72</c:v>
                </c:pt>
                <c:pt idx="1059">
                  <c:v>68.180000000000007</c:v>
                </c:pt>
                <c:pt idx="1060">
                  <c:v>64.039999999999992</c:v>
                </c:pt>
                <c:pt idx="1061">
                  <c:v>60.980000000000004</c:v>
                </c:pt>
                <c:pt idx="1062">
                  <c:v>59</c:v>
                </c:pt>
                <c:pt idx="1063">
                  <c:v>58.64</c:v>
                </c:pt>
                <c:pt idx="1064">
                  <c:v>57.56</c:v>
                </c:pt>
                <c:pt idx="1065">
                  <c:v>57.019999999999996</c:v>
                </c:pt>
                <c:pt idx="1066">
                  <c:v>57.019999999999996</c:v>
                </c:pt>
                <c:pt idx="1067">
                  <c:v>55.040000000000006</c:v>
                </c:pt>
                <c:pt idx="1068">
                  <c:v>55.040000000000006</c:v>
                </c:pt>
                <c:pt idx="1069">
                  <c:v>54.5</c:v>
                </c:pt>
                <c:pt idx="1070">
                  <c:v>53.96</c:v>
                </c:pt>
                <c:pt idx="1071">
                  <c:v>53.6</c:v>
                </c:pt>
                <c:pt idx="1072">
                  <c:v>53.06</c:v>
                </c:pt>
                <c:pt idx="1073">
                  <c:v>53.06</c:v>
                </c:pt>
                <c:pt idx="1074">
                  <c:v>53.06</c:v>
                </c:pt>
                <c:pt idx="1075">
                  <c:v>53.06</c:v>
                </c:pt>
                <c:pt idx="1076">
                  <c:v>53.06</c:v>
                </c:pt>
                <c:pt idx="1077">
                  <c:v>53.06</c:v>
                </c:pt>
                <c:pt idx="1078">
                  <c:v>53.06</c:v>
                </c:pt>
                <c:pt idx="1079">
                  <c:v>53.06</c:v>
                </c:pt>
                <c:pt idx="1080">
                  <c:v>53.06</c:v>
                </c:pt>
                <c:pt idx="1081">
                  <c:v>52.879999999999995</c:v>
                </c:pt>
                <c:pt idx="1082">
                  <c:v>51.980000000000004</c:v>
                </c:pt>
                <c:pt idx="1083">
                  <c:v>51.980000000000004</c:v>
                </c:pt>
                <c:pt idx="1084">
                  <c:v>51.980000000000004</c:v>
                </c:pt>
                <c:pt idx="1085">
                  <c:v>51.980000000000004</c:v>
                </c:pt>
                <c:pt idx="1086">
                  <c:v>51.980000000000004</c:v>
                </c:pt>
                <c:pt idx="1087">
                  <c:v>51.980000000000004</c:v>
                </c:pt>
                <c:pt idx="1088">
                  <c:v>51.980000000000004</c:v>
                </c:pt>
                <c:pt idx="1089">
                  <c:v>51.980000000000004</c:v>
                </c:pt>
                <c:pt idx="1090">
                  <c:v>51.980000000000004</c:v>
                </c:pt>
                <c:pt idx="1091">
                  <c:v>51.980000000000004</c:v>
                </c:pt>
                <c:pt idx="1092">
                  <c:v>51.980000000000004</c:v>
                </c:pt>
                <c:pt idx="1093">
                  <c:v>51.980000000000004</c:v>
                </c:pt>
                <c:pt idx="1094">
                  <c:v>51.980000000000004</c:v>
                </c:pt>
                <c:pt idx="1095">
                  <c:v>51.980000000000004</c:v>
                </c:pt>
                <c:pt idx="1096">
                  <c:v>51.44</c:v>
                </c:pt>
                <c:pt idx="1097">
                  <c:v>51.08</c:v>
                </c:pt>
                <c:pt idx="1098">
                  <c:v>51.08</c:v>
                </c:pt>
                <c:pt idx="1099">
                  <c:v>51.08</c:v>
                </c:pt>
                <c:pt idx="1100">
                  <c:v>51.08</c:v>
                </c:pt>
                <c:pt idx="1101">
                  <c:v>50</c:v>
                </c:pt>
                <c:pt idx="1102">
                  <c:v>69.44</c:v>
                </c:pt>
                <c:pt idx="1103">
                  <c:v>66.740000000000009</c:v>
                </c:pt>
                <c:pt idx="1104">
                  <c:v>64.400000000000006</c:v>
                </c:pt>
                <c:pt idx="1105">
                  <c:v>62.42</c:v>
                </c:pt>
                <c:pt idx="1106">
                  <c:v>61.16</c:v>
                </c:pt>
                <c:pt idx="1107">
                  <c:v>59.18</c:v>
                </c:pt>
                <c:pt idx="1108">
                  <c:v>54.68</c:v>
                </c:pt>
                <c:pt idx="1109">
                  <c:v>54.5</c:v>
                </c:pt>
                <c:pt idx="1110">
                  <c:v>51.8</c:v>
                </c:pt>
                <c:pt idx="1111">
                  <c:v>51.620000000000005</c:v>
                </c:pt>
                <c:pt idx="1112">
                  <c:v>51.44</c:v>
                </c:pt>
                <c:pt idx="1113">
                  <c:v>74.48</c:v>
                </c:pt>
                <c:pt idx="1114">
                  <c:v>70.52</c:v>
                </c:pt>
                <c:pt idx="1115">
                  <c:v>70.34</c:v>
                </c:pt>
                <c:pt idx="1116">
                  <c:v>69.44</c:v>
                </c:pt>
                <c:pt idx="1117">
                  <c:v>67.28</c:v>
                </c:pt>
                <c:pt idx="1118">
                  <c:v>64.039999999999992</c:v>
                </c:pt>
                <c:pt idx="1119">
                  <c:v>63.86</c:v>
                </c:pt>
                <c:pt idx="1120">
                  <c:v>60.26</c:v>
                </c:pt>
                <c:pt idx="1121">
                  <c:v>54.5</c:v>
                </c:pt>
                <c:pt idx="1122">
                  <c:v>54.14</c:v>
                </c:pt>
                <c:pt idx="1123">
                  <c:v>53.6</c:v>
                </c:pt>
                <c:pt idx="1124">
                  <c:v>53.6</c:v>
                </c:pt>
                <c:pt idx="1125">
                  <c:v>53.06</c:v>
                </c:pt>
                <c:pt idx="1126">
                  <c:v>52.519999999999996</c:v>
                </c:pt>
                <c:pt idx="1127">
                  <c:v>52.519999999999996</c:v>
                </c:pt>
                <c:pt idx="1128">
                  <c:v>51.8</c:v>
                </c:pt>
                <c:pt idx="1129">
                  <c:v>51.44</c:v>
                </c:pt>
                <c:pt idx="1130">
                  <c:v>50.72</c:v>
                </c:pt>
                <c:pt idx="1131">
                  <c:v>69.259999999999991</c:v>
                </c:pt>
                <c:pt idx="1132">
                  <c:v>67.099999999999994</c:v>
                </c:pt>
                <c:pt idx="1133">
                  <c:v>62.42</c:v>
                </c:pt>
                <c:pt idx="1134">
                  <c:v>55.94</c:v>
                </c:pt>
                <c:pt idx="1135">
                  <c:v>54.68</c:v>
                </c:pt>
                <c:pt idx="1136">
                  <c:v>54.5</c:v>
                </c:pt>
                <c:pt idx="1137">
                  <c:v>54.5</c:v>
                </c:pt>
                <c:pt idx="1138">
                  <c:v>74.84</c:v>
                </c:pt>
                <c:pt idx="1139">
                  <c:v>68.539999999999992</c:v>
                </c:pt>
                <c:pt idx="1140">
                  <c:v>60.08</c:v>
                </c:pt>
                <c:pt idx="1141">
                  <c:v>56.84</c:v>
                </c:pt>
                <c:pt idx="1142">
                  <c:v>56.66</c:v>
                </c:pt>
                <c:pt idx="1143">
                  <c:v>56.3</c:v>
                </c:pt>
                <c:pt idx="1144">
                  <c:v>55.58</c:v>
                </c:pt>
                <c:pt idx="1145">
                  <c:v>54.32</c:v>
                </c:pt>
                <c:pt idx="1146">
                  <c:v>53.96</c:v>
                </c:pt>
                <c:pt idx="1147">
                  <c:v>53.96</c:v>
                </c:pt>
                <c:pt idx="1148">
                  <c:v>53.24</c:v>
                </c:pt>
                <c:pt idx="1149">
                  <c:v>52.34</c:v>
                </c:pt>
                <c:pt idx="1150">
                  <c:v>51.620000000000005</c:v>
                </c:pt>
                <c:pt idx="1151">
                  <c:v>50.900000000000006</c:v>
                </c:pt>
                <c:pt idx="1152">
                  <c:v>50.540000000000006</c:v>
                </c:pt>
                <c:pt idx="1153">
                  <c:v>50.36</c:v>
                </c:pt>
                <c:pt idx="1154">
                  <c:v>82.580000000000013</c:v>
                </c:pt>
                <c:pt idx="1155">
                  <c:v>72.319999999999993</c:v>
                </c:pt>
                <c:pt idx="1156">
                  <c:v>71.240000000000009</c:v>
                </c:pt>
                <c:pt idx="1157">
                  <c:v>69.259999999999991</c:v>
                </c:pt>
                <c:pt idx="1158">
                  <c:v>69.080000000000013</c:v>
                </c:pt>
                <c:pt idx="1159">
                  <c:v>68</c:v>
                </c:pt>
                <c:pt idx="1160">
                  <c:v>67.099999999999994</c:v>
                </c:pt>
                <c:pt idx="1161">
                  <c:v>65.48</c:v>
                </c:pt>
                <c:pt idx="1162">
                  <c:v>57.379999999999995</c:v>
                </c:pt>
                <c:pt idx="1163">
                  <c:v>54.14</c:v>
                </c:pt>
                <c:pt idx="1164">
                  <c:v>53.96</c:v>
                </c:pt>
                <c:pt idx="1165">
                  <c:v>53.6</c:v>
                </c:pt>
                <c:pt idx="1166">
                  <c:v>84.2</c:v>
                </c:pt>
                <c:pt idx="1167">
                  <c:v>74.48</c:v>
                </c:pt>
                <c:pt idx="1168">
                  <c:v>73.400000000000006</c:v>
                </c:pt>
                <c:pt idx="1169">
                  <c:v>71.06</c:v>
                </c:pt>
                <c:pt idx="1170">
                  <c:v>69.080000000000013</c:v>
                </c:pt>
                <c:pt idx="1171">
                  <c:v>64.94</c:v>
                </c:pt>
                <c:pt idx="1172">
                  <c:v>61.88</c:v>
                </c:pt>
                <c:pt idx="1173">
                  <c:v>60.620000000000005</c:v>
                </c:pt>
                <c:pt idx="1174">
                  <c:v>60.08</c:v>
                </c:pt>
                <c:pt idx="1175">
                  <c:v>60.08</c:v>
                </c:pt>
                <c:pt idx="1176">
                  <c:v>57.92</c:v>
                </c:pt>
                <c:pt idx="1177">
                  <c:v>57.379999999999995</c:v>
                </c:pt>
                <c:pt idx="1178">
                  <c:v>57.019999999999996</c:v>
                </c:pt>
                <c:pt idx="1179">
                  <c:v>56.480000000000004</c:v>
                </c:pt>
                <c:pt idx="1180">
                  <c:v>55.040000000000006</c:v>
                </c:pt>
                <c:pt idx="1181">
                  <c:v>55.040000000000006</c:v>
                </c:pt>
                <c:pt idx="1182">
                  <c:v>53.96</c:v>
                </c:pt>
                <c:pt idx="1183">
                  <c:v>53.06</c:v>
                </c:pt>
                <c:pt idx="1184">
                  <c:v>53.06</c:v>
                </c:pt>
                <c:pt idx="1185">
                  <c:v>53.06</c:v>
                </c:pt>
                <c:pt idx="1186">
                  <c:v>53.06</c:v>
                </c:pt>
                <c:pt idx="1187">
                  <c:v>53.06</c:v>
                </c:pt>
                <c:pt idx="1188">
                  <c:v>53.06</c:v>
                </c:pt>
                <c:pt idx="1189">
                  <c:v>53.06</c:v>
                </c:pt>
                <c:pt idx="1190">
                  <c:v>51.980000000000004</c:v>
                </c:pt>
                <c:pt idx="1191">
                  <c:v>51.980000000000004</c:v>
                </c:pt>
                <c:pt idx="1192">
                  <c:v>51.980000000000004</c:v>
                </c:pt>
                <c:pt idx="1193">
                  <c:v>51.980000000000004</c:v>
                </c:pt>
                <c:pt idx="1194">
                  <c:v>51.44</c:v>
                </c:pt>
                <c:pt idx="1195">
                  <c:v>51.08</c:v>
                </c:pt>
                <c:pt idx="1196">
                  <c:v>51.08</c:v>
                </c:pt>
                <c:pt idx="1197">
                  <c:v>51.08</c:v>
                </c:pt>
                <c:pt idx="1198">
                  <c:v>50</c:v>
                </c:pt>
                <c:pt idx="1199">
                  <c:v>50</c:v>
                </c:pt>
                <c:pt idx="1200">
                  <c:v>32</c:v>
                </c:pt>
                <c:pt idx="1201">
                  <c:v>73.039999999999992</c:v>
                </c:pt>
                <c:pt idx="1202">
                  <c:v>72.319999999999993</c:v>
                </c:pt>
                <c:pt idx="1203">
                  <c:v>66.56</c:v>
                </c:pt>
                <c:pt idx="1204">
                  <c:v>60.620000000000005</c:v>
                </c:pt>
                <c:pt idx="1205">
                  <c:v>55.040000000000006</c:v>
                </c:pt>
                <c:pt idx="1206">
                  <c:v>53.6</c:v>
                </c:pt>
                <c:pt idx="1207">
                  <c:v>53.24</c:v>
                </c:pt>
                <c:pt idx="1208">
                  <c:v>52.519999999999996</c:v>
                </c:pt>
                <c:pt idx="1209">
                  <c:v>51.26</c:v>
                </c:pt>
                <c:pt idx="1210">
                  <c:v>50.18</c:v>
                </c:pt>
                <c:pt idx="1211">
                  <c:v>50</c:v>
                </c:pt>
                <c:pt idx="1212">
                  <c:v>49.46</c:v>
                </c:pt>
                <c:pt idx="1213">
                  <c:v>84.56</c:v>
                </c:pt>
                <c:pt idx="1214">
                  <c:v>70.52</c:v>
                </c:pt>
                <c:pt idx="1215">
                  <c:v>69.98</c:v>
                </c:pt>
                <c:pt idx="1216">
                  <c:v>68.72</c:v>
                </c:pt>
                <c:pt idx="1217">
                  <c:v>68.539999999999992</c:v>
                </c:pt>
                <c:pt idx="1218">
                  <c:v>68</c:v>
                </c:pt>
                <c:pt idx="1219">
                  <c:v>67.099999999999994</c:v>
                </c:pt>
                <c:pt idx="1220">
                  <c:v>66.2</c:v>
                </c:pt>
                <c:pt idx="1221">
                  <c:v>60.44</c:v>
                </c:pt>
                <c:pt idx="1222">
                  <c:v>56.66</c:v>
                </c:pt>
                <c:pt idx="1223">
                  <c:v>56.120000000000005</c:v>
                </c:pt>
                <c:pt idx="1224">
                  <c:v>55.040000000000006</c:v>
                </c:pt>
                <c:pt idx="1225">
                  <c:v>55.040000000000006</c:v>
                </c:pt>
                <c:pt idx="1226">
                  <c:v>54.5</c:v>
                </c:pt>
                <c:pt idx="1227">
                  <c:v>53.6</c:v>
                </c:pt>
                <c:pt idx="1228">
                  <c:v>53.24</c:v>
                </c:pt>
                <c:pt idx="1229">
                  <c:v>51.620000000000005</c:v>
                </c:pt>
                <c:pt idx="1230">
                  <c:v>51.26</c:v>
                </c:pt>
                <c:pt idx="1231">
                  <c:v>51.08</c:v>
                </c:pt>
                <c:pt idx="1232">
                  <c:v>50.900000000000006</c:v>
                </c:pt>
                <c:pt idx="1233">
                  <c:v>49.82</c:v>
                </c:pt>
                <c:pt idx="1234">
                  <c:v>73.759999999999991</c:v>
                </c:pt>
                <c:pt idx="1235">
                  <c:v>71.960000000000008</c:v>
                </c:pt>
                <c:pt idx="1236">
                  <c:v>66.2</c:v>
                </c:pt>
                <c:pt idx="1237">
                  <c:v>61.88</c:v>
                </c:pt>
                <c:pt idx="1238">
                  <c:v>54.5</c:v>
                </c:pt>
                <c:pt idx="1239">
                  <c:v>54.14</c:v>
                </c:pt>
                <c:pt idx="1240">
                  <c:v>53.42</c:v>
                </c:pt>
                <c:pt idx="1241">
                  <c:v>53.42</c:v>
                </c:pt>
                <c:pt idx="1242">
                  <c:v>53.06</c:v>
                </c:pt>
                <c:pt idx="1243">
                  <c:v>53.06</c:v>
                </c:pt>
                <c:pt idx="1244">
                  <c:v>51.8</c:v>
                </c:pt>
                <c:pt idx="1245">
                  <c:v>50.72</c:v>
                </c:pt>
                <c:pt idx="1246">
                  <c:v>50.540000000000006</c:v>
                </c:pt>
                <c:pt idx="1247">
                  <c:v>50.540000000000006</c:v>
                </c:pt>
                <c:pt idx="1248">
                  <c:v>50.36</c:v>
                </c:pt>
                <c:pt idx="1249">
                  <c:v>50.18</c:v>
                </c:pt>
                <c:pt idx="1250">
                  <c:v>50.18</c:v>
                </c:pt>
                <c:pt idx="1251">
                  <c:v>49.64</c:v>
                </c:pt>
                <c:pt idx="1252">
                  <c:v>74.48</c:v>
                </c:pt>
                <c:pt idx="1253">
                  <c:v>71.42</c:v>
                </c:pt>
                <c:pt idx="1254">
                  <c:v>64.94</c:v>
                </c:pt>
                <c:pt idx="1255">
                  <c:v>54.86</c:v>
                </c:pt>
                <c:pt idx="1256">
                  <c:v>54.14</c:v>
                </c:pt>
                <c:pt idx="1257">
                  <c:v>53.78</c:v>
                </c:pt>
                <c:pt idx="1258">
                  <c:v>51.8</c:v>
                </c:pt>
                <c:pt idx="1259">
                  <c:v>51.44</c:v>
                </c:pt>
                <c:pt idx="1260">
                  <c:v>51.44</c:v>
                </c:pt>
                <c:pt idx="1261">
                  <c:v>51.08</c:v>
                </c:pt>
                <c:pt idx="1262">
                  <c:v>50.900000000000006</c:v>
                </c:pt>
                <c:pt idx="1263">
                  <c:v>50.36</c:v>
                </c:pt>
                <c:pt idx="1264">
                  <c:v>50.36</c:v>
                </c:pt>
                <c:pt idx="1265">
                  <c:v>50</c:v>
                </c:pt>
                <c:pt idx="1266">
                  <c:v>49.28</c:v>
                </c:pt>
                <c:pt idx="1267">
                  <c:v>73.039999999999992</c:v>
                </c:pt>
                <c:pt idx="1268">
                  <c:v>62.96</c:v>
                </c:pt>
                <c:pt idx="1269">
                  <c:v>62.78</c:v>
                </c:pt>
                <c:pt idx="1270">
                  <c:v>60.980000000000004</c:v>
                </c:pt>
                <c:pt idx="1271">
                  <c:v>60.26</c:v>
                </c:pt>
                <c:pt idx="1272">
                  <c:v>60.08</c:v>
                </c:pt>
                <c:pt idx="1273">
                  <c:v>59</c:v>
                </c:pt>
                <c:pt idx="1274">
                  <c:v>59</c:v>
                </c:pt>
                <c:pt idx="1275">
                  <c:v>59</c:v>
                </c:pt>
                <c:pt idx="1276">
                  <c:v>57.019999999999996</c:v>
                </c:pt>
                <c:pt idx="1277">
                  <c:v>57.019999999999996</c:v>
                </c:pt>
                <c:pt idx="1278">
                  <c:v>55.94</c:v>
                </c:pt>
                <c:pt idx="1279">
                  <c:v>55.94</c:v>
                </c:pt>
                <c:pt idx="1280">
                  <c:v>55.94</c:v>
                </c:pt>
                <c:pt idx="1281">
                  <c:v>55.040000000000006</c:v>
                </c:pt>
                <c:pt idx="1282">
                  <c:v>53.06</c:v>
                </c:pt>
                <c:pt idx="1283">
                  <c:v>53.06</c:v>
                </c:pt>
                <c:pt idx="1284">
                  <c:v>53.06</c:v>
                </c:pt>
                <c:pt idx="1285">
                  <c:v>52.879999999999995</c:v>
                </c:pt>
                <c:pt idx="1286">
                  <c:v>51.980000000000004</c:v>
                </c:pt>
                <c:pt idx="1287">
                  <c:v>51.980000000000004</c:v>
                </c:pt>
                <c:pt idx="1288">
                  <c:v>51.980000000000004</c:v>
                </c:pt>
                <c:pt idx="1289">
                  <c:v>51.620000000000005</c:v>
                </c:pt>
                <c:pt idx="1290">
                  <c:v>51.08</c:v>
                </c:pt>
                <c:pt idx="1291">
                  <c:v>51.08</c:v>
                </c:pt>
                <c:pt idx="1292">
                  <c:v>51.08</c:v>
                </c:pt>
                <c:pt idx="1293">
                  <c:v>51.08</c:v>
                </c:pt>
                <c:pt idx="1294">
                  <c:v>51.08</c:v>
                </c:pt>
                <c:pt idx="1295">
                  <c:v>50</c:v>
                </c:pt>
                <c:pt idx="1296">
                  <c:v>50</c:v>
                </c:pt>
                <c:pt idx="1297">
                  <c:v>48.92</c:v>
                </c:pt>
                <c:pt idx="1298">
                  <c:v>48.92</c:v>
                </c:pt>
                <c:pt idx="1299">
                  <c:v>48.92</c:v>
                </c:pt>
                <c:pt idx="1300">
                  <c:v>74.84</c:v>
                </c:pt>
                <c:pt idx="1301">
                  <c:v>66.02</c:v>
                </c:pt>
                <c:pt idx="1302">
                  <c:v>65.84</c:v>
                </c:pt>
                <c:pt idx="1303">
                  <c:v>65.48</c:v>
                </c:pt>
                <c:pt idx="1304">
                  <c:v>64.22</c:v>
                </c:pt>
                <c:pt idx="1305">
                  <c:v>63.86</c:v>
                </c:pt>
                <c:pt idx="1306">
                  <c:v>63.680000000000007</c:v>
                </c:pt>
                <c:pt idx="1307">
                  <c:v>62.6</c:v>
                </c:pt>
                <c:pt idx="1308">
                  <c:v>61.16</c:v>
                </c:pt>
                <c:pt idx="1309">
                  <c:v>60.8</c:v>
                </c:pt>
                <c:pt idx="1310">
                  <c:v>60.26</c:v>
                </c:pt>
                <c:pt idx="1311">
                  <c:v>57.74</c:v>
                </c:pt>
                <c:pt idx="1312">
                  <c:v>57.2</c:v>
                </c:pt>
                <c:pt idx="1313">
                  <c:v>56.84</c:v>
                </c:pt>
                <c:pt idx="1314">
                  <c:v>56.84</c:v>
                </c:pt>
                <c:pt idx="1315">
                  <c:v>55.400000000000006</c:v>
                </c:pt>
                <c:pt idx="1316">
                  <c:v>55.400000000000006</c:v>
                </c:pt>
                <c:pt idx="1317">
                  <c:v>52.34</c:v>
                </c:pt>
                <c:pt idx="1318">
                  <c:v>51.8</c:v>
                </c:pt>
                <c:pt idx="1319">
                  <c:v>50.72</c:v>
                </c:pt>
                <c:pt idx="1320">
                  <c:v>50.540000000000006</c:v>
                </c:pt>
                <c:pt idx="1321">
                  <c:v>50.18</c:v>
                </c:pt>
                <c:pt idx="1322">
                  <c:v>48.92</c:v>
                </c:pt>
                <c:pt idx="1323">
                  <c:v>72.5</c:v>
                </c:pt>
                <c:pt idx="1324">
                  <c:v>69.62</c:v>
                </c:pt>
                <c:pt idx="1325">
                  <c:v>67.099999999999994</c:v>
                </c:pt>
                <c:pt idx="1326">
                  <c:v>66.740000000000009</c:v>
                </c:pt>
                <c:pt idx="1327">
                  <c:v>64.400000000000006</c:v>
                </c:pt>
                <c:pt idx="1328">
                  <c:v>63.14</c:v>
                </c:pt>
                <c:pt idx="1329">
                  <c:v>62.24</c:v>
                </c:pt>
                <c:pt idx="1330">
                  <c:v>58.82</c:v>
                </c:pt>
                <c:pt idx="1331">
                  <c:v>55.76</c:v>
                </c:pt>
                <c:pt idx="1332">
                  <c:v>51.8</c:v>
                </c:pt>
                <c:pt idx="1333">
                  <c:v>72.680000000000007</c:v>
                </c:pt>
                <c:pt idx="1334">
                  <c:v>70.88</c:v>
                </c:pt>
                <c:pt idx="1335">
                  <c:v>65.84</c:v>
                </c:pt>
                <c:pt idx="1336">
                  <c:v>65.12</c:v>
                </c:pt>
                <c:pt idx="1337">
                  <c:v>64.94</c:v>
                </c:pt>
                <c:pt idx="1338">
                  <c:v>64.580000000000013</c:v>
                </c:pt>
                <c:pt idx="1339">
                  <c:v>62.96</c:v>
                </c:pt>
                <c:pt idx="1340">
                  <c:v>62.42</c:v>
                </c:pt>
                <c:pt idx="1341">
                  <c:v>61.88</c:v>
                </c:pt>
                <c:pt idx="1342">
                  <c:v>61.34</c:v>
                </c:pt>
                <c:pt idx="1343">
                  <c:v>60.980000000000004</c:v>
                </c:pt>
                <c:pt idx="1344">
                  <c:v>58.64</c:v>
                </c:pt>
                <c:pt idx="1345">
                  <c:v>57.379999999999995</c:v>
                </c:pt>
                <c:pt idx="1346">
                  <c:v>57.019999999999996</c:v>
                </c:pt>
                <c:pt idx="1347">
                  <c:v>56.84</c:v>
                </c:pt>
                <c:pt idx="1348">
                  <c:v>56.66</c:v>
                </c:pt>
                <c:pt idx="1349">
                  <c:v>54.5</c:v>
                </c:pt>
                <c:pt idx="1350">
                  <c:v>54.14</c:v>
                </c:pt>
                <c:pt idx="1351">
                  <c:v>53.96</c:v>
                </c:pt>
                <c:pt idx="1352">
                  <c:v>53.6</c:v>
                </c:pt>
                <c:pt idx="1353">
                  <c:v>53.24</c:v>
                </c:pt>
                <c:pt idx="1354">
                  <c:v>53.24</c:v>
                </c:pt>
                <c:pt idx="1355">
                  <c:v>52.879999999999995</c:v>
                </c:pt>
                <c:pt idx="1356">
                  <c:v>52.34</c:v>
                </c:pt>
                <c:pt idx="1357">
                  <c:v>52.16</c:v>
                </c:pt>
                <c:pt idx="1358">
                  <c:v>50.900000000000006</c:v>
                </c:pt>
                <c:pt idx="1359">
                  <c:v>50.72</c:v>
                </c:pt>
                <c:pt idx="1360">
                  <c:v>50</c:v>
                </c:pt>
                <c:pt idx="1361">
                  <c:v>48.92</c:v>
                </c:pt>
                <c:pt idx="1362">
                  <c:v>74.66</c:v>
                </c:pt>
                <c:pt idx="1363">
                  <c:v>74.66</c:v>
                </c:pt>
                <c:pt idx="1364">
                  <c:v>74.12</c:v>
                </c:pt>
                <c:pt idx="1365">
                  <c:v>69.62</c:v>
                </c:pt>
                <c:pt idx="1366">
                  <c:v>67.64</c:v>
                </c:pt>
                <c:pt idx="1367">
                  <c:v>66.2</c:v>
                </c:pt>
                <c:pt idx="1368">
                  <c:v>65.66</c:v>
                </c:pt>
                <c:pt idx="1369">
                  <c:v>63.680000000000007</c:v>
                </c:pt>
                <c:pt idx="1370">
                  <c:v>62.06</c:v>
                </c:pt>
                <c:pt idx="1371">
                  <c:v>59.900000000000006</c:v>
                </c:pt>
                <c:pt idx="1372">
                  <c:v>59.18</c:v>
                </c:pt>
                <c:pt idx="1373">
                  <c:v>58.82</c:v>
                </c:pt>
                <c:pt idx="1374">
                  <c:v>58.28</c:v>
                </c:pt>
                <c:pt idx="1375">
                  <c:v>53.6</c:v>
                </c:pt>
                <c:pt idx="1376">
                  <c:v>52.519999999999996</c:v>
                </c:pt>
                <c:pt idx="1377">
                  <c:v>52.519999999999996</c:v>
                </c:pt>
                <c:pt idx="1378">
                  <c:v>49.64</c:v>
                </c:pt>
                <c:pt idx="1379">
                  <c:v>65.12</c:v>
                </c:pt>
                <c:pt idx="1380">
                  <c:v>63.86</c:v>
                </c:pt>
                <c:pt idx="1381">
                  <c:v>63.680000000000007</c:v>
                </c:pt>
                <c:pt idx="1382">
                  <c:v>62.96</c:v>
                </c:pt>
                <c:pt idx="1383">
                  <c:v>61.88</c:v>
                </c:pt>
                <c:pt idx="1384">
                  <c:v>57.2</c:v>
                </c:pt>
                <c:pt idx="1385">
                  <c:v>53.78</c:v>
                </c:pt>
                <c:pt idx="1386">
                  <c:v>52.7</c:v>
                </c:pt>
                <c:pt idx="1387">
                  <c:v>52.16</c:v>
                </c:pt>
                <c:pt idx="1388">
                  <c:v>50.18</c:v>
                </c:pt>
                <c:pt idx="1389">
                  <c:v>49.46</c:v>
                </c:pt>
                <c:pt idx="1390">
                  <c:v>48.379999999999995</c:v>
                </c:pt>
                <c:pt idx="1391">
                  <c:v>48.019999999999996</c:v>
                </c:pt>
                <c:pt idx="1392">
                  <c:v>79.7</c:v>
                </c:pt>
                <c:pt idx="1393">
                  <c:v>69.98</c:v>
                </c:pt>
                <c:pt idx="1394">
                  <c:v>69.080000000000013</c:v>
                </c:pt>
                <c:pt idx="1395">
                  <c:v>68.36</c:v>
                </c:pt>
                <c:pt idx="1396">
                  <c:v>64.94</c:v>
                </c:pt>
                <c:pt idx="1397">
                  <c:v>64.94</c:v>
                </c:pt>
                <c:pt idx="1398">
                  <c:v>64.94</c:v>
                </c:pt>
                <c:pt idx="1399">
                  <c:v>64.400000000000006</c:v>
                </c:pt>
                <c:pt idx="1400">
                  <c:v>64.039999999999992</c:v>
                </c:pt>
                <c:pt idx="1401">
                  <c:v>63.680000000000007</c:v>
                </c:pt>
                <c:pt idx="1402">
                  <c:v>62.96</c:v>
                </c:pt>
                <c:pt idx="1403">
                  <c:v>60.980000000000004</c:v>
                </c:pt>
                <c:pt idx="1404">
                  <c:v>60.8</c:v>
                </c:pt>
                <c:pt idx="1405">
                  <c:v>58.28</c:v>
                </c:pt>
                <c:pt idx="1406">
                  <c:v>57.92</c:v>
                </c:pt>
                <c:pt idx="1407">
                  <c:v>56.84</c:v>
                </c:pt>
                <c:pt idx="1408">
                  <c:v>55.94</c:v>
                </c:pt>
                <c:pt idx="1409">
                  <c:v>55.040000000000006</c:v>
                </c:pt>
                <c:pt idx="1410">
                  <c:v>54.5</c:v>
                </c:pt>
                <c:pt idx="1411">
                  <c:v>53.96</c:v>
                </c:pt>
                <c:pt idx="1412">
                  <c:v>53.96</c:v>
                </c:pt>
                <c:pt idx="1413">
                  <c:v>53.96</c:v>
                </c:pt>
                <c:pt idx="1414">
                  <c:v>53.06</c:v>
                </c:pt>
                <c:pt idx="1415">
                  <c:v>53.06</c:v>
                </c:pt>
                <c:pt idx="1416">
                  <c:v>53.06</c:v>
                </c:pt>
                <c:pt idx="1417">
                  <c:v>53.06</c:v>
                </c:pt>
                <c:pt idx="1418">
                  <c:v>51.980000000000004</c:v>
                </c:pt>
                <c:pt idx="1419">
                  <c:v>51.980000000000004</c:v>
                </c:pt>
                <c:pt idx="1420">
                  <c:v>51.980000000000004</c:v>
                </c:pt>
                <c:pt idx="1421">
                  <c:v>51.980000000000004</c:v>
                </c:pt>
                <c:pt idx="1422">
                  <c:v>51.980000000000004</c:v>
                </c:pt>
                <c:pt idx="1423">
                  <c:v>51.980000000000004</c:v>
                </c:pt>
                <c:pt idx="1424">
                  <c:v>51.08</c:v>
                </c:pt>
                <c:pt idx="1425">
                  <c:v>51.08</c:v>
                </c:pt>
                <c:pt idx="1426">
                  <c:v>51.08</c:v>
                </c:pt>
                <c:pt idx="1427">
                  <c:v>50.18</c:v>
                </c:pt>
                <c:pt idx="1428">
                  <c:v>50</c:v>
                </c:pt>
                <c:pt idx="1429">
                  <c:v>49.64</c:v>
                </c:pt>
                <c:pt idx="1430">
                  <c:v>49.46</c:v>
                </c:pt>
                <c:pt idx="1431">
                  <c:v>48.92</c:v>
                </c:pt>
                <c:pt idx="1432">
                  <c:v>48.92</c:v>
                </c:pt>
                <c:pt idx="1433">
                  <c:v>48.92</c:v>
                </c:pt>
                <c:pt idx="1434">
                  <c:v>48.92</c:v>
                </c:pt>
                <c:pt idx="1435">
                  <c:v>48.92</c:v>
                </c:pt>
                <c:pt idx="1436">
                  <c:v>48.019999999999996</c:v>
                </c:pt>
                <c:pt idx="1437">
                  <c:v>48.019999999999996</c:v>
                </c:pt>
                <c:pt idx="1438">
                  <c:v>48.019999999999996</c:v>
                </c:pt>
                <c:pt idx="1439">
                  <c:v>48.019999999999996</c:v>
                </c:pt>
                <c:pt idx="1440">
                  <c:v>48.019999999999996</c:v>
                </c:pt>
                <c:pt idx="1441">
                  <c:v>48.019999999999996</c:v>
                </c:pt>
                <c:pt idx="1442">
                  <c:v>67.64</c:v>
                </c:pt>
                <c:pt idx="1443">
                  <c:v>65.12</c:v>
                </c:pt>
                <c:pt idx="1444">
                  <c:v>64.22</c:v>
                </c:pt>
                <c:pt idx="1445">
                  <c:v>63.86</c:v>
                </c:pt>
                <c:pt idx="1446">
                  <c:v>61.34</c:v>
                </c:pt>
                <c:pt idx="1447">
                  <c:v>59</c:v>
                </c:pt>
                <c:pt idx="1448">
                  <c:v>58.82</c:v>
                </c:pt>
                <c:pt idx="1449">
                  <c:v>58.64</c:v>
                </c:pt>
                <c:pt idx="1450">
                  <c:v>57.56</c:v>
                </c:pt>
                <c:pt idx="1451">
                  <c:v>56.480000000000004</c:v>
                </c:pt>
                <c:pt idx="1452">
                  <c:v>55.400000000000006</c:v>
                </c:pt>
                <c:pt idx="1453">
                  <c:v>53.6</c:v>
                </c:pt>
                <c:pt idx="1454">
                  <c:v>53.24</c:v>
                </c:pt>
                <c:pt idx="1455">
                  <c:v>53.06</c:v>
                </c:pt>
                <c:pt idx="1456">
                  <c:v>50.900000000000006</c:v>
                </c:pt>
                <c:pt idx="1457">
                  <c:v>48.56</c:v>
                </c:pt>
                <c:pt idx="1458">
                  <c:v>47.120000000000005</c:v>
                </c:pt>
                <c:pt idx="1459">
                  <c:v>76.819999999999993</c:v>
                </c:pt>
                <c:pt idx="1460">
                  <c:v>76.460000000000008</c:v>
                </c:pt>
                <c:pt idx="1461">
                  <c:v>76.099999999999994</c:v>
                </c:pt>
                <c:pt idx="1462">
                  <c:v>75.2</c:v>
                </c:pt>
                <c:pt idx="1463">
                  <c:v>73.22</c:v>
                </c:pt>
                <c:pt idx="1464">
                  <c:v>71.240000000000009</c:v>
                </c:pt>
                <c:pt idx="1465">
                  <c:v>65.12</c:v>
                </c:pt>
                <c:pt idx="1466">
                  <c:v>64.94</c:v>
                </c:pt>
                <c:pt idx="1467">
                  <c:v>62.78</c:v>
                </c:pt>
                <c:pt idx="1468">
                  <c:v>62.06</c:v>
                </c:pt>
                <c:pt idx="1469">
                  <c:v>61.16</c:v>
                </c:pt>
                <c:pt idx="1470">
                  <c:v>60.620000000000005</c:v>
                </c:pt>
                <c:pt idx="1471">
                  <c:v>59.540000000000006</c:v>
                </c:pt>
                <c:pt idx="1472">
                  <c:v>59</c:v>
                </c:pt>
                <c:pt idx="1473">
                  <c:v>58.82</c:v>
                </c:pt>
                <c:pt idx="1474">
                  <c:v>57.92</c:v>
                </c:pt>
                <c:pt idx="1475">
                  <c:v>57.74</c:v>
                </c:pt>
                <c:pt idx="1476">
                  <c:v>55.94</c:v>
                </c:pt>
                <c:pt idx="1477">
                  <c:v>55.400000000000006</c:v>
                </c:pt>
                <c:pt idx="1478">
                  <c:v>55.400000000000006</c:v>
                </c:pt>
                <c:pt idx="1479">
                  <c:v>54.86</c:v>
                </c:pt>
                <c:pt idx="1480">
                  <c:v>54.5</c:v>
                </c:pt>
                <c:pt idx="1481">
                  <c:v>54.32</c:v>
                </c:pt>
                <c:pt idx="1482">
                  <c:v>53.42</c:v>
                </c:pt>
                <c:pt idx="1483">
                  <c:v>53.06</c:v>
                </c:pt>
                <c:pt idx="1484">
                  <c:v>52.879999999999995</c:v>
                </c:pt>
                <c:pt idx="1485">
                  <c:v>52.519999999999996</c:v>
                </c:pt>
                <c:pt idx="1486">
                  <c:v>52.34</c:v>
                </c:pt>
                <c:pt idx="1487">
                  <c:v>52.34</c:v>
                </c:pt>
                <c:pt idx="1488">
                  <c:v>52.34</c:v>
                </c:pt>
                <c:pt idx="1489">
                  <c:v>51.8</c:v>
                </c:pt>
                <c:pt idx="1490">
                  <c:v>51.08</c:v>
                </c:pt>
                <c:pt idx="1491">
                  <c:v>50.540000000000006</c:v>
                </c:pt>
                <c:pt idx="1492">
                  <c:v>50.36</c:v>
                </c:pt>
                <c:pt idx="1493">
                  <c:v>50</c:v>
                </c:pt>
                <c:pt idx="1494">
                  <c:v>49.46</c:v>
                </c:pt>
                <c:pt idx="1495">
                  <c:v>48.92</c:v>
                </c:pt>
                <c:pt idx="1496">
                  <c:v>75.56</c:v>
                </c:pt>
                <c:pt idx="1497">
                  <c:v>74.12</c:v>
                </c:pt>
                <c:pt idx="1498">
                  <c:v>73.22</c:v>
                </c:pt>
                <c:pt idx="1499">
                  <c:v>62.78</c:v>
                </c:pt>
                <c:pt idx="1500">
                  <c:v>61.519999999999996</c:v>
                </c:pt>
                <c:pt idx="1501">
                  <c:v>61.34</c:v>
                </c:pt>
                <c:pt idx="1502">
                  <c:v>60.8</c:v>
                </c:pt>
                <c:pt idx="1503">
                  <c:v>60.8</c:v>
                </c:pt>
                <c:pt idx="1504">
                  <c:v>58.82</c:v>
                </c:pt>
                <c:pt idx="1505">
                  <c:v>56.84</c:v>
                </c:pt>
                <c:pt idx="1506">
                  <c:v>55.400000000000006</c:v>
                </c:pt>
                <c:pt idx="1507">
                  <c:v>54.68</c:v>
                </c:pt>
                <c:pt idx="1508">
                  <c:v>54.14</c:v>
                </c:pt>
                <c:pt idx="1509">
                  <c:v>54.14</c:v>
                </c:pt>
                <c:pt idx="1510">
                  <c:v>53.24</c:v>
                </c:pt>
                <c:pt idx="1511">
                  <c:v>52.879999999999995</c:v>
                </c:pt>
                <c:pt idx="1512">
                  <c:v>52.7</c:v>
                </c:pt>
                <c:pt idx="1513">
                  <c:v>52.7</c:v>
                </c:pt>
                <c:pt idx="1514">
                  <c:v>51.980000000000004</c:v>
                </c:pt>
                <c:pt idx="1515">
                  <c:v>50.900000000000006</c:v>
                </c:pt>
                <c:pt idx="1516">
                  <c:v>50.36</c:v>
                </c:pt>
                <c:pt idx="1517">
                  <c:v>47.66</c:v>
                </c:pt>
                <c:pt idx="1518">
                  <c:v>47.120000000000005</c:v>
                </c:pt>
                <c:pt idx="1519">
                  <c:v>70.52</c:v>
                </c:pt>
                <c:pt idx="1520">
                  <c:v>68.900000000000006</c:v>
                </c:pt>
                <c:pt idx="1521">
                  <c:v>67.819999999999993</c:v>
                </c:pt>
                <c:pt idx="1522">
                  <c:v>65.300000000000011</c:v>
                </c:pt>
                <c:pt idx="1523">
                  <c:v>62.78</c:v>
                </c:pt>
                <c:pt idx="1524">
                  <c:v>62.42</c:v>
                </c:pt>
                <c:pt idx="1525">
                  <c:v>61.7</c:v>
                </c:pt>
                <c:pt idx="1526">
                  <c:v>60.8</c:v>
                </c:pt>
                <c:pt idx="1527">
                  <c:v>59.540000000000006</c:v>
                </c:pt>
                <c:pt idx="1528">
                  <c:v>58.46</c:v>
                </c:pt>
                <c:pt idx="1529">
                  <c:v>56.480000000000004</c:v>
                </c:pt>
                <c:pt idx="1530">
                  <c:v>55.94</c:v>
                </c:pt>
                <c:pt idx="1531">
                  <c:v>54.86</c:v>
                </c:pt>
                <c:pt idx="1532">
                  <c:v>54.32</c:v>
                </c:pt>
                <c:pt idx="1533">
                  <c:v>53.6</c:v>
                </c:pt>
                <c:pt idx="1534">
                  <c:v>53.24</c:v>
                </c:pt>
                <c:pt idx="1535">
                  <c:v>53.06</c:v>
                </c:pt>
                <c:pt idx="1536">
                  <c:v>51.44</c:v>
                </c:pt>
                <c:pt idx="1537">
                  <c:v>51.44</c:v>
                </c:pt>
                <c:pt idx="1538">
                  <c:v>50.900000000000006</c:v>
                </c:pt>
                <c:pt idx="1539">
                  <c:v>50.72</c:v>
                </c:pt>
                <c:pt idx="1540">
                  <c:v>50.540000000000006</c:v>
                </c:pt>
                <c:pt idx="1541">
                  <c:v>50.36</c:v>
                </c:pt>
                <c:pt idx="1542">
                  <c:v>50</c:v>
                </c:pt>
                <c:pt idx="1543">
                  <c:v>49.1</c:v>
                </c:pt>
                <c:pt idx="1544">
                  <c:v>48.92</c:v>
                </c:pt>
                <c:pt idx="1545">
                  <c:v>48.56</c:v>
                </c:pt>
                <c:pt idx="1546">
                  <c:v>48.379999999999995</c:v>
                </c:pt>
                <c:pt idx="1547">
                  <c:v>82.759999999999991</c:v>
                </c:pt>
                <c:pt idx="1548">
                  <c:v>75.38</c:v>
                </c:pt>
                <c:pt idx="1549">
                  <c:v>74.48</c:v>
                </c:pt>
                <c:pt idx="1550">
                  <c:v>71.960000000000008</c:v>
                </c:pt>
                <c:pt idx="1551">
                  <c:v>71.599999999999994</c:v>
                </c:pt>
                <c:pt idx="1552">
                  <c:v>71.06</c:v>
                </c:pt>
                <c:pt idx="1553">
                  <c:v>69.080000000000013</c:v>
                </c:pt>
                <c:pt idx="1554">
                  <c:v>67.28</c:v>
                </c:pt>
                <c:pt idx="1555">
                  <c:v>66.92</c:v>
                </c:pt>
                <c:pt idx="1556">
                  <c:v>66.56</c:v>
                </c:pt>
                <c:pt idx="1557">
                  <c:v>66.02</c:v>
                </c:pt>
                <c:pt idx="1558">
                  <c:v>66.02</c:v>
                </c:pt>
                <c:pt idx="1559">
                  <c:v>66.02</c:v>
                </c:pt>
                <c:pt idx="1560">
                  <c:v>64.94</c:v>
                </c:pt>
                <c:pt idx="1561">
                  <c:v>64.039999999999992</c:v>
                </c:pt>
                <c:pt idx="1562">
                  <c:v>63.5</c:v>
                </c:pt>
                <c:pt idx="1563">
                  <c:v>62.24</c:v>
                </c:pt>
                <c:pt idx="1564">
                  <c:v>60.8</c:v>
                </c:pt>
                <c:pt idx="1565">
                  <c:v>60.08</c:v>
                </c:pt>
                <c:pt idx="1566">
                  <c:v>59</c:v>
                </c:pt>
                <c:pt idx="1567">
                  <c:v>57.56</c:v>
                </c:pt>
                <c:pt idx="1568">
                  <c:v>57.56</c:v>
                </c:pt>
                <c:pt idx="1569">
                  <c:v>57.019999999999996</c:v>
                </c:pt>
                <c:pt idx="1570">
                  <c:v>57.019999999999996</c:v>
                </c:pt>
                <c:pt idx="1571">
                  <c:v>55.94</c:v>
                </c:pt>
                <c:pt idx="1572">
                  <c:v>55.040000000000006</c:v>
                </c:pt>
                <c:pt idx="1573">
                  <c:v>55.040000000000006</c:v>
                </c:pt>
                <c:pt idx="1574">
                  <c:v>55.040000000000006</c:v>
                </c:pt>
                <c:pt idx="1575">
                  <c:v>54.14</c:v>
                </c:pt>
                <c:pt idx="1576">
                  <c:v>53.96</c:v>
                </c:pt>
                <c:pt idx="1577">
                  <c:v>53.06</c:v>
                </c:pt>
                <c:pt idx="1578">
                  <c:v>53.06</c:v>
                </c:pt>
                <c:pt idx="1579">
                  <c:v>52.34</c:v>
                </c:pt>
                <c:pt idx="1580">
                  <c:v>52.16</c:v>
                </c:pt>
                <c:pt idx="1581">
                  <c:v>51.980000000000004</c:v>
                </c:pt>
                <c:pt idx="1582">
                  <c:v>51.980000000000004</c:v>
                </c:pt>
                <c:pt idx="1583">
                  <c:v>51.980000000000004</c:v>
                </c:pt>
                <c:pt idx="1584">
                  <c:v>51.980000000000004</c:v>
                </c:pt>
                <c:pt idx="1585">
                  <c:v>51.980000000000004</c:v>
                </c:pt>
                <c:pt idx="1586">
                  <c:v>51.08</c:v>
                </c:pt>
                <c:pt idx="1587">
                  <c:v>51.08</c:v>
                </c:pt>
                <c:pt idx="1588">
                  <c:v>51.08</c:v>
                </c:pt>
                <c:pt idx="1589">
                  <c:v>51.08</c:v>
                </c:pt>
                <c:pt idx="1590">
                  <c:v>51.08</c:v>
                </c:pt>
                <c:pt idx="1591">
                  <c:v>51.08</c:v>
                </c:pt>
                <c:pt idx="1592">
                  <c:v>50.540000000000006</c:v>
                </c:pt>
                <c:pt idx="1593">
                  <c:v>50</c:v>
                </c:pt>
                <c:pt idx="1594">
                  <c:v>50</c:v>
                </c:pt>
                <c:pt idx="1595">
                  <c:v>50</c:v>
                </c:pt>
                <c:pt idx="1596">
                  <c:v>48.92</c:v>
                </c:pt>
                <c:pt idx="1597">
                  <c:v>48.92</c:v>
                </c:pt>
                <c:pt idx="1598">
                  <c:v>48.019999999999996</c:v>
                </c:pt>
                <c:pt idx="1599">
                  <c:v>47.84</c:v>
                </c:pt>
                <c:pt idx="1600">
                  <c:v>47.66</c:v>
                </c:pt>
                <c:pt idx="1601">
                  <c:v>46.94</c:v>
                </c:pt>
                <c:pt idx="1602">
                  <c:v>46.94</c:v>
                </c:pt>
                <c:pt idx="1603">
                  <c:v>76.28</c:v>
                </c:pt>
                <c:pt idx="1604">
                  <c:v>68.539999999999992</c:v>
                </c:pt>
                <c:pt idx="1605">
                  <c:v>68.539999999999992</c:v>
                </c:pt>
                <c:pt idx="1606">
                  <c:v>66.02</c:v>
                </c:pt>
                <c:pt idx="1607">
                  <c:v>63.680000000000007</c:v>
                </c:pt>
                <c:pt idx="1608">
                  <c:v>60.980000000000004</c:v>
                </c:pt>
                <c:pt idx="1609">
                  <c:v>60.620000000000005</c:v>
                </c:pt>
                <c:pt idx="1610">
                  <c:v>59.72</c:v>
                </c:pt>
                <c:pt idx="1611">
                  <c:v>56.120000000000005</c:v>
                </c:pt>
                <c:pt idx="1612">
                  <c:v>55.58</c:v>
                </c:pt>
                <c:pt idx="1613">
                  <c:v>54.32</c:v>
                </c:pt>
                <c:pt idx="1614">
                  <c:v>53.96</c:v>
                </c:pt>
                <c:pt idx="1615">
                  <c:v>52.16</c:v>
                </c:pt>
                <c:pt idx="1616">
                  <c:v>51.620000000000005</c:v>
                </c:pt>
                <c:pt idx="1617">
                  <c:v>51.620000000000005</c:v>
                </c:pt>
                <c:pt idx="1618">
                  <c:v>48.74</c:v>
                </c:pt>
                <c:pt idx="1619">
                  <c:v>48.74</c:v>
                </c:pt>
                <c:pt idx="1620">
                  <c:v>47.84</c:v>
                </c:pt>
                <c:pt idx="1621">
                  <c:v>47.120000000000005</c:v>
                </c:pt>
                <c:pt idx="1622">
                  <c:v>72.86</c:v>
                </c:pt>
                <c:pt idx="1623">
                  <c:v>67.099999999999994</c:v>
                </c:pt>
                <c:pt idx="1624">
                  <c:v>65.84</c:v>
                </c:pt>
                <c:pt idx="1625">
                  <c:v>65.84</c:v>
                </c:pt>
                <c:pt idx="1626">
                  <c:v>65.48</c:v>
                </c:pt>
                <c:pt idx="1627">
                  <c:v>64.039999999999992</c:v>
                </c:pt>
                <c:pt idx="1628">
                  <c:v>60.26</c:v>
                </c:pt>
                <c:pt idx="1629">
                  <c:v>59.72</c:v>
                </c:pt>
                <c:pt idx="1630">
                  <c:v>55.040000000000006</c:v>
                </c:pt>
                <c:pt idx="1631">
                  <c:v>54.68</c:v>
                </c:pt>
                <c:pt idx="1632">
                  <c:v>54.14</c:v>
                </c:pt>
                <c:pt idx="1633">
                  <c:v>54.14</c:v>
                </c:pt>
                <c:pt idx="1634">
                  <c:v>52.34</c:v>
                </c:pt>
                <c:pt idx="1635">
                  <c:v>51.980000000000004</c:v>
                </c:pt>
                <c:pt idx="1636">
                  <c:v>51.620000000000005</c:v>
                </c:pt>
                <c:pt idx="1637">
                  <c:v>50.900000000000006</c:v>
                </c:pt>
                <c:pt idx="1638">
                  <c:v>49.64</c:v>
                </c:pt>
                <c:pt idx="1639">
                  <c:v>48.2</c:v>
                </c:pt>
                <c:pt idx="1640">
                  <c:v>47.480000000000004</c:v>
                </c:pt>
                <c:pt idx="1641">
                  <c:v>46.22</c:v>
                </c:pt>
                <c:pt idx="1642">
                  <c:v>74.66</c:v>
                </c:pt>
                <c:pt idx="1643">
                  <c:v>71.240000000000009</c:v>
                </c:pt>
                <c:pt idx="1644">
                  <c:v>67.28</c:v>
                </c:pt>
                <c:pt idx="1645">
                  <c:v>65.12</c:v>
                </c:pt>
                <c:pt idx="1646">
                  <c:v>62.6</c:v>
                </c:pt>
                <c:pt idx="1647">
                  <c:v>61.7</c:v>
                </c:pt>
                <c:pt idx="1648">
                  <c:v>60.980000000000004</c:v>
                </c:pt>
                <c:pt idx="1649">
                  <c:v>56.3</c:v>
                </c:pt>
                <c:pt idx="1650">
                  <c:v>56.120000000000005</c:v>
                </c:pt>
                <c:pt idx="1651">
                  <c:v>54.86</c:v>
                </c:pt>
                <c:pt idx="1652">
                  <c:v>53.78</c:v>
                </c:pt>
                <c:pt idx="1653">
                  <c:v>52.34</c:v>
                </c:pt>
                <c:pt idx="1654">
                  <c:v>52.16</c:v>
                </c:pt>
                <c:pt idx="1655">
                  <c:v>51.08</c:v>
                </c:pt>
                <c:pt idx="1656">
                  <c:v>50.72</c:v>
                </c:pt>
                <c:pt idx="1657">
                  <c:v>50.18</c:v>
                </c:pt>
                <c:pt idx="1658">
                  <c:v>49.46</c:v>
                </c:pt>
                <c:pt idx="1659">
                  <c:v>48.019999999999996</c:v>
                </c:pt>
                <c:pt idx="1660">
                  <c:v>47.84</c:v>
                </c:pt>
                <c:pt idx="1661">
                  <c:v>77.36</c:v>
                </c:pt>
                <c:pt idx="1662">
                  <c:v>76.28</c:v>
                </c:pt>
                <c:pt idx="1663">
                  <c:v>74.48</c:v>
                </c:pt>
                <c:pt idx="1664">
                  <c:v>72.319999999999993</c:v>
                </c:pt>
                <c:pt idx="1665">
                  <c:v>68</c:v>
                </c:pt>
                <c:pt idx="1666">
                  <c:v>67.64</c:v>
                </c:pt>
                <c:pt idx="1667">
                  <c:v>66.92</c:v>
                </c:pt>
                <c:pt idx="1668">
                  <c:v>66.740000000000009</c:v>
                </c:pt>
                <c:pt idx="1669">
                  <c:v>62.6</c:v>
                </c:pt>
                <c:pt idx="1670">
                  <c:v>62.06</c:v>
                </c:pt>
                <c:pt idx="1671">
                  <c:v>61.88</c:v>
                </c:pt>
                <c:pt idx="1672">
                  <c:v>61.88</c:v>
                </c:pt>
                <c:pt idx="1673">
                  <c:v>60.08</c:v>
                </c:pt>
                <c:pt idx="1674">
                  <c:v>59.900000000000006</c:v>
                </c:pt>
                <c:pt idx="1675">
                  <c:v>59.18</c:v>
                </c:pt>
                <c:pt idx="1676">
                  <c:v>59.18</c:v>
                </c:pt>
                <c:pt idx="1677">
                  <c:v>58.28</c:v>
                </c:pt>
                <c:pt idx="1678">
                  <c:v>57.379999999999995</c:v>
                </c:pt>
                <c:pt idx="1679">
                  <c:v>57.2</c:v>
                </c:pt>
                <c:pt idx="1680">
                  <c:v>56.66</c:v>
                </c:pt>
                <c:pt idx="1681">
                  <c:v>56.66</c:v>
                </c:pt>
                <c:pt idx="1682">
                  <c:v>55.400000000000006</c:v>
                </c:pt>
                <c:pt idx="1683">
                  <c:v>54.32</c:v>
                </c:pt>
                <c:pt idx="1684">
                  <c:v>53.78</c:v>
                </c:pt>
                <c:pt idx="1685">
                  <c:v>53.6</c:v>
                </c:pt>
                <c:pt idx="1686">
                  <c:v>53.24</c:v>
                </c:pt>
                <c:pt idx="1687">
                  <c:v>52.879999999999995</c:v>
                </c:pt>
                <c:pt idx="1688">
                  <c:v>51.8</c:v>
                </c:pt>
                <c:pt idx="1689">
                  <c:v>51.620000000000005</c:v>
                </c:pt>
                <c:pt idx="1690">
                  <c:v>51.26</c:v>
                </c:pt>
                <c:pt idx="1691">
                  <c:v>51.26</c:v>
                </c:pt>
                <c:pt idx="1692">
                  <c:v>51.08</c:v>
                </c:pt>
                <c:pt idx="1693">
                  <c:v>50.540000000000006</c:v>
                </c:pt>
                <c:pt idx="1694">
                  <c:v>50.18</c:v>
                </c:pt>
                <c:pt idx="1695">
                  <c:v>49.64</c:v>
                </c:pt>
                <c:pt idx="1696">
                  <c:v>49.28</c:v>
                </c:pt>
                <c:pt idx="1697">
                  <c:v>49.1</c:v>
                </c:pt>
                <c:pt idx="1698">
                  <c:v>48.92</c:v>
                </c:pt>
                <c:pt idx="1699">
                  <c:v>48.92</c:v>
                </c:pt>
                <c:pt idx="1700">
                  <c:v>48.74</c:v>
                </c:pt>
                <c:pt idx="1701">
                  <c:v>48.56</c:v>
                </c:pt>
                <c:pt idx="1702">
                  <c:v>48.56</c:v>
                </c:pt>
                <c:pt idx="1703">
                  <c:v>48.379999999999995</c:v>
                </c:pt>
                <c:pt idx="1704">
                  <c:v>47.84</c:v>
                </c:pt>
                <c:pt idx="1705">
                  <c:v>47.84</c:v>
                </c:pt>
                <c:pt idx="1706">
                  <c:v>47.66</c:v>
                </c:pt>
                <c:pt idx="1707">
                  <c:v>46.4</c:v>
                </c:pt>
                <c:pt idx="1708">
                  <c:v>77</c:v>
                </c:pt>
                <c:pt idx="1709">
                  <c:v>76.819999999999993</c:v>
                </c:pt>
                <c:pt idx="1710">
                  <c:v>71.960000000000008</c:v>
                </c:pt>
                <c:pt idx="1711">
                  <c:v>71.78</c:v>
                </c:pt>
                <c:pt idx="1712">
                  <c:v>68.72</c:v>
                </c:pt>
                <c:pt idx="1713">
                  <c:v>68.72</c:v>
                </c:pt>
                <c:pt idx="1714">
                  <c:v>67.28</c:v>
                </c:pt>
                <c:pt idx="1715">
                  <c:v>66.740000000000009</c:v>
                </c:pt>
                <c:pt idx="1716">
                  <c:v>63.14</c:v>
                </c:pt>
                <c:pt idx="1717">
                  <c:v>60.44</c:v>
                </c:pt>
                <c:pt idx="1718">
                  <c:v>60.26</c:v>
                </c:pt>
                <c:pt idx="1719">
                  <c:v>57.92</c:v>
                </c:pt>
                <c:pt idx="1720">
                  <c:v>54.5</c:v>
                </c:pt>
                <c:pt idx="1721">
                  <c:v>54.32</c:v>
                </c:pt>
                <c:pt idx="1722">
                  <c:v>51.980000000000004</c:v>
                </c:pt>
                <c:pt idx="1723">
                  <c:v>51.8</c:v>
                </c:pt>
                <c:pt idx="1724">
                  <c:v>51.26</c:v>
                </c:pt>
                <c:pt idx="1725">
                  <c:v>51.08</c:v>
                </c:pt>
                <c:pt idx="1726">
                  <c:v>50.18</c:v>
                </c:pt>
                <c:pt idx="1727">
                  <c:v>49.82</c:v>
                </c:pt>
                <c:pt idx="1728">
                  <c:v>49.82</c:v>
                </c:pt>
                <c:pt idx="1729">
                  <c:v>49.64</c:v>
                </c:pt>
                <c:pt idx="1730">
                  <c:v>49.46</c:v>
                </c:pt>
                <c:pt idx="1731">
                  <c:v>49.28</c:v>
                </c:pt>
                <c:pt idx="1732">
                  <c:v>49.28</c:v>
                </c:pt>
                <c:pt idx="1733">
                  <c:v>48.92</c:v>
                </c:pt>
                <c:pt idx="1734">
                  <c:v>48.56</c:v>
                </c:pt>
                <c:pt idx="1735">
                  <c:v>46.4</c:v>
                </c:pt>
                <c:pt idx="1736">
                  <c:v>46.22</c:v>
                </c:pt>
                <c:pt idx="1737">
                  <c:v>45.68</c:v>
                </c:pt>
                <c:pt idx="1738">
                  <c:v>70.88</c:v>
                </c:pt>
                <c:pt idx="1739">
                  <c:v>69.98</c:v>
                </c:pt>
                <c:pt idx="1740">
                  <c:v>68</c:v>
                </c:pt>
                <c:pt idx="1741">
                  <c:v>68</c:v>
                </c:pt>
                <c:pt idx="1742">
                  <c:v>68</c:v>
                </c:pt>
                <c:pt idx="1743">
                  <c:v>67.64</c:v>
                </c:pt>
                <c:pt idx="1744">
                  <c:v>67.28</c:v>
                </c:pt>
                <c:pt idx="1745">
                  <c:v>67.099999999999994</c:v>
                </c:pt>
                <c:pt idx="1746">
                  <c:v>64.039999999999992</c:v>
                </c:pt>
                <c:pt idx="1747">
                  <c:v>64.039999999999992</c:v>
                </c:pt>
                <c:pt idx="1748">
                  <c:v>63.86</c:v>
                </c:pt>
                <c:pt idx="1749">
                  <c:v>62.96</c:v>
                </c:pt>
                <c:pt idx="1750">
                  <c:v>62.96</c:v>
                </c:pt>
                <c:pt idx="1751">
                  <c:v>62.06</c:v>
                </c:pt>
                <c:pt idx="1752">
                  <c:v>61.16</c:v>
                </c:pt>
                <c:pt idx="1753">
                  <c:v>60.980000000000004</c:v>
                </c:pt>
                <c:pt idx="1754">
                  <c:v>60.980000000000004</c:v>
                </c:pt>
                <c:pt idx="1755">
                  <c:v>60.08</c:v>
                </c:pt>
                <c:pt idx="1756">
                  <c:v>59.900000000000006</c:v>
                </c:pt>
                <c:pt idx="1757">
                  <c:v>59.72</c:v>
                </c:pt>
                <c:pt idx="1758">
                  <c:v>59</c:v>
                </c:pt>
                <c:pt idx="1759">
                  <c:v>57.92</c:v>
                </c:pt>
                <c:pt idx="1760">
                  <c:v>57.92</c:v>
                </c:pt>
                <c:pt idx="1761">
                  <c:v>55.94</c:v>
                </c:pt>
                <c:pt idx="1762">
                  <c:v>55.94</c:v>
                </c:pt>
                <c:pt idx="1763">
                  <c:v>55.94</c:v>
                </c:pt>
                <c:pt idx="1764">
                  <c:v>55.58</c:v>
                </c:pt>
                <c:pt idx="1765">
                  <c:v>55.040000000000006</c:v>
                </c:pt>
                <c:pt idx="1766">
                  <c:v>53.96</c:v>
                </c:pt>
                <c:pt idx="1767">
                  <c:v>53.96</c:v>
                </c:pt>
                <c:pt idx="1768">
                  <c:v>53.06</c:v>
                </c:pt>
                <c:pt idx="1769">
                  <c:v>53.06</c:v>
                </c:pt>
                <c:pt idx="1770">
                  <c:v>53.06</c:v>
                </c:pt>
                <c:pt idx="1771">
                  <c:v>53.06</c:v>
                </c:pt>
                <c:pt idx="1772">
                  <c:v>53.06</c:v>
                </c:pt>
                <c:pt idx="1773">
                  <c:v>52.34</c:v>
                </c:pt>
                <c:pt idx="1774">
                  <c:v>52.16</c:v>
                </c:pt>
                <c:pt idx="1775">
                  <c:v>51.980000000000004</c:v>
                </c:pt>
                <c:pt idx="1776">
                  <c:v>51.980000000000004</c:v>
                </c:pt>
                <c:pt idx="1777">
                  <c:v>51.980000000000004</c:v>
                </c:pt>
                <c:pt idx="1778">
                  <c:v>51.08</c:v>
                </c:pt>
                <c:pt idx="1779">
                  <c:v>51.08</c:v>
                </c:pt>
                <c:pt idx="1780">
                  <c:v>51.08</c:v>
                </c:pt>
                <c:pt idx="1781">
                  <c:v>51.08</c:v>
                </c:pt>
                <c:pt idx="1782">
                  <c:v>51.08</c:v>
                </c:pt>
                <c:pt idx="1783">
                  <c:v>50.36</c:v>
                </c:pt>
                <c:pt idx="1784">
                  <c:v>50</c:v>
                </c:pt>
                <c:pt idx="1785">
                  <c:v>50</c:v>
                </c:pt>
                <c:pt idx="1786">
                  <c:v>50</c:v>
                </c:pt>
                <c:pt idx="1787">
                  <c:v>48.92</c:v>
                </c:pt>
                <c:pt idx="1788">
                  <c:v>48.92</c:v>
                </c:pt>
                <c:pt idx="1789">
                  <c:v>48.92</c:v>
                </c:pt>
                <c:pt idx="1790">
                  <c:v>48.92</c:v>
                </c:pt>
                <c:pt idx="1791">
                  <c:v>48.92</c:v>
                </c:pt>
                <c:pt idx="1792">
                  <c:v>48.92</c:v>
                </c:pt>
                <c:pt idx="1793">
                  <c:v>48.019999999999996</c:v>
                </c:pt>
                <c:pt idx="1794">
                  <c:v>48.019999999999996</c:v>
                </c:pt>
                <c:pt idx="1795">
                  <c:v>48.019999999999996</c:v>
                </c:pt>
                <c:pt idx="1796">
                  <c:v>46.94</c:v>
                </c:pt>
                <c:pt idx="1797">
                  <c:v>46.94</c:v>
                </c:pt>
                <c:pt idx="1798">
                  <c:v>46.94</c:v>
                </c:pt>
                <c:pt idx="1799">
                  <c:v>46.94</c:v>
                </c:pt>
                <c:pt idx="1800">
                  <c:v>46.94</c:v>
                </c:pt>
                <c:pt idx="1801">
                  <c:v>46.94</c:v>
                </c:pt>
                <c:pt idx="1802">
                  <c:v>46.94</c:v>
                </c:pt>
                <c:pt idx="1803">
                  <c:v>46.04</c:v>
                </c:pt>
                <c:pt idx="1804">
                  <c:v>46.04</c:v>
                </c:pt>
                <c:pt idx="1805">
                  <c:v>46.04</c:v>
                </c:pt>
                <c:pt idx="1806">
                  <c:v>46.04</c:v>
                </c:pt>
                <c:pt idx="1807">
                  <c:v>76.460000000000008</c:v>
                </c:pt>
                <c:pt idx="1808">
                  <c:v>71.960000000000008</c:v>
                </c:pt>
                <c:pt idx="1809">
                  <c:v>64.400000000000006</c:v>
                </c:pt>
                <c:pt idx="1810">
                  <c:v>63.680000000000007</c:v>
                </c:pt>
                <c:pt idx="1811">
                  <c:v>62.24</c:v>
                </c:pt>
                <c:pt idx="1812">
                  <c:v>61.519999999999996</c:v>
                </c:pt>
                <c:pt idx="1813">
                  <c:v>60.44</c:v>
                </c:pt>
                <c:pt idx="1814">
                  <c:v>59.540000000000006</c:v>
                </c:pt>
                <c:pt idx="1815">
                  <c:v>57.2</c:v>
                </c:pt>
                <c:pt idx="1816">
                  <c:v>56.3</c:v>
                </c:pt>
                <c:pt idx="1817">
                  <c:v>55.58</c:v>
                </c:pt>
                <c:pt idx="1818">
                  <c:v>54.5</c:v>
                </c:pt>
                <c:pt idx="1819">
                  <c:v>54.14</c:v>
                </c:pt>
                <c:pt idx="1820">
                  <c:v>53.96</c:v>
                </c:pt>
                <c:pt idx="1821">
                  <c:v>50.36</c:v>
                </c:pt>
                <c:pt idx="1822">
                  <c:v>49.1</c:v>
                </c:pt>
                <c:pt idx="1823">
                  <c:v>47.66</c:v>
                </c:pt>
                <c:pt idx="1824">
                  <c:v>47.66</c:v>
                </c:pt>
                <c:pt idx="1825">
                  <c:v>47.120000000000005</c:v>
                </c:pt>
                <c:pt idx="1826">
                  <c:v>46.94</c:v>
                </c:pt>
                <c:pt idx="1827">
                  <c:v>70.16</c:v>
                </c:pt>
                <c:pt idx="1828">
                  <c:v>68.900000000000006</c:v>
                </c:pt>
                <c:pt idx="1829">
                  <c:v>66.02</c:v>
                </c:pt>
                <c:pt idx="1830">
                  <c:v>65.300000000000011</c:v>
                </c:pt>
                <c:pt idx="1831">
                  <c:v>65.300000000000011</c:v>
                </c:pt>
                <c:pt idx="1832">
                  <c:v>64.039999999999992</c:v>
                </c:pt>
                <c:pt idx="1833">
                  <c:v>59.900000000000006</c:v>
                </c:pt>
                <c:pt idx="1834">
                  <c:v>58.28</c:v>
                </c:pt>
                <c:pt idx="1835">
                  <c:v>57.019999999999996</c:v>
                </c:pt>
                <c:pt idx="1836">
                  <c:v>56.120000000000005</c:v>
                </c:pt>
                <c:pt idx="1837">
                  <c:v>55.94</c:v>
                </c:pt>
                <c:pt idx="1838">
                  <c:v>55.400000000000006</c:v>
                </c:pt>
                <c:pt idx="1839">
                  <c:v>54.32</c:v>
                </c:pt>
                <c:pt idx="1840">
                  <c:v>53.78</c:v>
                </c:pt>
                <c:pt idx="1841">
                  <c:v>52.16</c:v>
                </c:pt>
                <c:pt idx="1842">
                  <c:v>50.18</c:v>
                </c:pt>
                <c:pt idx="1843">
                  <c:v>49.1</c:v>
                </c:pt>
                <c:pt idx="1844">
                  <c:v>48.379999999999995</c:v>
                </c:pt>
                <c:pt idx="1845">
                  <c:v>48.2</c:v>
                </c:pt>
                <c:pt idx="1846">
                  <c:v>48.019999999999996</c:v>
                </c:pt>
                <c:pt idx="1847">
                  <c:v>47.3</c:v>
                </c:pt>
                <c:pt idx="1848">
                  <c:v>45.68</c:v>
                </c:pt>
                <c:pt idx="1849">
                  <c:v>77.180000000000007</c:v>
                </c:pt>
                <c:pt idx="1850">
                  <c:v>65.84</c:v>
                </c:pt>
                <c:pt idx="1851">
                  <c:v>64.94</c:v>
                </c:pt>
                <c:pt idx="1852">
                  <c:v>62.96</c:v>
                </c:pt>
                <c:pt idx="1853">
                  <c:v>62.78</c:v>
                </c:pt>
                <c:pt idx="1854">
                  <c:v>62.42</c:v>
                </c:pt>
                <c:pt idx="1855">
                  <c:v>61.519999999999996</c:v>
                </c:pt>
                <c:pt idx="1856">
                  <c:v>61.16</c:v>
                </c:pt>
                <c:pt idx="1857">
                  <c:v>60.8</c:v>
                </c:pt>
                <c:pt idx="1858">
                  <c:v>60.44</c:v>
                </c:pt>
                <c:pt idx="1859">
                  <c:v>58.28</c:v>
                </c:pt>
                <c:pt idx="1860">
                  <c:v>56.3</c:v>
                </c:pt>
                <c:pt idx="1861">
                  <c:v>55.22</c:v>
                </c:pt>
                <c:pt idx="1862">
                  <c:v>54.86</c:v>
                </c:pt>
                <c:pt idx="1863">
                  <c:v>54.68</c:v>
                </c:pt>
                <c:pt idx="1864">
                  <c:v>53.78</c:v>
                </c:pt>
                <c:pt idx="1865">
                  <c:v>52.34</c:v>
                </c:pt>
                <c:pt idx="1866">
                  <c:v>52.16</c:v>
                </c:pt>
                <c:pt idx="1867">
                  <c:v>51.8</c:v>
                </c:pt>
                <c:pt idx="1868">
                  <c:v>51.08</c:v>
                </c:pt>
                <c:pt idx="1869">
                  <c:v>51.08</c:v>
                </c:pt>
                <c:pt idx="1870">
                  <c:v>50.72</c:v>
                </c:pt>
                <c:pt idx="1871">
                  <c:v>49.64</c:v>
                </c:pt>
                <c:pt idx="1872">
                  <c:v>48.74</c:v>
                </c:pt>
                <c:pt idx="1873">
                  <c:v>46.76</c:v>
                </c:pt>
                <c:pt idx="1874">
                  <c:v>77.36</c:v>
                </c:pt>
                <c:pt idx="1875">
                  <c:v>72.319999999999993</c:v>
                </c:pt>
                <c:pt idx="1876">
                  <c:v>71.78</c:v>
                </c:pt>
                <c:pt idx="1877">
                  <c:v>68.36</c:v>
                </c:pt>
                <c:pt idx="1878">
                  <c:v>66.56</c:v>
                </c:pt>
                <c:pt idx="1879">
                  <c:v>65.48</c:v>
                </c:pt>
                <c:pt idx="1880">
                  <c:v>64.759999999999991</c:v>
                </c:pt>
                <c:pt idx="1881">
                  <c:v>64.400000000000006</c:v>
                </c:pt>
                <c:pt idx="1882">
                  <c:v>61.88</c:v>
                </c:pt>
                <c:pt idx="1883">
                  <c:v>61.88</c:v>
                </c:pt>
                <c:pt idx="1884">
                  <c:v>61.34</c:v>
                </c:pt>
                <c:pt idx="1885">
                  <c:v>61.16</c:v>
                </c:pt>
                <c:pt idx="1886">
                  <c:v>60.8</c:v>
                </c:pt>
                <c:pt idx="1887">
                  <c:v>59.18</c:v>
                </c:pt>
                <c:pt idx="1888">
                  <c:v>59.18</c:v>
                </c:pt>
                <c:pt idx="1889">
                  <c:v>58.1</c:v>
                </c:pt>
                <c:pt idx="1890">
                  <c:v>57.379999999999995</c:v>
                </c:pt>
                <c:pt idx="1891">
                  <c:v>57.2</c:v>
                </c:pt>
                <c:pt idx="1892">
                  <c:v>57.019999999999996</c:v>
                </c:pt>
                <c:pt idx="1893">
                  <c:v>55.22</c:v>
                </c:pt>
                <c:pt idx="1894">
                  <c:v>52.519999999999996</c:v>
                </c:pt>
                <c:pt idx="1895">
                  <c:v>52.519999999999996</c:v>
                </c:pt>
                <c:pt idx="1896">
                  <c:v>52.519999999999996</c:v>
                </c:pt>
                <c:pt idx="1897">
                  <c:v>50.36</c:v>
                </c:pt>
                <c:pt idx="1898">
                  <c:v>49.64</c:v>
                </c:pt>
                <c:pt idx="1899">
                  <c:v>47.3</c:v>
                </c:pt>
                <c:pt idx="1900">
                  <c:v>46.58</c:v>
                </c:pt>
                <c:pt idx="1901">
                  <c:v>77</c:v>
                </c:pt>
                <c:pt idx="1902">
                  <c:v>76.099999999999994</c:v>
                </c:pt>
                <c:pt idx="1903">
                  <c:v>75.02</c:v>
                </c:pt>
                <c:pt idx="1904">
                  <c:v>71.06</c:v>
                </c:pt>
                <c:pt idx="1905">
                  <c:v>69.080000000000013</c:v>
                </c:pt>
                <c:pt idx="1906">
                  <c:v>69.080000000000013</c:v>
                </c:pt>
                <c:pt idx="1907">
                  <c:v>68</c:v>
                </c:pt>
                <c:pt idx="1908">
                  <c:v>68</c:v>
                </c:pt>
                <c:pt idx="1909">
                  <c:v>68</c:v>
                </c:pt>
                <c:pt idx="1910">
                  <c:v>67.28</c:v>
                </c:pt>
                <c:pt idx="1911">
                  <c:v>66.02</c:v>
                </c:pt>
                <c:pt idx="1912">
                  <c:v>66.02</c:v>
                </c:pt>
                <c:pt idx="1913">
                  <c:v>65.48</c:v>
                </c:pt>
                <c:pt idx="1914">
                  <c:v>64.94</c:v>
                </c:pt>
                <c:pt idx="1915">
                  <c:v>64.94</c:v>
                </c:pt>
                <c:pt idx="1916">
                  <c:v>64.94</c:v>
                </c:pt>
                <c:pt idx="1917">
                  <c:v>64.94</c:v>
                </c:pt>
                <c:pt idx="1918">
                  <c:v>64.039999999999992</c:v>
                </c:pt>
                <c:pt idx="1919">
                  <c:v>64.039999999999992</c:v>
                </c:pt>
                <c:pt idx="1920">
                  <c:v>62.96</c:v>
                </c:pt>
                <c:pt idx="1921">
                  <c:v>62.96</c:v>
                </c:pt>
                <c:pt idx="1922">
                  <c:v>62.06</c:v>
                </c:pt>
                <c:pt idx="1923">
                  <c:v>61.88</c:v>
                </c:pt>
                <c:pt idx="1924">
                  <c:v>61.7</c:v>
                </c:pt>
                <c:pt idx="1925">
                  <c:v>60.980000000000004</c:v>
                </c:pt>
                <c:pt idx="1926">
                  <c:v>60.980000000000004</c:v>
                </c:pt>
                <c:pt idx="1927">
                  <c:v>60.08</c:v>
                </c:pt>
                <c:pt idx="1928">
                  <c:v>60.08</c:v>
                </c:pt>
                <c:pt idx="1929">
                  <c:v>60.08</c:v>
                </c:pt>
                <c:pt idx="1930">
                  <c:v>59</c:v>
                </c:pt>
                <c:pt idx="1931">
                  <c:v>57.92</c:v>
                </c:pt>
                <c:pt idx="1932">
                  <c:v>57.92</c:v>
                </c:pt>
                <c:pt idx="1933">
                  <c:v>57.019999999999996</c:v>
                </c:pt>
                <c:pt idx="1934">
                  <c:v>56.66</c:v>
                </c:pt>
                <c:pt idx="1935">
                  <c:v>56.3</c:v>
                </c:pt>
                <c:pt idx="1936">
                  <c:v>55.94</c:v>
                </c:pt>
                <c:pt idx="1937">
                  <c:v>55.94</c:v>
                </c:pt>
                <c:pt idx="1938">
                  <c:v>55.94</c:v>
                </c:pt>
                <c:pt idx="1939">
                  <c:v>55.94</c:v>
                </c:pt>
                <c:pt idx="1940">
                  <c:v>55.040000000000006</c:v>
                </c:pt>
                <c:pt idx="1941">
                  <c:v>55.040000000000006</c:v>
                </c:pt>
                <c:pt idx="1942">
                  <c:v>53.96</c:v>
                </c:pt>
                <c:pt idx="1943">
                  <c:v>53.06</c:v>
                </c:pt>
                <c:pt idx="1944">
                  <c:v>53.06</c:v>
                </c:pt>
                <c:pt idx="1945">
                  <c:v>51.980000000000004</c:v>
                </c:pt>
                <c:pt idx="1946">
                  <c:v>51.980000000000004</c:v>
                </c:pt>
                <c:pt idx="1947">
                  <c:v>51.980000000000004</c:v>
                </c:pt>
                <c:pt idx="1948">
                  <c:v>51.44</c:v>
                </c:pt>
                <c:pt idx="1949">
                  <c:v>51.08</c:v>
                </c:pt>
                <c:pt idx="1950">
                  <c:v>51.08</c:v>
                </c:pt>
                <c:pt idx="1951">
                  <c:v>50.540000000000006</c:v>
                </c:pt>
                <c:pt idx="1952">
                  <c:v>50</c:v>
                </c:pt>
                <c:pt idx="1953">
                  <c:v>48.92</c:v>
                </c:pt>
                <c:pt idx="1954">
                  <c:v>48.92</c:v>
                </c:pt>
                <c:pt idx="1955">
                  <c:v>48.92</c:v>
                </c:pt>
                <c:pt idx="1956">
                  <c:v>48.019999999999996</c:v>
                </c:pt>
                <c:pt idx="1957">
                  <c:v>48.019999999999996</c:v>
                </c:pt>
                <c:pt idx="1958">
                  <c:v>48.019999999999996</c:v>
                </c:pt>
                <c:pt idx="1959">
                  <c:v>48.019999999999996</c:v>
                </c:pt>
                <c:pt idx="1960">
                  <c:v>46.94</c:v>
                </c:pt>
                <c:pt idx="1961">
                  <c:v>46.94</c:v>
                </c:pt>
                <c:pt idx="1962">
                  <c:v>46.94</c:v>
                </c:pt>
                <c:pt idx="1963">
                  <c:v>46.94</c:v>
                </c:pt>
                <c:pt idx="1964">
                  <c:v>46.94</c:v>
                </c:pt>
                <c:pt idx="1965">
                  <c:v>46.94</c:v>
                </c:pt>
                <c:pt idx="1966">
                  <c:v>46.94</c:v>
                </c:pt>
                <c:pt idx="1967">
                  <c:v>46.04</c:v>
                </c:pt>
                <c:pt idx="1968">
                  <c:v>46.04</c:v>
                </c:pt>
                <c:pt idx="1969">
                  <c:v>46.04</c:v>
                </c:pt>
                <c:pt idx="1970">
                  <c:v>46.04</c:v>
                </c:pt>
                <c:pt idx="1971">
                  <c:v>46.04</c:v>
                </c:pt>
                <c:pt idx="1972">
                  <c:v>45.86</c:v>
                </c:pt>
                <c:pt idx="1973">
                  <c:v>44.96</c:v>
                </c:pt>
                <c:pt idx="1974">
                  <c:v>75.92</c:v>
                </c:pt>
                <c:pt idx="1975">
                  <c:v>69.259999999999991</c:v>
                </c:pt>
                <c:pt idx="1976">
                  <c:v>68.72</c:v>
                </c:pt>
                <c:pt idx="1977">
                  <c:v>60.980000000000004</c:v>
                </c:pt>
                <c:pt idx="1978">
                  <c:v>60.620000000000005</c:v>
                </c:pt>
                <c:pt idx="1979">
                  <c:v>57.2</c:v>
                </c:pt>
                <c:pt idx="1980">
                  <c:v>56.480000000000004</c:v>
                </c:pt>
                <c:pt idx="1981">
                  <c:v>52.16</c:v>
                </c:pt>
                <c:pt idx="1982">
                  <c:v>51.980000000000004</c:v>
                </c:pt>
                <c:pt idx="1983">
                  <c:v>51.08</c:v>
                </c:pt>
                <c:pt idx="1984">
                  <c:v>49.28</c:v>
                </c:pt>
                <c:pt idx="1985">
                  <c:v>48.56</c:v>
                </c:pt>
                <c:pt idx="1986">
                  <c:v>48.56</c:v>
                </c:pt>
                <c:pt idx="1987">
                  <c:v>47.66</c:v>
                </c:pt>
                <c:pt idx="1988">
                  <c:v>47.480000000000004</c:v>
                </c:pt>
                <c:pt idx="1989">
                  <c:v>45.86</c:v>
                </c:pt>
                <c:pt idx="1990">
                  <c:v>73.22</c:v>
                </c:pt>
                <c:pt idx="1991">
                  <c:v>72.5</c:v>
                </c:pt>
                <c:pt idx="1992">
                  <c:v>64.580000000000013</c:v>
                </c:pt>
                <c:pt idx="1993">
                  <c:v>61.7</c:v>
                </c:pt>
                <c:pt idx="1994">
                  <c:v>61.519999999999996</c:v>
                </c:pt>
                <c:pt idx="1995">
                  <c:v>61.16</c:v>
                </c:pt>
                <c:pt idx="1996">
                  <c:v>58.46</c:v>
                </c:pt>
                <c:pt idx="1997">
                  <c:v>58.28</c:v>
                </c:pt>
                <c:pt idx="1998">
                  <c:v>55.040000000000006</c:v>
                </c:pt>
                <c:pt idx="1999">
                  <c:v>54.68</c:v>
                </c:pt>
                <c:pt idx="2000">
                  <c:v>53.06</c:v>
                </c:pt>
                <c:pt idx="2001">
                  <c:v>51.980000000000004</c:v>
                </c:pt>
                <c:pt idx="2002">
                  <c:v>51.980000000000004</c:v>
                </c:pt>
                <c:pt idx="2003">
                  <c:v>51.8</c:v>
                </c:pt>
                <c:pt idx="2004">
                  <c:v>50.36</c:v>
                </c:pt>
                <c:pt idx="2005">
                  <c:v>49.82</c:v>
                </c:pt>
                <c:pt idx="2006">
                  <c:v>47.480000000000004</c:v>
                </c:pt>
                <c:pt idx="2007">
                  <c:v>45.5</c:v>
                </c:pt>
                <c:pt idx="2008">
                  <c:v>71.06</c:v>
                </c:pt>
                <c:pt idx="2009">
                  <c:v>67.64</c:v>
                </c:pt>
                <c:pt idx="2010">
                  <c:v>66.02</c:v>
                </c:pt>
                <c:pt idx="2011">
                  <c:v>65.84</c:v>
                </c:pt>
                <c:pt idx="2012">
                  <c:v>59.900000000000006</c:v>
                </c:pt>
                <c:pt idx="2013">
                  <c:v>58.64</c:v>
                </c:pt>
                <c:pt idx="2014">
                  <c:v>57.92</c:v>
                </c:pt>
                <c:pt idx="2015">
                  <c:v>57.92</c:v>
                </c:pt>
                <c:pt idx="2016">
                  <c:v>57.379999999999995</c:v>
                </c:pt>
                <c:pt idx="2017">
                  <c:v>55.94</c:v>
                </c:pt>
                <c:pt idx="2018">
                  <c:v>55.76</c:v>
                </c:pt>
                <c:pt idx="2019">
                  <c:v>52.34</c:v>
                </c:pt>
                <c:pt idx="2020">
                  <c:v>51.44</c:v>
                </c:pt>
                <c:pt idx="2021">
                  <c:v>50.900000000000006</c:v>
                </c:pt>
                <c:pt idx="2022">
                  <c:v>50.36</c:v>
                </c:pt>
                <c:pt idx="2023">
                  <c:v>49.82</c:v>
                </c:pt>
                <c:pt idx="2024">
                  <c:v>49.28</c:v>
                </c:pt>
                <c:pt idx="2025">
                  <c:v>48.92</c:v>
                </c:pt>
                <c:pt idx="2026">
                  <c:v>47.480000000000004</c:v>
                </c:pt>
                <c:pt idx="2027">
                  <c:v>46.94</c:v>
                </c:pt>
                <c:pt idx="2028">
                  <c:v>46.4</c:v>
                </c:pt>
                <c:pt idx="2029">
                  <c:v>45.68</c:v>
                </c:pt>
                <c:pt idx="2030">
                  <c:v>45.32</c:v>
                </c:pt>
                <c:pt idx="2031">
                  <c:v>78.44</c:v>
                </c:pt>
                <c:pt idx="2032">
                  <c:v>67.64</c:v>
                </c:pt>
                <c:pt idx="2033">
                  <c:v>67.28</c:v>
                </c:pt>
                <c:pt idx="2034">
                  <c:v>65.12</c:v>
                </c:pt>
                <c:pt idx="2035">
                  <c:v>63.319999999999993</c:v>
                </c:pt>
                <c:pt idx="2036">
                  <c:v>62.06</c:v>
                </c:pt>
                <c:pt idx="2037">
                  <c:v>59</c:v>
                </c:pt>
                <c:pt idx="2038">
                  <c:v>58.64</c:v>
                </c:pt>
                <c:pt idx="2039">
                  <c:v>58.28</c:v>
                </c:pt>
                <c:pt idx="2040">
                  <c:v>57.92</c:v>
                </c:pt>
                <c:pt idx="2041">
                  <c:v>55.58</c:v>
                </c:pt>
                <c:pt idx="2042">
                  <c:v>55.400000000000006</c:v>
                </c:pt>
                <c:pt idx="2043">
                  <c:v>54.5</c:v>
                </c:pt>
                <c:pt idx="2044">
                  <c:v>53.42</c:v>
                </c:pt>
                <c:pt idx="2045">
                  <c:v>52.879999999999995</c:v>
                </c:pt>
                <c:pt idx="2046">
                  <c:v>51.8</c:v>
                </c:pt>
                <c:pt idx="2047">
                  <c:v>50</c:v>
                </c:pt>
                <c:pt idx="2048">
                  <c:v>46.94</c:v>
                </c:pt>
                <c:pt idx="2049">
                  <c:v>46.94</c:v>
                </c:pt>
                <c:pt idx="2050">
                  <c:v>46.94</c:v>
                </c:pt>
                <c:pt idx="2051">
                  <c:v>76.64</c:v>
                </c:pt>
                <c:pt idx="2052">
                  <c:v>75.38</c:v>
                </c:pt>
                <c:pt idx="2053">
                  <c:v>68.180000000000007</c:v>
                </c:pt>
                <c:pt idx="2054">
                  <c:v>66.38</c:v>
                </c:pt>
                <c:pt idx="2055">
                  <c:v>66.2</c:v>
                </c:pt>
                <c:pt idx="2056">
                  <c:v>62.96</c:v>
                </c:pt>
                <c:pt idx="2057">
                  <c:v>57.74</c:v>
                </c:pt>
                <c:pt idx="2058">
                  <c:v>57.379999999999995</c:v>
                </c:pt>
                <c:pt idx="2059">
                  <c:v>56.66</c:v>
                </c:pt>
                <c:pt idx="2060">
                  <c:v>55.58</c:v>
                </c:pt>
                <c:pt idx="2061">
                  <c:v>55.400000000000006</c:v>
                </c:pt>
                <c:pt idx="2062">
                  <c:v>55.040000000000006</c:v>
                </c:pt>
                <c:pt idx="2063">
                  <c:v>53.6</c:v>
                </c:pt>
                <c:pt idx="2064">
                  <c:v>50.540000000000006</c:v>
                </c:pt>
                <c:pt idx="2065">
                  <c:v>47.66</c:v>
                </c:pt>
                <c:pt idx="2066">
                  <c:v>47.66</c:v>
                </c:pt>
                <c:pt idx="2067">
                  <c:v>46.04</c:v>
                </c:pt>
                <c:pt idx="2068">
                  <c:v>45.86</c:v>
                </c:pt>
                <c:pt idx="2069">
                  <c:v>45.68</c:v>
                </c:pt>
                <c:pt idx="2070">
                  <c:v>45.32</c:v>
                </c:pt>
                <c:pt idx="2071">
                  <c:v>45.14</c:v>
                </c:pt>
                <c:pt idx="2072">
                  <c:v>77</c:v>
                </c:pt>
                <c:pt idx="2073">
                  <c:v>74.66</c:v>
                </c:pt>
                <c:pt idx="2074">
                  <c:v>71.78</c:v>
                </c:pt>
                <c:pt idx="2075">
                  <c:v>69.080000000000013</c:v>
                </c:pt>
                <c:pt idx="2076">
                  <c:v>69.080000000000013</c:v>
                </c:pt>
                <c:pt idx="2077">
                  <c:v>69.080000000000013</c:v>
                </c:pt>
                <c:pt idx="2078">
                  <c:v>69.080000000000013</c:v>
                </c:pt>
                <c:pt idx="2079">
                  <c:v>68</c:v>
                </c:pt>
                <c:pt idx="2080">
                  <c:v>66.92</c:v>
                </c:pt>
                <c:pt idx="2081">
                  <c:v>66.92</c:v>
                </c:pt>
                <c:pt idx="2082">
                  <c:v>66.92</c:v>
                </c:pt>
                <c:pt idx="2083">
                  <c:v>66.56</c:v>
                </c:pt>
                <c:pt idx="2084">
                  <c:v>66.38</c:v>
                </c:pt>
                <c:pt idx="2085">
                  <c:v>66.02</c:v>
                </c:pt>
                <c:pt idx="2086">
                  <c:v>66.02</c:v>
                </c:pt>
                <c:pt idx="2087">
                  <c:v>65.66</c:v>
                </c:pt>
                <c:pt idx="2088">
                  <c:v>64.94</c:v>
                </c:pt>
                <c:pt idx="2089">
                  <c:v>64.94</c:v>
                </c:pt>
                <c:pt idx="2090">
                  <c:v>64.039999999999992</c:v>
                </c:pt>
                <c:pt idx="2091">
                  <c:v>62.96</c:v>
                </c:pt>
                <c:pt idx="2092">
                  <c:v>62.96</c:v>
                </c:pt>
                <c:pt idx="2093">
                  <c:v>62.96</c:v>
                </c:pt>
                <c:pt idx="2094">
                  <c:v>62.6</c:v>
                </c:pt>
                <c:pt idx="2095">
                  <c:v>60.980000000000004</c:v>
                </c:pt>
                <c:pt idx="2096">
                  <c:v>60.26</c:v>
                </c:pt>
                <c:pt idx="2097">
                  <c:v>60.08</c:v>
                </c:pt>
                <c:pt idx="2098">
                  <c:v>60.08</c:v>
                </c:pt>
                <c:pt idx="2099">
                  <c:v>60.08</c:v>
                </c:pt>
                <c:pt idx="2100">
                  <c:v>59</c:v>
                </c:pt>
                <c:pt idx="2101">
                  <c:v>59</c:v>
                </c:pt>
                <c:pt idx="2102">
                  <c:v>59</c:v>
                </c:pt>
                <c:pt idx="2103">
                  <c:v>57.379999999999995</c:v>
                </c:pt>
                <c:pt idx="2104">
                  <c:v>57.019999999999996</c:v>
                </c:pt>
                <c:pt idx="2105">
                  <c:v>57.019999999999996</c:v>
                </c:pt>
                <c:pt idx="2106">
                  <c:v>57.019999999999996</c:v>
                </c:pt>
                <c:pt idx="2107">
                  <c:v>57.019999999999996</c:v>
                </c:pt>
                <c:pt idx="2108">
                  <c:v>56.3</c:v>
                </c:pt>
                <c:pt idx="2109">
                  <c:v>55.94</c:v>
                </c:pt>
                <c:pt idx="2110">
                  <c:v>55.040000000000006</c:v>
                </c:pt>
                <c:pt idx="2111">
                  <c:v>55.040000000000006</c:v>
                </c:pt>
                <c:pt idx="2112">
                  <c:v>55.040000000000006</c:v>
                </c:pt>
                <c:pt idx="2113">
                  <c:v>54.68</c:v>
                </c:pt>
                <c:pt idx="2114">
                  <c:v>54.5</c:v>
                </c:pt>
                <c:pt idx="2115">
                  <c:v>54.14</c:v>
                </c:pt>
                <c:pt idx="2116">
                  <c:v>53.96</c:v>
                </c:pt>
                <c:pt idx="2117">
                  <c:v>53.06</c:v>
                </c:pt>
                <c:pt idx="2118">
                  <c:v>53.06</c:v>
                </c:pt>
                <c:pt idx="2119">
                  <c:v>51.980000000000004</c:v>
                </c:pt>
                <c:pt idx="2120">
                  <c:v>51.44</c:v>
                </c:pt>
                <c:pt idx="2121">
                  <c:v>51.08</c:v>
                </c:pt>
                <c:pt idx="2122">
                  <c:v>50.36</c:v>
                </c:pt>
                <c:pt idx="2123">
                  <c:v>50</c:v>
                </c:pt>
                <c:pt idx="2124">
                  <c:v>50</c:v>
                </c:pt>
                <c:pt idx="2125">
                  <c:v>49.64</c:v>
                </c:pt>
                <c:pt idx="2126">
                  <c:v>48.92</c:v>
                </c:pt>
                <c:pt idx="2127">
                  <c:v>48.92</c:v>
                </c:pt>
                <c:pt idx="2128">
                  <c:v>48.92</c:v>
                </c:pt>
                <c:pt idx="2129">
                  <c:v>48.019999999999996</c:v>
                </c:pt>
                <c:pt idx="2130">
                  <c:v>48.019999999999996</c:v>
                </c:pt>
                <c:pt idx="2131">
                  <c:v>48.019999999999996</c:v>
                </c:pt>
                <c:pt idx="2132">
                  <c:v>48.019999999999996</c:v>
                </c:pt>
                <c:pt idx="2133">
                  <c:v>48.019999999999996</c:v>
                </c:pt>
                <c:pt idx="2134">
                  <c:v>47.66</c:v>
                </c:pt>
                <c:pt idx="2135">
                  <c:v>47.3</c:v>
                </c:pt>
                <c:pt idx="2136">
                  <c:v>47.3</c:v>
                </c:pt>
                <c:pt idx="2137">
                  <c:v>46.94</c:v>
                </c:pt>
                <c:pt idx="2138">
                  <c:v>46.94</c:v>
                </c:pt>
                <c:pt idx="2139">
                  <c:v>46.94</c:v>
                </c:pt>
                <c:pt idx="2140">
                  <c:v>46.94</c:v>
                </c:pt>
                <c:pt idx="2141">
                  <c:v>46.94</c:v>
                </c:pt>
                <c:pt idx="2142">
                  <c:v>46.22</c:v>
                </c:pt>
                <c:pt idx="2143">
                  <c:v>46.04</c:v>
                </c:pt>
                <c:pt idx="2144">
                  <c:v>46.04</c:v>
                </c:pt>
                <c:pt idx="2145">
                  <c:v>46.04</c:v>
                </c:pt>
                <c:pt idx="2146">
                  <c:v>46.04</c:v>
                </c:pt>
                <c:pt idx="2147">
                  <c:v>46.04</c:v>
                </c:pt>
                <c:pt idx="2148">
                  <c:v>46.04</c:v>
                </c:pt>
                <c:pt idx="2149">
                  <c:v>46.04</c:v>
                </c:pt>
                <c:pt idx="2150">
                  <c:v>46.04</c:v>
                </c:pt>
                <c:pt idx="2151">
                  <c:v>46.04</c:v>
                </c:pt>
                <c:pt idx="2152">
                  <c:v>46.04</c:v>
                </c:pt>
                <c:pt idx="2153">
                  <c:v>46.04</c:v>
                </c:pt>
                <c:pt idx="2154">
                  <c:v>46.04</c:v>
                </c:pt>
                <c:pt idx="2155">
                  <c:v>46.04</c:v>
                </c:pt>
                <c:pt idx="2156">
                  <c:v>44.96</c:v>
                </c:pt>
                <c:pt idx="2157">
                  <c:v>44.96</c:v>
                </c:pt>
                <c:pt idx="2158">
                  <c:v>44.96</c:v>
                </c:pt>
                <c:pt idx="2159">
                  <c:v>44.96</c:v>
                </c:pt>
                <c:pt idx="2160">
                  <c:v>44.96</c:v>
                </c:pt>
                <c:pt idx="2161">
                  <c:v>44.96</c:v>
                </c:pt>
                <c:pt idx="2162">
                  <c:v>44.96</c:v>
                </c:pt>
                <c:pt idx="2163">
                  <c:v>44.96</c:v>
                </c:pt>
                <c:pt idx="2164">
                  <c:v>44.96</c:v>
                </c:pt>
                <c:pt idx="2165">
                  <c:v>44.96</c:v>
                </c:pt>
                <c:pt idx="2166">
                  <c:v>44.96</c:v>
                </c:pt>
                <c:pt idx="2167">
                  <c:v>44.24</c:v>
                </c:pt>
                <c:pt idx="2168">
                  <c:v>44.06</c:v>
                </c:pt>
                <c:pt idx="2169">
                  <c:v>44.06</c:v>
                </c:pt>
                <c:pt idx="2170">
                  <c:v>67.28</c:v>
                </c:pt>
                <c:pt idx="2171">
                  <c:v>64.759999999999991</c:v>
                </c:pt>
                <c:pt idx="2172">
                  <c:v>63.5</c:v>
                </c:pt>
                <c:pt idx="2173">
                  <c:v>63.319999999999993</c:v>
                </c:pt>
                <c:pt idx="2174">
                  <c:v>62.96</c:v>
                </c:pt>
                <c:pt idx="2175">
                  <c:v>62.6</c:v>
                </c:pt>
                <c:pt idx="2176">
                  <c:v>59.900000000000006</c:v>
                </c:pt>
                <c:pt idx="2177">
                  <c:v>57.2</c:v>
                </c:pt>
                <c:pt idx="2178">
                  <c:v>50.540000000000006</c:v>
                </c:pt>
                <c:pt idx="2179">
                  <c:v>49.64</c:v>
                </c:pt>
                <c:pt idx="2180">
                  <c:v>48.2</c:v>
                </c:pt>
                <c:pt idx="2181">
                  <c:v>46.22</c:v>
                </c:pt>
                <c:pt idx="2182">
                  <c:v>46.04</c:v>
                </c:pt>
                <c:pt idx="2183">
                  <c:v>43.7</c:v>
                </c:pt>
                <c:pt idx="2184">
                  <c:v>43.52</c:v>
                </c:pt>
                <c:pt idx="2185">
                  <c:v>75.02</c:v>
                </c:pt>
                <c:pt idx="2186">
                  <c:v>71.06</c:v>
                </c:pt>
                <c:pt idx="2187">
                  <c:v>65.12</c:v>
                </c:pt>
                <c:pt idx="2188">
                  <c:v>64.759999999999991</c:v>
                </c:pt>
                <c:pt idx="2189">
                  <c:v>63.5</c:v>
                </c:pt>
                <c:pt idx="2190">
                  <c:v>62.6</c:v>
                </c:pt>
                <c:pt idx="2191">
                  <c:v>61.7</c:v>
                </c:pt>
                <c:pt idx="2192">
                  <c:v>60.8</c:v>
                </c:pt>
                <c:pt idx="2193">
                  <c:v>58.28</c:v>
                </c:pt>
                <c:pt idx="2194">
                  <c:v>55.400000000000006</c:v>
                </c:pt>
                <c:pt idx="2195">
                  <c:v>53.96</c:v>
                </c:pt>
                <c:pt idx="2196">
                  <c:v>52.879999999999995</c:v>
                </c:pt>
                <c:pt idx="2197">
                  <c:v>51.8</c:v>
                </c:pt>
                <c:pt idx="2198">
                  <c:v>51.44</c:v>
                </c:pt>
                <c:pt idx="2199">
                  <c:v>51.26</c:v>
                </c:pt>
                <c:pt idx="2200">
                  <c:v>50.36</c:v>
                </c:pt>
                <c:pt idx="2201">
                  <c:v>50</c:v>
                </c:pt>
                <c:pt idx="2202">
                  <c:v>49.28</c:v>
                </c:pt>
                <c:pt idx="2203">
                  <c:v>48.56</c:v>
                </c:pt>
                <c:pt idx="2204">
                  <c:v>48.379999999999995</c:v>
                </c:pt>
                <c:pt idx="2205">
                  <c:v>47.120000000000005</c:v>
                </c:pt>
                <c:pt idx="2206">
                  <c:v>46.76</c:v>
                </c:pt>
                <c:pt idx="2207">
                  <c:v>44.96</c:v>
                </c:pt>
                <c:pt idx="2208">
                  <c:v>43.7</c:v>
                </c:pt>
                <c:pt idx="2209">
                  <c:v>73.759999999999991</c:v>
                </c:pt>
                <c:pt idx="2210">
                  <c:v>66.740000000000009</c:v>
                </c:pt>
                <c:pt idx="2211">
                  <c:v>66.56</c:v>
                </c:pt>
                <c:pt idx="2212">
                  <c:v>65.12</c:v>
                </c:pt>
                <c:pt idx="2213">
                  <c:v>64.400000000000006</c:v>
                </c:pt>
                <c:pt idx="2214">
                  <c:v>61.7</c:v>
                </c:pt>
                <c:pt idx="2215">
                  <c:v>55.040000000000006</c:v>
                </c:pt>
                <c:pt idx="2216">
                  <c:v>53.96</c:v>
                </c:pt>
                <c:pt idx="2217">
                  <c:v>53.06</c:v>
                </c:pt>
                <c:pt idx="2218">
                  <c:v>53.06</c:v>
                </c:pt>
                <c:pt idx="2219">
                  <c:v>52.7</c:v>
                </c:pt>
                <c:pt idx="2220">
                  <c:v>52.519999999999996</c:v>
                </c:pt>
                <c:pt idx="2221">
                  <c:v>52.16</c:v>
                </c:pt>
                <c:pt idx="2222">
                  <c:v>52.16</c:v>
                </c:pt>
                <c:pt idx="2223">
                  <c:v>49.82</c:v>
                </c:pt>
                <c:pt idx="2224">
                  <c:v>49.1</c:v>
                </c:pt>
                <c:pt idx="2225">
                  <c:v>47.66</c:v>
                </c:pt>
                <c:pt idx="2226">
                  <c:v>47.3</c:v>
                </c:pt>
                <c:pt idx="2227">
                  <c:v>46.76</c:v>
                </c:pt>
                <c:pt idx="2228">
                  <c:v>45.68</c:v>
                </c:pt>
                <c:pt idx="2229">
                  <c:v>45.5</c:v>
                </c:pt>
                <c:pt idx="2230">
                  <c:v>45.32</c:v>
                </c:pt>
                <c:pt idx="2231">
                  <c:v>44.6</c:v>
                </c:pt>
                <c:pt idx="2232">
                  <c:v>43.52</c:v>
                </c:pt>
                <c:pt idx="2233">
                  <c:v>43.16</c:v>
                </c:pt>
                <c:pt idx="2234">
                  <c:v>66.38</c:v>
                </c:pt>
                <c:pt idx="2235">
                  <c:v>66.2</c:v>
                </c:pt>
                <c:pt idx="2236">
                  <c:v>62.24</c:v>
                </c:pt>
                <c:pt idx="2237">
                  <c:v>61.88</c:v>
                </c:pt>
                <c:pt idx="2238">
                  <c:v>59</c:v>
                </c:pt>
                <c:pt idx="2239">
                  <c:v>58.1</c:v>
                </c:pt>
                <c:pt idx="2240">
                  <c:v>55.94</c:v>
                </c:pt>
                <c:pt idx="2241">
                  <c:v>55.040000000000006</c:v>
                </c:pt>
                <c:pt idx="2242">
                  <c:v>54.32</c:v>
                </c:pt>
                <c:pt idx="2243">
                  <c:v>52.7</c:v>
                </c:pt>
                <c:pt idx="2244">
                  <c:v>51.44</c:v>
                </c:pt>
                <c:pt idx="2245">
                  <c:v>49.82</c:v>
                </c:pt>
                <c:pt idx="2246">
                  <c:v>48.019999999999996</c:v>
                </c:pt>
                <c:pt idx="2247">
                  <c:v>46.76</c:v>
                </c:pt>
                <c:pt idx="2248">
                  <c:v>46.58</c:v>
                </c:pt>
                <c:pt idx="2249">
                  <c:v>46.58</c:v>
                </c:pt>
                <c:pt idx="2250">
                  <c:v>45.5</c:v>
                </c:pt>
                <c:pt idx="2251">
                  <c:v>45.14</c:v>
                </c:pt>
                <c:pt idx="2252">
                  <c:v>44.42</c:v>
                </c:pt>
                <c:pt idx="2253">
                  <c:v>44.24</c:v>
                </c:pt>
                <c:pt idx="2254">
                  <c:v>81.14</c:v>
                </c:pt>
                <c:pt idx="2255">
                  <c:v>75.92</c:v>
                </c:pt>
                <c:pt idx="2256">
                  <c:v>74.300000000000011</c:v>
                </c:pt>
                <c:pt idx="2257">
                  <c:v>73.759999999999991</c:v>
                </c:pt>
                <c:pt idx="2258">
                  <c:v>69.259999999999991</c:v>
                </c:pt>
                <c:pt idx="2259">
                  <c:v>69.080000000000013</c:v>
                </c:pt>
                <c:pt idx="2260">
                  <c:v>69.080000000000013</c:v>
                </c:pt>
                <c:pt idx="2261">
                  <c:v>68</c:v>
                </c:pt>
                <c:pt idx="2262">
                  <c:v>68</c:v>
                </c:pt>
                <c:pt idx="2263">
                  <c:v>68</c:v>
                </c:pt>
                <c:pt idx="2264">
                  <c:v>66.92</c:v>
                </c:pt>
                <c:pt idx="2265">
                  <c:v>65.12</c:v>
                </c:pt>
                <c:pt idx="2266">
                  <c:v>64.039999999999992</c:v>
                </c:pt>
                <c:pt idx="2267">
                  <c:v>62.96</c:v>
                </c:pt>
                <c:pt idx="2268">
                  <c:v>62.78</c:v>
                </c:pt>
                <c:pt idx="2269">
                  <c:v>62.06</c:v>
                </c:pt>
                <c:pt idx="2270">
                  <c:v>62.06</c:v>
                </c:pt>
                <c:pt idx="2271">
                  <c:v>60.980000000000004</c:v>
                </c:pt>
                <c:pt idx="2272">
                  <c:v>60.980000000000004</c:v>
                </c:pt>
                <c:pt idx="2273">
                  <c:v>60.44</c:v>
                </c:pt>
                <c:pt idx="2274">
                  <c:v>60.08</c:v>
                </c:pt>
                <c:pt idx="2275">
                  <c:v>60.08</c:v>
                </c:pt>
                <c:pt idx="2276">
                  <c:v>59.540000000000006</c:v>
                </c:pt>
                <c:pt idx="2277">
                  <c:v>59</c:v>
                </c:pt>
                <c:pt idx="2278">
                  <c:v>59</c:v>
                </c:pt>
                <c:pt idx="2279">
                  <c:v>59</c:v>
                </c:pt>
                <c:pt idx="2280">
                  <c:v>59</c:v>
                </c:pt>
                <c:pt idx="2281">
                  <c:v>59</c:v>
                </c:pt>
                <c:pt idx="2282">
                  <c:v>59</c:v>
                </c:pt>
                <c:pt idx="2283">
                  <c:v>59</c:v>
                </c:pt>
                <c:pt idx="2284">
                  <c:v>57.92</c:v>
                </c:pt>
                <c:pt idx="2285">
                  <c:v>57.92</c:v>
                </c:pt>
                <c:pt idx="2286">
                  <c:v>57.019999999999996</c:v>
                </c:pt>
                <c:pt idx="2287">
                  <c:v>57.019999999999996</c:v>
                </c:pt>
                <c:pt idx="2288">
                  <c:v>57.019999999999996</c:v>
                </c:pt>
                <c:pt idx="2289">
                  <c:v>57.019999999999996</c:v>
                </c:pt>
                <c:pt idx="2290">
                  <c:v>56.3</c:v>
                </c:pt>
                <c:pt idx="2291">
                  <c:v>55.94</c:v>
                </c:pt>
                <c:pt idx="2292">
                  <c:v>55.040000000000006</c:v>
                </c:pt>
                <c:pt idx="2293">
                  <c:v>55.040000000000006</c:v>
                </c:pt>
                <c:pt idx="2294">
                  <c:v>53.96</c:v>
                </c:pt>
                <c:pt idx="2295">
                  <c:v>53.96</c:v>
                </c:pt>
                <c:pt idx="2296">
                  <c:v>53.6</c:v>
                </c:pt>
                <c:pt idx="2297">
                  <c:v>53.6</c:v>
                </c:pt>
                <c:pt idx="2298">
                  <c:v>53.06</c:v>
                </c:pt>
                <c:pt idx="2299">
                  <c:v>53.06</c:v>
                </c:pt>
                <c:pt idx="2300">
                  <c:v>53.06</c:v>
                </c:pt>
                <c:pt idx="2301">
                  <c:v>53.06</c:v>
                </c:pt>
                <c:pt idx="2302">
                  <c:v>52.34</c:v>
                </c:pt>
                <c:pt idx="2303">
                  <c:v>51.980000000000004</c:v>
                </c:pt>
                <c:pt idx="2304">
                  <c:v>51.980000000000004</c:v>
                </c:pt>
                <c:pt idx="2305">
                  <c:v>51.8</c:v>
                </c:pt>
                <c:pt idx="2306">
                  <c:v>51.44</c:v>
                </c:pt>
                <c:pt idx="2307">
                  <c:v>51.08</c:v>
                </c:pt>
                <c:pt idx="2308">
                  <c:v>50</c:v>
                </c:pt>
                <c:pt idx="2309">
                  <c:v>50</c:v>
                </c:pt>
                <c:pt idx="2310">
                  <c:v>48.92</c:v>
                </c:pt>
                <c:pt idx="2311">
                  <c:v>48.92</c:v>
                </c:pt>
                <c:pt idx="2312">
                  <c:v>48.92</c:v>
                </c:pt>
                <c:pt idx="2313">
                  <c:v>48.56</c:v>
                </c:pt>
                <c:pt idx="2314">
                  <c:v>48.019999999999996</c:v>
                </c:pt>
                <c:pt idx="2315">
                  <c:v>47.84</c:v>
                </c:pt>
                <c:pt idx="2316">
                  <c:v>47.3</c:v>
                </c:pt>
                <c:pt idx="2317">
                  <c:v>46.58</c:v>
                </c:pt>
                <c:pt idx="2318">
                  <c:v>46.04</c:v>
                </c:pt>
                <c:pt idx="2319">
                  <c:v>46.04</c:v>
                </c:pt>
                <c:pt idx="2320">
                  <c:v>46.04</c:v>
                </c:pt>
                <c:pt idx="2321">
                  <c:v>45.14</c:v>
                </c:pt>
                <c:pt idx="2322">
                  <c:v>44.96</c:v>
                </c:pt>
                <c:pt idx="2323">
                  <c:v>44.96</c:v>
                </c:pt>
                <c:pt idx="2324">
                  <c:v>44.96</c:v>
                </c:pt>
                <c:pt idx="2325">
                  <c:v>44.96</c:v>
                </c:pt>
                <c:pt idx="2326">
                  <c:v>44.96</c:v>
                </c:pt>
                <c:pt idx="2327">
                  <c:v>44.96</c:v>
                </c:pt>
                <c:pt idx="2328">
                  <c:v>44.96</c:v>
                </c:pt>
                <c:pt idx="2329">
                  <c:v>44.96</c:v>
                </c:pt>
                <c:pt idx="2330">
                  <c:v>44.24</c:v>
                </c:pt>
                <c:pt idx="2331">
                  <c:v>44.24</c:v>
                </c:pt>
                <c:pt idx="2332">
                  <c:v>44.06</c:v>
                </c:pt>
                <c:pt idx="2333">
                  <c:v>44.06</c:v>
                </c:pt>
                <c:pt idx="2334">
                  <c:v>44.06</c:v>
                </c:pt>
                <c:pt idx="2335">
                  <c:v>44.06</c:v>
                </c:pt>
                <c:pt idx="2336">
                  <c:v>44.06</c:v>
                </c:pt>
                <c:pt idx="2337">
                  <c:v>44.06</c:v>
                </c:pt>
                <c:pt idx="2338">
                  <c:v>44.06</c:v>
                </c:pt>
                <c:pt idx="2339">
                  <c:v>44.06</c:v>
                </c:pt>
                <c:pt idx="2340">
                  <c:v>44.06</c:v>
                </c:pt>
                <c:pt idx="2341">
                  <c:v>44.06</c:v>
                </c:pt>
                <c:pt idx="2342">
                  <c:v>44.06</c:v>
                </c:pt>
                <c:pt idx="2343">
                  <c:v>44.06</c:v>
                </c:pt>
                <c:pt idx="2344">
                  <c:v>44.06</c:v>
                </c:pt>
                <c:pt idx="2345">
                  <c:v>43.16</c:v>
                </c:pt>
                <c:pt idx="2346">
                  <c:v>42.980000000000004</c:v>
                </c:pt>
                <c:pt idx="2347">
                  <c:v>42.980000000000004</c:v>
                </c:pt>
                <c:pt idx="2348">
                  <c:v>78.98</c:v>
                </c:pt>
                <c:pt idx="2349">
                  <c:v>73.039999999999992</c:v>
                </c:pt>
                <c:pt idx="2350">
                  <c:v>68.72</c:v>
                </c:pt>
                <c:pt idx="2351">
                  <c:v>68.539999999999992</c:v>
                </c:pt>
                <c:pt idx="2352">
                  <c:v>66.740000000000009</c:v>
                </c:pt>
                <c:pt idx="2353">
                  <c:v>59.72</c:v>
                </c:pt>
                <c:pt idx="2354">
                  <c:v>59.36</c:v>
                </c:pt>
                <c:pt idx="2355">
                  <c:v>58.82</c:v>
                </c:pt>
                <c:pt idx="2356">
                  <c:v>58.1</c:v>
                </c:pt>
                <c:pt idx="2357">
                  <c:v>57.2</c:v>
                </c:pt>
                <c:pt idx="2358">
                  <c:v>56.84</c:v>
                </c:pt>
                <c:pt idx="2359">
                  <c:v>55.76</c:v>
                </c:pt>
                <c:pt idx="2360">
                  <c:v>54.68</c:v>
                </c:pt>
                <c:pt idx="2361">
                  <c:v>52.16</c:v>
                </c:pt>
                <c:pt idx="2362">
                  <c:v>51.8</c:v>
                </c:pt>
                <c:pt idx="2363">
                  <c:v>51.8</c:v>
                </c:pt>
                <c:pt idx="2364">
                  <c:v>50.900000000000006</c:v>
                </c:pt>
                <c:pt idx="2365">
                  <c:v>50.900000000000006</c:v>
                </c:pt>
                <c:pt idx="2366">
                  <c:v>50</c:v>
                </c:pt>
                <c:pt idx="2367">
                  <c:v>50</c:v>
                </c:pt>
                <c:pt idx="2368">
                  <c:v>49.64</c:v>
                </c:pt>
                <c:pt idx="2369">
                  <c:v>49.1</c:v>
                </c:pt>
                <c:pt idx="2370">
                  <c:v>48.92</c:v>
                </c:pt>
                <c:pt idx="2371">
                  <c:v>48.74</c:v>
                </c:pt>
                <c:pt idx="2372">
                  <c:v>47.3</c:v>
                </c:pt>
                <c:pt idx="2373">
                  <c:v>47.3</c:v>
                </c:pt>
                <c:pt idx="2374">
                  <c:v>45.68</c:v>
                </c:pt>
                <c:pt idx="2375">
                  <c:v>45.5</c:v>
                </c:pt>
                <c:pt idx="2376">
                  <c:v>44.42</c:v>
                </c:pt>
                <c:pt idx="2377">
                  <c:v>44.06</c:v>
                </c:pt>
                <c:pt idx="2378">
                  <c:v>69.800000000000011</c:v>
                </c:pt>
                <c:pt idx="2379">
                  <c:v>68.539999999999992</c:v>
                </c:pt>
                <c:pt idx="2380">
                  <c:v>67.28</c:v>
                </c:pt>
                <c:pt idx="2381">
                  <c:v>66.56</c:v>
                </c:pt>
                <c:pt idx="2382">
                  <c:v>65.84</c:v>
                </c:pt>
                <c:pt idx="2383">
                  <c:v>62.42</c:v>
                </c:pt>
                <c:pt idx="2384">
                  <c:v>60.44</c:v>
                </c:pt>
                <c:pt idx="2385">
                  <c:v>59</c:v>
                </c:pt>
                <c:pt idx="2386">
                  <c:v>58.28</c:v>
                </c:pt>
                <c:pt idx="2387">
                  <c:v>55.22</c:v>
                </c:pt>
                <c:pt idx="2388">
                  <c:v>54.86</c:v>
                </c:pt>
                <c:pt idx="2389">
                  <c:v>52.34</c:v>
                </c:pt>
                <c:pt idx="2390">
                  <c:v>52.16</c:v>
                </c:pt>
                <c:pt idx="2391">
                  <c:v>51.980000000000004</c:v>
                </c:pt>
                <c:pt idx="2392">
                  <c:v>50.36</c:v>
                </c:pt>
                <c:pt idx="2393">
                  <c:v>49.64</c:v>
                </c:pt>
                <c:pt idx="2394">
                  <c:v>49.1</c:v>
                </c:pt>
                <c:pt idx="2395">
                  <c:v>47.3</c:v>
                </c:pt>
                <c:pt idx="2396">
                  <c:v>46.94</c:v>
                </c:pt>
                <c:pt idx="2397">
                  <c:v>46.22</c:v>
                </c:pt>
                <c:pt idx="2398">
                  <c:v>46.04</c:v>
                </c:pt>
                <c:pt idx="2399">
                  <c:v>45.86</c:v>
                </c:pt>
                <c:pt idx="2400">
                  <c:v>45.5</c:v>
                </c:pt>
                <c:pt idx="2401">
                  <c:v>45.32</c:v>
                </c:pt>
                <c:pt idx="2402">
                  <c:v>45.32</c:v>
                </c:pt>
                <c:pt idx="2403">
                  <c:v>44.24</c:v>
                </c:pt>
                <c:pt idx="2404">
                  <c:v>44.24</c:v>
                </c:pt>
                <c:pt idx="2405">
                  <c:v>44.06</c:v>
                </c:pt>
                <c:pt idx="2406">
                  <c:v>44.06</c:v>
                </c:pt>
                <c:pt idx="2407">
                  <c:v>68.180000000000007</c:v>
                </c:pt>
                <c:pt idx="2408">
                  <c:v>68</c:v>
                </c:pt>
                <c:pt idx="2409">
                  <c:v>65.66</c:v>
                </c:pt>
                <c:pt idx="2410">
                  <c:v>64.759999999999991</c:v>
                </c:pt>
                <c:pt idx="2411">
                  <c:v>62.24</c:v>
                </c:pt>
                <c:pt idx="2412">
                  <c:v>61.519999999999996</c:v>
                </c:pt>
                <c:pt idx="2413">
                  <c:v>61.519999999999996</c:v>
                </c:pt>
                <c:pt idx="2414">
                  <c:v>57.92</c:v>
                </c:pt>
                <c:pt idx="2415">
                  <c:v>54.68</c:v>
                </c:pt>
                <c:pt idx="2416">
                  <c:v>54.14</c:v>
                </c:pt>
                <c:pt idx="2417">
                  <c:v>53.06</c:v>
                </c:pt>
                <c:pt idx="2418">
                  <c:v>52.7</c:v>
                </c:pt>
                <c:pt idx="2419">
                  <c:v>52.34</c:v>
                </c:pt>
                <c:pt idx="2420">
                  <c:v>51.44</c:v>
                </c:pt>
                <c:pt idx="2421">
                  <c:v>51.26</c:v>
                </c:pt>
                <c:pt idx="2422">
                  <c:v>51.08</c:v>
                </c:pt>
                <c:pt idx="2423">
                  <c:v>50.540000000000006</c:v>
                </c:pt>
                <c:pt idx="2424">
                  <c:v>49.64</c:v>
                </c:pt>
                <c:pt idx="2425">
                  <c:v>46.4</c:v>
                </c:pt>
                <c:pt idx="2426">
                  <c:v>46.4</c:v>
                </c:pt>
                <c:pt idx="2427">
                  <c:v>46.04</c:v>
                </c:pt>
                <c:pt idx="2428">
                  <c:v>44.96</c:v>
                </c:pt>
                <c:pt idx="2429">
                  <c:v>44.78</c:v>
                </c:pt>
                <c:pt idx="2430">
                  <c:v>44.42</c:v>
                </c:pt>
                <c:pt idx="2431">
                  <c:v>44.06</c:v>
                </c:pt>
                <c:pt idx="2432">
                  <c:v>43.879999999999995</c:v>
                </c:pt>
                <c:pt idx="2433">
                  <c:v>74.48</c:v>
                </c:pt>
                <c:pt idx="2434">
                  <c:v>68.36</c:v>
                </c:pt>
                <c:pt idx="2435">
                  <c:v>67.64</c:v>
                </c:pt>
                <c:pt idx="2436">
                  <c:v>67.099999999999994</c:v>
                </c:pt>
                <c:pt idx="2437">
                  <c:v>64.400000000000006</c:v>
                </c:pt>
                <c:pt idx="2438">
                  <c:v>64.039999999999992</c:v>
                </c:pt>
                <c:pt idx="2439">
                  <c:v>62.78</c:v>
                </c:pt>
                <c:pt idx="2440">
                  <c:v>61.7</c:v>
                </c:pt>
                <c:pt idx="2441">
                  <c:v>61.16</c:v>
                </c:pt>
                <c:pt idx="2442">
                  <c:v>59.540000000000006</c:v>
                </c:pt>
                <c:pt idx="2443">
                  <c:v>59</c:v>
                </c:pt>
                <c:pt idx="2444">
                  <c:v>58.28</c:v>
                </c:pt>
                <c:pt idx="2445">
                  <c:v>57.2</c:v>
                </c:pt>
                <c:pt idx="2446">
                  <c:v>55.040000000000006</c:v>
                </c:pt>
                <c:pt idx="2447">
                  <c:v>54.68</c:v>
                </c:pt>
                <c:pt idx="2448">
                  <c:v>53.06</c:v>
                </c:pt>
                <c:pt idx="2449">
                  <c:v>51.8</c:v>
                </c:pt>
                <c:pt idx="2450">
                  <c:v>51.620000000000005</c:v>
                </c:pt>
                <c:pt idx="2451">
                  <c:v>51.26</c:v>
                </c:pt>
                <c:pt idx="2452">
                  <c:v>51.08</c:v>
                </c:pt>
                <c:pt idx="2453">
                  <c:v>51.08</c:v>
                </c:pt>
                <c:pt idx="2454">
                  <c:v>50</c:v>
                </c:pt>
                <c:pt idx="2455">
                  <c:v>48.019999999999996</c:v>
                </c:pt>
                <c:pt idx="2456">
                  <c:v>47.66</c:v>
                </c:pt>
                <c:pt idx="2457">
                  <c:v>46.58</c:v>
                </c:pt>
                <c:pt idx="2458">
                  <c:v>46.4</c:v>
                </c:pt>
                <c:pt idx="2459">
                  <c:v>46.04</c:v>
                </c:pt>
                <c:pt idx="2460">
                  <c:v>46.04</c:v>
                </c:pt>
                <c:pt idx="2461">
                  <c:v>45.5</c:v>
                </c:pt>
                <c:pt idx="2462">
                  <c:v>44.42</c:v>
                </c:pt>
                <c:pt idx="2463">
                  <c:v>42.980000000000004</c:v>
                </c:pt>
                <c:pt idx="2464">
                  <c:v>42.980000000000004</c:v>
                </c:pt>
                <c:pt idx="2465">
                  <c:v>77.539999999999992</c:v>
                </c:pt>
                <c:pt idx="2466">
                  <c:v>76.64</c:v>
                </c:pt>
                <c:pt idx="2467">
                  <c:v>71.960000000000008</c:v>
                </c:pt>
                <c:pt idx="2468">
                  <c:v>68.539999999999992</c:v>
                </c:pt>
                <c:pt idx="2469">
                  <c:v>67.099999999999994</c:v>
                </c:pt>
                <c:pt idx="2470">
                  <c:v>66.2</c:v>
                </c:pt>
                <c:pt idx="2471">
                  <c:v>64.400000000000006</c:v>
                </c:pt>
                <c:pt idx="2472">
                  <c:v>62.06</c:v>
                </c:pt>
                <c:pt idx="2473">
                  <c:v>60.8</c:v>
                </c:pt>
                <c:pt idx="2474">
                  <c:v>59.900000000000006</c:v>
                </c:pt>
                <c:pt idx="2475">
                  <c:v>57.2</c:v>
                </c:pt>
                <c:pt idx="2476">
                  <c:v>52.7</c:v>
                </c:pt>
                <c:pt idx="2477">
                  <c:v>51.08</c:v>
                </c:pt>
                <c:pt idx="2478">
                  <c:v>48.74</c:v>
                </c:pt>
                <c:pt idx="2479">
                  <c:v>46.94</c:v>
                </c:pt>
                <c:pt idx="2480">
                  <c:v>46.04</c:v>
                </c:pt>
                <c:pt idx="2481">
                  <c:v>45.68</c:v>
                </c:pt>
                <c:pt idx="2482">
                  <c:v>44.96</c:v>
                </c:pt>
                <c:pt idx="2483">
                  <c:v>44.78</c:v>
                </c:pt>
                <c:pt idx="2484">
                  <c:v>44.42</c:v>
                </c:pt>
                <c:pt idx="2485">
                  <c:v>44.42</c:v>
                </c:pt>
                <c:pt idx="2486">
                  <c:v>44.42</c:v>
                </c:pt>
                <c:pt idx="2487">
                  <c:v>44.06</c:v>
                </c:pt>
                <c:pt idx="2488">
                  <c:v>43.879999999999995</c:v>
                </c:pt>
                <c:pt idx="2489">
                  <c:v>43.879999999999995</c:v>
                </c:pt>
                <c:pt idx="2490">
                  <c:v>43.879999999999995</c:v>
                </c:pt>
                <c:pt idx="2491">
                  <c:v>43.879999999999995</c:v>
                </c:pt>
                <c:pt idx="2492">
                  <c:v>43.879999999999995</c:v>
                </c:pt>
                <c:pt idx="2493">
                  <c:v>82.759999999999991</c:v>
                </c:pt>
                <c:pt idx="2494">
                  <c:v>77.36</c:v>
                </c:pt>
                <c:pt idx="2495">
                  <c:v>76.460000000000008</c:v>
                </c:pt>
                <c:pt idx="2496">
                  <c:v>71.06</c:v>
                </c:pt>
                <c:pt idx="2497">
                  <c:v>68.539999999999992</c:v>
                </c:pt>
                <c:pt idx="2498">
                  <c:v>68.180000000000007</c:v>
                </c:pt>
                <c:pt idx="2499">
                  <c:v>68</c:v>
                </c:pt>
                <c:pt idx="2500">
                  <c:v>68</c:v>
                </c:pt>
                <c:pt idx="2501">
                  <c:v>66.92</c:v>
                </c:pt>
                <c:pt idx="2502">
                  <c:v>66.92</c:v>
                </c:pt>
                <c:pt idx="2503">
                  <c:v>66.92</c:v>
                </c:pt>
                <c:pt idx="2504">
                  <c:v>66.92</c:v>
                </c:pt>
                <c:pt idx="2505">
                  <c:v>66.02</c:v>
                </c:pt>
                <c:pt idx="2506">
                  <c:v>64.94</c:v>
                </c:pt>
                <c:pt idx="2507">
                  <c:v>64.94</c:v>
                </c:pt>
                <c:pt idx="2508">
                  <c:v>64.94</c:v>
                </c:pt>
                <c:pt idx="2509">
                  <c:v>64.039999999999992</c:v>
                </c:pt>
                <c:pt idx="2510">
                  <c:v>64.039999999999992</c:v>
                </c:pt>
                <c:pt idx="2511">
                  <c:v>64.039999999999992</c:v>
                </c:pt>
                <c:pt idx="2512">
                  <c:v>62.96</c:v>
                </c:pt>
                <c:pt idx="2513">
                  <c:v>61.16</c:v>
                </c:pt>
                <c:pt idx="2514">
                  <c:v>60.980000000000004</c:v>
                </c:pt>
                <c:pt idx="2515">
                  <c:v>59</c:v>
                </c:pt>
                <c:pt idx="2516">
                  <c:v>58.28</c:v>
                </c:pt>
                <c:pt idx="2517">
                  <c:v>57.92</c:v>
                </c:pt>
                <c:pt idx="2518">
                  <c:v>57.92</c:v>
                </c:pt>
                <c:pt idx="2519">
                  <c:v>57.92</c:v>
                </c:pt>
                <c:pt idx="2520">
                  <c:v>57.019999999999996</c:v>
                </c:pt>
                <c:pt idx="2521">
                  <c:v>57.019999999999996</c:v>
                </c:pt>
                <c:pt idx="2522">
                  <c:v>57.019999999999996</c:v>
                </c:pt>
                <c:pt idx="2523">
                  <c:v>57.019999999999996</c:v>
                </c:pt>
                <c:pt idx="2524">
                  <c:v>55.94</c:v>
                </c:pt>
                <c:pt idx="2525">
                  <c:v>55.040000000000006</c:v>
                </c:pt>
                <c:pt idx="2526">
                  <c:v>55.040000000000006</c:v>
                </c:pt>
                <c:pt idx="2527">
                  <c:v>53.96</c:v>
                </c:pt>
                <c:pt idx="2528">
                  <c:v>53.96</c:v>
                </c:pt>
                <c:pt idx="2529">
                  <c:v>53.96</c:v>
                </c:pt>
                <c:pt idx="2530">
                  <c:v>53.96</c:v>
                </c:pt>
                <c:pt idx="2531">
                  <c:v>53.06</c:v>
                </c:pt>
                <c:pt idx="2532">
                  <c:v>53.06</c:v>
                </c:pt>
                <c:pt idx="2533">
                  <c:v>53.06</c:v>
                </c:pt>
                <c:pt idx="2534">
                  <c:v>53.06</c:v>
                </c:pt>
                <c:pt idx="2535">
                  <c:v>53.06</c:v>
                </c:pt>
                <c:pt idx="2536">
                  <c:v>53.06</c:v>
                </c:pt>
                <c:pt idx="2537">
                  <c:v>51.980000000000004</c:v>
                </c:pt>
                <c:pt idx="2538">
                  <c:v>51.980000000000004</c:v>
                </c:pt>
                <c:pt idx="2539">
                  <c:v>51.980000000000004</c:v>
                </c:pt>
                <c:pt idx="2540">
                  <c:v>50</c:v>
                </c:pt>
                <c:pt idx="2541">
                  <c:v>50</c:v>
                </c:pt>
                <c:pt idx="2542">
                  <c:v>50</c:v>
                </c:pt>
                <c:pt idx="2543">
                  <c:v>50</c:v>
                </c:pt>
                <c:pt idx="2544">
                  <c:v>50</c:v>
                </c:pt>
                <c:pt idx="2545">
                  <c:v>50</c:v>
                </c:pt>
                <c:pt idx="2546">
                  <c:v>49.1</c:v>
                </c:pt>
                <c:pt idx="2547">
                  <c:v>48.92</c:v>
                </c:pt>
                <c:pt idx="2548">
                  <c:v>48.92</c:v>
                </c:pt>
                <c:pt idx="2549">
                  <c:v>48.019999999999996</c:v>
                </c:pt>
                <c:pt idx="2550">
                  <c:v>48.019999999999996</c:v>
                </c:pt>
                <c:pt idx="2551">
                  <c:v>48.019999999999996</c:v>
                </c:pt>
                <c:pt idx="2552">
                  <c:v>48.019999999999996</c:v>
                </c:pt>
                <c:pt idx="2553">
                  <c:v>48.019999999999996</c:v>
                </c:pt>
                <c:pt idx="2554">
                  <c:v>46.94</c:v>
                </c:pt>
                <c:pt idx="2555">
                  <c:v>46.94</c:v>
                </c:pt>
                <c:pt idx="2556">
                  <c:v>46.94</c:v>
                </c:pt>
                <c:pt idx="2557">
                  <c:v>46.94</c:v>
                </c:pt>
                <c:pt idx="2558">
                  <c:v>46.4</c:v>
                </c:pt>
                <c:pt idx="2559">
                  <c:v>46.04</c:v>
                </c:pt>
                <c:pt idx="2560">
                  <c:v>46.04</c:v>
                </c:pt>
                <c:pt idx="2561">
                  <c:v>46.04</c:v>
                </c:pt>
                <c:pt idx="2562">
                  <c:v>45.86</c:v>
                </c:pt>
                <c:pt idx="2563">
                  <c:v>45.5</c:v>
                </c:pt>
                <c:pt idx="2564">
                  <c:v>44.96</c:v>
                </c:pt>
                <c:pt idx="2565">
                  <c:v>44.96</c:v>
                </c:pt>
                <c:pt idx="2566">
                  <c:v>44.96</c:v>
                </c:pt>
                <c:pt idx="2567">
                  <c:v>44.96</c:v>
                </c:pt>
                <c:pt idx="2568">
                  <c:v>44.96</c:v>
                </c:pt>
                <c:pt idx="2569">
                  <c:v>44.96</c:v>
                </c:pt>
                <c:pt idx="2570">
                  <c:v>44.96</c:v>
                </c:pt>
                <c:pt idx="2571">
                  <c:v>44.78</c:v>
                </c:pt>
                <c:pt idx="2572">
                  <c:v>44.06</c:v>
                </c:pt>
                <c:pt idx="2573">
                  <c:v>44.06</c:v>
                </c:pt>
                <c:pt idx="2574">
                  <c:v>44.06</c:v>
                </c:pt>
                <c:pt idx="2575">
                  <c:v>44.06</c:v>
                </c:pt>
                <c:pt idx="2576">
                  <c:v>44.06</c:v>
                </c:pt>
                <c:pt idx="2577">
                  <c:v>44.06</c:v>
                </c:pt>
                <c:pt idx="2578">
                  <c:v>43.16</c:v>
                </c:pt>
                <c:pt idx="2579">
                  <c:v>42.980000000000004</c:v>
                </c:pt>
                <c:pt idx="2580">
                  <c:v>42.980000000000004</c:v>
                </c:pt>
                <c:pt idx="2581">
                  <c:v>42.980000000000004</c:v>
                </c:pt>
                <c:pt idx="2582">
                  <c:v>42.980000000000004</c:v>
                </c:pt>
                <c:pt idx="2583">
                  <c:v>42.980000000000004</c:v>
                </c:pt>
                <c:pt idx="2584">
                  <c:v>42.980000000000004</c:v>
                </c:pt>
                <c:pt idx="2585">
                  <c:v>74.12</c:v>
                </c:pt>
                <c:pt idx="2586">
                  <c:v>71.960000000000008</c:v>
                </c:pt>
                <c:pt idx="2587">
                  <c:v>68</c:v>
                </c:pt>
                <c:pt idx="2588">
                  <c:v>66.56</c:v>
                </c:pt>
                <c:pt idx="2589">
                  <c:v>65.300000000000011</c:v>
                </c:pt>
                <c:pt idx="2590">
                  <c:v>65.12</c:v>
                </c:pt>
                <c:pt idx="2591">
                  <c:v>59.900000000000006</c:v>
                </c:pt>
                <c:pt idx="2592">
                  <c:v>59</c:v>
                </c:pt>
                <c:pt idx="2593">
                  <c:v>59</c:v>
                </c:pt>
                <c:pt idx="2594">
                  <c:v>53.24</c:v>
                </c:pt>
                <c:pt idx="2595">
                  <c:v>52.7</c:v>
                </c:pt>
                <c:pt idx="2596">
                  <c:v>49.28</c:v>
                </c:pt>
                <c:pt idx="2597">
                  <c:v>49.1</c:v>
                </c:pt>
                <c:pt idx="2598">
                  <c:v>48.019999999999996</c:v>
                </c:pt>
                <c:pt idx="2599">
                  <c:v>47.84</c:v>
                </c:pt>
                <c:pt idx="2600">
                  <c:v>46.76</c:v>
                </c:pt>
                <c:pt idx="2601">
                  <c:v>45.5</c:v>
                </c:pt>
                <c:pt idx="2602">
                  <c:v>43.879999999999995</c:v>
                </c:pt>
                <c:pt idx="2603">
                  <c:v>43.879999999999995</c:v>
                </c:pt>
                <c:pt idx="2604">
                  <c:v>43.7</c:v>
                </c:pt>
                <c:pt idx="2605">
                  <c:v>43.52</c:v>
                </c:pt>
                <c:pt idx="2606">
                  <c:v>72.680000000000007</c:v>
                </c:pt>
                <c:pt idx="2607">
                  <c:v>69.800000000000011</c:v>
                </c:pt>
                <c:pt idx="2608">
                  <c:v>68.180000000000007</c:v>
                </c:pt>
                <c:pt idx="2609">
                  <c:v>66.740000000000009</c:v>
                </c:pt>
                <c:pt idx="2610">
                  <c:v>65.48</c:v>
                </c:pt>
                <c:pt idx="2611">
                  <c:v>65.12</c:v>
                </c:pt>
                <c:pt idx="2612">
                  <c:v>64.400000000000006</c:v>
                </c:pt>
                <c:pt idx="2613">
                  <c:v>64.039999999999992</c:v>
                </c:pt>
                <c:pt idx="2614">
                  <c:v>61.7</c:v>
                </c:pt>
                <c:pt idx="2615">
                  <c:v>56.120000000000005</c:v>
                </c:pt>
                <c:pt idx="2616">
                  <c:v>54.14</c:v>
                </c:pt>
                <c:pt idx="2617">
                  <c:v>51.44</c:v>
                </c:pt>
                <c:pt idx="2618">
                  <c:v>50.18</c:v>
                </c:pt>
                <c:pt idx="2619">
                  <c:v>49.28</c:v>
                </c:pt>
                <c:pt idx="2620">
                  <c:v>48.56</c:v>
                </c:pt>
                <c:pt idx="2621">
                  <c:v>48.379999999999995</c:v>
                </c:pt>
                <c:pt idx="2622">
                  <c:v>46.76</c:v>
                </c:pt>
                <c:pt idx="2623">
                  <c:v>45.68</c:v>
                </c:pt>
                <c:pt idx="2624">
                  <c:v>45.32</c:v>
                </c:pt>
                <c:pt idx="2625">
                  <c:v>44.78</c:v>
                </c:pt>
                <c:pt idx="2626">
                  <c:v>44.6</c:v>
                </c:pt>
                <c:pt idx="2627">
                  <c:v>44.6</c:v>
                </c:pt>
                <c:pt idx="2628">
                  <c:v>44.6</c:v>
                </c:pt>
                <c:pt idx="2629">
                  <c:v>44.42</c:v>
                </c:pt>
                <c:pt idx="2630">
                  <c:v>82.94</c:v>
                </c:pt>
                <c:pt idx="2631">
                  <c:v>76.64</c:v>
                </c:pt>
                <c:pt idx="2632">
                  <c:v>71.06</c:v>
                </c:pt>
                <c:pt idx="2633">
                  <c:v>69.259999999999991</c:v>
                </c:pt>
                <c:pt idx="2634">
                  <c:v>66.56</c:v>
                </c:pt>
                <c:pt idx="2635">
                  <c:v>65.84</c:v>
                </c:pt>
                <c:pt idx="2636">
                  <c:v>65.12</c:v>
                </c:pt>
                <c:pt idx="2637">
                  <c:v>64.580000000000013</c:v>
                </c:pt>
                <c:pt idx="2638">
                  <c:v>60.44</c:v>
                </c:pt>
                <c:pt idx="2639">
                  <c:v>59.900000000000006</c:v>
                </c:pt>
                <c:pt idx="2640">
                  <c:v>58.64</c:v>
                </c:pt>
                <c:pt idx="2641">
                  <c:v>57.56</c:v>
                </c:pt>
                <c:pt idx="2642">
                  <c:v>56.84</c:v>
                </c:pt>
                <c:pt idx="2643">
                  <c:v>54.68</c:v>
                </c:pt>
                <c:pt idx="2644">
                  <c:v>54.32</c:v>
                </c:pt>
                <c:pt idx="2645">
                  <c:v>53.6</c:v>
                </c:pt>
                <c:pt idx="2646">
                  <c:v>52.7</c:v>
                </c:pt>
                <c:pt idx="2647">
                  <c:v>52.519999999999996</c:v>
                </c:pt>
                <c:pt idx="2648">
                  <c:v>50.540000000000006</c:v>
                </c:pt>
                <c:pt idx="2649">
                  <c:v>48.92</c:v>
                </c:pt>
                <c:pt idx="2650">
                  <c:v>47.84</c:v>
                </c:pt>
                <c:pt idx="2651">
                  <c:v>47.66</c:v>
                </c:pt>
                <c:pt idx="2652">
                  <c:v>47.66</c:v>
                </c:pt>
                <c:pt idx="2653">
                  <c:v>47.480000000000004</c:v>
                </c:pt>
                <c:pt idx="2654">
                  <c:v>46.94</c:v>
                </c:pt>
                <c:pt idx="2655">
                  <c:v>45.14</c:v>
                </c:pt>
                <c:pt idx="2656">
                  <c:v>44.96</c:v>
                </c:pt>
                <c:pt idx="2657">
                  <c:v>44.78</c:v>
                </c:pt>
                <c:pt idx="2658">
                  <c:v>44.6</c:v>
                </c:pt>
                <c:pt idx="2659">
                  <c:v>44.42</c:v>
                </c:pt>
                <c:pt idx="2660">
                  <c:v>44.24</c:v>
                </c:pt>
                <c:pt idx="2661">
                  <c:v>44.06</c:v>
                </c:pt>
                <c:pt idx="2662">
                  <c:v>43.879999999999995</c:v>
                </c:pt>
                <c:pt idx="2663">
                  <c:v>43.7</c:v>
                </c:pt>
                <c:pt idx="2664">
                  <c:v>43.52</c:v>
                </c:pt>
                <c:pt idx="2665">
                  <c:v>42.620000000000005</c:v>
                </c:pt>
                <c:pt idx="2666">
                  <c:v>41.9</c:v>
                </c:pt>
                <c:pt idx="2667">
                  <c:v>41.54</c:v>
                </c:pt>
                <c:pt idx="2668">
                  <c:v>84.2</c:v>
                </c:pt>
                <c:pt idx="2669">
                  <c:v>71.240000000000009</c:v>
                </c:pt>
                <c:pt idx="2670">
                  <c:v>64.039999999999992</c:v>
                </c:pt>
                <c:pt idx="2671">
                  <c:v>61.34</c:v>
                </c:pt>
                <c:pt idx="2672">
                  <c:v>60.44</c:v>
                </c:pt>
                <c:pt idx="2673">
                  <c:v>59.540000000000006</c:v>
                </c:pt>
                <c:pt idx="2674">
                  <c:v>52.519999999999996</c:v>
                </c:pt>
                <c:pt idx="2675">
                  <c:v>51.44</c:v>
                </c:pt>
                <c:pt idx="2676">
                  <c:v>50.36</c:v>
                </c:pt>
                <c:pt idx="2677">
                  <c:v>49.64</c:v>
                </c:pt>
                <c:pt idx="2678">
                  <c:v>48.2</c:v>
                </c:pt>
                <c:pt idx="2679">
                  <c:v>47.66</c:v>
                </c:pt>
                <c:pt idx="2680">
                  <c:v>46.76</c:v>
                </c:pt>
                <c:pt idx="2681">
                  <c:v>45.14</c:v>
                </c:pt>
                <c:pt idx="2682">
                  <c:v>44.6</c:v>
                </c:pt>
                <c:pt idx="2683">
                  <c:v>43.52</c:v>
                </c:pt>
                <c:pt idx="2684">
                  <c:v>43.16</c:v>
                </c:pt>
                <c:pt idx="2685">
                  <c:v>42.620000000000005</c:v>
                </c:pt>
                <c:pt idx="2686">
                  <c:v>42.44</c:v>
                </c:pt>
                <c:pt idx="2687">
                  <c:v>42.44</c:v>
                </c:pt>
                <c:pt idx="2688">
                  <c:v>41.72</c:v>
                </c:pt>
                <c:pt idx="2689">
                  <c:v>73.94</c:v>
                </c:pt>
                <c:pt idx="2690">
                  <c:v>72.14</c:v>
                </c:pt>
                <c:pt idx="2691">
                  <c:v>67.64</c:v>
                </c:pt>
                <c:pt idx="2692">
                  <c:v>67.28</c:v>
                </c:pt>
                <c:pt idx="2693">
                  <c:v>67.28</c:v>
                </c:pt>
                <c:pt idx="2694">
                  <c:v>67.28</c:v>
                </c:pt>
                <c:pt idx="2695">
                  <c:v>57.019999999999996</c:v>
                </c:pt>
                <c:pt idx="2696">
                  <c:v>56.3</c:v>
                </c:pt>
                <c:pt idx="2697">
                  <c:v>55.76</c:v>
                </c:pt>
                <c:pt idx="2698">
                  <c:v>53.6</c:v>
                </c:pt>
                <c:pt idx="2699">
                  <c:v>51.620000000000005</c:v>
                </c:pt>
                <c:pt idx="2700">
                  <c:v>50.900000000000006</c:v>
                </c:pt>
                <c:pt idx="2701">
                  <c:v>50.18</c:v>
                </c:pt>
                <c:pt idx="2702">
                  <c:v>49.28</c:v>
                </c:pt>
                <c:pt idx="2703">
                  <c:v>47.84</c:v>
                </c:pt>
                <c:pt idx="2704">
                  <c:v>47.480000000000004</c:v>
                </c:pt>
                <c:pt idx="2705">
                  <c:v>45.32</c:v>
                </c:pt>
                <c:pt idx="2706">
                  <c:v>45.14</c:v>
                </c:pt>
                <c:pt idx="2707">
                  <c:v>44.96</c:v>
                </c:pt>
                <c:pt idx="2708">
                  <c:v>44.96</c:v>
                </c:pt>
                <c:pt idx="2709">
                  <c:v>44.42</c:v>
                </c:pt>
                <c:pt idx="2710">
                  <c:v>43.879999999999995</c:v>
                </c:pt>
                <c:pt idx="2711">
                  <c:v>42.8</c:v>
                </c:pt>
                <c:pt idx="2712">
                  <c:v>42.620000000000005</c:v>
                </c:pt>
                <c:pt idx="2713">
                  <c:v>42.44</c:v>
                </c:pt>
                <c:pt idx="2714">
                  <c:v>78.98</c:v>
                </c:pt>
                <c:pt idx="2715">
                  <c:v>74.66</c:v>
                </c:pt>
                <c:pt idx="2716">
                  <c:v>69.98</c:v>
                </c:pt>
                <c:pt idx="2717">
                  <c:v>67.28</c:v>
                </c:pt>
                <c:pt idx="2718">
                  <c:v>66.02</c:v>
                </c:pt>
                <c:pt idx="2719">
                  <c:v>66.02</c:v>
                </c:pt>
                <c:pt idx="2720">
                  <c:v>66.02</c:v>
                </c:pt>
                <c:pt idx="2721">
                  <c:v>66.02</c:v>
                </c:pt>
                <c:pt idx="2722">
                  <c:v>64.94</c:v>
                </c:pt>
                <c:pt idx="2723">
                  <c:v>64.94</c:v>
                </c:pt>
                <c:pt idx="2724">
                  <c:v>64.94</c:v>
                </c:pt>
                <c:pt idx="2725">
                  <c:v>64.759999999999991</c:v>
                </c:pt>
                <c:pt idx="2726">
                  <c:v>64.039999999999992</c:v>
                </c:pt>
                <c:pt idx="2727">
                  <c:v>64.039999999999992</c:v>
                </c:pt>
                <c:pt idx="2728">
                  <c:v>64.039999999999992</c:v>
                </c:pt>
                <c:pt idx="2729">
                  <c:v>62.96</c:v>
                </c:pt>
                <c:pt idx="2730">
                  <c:v>62.96</c:v>
                </c:pt>
                <c:pt idx="2731">
                  <c:v>62.06</c:v>
                </c:pt>
                <c:pt idx="2732">
                  <c:v>62.06</c:v>
                </c:pt>
                <c:pt idx="2733">
                  <c:v>60.980000000000004</c:v>
                </c:pt>
                <c:pt idx="2734">
                  <c:v>59</c:v>
                </c:pt>
                <c:pt idx="2735">
                  <c:v>56.480000000000004</c:v>
                </c:pt>
                <c:pt idx="2736">
                  <c:v>55.58</c:v>
                </c:pt>
                <c:pt idx="2737">
                  <c:v>55.040000000000006</c:v>
                </c:pt>
                <c:pt idx="2738">
                  <c:v>55.040000000000006</c:v>
                </c:pt>
                <c:pt idx="2739">
                  <c:v>54.14</c:v>
                </c:pt>
                <c:pt idx="2740">
                  <c:v>54.14</c:v>
                </c:pt>
                <c:pt idx="2741">
                  <c:v>53.96</c:v>
                </c:pt>
                <c:pt idx="2742">
                  <c:v>53.96</c:v>
                </c:pt>
                <c:pt idx="2743">
                  <c:v>53.06</c:v>
                </c:pt>
                <c:pt idx="2744">
                  <c:v>53.06</c:v>
                </c:pt>
                <c:pt idx="2745">
                  <c:v>51.980000000000004</c:v>
                </c:pt>
                <c:pt idx="2746">
                  <c:v>51.08</c:v>
                </c:pt>
                <c:pt idx="2747">
                  <c:v>51.08</c:v>
                </c:pt>
                <c:pt idx="2748">
                  <c:v>51.08</c:v>
                </c:pt>
                <c:pt idx="2749">
                  <c:v>51.08</c:v>
                </c:pt>
                <c:pt idx="2750">
                  <c:v>51.08</c:v>
                </c:pt>
                <c:pt idx="2751">
                  <c:v>50</c:v>
                </c:pt>
                <c:pt idx="2752">
                  <c:v>50</c:v>
                </c:pt>
                <c:pt idx="2753">
                  <c:v>49.82</c:v>
                </c:pt>
                <c:pt idx="2754">
                  <c:v>48.019999999999996</c:v>
                </c:pt>
                <c:pt idx="2755">
                  <c:v>48.019999999999996</c:v>
                </c:pt>
                <c:pt idx="2756">
                  <c:v>48.019999999999996</c:v>
                </c:pt>
                <c:pt idx="2757">
                  <c:v>47.84</c:v>
                </c:pt>
                <c:pt idx="2758">
                  <c:v>47.66</c:v>
                </c:pt>
                <c:pt idx="2759">
                  <c:v>46.94</c:v>
                </c:pt>
                <c:pt idx="2760">
                  <c:v>46.94</c:v>
                </c:pt>
                <c:pt idx="2761">
                  <c:v>46.94</c:v>
                </c:pt>
                <c:pt idx="2762">
                  <c:v>46.94</c:v>
                </c:pt>
                <c:pt idx="2763">
                  <c:v>46.4</c:v>
                </c:pt>
                <c:pt idx="2764">
                  <c:v>46.04</c:v>
                </c:pt>
                <c:pt idx="2765">
                  <c:v>46.04</c:v>
                </c:pt>
                <c:pt idx="2766">
                  <c:v>46.04</c:v>
                </c:pt>
                <c:pt idx="2767">
                  <c:v>46.04</c:v>
                </c:pt>
                <c:pt idx="2768">
                  <c:v>46.04</c:v>
                </c:pt>
                <c:pt idx="2769">
                  <c:v>46.04</c:v>
                </c:pt>
                <c:pt idx="2770">
                  <c:v>46.04</c:v>
                </c:pt>
                <c:pt idx="2771">
                  <c:v>45.32</c:v>
                </c:pt>
                <c:pt idx="2772">
                  <c:v>45.14</c:v>
                </c:pt>
                <c:pt idx="2773">
                  <c:v>45.14</c:v>
                </c:pt>
                <c:pt idx="2774">
                  <c:v>44.96</c:v>
                </c:pt>
                <c:pt idx="2775">
                  <c:v>44.96</c:v>
                </c:pt>
                <c:pt idx="2776">
                  <c:v>44.96</c:v>
                </c:pt>
                <c:pt idx="2777">
                  <c:v>44.96</c:v>
                </c:pt>
                <c:pt idx="2778">
                  <c:v>44.96</c:v>
                </c:pt>
                <c:pt idx="2779">
                  <c:v>44.6</c:v>
                </c:pt>
                <c:pt idx="2780">
                  <c:v>44.24</c:v>
                </c:pt>
                <c:pt idx="2781">
                  <c:v>44.06</c:v>
                </c:pt>
                <c:pt idx="2782">
                  <c:v>44.06</c:v>
                </c:pt>
                <c:pt idx="2783">
                  <c:v>44.06</c:v>
                </c:pt>
                <c:pt idx="2784">
                  <c:v>44.06</c:v>
                </c:pt>
                <c:pt idx="2785">
                  <c:v>44.06</c:v>
                </c:pt>
                <c:pt idx="2786">
                  <c:v>44.06</c:v>
                </c:pt>
                <c:pt idx="2787">
                  <c:v>44.06</c:v>
                </c:pt>
                <c:pt idx="2788">
                  <c:v>43.16</c:v>
                </c:pt>
                <c:pt idx="2789">
                  <c:v>42.980000000000004</c:v>
                </c:pt>
                <c:pt idx="2790">
                  <c:v>42.980000000000004</c:v>
                </c:pt>
                <c:pt idx="2791">
                  <c:v>42.980000000000004</c:v>
                </c:pt>
                <c:pt idx="2792">
                  <c:v>42.620000000000005</c:v>
                </c:pt>
                <c:pt idx="2793">
                  <c:v>42.08</c:v>
                </c:pt>
                <c:pt idx="2794">
                  <c:v>42.08</c:v>
                </c:pt>
                <c:pt idx="2795">
                  <c:v>42.08</c:v>
                </c:pt>
                <c:pt idx="2796">
                  <c:v>42.08</c:v>
                </c:pt>
                <c:pt idx="2797">
                  <c:v>42.08</c:v>
                </c:pt>
                <c:pt idx="2798">
                  <c:v>41.72</c:v>
                </c:pt>
                <c:pt idx="2799">
                  <c:v>41.54</c:v>
                </c:pt>
                <c:pt idx="2800">
                  <c:v>41.36</c:v>
                </c:pt>
                <c:pt idx="2801">
                  <c:v>41</c:v>
                </c:pt>
                <c:pt idx="2802">
                  <c:v>73.94</c:v>
                </c:pt>
                <c:pt idx="2803">
                  <c:v>68.72</c:v>
                </c:pt>
                <c:pt idx="2804">
                  <c:v>66.92</c:v>
                </c:pt>
                <c:pt idx="2805">
                  <c:v>65.84</c:v>
                </c:pt>
                <c:pt idx="2806">
                  <c:v>64.580000000000013</c:v>
                </c:pt>
                <c:pt idx="2807">
                  <c:v>64.580000000000013</c:v>
                </c:pt>
                <c:pt idx="2808">
                  <c:v>60.980000000000004</c:v>
                </c:pt>
                <c:pt idx="2809">
                  <c:v>60.08</c:v>
                </c:pt>
                <c:pt idx="2810">
                  <c:v>51.620000000000005</c:v>
                </c:pt>
                <c:pt idx="2811">
                  <c:v>49.64</c:v>
                </c:pt>
                <c:pt idx="2812">
                  <c:v>49.28</c:v>
                </c:pt>
                <c:pt idx="2813">
                  <c:v>49.1</c:v>
                </c:pt>
                <c:pt idx="2814">
                  <c:v>48.2</c:v>
                </c:pt>
                <c:pt idx="2815">
                  <c:v>47.120000000000005</c:v>
                </c:pt>
                <c:pt idx="2816">
                  <c:v>46.58</c:v>
                </c:pt>
                <c:pt idx="2817">
                  <c:v>44.78</c:v>
                </c:pt>
                <c:pt idx="2818">
                  <c:v>44.42</c:v>
                </c:pt>
                <c:pt idx="2819">
                  <c:v>43.7</c:v>
                </c:pt>
                <c:pt idx="2820">
                  <c:v>43.16</c:v>
                </c:pt>
                <c:pt idx="2821">
                  <c:v>41.18</c:v>
                </c:pt>
                <c:pt idx="2822">
                  <c:v>41.18</c:v>
                </c:pt>
                <c:pt idx="2823">
                  <c:v>69.080000000000013</c:v>
                </c:pt>
                <c:pt idx="2824">
                  <c:v>66.92</c:v>
                </c:pt>
                <c:pt idx="2825">
                  <c:v>64.22</c:v>
                </c:pt>
                <c:pt idx="2826">
                  <c:v>60.8</c:v>
                </c:pt>
                <c:pt idx="2827">
                  <c:v>59.900000000000006</c:v>
                </c:pt>
                <c:pt idx="2828">
                  <c:v>59.18</c:v>
                </c:pt>
                <c:pt idx="2829">
                  <c:v>58.82</c:v>
                </c:pt>
                <c:pt idx="2830">
                  <c:v>55.040000000000006</c:v>
                </c:pt>
                <c:pt idx="2831">
                  <c:v>54.86</c:v>
                </c:pt>
                <c:pt idx="2832">
                  <c:v>54.32</c:v>
                </c:pt>
                <c:pt idx="2833">
                  <c:v>54.14</c:v>
                </c:pt>
                <c:pt idx="2834">
                  <c:v>53.78</c:v>
                </c:pt>
                <c:pt idx="2835">
                  <c:v>52.879999999999995</c:v>
                </c:pt>
                <c:pt idx="2836">
                  <c:v>49.82</c:v>
                </c:pt>
                <c:pt idx="2837">
                  <c:v>49.46</c:v>
                </c:pt>
                <c:pt idx="2838">
                  <c:v>49.1</c:v>
                </c:pt>
                <c:pt idx="2839">
                  <c:v>48.379999999999995</c:v>
                </c:pt>
                <c:pt idx="2840">
                  <c:v>47.84</c:v>
                </c:pt>
                <c:pt idx="2841">
                  <c:v>46.22</c:v>
                </c:pt>
                <c:pt idx="2842">
                  <c:v>46.04</c:v>
                </c:pt>
                <c:pt idx="2843">
                  <c:v>45.14</c:v>
                </c:pt>
                <c:pt idx="2844">
                  <c:v>44.06</c:v>
                </c:pt>
                <c:pt idx="2845">
                  <c:v>43.52</c:v>
                </c:pt>
                <c:pt idx="2846">
                  <c:v>41.36</c:v>
                </c:pt>
                <c:pt idx="2847">
                  <c:v>41.18</c:v>
                </c:pt>
                <c:pt idx="2848">
                  <c:v>41.18</c:v>
                </c:pt>
                <c:pt idx="2849">
                  <c:v>41</c:v>
                </c:pt>
                <c:pt idx="2850">
                  <c:v>40.46</c:v>
                </c:pt>
                <c:pt idx="2851">
                  <c:v>40.46</c:v>
                </c:pt>
                <c:pt idx="2852">
                  <c:v>54.68</c:v>
                </c:pt>
                <c:pt idx="2853">
                  <c:v>51.08</c:v>
                </c:pt>
                <c:pt idx="2854">
                  <c:v>50.72</c:v>
                </c:pt>
                <c:pt idx="2855">
                  <c:v>47.84</c:v>
                </c:pt>
                <c:pt idx="2856">
                  <c:v>47.66</c:v>
                </c:pt>
                <c:pt idx="2857">
                  <c:v>47.66</c:v>
                </c:pt>
                <c:pt idx="2858">
                  <c:v>46.22</c:v>
                </c:pt>
                <c:pt idx="2859">
                  <c:v>45.14</c:v>
                </c:pt>
                <c:pt idx="2860">
                  <c:v>44.96</c:v>
                </c:pt>
                <c:pt idx="2861">
                  <c:v>44.24</c:v>
                </c:pt>
                <c:pt idx="2862">
                  <c:v>43.7</c:v>
                </c:pt>
                <c:pt idx="2863">
                  <c:v>43.52</c:v>
                </c:pt>
                <c:pt idx="2864">
                  <c:v>69.62</c:v>
                </c:pt>
                <c:pt idx="2865">
                  <c:v>69.62</c:v>
                </c:pt>
                <c:pt idx="2866">
                  <c:v>69.259999999999991</c:v>
                </c:pt>
                <c:pt idx="2867">
                  <c:v>67.28</c:v>
                </c:pt>
                <c:pt idx="2868">
                  <c:v>64.580000000000013</c:v>
                </c:pt>
                <c:pt idx="2869">
                  <c:v>62.24</c:v>
                </c:pt>
                <c:pt idx="2870">
                  <c:v>60.26</c:v>
                </c:pt>
                <c:pt idx="2871">
                  <c:v>53.96</c:v>
                </c:pt>
                <c:pt idx="2872">
                  <c:v>46.58</c:v>
                </c:pt>
                <c:pt idx="2873">
                  <c:v>46.4</c:v>
                </c:pt>
                <c:pt idx="2874">
                  <c:v>46.04</c:v>
                </c:pt>
                <c:pt idx="2875">
                  <c:v>45.86</c:v>
                </c:pt>
                <c:pt idx="2876">
                  <c:v>44.78</c:v>
                </c:pt>
                <c:pt idx="2877">
                  <c:v>44.06</c:v>
                </c:pt>
                <c:pt idx="2878">
                  <c:v>43.34</c:v>
                </c:pt>
                <c:pt idx="2879">
                  <c:v>43.16</c:v>
                </c:pt>
                <c:pt idx="2880">
                  <c:v>42.08</c:v>
                </c:pt>
                <c:pt idx="2881">
                  <c:v>41.54</c:v>
                </c:pt>
                <c:pt idx="2882">
                  <c:v>82.94</c:v>
                </c:pt>
                <c:pt idx="2883">
                  <c:v>82.94</c:v>
                </c:pt>
                <c:pt idx="2884">
                  <c:v>82.039999999999992</c:v>
                </c:pt>
                <c:pt idx="2885">
                  <c:v>82.039999999999992</c:v>
                </c:pt>
                <c:pt idx="2886">
                  <c:v>71.960000000000008</c:v>
                </c:pt>
                <c:pt idx="2887">
                  <c:v>71.960000000000008</c:v>
                </c:pt>
                <c:pt idx="2888">
                  <c:v>71.960000000000008</c:v>
                </c:pt>
                <c:pt idx="2889">
                  <c:v>71.06</c:v>
                </c:pt>
                <c:pt idx="2890">
                  <c:v>69.080000000000013</c:v>
                </c:pt>
                <c:pt idx="2891">
                  <c:v>68.36</c:v>
                </c:pt>
                <c:pt idx="2892">
                  <c:v>67.460000000000008</c:v>
                </c:pt>
                <c:pt idx="2893">
                  <c:v>67.28</c:v>
                </c:pt>
                <c:pt idx="2894">
                  <c:v>67.099999999999994</c:v>
                </c:pt>
                <c:pt idx="2895">
                  <c:v>66.92</c:v>
                </c:pt>
                <c:pt idx="2896">
                  <c:v>66.02</c:v>
                </c:pt>
                <c:pt idx="2897">
                  <c:v>65.84</c:v>
                </c:pt>
                <c:pt idx="2898">
                  <c:v>64.94</c:v>
                </c:pt>
                <c:pt idx="2899">
                  <c:v>64.94</c:v>
                </c:pt>
                <c:pt idx="2900">
                  <c:v>64.94</c:v>
                </c:pt>
                <c:pt idx="2901">
                  <c:v>64.94</c:v>
                </c:pt>
                <c:pt idx="2902">
                  <c:v>64.039999999999992</c:v>
                </c:pt>
                <c:pt idx="2903">
                  <c:v>61.519999999999996</c:v>
                </c:pt>
                <c:pt idx="2904">
                  <c:v>60.980000000000004</c:v>
                </c:pt>
                <c:pt idx="2905">
                  <c:v>60.980000000000004</c:v>
                </c:pt>
                <c:pt idx="2906">
                  <c:v>60.980000000000004</c:v>
                </c:pt>
                <c:pt idx="2907">
                  <c:v>60.620000000000005</c:v>
                </c:pt>
                <c:pt idx="2908">
                  <c:v>60.08</c:v>
                </c:pt>
                <c:pt idx="2909">
                  <c:v>60.08</c:v>
                </c:pt>
                <c:pt idx="2910">
                  <c:v>60.08</c:v>
                </c:pt>
                <c:pt idx="2911">
                  <c:v>59.900000000000006</c:v>
                </c:pt>
                <c:pt idx="2912">
                  <c:v>58.46</c:v>
                </c:pt>
                <c:pt idx="2913">
                  <c:v>57.92</c:v>
                </c:pt>
                <c:pt idx="2914">
                  <c:v>57.92</c:v>
                </c:pt>
                <c:pt idx="2915">
                  <c:v>57.019999999999996</c:v>
                </c:pt>
                <c:pt idx="2916">
                  <c:v>57.019999999999996</c:v>
                </c:pt>
                <c:pt idx="2917">
                  <c:v>57.019999999999996</c:v>
                </c:pt>
                <c:pt idx="2918">
                  <c:v>55.94</c:v>
                </c:pt>
                <c:pt idx="2919">
                  <c:v>55.040000000000006</c:v>
                </c:pt>
                <c:pt idx="2920">
                  <c:v>55.040000000000006</c:v>
                </c:pt>
                <c:pt idx="2921">
                  <c:v>55.040000000000006</c:v>
                </c:pt>
                <c:pt idx="2922">
                  <c:v>53.96</c:v>
                </c:pt>
                <c:pt idx="2923">
                  <c:v>53.96</c:v>
                </c:pt>
                <c:pt idx="2924">
                  <c:v>53.96</c:v>
                </c:pt>
                <c:pt idx="2925">
                  <c:v>53.06</c:v>
                </c:pt>
                <c:pt idx="2926">
                  <c:v>53.06</c:v>
                </c:pt>
                <c:pt idx="2927">
                  <c:v>51.08</c:v>
                </c:pt>
                <c:pt idx="2928">
                  <c:v>51.08</c:v>
                </c:pt>
                <c:pt idx="2929">
                  <c:v>51.08</c:v>
                </c:pt>
                <c:pt idx="2930">
                  <c:v>48.92</c:v>
                </c:pt>
                <c:pt idx="2931">
                  <c:v>48.019999999999996</c:v>
                </c:pt>
                <c:pt idx="2932">
                  <c:v>48.019999999999996</c:v>
                </c:pt>
                <c:pt idx="2933">
                  <c:v>46.94</c:v>
                </c:pt>
                <c:pt idx="2934">
                  <c:v>46.76</c:v>
                </c:pt>
                <c:pt idx="2935">
                  <c:v>46.4</c:v>
                </c:pt>
                <c:pt idx="2936">
                  <c:v>46.04</c:v>
                </c:pt>
                <c:pt idx="2937">
                  <c:v>46.04</c:v>
                </c:pt>
                <c:pt idx="2938">
                  <c:v>46.04</c:v>
                </c:pt>
                <c:pt idx="2939">
                  <c:v>46.04</c:v>
                </c:pt>
                <c:pt idx="2940">
                  <c:v>46.04</c:v>
                </c:pt>
                <c:pt idx="2941">
                  <c:v>46.04</c:v>
                </c:pt>
                <c:pt idx="2942">
                  <c:v>46.04</c:v>
                </c:pt>
                <c:pt idx="2943">
                  <c:v>44.96</c:v>
                </c:pt>
                <c:pt idx="2944">
                  <c:v>44.96</c:v>
                </c:pt>
                <c:pt idx="2945">
                  <c:v>44.96</c:v>
                </c:pt>
                <c:pt idx="2946">
                  <c:v>44.96</c:v>
                </c:pt>
                <c:pt idx="2947">
                  <c:v>44.78</c:v>
                </c:pt>
                <c:pt idx="2948">
                  <c:v>44.24</c:v>
                </c:pt>
                <c:pt idx="2949">
                  <c:v>44.06</c:v>
                </c:pt>
                <c:pt idx="2950">
                  <c:v>44.06</c:v>
                </c:pt>
                <c:pt idx="2951">
                  <c:v>44.06</c:v>
                </c:pt>
                <c:pt idx="2952">
                  <c:v>44.06</c:v>
                </c:pt>
                <c:pt idx="2953">
                  <c:v>44.06</c:v>
                </c:pt>
                <c:pt idx="2954">
                  <c:v>44.06</c:v>
                </c:pt>
                <c:pt idx="2955">
                  <c:v>44.06</c:v>
                </c:pt>
                <c:pt idx="2956">
                  <c:v>44.06</c:v>
                </c:pt>
                <c:pt idx="2957">
                  <c:v>43.879999999999995</c:v>
                </c:pt>
                <c:pt idx="2958">
                  <c:v>42.980000000000004</c:v>
                </c:pt>
                <c:pt idx="2959">
                  <c:v>42.980000000000004</c:v>
                </c:pt>
                <c:pt idx="2960">
                  <c:v>42.980000000000004</c:v>
                </c:pt>
                <c:pt idx="2961">
                  <c:v>42.980000000000004</c:v>
                </c:pt>
                <c:pt idx="2962">
                  <c:v>42.980000000000004</c:v>
                </c:pt>
                <c:pt idx="2963">
                  <c:v>42.980000000000004</c:v>
                </c:pt>
                <c:pt idx="2964">
                  <c:v>42.8</c:v>
                </c:pt>
                <c:pt idx="2965">
                  <c:v>42.08</c:v>
                </c:pt>
                <c:pt idx="2966">
                  <c:v>42.08</c:v>
                </c:pt>
                <c:pt idx="2967">
                  <c:v>42.08</c:v>
                </c:pt>
                <c:pt idx="2968">
                  <c:v>42.08</c:v>
                </c:pt>
                <c:pt idx="2969">
                  <c:v>42.08</c:v>
                </c:pt>
                <c:pt idx="2970">
                  <c:v>42.08</c:v>
                </c:pt>
                <c:pt idx="2971">
                  <c:v>41.18</c:v>
                </c:pt>
                <c:pt idx="2972">
                  <c:v>41.18</c:v>
                </c:pt>
                <c:pt idx="2973">
                  <c:v>41</c:v>
                </c:pt>
                <c:pt idx="2974">
                  <c:v>41</c:v>
                </c:pt>
                <c:pt idx="2975">
                  <c:v>41</c:v>
                </c:pt>
                <c:pt idx="2976">
                  <c:v>40.82</c:v>
                </c:pt>
                <c:pt idx="2977">
                  <c:v>39.92</c:v>
                </c:pt>
                <c:pt idx="2978">
                  <c:v>75.2</c:v>
                </c:pt>
                <c:pt idx="2979">
                  <c:v>73.22</c:v>
                </c:pt>
                <c:pt idx="2980">
                  <c:v>64.759999999999991</c:v>
                </c:pt>
                <c:pt idx="2981">
                  <c:v>63.5</c:v>
                </c:pt>
                <c:pt idx="2982">
                  <c:v>56.84</c:v>
                </c:pt>
                <c:pt idx="2983">
                  <c:v>54.68</c:v>
                </c:pt>
                <c:pt idx="2984">
                  <c:v>54.32</c:v>
                </c:pt>
                <c:pt idx="2985">
                  <c:v>53.78</c:v>
                </c:pt>
                <c:pt idx="2986">
                  <c:v>53.6</c:v>
                </c:pt>
                <c:pt idx="2987">
                  <c:v>53.42</c:v>
                </c:pt>
                <c:pt idx="2988">
                  <c:v>50.36</c:v>
                </c:pt>
                <c:pt idx="2989">
                  <c:v>47.84</c:v>
                </c:pt>
                <c:pt idx="2990">
                  <c:v>46.4</c:v>
                </c:pt>
                <c:pt idx="2991">
                  <c:v>46.22</c:v>
                </c:pt>
                <c:pt idx="2992">
                  <c:v>46.04</c:v>
                </c:pt>
                <c:pt idx="2993">
                  <c:v>45.32</c:v>
                </c:pt>
                <c:pt idx="2994">
                  <c:v>44.06</c:v>
                </c:pt>
                <c:pt idx="2995">
                  <c:v>41.18</c:v>
                </c:pt>
                <c:pt idx="2996">
                  <c:v>76.64</c:v>
                </c:pt>
                <c:pt idx="2997">
                  <c:v>76.099999999999994</c:v>
                </c:pt>
                <c:pt idx="2998">
                  <c:v>70.7</c:v>
                </c:pt>
                <c:pt idx="2999">
                  <c:v>54.86</c:v>
                </c:pt>
                <c:pt idx="3000">
                  <c:v>54.68</c:v>
                </c:pt>
                <c:pt idx="3001">
                  <c:v>53.06</c:v>
                </c:pt>
                <c:pt idx="3002">
                  <c:v>51.44</c:v>
                </c:pt>
                <c:pt idx="3003">
                  <c:v>50</c:v>
                </c:pt>
                <c:pt idx="3004">
                  <c:v>46.58</c:v>
                </c:pt>
                <c:pt idx="3005">
                  <c:v>45.14</c:v>
                </c:pt>
                <c:pt idx="3006">
                  <c:v>43.879999999999995</c:v>
                </c:pt>
                <c:pt idx="3007">
                  <c:v>43.7</c:v>
                </c:pt>
                <c:pt idx="3008">
                  <c:v>42.44</c:v>
                </c:pt>
                <c:pt idx="3009">
                  <c:v>41.36</c:v>
                </c:pt>
                <c:pt idx="3010">
                  <c:v>67.460000000000008</c:v>
                </c:pt>
                <c:pt idx="3011">
                  <c:v>65.66</c:v>
                </c:pt>
                <c:pt idx="3012">
                  <c:v>65.66</c:v>
                </c:pt>
                <c:pt idx="3013">
                  <c:v>63.86</c:v>
                </c:pt>
                <c:pt idx="3014">
                  <c:v>59.540000000000006</c:v>
                </c:pt>
                <c:pt idx="3015">
                  <c:v>58.64</c:v>
                </c:pt>
                <c:pt idx="3016">
                  <c:v>55.22</c:v>
                </c:pt>
                <c:pt idx="3017">
                  <c:v>51.8</c:v>
                </c:pt>
                <c:pt idx="3018">
                  <c:v>51.08</c:v>
                </c:pt>
                <c:pt idx="3019">
                  <c:v>48.2</c:v>
                </c:pt>
                <c:pt idx="3020">
                  <c:v>44.24</c:v>
                </c:pt>
                <c:pt idx="3021">
                  <c:v>42.620000000000005</c:v>
                </c:pt>
                <c:pt idx="3022">
                  <c:v>42.08</c:v>
                </c:pt>
                <c:pt idx="3023">
                  <c:v>41.54</c:v>
                </c:pt>
                <c:pt idx="3024">
                  <c:v>40.64</c:v>
                </c:pt>
                <c:pt idx="3025">
                  <c:v>40.64</c:v>
                </c:pt>
                <c:pt idx="3026">
                  <c:v>40.1</c:v>
                </c:pt>
                <c:pt idx="3027">
                  <c:v>70.88</c:v>
                </c:pt>
                <c:pt idx="3028">
                  <c:v>68.36</c:v>
                </c:pt>
                <c:pt idx="3029">
                  <c:v>68</c:v>
                </c:pt>
                <c:pt idx="3030">
                  <c:v>67.460000000000008</c:v>
                </c:pt>
                <c:pt idx="3031">
                  <c:v>66.38</c:v>
                </c:pt>
                <c:pt idx="3032">
                  <c:v>63.680000000000007</c:v>
                </c:pt>
                <c:pt idx="3033">
                  <c:v>58.28</c:v>
                </c:pt>
                <c:pt idx="3034">
                  <c:v>57.379999999999995</c:v>
                </c:pt>
                <c:pt idx="3035">
                  <c:v>55.400000000000006</c:v>
                </c:pt>
                <c:pt idx="3036">
                  <c:v>53.6</c:v>
                </c:pt>
                <c:pt idx="3037">
                  <c:v>52.7</c:v>
                </c:pt>
                <c:pt idx="3038">
                  <c:v>50.900000000000006</c:v>
                </c:pt>
                <c:pt idx="3039">
                  <c:v>46.4</c:v>
                </c:pt>
                <c:pt idx="3040">
                  <c:v>45.32</c:v>
                </c:pt>
                <c:pt idx="3041">
                  <c:v>44.42</c:v>
                </c:pt>
                <c:pt idx="3042">
                  <c:v>43.16</c:v>
                </c:pt>
                <c:pt idx="3043">
                  <c:v>42.8</c:v>
                </c:pt>
                <c:pt idx="3044">
                  <c:v>42.44</c:v>
                </c:pt>
                <c:pt idx="3045">
                  <c:v>42.26</c:v>
                </c:pt>
                <c:pt idx="3046">
                  <c:v>41</c:v>
                </c:pt>
                <c:pt idx="3047">
                  <c:v>39.92</c:v>
                </c:pt>
                <c:pt idx="3048">
                  <c:v>69.080000000000013</c:v>
                </c:pt>
                <c:pt idx="3049">
                  <c:v>67.28</c:v>
                </c:pt>
                <c:pt idx="3050">
                  <c:v>63.5</c:v>
                </c:pt>
                <c:pt idx="3051">
                  <c:v>60.26</c:v>
                </c:pt>
                <c:pt idx="3052">
                  <c:v>58.28</c:v>
                </c:pt>
                <c:pt idx="3053">
                  <c:v>54.14</c:v>
                </c:pt>
                <c:pt idx="3054">
                  <c:v>52.16</c:v>
                </c:pt>
                <c:pt idx="3055">
                  <c:v>46.22</c:v>
                </c:pt>
                <c:pt idx="3056">
                  <c:v>42.08</c:v>
                </c:pt>
                <c:pt idx="3057">
                  <c:v>41.9</c:v>
                </c:pt>
                <c:pt idx="3058">
                  <c:v>75.02</c:v>
                </c:pt>
                <c:pt idx="3059">
                  <c:v>73.039999999999992</c:v>
                </c:pt>
                <c:pt idx="3060">
                  <c:v>73.039999999999992</c:v>
                </c:pt>
                <c:pt idx="3061">
                  <c:v>68.180000000000007</c:v>
                </c:pt>
                <c:pt idx="3062">
                  <c:v>68</c:v>
                </c:pt>
                <c:pt idx="3063">
                  <c:v>64.94</c:v>
                </c:pt>
                <c:pt idx="3064">
                  <c:v>64.94</c:v>
                </c:pt>
                <c:pt idx="3065">
                  <c:v>64.039999999999992</c:v>
                </c:pt>
                <c:pt idx="3066">
                  <c:v>64.039999999999992</c:v>
                </c:pt>
                <c:pt idx="3067">
                  <c:v>62.96</c:v>
                </c:pt>
                <c:pt idx="3068">
                  <c:v>62.96</c:v>
                </c:pt>
                <c:pt idx="3069">
                  <c:v>62.06</c:v>
                </c:pt>
                <c:pt idx="3070">
                  <c:v>62.06</c:v>
                </c:pt>
                <c:pt idx="3071">
                  <c:v>62.06</c:v>
                </c:pt>
                <c:pt idx="3072">
                  <c:v>60.980000000000004</c:v>
                </c:pt>
                <c:pt idx="3073">
                  <c:v>60.08</c:v>
                </c:pt>
                <c:pt idx="3074">
                  <c:v>60.08</c:v>
                </c:pt>
                <c:pt idx="3075">
                  <c:v>60.08</c:v>
                </c:pt>
                <c:pt idx="3076">
                  <c:v>59</c:v>
                </c:pt>
                <c:pt idx="3077">
                  <c:v>59</c:v>
                </c:pt>
                <c:pt idx="3078">
                  <c:v>59</c:v>
                </c:pt>
                <c:pt idx="3079">
                  <c:v>57.019999999999996</c:v>
                </c:pt>
                <c:pt idx="3080">
                  <c:v>57.019999999999996</c:v>
                </c:pt>
                <c:pt idx="3081">
                  <c:v>55.94</c:v>
                </c:pt>
                <c:pt idx="3082">
                  <c:v>54.68</c:v>
                </c:pt>
                <c:pt idx="3083">
                  <c:v>53.96</c:v>
                </c:pt>
                <c:pt idx="3084">
                  <c:v>53.96</c:v>
                </c:pt>
                <c:pt idx="3085">
                  <c:v>51.980000000000004</c:v>
                </c:pt>
                <c:pt idx="3086">
                  <c:v>51.08</c:v>
                </c:pt>
                <c:pt idx="3087">
                  <c:v>51.08</c:v>
                </c:pt>
                <c:pt idx="3088">
                  <c:v>50.36</c:v>
                </c:pt>
                <c:pt idx="3089">
                  <c:v>50</c:v>
                </c:pt>
                <c:pt idx="3090">
                  <c:v>50</c:v>
                </c:pt>
                <c:pt idx="3091">
                  <c:v>50</c:v>
                </c:pt>
                <c:pt idx="3092">
                  <c:v>48.92</c:v>
                </c:pt>
                <c:pt idx="3093">
                  <c:v>48.92</c:v>
                </c:pt>
                <c:pt idx="3094">
                  <c:v>48.92</c:v>
                </c:pt>
                <c:pt idx="3095">
                  <c:v>48.92</c:v>
                </c:pt>
                <c:pt idx="3096">
                  <c:v>48.92</c:v>
                </c:pt>
                <c:pt idx="3097">
                  <c:v>48.92</c:v>
                </c:pt>
                <c:pt idx="3098">
                  <c:v>48.92</c:v>
                </c:pt>
                <c:pt idx="3099">
                  <c:v>48.019999999999996</c:v>
                </c:pt>
                <c:pt idx="3100">
                  <c:v>48.019999999999996</c:v>
                </c:pt>
                <c:pt idx="3101">
                  <c:v>47.3</c:v>
                </c:pt>
                <c:pt idx="3102">
                  <c:v>46.94</c:v>
                </c:pt>
                <c:pt idx="3103">
                  <c:v>46.94</c:v>
                </c:pt>
                <c:pt idx="3104">
                  <c:v>46.94</c:v>
                </c:pt>
                <c:pt idx="3105">
                  <c:v>46.94</c:v>
                </c:pt>
                <c:pt idx="3106">
                  <c:v>46.94</c:v>
                </c:pt>
                <c:pt idx="3107">
                  <c:v>46.04</c:v>
                </c:pt>
                <c:pt idx="3108">
                  <c:v>46.04</c:v>
                </c:pt>
                <c:pt idx="3109">
                  <c:v>46.04</c:v>
                </c:pt>
                <c:pt idx="3110">
                  <c:v>46.04</c:v>
                </c:pt>
                <c:pt idx="3111">
                  <c:v>44.96</c:v>
                </c:pt>
                <c:pt idx="3112">
                  <c:v>44.96</c:v>
                </c:pt>
                <c:pt idx="3113">
                  <c:v>44.96</c:v>
                </c:pt>
                <c:pt idx="3114">
                  <c:v>44.96</c:v>
                </c:pt>
                <c:pt idx="3115">
                  <c:v>44.06</c:v>
                </c:pt>
                <c:pt idx="3116">
                  <c:v>44.06</c:v>
                </c:pt>
                <c:pt idx="3117">
                  <c:v>44.06</c:v>
                </c:pt>
                <c:pt idx="3118">
                  <c:v>44.06</c:v>
                </c:pt>
                <c:pt idx="3119">
                  <c:v>44.06</c:v>
                </c:pt>
                <c:pt idx="3120">
                  <c:v>42.980000000000004</c:v>
                </c:pt>
                <c:pt idx="3121">
                  <c:v>42.980000000000004</c:v>
                </c:pt>
                <c:pt idx="3122">
                  <c:v>42.980000000000004</c:v>
                </c:pt>
                <c:pt idx="3123">
                  <c:v>42.980000000000004</c:v>
                </c:pt>
                <c:pt idx="3124">
                  <c:v>42.980000000000004</c:v>
                </c:pt>
                <c:pt idx="3125">
                  <c:v>42.08</c:v>
                </c:pt>
                <c:pt idx="3126">
                  <c:v>42.08</c:v>
                </c:pt>
                <c:pt idx="3127">
                  <c:v>42.08</c:v>
                </c:pt>
                <c:pt idx="3128">
                  <c:v>41</c:v>
                </c:pt>
                <c:pt idx="3129">
                  <c:v>41</c:v>
                </c:pt>
                <c:pt idx="3130">
                  <c:v>41</c:v>
                </c:pt>
                <c:pt idx="3131">
                  <c:v>41</c:v>
                </c:pt>
                <c:pt idx="3132">
                  <c:v>39.92</c:v>
                </c:pt>
                <c:pt idx="3133">
                  <c:v>39.92</c:v>
                </c:pt>
                <c:pt idx="3134">
                  <c:v>39.92</c:v>
                </c:pt>
                <c:pt idx="3135">
                  <c:v>39.92</c:v>
                </c:pt>
                <c:pt idx="3136">
                  <c:v>39.92</c:v>
                </c:pt>
                <c:pt idx="3137">
                  <c:v>39.92</c:v>
                </c:pt>
                <c:pt idx="3138">
                  <c:v>39.019999999999996</c:v>
                </c:pt>
                <c:pt idx="3139">
                  <c:v>39.019999999999996</c:v>
                </c:pt>
                <c:pt idx="3140">
                  <c:v>39.019999999999996</c:v>
                </c:pt>
                <c:pt idx="3141">
                  <c:v>39.019999999999996</c:v>
                </c:pt>
                <c:pt idx="3142">
                  <c:v>39.019999999999996</c:v>
                </c:pt>
                <c:pt idx="3143">
                  <c:v>39.019999999999996</c:v>
                </c:pt>
                <c:pt idx="3144">
                  <c:v>64.22</c:v>
                </c:pt>
                <c:pt idx="3145">
                  <c:v>63.319999999999993</c:v>
                </c:pt>
                <c:pt idx="3146">
                  <c:v>61.519999999999996</c:v>
                </c:pt>
                <c:pt idx="3147">
                  <c:v>51.620000000000005</c:v>
                </c:pt>
                <c:pt idx="3148">
                  <c:v>50.900000000000006</c:v>
                </c:pt>
                <c:pt idx="3149">
                  <c:v>48.379999999999995</c:v>
                </c:pt>
                <c:pt idx="3150">
                  <c:v>46.04</c:v>
                </c:pt>
                <c:pt idx="3151">
                  <c:v>44.78</c:v>
                </c:pt>
                <c:pt idx="3152">
                  <c:v>44.78</c:v>
                </c:pt>
                <c:pt idx="3153">
                  <c:v>44.24</c:v>
                </c:pt>
                <c:pt idx="3154">
                  <c:v>41.36</c:v>
                </c:pt>
                <c:pt idx="3155">
                  <c:v>39.200000000000003</c:v>
                </c:pt>
                <c:pt idx="3156">
                  <c:v>68.180000000000007</c:v>
                </c:pt>
                <c:pt idx="3157">
                  <c:v>66.2</c:v>
                </c:pt>
                <c:pt idx="3158">
                  <c:v>65.12</c:v>
                </c:pt>
                <c:pt idx="3159">
                  <c:v>65.12</c:v>
                </c:pt>
                <c:pt idx="3160">
                  <c:v>64.759999999999991</c:v>
                </c:pt>
                <c:pt idx="3161">
                  <c:v>64.22</c:v>
                </c:pt>
                <c:pt idx="3162">
                  <c:v>57.56</c:v>
                </c:pt>
                <c:pt idx="3163">
                  <c:v>57.2</c:v>
                </c:pt>
                <c:pt idx="3164">
                  <c:v>48.379999999999995</c:v>
                </c:pt>
                <c:pt idx="3165">
                  <c:v>46.76</c:v>
                </c:pt>
                <c:pt idx="3166">
                  <c:v>43.34</c:v>
                </c:pt>
                <c:pt idx="3167">
                  <c:v>43.16</c:v>
                </c:pt>
                <c:pt idx="3168">
                  <c:v>42.980000000000004</c:v>
                </c:pt>
                <c:pt idx="3169">
                  <c:v>39.74</c:v>
                </c:pt>
                <c:pt idx="3170">
                  <c:v>77.180000000000007</c:v>
                </c:pt>
                <c:pt idx="3171">
                  <c:v>73.22</c:v>
                </c:pt>
                <c:pt idx="3172">
                  <c:v>72.14</c:v>
                </c:pt>
                <c:pt idx="3173">
                  <c:v>68.900000000000006</c:v>
                </c:pt>
                <c:pt idx="3174">
                  <c:v>65.48</c:v>
                </c:pt>
                <c:pt idx="3175">
                  <c:v>64.400000000000006</c:v>
                </c:pt>
                <c:pt idx="3176">
                  <c:v>61.519999999999996</c:v>
                </c:pt>
                <c:pt idx="3177">
                  <c:v>58.28</c:v>
                </c:pt>
                <c:pt idx="3178">
                  <c:v>49.1</c:v>
                </c:pt>
                <c:pt idx="3179">
                  <c:v>44.42</c:v>
                </c:pt>
                <c:pt idx="3180">
                  <c:v>42.620000000000005</c:v>
                </c:pt>
                <c:pt idx="3181">
                  <c:v>42.26</c:v>
                </c:pt>
                <c:pt idx="3182">
                  <c:v>41.9</c:v>
                </c:pt>
                <c:pt idx="3183">
                  <c:v>41.9</c:v>
                </c:pt>
                <c:pt idx="3184">
                  <c:v>40.64</c:v>
                </c:pt>
                <c:pt idx="3185">
                  <c:v>39.019999999999996</c:v>
                </c:pt>
                <c:pt idx="3186">
                  <c:v>69.259999999999991</c:v>
                </c:pt>
                <c:pt idx="3187">
                  <c:v>62.6</c:v>
                </c:pt>
                <c:pt idx="3188">
                  <c:v>56.480000000000004</c:v>
                </c:pt>
                <c:pt idx="3189">
                  <c:v>56.480000000000004</c:v>
                </c:pt>
                <c:pt idx="3190">
                  <c:v>53.06</c:v>
                </c:pt>
                <c:pt idx="3191">
                  <c:v>49.64</c:v>
                </c:pt>
                <c:pt idx="3192">
                  <c:v>45.68</c:v>
                </c:pt>
                <c:pt idx="3193">
                  <c:v>44.6</c:v>
                </c:pt>
                <c:pt idx="3194">
                  <c:v>41.18</c:v>
                </c:pt>
                <c:pt idx="3195">
                  <c:v>41</c:v>
                </c:pt>
                <c:pt idx="3196">
                  <c:v>40.82</c:v>
                </c:pt>
                <c:pt idx="3197">
                  <c:v>39.200000000000003</c:v>
                </c:pt>
                <c:pt idx="3198">
                  <c:v>39.019999999999996</c:v>
                </c:pt>
                <c:pt idx="3199">
                  <c:v>77</c:v>
                </c:pt>
                <c:pt idx="3200">
                  <c:v>75.92</c:v>
                </c:pt>
                <c:pt idx="3201">
                  <c:v>75.92</c:v>
                </c:pt>
                <c:pt idx="3202">
                  <c:v>66.02</c:v>
                </c:pt>
                <c:pt idx="3203">
                  <c:v>64.94</c:v>
                </c:pt>
                <c:pt idx="3204">
                  <c:v>64.94</c:v>
                </c:pt>
                <c:pt idx="3205">
                  <c:v>64.22</c:v>
                </c:pt>
                <c:pt idx="3206">
                  <c:v>62.96</c:v>
                </c:pt>
                <c:pt idx="3207">
                  <c:v>62.06</c:v>
                </c:pt>
                <c:pt idx="3208">
                  <c:v>62.06</c:v>
                </c:pt>
                <c:pt idx="3209">
                  <c:v>60.980000000000004</c:v>
                </c:pt>
                <c:pt idx="3210">
                  <c:v>60.980000000000004</c:v>
                </c:pt>
                <c:pt idx="3211">
                  <c:v>60.08</c:v>
                </c:pt>
                <c:pt idx="3212">
                  <c:v>60.08</c:v>
                </c:pt>
                <c:pt idx="3213">
                  <c:v>59</c:v>
                </c:pt>
                <c:pt idx="3214">
                  <c:v>57.92</c:v>
                </c:pt>
                <c:pt idx="3215">
                  <c:v>57.019999999999996</c:v>
                </c:pt>
                <c:pt idx="3216">
                  <c:v>55.94</c:v>
                </c:pt>
                <c:pt idx="3217">
                  <c:v>55.58</c:v>
                </c:pt>
                <c:pt idx="3218">
                  <c:v>55.040000000000006</c:v>
                </c:pt>
                <c:pt idx="3219">
                  <c:v>55.040000000000006</c:v>
                </c:pt>
                <c:pt idx="3220">
                  <c:v>53.06</c:v>
                </c:pt>
                <c:pt idx="3221">
                  <c:v>51.08</c:v>
                </c:pt>
                <c:pt idx="3222">
                  <c:v>48.92</c:v>
                </c:pt>
                <c:pt idx="3223">
                  <c:v>48.92</c:v>
                </c:pt>
                <c:pt idx="3224">
                  <c:v>48.019999999999996</c:v>
                </c:pt>
                <c:pt idx="3225">
                  <c:v>48.019999999999996</c:v>
                </c:pt>
                <c:pt idx="3226">
                  <c:v>46.94</c:v>
                </c:pt>
                <c:pt idx="3227">
                  <c:v>46.94</c:v>
                </c:pt>
                <c:pt idx="3228">
                  <c:v>46.94</c:v>
                </c:pt>
                <c:pt idx="3229">
                  <c:v>46.94</c:v>
                </c:pt>
                <c:pt idx="3230">
                  <c:v>46.04</c:v>
                </c:pt>
                <c:pt idx="3231">
                  <c:v>46.04</c:v>
                </c:pt>
                <c:pt idx="3232">
                  <c:v>46.04</c:v>
                </c:pt>
                <c:pt idx="3233">
                  <c:v>46.04</c:v>
                </c:pt>
                <c:pt idx="3234">
                  <c:v>44.96</c:v>
                </c:pt>
                <c:pt idx="3235">
                  <c:v>44.96</c:v>
                </c:pt>
                <c:pt idx="3236">
                  <c:v>44.96</c:v>
                </c:pt>
                <c:pt idx="3237">
                  <c:v>44.96</c:v>
                </c:pt>
                <c:pt idx="3238">
                  <c:v>44.06</c:v>
                </c:pt>
                <c:pt idx="3239">
                  <c:v>44.06</c:v>
                </c:pt>
                <c:pt idx="3240">
                  <c:v>44.06</c:v>
                </c:pt>
                <c:pt idx="3241">
                  <c:v>42.980000000000004</c:v>
                </c:pt>
                <c:pt idx="3242">
                  <c:v>42.980000000000004</c:v>
                </c:pt>
                <c:pt idx="3243">
                  <c:v>42.980000000000004</c:v>
                </c:pt>
                <c:pt idx="3244">
                  <c:v>42.44</c:v>
                </c:pt>
                <c:pt idx="3245">
                  <c:v>42.08</c:v>
                </c:pt>
                <c:pt idx="3246">
                  <c:v>42.08</c:v>
                </c:pt>
                <c:pt idx="3247">
                  <c:v>42.08</c:v>
                </c:pt>
                <c:pt idx="3248">
                  <c:v>42.08</c:v>
                </c:pt>
                <c:pt idx="3249">
                  <c:v>42.08</c:v>
                </c:pt>
                <c:pt idx="3250">
                  <c:v>42.08</c:v>
                </c:pt>
                <c:pt idx="3251">
                  <c:v>41</c:v>
                </c:pt>
                <c:pt idx="3252">
                  <c:v>41</c:v>
                </c:pt>
                <c:pt idx="3253">
                  <c:v>41</c:v>
                </c:pt>
                <c:pt idx="3254">
                  <c:v>41</c:v>
                </c:pt>
                <c:pt idx="3255">
                  <c:v>39.92</c:v>
                </c:pt>
                <c:pt idx="3256">
                  <c:v>39.92</c:v>
                </c:pt>
                <c:pt idx="3257">
                  <c:v>39.92</c:v>
                </c:pt>
                <c:pt idx="3258">
                  <c:v>39.74</c:v>
                </c:pt>
                <c:pt idx="3259">
                  <c:v>39.200000000000003</c:v>
                </c:pt>
                <c:pt idx="3260">
                  <c:v>39.019999999999996</c:v>
                </c:pt>
                <c:pt idx="3261">
                  <c:v>39.019999999999996</c:v>
                </c:pt>
                <c:pt idx="3262">
                  <c:v>39.019999999999996</c:v>
                </c:pt>
                <c:pt idx="3263">
                  <c:v>37.94</c:v>
                </c:pt>
                <c:pt idx="3264">
                  <c:v>37.94</c:v>
                </c:pt>
                <c:pt idx="3265">
                  <c:v>74.66</c:v>
                </c:pt>
                <c:pt idx="3266">
                  <c:v>72.680000000000007</c:v>
                </c:pt>
                <c:pt idx="3267">
                  <c:v>66.92</c:v>
                </c:pt>
                <c:pt idx="3268">
                  <c:v>66.38</c:v>
                </c:pt>
                <c:pt idx="3269">
                  <c:v>59.36</c:v>
                </c:pt>
                <c:pt idx="3270">
                  <c:v>56.84</c:v>
                </c:pt>
                <c:pt idx="3271">
                  <c:v>51.620000000000005</c:v>
                </c:pt>
                <c:pt idx="3272">
                  <c:v>50.72</c:v>
                </c:pt>
                <c:pt idx="3273">
                  <c:v>47.84</c:v>
                </c:pt>
                <c:pt idx="3274">
                  <c:v>47.66</c:v>
                </c:pt>
                <c:pt idx="3275">
                  <c:v>46.94</c:v>
                </c:pt>
                <c:pt idx="3276">
                  <c:v>43.16</c:v>
                </c:pt>
                <c:pt idx="3277">
                  <c:v>42.620000000000005</c:v>
                </c:pt>
                <c:pt idx="3278">
                  <c:v>42.08</c:v>
                </c:pt>
                <c:pt idx="3279">
                  <c:v>41.72</c:v>
                </c:pt>
                <c:pt idx="3280">
                  <c:v>41.54</c:v>
                </c:pt>
                <c:pt idx="3281">
                  <c:v>40.82</c:v>
                </c:pt>
                <c:pt idx="3282">
                  <c:v>37.76</c:v>
                </c:pt>
                <c:pt idx="3283">
                  <c:v>75.56</c:v>
                </c:pt>
                <c:pt idx="3284">
                  <c:v>72.86</c:v>
                </c:pt>
                <c:pt idx="3285">
                  <c:v>66.38</c:v>
                </c:pt>
                <c:pt idx="3286">
                  <c:v>63.680000000000007</c:v>
                </c:pt>
                <c:pt idx="3287">
                  <c:v>54.5</c:v>
                </c:pt>
                <c:pt idx="3288">
                  <c:v>52.519999999999996</c:v>
                </c:pt>
                <c:pt idx="3289">
                  <c:v>51.26</c:v>
                </c:pt>
                <c:pt idx="3290">
                  <c:v>50</c:v>
                </c:pt>
                <c:pt idx="3291">
                  <c:v>47.120000000000005</c:v>
                </c:pt>
                <c:pt idx="3292">
                  <c:v>45.86</c:v>
                </c:pt>
                <c:pt idx="3293">
                  <c:v>44.42</c:v>
                </c:pt>
                <c:pt idx="3294">
                  <c:v>40.46</c:v>
                </c:pt>
                <c:pt idx="3295">
                  <c:v>40.46</c:v>
                </c:pt>
                <c:pt idx="3296">
                  <c:v>39.92</c:v>
                </c:pt>
                <c:pt idx="3297">
                  <c:v>38.840000000000003</c:v>
                </c:pt>
                <c:pt idx="3298">
                  <c:v>74.66</c:v>
                </c:pt>
                <c:pt idx="3299">
                  <c:v>71.06</c:v>
                </c:pt>
                <c:pt idx="3300">
                  <c:v>68.180000000000007</c:v>
                </c:pt>
                <c:pt idx="3301">
                  <c:v>67.819999999999993</c:v>
                </c:pt>
                <c:pt idx="3302">
                  <c:v>60.44</c:v>
                </c:pt>
                <c:pt idx="3303">
                  <c:v>52.519999999999996</c:v>
                </c:pt>
                <c:pt idx="3304">
                  <c:v>50.540000000000006</c:v>
                </c:pt>
                <c:pt idx="3305">
                  <c:v>49.46</c:v>
                </c:pt>
                <c:pt idx="3306">
                  <c:v>49.28</c:v>
                </c:pt>
                <c:pt idx="3307">
                  <c:v>49.1</c:v>
                </c:pt>
                <c:pt idx="3308">
                  <c:v>48.379999999999995</c:v>
                </c:pt>
                <c:pt idx="3309">
                  <c:v>42.8</c:v>
                </c:pt>
                <c:pt idx="3310">
                  <c:v>42.44</c:v>
                </c:pt>
                <c:pt idx="3311">
                  <c:v>41.72</c:v>
                </c:pt>
                <c:pt idx="3312">
                  <c:v>39.56</c:v>
                </c:pt>
                <c:pt idx="3313">
                  <c:v>66.38</c:v>
                </c:pt>
                <c:pt idx="3314">
                  <c:v>61.519999999999996</c:v>
                </c:pt>
                <c:pt idx="3315">
                  <c:v>59.18</c:v>
                </c:pt>
                <c:pt idx="3316">
                  <c:v>50.900000000000006</c:v>
                </c:pt>
                <c:pt idx="3317">
                  <c:v>50</c:v>
                </c:pt>
                <c:pt idx="3318">
                  <c:v>48.92</c:v>
                </c:pt>
                <c:pt idx="3319">
                  <c:v>47.120000000000005</c:v>
                </c:pt>
                <c:pt idx="3320">
                  <c:v>41</c:v>
                </c:pt>
                <c:pt idx="3321">
                  <c:v>40.1</c:v>
                </c:pt>
                <c:pt idx="3322">
                  <c:v>39.380000000000003</c:v>
                </c:pt>
                <c:pt idx="3323">
                  <c:v>39.200000000000003</c:v>
                </c:pt>
                <c:pt idx="3324">
                  <c:v>38.480000000000004</c:v>
                </c:pt>
                <c:pt idx="3325">
                  <c:v>36.68</c:v>
                </c:pt>
                <c:pt idx="3326">
                  <c:v>64.759999999999991</c:v>
                </c:pt>
                <c:pt idx="3327">
                  <c:v>62.78</c:v>
                </c:pt>
                <c:pt idx="3328">
                  <c:v>61.16</c:v>
                </c:pt>
                <c:pt idx="3329">
                  <c:v>56.3</c:v>
                </c:pt>
                <c:pt idx="3330">
                  <c:v>55.76</c:v>
                </c:pt>
                <c:pt idx="3331">
                  <c:v>54.86</c:v>
                </c:pt>
                <c:pt idx="3332">
                  <c:v>54.32</c:v>
                </c:pt>
                <c:pt idx="3333">
                  <c:v>52.34</c:v>
                </c:pt>
                <c:pt idx="3334">
                  <c:v>51.8</c:v>
                </c:pt>
                <c:pt idx="3335">
                  <c:v>46.4</c:v>
                </c:pt>
                <c:pt idx="3336">
                  <c:v>42.44</c:v>
                </c:pt>
                <c:pt idx="3337">
                  <c:v>38.840000000000003</c:v>
                </c:pt>
                <c:pt idx="3338">
                  <c:v>75.92</c:v>
                </c:pt>
                <c:pt idx="3339">
                  <c:v>75.02</c:v>
                </c:pt>
                <c:pt idx="3340">
                  <c:v>64.039999999999992</c:v>
                </c:pt>
                <c:pt idx="3341">
                  <c:v>62.96</c:v>
                </c:pt>
                <c:pt idx="3342">
                  <c:v>60.08</c:v>
                </c:pt>
                <c:pt idx="3343">
                  <c:v>60.08</c:v>
                </c:pt>
                <c:pt idx="3344">
                  <c:v>59</c:v>
                </c:pt>
                <c:pt idx="3345">
                  <c:v>56.3</c:v>
                </c:pt>
                <c:pt idx="3346">
                  <c:v>55.400000000000006</c:v>
                </c:pt>
                <c:pt idx="3347">
                  <c:v>54.68</c:v>
                </c:pt>
                <c:pt idx="3348">
                  <c:v>53.96</c:v>
                </c:pt>
                <c:pt idx="3349">
                  <c:v>53.96</c:v>
                </c:pt>
                <c:pt idx="3350">
                  <c:v>51.980000000000004</c:v>
                </c:pt>
                <c:pt idx="3351">
                  <c:v>51.980000000000004</c:v>
                </c:pt>
                <c:pt idx="3352">
                  <c:v>51.08</c:v>
                </c:pt>
                <c:pt idx="3353">
                  <c:v>51.08</c:v>
                </c:pt>
                <c:pt idx="3354">
                  <c:v>50</c:v>
                </c:pt>
                <c:pt idx="3355">
                  <c:v>48.92</c:v>
                </c:pt>
                <c:pt idx="3356">
                  <c:v>48.92</c:v>
                </c:pt>
                <c:pt idx="3357">
                  <c:v>48.019999999999996</c:v>
                </c:pt>
                <c:pt idx="3358">
                  <c:v>48.019999999999996</c:v>
                </c:pt>
                <c:pt idx="3359">
                  <c:v>48.019999999999996</c:v>
                </c:pt>
                <c:pt idx="3360">
                  <c:v>48.019999999999996</c:v>
                </c:pt>
                <c:pt idx="3361">
                  <c:v>47.480000000000004</c:v>
                </c:pt>
                <c:pt idx="3362">
                  <c:v>46.94</c:v>
                </c:pt>
                <c:pt idx="3363">
                  <c:v>46.94</c:v>
                </c:pt>
                <c:pt idx="3364">
                  <c:v>46.04</c:v>
                </c:pt>
                <c:pt idx="3365">
                  <c:v>46.04</c:v>
                </c:pt>
                <c:pt idx="3366">
                  <c:v>44.96</c:v>
                </c:pt>
                <c:pt idx="3367">
                  <c:v>44.96</c:v>
                </c:pt>
                <c:pt idx="3368">
                  <c:v>44.96</c:v>
                </c:pt>
                <c:pt idx="3369">
                  <c:v>44.06</c:v>
                </c:pt>
                <c:pt idx="3370">
                  <c:v>42.980000000000004</c:v>
                </c:pt>
                <c:pt idx="3371">
                  <c:v>42.980000000000004</c:v>
                </c:pt>
                <c:pt idx="3372">
                  <c:v>42.08</c:v>
                </c:pt>
                <c:pt idx="3373">
                  <c:v>42.08</c:v>
                </c:pt>
                <c:pt idx="3374">
                  <c:v>42.08</c:v>
                </c:pt>
                <c:pt idx="3375">
                  <c:v>42.08</c:v>
                </c:pt>
                <c:pt idx="3376">
                  <c:v>42.08</c:v>
                </c:pt>
                <c:pt idx="3377">
                  <c:v>42.08</c:v>
                </c:pt>
                <c:pt idx="3378">
                  <c:v>41</c:v>
                </c:pt>
                <c:pt idx="3379">
                  <c:v>41</c:v>
                </c:pt>
                <c:pt idx="3380">
                  <c:v>41</c:v>
                </c:pt>
                <c:pt idx="3381">
                  <c:v>41</c:v>
                </c:pt>
                <c:pt idx="3382">
                  <c:v>41</c:v>
                </c:pt>
                <c:pt idx="3383">
                  <c:v>40.64</c:v>
                </c:pt>
                <c:pt idx="3384">
                  <c:v>40.46</c:v>
                </c:pt>
                <c:pt idx="3385">
                  <c:v>40.28</c:v>
                </c:pt>
                <c:pt idx="3386">
                  <c:v>39.92</c:v>
                </c:pt>
                <c:pt idx="3387">
                  <c:v>39.92</c:v>
                </c:pt>
                <c:pt idx="3388">
                  <c:v>39.92</c:v>
                </c:pt>
                <c:pt idx="3389">
                  <c:v>39.019999999999996</c:v>
                </c:pt>
                <c:pt idx="3390">
                  <c:v>39.019999999999996</c:v>
                </c:pt>
                <c:pt idx="3391">
                  <c:v>39.019999999999996</c:v>
                </c:pt>
                <c:pt idx="3392">
                  <c:v>37.94</c:v>
                </c:pt>
                <c:pt idx="3393">
                  <c:v>35.96</c:v>
                </c:pt>
                <c:pt idx="3394">
                  <c:v>66.56</c:v>
                </c:pt>
                <c:pt idx="3395">
                  <c:v>66.2</c:v>
                </c:pt>
                <c:pt idx="3396">
                  <c:v>62.96</c:v>
                </c:pt>
                <c:pt idx="3397">
                  <c:v>53.6</c:v>
                </c:pt>
                <c:pt idx="3398">
                  <c:v>53.24</c:v>
                </c:pt>
                <c:pt idx="3399">
                  <c:v>44.96</c:v>
                </c:pt>
                <c:pt idx="3400">
                  <c:v>41.36</c:v>
                </c:pt>
                <c:pt idx="3401">
                  <c:v>41.18</c:v>
                </c:pt>
                <c:pt idx="3402">
                  <c:v>40.64</c:v>
                </c:pt>
                <c:pt idx="3403">
                  <c:v>39.380000000000003</c:v>
                </c:pt>
                <c:pt idx="3404">
                  <c:v>74.300000000000011</c:v>
                </c:pt>
                <c:pt idx="3405">
                  <c:v>69.800000000000011</c:v>
                </c:pt>
                <c:pt idx="3406">
                  <c:v>68.539999999999992</c:v>
                </c:pt>
                <c:pt idx="3407">
                  <c:v>68</c:v>
                </c:pt>
                <c:pt idx="3408">
                  <c:v>61.16</c:v>
                </c:pt>
                <c:pt idx="3409">
                  <c:v>60.44</c:v>
                </c:pt>
                <c:pt idx="3410">
                  <c:v>51.44</c:v>
                </c:pt>
                <c:pt idx="3411">
                  <c:v>51.08</c:v>
                </c:pt>
                <c:pt idx="3412">
                  <c:v>47.480000000000004</c:v>
                </c:pt>
                <c:pt idx="3413">
                  <c:v>45.86</c:v>
                </c:pt>
                <c:pt idx="3414">
                  <c:v>39.92</c:v>
                </c:pt>
                <c:pt idx="3415">
                  <c:v>39.74</c:v>
                </c:pt>
                <c:pt idx="3416">
                  <c:v>39.74</c:v>
                </c:pt>
                <c:pt idx="3417">
                  <c:v>49.64</c:v>
                </c:pt>
                <c:pt idx="3418">
                  <c:v>46.94</c:v>
                </c:pt>
                <c:pt idx="3419">
                  <c:v>43.879999999999995</c:v>
                </c:pt>
                <c:pt idx="3420">
                  <c:v>40.1</c:v>
                </c:pt>
                <c:pt idx="3421">
                  <c:v>40.1</c:v>
                </c:pt>
                <c:pt idx="3422">
                  <c:v>39.92</c:v>
                </c:pt>
                <c:pt idx="3423">
                  <c:v>39.92</c:v>
                </c:pt>
                <c:pt idx="3424">
                  <c:v>39.200000000000003</c:v>
                </c:pt>
                <c:pt idx="3425">
                  <c:v>38.659999999999997</c:v>
                </c:pt>
                <c:pt idx="3426">
                  <c:v>38.480000000000004</c:v>
                </c:pt>
                <c:pt idx="3427">
                  <c:v>81.680000000000007</c:v>
                </c:pt>
                <c:pt idx="3428">
                  <c:v>55.94</c:v>
                </c:pt>
                <c:pt idx="3429">
                  <c:v>47.66</c:v>
                </c:pt>
                <c:pt idx="3430">
                  <c:v>47.120000000000005</c:v>
                </c:pt>
                <c:pt idx="3431">
                  <c:v>46.58</c:v>
                </c:pt>
                <c:pt idx="3432">
                  <c:v>45.14</c:v>
                </c:pt>
                <c:pt idx="3433">
                  <c:v>43.879999999999995</c:v>
                </c:pt>
                <c:pt idx="3434">
                  <c:v>42.44</c:v>
                </c:pt>
                <c:pt idx="3435">
                  <c:v>41.36</c:v>
                </c:pt>
                <c:pt idx="3436">
                  <c:v>40.64</c:v>
                </c:pt>
                <c:pt idx="3437">
                  <c:v>38.299999999999997</c:v>
                </c:pt>
                <c:pt idx="3438">
                  <c:v>66.02</c:v>
                </c:pt>
                <c:pt idx="3439">
                  <c:v>64.94</c:v>
                </c:pt>
                <c:pt idx="3440">
                  <c:v>64.94</c:v>
                </c:pt>
                <c:pt idx="3441">
                  <c:v>64.22</c:v>
                </c:pt>
                <c:pt idx="3442">
                  <c:v>60.08</c:v>
                </c:pt>
                <c:pt idx="3443">
                  <c:v>60.08</c:v>
                </c:pt>
                <c:pt idx="3444">
                  <c:v>58.46</c:v>
                </c:pt>
                <c:pt idx="3445">
                  <c:v>57.92</c:v>
                </c:pt>
                <c:pt idx="3446">
                  <c:v>56.480000000000004</c:v>
                </c:pt>
                <c:pt idx="3447">
                  <c:v>55.94</c:v>
                </c:pt>
                <c:pt idx="3448">
                  <c:v>53.24</c:v>
                </c:pt>
                <c:pt idx="3449">
                  <c:v>53.06</c:v>
                </c:pt>
                <c:pt idx="3450">
                  <c:v>51.980000000000004</c:v>
                </c:pt>
                <c:pt idx="3451">
                  <c:v>51.08</c:v>
                </c:pt>
                <c:pt idx="3452">
                  <c:v>51.08</c:v>
                </c:pt>
                <c:pt idx="3453">
                  <c:v>51.08</c:v>
                </c:pt>
                <c:pt idx="3454">
                  <c:v>50</c:v>
                </c:pt>
                <c:pt idx="3455">
                  <c:v>50</c:v>
                </c:pt>
                <c:pt idx="3456">
                  <c:v>48.92</c:v>
                </c:pt>
                <c:pt idx="3457">
                  <c:v>48.019999999999996</c:v>
                </c:pt>
                <c:pt idx="3458">
                  <c:v>48.019999999999996</c:v>
                </c:pt>
                <c:pt idx="3459">
                  <c:v>46.94</c:v>
                </c:pt>
                <c:pt idx="3460">
                  <c:v>46.04</c:v>
                </c:pt>
                <c:pt idx="3461">
                  <c:v>46.04</c:v>
                </c:pt>
                <c:pt idx="3462">
                  <c:v>46.04</c:v>
                </c:pt>
                <c:pt idx="3463">
                  <c:v>46.04</c:v>
                </c:pt>
                <c:pt idx="3464">
                  <c:v>44.96</c:v>
                </c:pt>
                <c:pt idx="3465">
                  <c:v>44.96</c:v>
                </c:pt>
                <c:pt idx="3466">
                  <c:v>44.42</c:v>
                </c:pt>
                <c:pt idx="3467">
                  <c:v>44.06</c:v>
                </c:pt>
                <c:pt idx="3468">
                  <c:v>44.06</c:v>
                </c:pt>
                <c:pt idx="3469">
                  <c:v>44.06</c:v>
                </c:pt>
                <c:pt idx="3470">
                  <c:v>44.06</c:v>
                </c:pt>
                <c:pt idx="3471">
                  <c:v>42.980000000000004</c:v>
                </c:pt>
                <c:pt idx="3472">
                  <c:v>42.980000000000004</c:v>
                </c:pt>
                <c:pt idx="3473">
                  <c:v>42.620000000000005</c:v>
                </c:pt>
                <c:pt idx="3474">
                  <c:v>42.08</c:v>
                </c:pt>
                <c:pt idx="3475">
                  <c:v>42.08</c:v>
                </c:pt>
                <c:pt idx="3476">
                  <c:v>42.08</c:v>
                </c:pt>
                <c:pt idx="3477">
                  <c:v>42.08</c:v>
                </c:pt>
                <c:pt idx="3478">
                  <c:v>42.08</c:v>
                </c:pt>
                <c:pt idx="3479">
                  <c:v>42.08</c:v>
                </c:pt>
                <c:pt idx="3480">
                  <c:v>42.08</c:v>
                </c:pt>
                <c:pt idx="3481">
                  <c:v>42.08</c:v>
                </c:pt>
                <c:pt idx="3482">
                  <c:v>41</c:v>
                </c:pt>
                <c:pt idx="3483">
                  <c:v>41</c:v>
                </c:pt>
                <c:pt idx="3484">
                  <c:v>41</c:v>
                </c:pt>
                <c:pt idx="3485">
                  <c:v>41</c:v>
                </c:pt>
                <c:pt idx="3486">
                  <c:v>40.64</c:v>
                </c:pt>
                <c:pt idx="3487">
                  <c:v>39.92</c:v>
                </c:pt>
                <c:pt idx="3488">
                  <c:v>39.92</c:v>
                </c:pt>
                <c:pt idx="3489">
                  <c:v>39.92</c:v>
                </c:pt>
                <c:pt idx="3490">
                  <c:v>39.019999999999996</c:v>
                </c:pt>
                <c:pt idx="3491">
                  <c:v>39.019999999999996</c:v>
                </c:pt>
                <c:pt idx="3492">
                  <c:v>39.019999999999996</c:v>
                </c:pt>
                <c:pt idx="3493">
                  <c:v>39.019999999999996</c:v>
                </c:pt>
                <c:pt idx="3494">
                  <c:v>39.019999999999996</c:v>
                </c:pt>
                <c:pt idx="3495">
                  <c:v>39.019999999999996</c:v>
                </c:pt>
                <c:pt idx="3496">
                  <c:v>39.019999999999996</c:v>
                </c:pt>
                <c:pt idx="3497">
                  <c:v>37.94</c:v>
                </c:pt>
                <c:pt idx="3498">
                  <c:v>37.94</c:v>
                </c:pt>
                <c:pt idx="3499">
                  <c:v>37.04</c:v>
                </c:pt>
                <c:pt idx="3500">
                  <c:v>37.04</c:v>
                </c:pt>
                <c:pt idx="3501">
                  <c:v>37.04</c:v>
                </c:pt>
                <c:pt idx="3502">
                  <c:v>37.04</c:v>
                </c:pt>
                <c:pt idx="3503">
                  <c:v>36.32</c:v>
                </c:pt>
                <c:pt idx="3504">
                  <c:v>35.96</c:v>
                </c:pt>
                <c:pt idx="3505">
                  <c:v>35.96</c:v>
                </c:pt>
                <c:pt idx="3506">
                  <c:v>35.96</c:v>
                </c:pt>
                <c:pt idx="3507">
                  <c:v>35.96</c:v>
                </c:pt>
                <c:pt idx="3508">
                  <c:v>35.06</c:v>
                </c:pt>
                <c:pt idx="3509">
                  <c:v>35.06</c:v>
                </c:pt>
                <c:pt idx="3510">
                  <c:v>61.16</c:v>
                </c:pt>
                <c:pt idx="3511">
                  <c:v>59</c:v>
                </c:pt>
                <c:pt idx="3512">
                  <c:v>56.3</c:v>
                </c:pt>
                <c:pt idx="3513">
                  <c:v>49.1</c:v>
                </c:pt>
                <c:pt idx="3514">
                  <c:v>47.3</c:v>
                </c:pt>
                <c:pt idx="3515">
                  <c:v>46.22</c:v>
                </c:pt>
                <c:pt idx="3516">
                  <c:v>45.14</c:v>
                </c:pt>
                <c:pt idx="3517">
                  <c:v>43.16</c:v>
                </c:pt>
                <c:pt idx="3518">
                  <c:v>40.82</c:v>
                </c:pt>
                <c:pt idx="3519">
                  <c:v>39.92</c:v>
                </c:pt>
                <c:pt idx="3520">
                  <c:v>39.56</c:v>
                </c:pt>
                <c:pt idx="3521">
                  <c:v>39.380000000000003</c:v>
                </c:pt>
                <c:pt idx="3522">
                  <c:v>37.76</c:v>
                </c:pt>
                <c:pt idx="3523">
                  <c:v>36.68</c:v>
                </c:pt>
                <c:pt idx="3524">
                  <c:v>62.96</c:v>
                </c:pt>
                <c:pt idx="3525">
                  <c:v>47.84</c:v>
                </c:pt>
                <c:pt idx="3526">
                  <c:v>46.4</c:v>
                </c:pt>
                <c:pt idx="3527">
                  <c:v>44.06</c:v>
                </c:pt>
                <c:pt idx="3528">
                  <c:v>42.08</c:v>
                </c:pt>
                <c:pt idx="3529">
                  <c:v>68.36</c:v>
                </c:pt>
                <c:pt idx="3530">
                  <c:v>60.8</c:v>
                </c:pt>
                <c:pt idx="3531">
                  <c:v>50.900000000000006</c:v>
                </c:pt>
                <c:pt idx="3532">
                  <c:v>46.76</c:v>
                </c:pt>
                <c:pt idx="3533">
                  <c:v>44.78</c:v>
                </c:pt>
                <c:pt idx="3534">
                  <c:v>44.42</c:v>
                </c:pt>
                <c:pt idx="3535">
                  <c:v>42.08</c:v>
                </c:pt>
                <c:pt idx="3536">
                  <c:v>37.22</c:v>
                </c:pt>
                <c:pt idx="3537">
                  <c:v>56.84</c:v>
                </c:pt>
                <c:pt idx="3538">
                  <c:v>51.620000000000005</c:v>
                </c:pt>
                <c:pt idx="3539">
                  <c:v>46.94</c:v>
                </c:pt>
                <c:pt idx="3540">
                  <c:v>42.44</c:v>
                </c:pt>
                <c:pt idx="3541">
                  <c:v>41.9</c:v>
                </c:pt>
                <c:pt idx="3542">
                  <c:v>61.88</c:v>
                </c:pt>
                <c:pt idx="3543">
                  <c:v>45.14</c:v>
                </c:pt>
                <c:pt idx="3544">
                  <c:v>43.879999999999995</c:v>
                </c:pt>
                <c:pt idx="3545">
                  <c:v>43.7</c:v>
                </c:pt>
                <c:pt idx="3546">
                  <c:v>41.72</c:v>
                </c:pt>
                <c:pt idx="3547">
                  <c:v>41.18</c:v>
                </c:pt>
                <c:pt idx="3548">
                  <c:v>37.4</c:v>
                </c:pt>
                <c:pt idx="3549">
                  <c:v>35.96</c:v>
                </c:pt>
                <c:pt idx="3550">
                  <c:v>66.92</c:v>
                </c:pt>
                <c:pt idx="3551">
                  <c:v>66.02</c:v>
                </c:pt>
                <c:pt idx="3552">
                  <c:v>62.06</c:v>
                </c:pt>
                <c:pt idx="3553">
                  <c:v>61.519999999999996</c:v>
                </c:pt>
                <c:pt idx="3554">
                  <c:v>60.08</c:v>
                </c:pt>
                <c:pt idx="3555">
                  <c:v>59</c:v>
                </c:pt>
                <c:pt idx="3556">
                  <c:v>58.28</c:v>
                </c:pt>
                <c:pt idx="3557">
                  <c:v>57.92</c:v>
                </c:pt>
                <c:pt idx="3558">
                  <c:v>57.019999999999996</c:v>
                </c:pt>
                <c:pt idx="3559">
                  <c:v>57.019999999999996</c:v>
                </c:pt>
                <c:pt idx="3560">
                  <c:v>57.019999999999996</c:v>
                </c:pt>
                <c:pt idx="3561">
                  <c:v>56.84</c:v>
                </c:pt>
                <c:pt idx="3562">
                  <c:v>53.96</c:v>
                </c:pt>
                <c:pt idx="3563">
                  <c:v>53.96</c:v>
                </c:pt>
                <c:pt idx="3564">
                  <c:v>53.06</c:v>
                </c:pt>
                <c:pt idx="3565">
                  <c:v>53.06</c:v>
                </c:pt>
                <c:pt idx="3566">
                  <c:v>51.980000000000004</c:v>
                </c:pt>
                <c:pt idx="3567">
                  <c:v>51.08</c:v>
                </c:pt>
                <c:pt idx="3568">
                  <c:v>51.08</c:v>
                </c:pt>
                <c:pt idx="3569">
                  <c:v>50.36</c:v>
                </c:pt>
                <c:pt idx="3570">
                  <c:v>50</c:v>
                </c:pt>
                <c:pt idx="3571">
                  <c:v>50</c:v>
                </c:pt>
                <c:pt idx="3572">
                  <c:v>48.92</c:v>
                </c:pt>
                <c:pt idx="3573">
                  <c:v>48.92</c:v>
                </c:pt>
                <c:pt idx="3574">
                  <c:v>48.019999999999996</c:v>
                </c:pt>
                <c:pt idx="3575">
                  <c:v>48.019999999999996</c:v>
                </c:pt>
                <c:pt idx="3576">
                  <c:v>48.019999999999996</c:v>
                </c:pt>
                <c:pt idx="3577">
                  <c:v>48.019999999999996</c:v>
                </c:pt>
                <c:pt idx="3578">
                  <c:v>46.94</c:v>
                </c:pt>
                <c:pt idx="3579">
                  <c:v>46.94</c:v>
                </c:pt>
                <c:pt idx="3580">
                  <c:v>46.04</c:v>
                </c:pt>
                <c:pt idx="3581">
                  <c:v>44.96</c:v>
                </c:pt>
                <c:pt idx="3582">
                  <c:v>44.96</c:v>
                </c:pt>
                <c:pt idx="3583">
                  <c:v>44.06</c:v>
                </c:pt>
                <c:pt idx="3584">
                  <c:v>44.06</c:v>
                </c:pt>
                <c:pt idx="3585">
                  <c:v>44.06</c:v>
                </c:pt>
                <c:pt idx="3586">
                  <c:v>44.06</c:v>
                </c:pt>
                <c:pt idx="3587">
                  <c:v>44.06</c:v>
                </c:pt>
                <c:pt idx="3588">
                  <c:v>42.980000000000004</c:v>
                </c:pt>
                <c:pt idx="3589">
                  <c:v>42.980000000000004</c:v>
                </c:pt>
                <c:pt idx="3590">
                  <c:v>42.980000000000004</c:v>
                </c:pt>
                <c:pt idx="3591">
                  <c:v>42.980000000000004</c:v>
                </c:pt>
                <c:pt idx="3592">
                  <c:v>42.08</c:v>
                </c:pt>
                <c:pt idx="3593">
                  <c:v>42.08</c:v>
                </c:pt>
                <c:pt idx="3594">
                  <c:v>41</c:v>
                </c:pt>
                <c:pt idx="3595">
                  <c:v>41</c:v>
                </c:pt>
                <c:pt idx="3596">
                  <c:v>39.92</c:v>
                </c:pt>
                <c:pt idx="3597">
                  <c:v>39.92</c:v>
                </c:pt>
                <c:pt idx="3598">
                  <c:v>39.92</c:v>
                </c:pt>
                <c:pt idx="3599">
                  <c:v>39.92</c:v>
                </c:pt>
                <c:pt idx="3600">
                  <c:v>39.92</c:v>
                </c:pt>
                <c:pt idx="3601">
                  <c:v>39.019999999999996</c:v>
                </c:pt>
                <c:pt idx="3602">
                  <c:v>39.019999999999996</c:v>
                </c:pt>
                <c:pt idx="3603">
                  <c:v>39.019999999999996</c:v>
                </c:pt>
                <c:pt idx="3604">
                  <c:v>39.019999999999996</c:v>
                </c:pt>
                <c:pt idx="3605">
                  <c:v>39.019999999999996</c:v>
                </c:pt>
                <c:pt idx="3606">
                  <c:v>39.019999999999996</c:v>
                </c:pt>
                <c:pt idx="3607">
                  <c:v>39.019999999999996</c:v>
                </c:pt>
                <c:pt idx="3608">
                  <c:v>37.94</c:v>
                </c:pt>
                <c:pt idx="3609">
                  <c:v>37.94</c:v>
                </c:pt>
                <c:pt idx="3610">
                  <c:v>37.94</c:v>
                </c:pt>
                <c:pt idx="3611">
                  <c:v>37.94</c:v>
                </c:pt>
                <c:pt idx="3612">
                  <c:v>37.94</c:v>
                </c:pt>
                <c:pt idx="3613">
                  <c:v>37.94</c:v>
                </c:pt>
                <c:pt idx="3614">
                  <c:v>37.04</c:v>
                </c:pt>
                <c:pt idx="3615">
                  <c:v>37.04</c:v>
                </c:pt>
                <c:pt idx="3616">
                  <c:v>37.04</c:v>
                </c:pt>
                <c:pt idx="3617">
                  <c:v>37.04</c:v>
                </c:pt>
                <c:pt idx="3618">
                  <c:v>37.04</c:v>
                </c:pt>
                <c:pt idx="3619">
                  <c:v>35.96</c:v>
                </c:pt>
                <c:pt idx="3620">
                  <c:v>35.96</c:v>
                </c:pt>
                <c:pt idx="3621">
                  <c:v>35.96</c:v>
                </c:pt>
                <c:pt idx="3622">
                  <c:v>35.96</c:v>
                </c:pt>
                <c:pt idx="3623">
                  <c:v>35.96</c:v>
                </c:pt>
                <c:pt idx="3624">
                  <c:v>35.96</c:v>
                </c:pt>
                <c:pt idx="3625">
                  <c:v>35.96</c:v>
                </c:pt>
                <c:pt idx="3626">
                  <c:v>35.06</c:v>
                </c:pt>
                <c:pt idx="3627">
                  <c:v>35.06</c:v>
                </c:pt>
                <c:pt idx="3628">
                  <c:v>33.979999999999997</c:v>
                </c:pt>
                <c:pt idx="3629">
                  <c:v>67.28</c:v>
                </c:pt>
                <c:pt idx="3630">
                  <c:v>58.82</c:v>
                </c:pt>
                <c:pt idx="3631">
                  <c:v>57.379999999999995</c:v>
                </c:pt>
                <c:pt idx="3632">
                  <c:v>55.400000000000006</c:v>
                </c:pt>
                <c:pt idx="3633">
                  <c:v>50.540000000000006</c:v>
                </c:pt>
                <c:pt idx="3634">
                  <c:v>43.52</c:v>
                </c:pt>
                <c:pt idx="3635">
                  <c:v>43.16</c:v>
                </c:pt>
                <c:pt idx="3636">
                  <c:v>41.54</c:v>
                </c:pt>
                <c:pt idx="3637">
                  <c:v>63.86</c:v>
                </c:pt>
                <c:pt idx="3638">
                  <c:v>61.16</c:v>
                </c:pt>
                <c:pt idx="3639">
                  <c:v>53.42</c:v>
                </c:pt>
                <c:pt idx="3640">
                  <c:v>49.46</c:v>
                </c:pt>
                <c:pt idx="3641">
                  <c:v>45.5</c:v>
                </c:pt>
                <c:pt idx="3642">
                  <c:v>44.78</c:v>
                </c:pt>
                <c:pt idx="3643">
                  <c:v>42.620000000000005</c:v>
                </c:pt>
                <c:pt idx="3644">
                  <c:v>40.46</c:v>
                </c:pt>
                <c:pt idx="3645">
                  <c:v>43.16</c:v>
                </c:pt>
                <c:pt idx="3646">
                  <c:v>42.44</c:v>
                </c:pt>
                <c:pt idx="3647">
                  <c:v>49.1</c:v>
                </c:pt>
                <c:pt idx="3648">
                  <c:v>47.84</c:v>
                </c:pt>
                <c:pt idx="3649">
                  <c:v>44.6</c:v>
                </c:pt>
                <c:pt idx="3650">
                  <c:v>43.16</c:v>
                </c:pt>
                <c:pt idx="3651">
                  <c:v>42.980000000000004</c:v>
                </c:pt>
                <c:pt idx="3652">
                  <c:v>42.26</c:v>
                </c:pt>
                <c:pt idx="3653">
                  <c:v>41</c:v>
                </c:pt>
                <c:pt idx="3654">
                  <c:v>68</c:v>
                </c:pt>
                <c:pt idx="3655">
                  <c:v>68</c:v>
                </c:pt>
                <c:pt idx="3656">
                  <c:v>58.64</c:v>
                </c:pt>
                <c:pt idx="3657">
                  <c:v>55.040000000000006</c:v>
                </c:pt>
                <c:pt idx="3658">
                  <c:v>53.96</c:v>
                </c:pt>
                <c:pt idx="3659">
                  <c:v>53.96</c:v>
                </c:pt>
                <c:pt idx="3660">
                  <c:v>53.06</c:v>
                </c:pt>
                <c:pt idx="3661">
                  <c:v>51.980000000000004</c:v>
                </c:pt>
                <c:pt idx="3662">
                  <c:v>51.980000000000004</c:v>
                </c:pt>
                <c:pt idx="3663">
                  <c:v>51.08</c:v>
                </c:pt>
                <c:pt idx="3664">
                  <c:v>51.08</c:v>
                </c:pt>
                <c:pt idx="3665">
                  <c:v>51.08</c:v>
                </c:pt>
                <c:pt idx="3666">
                  <c:v>51.08</c:v>
                </c:pt>
                <c:pt idx="3667">
                  <c:v>51.08</c:v>
                </c:pt>
                <c:pt idx="3668">
                  <c:v>50.900000000000006</c:v>
                </c:pt>
                <c:pt idx="3669">
                  <c:v>50.18</c:v>
                </c:pt>
                <c:pt idx="3670">
                  <c:v>50</c:v>
                </c:pt>
                <c:pt idx="3671">
                  <c:v>50</c:v>
                </c:pt>
                <c:pt idx="3672">
                  <c:v>50</c:v>
                </c:pt>
                <c:pt idx="3673">
                  <c:v>48.92</c:v>
                </c:pt>
                <c:pt idx="3674">
                  <c:v>48.92</c:v>
                </c:pt>
                <c:pt idx="3675">
                  <c:v>48.379999999999995</c:v>
                </c:pt>
                <c:pt idx="3676">
                  <c:v>48.019999999999996</c:v>
                </c:pt>
                <c:pt idx="3677">
                  <c:v>48.019999999999996</c:v>
                </c:pt>
                <c:pt idx="3678">
                  <c:v>46.94</c:v>
                </c:pt>
                <c:pt idx="3679">
                  <c:v>46.94</c:v>
                </c:pt>
                <c:pt idx="3680">
                  <c:v>46.94</c:v>
                </c:pt>
                <c:pt idx="3681">
                  <c:v>46.94</c:v>
                </c:pt>
                <c:pt idx="3682">
                  <c:v>46.04</c:v>
                </c:pt>
                <c:pt idx="3683">
                  <c:v>46.04</c:v>
                </c:pt>
                <c:pt idx="3684">
                  <c:v>46.04</c:v>
                </c:pt>
                <c:pt idx="3685">
                  <c:v>45.68</c:v>
                </c:pt>
                <c:pt idx="3686">
                  <c:v>44.96</c:v>
                </c:pt>
                <c:pt idx="3687">
                  <c:v>44.96</c:v>
                </c:pt>
                <c:pt idx="3688">
                  <c:v>44.96</c:v>
                </c:pt>
                <c:pt idx="3689">
                  <c:v>44.96</c:v>
                </c:pt>
                <c:pt idx="3690">
                  <c:v>44.96</c:v>
                </c:pt>
                <c:pt idx="3691">
                  <c:v>44.96</c:v>
                </c:pt>
                <c:pt idx="3692">
                  <c:v>44.06</c:v>
                </c:pt>
                <c:pt idx="3693">
                  <c:v>44.06</c:v>
                </c:pt>
                <c:pt idx="3694">
                  <c:v>44.06</c:v>
                </c:pt>
                <c:pt idx="3695">
                  <c:v>42.980000000000004</c:v>
                </c:pt>
                <c:pt idx="3696">
                  <c:v>42.980000000000004</c:v>
                </c:pt>
                <c:pt idx="3697">
                  <c:v>42.980000000000004</c:v>
                </c:pt>
                <c:pt idx="3698">
                  <c:v>42.980000000000004</c:v>
                </c:pt>
                <c:pt idx="3699">
                  <c:v>42.980000000000004</c:v>
                </c:pt>
                <c:pt idx="3700">
                  <c:v>42.08</c:v>
                </c:pt>
                <c:pt idx="3701">
                  <c:v>42.08</c:v>
                </c:pt>
                <c:pt idx="3702">
                  <c:v>42.08</c:v>
                </c:pt>
                <c:pt idx="3703">
                  <c:v>42.08</c:v>
                </c:pt>
                <c:pt idx="3704">
                  <c:v>42.08</c:v>
                </c:pt>
                <c:pt idx="3705">
                  <c:v>41</c:v>
                </c:pt>
                <c:pt idx="3706">
                  <c:v>41</c:v>
                </c:pt>
                <c:pt idx="3707">
                  <c:v>39.92</c:v>
                </c:pt>
                <c:pt idx="3708">
                  <c:v>39.92</c:v>
                </c:pt>
                <c:pt idx="3709">
                  <c:v>39.92</c:v>
                </c:pt>
                <c:pt idx="3710">
                  <c:v>39.019999999999996</c:v>
                </c:pt>
                <c:pt idx="3711">
                  <c:v>39.019999999999996</c:v>
                </c:pt>
                <c:pt idx="3712">
                  <c:v>39.019999999999996</c:v>
                </c:pt>
                <c:pt idx="3713">
                  <c:v>39.019999999999996</c:v>
                </c:pt>
                <c:pt idx="3714">
                  <c:v>37.94</c:v>
                </c:pt>
                <c:pt idx="3715">
                  <c:v>37.94</c:v>
                </c:pt>
                <c:pt idx="3716">
                  <c:v>37.94</c:v>
                </c:pt>
                <c:pt idx="3717">
                  <c:v>37.94</c:v>
                </c:pt>
                <c:pt idx="3718">
                  <c:v>37.94</c:v>
                </c:pt>
                <c:pt idx="3719">
                  <c:v>37.04</c:v>
                </c:pt>
                <c:pt idx="3720">
                  <c:v>37.04</c:v>
                </c:pt>
                <c:pt idx="3721">
                  <c:v>37.04</c:v>
                </c:pt>
                <c:pt idx="3722">
                  <c:v>35.96</c:v>
                </c:pt>
                <c:pt idx="3723">
                  <c:v>35.96</c:v>
                </c:pt>
                <c:pt idx="3724">
                  <c:v>35.96</c:v>
                </c:pt>
                <c:pt idx="3725">
                  <c:v>35.96</c:v>
                </c:pt>
                <c:pt idx="3726">
                  <c:v>35.96</c:v>
                </c:pt>
                <c:pt idx="3727">
                  <c:v>35.96</c:v>
                </c:pt>
                <c:pt idx="3728">
                  <c:v>35.96</c:v>
                </c:pt>
                <c:pt idx="3729">
                  <c:v>35.96</c:v>
                </c:pt>
                <c:pt idx="3730">
                  <c:v>35.96</c:v>
                </c:pt>
                <c:pt idx="3731">
                  <c:v>35.96</c:v>
                </c:pt>
                <c:pt idx="3732">
                  <c:v>35.78</c:v>
                </c:pt>
                <c:pt idx="3733">
                  <c:v>35.78</c:v>
                </c:pt>
                <c:pt idx="3734">
                  <c:v>35.06</c:v>
                </c:pt>
                <c:pt idx="3735">
                  <c:v>35.06</c:v>
                </c:pt>
                <c:pt idx="3736">
                  <c:v>35.06</c:v>
                </c:pt>
                <c:pt idx="3737">
                  <c:v>35.06</c:v>
                </c:pt>
                <c:pt idx="3738">
                  <c:v>35.06</c:v>
                </c:pt>
                <c:pt idx="3739">
                  <c:v>35.06</c:v>
                </c:pt>
                <c:pt idx="3740">
                  <c:v>33.979999999999997</c:v>
                </c:pt>
                <c:pt idx="3741">
                  <c:v>33.979999999999997</c:v>
                </c:pt>
                <c:pt idx="3742">
                  <c:v>50.18</c:v>
                </c:pt>
                <c:pt idx="3743">
                  <c:v>44.42</c:v>
                </c:pt>
                <c:pt idx="3744">
                  <c:v>41</c:v>
                </c:pt>
                <c:pt idx="3745">
                  <c:v>62.24</c:v>
                </c:pt>
                <c:pt idx="3746">
                  <c:v>50.900000000000006</c:v>
                </c:pt>
                <c:pt idx="3747">
                  <c:v>50.36</c:v>
                </c:pt>
                <c:pt idx="3748">
                  <c:v>44.96</c:v>
                </c:pt>
                <c:pt idx="3749">
                  <c:v>44.06</c:v>
                </c:pt>
                <c:pt idx="3750">
                  <c:v>42.620000000000005</c:v>
                </c:pt>
                <c:pt idx="3751">
                  <c:v>42.44</c:v>
                </c:pt>
                <c:pt idx="3752">
                  <c:v>40.46</c:v>
                </c:pt>
                <c:pt idx="3753">
                  <c:v>39.380000000000003</c:v>
                </c:pt>
                <c:pt idx="3754">
                  <c:v>34.880000000000003</c:v>
                </c:pt>
                <c:pt idx="3755">
                  <c:v>53.24</c:v>
                </c:pt>
                <c:pt idx="3756">
                  <c:v>46.58</c:v>
                </c:pt>
                <c:pt idx="3757">
                  <c:v>43.7</c:v>
                </c:pt>
                <c:pt idx="3758">
                  <c:v>33.979999999999997</c:v>
                </c:pt>
                <c:pt idx="3759">
                  <c:v>59.72</c:v>
                </c:pt>
                <c:pt idx="3760">
                  <c:v>49.28</c:v>
                </c:pt>
                <c:pt idx="3761">
                  <c:v>48.56</c:v>
                </c:pt>
                <c:pt idx="3762">
                  <c:v>40.1</c:v>
                </c:pt>
                <c:pt idx="3763">
                  <c:v>37.76</c:v>
                </c:pt>
                <c:pt idx="3764">
                  <c:v>33.979999999999997</c:v>
                </c:pt>
                <c:pt idx="3765">
                  <c:v>55.94</c:v>
                </c:pt>
                <c:pt idx="3766">
                  <c:v>53.42</c:v>
                </c:pt>
                <c:pt idx="3767">
                  <c:v>47.480000000000004</c:v>
                </c:pt>
                <c:pt idx="3768">
                  <c:v>47.120000000000005</c:v>
                </c:pt>
                <c:pt idx="3769">
                  <c:v>46.4</c:v>
                </c:pt>
                <c:pt idx="3770">
                  <c:v>43.16</c:v>
                </c:pt>
                <c:pt idx="3771">
                  <c:v>43.16</c:v>
                </c:pt>
                <c:pt idx="3772">
                  <c:v>39.92</c:v>
                </c:pt>
                <c:pt idx="3773">
                  <c:v>39.200000000000003</c:v>
                </c:pt>
                <c:pt idx="3774">
                  <c:v>37.4</c:v>
                </c:pt>
                <c:pt idx="3775">
                  <c:v>36.14</c:v>
                </c:pt>
                <c:pt idx="3776">
                  <c:v>34.159999999999997</c:v>
                </c:pt>
                <c:pt idx="3777">
                  <c:v>32.18</c:v>
                </c:pt>
                <c:pt idx="3778">
                  <c:v>64.94</c:v>
                </c:pt>
                <c:pt idx="3779">
                  <c:v>63.86</c:v>
                </c:pt>
                <c:pt idx="3780">
                  <c:v>62.06</c:v>
                </c:pt>
                <c:pt idx="3781">
                  <c:v>57.92</c:v>
                </c:pt>
                <c:pt idx="3782">
                  <c:v>57.019999999999996</c:v>
                </c:pt>
                <c:pt idx="3783">
                  <c:v>57.019999999999996</c:v>
                </c:pt>
                <c:pt idx="3784">
                  <c:v>55.040000000000006</c:v>
                </c:pt>
                <c:pt idx="3785">
                  <c:v>55.040000000000006</c:v>
                </c:pt>
                <c:pt idx="3786">
                  <c:v>53.96</c:v>
                </c:pt>
                <c:pt idx="3787">
                  <c:v>53.96</c:v>
                </c:pt>
                <c:pt idx="3788">
                  <c:v>53.06</c:v>
                </c:pt>
                <c:pt idx="3789">
                  <c:v>53.06</c:v>
                </c:pt>
                <c:pt idx="3790">
                  <c:v>51.980000000000004</c:v>
                </c:pt>
                <c:pt idx="3791">
                  <c:v>51.08</c:v>
                </c:pt>
                <c:pt idx="3792">
                  <c:v>50.36</c:v>
                </c:pt>
                <c:pt idx="3793">
                  <c:v>50</c:v>
                </c:pt>
                <c:pt idx="3794">
                  <c:v>48.92</c:v>
                </c:pt>
                <c:pt idx="3795">
                  <c:v>48.92</c:v>
                </c:pt>
                <c:pt idx="3796">
                  <c:v>48.56</c:v>
                </c:pt>
                <c:pt idx="3797">
                  <c:v>48.019999999999996</c:v>
                </c:pt>
                <c:pt idx="3798">
                  <c:v>48.019999999999996</c:v>
                </c:pt>
                <c:pt idx="3799">
                  <c:v>46.94</c:v>
                </c:pt>
                <c:pt idx="3800">
                  <c:v>46.94</c:v>
                </c:pt>
                <c:pt idx="3801">
                  <c:v>46.94</c:v>
                </c:pt>
                <c:pt idx="3802">
                  <c:v>46.04</c:v>
                </c:pt>
                <c:pt idx="3803">
                  <c:v>46.04</c:v>
                </c:pt>
                <c:pt idx="3804">
                  <c:v>46.04</c:v>
                </c:pt>
                <c:pt idx="3805">
                  <c:v>46.04</c:v>
                </c:pt>
                <c:pt idx="3806">
                  <c:v>46.04</c:v>
                </c:pt>
                <c:pt idx="3807">
                  <c:v>46.04</c:v>
                </c:pt>
                <c:pt idx="3808">
                  <c:v>44.96</c:v>
                </c:pt>
                <c:pt idx="3809">
                  <c:v>44.96</c:v>
                </c:pt>
                <c:pt idx="3810">
                  <c:v>44.96</c:v>
                </c:pt>
                <c:pt idx="3811">
                  <c:v>44.06</c:v>
                </c:pt>
                <c:pt idx="3812">
                  <c:v>44.06</c:v>
                </c:pt>
                <c:pt idx="3813">
                  <c:v>44.06</c:v>
                </c:pt>
                <c:pt idx="3814">
                  <c:v>44.06</c:v>
                </c:pt>
                <c:pt idx="3815">
                  <c:v>42.980000000000004</c:v>
                </c:pt>
                <c:pt idx="3816">
                  <c:v>42.08</c:v>
                </c:pt>
                <c:pt idx="3817">
                  <c:v>42.08</c:v>
                </c:pt>
                <c:pt idx="3818">
                  <c:v>42.08</c:v>
                </c:pt>
                <c:pt idx="3819">
                  <c:v>42.08</c:v>
                </c:pt>
                <c:pt idx="3820">
                  <c:v>42.08</c:v>
                </c:pt>
                <c:pt idx="3821">
                  <c:v>41</c:v>
                </c:pt>
                <c:pt idx="3822">
                  <c:v>41</c:v>
                </c:pt>
                <c:pt idx="3823">
                  <c:v>41</c:v>
                </c:pt>
                <c:pt idx="3824">
                  <c:v>40.82</c:v>
                </c:pt>
                <c:pt idx="3825">
                  <c:v>39.92</c:v>
                </c:pt>
                <c:pt idx="3826">
                  <c:v>39.92</c:v>
                </c:pt>
                <c:pt idx="3827">
                  <c:v>39.019999999999996</c:v>
                </c:pt>
                <c:pt idx="3828">
                  <c:v>39.019999999999996</c:v>
                </c:pt>
                <c:pt idx="3829">
                  <c:v>39.019999999999996</c:v>
                </c:pt>
                <c:pt idx="3830">
                  <c:v>39.019999999999996</c:v>
                </c:pt>
                <c:pt idx="3831">
                  <c:v>39.019999999999996</c:v>
                </c:pt>
                <c:pt idx="3832">
                  <c:v>39.019999999999996</c:v>
                </c:pt>
                <c:pt idx="3833">
                  <c:v>39.019999999999996</c:v>
                </c:pt>
                <c:pt idx="3834">
                  <c:v>39.019999999999996</c:v>
                </c:pt>
                <c:pt idx="3835">
                  <c:v>38.840000000000003</c:v>
                </c:pt>
                <c:pt idx="3836">
                  <c:v>37.94</c:v>
                </c:pt>
                <c:pt idx="3837">
                  <c:v>37.94</c:v>
                </c:pt>
                <c:pt idx="3838">
                  <c:v>37.94</c:v>
                </c:pt>
                <c:pt idx="3839">
                  <c:v>37.94</c:v>
                </c:pt>
                <c:pt idx="3840">
                  <c:v>37.04</c:v>
                </c:pt>
                <c:pt idx="3841">
                  <c:v>37.04</c:v>
                </c:pt>
                <c:pt idx="3842">
                  <c:v>37.04</c:v>
                </c:pt>
                <c:pt idx="3843">
                  <c:v>37.04</c:v>
                </c:pt>
                <c:pt idx="3844">
                  <c:v>37.04</c:v>
                </c:pt>
                <c:pt idx="3845">
                  <c:v>37.04</c:v>
                </c:pt>
                <c:pt idx="3846">
                  <c:v>36.68</c:v>
                </c:pt>
                <c:pt idx="3847">
                  <c:v>35.96</c:v>
                </c:pt>
                <c:pt idx="3848">
                  <c:v>35.96</c:v>
                </c:pt>
                <c:pt idx="3849">
                  <c:v>35.96</c:v>
                </c:pt>
                <c:pt idx="3850">
                  <c:v>35.96</c:v>
                </c:pt>
                <c:pt idx="3851">
                  <c:v>35.96</c:v>
                </c:pt>
                <c:pt idx="3852">
                  <c:v>35.96</c:v>
                </c:pt>
                <c:pt idx="3853">
                  <c:v>35.06</c:v>
                </c:pt>
                <c:pt idx="3854">
                  <c:v>35.06</c:v>
                </c:pt>
                <c:pt idx="3855">
                  <c:v>35.06</c:v>
                </c:pt>
                <c:pt idx="3856">
                  <c:v>35.06</c:v>
                </c:pt>
                <c:pt idx="3857">
                  <c:v>35.06</c:v>
                </c:pt>
                <c:pt idx="3858">
                  <c:v>35.06</c:v>
                </c:pt>
                <c:pt idx="3859">
                  <c:v>35.06</c:v>
                </c:pt>
                <c:pt idx="3860">
                  <c:v>35.06</c:v>
                </c:pt>
                <c:pt idx="3861">
                  <c:v>35.06</c:v>
                </c:pt>
                <c:pt idx="3862">
                  <c:v>33.979999999999997</c:v>
                </c:pt>
                <c:pt idx="3863">
                  <c:v>33.979999999999997</c:v>
                </c:pt>
                <c:pt idx="3864">
                  <c:v>33.979999999999997</c:v>
                </c:pt>
                <c:pt idx="3865">
                  <c:v>33.979999999999997</c:v>
                </c:pt>
                <c:pt idx="3866">
                  <c:v>33.979999999999997</c:v>
                </c:pt>
                <c:pt idx="3867">
                  <c:v>33.979999999999997</c:v>
                </c:pt>
                <c:pt idx="3868">
                  <c:v>33.979999999999997</c:v>
                </c:pt>
                <c:pt idx="3869">
                  <c:v>33.979999999999997</c:v>
                </c:pt>
                <c:pt idx="3870">
                  <c:v>33.979999999999997</c:v>
                </c:pt>
                <c:pt idx="3871">
                  <c:v>33.08</c:v>
                </c:pt>
                <c:pt idx="3872">
                  <c:v>62.6</c:v>
                </c:pt>
                <c:pt idx="3873">
                  <c:v>61.519999999999996</c:v>
                </c:pt>
                <c:pt idx="3874">
                  <c:v>54.5</c:v>
                </c:pt>
                <c:pt idx="3875">
                  <c:v>46.58</c:v>
                </c:pt>
                <c:pt idx="3876">
                  <c:v>45.14</c:v>
                </c:pt>
                <c:pt idx="3877">
                  <c:v>44.06</c:v>
                </c:pt>
                <c:pt idx="3878">
                  <c:v>43.16</c:v>
                </c:pt>
                <c:pt idx="3879">
                  <c:v>43.16</c:v>
                </c:pt>
                <c:pt idx="3880">
                  <c:v>39.200000000000003</c:v>
                </c:pt>
                <c:pt idx="3881">
                  <c:v>37.04</c:v>
                </c:pt>
                <c:pt idx="3882">
                  <c:v>61.88</c:v>
                </c:pt>
                <c:pt idx="3883">
                  <c:v>50.18</c:v>
                </c:pt>
                <c:pt idx="3884">
                  <c:v>44.42</c:v>
                </c:pt>
                <c:pt idx="3885">
                  <c:v>43.879999999999995</c:v>
                </c:pt>
                <c:pt idx="3886">
                  <c:v>40.46</c:v>
                </c:pt>
                <c:pt idx="3887">
                  <c:v>40.1</c:v>
                </c:pt>
                <c:pt idx="3888">
                  <c:v>36.14</c:v>
                </c:pt>
                <c:pt idx="3889">
                  <c:v>35.96</c:v>
                </c:pt>
                <c:pt idx="3890">
                  <c:v>35.96</c:v>
                </c:pt>
                <c:pt idx="3891">
                  <c:v>35.42</c:v>
                </c:pt>
                <c:pt idx="3892">
                  <c:v>34.159999999999997</c:v>
                </c:pt>
                <c:pt idx="3893">
                  <c:v>33.26</c:v>
                </c:pt>
                <c:pt idx="3894">
                  <c:v>32.72</c:v>
                </c:pt>
                <c:pt idx="3895">
                  <c:v>62.06</c:v>
                </c:pt>
                <c:pt idx="3896">
                  <c:v>61.88</c:v>
                </c:pt>
                <c:pt idx="3897">
                  <c:v>53.06</c:v>
                </c:pt>
                <c:pt idx="3898">
                  <c:v>49.28</c:v>
                </c:pt>
                <c:pt idx="3899">
                  <c:v>42.08</c:v>
                </c:pt>
                <c:pt idx="3900">
                  <c:v>39.200000000000003</c:v>
                </c:pt>
                <c:pt idx="3901">
                  <c:v>36.68</c:v>
                </c:pt>
                <c:pt idx="3902">
                  <c:v>35.78</c:v>
                </c:pt>
                <c:pt idx="3903">
                  <c:v>35.06</c:v>
                </c:pt>
                <c:pt idx="3904">
                  <c:v>33.979999999999997</c:v>
                </c:pt>
                <c:pt idx="3905">
                  <c:v>33.44</c:v>
                </c:pt>
                <c:pt idx="3906">
                  <c:v>33.08</c:v>
                </c:pt>
                <c:pt idx="3907">
                  <c:v>62.24</c:v>
                </c:pt>
                <c:pt idx="3908">
                  <c:v>54.14</c:v>
                </c:pt>
                <c:pt idx="3909">
                  <c:v>50.900000000000006</c:v>
                </c:pt>
                <c:pt idx="3910">
                  <c:v>45.68</c:v>
                </c:pt>
                <c:pt idx="3911">
                  <c:v>45.32</c:v>
                </c:pt>
                <c:pt idx="3912">
                  <c:v>42.44</c:v>
                </c:pt>
                <c:pt idx="3913">
                  <c:v>40.64</c:v>
                </c:pt>
                <c:pt idx="3914">
                  <c:v>34.700000000000003</c:v>
                </c:pt>
                <c:pt idx="3915">
                  <c:v>34.520000000000003</c:v>
                </c:pt>
                <c:pt idx="3916">
                  <c:v>34.520000000000003</c:v>
                </c:pt>
                <c:pt idx="3917">
                  <c:v>33.08</c:v>
                </c:pt>
                <c:pt idx="3918">
                  <c:v>32.54</c:v>
                </c:pt>
                <c:pt idx="3919">
                  <c:v>61.88</c:v>
                </c:pt>
                <c:pt idx="3920">
                  <c:v>50.36</c:v>
                </c:pt>
                <c:pt idx="3921">
                  <c:v>41.72</c:v>
                </c:pt>
                <c:pt idx="3922">
                  <c:v>37.4</c:v>
                </c:pt>
                <c:pt idx="3923">
                  <c:v>32.18</c:v>
                </c:pt>
                <c:pt idx="3924">
                  <c:v>64.94</c:v>
                </c:pt>
                <c:pt idx="3925">
                  <c:v>61.7</c:v>
                </c:pt>
                <c:pt idx="3926">
                  <c:v>57.92</c:v>
                </c:pt>
                <c:pt idx="3927">
                  <c:v>55.94</c:v>
                </c:pt>
                <c:pt idx="3928">
                  <c:v>53.96</c:v>
                </c:pt>
                <c:pt idx="3929">
                  <c:v>53.96</c:v>
                </c:pt>
                <c:pt idx="3930">
                  <c:v>53.6</c:v>
                </c:pt>
                <c:pt idx="3931">
                  <c:v>51.980000000000004</c:v>
                </c:pt>
                <c:pt idx="3932">
                  <c:v>51.26</c:v>
                </c:pt>
                <c:pt idx="3933">
                  <c:v>46.04</c:v>
                </c:pt>
                <c:pt idx="3934">
                  <c:v>46.04</c:v>
                </c:pt>
                <c:pt idx="3935">
                  <c:v>46.04</c:v>
                </c:pt>
                <c:pt idx="3936">
                  <c:v>46.04</c:v>
                </c:pt>
                <c:pt idx="3937">
                  <c:v>46.04</c:v>
                </c:pt>
                <c:pt idx="3938">
                  <c:v>44.96</c:v>
                </c:pt>
                <c:pt idx="3939">
                  <c:v>44.96</c:v>
                </c:pt>
                <c:pt idx="3940">
                  <c:v>44.96</c:v>
                </c:pt>
                <c:pt idx="3941">
                  <c:v>44.96</c:v>
                </c:pt>
                <c:pt idx="3942">
                  <c:v>44.96</c:v>
                </c:pt>
                <c:pt idx="3943">
                  <c:v>44.06</c:v>
                </c:pt>
                <c:pt idx="3944">
                  <c:v>44.06</c:v>
                </c:pt>
                <c:pt idx="3945">
                  <c:v>42.980000000000004</c:v>
                </c:pt>
                <c:pt idx="3946">
                  <c:v>42.980000000000004</c:v>
                </c:pt>
                <c:pt idx="3947">
                  <c:v>42.08</c:v>
                </c:pt>
                <c:pt idx="3948">
                  <c:v>42.08</c:v>
                </c:pt>
                <c:pt idx="3949">
                  <c:v>42.08</c:v>
                </c:pt>
                <c:pt idx="3950">
                  <c:v>41</c:v>
                </c:pt>
                <c:pt idx="3951">
                  <c:v>41</c:v>
                </c:pt>
                <c:pt idx="3952">
                  <c:v>41</c:v>
                </c:pt>
                <c:pt idx="3953">
                  <c:v>41</c:v>
                </c:pt>
                <c:pt idx="3954">
                  <c:v>41</c:v>
                </c:pt>
                <c:pt idx="3955">
                  <c:v>41</c:v>
                </c:pt>
                <c:pt idx="3956">
                  <c:v>40.82</c:v>
                </c:pt>
                <c:pt idx="3957">
                  <c:v>39.92</c:v>
                </c:pt>
                <c:pt idx="3958">
                  <c:v>39.92</c:v>
                </c:pt>
                <c:pt idx="3959">
                  <c:v>39.92</c:v>
                </c:pt>
                <c:pt idx="3960">
                  <c:v>39.92</c:v>
                </c:pt>
                <c:pt idx="3961">
                  <c:v>39.019999999999996</c:v>
                </c:pt>
                <c:pt idx="3962">
                  <c:v>39.019999999999996</c:v>
                </c:pt>
                <c:pt idx="3963">
                  <c:v>39.019999999999996</c:v>
                </c:pt>
                <c:pt idx="3964">
                  <c:v>39.019999999999996</c:v>
                </c:pt>
                <c:pt idx="3965">
                  <c:v>38.119999999999997</c:v>
                </c:pt>
                <c:pt idx="3966">
                  <c:v>37.94</c:v>
                </c:pt>
                <c:pt idx="3967">
                  <c:v>37.94</c:v>
                </c:pt>
                <c:pt idx="3968">
                  <c:v>37.94</c:v>
                </c:pt>
                <c:pt idx="3969">
                  <c:v>37.94</c:v>
                </c:pt>
                <c:pt idx="3970">
                  <c:v>37.94</c:v>
                </c:pt>
                <c:pt idx="3971">
                  <c:v>37.94</c:v>
                </c:pt>
                <c:pt idx="3972">
                  <c:v>37.94</c:v>
                </c:pt>
                <c:pt idx="3973">
                  <c:v>37.94</c:v>
                </c:pt>
                <c:pt idx="3974">
                  <c:v>37.94</c:v>
                </c:pt>
                <c:pt idx="3975">
                  <c:v>37.94</c:v>
                </c:pt>
                <c:pt idx="3976">
                  <c:v>37.94</c:v>
                </c:pt>
                <c:pt idx="3977">
                  <c:v>37.94</c:v>
                </c:pt>
                <c:pt idx="3978">
                  <c:v>37.04</c:v>
                </c:pt>
                <c:pt idx="3979">
                  <c:v>37.04</c:v>
                </c:pt>
                <c:pt idx="3980">
                  <c:v>37.04</c:v>
                </c:pt>
                <c:pt idx="3981">
                  <c:v>37.04</c:v>
                </c:pt>
                <c:pt idx="3982">
                  <c:v>36.32</c:v>
                </c:pt>
                <c:pt idx="3983">
                  <c:v>35.96</c:v>
                </c:pt>
                <c:pt idx="3984">
                  <c:v>35.96</c:v>
                </c:pt>
                <c:pt idx="3985">
                  <c:v>35.96</c:v>
                </c:pt>
                <c:pt idx="3986">
                  <c:v>35.96</c:v>
                </c:pt>
                <c:pt idx="3987">
                  <c:v>35.96</c:v>
                </c:pt>
                <c:pt idx="3988">
                  <c:v>35.96</c:v>
                </c:pt>
                <c:pt idx="3989">
                  <c:v>35.06</c:v>
                </c:pt>
                <c:pt idx="3990">
                  <c:v>35.06</c:v>
                </c:pt>
                <c:pt idx="3991">
                  <c:v>35.06</c:v>
                </c:pt>
                <c:pt idx="3992">
                  <c:v>35.06</c:v>
                </c:pt>
                <c:pt idx="3993">
                  <c:v>35.06</c:v>
                </c:pt>
                <c:pt idx="3994">
                  <c:v>33.979999999999997</c:v>
                </c:pt>
                <c:pt idx="3995">
                  <c:v>33.979999999999997</c:v>
                </c:pt>
                <c:pt idx="3996">
                  <c:v>33.979999999999997</c:v>
                </c:pt>
                <c:pt idx="3997">
                  <c:v>33.979999999999997</c:v>
                </c:pt>
                <c:pt idx="3998">
                  <c:v>33.08</c:v>
                </c:pt>
                <c:pt idx="3999">
                  <c:v>33.08</c:v>
                </c:pt>
                <c:pt idx="4000">
                  <c:v>33.08</c:v>
                </c:pt>
                <c:pt idx="4001">
                  <c:v>33.08</c:v>
                </c:pt>
                <c:pt idx="4002">
                  <c:v>33.08</c:v>
                </c:pt>
                <c:pt idx="4003">
                  <c:v>33.08</c:v>
                </c:pt>
                <c:pt idx="4004">
                  <c:v>33.08</c:v>
                </c:pt>
                <c:pt idx="4005">
                  <c:v>33.08</c:v>
                </c:pt>
                <c:pt idx="4006">
                  <c:v>33.08</c:v>
                </c:pt>
                <c:pt idx="4007">
                  <c:v>33.08</c:v>
                </c:pt>
                <c:pt idx="4008">
                  <c:v>33.08</c:v>
                </c:pt>
                <c:pt idx="4009">
                  <c:v>33.08</c:v>
                </c:pt>
                <c:pt idx="4010">
                  <c:v>33.08</c:v>
                </c:pt>
                <c:pt idx="4011">
                  <c:v>33.08</c:v>
                </c:pt>
                <c:pt idx="4012">
                  <c:v>33.08</c:v>
                </c:pt>
                <c:pt idx="4013">
                  <c:v>33.08</c:v>
                </c:pt>
                <c:pt idx="4014">
                  <c:v>33.08</c:v>
                </c:pt>
                <c:pt idx="4015">
                  <c:v>33.08</c:v>
                </c:pt>
                <c:pt idx="4016">
                  <c:v>32</c:v>
                </c:pt>
                <c:pt idx="4017">
                  <c:v>32</c:v>
                </c:pt>
                <c:pt idx="4018">
                  <c:v>54.86</c:v>
                </c:pt>
                <c:pt idx="4019">
                  <c:v>48.019999999999996</c:v>
                </c:pt>
                <c:pt idx="4020">
                  <c:v>47.3</c:v>
                </c:pt>
                <c:pt idx="4021">
                  <c:v>41.36</c:v>
                </c:pt>
                <c:pt idx="4022">
                  <c:v>38.299999999999997</c:v>
                </c:pt>
                <c:pt idx="4023">
                  <c:v>37.76</c:v>
                </c:pt>
                <c:pt idx="4024">
                  <c:v>36.68</c:v>
                </c:pt>
                <c:pt idx="4025">
                  <c:v>33.799999999999997</c:v>
                </c:pt>
                <c:pt idx="4026">
                  <c:v>61.519999999999996</c:v>
                </c:pt>
                <c:pt idx="4027">
                  <c:v>60.26</c:v>
                </c:pt>
                <c:pt idx="4028">
                  <c:v>60.08</c:v>
                </c:pt>
                <c:pt idx="4029">
                  <c:v>57.019999999999996</c:v>
                </c:pt>
                <c:pt idx="4030">
                  <c:v>53.42</c:v>
                </c:pt>
                <c:pt idx="4031">
                  <c:v>50</c:v>
                </c:pt>
                <c:pt idx="4032">
                  <c:v>41.36</c:v>
                </c:pt>
                <c:pt idx="4033">
                  <c:v>36.86</c:v>
                </c:pt>
                <c:pt idx="4034">
                  <c:v>35.42</c:v>
                </c:pt>
                <c:pt idx="4035">
                  <c:v>35.06</c:v>
                </c:pt>
                <c:pt idx="4036">
                  <c:v>59</c:v>
                </c:pt>
                <c:pt idx="4037">
                  <c:v>58.82</c:v>
                </c:pt>
                <c:pt idx="4038">
                  <c:v>58.28</c:v>
                </c:pt>
                <c:pt idx="4039">
                  <c:v>53.42</c:v>
                </c:pt>
                <c:pt idx="4040">
                  <c:v>52.16</c:v>
                </c:pt>
                <c:pt idx="4041">
                  <c:v>48.379999999999995</c:v>
                </c:pt>
                <c:pt idx="4042">
                  <c:v>46.76</c:v>
                </c:pt>
                <c:pt idx="4043">
                  <c:v>45.5</c:v>
                </c:pt>
                <c:pt idx="4044">
                  <c:v>45.14</c:v>
                </c:pt>
                <c:pt idx="4045">
                  <c:v>43.34</c:v>
                </c:pt>
                <c:pt idx="4046">
                  <c:v>42.620000000000005</c:v>
                </c:pt>
                <c:pt idx="4047">
                  <c:v>42.44</c:v>
                </c:pt>
                <c:pt idx="4048">
                  <c:v>41.72</c:v>
                </c:pt>
                <c:pt idx="4049">
                  <c:v>39.74</c:v>
                </c:pt>
                <c:pt idx="4050">
                  <c:v>38.840000000000003</c:v>
                </c:pt>
                <c:pt idx="4051">
                  <c:v>38.659999999999997</c:v>
                </c:pt>
                <c:pt idx="4052">
                  <c:v>37.94</c:v>
                </c:pt>
                <c:pt idx="4053">
                  <c:v>37.76</c:v>
                </c:pt>
                <c:pt idx="4054">
                  <c:v>36.14</c:v>
                </c:pt>
                <c:pt idx="4055">
                  <c:v>36.14</c:v>
                </c:pt>
                <c:pt idx="4056">
                  <c:v>34.520000000000003</c:v>
                </c:pt>
                <c:pt idx="4057">
                  <c:v>32.18</c:v>
                </c:pt>
                <c:pt idx="4058">
                  <c:v>32.18</c:v>
                </c:pt>
                <c:pt idx="4059">
                  <c:v>61.7</c:v>
                </c:pt>
                <c:pt idx="4060">
                  <c:v>51.8</c:v>
                </c:pt>
                <c:pt idx="4061">
                  <c:v>44.24</c:v>
                </c:pt>
                <c:pt idx="4062">
                  <c:v>40.82</c:v>
                </c:pt>
                <c:pt idx="4063">
                  <c:v>40.28</c:v>
                </c:pt>
                <c:pt idx="4064">
                  <c:v>38.119999999999997</c:v>
                </c:pt>
                <c:pt idx="4065">
                  <c:v>36.32</c:v>
                </c:pt>
                <c:pt idx="4066">
                  <c:v>35.42</c:v>
                </c:pt>
                <c:pt idx="4067">
                  <c:v>33.799999999999997</c:v>
                </c:pt>
                <c:pt idx="4068">
                  <c:v>32.9</c:v>
                </c:pt>
                <c:pt idx="4069">
                  <c:v>32.18</c:v>
                </c:pt>
                <c:pt idx="4070">
                  <c:v>64.94</c:v>
                </c:pt>
                <c:pt idx="4071">
                  <c:v>57.92</c:v>
                </c:pt>
                <c:pt idx="4072">
                  <c:v>57.019999999999996</c:v>
                </c:pt>
                <c:pt idx="4073">
                  <c:v>55.94</c:v>
                </c:pt>
                <c:pt idx="4074">
                  <c:v>55.94</c:v>
                </c:pt>
                <c:pt idx="4075">
                  <c:v>55.76</c:v>
                </c:pt>
                <c:pt idx="4076">
                  <c:v>55.040000000000006</c:v>
                </c:pt>
                <c:pt idx="4077">
                  <c:v>54.32</c:v>
                </c:pt>
                <c:pt idx="4078">
                  <c:v>53.96</c:v>
                </c:pt>
                <c:pt idx="4079">
                  <c:v>53.06</c:v>
                </c:pt>
                <c:pt idx="4080">
                  <c:v>53.06</c:v>
                </c:pt>
                <c:pt idx="4081">
                  <c:v>53.06</c:v>
                </c:pt>
                <c:pt idx="4082">
                  <c:v>51.980000000000004</c:v>
                </c:pt>
                <c:pt idx="4083">
                  <c:v>51.08</c:v>
                </c:pt>
                <c:pt idx="4084">
                  <c:v>50</c:v>
                </c:pt>
                <c:pt idx="4085">
                  <c:v>48.019999999999996</c:v>
                </c:pt>
                <c:pt idx="4086">
                  <c:v>47.66</c:v>
                </c:pt>
                <c:pt idx="4087">
                  <c:v>46.04</c:v>
                </c:pt>
                <c:pt idx="4088">
                  <c:v>46.04</c:v>
                </c:pt>
                <c:pt idx="4089">
                  <c:v>46.04</c:v>
                </c:pt>
                <c:pt idx="4090">
                  <c:v>45.86</c:v>
                </c:pt>
                <c:pt idx="4091">
                  <c:v>44.96</c:v>
                </c:pt>
                <c:pt idx="4092">
                  <c:v>44.96</c:v>
                </c:pt>
                <c:pt idx="4093">
                  <c:v>44.96</c:v>
                </c:pt>
                <c:pt idx="4094">
                  <c:v>44.96</c:v>
                </c:pt>
                <c:pt idx="4095">
                  <c:v>44.96</c:v>
                </c:pt>
                <c:pt idx="4096">
                  <c:v>44.06</c:v>
                </c:pt>
                <c:pt idx="4097">
                  <c:v>42.980000000000004</c:v>
                </c:pt>
                <c:pt idx="4098">
                  <c:v>42.980000000000004</c:v>
                </c:pt>
                <c:pt idx="4099">
                  <c:v>42.980000000000004</c:v>
                </c:pt>
                <c:pt idx="4100">
                  <c:v>42.980000000000004</c:v>
                </c:pt>
                <c:pt idx="4101">
                  <c:v>42.08</c:v>
                </c:pt>
                <c:pt idx="4102">
                  <c:v>42.08</c:v>
                </c:pt>
                <c:pt idx="4103">
                  <c:v>41</c:v>
                </c:pt>
                <c:pt idx="4104">
                  <c:v>41</c:v>
                </c:pt>
                <c:pt idx="4105">
                  <c:v>41</c:v>
                </c:pt>
                <c:pt idx="4106">
                  <c:v>41</c:v>
                </c:pt>
                <c:pt idx="4107">
                  <c:v>41</c:v>
                </c:pt>
                <c:pt idx="4108">
                  <c:v>41</c:v>
                </c:pt>
                <c:pt idx="4109">
                  <c:v>39.92</c:v>
                </c:pt>
                <c:pt idx="4110">
                  <c:v>39.019999999999996</c:v>
                </c:pt>
                <c:pt idx="4111">
                  <c:v>39.019999999999996</c:v>
                </c:pt>
                <c:pt idx="4112">
                  <c:v>39.019999999999996</c:v>
                </c:pt>
                <c:pt idx="4113">
                  <c:v>39.019999999999996</c:v>
                </c:pt>
                <c:pt idx="4114">
                  <c:v>39.019999999999996</c:v>
                </c:pt>
                <c:pt idx="4115">
                  <c:v>37.94</c:v>
                </c:pt>
                <c:pt idx="4116">
                  <c:v>37.94</c:v>
                </c:pt>
                <c:pt idx="4117">
                  <c:v>37.94</c:v>
                </c:pt>
                <c:pt idx="4118">
                  <c:v>37.94</c:v>
                </c:pt>
                <c:pt idx="4119">
                  <c:v>37.94</c:v>
                </c:pt>
                <c:pt idx="4120">
                  <c:v>37.94</c:v>
                </c:pt>
                <c:pt idx="4121">
                  <c:v>37.94</c:v>
                </c:pt>
                <c:pt idx="4122">
                  <c:v>37.94</c:v>
                </c:pt>
                <c:pt idx="4123">
                  <c:v>37.94</c:v>
                </c:pt>
                <c:pt idx="4124">
                  <c:v>37.94</c:v>
                </c:pt>
                <c:pt idx="4125">
                  <c:v>37.04</c:v>
                </c:pt>
                <c:pt idx="4126">
                  <c:v>37.04</c:v>
                </c:pt>
                <c:pt idx="4127">
                  <c:v>37.04</c:v>
                </c:pt>
                <c:pt idx="4128">
                  <c:v>37.04</c:v>
                </c:pt>
                <c:pt idx="4129">
                  <c:v>35.96</c:v>
                </c:pt>
                <c:pt idx="4130">
                  <c:v>35.96</c:v>
                </c:pt>
                <c:pt idx="4131">
                  <c:v>35.96</c:v>
                </c:pt>
                <c:pt idx="4132">
                  <c:v>35.78</c:v>
                </c:pt>
                <c:pt idx="4133">
                  <c:v>35.6</c:v>
                </c:pt>
                <c:pt idx="4134">
                  <c:v>35.06</c:v>
                </c:pt>
                <c:pt idx="4135">
                  <c:v>35.06</c:v>
                </c:pt>
                <c:pt idx="4136">
                  <c:v>35.06</c:v>
                </c:pt>
                <c:pt idx="4137">
                  <c:v>35.06</c:v>
                </c:pt>
                <c:pt idx="4138">
                  <c:v>35.06</c:v>
                </c:pt>
                <c:pt idx="4139">
                  <c:v>35.06</c:v>
                </c:pt>
                <c:pt idx="4140">
                  <c:v>35.06</c:v>
                </c:pt>
                <c:pt idx="4141">
                  <c:v>33.979999999999997</c:v>
                </c:pt>
                <c:pt idx="4142">
                  <c:v>33.979999999999997</c:v>
                </c:pt>
                <c:pt idx="4143">
                  <c:v>33.979999999999997</c:v>
                </c:pt>
                <c:pt idx="4144">
                  <c:v>33.619999999999997</c:v>
                </c:pt>
                <c:pt idx="4145">
                  <c:v>33.08</c:v>
                </c:pt>
                <c:pt idx="4146">
                  <c:v>33.08</c:v>
                </c:pt>
                <c:pt idx="4147">
                  <c:v>33.08</c:v>
                </c:pt>
                <c:pt idx="4148">
                  <c:v>33.08</c:v>
                </c:pt>
                <c:pt idx="4149">
                  <c:v>33.08</c:v>
                </c:pt>
                <c:pt idx="4150">
                  <c:v>33.08</c:v>
                </c:pt>
                <c:pt idx="4151">
                  <c:v>33.08</c:v>
                </c:pt>
                <c:pt idx="4152">
                  <c:v>33.08</c:v>
                </c:pt>
                <c:pt idx="4153">
                  <c:v>33.08</c:v>
                </c:pt>
                <c:pt idx="4154">
                  <c:v>32</c:v>
                </c:pt>
                <c:pt idx="4155">
                  <c:v>31.82</c:v>
                </c:pt>
                <c:pt idx="4156">
                  <c:v>31.82</c:v>
                </c:pt>
                <c:pt idx="4157">
                  <c:v>60.08</c:v>
                </c:pt>
                <c:pt idx="4158">
                  <c:v>56.66</c:v>
                </c:pt>
                <c:pt idx="4159">
                  <c:v>56.66</c:v>
                </c:pt>
                <c:pt idx="4160">
                  <c:v>54.86</c:v>
                </c:pt>
                <c:pt idx="4161">
                  <c:v>48.2</c:v>
                </c:pt>
                <c:pt idx="4162">
                  <c:v>43.879999999999995</c:v>
                </c:pt>
                <c:pt idx="4163">
                  <c:v>42.980000000000004</c:v>
                </c:pt>
                <c:pt idx="4164">
                  <c:v>40.82</c:v>
                </c:pt>
                <c:pt idx="4165">
                  <c:v>39.019999999999996</c:v>
                </c:pt>
                <c:pt idx="4166">
                  <c:v>38.840000000000003</c:v>
                </c:pt>
                <c:pt idx="4167">
                  <c:v>38.299999999999997</c:v>
                </c:pt>
                <c:pt idx="4168">
                  <c:v>38.119999999999997</c:v>
                </c:pt>
                <c:pt idx="4169">
                  <c:v>36.68</c:v>
                </c:pt>
                <c:pt idx="4170">
                  <c:v>35.96</c:v>
                </c:pt>
                <c:pt idx="4171">
                  <c:v>35.24</c:v>
                </c:pt>
                <c:pt idx="4172">
                  <c:v>35.24</c:v>
                </c:pt>
                <c:pt idx="4173">
                  <c:v>34.340000000000003</c:v>
                </c:pt>
                <c:pt idx="4174">
                  <c:v>33.799999999999997</c:v>
                </c:pt>
                <c:pt idx="4175">
                  <c:v>32.54</c:v>
                </c:pt>
                <c:pt idx="4176">
                  <c:v>32.54</c:v>
                </c:pt>
                <c:pt idx="4177">
                  <c:v>31.64</c:v>
                </c:pt>
                <c:pt idx="4178">
                  <c:v>30.92</c:v>
                </c:pt>
                <c:pt idx="4179">
                  <c:v>54.32</c:v>
                </c:pt>
                <c:pt idx="4180">
                  <c:v>39.380000000000003</c:v>
                </c:pt>
                <c:pt idx="4181">
                  <c:v>39.380000000000003</c:v>
                </c:pt>
                <c:pt idx="4182">
                  <c:v>39.200000000000003</c:v>
                </c:pt>
                <c:pt idx="4183">
                  <c:v>38.480000000000004</c:v>
                </c:pt>
                <c:pt idx="4184">
                  <c:v>37.58</c:v>
                </c:pt>
                <c:pt idx="4185">
                  <c:v>34.880000000000003</c:v>
                </c:pt>
                <c:pt idx="4186">
                  <c:v>33.979999999999997</c:v>
                </c:pt>
                <c:pt idx="4187">
                  <c:v>33.799999999999997</c:v>
                </c:pt>
                <c:pt idx="4188">
                  <c:v>32.72</c:v>
                </c:pt>
                <c:pt idx="4189">
                  <c:v>31.82</c:v>
                </c:pt>
                <c:pt idx="4190">
                  <c:v>31.28</c:v>
                </c:pt>
                <c:pt idx="4191">
                  <c:v>31.28</c:v>
                </c:pt>
                <c:pt idx="4192">
                  <c:v>31.28</c:v>
                </c:pt>
                <c:pt idx="4193">
                  <c:v>60.44</c:v>
                </c:pt>
                <c:pt idx="4194">
                  <c:v>56.3</c:v>
                </c:pt>
                <c:pt idx="4195">
                  <c:v>55.94</c:v>
                </c:pt>
                <c:pt idx="4196">
                  <c:v>45.68</c:v>
                </c:pt>
                <c:pt idx="4197">
                  <c:v>45.14</c:v>
                </c:pt>
                <c:pt idx="4198">
                  <c:v>44.6</c:v>
                </c:pt>
                <c:pt idx="4199">
                  <c:v>38.659999999999997</c:v>
                </c:pt>
                <c:pt idx="4200">
                  <c:v>38.299999999999997</c:v>
                </c:pt>
                <c:pt idx="4201">
                  <c:v>37.58</c:v>
                </c:pt>
                <c:pt idx="4202">
                  <c:v>36.32</c:v>
                </c:pt>
                <c:pt idx="4203">
                  <c:v>35.24</c:v>
                </c:pt>
                <c:pt idx="4204">
                  <c:v>34.520000000000003</c:v>
                </c:pt>
                <c:pt idx="4205">
                  <c:v>34.520000000000003</c:v>
                </c:pt>
                <c:pt idx="4206">
                  <c:v>34.340000000000003</c:v>
                </c:pt>
                <c:pt idx="4207">
                  <c:v>31.1</c:v>
                </c:pt>
                <c:pt idx="4208">
                  <c:v>62.78</c:v>
                </c:pt>
                <c:pt idx="4209">
                  <c:v>41.9</c:v>
                </c:pt>
                <c:pt idx="4210">
                  <c:v>39.56</c:v>
                </c:pt>
                <c:pt idx="4211">
                  <c:v>39.56</c:v>
                </c:pt>
                <c:pt idx="4212">
                  <c:v>38.299999999999997</c:v>
                </c:pt>
                <c:pt idx="4213">
                  <c:v>37.4</c:v>
                </c:pt>
                <c:pt idx="4214">
                  <c:v>35.96</c:v>
                </c:pt>
                <c:pt idx="4215">
                  <c:v>35.06</c:v>
                </c:pt>
                <c:pt idx="4216">
                  <c:v>34.340000000000003</c:v>
                </c:pt>
                <c:pt idx="4217">
                  <c:v>31.46</c:v>
                </c:pt>
                <c:pt idx="4218">
                  <c:v>31.1</c:v>
                </c:pt>
                <c:pt idx="4219">
                  <c:v>46.58</c:v>
                </c:pt>
                <c:pt idx="4220">
                  <c:v>45.32</c:v>
                </c:pt>
                <c:pt idx="4221">
                  <c:v>42.44</c:v>
                </c:pt>
                <c:pt idx="4222">
                  <c:v>41.72</c:v>
                </c:pt>
                <c:pt idx="4223">
                  <c:v>41.36</c:v>
                </c:pt>
                <c:pt idx="4224">
                  <c:v>36.5</c:v>
                </c:pt>
                <c:pt idx="4225">
                  <c:v>35.06</c:v>
                </c:pt>
                <c:pt idx="4226">
                  <c:v>34.700000000000003</c:v>
                </c:pt>
                <c:pt idx="4227">
                  <c:v>34.159999999999997</c:v>
                </c:pt>
                <c:pt idx="4228">
                  <c:v>33.619999999999997</c:v>
                </c:pt>
                <c:pt idx="4229">
                  <c:v>33.44</c:v>
                </c:pt>
                <c:pt idx="4230">
                  <c:v>32.72</c:v>
                </c:pt>
                <c:pt idx="4231">
                  <c:v>32.54</c:v>
                </c:pt>
                <c:pt idx="4232">
                  <c:v>31.64</c:v>
                </c:pt>
                <c:pt idx="4233">
                  <c:v>31.28</c:v>
                </c:pt>
                <c:pt idx="4234">
                  <c:v>31.1</c:v>
                </c:pt>
                <c:pt idx="4235">
                  <c:v>63.319999999999993</c:v>
                </c:pt>
                <c:pt idx="4236">
                  <c:v>60.08</c:v>
                </c:pt>
                <c:pt idx="4237">
                  <c:v>59</c:v>
                </c:pt>
                <c:pt idx="4238">
                  <c:v>57.019999999999996</c:v>
                </c:pt>
                <c:pt idx="4239">
                  <c:v>57.019999999999996</c:v>
                </c:pt>
                <c:pt idx="4240">
                  <c:v>53.06</c:v>
                </c:pt>
                <c:pt idx="4241">
                  <c:v>53.06</c:v>
                </c:pt>
                <c:pt idx="4242">
                  <c:v>51.980000000000004</c:v>
                </c:pt>
                <c:pt idx="4243">
                  <c:v>49.28</c:v>
                </c:pt>
                <c:pt idx="4244">
                  <c:v>49.1</c:v>
                </c:pt>
                <c:pt idx="4245">
                  <c:v>48.92</c:v>
                </c:pt>
                <c:pt idx="4246">
                  <c:v>48.92</c:v>
                </c:pt>
                <c:pt idx="4247">
                  <c:v>48.92</c:v>
                </c:pt>
                <c:pt idx="4248">
                  <c:v>48.74</c:v>
                </c:pt>
                <c:pt idx="4249">
                  <c:v>48.019999999999996</c:v>
                </c:pt>
                <c:pt idx="4250">
                  <c:v>48.019999999999996</c:v>
                </c:pt>
                <c:pt idx="4251">
                  <c:v>46.94</c:v>
                </c:pt>
                <c:pt idx="4252">
                  <c:v>46.94</c:v>
                </c:pt>
                <c:pt idx="4253">
                  <c:v>44.96</c:v>
                </c:pt>
                <c:pt idx="4254">
                  <c:v>44.96</c:v>
                </c:pt>
                <c:pt idx="4255">
                  <c:v>44.96</c:v>
                </c:pt>
                <c:pt idx="4256">
                  <c:v>44.06</c:v>
                </c:pt>
                <c:pt idx="4257">
                  <c:v>44.06</c:v>
                </c:pt>
                <c:pt idx="4258">
                  <c:v>42.980000000000004</c:v>
                </c:pt>
                <c:pt idx="4259">
                  <c:v>42.980000000000004</c:v>
                </c:pt>
                <c:pt idx="4260">
                  <c:v>42.980000000000004</c:v>
                </c:pt>
                <c:pt idx="4261">
                  <c:v>42.980000000000004</c:v>
                </c:pt>
                <c:pt idx="4262">
                  <c:v>42.620000000000005</c:v>
                </c:pt>
                <c:pt idx="4263">
                  <c:v>42.44</c:v>
                </c:pt>
                <c:pt idx="4264">
                  <c:v>42.08</c:v>
                </c:pt>
                <c:pt idx="4265">
                  <c:v>42.08</c:v>
                </c:pt>
                <c:pt idx="4266">
                  <c:v>42.08</c:v>
                </c:pt>
                <c:pt idx="4267">
                  <c:v>42.08</c:v>
                </c:pt>
                <c:pt idx="4268">
                  <c:v>42.08</c:v>
                </c:pt>
                <c:pt idx="4269">
                  <c:v>42.08</c:v>
                </c:pt>
                <c:pt idx="4270">
                  <c:v>41</c:v>
                </c:pt>
                <c:pt idx="4271">
                  <c:v>41</c:v>
                </c:pt>
                <c:pt idx="4272">
                  <c:v>39.92</c:v>
                </c:pt>
                <c:pt idx="4273">
                  <c:v>39.56</c:v>
                </c:pt>
                <c:pt idx="4274">
                  <c:v>39.019999999999996</c:v>
                </c:pt>
                <c:pt idx="4275">
                  <c:v>39.019999999999996</c:v>
                </c:pt>
                <c:pt idx="4276">
                  <c:v>39.019999999999996</c:v>
                </c:pt>
                <c:pt idx="4277">
                  <c:v>39.019999999999996</c:v>
                </c:pt>
                <c:pt idx="4278">
                  <c:v>39.019999999999996</c:v>
                </c:pt>
                <c:pt idx="4279">
                  <c:v>38.659999999999997</c:v>
                </c:pt>
                <c:pt idx="4280">
                  <c:v>37.94</c:v>
                </c:pt>
                <c:pt idx="4281">
                  <c:v>37.94</c:v>
                </c:pt>
                <c:pt idx="4282">
                  <c:v>37.94</c:v>
                </c:pt>
                <c:pt idx="4283">
                  <c:v>37.04</c:v>
                </c:pt>
                <c:pt idx="4284">
                  <c:v>37.04</c:v>
                </c:pt>
                <c:pt idx="4285">
                  <c:v>36.68</c:v>
                </c:pt>
                <c:pt idx="4286">
                  <c:v>36.5</c:v>
                </c:pt>
                <c:pt idx="4287">
                  <c:v>36.14</c:v>
                </c:pt>
                <c:pt idx="4288">
                  <c:v>36.14</c:v>
                </c:pt>
                <c:pt idx="4289">
                  <c:v>35.96</c:v>
                </c:pt>
                <c:pt idx="4290">
                  <c:v>35.96</c:v>
                </c:pt>
                <c:pt idx="4291">
                  <c:v>35.96</c:v>
                </c:pt>
                <c:pt idx="4292">
                  <c:v>35.96</c:v>
                </c:pt>
                <c:pt idx="4293">
                  <c:v>35.96</c:v>
                </c:pt>
                <c:pt idx="4294">
                  <c:v>35.96</c:v>
                </c:pt>
                <c:pt idx="4295">
                  <c:v>35.06</c:v>
                </c:pt>
                <c:pt idx="4296">
                  <c:v>35.06</c:v>
                </c:pt>
                <c:pt idx="4297">
                  <c:v>35.06</c:v>
                </c:pt>
                <c:pt idx="4298">
                  <c:v>35.06</c:v>
                </c:pt>
                <c:pt idx="4299">
                  <c:v>33.979999999999997</c:v>
                </c:pt>
                <c:pt idx="4300">
                  <c:v>33.979999999999997</c:v>
                </c:pt>
                <c:pt idx="4301">
                  <c:v>33.979999999999997</c:v>
                </c:pt>
                <c:pt idx="4302">
                  <c:v>33.979999999999997</c:v>
                </c:pt>
                <c:pt idx="4303">
                  <c:v>33.979999999999997</c:v>
                </c:pt>
                <c:pt idx="4304">
                  <c:v>33.979999999999997</c:v>
                </c:pt>
                <c:pt idx="4305">
                  <c:v>33.979999999999997</c:v>
                </c:pt>
                <c:pt idx="4306">
                  <c:v>33.979999999999997</c:v>
                </c:pt>
                <c:pt idx="4307">
                  <c:v>33.979999999999997</c:v>
                </c:pt>
                <c:pt idx="4308">
                  <c:v>33.979999999999997</c:v>
                </c:pt>
                <c:pt idx="4309">
                  <c:v>33.08</c:v>
                </c:pt>
                <c:pt idx="4310">
                  <c:v>33.08</c:v>
                </c:pt>
                <c:pt idx="4311">
                  <c:v>33.08</c:v>
                </c:pt>
                <c:pt idx="4312">
                  <c:v>33.08</c:v>
                </c:pt>
                <c:pt idx="4313">
                  <c:v>32</c:v>
                </c:pt>
                <c:pt idx="4314">
                  <c:v>32</c:v>
                </c:pt>
                <c:pt idx="4315">
                  <c:v>32</c:v>
                </c:pt>
                <c:pt idx="4316">
                  <c:v>32</c:v>
                </c:pt>
                <c:pt idx="4317">
                  <c:v>32</c:v>
                </c:pt>
                <c:pt idx="4318">
                  <c:v>32</c:v>
                </c:pt>
                <c:pt idx="4319">
                  <c:v>32</c:v>
                </c:pt>
                <c:pt idx="4320">
                  <c:v>30.92</c:v>
                </c:pt>
                <c:pt idx="4321">
                  <c:v>30.92</c:v>
                </c:pt>
                <c:pt idx="4322">
                  <c:v>50.36</c:v>
                </c:pt>
                <c:pt idx="4323">
                  <c:v>44.78</c:v>
                </c:pt>
                <c:pt idx="4324">
                  <c:v>42.620000000000005</c:v>
                </c:pt>
                <c:pt idx="4325">
                  <c:v>42.08</c:v>
                </c:pt>
                <c:pt idx="4326">
                  <c:v>41</c:v>
                </c:pt>
                <c:pt idx="4327">
                  <c:v>39.200000000000003</c:v>
                </c:pt>
                <c:pt idx="4328">
                  <c:v>37.94</c:v>
                </c:pt>
                <c:pt idx="4329">
                  <c:v>36.68</c:v>
                </c:pt>
                <c:pt idx="4330">
                  <c:v>36.5</c:v>
                </c:pt>
                <c:pt idx="4331">
                  <c:v>35.42</c:v>
                </c:pt>
                <c:pt idx="4332">
                  <c:v>34.700000000000003</c:v>
                </c:pt>
                <c:pt idx="4333">
                  <c:v>34.700000000000003</c:v>
                </c:pt>
                <c:pt idx="4334">
                  <c:v>34.159999999999997</c:v>
                </c:pt>
                <c:pt idx="4335">
                  <c:v>33.08</c:v>
                </c:pt>
                <c:pt idx="4336">
                  <c:v>32.9</c:v>
                </c:pt>
                <c:pt idx="4337">
                  <c:v>31.64</c:v>
                </c:pt>
                <c:pt idx="4338">
                  <c:v>31.1</c:v>
                </c:pt>
                <c:pt idx="4339">
                  <c:v>30.92</c:v>
                </c:pt>
                <c:pt idx="4340">
                  <c:v>53.42</c:v>
                </c:pt>
                <c:pt idx="4341">
                  <c:v>48.74</c:v>
                </c:pt>
                <c:pt idx="4342">
                  <c:v>48.2</c:v>
                </c:pt>
                <c:pt idx="4343">
                  <c:v>46.94</c:v>
                </c:pt>
                <c:pt idx="4344">
                  <c:v>42.8</c:v>
                </c:pt>
                <c:pt idx="4345">
                  <c:v>40.82</c:v>
                </c:pt>
                <c:pt idx="4346">
                  <c:v>38.840000000000003</c:v>
                </c:pt>
                <c:pt idx="4347">
                  <c:v>38.299999999999997</c:v>
                </c:pt>
                <c:pt idx="4348">
                  <c:v>35.96</c:v>
                </c:pt>
                <c:pt idx="4349">
                  <c:v>33.979999999999997</c:v>
                </c:pt>
                <c:pt idx="4350">
                  <c:v>33.44</c:v>
                </c:pt>
                <c:pt idx="4351">
                  <c:v>33.08</c:v>
                </c:pt>
                <c:pt idx="4352">
                  <c:v>32</c:v>
                </c:pt>
                <c:pt idx="4353">
                  <c:v>31.64</c:v>
                </c:pt>
                <c:pt idx="4354">
                  <c:v>31.28</c:v>
                </c:pt>
                <c:pt idx="4355">
                  <c:v>59.900000000000006</c:v>
                </c:pt>
                <c:pt idx="4356">
                  <c:v>49.82</c:v>
                </c:pt>
                <c:pt idx="4357">
                  <c:v>45.5</c:v>
                </c:pt>
                <c:pt idx="4358">
                  <c:v>44.42</c:v>
                </c:pt>
                <c:pt idx="4359">
                  <c:v>44.42</c:v>
                </c:pt>
                <c:pt idx="4360">
                  <c:v>43.16</c:v>
                </c:pt>
                <c:pt idx="4361">
                  <c:v>40.46</c:v>
                </c:pt>
                <c:pt idx="4362">
                  <c:v>38.299999999999997</c:v>
                </c:pt>
                <c:pt idx="4363">
                  <c:v>37.76</c:v>
                </c:pt>
                <c:pt idx="4364">
                  <c:v>35.24</c:v>
                </c:pt>
                <c:pt idx="4365">
                  <c:v>34.880000000000003</c:v>
                </c:pt>
                <c:pt idx="4366">
                  <c:v>34.700000000000003</c:v>
                </c:pt>
                <c:pt idx="4367">
                  <c:v>34.520000000000003</c:v>
                </c:pt>
                <c:pt idx="4368">
                  <c:v>33.44</c:v>
                </c:pt>
                <c:pt idx="4369">
                  <c:v>32.72</c:v>
                </c:pt>
                <c:pt idx="4370">
                  <c:v>31.64</c:v>
                </c:pt>
                <c:pt idx="4371">
                  <c:v>31.28</c:v>
                </c:pt>
                <c:pt idx="4372">
                  <c:v>31.28</c:v>
                </c:pt>
                <c:pt idx="4373">
                  <c:v>53.96</c:v>
                </c:pt>
                <c:pt idx="4374">
                  <c:v>42.44</c:v>
                </c:pt>
                <c:pt idx="4375">
                  <c:v>39.019999999999996</c:v>
                </c:pt>
                <c:pt idx="4376">
                  <c:v>38.659999999999997</c:v>
                </c:pt>
                <c:pt idx="4377">
                  <c:v>37.58</c:v>
                </c:pt>
                <c:pt idx="4378">
                  <c:v>36.86</c:v>
                </c:pt>
                <c:pt idx="4379">
                  <c:v>36.68</c:v>
                </c:pt>
                <c:pt idx="4380">
                  <c:v>35.24</c:v>
                </c:pt>
                <c:pt idx="4381">
                  <c:v>34.700000000000003</c:v>
                </c:pt>
                <c:pt idx="4382">
                  <c:v>33.799999999999997</c:v>
                </c:pt>
                <c:pt idx="4383">
                  <c:v>32.54</c:v>
                </c:pt>
                <c:pt idx="4384">
                  <c:v>32.36</c:v>
                </c:pt>
                <c:pt idx="4385">
                  <c:v>32.18</c:v>
                </c:pt>
                <c:pt idx="4386">
                  <c:v>32</c:v>
                </c:pt>
                <c:pt idx="4387">
                  <c:v>31.46</c:v>
                </c:pt>
                <c:pt idx="4388">
                  <c:v>30.74</c:v>
                </c:pt>
                <c:pt idx="4389">
                  <c:v>60.08</c:v>
                </c:pt>
                <c:pt idx="4390">
                  <c:v>60.08</c:v>
                </c:pt>
                <c:pt idx="4391">
                  <c:v>57.019999999999996</c:v>
                </c:pt>
                <c:pt idx="4392">
                  <c:v>57.019999999999996</c:v>
                </c:pt>
                <c:pt idx="4393">
                  <c:v>55.040000000000006</c:v>
                </c:pt>
                <c:pt idx="4394">
                  <c:v>53.96</c:v>
                </c:pt>
                <c:pt idx="4395">
                  <c:v>53.96</c:v>
                </c:pt>
                <c:pt idx="4396">
                  <c:v>53.06</c:v>
                </c:pt>
                <c:pt idx="4397">
                  <c:v>50</c:v>
                </c:pt>
                <c:pt idx="4398">
                  <c:v>50</c:v>
                </c:pt>
                <c:pt idx="4399">
                  <c:v>50</c:v>
                </c:pt>
                <c:pt idx="4400">
                  <c:v>50</c:v>
                </c:pt>
                <c:pt idx="4401">
                  <c:v>48.92</c:v>
                </c:pt>
                <c:pt idx="4402">
                  <c:v>48.019999999999996</c:v>
                </c:pt>
                <c:pt idx="4403">
                  <c:v>46.94</c:v>
                </c:pt>
                <c:pt idx="4404">
                  <c:v>46.94</c:v>
                </c:pt>
                <c:pt idx="4405">
                  <c:v>46.94</c:v>
                </c:pt>
                <c:pt idx="4406">
                  <c:v>46.94</c:v>
                </c:pt>
                <c:pt idx="4407">
                  <c:v>46.04</c:v>
                </c:pt>
                <c:pt idx="4408">
                  <c:v>44.06</c:v>
                </c:pt>
                <c:pt idx="4409">
                  <c:v>42.08</c:v>
                </c:pt>
                <c:pt idx="4410">
                  <c:v>42.08</c:v>
                </c:pt>
                <c:pt idx="4411">
                  <c:v>41</c:v>
                </c:pt>
                <c:pt idx="4412">
                  <c:v>41</c:v>
                </c:pt>
                <c:pt idx="4413">
                  <c:v>41</c:v>
                </c:pt>
                <c:pt idx="4414">
                  <c:v>41</c:v>
                </c:pt>
                <c:pt idx="4415">
                  <c:v>41</c:v>
                </c:pt>
                <c:pt idx="4416">
                  <c:v>41</c:v>
                </c:pt>
                <c:pt idx="4417">
                  <c:v>39.92</c:v>
                </c:pt>
                <c:pt idx="4418">
                  <c:v>39.92</c:v>
                </c:pt>
                <c:pt idx="4419">
                  <c:v>39.92</c:v>
                </c:pt>
                <c:pt idx="4420">
                  <c:v>39.92</c:v>
                </c:pt>
                <c:pt idx="4421">
                  <c:v>39.019999999999996</c:v>
                </c:pt>
                <c:pt idx="4422">
                  <c:v>39.019999999999996</c:v>
                </c:pt>
                <c:pt idx="4423">
                  <c:v>39.019999999999996</c:v>
                </c:pt>
                <c:pt idx="4424">
                  <c:v>39.019999999999996</c:v>
                </c:pt>
                <c:pt idx="4425">
                  <c:v>39.019999999999996</c:v>
                </c:pt>
                <c:pt idx="4426">
                  <c:v>39.019999999999996</c:v>
                </c:pt>
                <c:pt idx="4427">
                  <c:v>39.019999999999996</c:v>
                </c:pt>
                <c:pt idx="4428">
                  <c:v>39.019999999999996</c:v>
                </c:pt>
                <c:pt idx="4429">
                  <c:v>38.840000000000003</c:v>
                </c:pt>
                <c:pt idx="4430">
                  <c:v>38.659999999999997</c:v>
                </c:pt>
                <c:pt idx="4431">
                  <c:v>38.299999999999997</c:v>
                </c:pt>
                <c:pt idx="4432">
                  <c:v>38.119999999999997</c:v>
                </c:pt>
                <c:pt idx="4433">
                  <c:v>37.94</c:v>
                </c:pt>
                <c:pt idx="4434">
                  <c:v>37.94</c:v>
                </c:pt>
                <c:pt idx="4435">
                  <c:v>37.94</c:v>
                </c:pt>
                <c:pt idx="4436">
                  <c:v>37.94</c:v>
                </c:pt>
                <c:pt idx="4437">
                  <c:v>37.94</c:v>
                </c:pt>
                <c:pt idx="4438">
                  <c:v>37.94</c:v>
                </c:pt>
                <c:pt idx="4439">
                  <c:v>37.94</c:v>
                </c:pt>
                <c:pt idx="4440">
                  <c:v>37.76</c:v>
                </c:pt>
                <c:pt idx="4441">
                  <c:v>37.58</c:v>
                </c:pt>
                <c:pt idx="4442">
                  <c:v>37.04</c:v>
                </c:pt>
                <c:pt idx="4443">
                  <c:v>37.04</c:v>
                </c:pt>
                <c:pt idx="4444">
                  <c:v>37.04</c:v>
                </c:pt>
                <c:pt idx="4445">
                  <c:v>37.04</c:v>
                </c:pt>
                <c:pt idx="4446">
                  <c:v>37.04</c:v>
                </c:pt>
                <c:pt idx="4447">
                  <c:v>35.96</c:v>
                </c:pt>
                <c:pt idx="4448">
                  <c:v>35.96</c:v>
                </c:pt>
                <c:pt idx="4449">
                  <c:v>35.96</c:v>
                </c:pt>
                <c:pt idx="4450">
                  <c:v>35.96</c:v>
                </c:pt>
                <c:pt idx="4451">
                  <c:v>35.96</c:v>
                </c:pt>
                <c:pt idx="4452">
                  <c:v>35.06</c:v>
                </c:pt>
                <c:pt idx="4453">
                  <c:v>35.06</c:v>
                </c:pt>
                <c:pt idx="4454">
                  <c:v>35.06</c:v>
                </c:pt>
                <c:pt idx="4455">
                  <c:v>35.06</c:v>
                </c:pt>
                <c:pt idx="4456">
                  <c:v>35.06</c:v>
                </c:pt>
                <c:pt idx="4457">
                  <c:v>35.06</c:v>
                </c:pt>
                <c:pt idx="4458">
                  <c:v>35.06</c:v>
                </c:pt>
                <c:pt idx="4459">
                  <c:v>35.06</c:v>
                </c:pt>
                <c:pt idx="4460">
                  <c:v>34.159999999999997</c:v>
                </c:pt>
                <c:pt idx="4461">
                  <c:v>33.979999999999997</c:v>
                </c:pt>
                <c:pt idx="4462">
                  <c:v>33.979999999999997</c:v>
                </c:pt>
                <c:pt idx="4463">
                  <c:v>33.979999999999997</c:v>
                </c:pt>
                <c:pt idx="4464">
                  <c:v>33.619999999999997</c:v>
                </c:pt>
                <c:pt idx="4465">
                  <c:v>33.44</c:v>
                </c:pt>
                <c:pt idx="4466">
                  <c:v>33.08</c:v>
                </c:pt>
                <c:pt idx="4467">
                  <c:v>33.08</c:v>
                </c:pt>
                <c:pt idx="4468">
                  <c:v>33.08</c:v>
                </c:pt>
                <c:pt idx="4469">
                  <c:v>33.08</c:v>
                </c:pt>
                <c:pt idx="4470">
                  <c:v>32.9</c:v>
                </c:pt>
                <c:pt idx="4471">
                  <c:v>32.54</c:v>
                </c:pt>
                <c:pt idx="4472">
                  <c:v>32.36</c:v>
                </c:pt>
                <c:pt idx="4473">
                  <c:v>32</c:v>
                </c:pt>
                <c:pt idx="4474">
                  <c:v>32</c:v>
                </c:pt>
                <c:pt idx="4475">
                  <c:v>32</c:v>
                </c:pt>
                <c:pt idx="4476">
                  <c:v>31.64</c:v>
                </c:pt>
                <c:pt idx="4477">
                  <c:v>31.1</c:v>
                </c:pt>
                <c:pt idx="4478">
                  <c:v>30.92</c:v>
                </c:pt>
                <c:pt idx="4479">
                  <c:v>30.92</c:v>
                </c:pt>
                <c:pt idx="4480">
                  <c:v>30.74</c:v>
                </c:pt>
                <c:pt idx="4481">
                  <c:v>30.74</c:v>
                </c:pt>
                <c:pt idx="4482">
                  <c:v>30.38</c:v>
                </c:pt>
                <c:pt idx="4483">
                  <c:v>30.38</c:v>
                </c:pt>
                <c:pt idx="4484">
                  <c:v>30.02</c:v>
                </c:pt>
                <c:pt idx="4485">
                  <c:v>30.02</c:v>
                </c:pt>
                <c:pt idx="4486">
                  <c:v>30.02</c:v>
                </c:pt>
                <c:pt idx="4487">
                  <c:v>30.02</c:v>
                </c:pt>
                <c:pt idx="4488">
                  <c:v>28.04</c:v>
                </c:pt>
                <c:pt idx="4489">
                  <c:v>61.7</c:v>
                </c:pt>
                <c:pt idx="4490">
                  <c:v>55.94</c:v>
                </c:pt>
                <c:pt idx="4491">
                  <c:v>52.16</c:v>
                </c:pt>
                <c:pt idx="4492">
                  <c:v>47.120000000000005</c:v>
                </c:pt>
                <c:pt idx="4493">
                  <c:v>42.08</c:v>
                </c:pt>
                <c:pt idx="4494">
                  <c:v>41.9</c:v>
                </c:pt>
                <c:pt idx="4495">
                  <c:v>39.92</c:v>
                </c:pt>
                <c:pt idx="4496">
                  <c:v>39.380000000000003</c:v>
                </c:pt>
                <c:pt idx="4497">
                  <c:v>37.94</c:v>
                </c:pt>
                <c:pt idx="4498">
                  <c:v>37.58</c:v>
                </c:pt>
                <c:pt idx="4499">
                  <c:v>37.04</c:v>
                </c:pt>
                <c:pt idx="4500">
                  <c:v>36.32</c:v>
                </c:pt>
                <c:pt idx="4501">
                  <c:v>36.32</c:v>
                </c:pt>
                <c:pt idx="4502">
                  <c:v>36.14</c:v>
                </c:pt>
                <c:pt idx="4503">
                  <c:v>35.78</c:v>
                </c:pt>
                <c:pt idx="4504">
                  <c:v>35.6</c:v>
                </c:pt>
                <c:pt idx="4505">
                  <c:v>35.42</c:v>
                </c:pt>
                <c:pt idx="4506">
                  <c:v>34.880000000000003</c:v>
                </c:pt>
                <c:pt idx="4507">
                  <c:v>34.700000000000003</c:v>
                </c:pt>
                <c:pt idx="4508">
                  <c:v>33.619999999999997</c:v>
                </c:pt>
                <c:pt idx="4509">
                  <c:v>33.08</c:v>
                </c:pt>
                <c:pt idx="4510">
                  <c:v>32.9</c:v>
                </c:pt>
                <c:pt idx="4511">
                  <c:v>32.72</c:v>
                </c:pt>
                <c:pt idx="4512">
                  <c:v>32</c:v>
                </c:pt>
                <c:pt idx="4513">
                  <c:v>31.82</c:v>
                </c:pt>
                <c:pt idx="4514">
                  <c:v>31.46</c:v>
                </c:pt>
                <c:pt idx="4515">
                  <c:v>30.74</c:v>
                </c:pt>
                <c:pt idx="4516">
                  <c:v>30.56</c:v>
                </c:pt>
                <c:pt idx="4517">
                  <c:v>29.84</c:v>
                </c:pt>
                <c:pt idx="4518">
                  <c:v>51.980000000000004</c:v>
                </c:pt>
                <c:pt idx="4519">
                  <c:v>38.119999999999997</c:v>
                </c:pt>
                <c:pt idx="4520">
                  <c:v>37.94</c:v>
                </c:pt>
                <c:pt idx="4521">
                  <c:v>37.58</c:v>
                </c:pt>
                <c:pt idx="4522">
                  <c:v>36.32</c:v>
                </c:pt>
                <c:pt idx="4523">
                  <c:v>36.32</c:v>
                </c:pt>
                <c:pt idx="4524">
                  <c:v>36.14</c:v>
                </c:pt>
                <c:pt idx="4525">
                  <c:v>35.96</c:v>
                </c:pt>
                <c:pt idx="4526">
                  <c:v>34.880000000000003</c:v>
                </c:pt>
                <c:pt idx="4527">
                  <c:v>34.700000000000003</c:v>
                </c:pt>
                <c:pt idx="4528">
                  <c:v>34.340000000000003</c:v>
                </c:pt>
                <c:pt idx="4529">
                  <c:v>33.799999999999997</c:v>
                </c:pt>
                <c:pt idx="4530">
                  <c:v>33.44</c:v>
                </c:pt>
                <c:pt idx="4531">
                  <c:v>33.26</c:v>
                </c:pt>
                <c:pt idx="4532">
                  <c:v>33.26</c:v>
                </c:pt>
                <c:pt idx="4533">
                  <c:v>33.08</c:v>
                </c:pt>
                <c:pt idx="4534">
                  <c:v>31.64</c:v>
                </c:pt>
                <c:pt idx="4535">
                  <c:v>30.38</c:v>
                </c:pt>
                <c:pt idx="4536">
                  <c:v>49.82</c:v>
                </c:pt>
                <c:pt idx="4537">
                  <c:v>49.64</c:v>
                </c:pt>
                <c:pt idx="4538">
                  <c:v>48.379999999999995</c:v>
                </c:pt>
                <c:pt idx="4539">
                  <c:v>48.379999999999995</c:v>
                </c:pt>
                <c:pt idx="4540">
                  <c:v>43.879999999999995</c:v>
                </c:pt>
                <c:pt idx="4541">
                  <c:v>43.16</c:v>
                </c:pt>
                <c:pt idx="4542">
                  <c:v>40.28</c:v>
                </c:pt>
                <c:pt idx="4543">
                  <c:v>38.480000000000004</c:v>
                </c:pt>
                <c:pt idx="4544">
                  <c:v>38.119999999999997</c:v>
                </c:pt>
                <c:pt idx="4545">
                  <c:v>36.86</c:v>
                </c:pt>
                <c:pt idx="4546">
                  <c:v>35.96</c:v>
                </c:pt>
                <c:pt idx="4547">
                  <c:v>34.340000000000003</c:v>
                </c:pt>
                <c:pt idx="4548">
                  <c:v>33.799999999999997</c:v>
                </c:pt>
                <c:pt idx="4549">
                  <c:v>32.18</c:v>
                </c:pt>
                <c:pt idx="4550">
                  <c:v>31.1</c:v>
                </c:pt>
                <c:pt idx="4551">
                  <c:v>30.2</c:v>
                </c:pt>
                <c:pt idx="4552">
                  <c:v>51.980000000000004</c:v>
                </c:pt>
                <c:pt idx="4553">
                  <c:v>50.36</c:v>
                </c:pt>
                <c:pt idx="4554">
                  <c:v>47.66</c:v>
                </c:pt>
                <c:pt idx="4555">
                  <c:v>42.620000000000005</c:v>
                </c:pt>
                <c:pt idx="4556">
                  <c:v>37.22</c:v>
                </c:pt>
                <c:pt idx="4557">
                  <c:v>36.86</c:v>
                </c:pt>
                <c:pt idx="4558">
                  <c:v>36.5</c:v>
                </c:pt>
                <c:pt idx="4559">
                  <c:v>35.78</c:v>
                </c:pt>
                <c:pt idx="4560">
                  <c:v>35.6</c:v>
                </c:pt>
                <c:pt idx="4561">
                  <c:v>35.42</c:v>
                </c:pt>
                <c:pt idx="4562">
                  <c:v>34.880000000000003</c:v>
                </c:pt>
                <c:pt idx="4563">
                  <c:v>33.979999999999997</c:v>
                </c:pt>
                <c:pt idx="4564">
                  <c:v>33.799999999999997</c:v>
                </c:pt>
                <c:pt idx="4565">
                  <c:v>33.799999999999997</c:v>
                </c:pt>
                <c:pt idx="4566">
                  <c:v>32.72</c:v>
                </c:pt>
                <c:pt idx="4567">
                  <c:v>30.56</c:v>
                </c:pt>
                <c:pt idx="4568">
                  <c:v>28.94</c:v>
                </c:pt>
                <c:pt idx="4569">
                  <c:v>60.26</c:v>
                </c:pt>
                <c:pt idx="4570">
                  <c:v>56.84</c:v>
                </c:pt>
                <c:pt idx="4571">
                  <c:v>42.980000000000004</c:v>
                </c:pt>
                <c:pt idx="4572">
                  <c:v>40.1</c:v>
                </c:pt>
                <c:pt idx="4573">
                  <c:v>39.019999999999996</c:v>
                </c:pt>
                <c:pt idx="4574">
                  <c:v>37.4</c:v>
                </c:pt>
                <c:pt idx="4575">
                  <c:v>37.4</c:v>
                </c:pt>
                <c:pt idx="4576">
                  <c:v>36.86</c:v>
                </c:pt>
                <c:pt idx="4577">
                  <c:v>36.86</c:v>
                </c:pt>
                <c:pt idx="4578">
                  <c:v>36.14</c:v>
                </c:pt>
                <c:pt idx="4579">
                  <c:v>35.78</c:v>
                </c:pt>
                <c:pt idx="4580">
                  <c:v>35.42</c:v>
                </c:pt>
                <c:pt idx="4581">
                  <c:v>35.42</c:v>
                </c:pt>
                <c:pt idx="4582">
                  <c:v>35.06</c:v>
                </c:pt>
                <c:pt idx="4583">
                  <c:v>34.700000000000003</c:v>
                </c:pt>
                <c:pt idx="4584">
                  <c:v>34.340000000000003</c:v>
                </c:pt>
                <c:pt idx="4585">
                  <c:v>34.159999999999997</c:v>
                </c:pt>
                <c:pt idx="4586">
                  <c:v>33.979999999999997</c:v>
                </c:pt>
                <c:pt idx="4587">
                  <c:v>33.44</c:v>
                </c:pt>
                <c:pt idx="4588">
                  <c:v>32.9</c:v>
                </c:pt>
                <c:pt idx="4589">
                  <c:v>32.9</c:v>
                </c:pt>
                <c:pt idx="4590">
                  <c:v>32</c:v>
                </c:pt>
                <c:pt idx="4591">
                  <c:v>32</c:v>
                </c:pt>
                <c:pt idx="4592">
                  <c:v>57.019999999999996</c:v>
                </c:pt>
                <c:pt idx="4593">
                  <c:v>55.94</c:v>
                </c:pt>
                <c:pt idx="4594">
                  <c:v>53.06</c:v>
                </c:pt>
                <c:pt idx="4595">
                  <c:v>53.06</c:v>
                </c:pt>
                <c:pt idx="4596">
                  <c:v>52.879999999999995</c:v>
                </c:pt>
                <c:pt idx="4597">
                  <c:v>51.08</c:v>
                </c:pt>
                <c:pt idx="4598">
                  <c:v>49.1</c:v>
                </c:pt>
                <c:pt idx="4599">
                  <c:v>48.019999999999996</c:v>
                </c:pt>
                <c:pt idx="4600">
                  <c:v>48.019999999999996</c:v>
                </c:pt>
                <c:pt idx="4601">
                  <c:v>46.4</c:v>
                </c:pt>
                <c:pt idx="4602">
                  <c:v>46.04</c:v>
                </c:pt>
                <c:pt idx="4603">
                  <c:v>45.14</c:v>
                </c:pt>
                <c:pt idx="4604">
                  <c:v>44.96</c:v>
                </c:pt>
                <c:pt idx="4605">
                  <c:v>44.96</c:v>
                </c:pt>
                <c:pt idx="4606">
                  <c:v>44.06</c:v>
                </c:pt>
                <c:pt idx="4607">
                  <c:v>42.980000000000004</c:v>
                </c:pt>
                <c:pt idx="4608">
                  <c:v>42.980000000000004</c:v>
                </c:pt>
                <c:pt idx="4609">
                  <c:v>42.980000000000004</c:v>
                </c:pt>
                <c:pt idx="4610">
                  <c:v>42.08</c:v>
                </c:pt>
                <c:pt idx="4611">
                  <c:v>41</c:v>
                </c:pt>
                <c:pt idx="4612">
                  <c:v>41</c:v>
                </c:pt>
                <c:pt idx="4613">
                  <c:v>39.92</c:v>
                </c:pt>
                <c:pt idx="4614">
                  <c:v>39.92</c:v>
                </c:pt>
                <c:pt idx="4615">
                  <c:v>39.74</c:v>
                </c:pt>
                <c:pt idx="4616">
                  <c:v>39.019999999999996</c:v>
                </c:pt>
                <c:pt idx="4617">
                  <c:v>39.019999999999996</c:v>
                </c:pt>
                <c:pt idx="4618">
                  <c:v>39.019999999999996</c:v>
                </c:pt>
                <c:pt idx="4619">
                  <c:v>38.840000000000003</c:v>
                </c:pt>
                <c:pt idx="4620">
                  <c:v>37.94</c:v>
                </c:pt>
                <c:pt idx="4621">
                  <c:v>37.94</c:v>
                </c:pt>
                <c:pt idx="4622">
                  <c:v>37.94</c:v>
                </c:pt>
                <c:pt idx="4623">
                  <c:v>37.94</c:v>
                </c:pt>
                <c:pt idx="4624">
                  <c:v>37.94</c:v>
                </c:pt>
                <c:pt idx="4625">
                  <c:v>37.76</c:v>
                </c:pt>
                <c:pt idx="4626">
                  <c:v>37.58</c:v>
                </c:pt>
                <c:pt idx="4627">
                  <c:v>37.04</c:v>
                </c:pt>
                <c:pt idx="4628">
                  <c:v>37.04</c:v>
                </c:pt>
                <c:pt idx="4629">
                  <c:v>37.04</c:v>
                </c:pt>
                <c:pt idx="4630">
                  <c:v>37.04</c:v>
                </c:pt>
                <c:pt idx="4631">
                  <c:v>36.5</c:v>
                </c:pt>
                <c:pt idx="4632">
                  <c:v>36.32</c:v>
                </c:pt>
                <c:pt idx="4633">
                  <c:v>36.14</c:v>
                </c:pt>
                <c:pt idx="4634">
                  <c:v>35.96</c:v>
                </c:pt>
                <c:pt idx="4635">
                  <c:v>35.96</c:v>
                </c:pt>
                <c:pt idx="4636">
                  <c:v>35.42</c:v>
                </c:pt>
                <c:pt idx="4637">
                  <c:v>35.24</c:v>
                </c:pt>
                <c:pt idx="4638">
                  <c:v>35.06</c:v>
                </c:pt>
                <c:pt idx="4639">
                  <c:v>35.06</c:v>
                </c:pt>
                <c:pt idx="4640">
                  <c:v>35.06</c:v>
                </c:pt>
                <c:pt idx="4641">
                  <c:v>35.06</c:v>
                </c:pt>
                <c:pt idx="4642">
                  <c:v>35.06</c:v>
                </c:pt>
                <c:pt idx="4643">
                  <c:v>35.06</c:v>
                </c:pt>
                <c:pt idx="4644">
                  <c:v>35.06</c:v>
                </c:pt>
                <c:pt idx="4645">
                  <c:v>34.520000000000003</c:v>
                </c:pt>
                <c:pt idx="4646">
                  <c:v>34.340000000000003</c:v>
                </c:pt>
                <c:pt idx="4647">
                  <c:v>34.340000000000003</c:v>
                </c:pt>
                <c:pt idx="4648">
                  <c:v>33.979999999999997</c:v>
                </c:pt>
                <c:pt idx="4649">
                  <c:v>33.979999999999997</c:v>
                </c:pt>
                <c:pt idx="4650">
                  <c:v>33.979999999999997</c:v>
                </c:pt>
                <c:pt idx="4651">
                  <c:v>33.979999999999997</c:v>
                </c:pt>
                <c:pt idx="4652">
                  <c:v>33.979999999999997</c:v>
                </c:pt>
                <c:pt idx="4653">
                  <c:v>33.979999999999997</c:v>
                </c:pt>
                <c:pt idx="4654">
                  <c:v>33.979999999999997</c:v>
                </c:pt>
                <c:pt idx="4655">
                  <c:v>33.979999999999997</c:v>
                </c:pt>
                <c:pt idx="4656">
                  <c:v>33.979999999999997</c:v>
                </c:pt>
                <c:pt idx="4657">
                  <c:v>33.08</c:v>
                </c:pt>
                <c:pt idx="4658">
                  <c:v>33.08</c:v>
                </c:pt>
                <c:pt idx="4659">
                  <c:v>33.08</c:v>
                </c:pt>
                <c:pt idx="4660">
                  <c:v>33.08</c:v>
                </c:pt>
                <c:pt idx="4661">
                  <c:v>32.9</c:v>
                </c:pt>
                <c:pt idx="4662">
                  <c:v>32.72</c:v>
                </c:pt>
                <c:pt idx="4663">
                  <c:v>32.54</c:v>
                </c:pt>
                <c:pt idx="4664">
                  <c:v>32.54</c:v>
                </c:pt>
                <c:pt idx="4665">
                  <c:v>32.36</c:v>
                </c:pt>
                <c:pt idx="4666">
                  <c:v>32</c:v>
                </c:pt>
                <c:pt idx="4667">
                  <c:v>32</c:v>
                </c:pt>
                <c:pt idx="4668">
                  <c:v>32</c:v>
                </c:pt>
                <c:pt idx="4669">
                  <c:v>32</c:v>
                </c:pt>
                <c:pt idx="4670">
                  <c:v>32</c:v>
                </c:pt>
                <c:pt idx="4671">
                  <c:v>32</c:v>
                </c:pt>
                <c:pt idx="4672">
                  <c:v>32</c:v>
                </c:pt>
                <c:pt idx="4673">
                  <c:v>32</c:v>
                </c:pt>
                <c:pt idx="4674">
                  <c:v>30.92</c:v>
                </c:pt>
                <c:pt idx="4675">
                  <c:v>30.92</c:v>
                </c:pt>
                <c:pt idx="4676">
                  <c:v>30.92</c:v>
                </c:pt>
                <c:pt idx="4677">
                  <c:v>30.56</c:v>
                </c:pt>
                <c:pt idx="4678">
                  <c:v>30.02</c:v>
                </c:pt>
                <c:pt idx="4679">
                  <c:v>30.02</c:v>
                </c:pt>
                <c:pt idx="4680">
                  <c:v>30.02</c:v>
                </c:pt>
                <c:pt idx="4681">
                  <c:v>30.02</c:v>
                </c:pt>
                <c:pt idx="4682">
                  <c:v>30.02</c:v>
                </c:pt>
                <c:pt idx="4683">
                  <c:v>30.02</c:v>
                </c:pt>
                <c:pt idx="4684">
                  <c:v>30.02</c:v>
                </c:pt>
                <c:pt idx="4685">
                  <c:v>30.02</c:v>
                </c:pt>
                <c:pt idx="4686">
                  <c:v>30.02</c:v>
                </c:pt>
                <c:pt idx="4687">
                  <c:v>29.66</c:v>
                </c:pt>
                <c:pt idx="4688">
                  <c:v>29.48</c:v>
                </c:pt>
                <c:pt idx="4689">
                  <c:v>29.48</c:v>
                </c:pt>
                <c:pt idx="4690">
                  <c:v>29.12</c:v>
                </c:pt>
                <c:pt idx="4691">
                  <c:v>29.12</c:v>
                </c:pt>
                <c:pt idx="4692">
                  <c:v>28.94</c:v>
                </c:pt>
                <c:pt idx="4693">
                  <c:v>28.94</c:v>
                </c:pt>
                <c:pt idx="4694">
                  <c:v>28.94</c:v>
                </c:pt>
                <c:pt idx="4695">
                  <c:v>28.94</c:v>
                </c:pt>
                <c:pt idx="4696">
                  <c:v>28.94</c:v>
                </c:pt>
                <c:pt idx="4697">
                  <c:v>28.04</c:v>
                </c:pt>
                <c:pt idx="4698">
                  <c:v>26.96</c:v>
                </c:pt>
                <c:pt idx="4699">
                  <c:v>26.96</c:v>
                </c:pt>
                <c:pt idx="4700">
                  <c:v>54.86</c:v>
                </c:pt>
                <c:pt idx="4701">
                  <c:v>47.3</c:v>
                </c:pt>
                <c:pt idx="4702">
                  <c:v>47.3</c:v>
                </c:pt>
                <c:pt idx="4703">
                  <c:v>39.019999999999996</c:v>
                </c:pt>
                <c:pt idx="4704">
                  <c:v>37.76</c:v>
                </c:pt>
                <c:pt idx="4705">
                  <c:v>36.68</c:v>
                </c:pt>
                <c:pt idx="4706">
                  <c:v>36.68</c:v>
                </c:pt>
                <c:pt idx="4707">
                  <c:v>36.5</c:v>
                </c:pt>
                <c:pt idx="4708">
                  <c:v>36.5</c:v>
                </c:pt>
                <c:pt idx="4709">
                  <c:v>35.96</c:v>
                </c:pt>
                <c:pt idx="4710">
                  <c:v>35.96</c:v>
                </c:pt>
                <c:pt idx="4711">
                  <c:v>35.78</c:v>
                </c:pt>
                <c:pt idx="4712">
                  <c:v>34.880000000000003</c:v>
                </c:pt>
                <c:pt idx="4713">
                  <c:v>33.979999999999997</c:v>
                </c:pt>
                <c:pt idx="4714">
                  <c:v>33.619999999999997</c:v>
                </c:pt>
                <c:pt idx="4715">
                  <c:v>33.44</c:v>
                </c:pt>
                <c:pt idx="4716">
                  <c:v>31.28</c:v>
                </c:pt>
                <c:pt idx="4717">
                  <c:v>30.74</c:v>
                </c:pt>
                <c:pt idx="4718">
                  <c:v>29.48</c:v>
                </c:pt>
                <c:pt idx="4719">
                  <c:v>29.48</c:v>
                </c:pt>
                <c:pt idx="4720">
                  <c:v>29.3</c:v>
                </c:pt>
                <c:pt idx="4721">
                  <c:v>50.36</c:v>
                </c:pt>
                <c:pt idx="4722">
                  <c:v>47.480000000000004</c:v>
                </c:pt>
                <c:pt idx="4723">
                  <c:v>47.480000000000004</c:v>
                </c:pt>
                <c:pt idx="4724">
                  <c:v>47.120000000000005</c:v>
                </c:pt>
                <c:pt idx="4725">
                  <c:v>46.4</c:v>
                </c:pt>
                <c:pt idx="4726">
                  <c:v>45.14</c:v>
                </c:pt>
                <c:pt idx="4727">
                  <c:v>44.78</c:v>
                </c:pt>
                <c:pt idx="4728">
                  <c:v>41.54</c:v>
                </c:pt>
                <c:pt idx="4729">
                  <c:v>38.659999999999997</c:v>
                </c:pt>
                <c:pt idx="4730">
                  <c:v>38.299999999999997</c:v>
                </c:pt>
                <c:pt idx="4731">
                  <c:v>37.76</c:v>
                </c:pt>
                <c:pt idx="4732">
                  <c:v>37.58</c:v>
                </c:pt>
                <c:pt idx="4733">
                  <c:v>36.5</c:v>
                </c:pt>
                <c:pt idx="4734">
                  <c:v>36.32</c:v>
                </c:pt>
                <c:pt idx="4735">
                  <c:v>35.06</c:v>
                </c:pt>
                <c:pt idx="4736">
                  <c:v>34.159999999999997</c:v>
                </c:pt>
                <c:pt idx="4737">
                  <c:v>33.26</c:v>
                </c:pt>
                <c:pt idx="4738">
                  <c:v>32</c:v>
                </c:pt>
                <c:pt idx="4739">
                  <c:v>31.82</c:v>
                </c:pt>
                <c:pt idx="4740">
                  <c:v>30.92</c:v>
                </c:pt>
                <c:pt idx="4741">
                  <c:v>57.92</c:v>
                </c:pt>
                <c:pt idx="4742">
                  <c:v>52.519999999999996</c:v>
                </c:pt>
                <c:pt idx="4743">
                  <c:v>43.879999999999995</c:v>
                </c:pt>
                <c:pt idx="4744">
                  <c:v>39.019999999999996</c:v>
                </c:pt>
                <c:pt idx="4745">
                  <c:v>33.799999999999997</c:v>
                </c:pt>
                <c:pt idx="4746">
                  <c:v>33.619999999999997</c:v>
                </c:pt>
                <c:pt idx="4747">
                  <c:v>33.08</c:v>
                </c:pt>
                <c:pt idx="4748">
                  <c:v>32.54</c:v>
                </c:pt>
                <c:pt idx="4749">
                  <c:v>32.36</c:v>
                </c:pt>
                <c:pt idx="4750">
                  <c:v>31.46</c:v>
                </c:pt>
                <c:pt idx="4751">
                  <c:v>31.46</c:v>
                </c:pt>
                <c:pt idx="4752">
                  <c:v>31.46</c:v>
                </c:pt>
                <c:pt idx="4753">
                  <c:v>30.74</c:v>
                </c:pt>
                <c:pt idx="4754">
                  <c:v>29.3</c:v>
                </c:pt>
                <c:pt idx="4755">
                  <c:v>28.94</c:v>
                </c:pt>
                <c:pt idx="4756">
                  <c:v>55.58</c:v>
                </c:pt>
                <c:pt idx="4757">
                  <c:v>45.14</c:v>
                </c:pt>
                <c:pt idx="4758">
                  <c:v>45.14</c:v>
                </c:pt>
                <c:pt idx="4759">
                  <c:v>41.18</c:v>
                </c:pt>
                <c:pt idx="4760">
                  <c:v>40.28</c:v>
                </c:pt>
                <c:pt idx="4761">
                  <c:v>39.019999999999996</c:v>
                </c:pt>
                <c:pt idx="4762">
                  <c:v>38.659999999999997</c:v>
                </c:pt>
                <c:pt idx="4763">
                  <c:v>38.480000000000004</c:v>
                </c:pt>
                <c:pt idx="4764">
                  <c:v>36.32</c:v>
                </c:pt>
                <c:pt idx="4765">
                  <c:v>36.32</c:v>
                </c:pt>
                <c:pt idx="4766">
                  <c:v>36.14</c:v>
                </c:pt>
                <c:pt idx="4767">
                  <c:v>35.78</c:v>
                </c:pt>
                <c:pt idx="4768">
                  <c:v>35.24</c:v>
                </c:pt>
                <c:pt idx="4769">
                  <c:v>33.979999999999997</c:v>
                </c:pt>
                <c:pt idx="4770">
                  <c:v>33.26</c:v>
                </c:pt>
                <c:pt idx="4771">
                  <c:v>32.72</c:v>
                </c:pt>
                <c:pt idx="4772">
                  <c:v>32.18</c:v>
                </c:pt>
                <c:pt idx="4773">
                  <c:v>32</c:v>
                </c:pt>
                <c:pt idx="4774">
                  <c:v>31.82</c:v>
                </c:pt>
                <c:pt idx="4775">
                  <c:v>30.02</c:v>
                </c:pt>
                <c:pt idx="4776">
                  <c:v>29.12</c:v>
                </c:pt>
                <c:pt idx="4777">
                  <c:v>28.4</c:v>
                </c:pt>
                <c:pt idx="4778">
                  <c:v>28.4</c:v>
                </c:pt>
                <c:pt idx="4779">
                  <c:v>28.4</c:v>
                </c:pt>
                <c:pt idx="4780">
                  <c:v>58.1</c:v>
                </c:pt>
                <c:pt idx="4781">
                  <c:v>55.22</c:v>
                </c:pt>
                <c:pt idx="4782">
                  <c:v>51.980000000000004</c:v>
                </c:pt>
                <c:pt idx="4783">
                  <c:v>48.56</c:v>
                </c:pt>
                <c:pt idx="4784">
                  <c:v>46.4</c:v>
                </c:pt>
                <c:pt idx="4785">
                  <c:v>46.04</c:v>
                </c:pt>
                <c:pt idx="4786">
                  <c:v>45.68</c:v>
                </c:pt>
                <c:pt idx="4787">
                  <c:v>44.96</c:v>
                </c:pt>
                <c:pt idx="4788">
                  <c:v>44.96</c:v>
                </c:pt>
                <c:pt idx="4789">
                  <c:v>44.06</c:v>
                </c:pt>
                <c:pt idx="4790">
                  <c:v>44.06</c:v>
                </c:pt>
                <c:pt idx="4791">
                  <c:v>44.06</c:v>
                </c:pt>
                <c:pt idx="4792">
                  <c:v>42.980000000000004</c:v>
                </c:pt>
                <c:pt idx="4793">
                  <c:v>42.620000000000005</c:v>
                </c:pt>
                <c:pt idx="4794">
                  <c:v>42.08</c:v>
                </c:pt>
                <c:pt idx="4795">
                  <c:v>42.08</c:v>
                </c:pt>
                <c:pt idx="4796">
                  <c:v>41.18</c:v>
                </c:pt>
                <c:pt idx="4797">
                  <c:v>41</c:v>
                </c:pt>
                <c:pt idx="4798">
                  <c:v>39.92</c:v>
                </c:pt>
                <c:pt idx="4799">
                  <c:v>39.92</c:v>
                </c:pt>
                <c:pt idx="4800">
                  <c:v>39.019999999999996</c:v>
                </c:pt>
                <c:pt idx="4801">
                  <c:v>37.94</c:v>
                </c:pt>
                <c:pt idx="4802">
                  <c:v>37.94</c:v>
                </c:pt>
                <c:pt idx="4803">
                  <c:v>37.94</c:v>
                </c:pt>
                <c:pt idx="4804">
                  <c:v>37.94</c:v>
                </c:pt>
                <c:pt idx="4805">
                  <c:v>37.04</c:v>
                </c:pt>
                <c:pt idx="4806">
                  <c:v>36.68</c:v>
                </c:pt>
                <c:pt idx="4807">
                  <c:v>36.5</c:v>
                </c:pt>
                <c:pt idx="4808">
                  <c:v>35.96</c:v>
                </c:pt>
                <c:pt idx="4809">
                  <c:v>35.96</c:v>
                </c:pt>
                <c:pt idx="4810">
                  <c:v>35.96</c:v>
                </c:pt>
                <c:pt idx="4811">
                  <c:v>35.96</c:v>
                </c:pt>
                <c:pt idx="4812">
                  <c:v>35.96</c:v>
                </c:pt>
                <c:pt idx="4813">
                  <c:v>35.96</c:v>
                </c:pt>
                <c:pt idx="4814">
                  <c:v>35.96</c:v>
                </c:pt>
                <c:pt idx="4815">
                  <c:v>35.06</c:v>
                </c:pt>
                <c:pt idx="4816">
                  <c:v>35.06</c:v>
                </c:pt>
                <c:pt idx="4817">
                  <c:v>35.06</c:v>
                </c:pt>
                <c:pt idx="4818">
                  <c:v>35.06</c:v>
                </c:pt>
                <c:pt idx="4819">
                  <c:v>35.06</c:v>
                </c:pt>
                <c:pt idx="4820">
                  <c:v>34.880000000000003</c:v>
                </c:pt>
                <c:pt idx="4821">
                  <c:v>34.880000000000003</c:v>
                </c:pt>
                <c:pt idx="4822">
                  <c:v>34.880000000000003</c:v>
                </c:pt>
                <c:pt idx="4823">
                  <c:v>34.520000000000003</c:v>
                </c:pt>
                <c:pt idx="4824">
                  <c:v>34.340000000000003</c:v>
                </c:pt>
                <c:pt idx="4825">
                  <c:v>33.979999999999997</c:v>
                </c:pt>
                <c:pt idx="4826">
                  <c:v>33.979999999999997</c:v>
                </c:pt>
                <c:pt idx="4827">
                  <c:v>33.979999999999997</c:v>
                </c:pt>
                <c:pt idx="4828">
                  <c:v>33.979999999999997</c:v>
                </c:pt>
                <c:pt idx="4829">
                  <c:v>33.979999999999997</c:v>
                </c:pt>
                <c:pt idx="4830">
                  <c:v>33.44</c:v>
                </c:pt>
                <c:pt idx="4831">
                  <c:v>33.26</c:v>
                </c:pt>
                <c:pt idx="4832">
                  <c:v>33.08</c:v>
                </c:pt>
                <c:pt idx="4833">
                  <c:v>33.08</c:v>
                </c:pt>
                <c:pt idx="4834">
                  <c:v>33.08</c:v>
                </c:pt>
                <c:pt idx="4835">
                  <c:v>33.08</c:v>
                </c:pt>
                <c:pt idx="4836">
                  <c:v>33.08</c:v>
                </c:pt>
                <c:pt idx="4837">
                  <c:v>33.08</c:v>
                </c:pt>
                <c:pt idx="4838">
                  <c:v>32.36</c:v>
                </c:pt>
                <c:pt idx="4839">
                  <c:v>32.18</c:v>
                </c:pt>
                <c:pt idx="4840">
                  <c:v>32</c:v>
                </c:pt>
                <c:pt idx="4841">
                  <c:v>32</c:v>
                </c:pt>
                <c:pt idx="4842">
                  <c:v>32</c:v>
                </c:pt>
                <c:pt idx="4843">
                  <c:v>32</c:v>
                </c:pt>
                <c:pt idx="4844">
                  <c:v>32</c:v>
                </c:pt>
                <c:pt idx="4845">
                  <c:v>32</c:v>
                </c:pt>
                <c:pt idx="4846">
                  <c:v>32</c:v>
                </c:pt>
                <c:pt idx="4847">
                  <c:v>32</c:v>
                </c:pt>
                <c:pt idx="4848">
                  <c:v>31.46</c:v>
                </c:pt>
                <c:pt idx="4849">
                  <c:v>30.92</c:v>
                </c:pt>
                <c:pt idx="4850">
                  <c:v>30.92</c:v>
                </c:pt>
                <c:pt idx="4851">
                  <c:v>30.92</c:v>
                </c:pt>
                <c:pt idx="4852">
                  <c:v>30.92</c:v>
                </c:pt>
                <c:pt idx="4853">
                  <c:v>30.92</c:v>
                </c:pt>
                <c:pt idx="4854">
                  <c:v>30.92</c:v>
                </c:pt>
                <c:pt idx="4855">
                  <c:v>30.92</c:v>
                </c:pt>
                <c:pt idx="4856">
                  <c:v>30.92</c:v>
                </c:pt>
                <c:pt idx="4857">
                  <c:v>30.92</c:v>
                </c:pt>
                <c:pt idx="4858">
                  <c:v>30.92</c:v>
                </c:pt>
                <c:pt idx="4859">
                  <c:v>30.92</c:v>
                </c:pt>
                <c:pt idx="4860">
                  <c:v>30.92</c:v>
                </c:pt>
                <c:pt idx="4861">
                  <c:v>30.56</c:v>
                </c:pt>
                <c:pt idx="4862">
                  <c:v>30.02</c:v>
                </c:pt>
                <c:pt idx="4863">
                  <c:v>30.02</c:v>
                </c:pt>
                <c:pt idx="4864">
                  <c:v>30.02</c:v>
                </c:pt>
                <c:pt idx="4865">
                  <c:v>30.02</c:v>
                </c:pt>
                <c:pt idx="4866">
                  <c:v>30.02</c:v>
                </c:pt>
                <c:pt idx="4867">
                  <c:v>30.02</c:v>
                </c:pt>
                <c:pt idx="4868">
                  <c:v>28.94</c:v>
                </c:pt>
                <c:pt idx="4869">
                  <c:v>28.94</c:v>
                </c:pt>
                <c:pt idx="4870">
                  <c:v>28.94</c:v>
                </c:pt>
                <c:pt idx="4871">
                  <c:v>28.94</c:v>
                </c:pt>
                <c:pt idx="4872">
                  <c:v>28.94</c:v>
                </c:pt>
                <c:pt idx="4873">
                  <c:v>28.94</c:v>
                </c:pt>
                <c:pt idx="4874">
                  <c:v>28.94</c:v>
                </c:pt>
                <c:pt idx="4875">
                  <c:v>28.94</c:v>
                </c:pt>
                <c:pt idx="4876">
                  <c:v>28.94</c:v>
                </c:pt>
                <c:pt idx="4877">
                  <c:v>28.94</c:v>
                </c:pt>
                <c:pt idx="4878">
                  <c:v>28.94</c:v>
                </c:pt>
                <c:pt idx="4879">
                  <c:v>28.759999999999998</c:v>
                </c:pt>
                <c:pt idx="4880">
                  <c:v>28.58</c:v>
                </c:pt>
                <c:pt idx="4881">
                  <c:v>28.4</c:v>
                </c:pt>
                <c:pt idx="4882">
                  <c:v>28.4</c:v>
                </c:pt>
                <c:pt idx="4883">
                  <c:v>28.04</c:v>
                </c:pt>
                <c:pt idx="4884">
                  <c:v>28.04</c:v>
                </c:pt>
                <c:pt idx="4885">
                  <c:v>28.04</c:v>
                </c:pt>
                <c:pt idx="4886">
                  <c:v>28.04</c:v>
                </c:pt>
                <c:pt idx="4887">
                  <c:v>28.04</c:v>
                </c:pt>
                <c:pt idx="4888">
                  <c:v>26.96</c:v>
                </c:pt>
                <c:pt idx="4889">
                  <c:v>26.96</c:v>
                </c:pt>
                <c:pt idx="4890">
                  <c:v>26.060000000000002</c:v>
                </c:pt>
                <c:pt idx="4891">
                  <c:v>26.060000000000002</c:v>
                </c:pt>
                <c:pt idx="4892">
                  <c:v>58.82</c:v>
                </c:pt>
                <c:pt idx="4893">
                  <c:v>54.32</c:v>
                </c:pt>
                <c:pt idx="4894">
                  <c:v>49.64</c:v>
                </c:pt>
                <c:pt idx="4895">
                  <c:v>48.2</c:v>
                </c:pt>
                <c:pt idx="4896">
                  <c:v>42.620000000000005</c:v>
                </c:pt>
                <c:pt idx="4897">
                  <c:v>42.44</c:v>
                </c:pt>
                <c:pt idx="4898">
                  <c:v>41.18</c:v>
                </c:pt>
                <c:pt idx="4899">
                  <c:v>40.64</c:v>
                </c:pt>
                <c:pt idx="4900">
                  <c:v>39.92</c:v>
                </c:pt>
                <c:pt idx="4901">
                  <c:v>38.299999999999997</c:v>
                </c:pt>
                <c:pt idx="4902">
                  <c:v>37.76</c:v>
                </c:pt>
                <c:pt idx="4903">
                  <c:v>37.22</c:v>
                </c:pt>
                <c:pt idx="4904">
                  <c:v>35.78</c:v>
                </c:pt>
                <c:pt idx="4905">
                  <c:v>35.78</c:v>
                </c:pt>
                <c:pt idx="4906">
                  <c:v>35.6</c:v>
                </c:pt>
                <c:pt idx="4907">
                  <c:v>35.06</c:v>
                </c:pt>
                <c:pt idx="4908">
                  <c:v>34.880000000000003</c:v>
                </c:pt>
                <c:pt idx="4909">
                  <c:v>34.700000000000003</c:v>
                </c:pt>
                <c:pt idx="4910">
                  <c:v>34.159999999999997</c:v>
                </c:pt>
                <c:pt idx="4911">
                  <c:v>33.44</c:v>
                </c:pt>
                <c:pt idx="4912">
                  <c:v>33.26</c:v>
                </c:pt>
                <c:pt idx="4913">
                  <c:v>33.08</c:v>
                </c:pt>
                <c:pt idx="4914">
                  <c:v>32.9</c:v>
                </c:pt>
                <c:pt idx="4915">
                  <c:v>32.72</c:v>
                </c:pt>
                <c:pt idx="4916">
                  <c:v>32.36</c:v>
                </c:pt>
                <c:pt idx="4917">
                  <c:v>32.18</c:v>
                </c:pt>
                <c:pt idx="4918">
                  <c:v>31.82</c:v>
                </c:pt>
                <c:pt idx="4919">
                  <c:v>31.64</c:v>
                </c:pt>
                <c:pt idx="4920">
                  <c:v>31.1</c:v>
                </c:pt>
                <c:pt idx="4921">
                  <c:v>30.56</c:v>
                </c:pt>
                <c:pt idx="4922">
                  <c:v>30.2</c:v>
                </c:pt>
                <c:pt idx="4923">
                  <c:v>30.02</c:v>
                </c:pt>
                <c:pt idx="4924">
                  <c:v>29.84</c:v>
                </c:pt>
                <c:pt idx="4925">
                  <c:v>29.48</c:v>
                </c:pt>
                <c:pt idx="4926">
                  <c:v>28.94</c:v>
                </c:pt>
                <c:pt idx="4927">
                  <c:v>28.94</c:v>
                </c:pt>
                <c:pt idx="4928">
                  <c:v>28.22</c:v>
                </c:pt>
                <c:pt idx="4929">
                  <c:v>46.58</c:v>
                </c:pt>
                <c:pt idx="4930">
                  <c:v>41.54</c:v>
                </c:pt>
                <c:pt idx="4931">
                  <c:v>39.380000000000003</c:v>
                </c:pt>
                <c:pt idx="4932">
                  <c:v>37.94</c:v>
                </c:pt>
                <c:pt idx="4933">
                  <c:v>34.520000000000003</c:v>
                </c:pt>
                <c:pt idx="4934">
                  <c:v>34.159999999999997</c:v>
                </c:pt>
                <c:pt idx="4935">
                  <c:v>33.979999999999997</c:v>
                </c:pt>
                <c:pt idx="4936">
                  <c:v>33.799999999999997</c:v>
                </c:pt>
                <c:pt idx="4937">
                  <c:v>32.72</c:v>
                </c:pt>
                <c:pt idx="4938">
                  <c:v>31.28</c:v>
                </c:pt>
                <c:pt idx="4939">
                  <c:v>31.28</c:v>
                </c:pt>
                <c:pt idx="4940">
                  <c:v>28.94</c:v>
                </c:pt>
                <c:pt idx="4941">
                  <c:v>28.759999999999998</c:v>
                </c:pt>
                <c:pt idx="4942">
                  <c:v>52.7</c:v>
                </c:pt>
                <c:pt idx="4943">
                  <c:v>45.86</c:v>
                </c:pt>
                <c:pt idx="4944">
                  <c:v>43.7</c:v>
                </c:pt>
                <c:pt idx="4945">
                  <c:v>42.08</c:v>
                </c:pt>
                <c:pt idx="4946">
                  <c:v>41.18</c:v>
                </c:pt>
                <c:pt idx="4947">
                  <c:v>37.58</c:v>
                </c:pt>
                <c:pt idx="4948">
                  <c:v>36.5</c:v>
                </c:pt>
                <c:pt idx="4949">
                  <c:v>36.32</c:v>
                </c:pt>
                <c:pt idx="4950">
                  <c:v>35.96</c:v>
                </c:pt>
                <c:pt idx="4951">
                  <c:v>35.06</c:v>
                </c:pt>
                <c:pt idx="4952">
                  <c:v>34.700000000000003</c:v>
                </c:pt>
                <c:pt idx="4953">
                  <c:v>34.340000000000003</c:v>
                </c:pt>
                <c:pt idx="4954">
                  <c:v>34.159999999999997</c:v>
                </c:pt>
                <c:pt idx="4955">
                  <c:v>34.159999999999997</c:v>
                </c:pt>
                <c:pt idx="4956">
                  <c:v>34.159999999999997</c:v>
                </c:pt>
                <c:pt idx="4957">
                  <c:v>33.979999999999997</c:v>
                </c:pt>
                <c:pt idx="4958">
                  <c:v>33.26</c:v>
                </c:pt>
                <c:pt idx="4959">
                  <c:v>33.26</c:v>
                </c:pt>
                <c:pt idx="4960">
                  <c:v>32.72</c:v>
                </c:pt>
                <c:pt idx="4961">
                  <c:v>32.54</c:v>
                </c:pt>
                <c:pt idx="4962">
                  <c:v>32.18</c:v>
                </c:pt>
                <c:pt idx="4963">
                  <c:v>32.18</c:v>
                </c:pt>
                <c:pt idx="4964">
                  <c:v>31.64</c:v>
                </c:pt>
                <c:pt idx="4965">
                  <c:v>31.46</c:v>
                </c:pt>
                <c:pt idx="4966">
                  <c:v>31.28</c:v>
                </c:pt>
                <c:pt idx="4967">
                  <c:v>30.74</c:v>
                </c:pt>
                <c:pt idx="4968">
                  <c:v>30.38</c:v>
                </c:pt>
                <c:pt idx="4969">
                  <c:v>30.38</c:v>
                </c:pt>
                <c:pt idx="4970">
                  <c:v>29.66</c:v>
                </c:pt>
                <c:pt idx="4971">
                  <c:v>29.66</c:v>
                </c:pt>
                <c:pt idx="4972">
                  <c:v>28.94</c:v>
                </c:pt>
                <c:pt idx="4973">
                  <c:v>28.759999999999998</c:v>
                </c:pt>
                <c:pt idx="4974">
                  <c:v>27.86</c:v>
                </c:pt>
                <c:pt idx="4975">
                  <c:v>54.86</c:v>
                </c:pt>
                <c:pt idx="4976">
                  <c:v>53.06</c:v>
                </c:pt>
                <c:pt idx="4977">
                  <c:v>46.22</c:v>
                </c:pt>
                <c:pt idx="4978">
                  <c:v>44.42</c:v>
                </c:pt>
                <c:pt idx="4979">
                  <c:v>42.26</c:v>
                </c:pt>
                <c:pt idx="4980">
                  <c:v>41.18</c:v>
                </c:pt>
                <c:pt idx="4981">
                  <c:v>39.019999999999996</c:v>
                </c:pt>
                <c:pt idx="4982">
                  <c:v>36.14</c:v>
                </c:pt>
                <c:pt idx="4983">
                  <c:v>35.78</c:v>
                </c:pt>
                <c:pt idx="4984">
                  <c:v>34.520000000000003</c:v>
                </c:pt>
                <c:pt idx="4985">
                  <c:v>34.159999999999997</c:v>
                </c:pt>
                <c:pt idx="4986">
                  <c:v>33.619999999999997</c:v>
                </c:pt>
                <c:pt idx="4987">
                  <c:v>32.18</c:v>
                </c:pt>
                <c:pt idx="4988">
                  <c:v>31.46</c:v>
                </c:pt>
                <c:pt idx="4989">
                  <c:v>31.46</c:v>
                </c:pt>
                <c:pt idx="4990">
                  <c:v>30.74</c:v>
                </c:pt>
                <c:pt idx="4991">
                  <c:v>28.94</c:v>
                </c:pt>
                <c:pt idx="4992">
                  <c:v>27.5</c:v>
                </c:pt>
                <c:pt idx="4993">
                  <c:v>49.1</c:v>
                </c:pt>
                <c:pt idx="4994">
                  <c:v>48.019999999999996</c:v>
                </c:pt>
                <c:pt idx="4995">
                  <c:v>39.56</c:v>
                </c:pt>
                <c:pt idx="4996">
                  <c:v>37.58</c:v>
                </c:pt>
                <c:pt idx="4997">
                  <c:v>37.58</c:v>
                </c:pt>
                <c:pt idx="4998">
                  <c:v>37.58</c:v>
                </c:pt>
                <c:pt idx="4999">
                  <c:v>36.14</c:v>
                </c:pt>
                <c:pt idx="5000">
                  <c:v>33.08</c:v>
                </c:pt>
                <c:pt idx="5001">
                  <c:v>32.54</c:v>
                </c:pt>
                <c:pt idx="5002">
                  <c:v>32</c:v>
                </c:pt>
                <c:pt idx="5003">
                  <c:v>31.28</c:v>
                </c:pt>
                <c:pt idx="5004">
                  <c:v>30.92</c:v>
                </c:pt>
                <c:pt idx="5005">
                  <c:v>30.38</c:v>
                </c:pt>
                <c:pt idx="5006">
                  <c:v>30.38</c:v>
                </c:pt>
                <c:pt idx="5007">
                  <c:v>30.2</c:v>
                </c:pt>
                <c:pt idx="5008">
                  <c:v>27.68</c:v>
                </c:pt>
                <c:pt idx="5009">
                  <c:v>53.96</c:v>
                </c:pt>
                <c:pt idx="5010">
                  <c:v>44.06</c:v>
                </c:pt>
                <c:pt idx="5011">
                  <c:v>44.06</c:v>
                </c:pt>
                <c:pt idx="5012">
                  <c:v>44.06</c:v>
                </c:pt>
                <c:pt idx="5013">
                  <c:v>43.7</c:v>
                </c:pt>
                <c:pt idx="5014">
                  <c:v>43.16</c:v>
                </c:pt>
                <c:pt idx="5015">
                  <c:v>42.980000000000004</c:v>
                </c:pt>
                <c:pt idx="5016">
                  <c:v>41</c:v>
                </c:pt>
                <c:pt idx="5017">
                  <c:v>39.92</c:v>
                </c:pt>
                <c:pt idx="5018">
                  <c:v>39.92</c:v>
                </c:pt>
                <c:pt idx="5019">
                  <c:v>39.019999999999996</c:v>
                </c:pt>
                <c:pt idx="5020">
                  <c:v>39.019999999999996</c:v>
                </c:pt>
                <c:pt idx="5021">
                  <c:v>39.019999999999996</c:v>
                </c:pt>
                <c:pt idx="5022">
                  <c:v>39.019999999999996</c:v>
                </c:pt>
                <c:pt idx="5023">
                  <c:v>39.019999999999996</c:v>
                </c:pt>
                <c:pt idx="5024">
                  <c:v>39.019999999999996</c:v>
                </c:pt>
                <c:pt idx="5025">
                  <c:v>37.94</c:v>
                </c:pt>
                <c:pt idx="5026">
                  <c:v>37.04</c:v>
                </c:pt>
                <c:pt idx="5027">
                  <c:v>37.04</c:v>
                </c:pt>
                <c:pt idx="5028">
                  <c:v>35.96</c:v>
                </c:pt>
                <c:pt idx="5029">
                  <c:v>35.96</c:v>
                </c:pt>
                <c:pt idx="5030">
                  <c:v>35.96</c:v>
                </c:pt>
                <c:pt idx="5031">
                  <c:v>35.96</c:v>
                </c:pt>
                <c:pt idx="5032">
                  <c:v>35.06</c:v>
                </c:pt>
                <c:pt idx="5033">
                  <c:v>35.06</c:v>
                </c:pt>
                <c:pt idx="5034">
                  <c:v>35.06</c:v>
                </c:pt>
                <c:pt idx="5035">
                  <c:v>35.06</c:v>
                </c:pt>
                <c:pt idx="5036">
                  <c:v>35.06</c:v>
                </c:pt>
                <c:pt idx="5037">
                  <c:v>34.700000000000003</c:v>
                </c:pt>
                <c:pt idx="5038">
                  <c:v>33.979999999999997</c:v>
                </c:pt>
                <c:pt idx="5039">
                  <c:v>33.979999999999997</c:v>
                </c:pt>
                <c:pt idx="5040">
                  <c:v>33.979999999999997</c:v>
                </c:pt>
                <c:pt idx="5041">
                  <c:v>33.619999999999997</c:v>
                </c:pt>
                <c:pt idx="5042">
                  <c:v>33.26</c:v>
                </c:pt>
                <c:pt idx="5043">
                  <c:v>33.08</c:v>
                </c:pt>
                <c:pt idx="5044">
                  <c:v>33.08</c:v>
                </c:pt>
                <c:pt idx="5045">
                  <c:v>33.08</c:v>
                </c:pt>
                <c:pt idx="5046">
                  <c:v>32.54</c:v>
                </c:pt>
                <c:pt idx="5047">
                  <c:v>32</c:v>
                </c:pt>
                <c:pt idx="5048">
                  <c:v>32</c:v>
                </c:pt>
                <c:pt idx="5049">
                  <c:v>32</c:v>
                </c:pt>
                <c:pt idx="5050">
                  <c:v>32</c:v>
                </c:pt>
                <c:pt idx="5051">
                  <c:v>32</c:v>
                </c:pt>
                <c:pt idx="5052">
                  <c:v>32</c:v>
                </c:pt>
                <c:pt idx="5053">
                  <c:v>31.28</c:v>
                </c:pt>
                <c:pt idx="5054">
                  <c:v>30.92</c:v>
                </c:pt>
                <c:pt idx="5055">
                  <c:v>30.92</c:v>
                </c:pt>
                <c:pt idx="5056">
                  <c:v>30.92</c:v>
                </c:pt>
                <c:pt idx="5057">
                  <c:v>30.92</c:v>
                </c:pt>
                <c:pt idx="5058">
                  <c:v>30.92</c:v>
                </c:pt>
                <c:pt idx="5059">
                  <c:v>30.92</c:v>
                </c:pt>
                <c:pt idx="5060">
                  <c:v>30.92</c:v>
                </c:pt>
                <c:pt idx="5061">
                  <c:v>30.92</c:v>
                </c:pt>
                <c:pt idx="5062">
                  <c:v>30.92</c:v>
                </c:pt>
                <c:pt idx="5063">
                  <c:v>30.56</c:v>
                </c:pt>
                <c:pt idx="5064">
                  <c:v>30.02</c:v>
                </c:pt>
                <c:pt idx="5065">
                  <c:v>30.02</c:v>
                </c:pt>
                <c:pt idx="5066">
                  <c:v>30.02</c:v>
                </c:pt>
                <c:pt idx="5067">
                  <c:v>30.02</c:v>
                </c:pt>
                <c:pt idx="5068">
                  <c:v>30.02</c:v>
                </c:pt>
                <c:pt idx="5069">
                  <c:v>30.02</c:v>
                </c:pt>
                <c:pt idx="5070">
                  <c:v>29.12</c:v>
                </c:pt>
                <c:pt idx="5071">
                  <c:v>28.94</c:v>
                </c:pt>
                <c:pt idx="5072">
                  <c:v>28.94</c:v>
                </c:pt>
                <c:pt idx="5073">
                  <c:v>28.04</c:v>
                </c:pt>
                <c:pt idx="5074">
                  <c:v>28.04</c:v>
                </c:pt>
                <c:pt idx="5075">
                  <c:v>28.04</c:v>
                </c:pt>
                <c:pt idx="5076">
                  <c:v>26.96</c:v>
                </c:pt>
                <c:pt idx="5077">
                  <c:v>26.96</c:v>
                </c:pt>
                <c:pt idx="5078">
                  <c:v>26.96</c:v>
                </c:pt>
                <c:pt idx="5079">
                  <c:v>26.96</c:v>
                </c:pt>
                <c:pt idx="5080">
                  <c:v>26.96</c:v>
                </c:pt>
                <c:pt idx="5081">
                  <c:v>26.78</c:v>
                </c:pt>
                <c:pt idx="5082">
                  <c:v>26.060000000000002</c:v>
                </c:pt>
                <c:pt idx="5083">
                  <c:v>26.060000000000002</c:v>
                </c:pt>
                <c:pt idx="5084">
                  <c:v>56.66</c:v>
                </c:pt>
                <c:pt idx="5085">
                  <c:v>49.28</c:v>
                </c:pt>
                <c:pt idx="5086">
                  <c:v>47.480000000000004</c:v>
                </c:pt>
                <c:pt idx="5087">
                  <c:v>46.58</c:v>
                </c:pt>
                <c:pt idx="5088">
                  <c:v>43.7</c:v>
                </c:pt>
                <c:pt idx="5089">
                  <c:v>43.34</c:v>
                </c:pt>
                <c:pt idx="5090">
                  <c:v>37.04</c:v>
                </c:pt>
                <c:pt idx="5091">
                  <c:v>36.14</c:v>
                </c:pt>
                <c:pt idx="5092">
                  <c:v>35.78</c:v>
                </c:pt>
                <c:pt idx="5093">
                  <c:v>33.979999999999997</c:v>
                </c:pt>
                <c:pt idx="5094">
                  <c:v>31.82</c:v>
                </c:pt>
                <c:pt idx="5095">
                  <c:v>31.46</c:v>
                </c:pt>
                <c:pt idx="5096">
                  <c:v>30.38</c:v>
                </c:pt>
                <c:pt idx="5097">
                  <c:v>30.38</c:v>
                </c:pt>
                <c:pt idx="5098">
                  <c:v>30.2</c:v>
                </c:pt>
                <c:pt idx="5099">
                  <c:v>29.48</c:v>
                </c:pt>
                <c:pt idx="5100">
                  <c:v>27.68</c:v>
                </c:pt>
                <c:pt idx="5101">
                  <c:v>42.44</c:v>
                </c:pt>
                <c:pt idx="5102">
                  <c:v>38.840000000000003</c:v>
                </c:pt>
                <c:pt idx="5103">
                  <c:v>36.86</c:v>
                </c:pt>
                <c:pt idx="5104">
                  <c:v>34.880000000000003</c:v>
                </c:pt>
                <c:pt idx="5105">
                  <c:v>33.08</c:v>
                </c:pt>
                <c:pt idx="5106">
                  <c:v>32.9</c:v>
                </c:pt>
                <c:pt idx="5107">
                  <c:v>32.54</c:v>
                </c:pt>
                <c:pt idx="5108">
                  <c:v>32.36</c:v>
                </c:pt>
                <c:pt idx="5109">
                  <c:v>31.82</c:v>
                </c:pt>
                <c:pt idx="5110">
                  <c:v>30.56</c:v>
                </c:pt>
                <c:pt idx="5111">
                  <c:v>28.94</c:v>
                </c:pt>
                <c:pt idx="5112">
                  <c:v>28.58</c:v>
                </c:pt>
                <c:pt idx="5113">
                  <c:v>28.4</c:v>
                </c:pt>
                <c:pt idx="5114">
                  <c:v>28.4</c:v>
                </c:pt>
                <c:pt idx="5115">
                  <c:v>28.04</c:v>
                </c:pt>
                <c:pt idx="5116">
                  <c:v>56.84</c:v>
                </c:pt>
                <c:pt idx="5117">
                  <c:v>55.76</c:v>
                </c:pt>
                <c:pt idx="5118">
                  <c:v>48.019999999999996</c:v>
                </c:pt>
                <c:pt idx="5119">
                  <c:v>46.04</c:v>
                </c:pt>
                <c:pt idx="5120">
                  <c:v>41.18</c:v>
                </c:pt>
                <c:pt idx="5121">
                  <c:v>39.74</c:v>
                </c:pt>
                <c:pt idx="5122">
                  <c:v>35.78</c:v>
                </c:pt>
                <c:pt idx="5123">
                  <c:v>33.26</c:v>
                </c:pt>
                <c:pt idx="5124">
                  <c:v>33.26</c:v>
                </c:pt>
                <c:pt idx="5125">
                  <c:v>33.08</c:v>
                </c:pt>
                <c:pt idx="5126">
                  <c:v>31.82</c:v>
                </c:pt>
                <c:pt idx="5127">
                  <c:v>31.46</c:v>
                </c:pt>
                <c:pt idx="5128">
                  <c:v>31.28</c:v>
                </c:pt>
                <c:pt idx="5129">
                  <c:v>30.92</c:v>
                </c:pt>
                <c:pt idx="5130">
                  <c:v>30.74</c:v>
                </c:pt>
                <c:pt idx="5131">
                  <c:v>29.84</c:v>
                </c:pt>
                <c:pt idx="5132">
                  <c:v>29.66</c:v>
                </c:pt>
                <c:pt idx="5133">
                  <c:v>29.48</c:v>
                </c:pt>
                <c:pt idx="5134">
                  <c:v>29.3</c:v>
                </c:pt>
                <c:pt idx="5135">
                  <c:v>29.12</c:v>
                </c:pt>
                <c:pt idx="5136">
                  <c:v>28.94</c:v>
                </c:pt>
                <c:pt idx="5137">
                  <c:v>28.94</c:v>
                </c:pt>
                <c:pt idx="5138">
                  <c:v>28.759999999999998</c:v>
                </c:pt>
                <c:pt idx="5139">
                  <c:v>27.5</c:v>
                </c:pt>
                <c:pt idx="5140">
                  <c:v>26.96</c:v>
                </c:pt>
                <c:pt idx="5141">
                  <c:v>55.22</c:v>
                </c:pt>
                <c:pt idx="5142">
                  <c:v>54.5</c:v>
                </c:pt>
                <c:pt idx="5143">
                  <c:v>48.56</c:v>
                </c:pt>
                <c:pt idx="5144">
                  <c:v>46.22</c:v>
                </c:pt>
                <c:pt idx="5145">
                  <c:v>39.74</c:v>
                </c:pt>
                <c:pt idx="5146">
                  <c:v>39.200000000000003</c:v>
                </c:pt>
                <c:pt idx="5147">
                  <c:v>36.32</c:v>
                </c:pt>
                <c:pt idx="5148">
                  <c:v>35.96</c:v>
                </c:pt>
                <c:pt idx="5149">
                  <c:v>34.520000000000003</c:v>
                </c:pt>
                <c:pt idx="5150">
                  <c:v>33.619999999999997</c:v>
                </c:pt>
                <c:pt idx="5151">
                  <c:v>33.44</c:v>
                </c:pt>
                <c:pt idx="5152">
                  <c:v>32.9</c:v>
                </c:pt>
                <c:pt idx="5153">
                  <c:v>32.54</c:v>
                </c:pt>
                <c:pt idx="5154">
                  <c:v>32.36</c:v>
                </c:pt>
                <c:pt idx="5155">
                  <c:v>32.18</c:v>
                </c:pt>
                <c:pt idx="5156">
                  <c:v>31.28</c:v>
                </c:pt>
                <c:pt idx="5157">
                  <c:v>30.02</c:v>
                </c:pt>
                <c:pt idx="5158">
                  <c:v>30.02</c:v>
                </c:pt>
                <c:pt idx="5159">
                  <c:v>29.66</c:v>
                </c:pt>
                <c:pt idx="5160">
                  <c:v>28.94</c:v>
                </c:pt>
                <c:pt idx="5161">
                  <c:v>27.68</c:v>
                </c:pt>
                <c:pt idx="5162">
                  <c:v>26.96</c:v>
                </c:pt>
                <c:pt idx="5163">
                  <c:v>54.86</c:v>
                </c:pt>
                <c:pt idx="5164">
                  <c:v>44.42</c:v>
                </c:pt>
                <c:pt idx="5165">
                  <c:v>44.06</c:v>
                </c:pt>
                <c:pt idx="5166">
                  <c:v>44.06</c:v>
                </c:pt>
                <c:pt idx="5167">
                  <c:v>44.06</c:v>
                </c:pt>
                <c:pt idx="5168">
                  <c:v>42.980000000000004</c:v>
                </c:pt>
                <c:pt idx="5169">
                  <c:v>42.08</c:v>
                </c:pt>
                <c:pt idx="5170">
                  <c:v>42.08</c:v>
                </c:pt>
                <c:pt idx="5171">
                  <c:v>42.08</c:v>
                </c:pt>
                <c:pt idx="5172">
                  <c:v>41.36</c:v>
                </c:pt>
                <c:pt idx="5173">
                  <c:v>41</c:v>
                </c:pt>
                <c:pt idx="5174">
                  <c:v>41</c:v>
                </c:pt>
                <c:pt idx="5175">
                  <c:v>41</c:v>
                </c:pt>
                <c:pt idx="5176">
                  <c:v>39.92</c:v>
                </c:pt>
                <c:pt idx="5177">
                  <c:v>39.92</c:v>
                </c:pt>
                <c:pt idx="5178">
                  <c:v>39.92</c:v>
                </c:pt>
                <c:pt idx="5179">
                  <c:v>39.92</c:v>
                </c:pt>
                <c:pt idx="5180">
                  <c:v>39.019999999999996</c:v>
                </c:pt>
                <c:pt idx="5181">
                  <c:v>37.94</c:v>
                </c:pt>
                <c:pt idx="5182">
                  <c:v>37.94</c:v>
                </c:pt>
                <c:pt idx="5183">
                  <c:v>37.94</c:v>
                </c:pt>
                <c:pt idx="5184">
                  <c:v>37.94</c:v>
                </c:pt>
                <c:pt idx="5185">
                  <c:v>37.94</c:v>
                </c:pt>
                <c:pt idx="5186">
                  <c:v>37.94</c:v>
                </c:pt>
                <c:pt idx="5187">
                  <c:v>37.94</c:v>
                </c:pt>
                <c:pt idx="5188">
                  <c:v>37.04</c:v>
                </c:pt>
                <c:pt idx="5189">
                  <c:v>36.68</c:v>
                </c:pt>
                <c:pt idx="5190">
                  <c:v>36.68</c:v>
                </c:pt>
                <c:pt idx="5191">
                  <c:v>36.32</c:v>
                </c:pt>
                <c:pt idx="5192">
                  <c:v>35.96</c:v>
                </c:pt>
                <c:pt idx="5193">
                  <c:v>35.96</c:v>
                </c:pt>
                <c:pt idx="5194">
                  <c:v>35.96</c:v>
                </c:pt>
                <c:pt idx="5195">
                  <c:v>35.96</c:v>
                </c:pt>
                <c:pt idx="5196">
                  <c:v>35.96</c:v>
                </c:pt>
                <c:pt idx="5197">
                  <c:v>35.96</c:v>
                </c:pt>
                <c:pt idx="5198">
                  <c:v>35.06</c:v>
                </c:pt>
                <c:pt idx="5199">
                  <c:v>35.06</c:v>
                </c:pt>
                <c:pt idx="5200">
                  <c:v>34.159999999999997</c:v>
                </c:pt>
                <c:pt idx="5201">
                  <c:v>34.159999999999997</c:v>
                </c:pt>
                <c:pt idx="5202">
                  <c:v>33.979999999999997</c:v>
                </c:pt>
                <c:pt idx="5203">
                  <c:v>33.979999999999997</c:v>
                </c:pt>
                <c:pt idx="5204">
                  <c:v>33.979999999999997</c:v>
                </c:pt>
                <c:pt idx="5205">
                  <c:v>33.979999999999997</c:v>
                </c:pt>
                <c:pt idx="5206">
                  <c:v>33.979999999999997</c:v>
                </c:pt>
                <c:pt idx="5207">
                  <c:v>33.979999999999997</c:v>
                </c:pt>
                <c:pt idx="5208">
                  <c:v>33.799999999999997</c:v>
                </c:pt>
                <c:pt idx="5209">
                  <c:v>33.08</c:v>
                </c:pt>
                <c:pt idx="5210">
                  <c:v>33.08</c:v>
                </c:pt>
                <c:pt idx="5211">
                  <c:v>33.08</c:v>
                </c:pt>
                <c:pt idx="5212">
                  <c:v>32</c:v>
                </c:pt>
                <c:pt idx="5213">
                  <c:v>32</c:v>
                </c:pt>
                <c:pt idx="5214">
                  <c:v>32</c:v>
                </c:pt>
                <c:pt idx="5215">
                  <c:v>32</c:v>
                </c:pt>
                <c:pt idx="5216">
                  <c:v>32</c:v>
                </c:pt>
                <c:pt idx="5217">
                  <c:v>31.82</c:v>
                </c:pt>
                <c:pt idx="5218">
                  <c:v>31.64</c:v>
                </c:pt>
                <c:pt idx="5219">
                  <c:v>31.64</c:v>
                </c:pt>
                <c:pt idx="5220">
                  <c:v>31.28</c:v>
                </c:pt>
                <c:pt idx="5221">
                  <c:v>31.1</c:v>
                </c:pt>
                <c:pt idx="5222">
                  <c:v>30.92</c:v>
                </c:pt>
                <c:pt idx="5223">
                  <c:v>30.92</c:v>
                </c:pt>
                <c:pt idx="5224">
                  <c:v>30.92</c:v>
                </c:pt>
                <c:pt idx="5225">
                  <c:v>30.92</c:v>
                </c:pt>
                <c:pt idx="5226">
                  <c:v>30.92</c:v>
                </c:pt>
                <c:pt idx="5227">
                  <c:v>30.92</c:v>
                </c:pt>
                <c:pt idx="5228">
                  <c:v>30.92</c:v>
                </c:pt>
                <c:pt idx="5229">
                  <c:v>30.92</c:v>
                </c:pt>
                <c:pt idx="5230">
                  <c:v>30.92</c:v>
                </c:pt>
                <c:pt idx="5231">
                  <c:v>30.2</c:v>
                </c:pt>
                <c:pt idx="5232">
                  <c:v>30.02</c:v>
                </c:pt>
                <c:pt idx="5233">
                  <c:v>30.02</c:v>
                </c:pt>
                <c:pt idx="5234">
                  <c:v>30.02</c:v>
                </c:pt>
                <c:pt idx="5235">
                  <c:v>30.02</c:v>
                </c:pt>
                <c:pt idx="5236">
                  <c:v>30.02</c:v>
                </c:pt>
                <c:pt idx="5237">
                  <c:v>30.02</c:v>
                </c:pt>
                <c:pt idx="5238">
                  <c:v>30.02</c:v>
                </c:pt>
                <c:pt idx="5239">
                  <c:v>30.02</c:v>
                </c:pt>
                <c:pt idx="5240">
                  <c:v>30.02</c:v>
                </c:pt>
                <c:pt idx="5241">
                  <c:v>30.02</c:v>
                </c:pt>
                <c:pt idx="5242">
                  <c:v>30.02</c:v>
                </c:pt>
                <c:pt idx="5243">
                  <c:v>29.48</c:v>
                </c:pt>
                <c:pt idx="5244">
                  <c:v>29.3</c:v>
                </c:pt>
                <c:pt idx="5245">
                  <c:v>28.94</c:v>
                </c:pt>
                <c:pt idx="5246">
                  <c:v>28.94</c:v>
                </c:pt>
                <c:pt idx="5247">
                  <c:v>28.94</c:v>
                </c:pt>
                <c:pt idx="5248">
                  <c:v>28.94</c:v>
                </c:pt>
                <c:pt idx="5249">
                  <c:v>28.94</c:v>
                </c:pt>
                <c:pt idx="5250">
                  <c:v>28.4</c:v>
                </c:pt>
                <c:pt idx="5251">
                  <c:v>28.22</c:v>
                </c:pt>
                <c:pt idx="5252">
                  <c:v>28.04</c:v>
                </c:pt>
                <c:pt idx="5253">
                  <c:v>28.04</c:v>
                </c:pt>
                <c:pt idx="5254">
                  <c:v>28.04</c:v>
                </c:pt>
                <c:pt idx="5255">
                  <c:v>27.32</c:v>
                </c:pt>
                <c:pt idx="5256">
                  <c:v>26.96</c:v>
                </c:pt>
                <c:pt idx="5257">
                  <c:v>26.96</c:v>
                </c:pt>
                <c:pt idx="5258">
                  <c:v>26.060000000000002</c:v>
                </c:pt>
                <c:pt idx="5259">
                  <c:v>26.060000000000002</c:v>
                </c:pt>
                <c:pt idx="5260">
                  <c:v>24.98</c:v>
                </c:pt>
                <c:pt idx="5261">
                  <c:v>24.98</c:v>
                </c:pt>
                <c:pt idx="5262">
                  <c:v>24.98</c:v>
                </c:pt>
                <c:pt idx="5263">
                  <c:v>24.08</c:v>
                </c:pt>
                <c:pt idx="5264">
                  <c:v>24.08</c:v>
                </c:pt>
                <c:pt idx="5265">
                  <c:v>24.08</c:v>
                </c:pt>
                <c:pt idx="5266">
                  <c:v>49.28</c:v>
                </c:pt>
                <c:pt idx="5267">
                  <c:v>47.480000000000004</c:v>
                </c:pt>
                <c:pt idx="5268">
                  <c:v>45.86</c:v>
                </c:pt>
                <c:pt idx="5269">
                  <c:v>45.32</c:v>
                </c:pt>
                <c:pt idx="5270">
                  <c:v>38.119999999999997</c:v>
                </c:pt>
                <c:pt idx="5271">
                  <c:v>37.4</c:v>
                </c:pt>
                <c:pt idx="5272">
                  <c:v>35.6</c:v>
                </c:pt>
                <c:pt idx="5273">
                  <c:v>33.08</c:v>
                </c:pt>
                <c:pt idx="5274">
                  <c:v>32.18</c:v>
                </c:pt>
                <c:pt idx="5275">
                  <c:v>30.92</c:v>
                </c:pt>
                <c:pt idx="5276">
                  <c:v>30.2</c:v>
                </c:pt>
                <c:pt idx="5277">
                  <c:v>29.84</c:v>
                </c:pt>
                <c:pt idx="5278">
                  <c:v>29.84</c:v>
                </c:pt>
                <c:pt idx="5279">
                  <c:v>49.46</c:v>
                </c:pt>
                <c:pt idx="5280">
                  <c:v>39.200000000000003</c:v>
                </c:pt>
                <c:pt idx="5281">
                  <c:v>36.32</c:v>
                </c:pt>
                <c:pt idx="5282">
                  <c:v>36.32</c:v>
                </c:pt>
                <c:pt idx="5283">
                  <c:v>34.520000000000003</c:v>
                </c:pt>
                <c:pt idx="5284">
                  <c:v>34.340000000000003</c:v>
                </c:pt>
                <c:pt idx="5285">
                  <c:v>32</c:v>
                </c:pt>
                <c:pt idx="5286">
                  <c:v>31.64</c:v>
                </c:pt>
                <c:pt idx="5287">
                  <c:v>30.92</c:v>
                </c:pt>
                <c:pt idx="5288">
                  <c:v>30.74</c:v>
                </c:pt>
                <c:pt idx="5289">
                  <c:v>28.759999999999998</c:v>
                </c:pt>
                <c:pt idx="5290">
                  <c:v>28.759999999999998</c:v>
                </c:pt>
                <c:pt idx="5291">
                  <c:v>28.22</c:v>
                </c:pt>
                <c:pt idx="5292">
                  <c:v>25.16</c:v>
                </c:pt>
                <c:pt idx="5293">
                  <c:v>50</c:v>
                </c:pt>
                <c:pt idx="5294">
                  <c:v>48.019999999999996</c:v>
                </c:pt>
                <c:pt idx="5295">
                  <c:v>40.64</c:v>
                </c:pt>
                <c:pt idx="5296">
                  <c:v>40.46</c:v>
                </c:pt>
                <c:pt idx="5297">
                  <c:v>39.380000000000003</c:v>
                </c:pt>
                <c:pt idx="5298">
                  <c:v>37.94</c:v>
                </c:pt>
                <c:pt idx="5299">
                  <c:v>36.14</c:v>
                </c:pt>
                <c:pt idx="5300">
                  <c:v>35.6</c:v>
                </c:pt>
                <c:pt idx="5301">
                  <c:v>35.42</c:v>
                </c:pt>
                <c:pt idx="5302">
                  <c:v>33.799999999999997</c:v>
                </c:pt>
                <c:pt idx="5303">
                  <c:v>32.54</c:v>
                </c:pt>
                <c:pt idx="5304">
                  <c:v>31.82</c:v>
                </c:pt>
                <c:pt idx="5305">
                  <c:v>30.74</c:v>
                </c:pt>
                <c:pt idx="5306">
                  <c:v>30.02</c:v>
                </c:pt>
                <c:pt idx="5307">
                  <c:v>30.02</c:v>
                </c:pt>
                <c:pt idx="5308">
                  <c:v>29.66</c:v>
                </c:pt>
                <c:pt idx="5309">
                  <c:v>29.48</c:v>
                </c:pt>
                <c:pt idx="5310">
                  <c:v>29.12</c:v>
                </c:pt>
                <c:pt idx="5311">
                  <c:v>28.4</c:v>
                </c:pt>
                <c:pt idx="5312">
                  <c:v>28.22</c:v>
                </c:pt>
                <c:pt idx="5313">
                  <c:v>28.04</c:v>
                </c:pt>
                <c:pt idx="5314">
                  <c:v>27.14</c:v>
                </c:pt>
                <c:pt idx="5315">
                  <c:v>26.6</c:v>
                </c:pt>
                <c:pt idx="5316">
                  <c:v>46.4</c:v>
                </c:pt>
                <c:pt idx="5317">
                  <c:v>44.96</c:v>
                </c:pt>
                <c:pt idx="5318">
                  <c:v>41.9</c:v>
                </c:pt>
                <c:pt idx="5319">
                  <c:v>39.92</c:v>
                </c:pt>
                <c:pt idx="5320">
                  <c:v>37.4</c:v>
                </c:pt>
                <c:pt idx="5321">
                  <c:v>36.68</c:v>
                </c:pt>
                <c:pt idx="5322">
                  <c:v>35.42</c:v>
                </c:pt>
                <c:pt idx="5323">
                  <c:v>35.42</c:v>
                </c:pt>
                <c:pt idx="5324">
                  <c:v>35.06</c:v>
                </c:pt>
                <c:pt idx="5325">
                  <c:v>34.880000000000003</c:v>
                </c:pt>
                <c:pt idx="5326">
                  <c:v>34.340000000000003</c:v>
                </c:pt>
                <c:pt idx="5327">
                  <c:v>33.979999999999997</c:v>
                </c:pt>
                <c:pt idx="5328">
                  <c:v>33.979999999999997</c:v>
                </c:pt>
                <c:pt idx="5329">
                  <c:v>33.799999999999997</c:v>
                </c:pt>
                <c:pt idx="5330">
                  <c:v>33.26</c:v>
                </c:pt>
                <c:pt idx="5331">
                  <c:v>32.72</c:v>
                </c:pt>
                <c:pt idx="5332">
                  <c:v>32.36</c:v>
                </c:pt>
                <c:pt idx="5333">
                  <c:v>30.56</c:v>
                </c:pt>
                <c:pt idx="5334">
                  <c:v>29.48</c:v>
                </c:pt>
                <c:pt idx="5335">
                  <c:v>29.3</c:v>
                </c:pt>
                <c:pt idx="5336">
                  <c:v>28.22</c:v>
                </c:pt>
                <c:pt idx="5337">
                  <c:v>28.04</c:v>
                </c:pt>
                <c:pt idx="5338">
                  <c:v>27.86</c:v>
                </c:pt>
                <c:pt idx="5339">
                  <c:v>25.88</c:v>
                </c:pt>
                <c:pt idx="5340">
                  <c:v>25.88</c:v>
                </c:pt>
                <c:pt idx="5341">
                  <c:v>25.34</c:v>
                </c:pt>
                <c:pt idx="5342">
                  <c:v>46.76</c:v>
                </c:pt>
                <c:pt idx="5343">
                  <c:v>41.18</c:v>
                </c:pt>
                <c:pt idx="5344">
                  <c:v>40.28</c:v>
                </c:pt>
                <c:pt idx="5345">
                  <c:v>37.22</c:v>
                </c:pt>
                <c:pt idx="5346">
                  <c:v>37.04</c:v>
                </c:pt>
                <c:pt idx="5347">
                  <c:v>33.619999999999997</c:v>
                </c:pt>
                <c:pt idx="5348">
                  <c:v>33.44</c:v>
                </c:pt>
                <c:pt idx="5349">
                  <c:v>33.44</c:v>
                </c:pt>
                <c:pt idx="5350">
                  <c:v>32.9</c:v>
                </c:pt>
                <c:pt idx="5351">
                  <c:v>32.72</c:v>
                </c:pt>
                <c:pt idx="5352">
                  <c:v>32.18</c:v>
                </c:pt>
                <c:pt idx="5353">
                  <c:v>30.38</c:v>
                </c:pt>
                <c:pt idx="5354">
                  <c:v>29.66</c:v>
                </c:pt>
                <c:pt idx="5355">
                  <c:v>27.14</c:v>
                </c:pt>
                <c:pt idx="5356">
                  <c:v>26.060000000000002</c:v>
                </c:pt>
                <c:pt idx="5357">
                  <c:v>26.060000000000002</c:v>
                </c:pt>
                <c:pt idx="5358">
                  <c:v>24.98</c:v>
                </c:pt>
                <c:pt idx="5359">
                  <c:v>24.62</c:v>
                </c:pt>
                <c:pt idx="5360">
                  <c:v>48.379999999999995</c:v>
                </c:pt>
                <c:pt idx="5361">
                  <c:v>46.94</c:v>
                </c:pt>
                <c:pt idx="5362">
                  <c:v>44.6</c:v>
                </c:pt>
                <c:pt idx="5363">
                  <c:v>42.08</c:v>
                </c:pt>
                <c:pt idx="5364">
                  <c:v>39.92</c:v>
                </c:pt>
                <c:pt idx="5365">
                  <c:v>39.92</c:v>
                </c:pt>
                <c:pt idx="5366">
                  <c:v>39.019999999999996</c:v>
                </c:pt>
                <c:pt idx="5367">
                  <c:v>39.019999999999996</c:v>
                </c:pt>
                <c:pt idx="5368">
                  <c:v>37.94</c:v>
                </c:pt>
                <c:pt idx="5369">
                  <c:v>37.94</c:v>
                </c:pt>
                <c:pt idx="5370">
                  <c:v>37.22</c:v>
                </c:pt>
                <c:pt idx="5371">
                  <c:v>37.04</c:v>
                </c:pt>
                <c:pt idx="5372">
                  <c:v>37.04</c:v>
                </c:pt>
                <c:pt idx="5373">
                  <c:v>35.96</c:v>
                </c:pt>
                <c:pt idx="5374">
                  <c:v>35.6</c:v>
                </c:pt>
                <c:pt idx="5375">
                  <c:v>35.24</c:v>
                </c:pt>
                <c:pt idx="5376">
                  <c:v>35.06</c:v>
                </c:pt>
                <c:pt idx="5377">
                  <c:v>35.06</c:v>
                </c:pt>
                <c:pt idx="5378">
                  <c:v>35.06</c:v>
                </c:pt>
                <c:pt idx="5379">
                  <c:v>35.06</c:v>
                </c:pt>
                <c:pt idx="5380">
                  <c:v>34.159999999999997</c:v>
                </c:pt>
                <c:pt idx="5381">
                  <c:v>33.979999999999997</c:v>
                </c:pt>
                <c:pt idx="5382">
                  <c:v>33.979999999999997</c:v>
                </c:pt>
                <c:pt idx="5383">
                  <c:v>33.979999999999997</c:v>
                </c:pt>
                <c:pt idx="5384">
                  <c:v>33.979999999999997</c:v>
                </c:pt>
                <c:pt idx="5385">
                  <c:v>33.799999999999997</c:v>
                </c:pt>
                <c:pt idx="5386">
                  <c:v>33.08</c:v>
                </c:pt>
                <c:pt idx="5387">
                  <c:v>33.08</c:v>
                </c:pt>
                <c:pt idx="5388">
                  <c:v>33.08</c:v>
                </c:pt>
                <c:pt idx="5389">
                  <c:v>33.08</c:v>
                </c:pt>
                <c:pt idx="5390">
                  <c:v>33.08</c:v>
                </c:pt>
                <c:pt idx="5391">
                  <c:v>33.08</c:v>
                </c:pt>
                <c:pt idx="5392">
                  <c:v>32.54</c:v>
                </c:pt>
                <c:pt idx="5393">
                  <c:v>32</c:v>
                </c:pt>
                <c:pt idx="5394">
                  <c:v>32</c:v>
                </c:pt>
                <c:pt idx="5395">
                  <c:v>32</c:v>
                </c:pt>
                <c:pt idx="5396">
                  <c:v>32</c:v>
                </c:pt>
                <c:pt idx="5397">
                  <c:v>32</c:v>
                </c:pt>
                <c:pt idx="5398">
                  <c:v>32</c:v>
                </c:pt>
                <c:pt idx="5399">
                  <c:v>32</c:v>
                </c:pt>
                <c:pt idx="5400">
                  <c:v>32</c:v>
                </c:pt>
                <c:pt idx="5401">
                  <c:v>32</c:v>
                </c:pt>
                <c:pt idx="5402">
                  <c:v>32</c:v>
                </c:pt>
                <c:pt idx="5403">
                  <c:v>31.82</c:v>
                </c:pt>
                <c:pt idx="5404">
                  <c:v>30.92</c:v>
                </c:pt>
                <c:pt idx="5405">
                  <c:v>30.92</c:v>
                </c:pt>
                <c:pt idx="5406">
                  <c:v>30.92</c:v>
                </c:pt>
                <c:pt idx="5407">
                  <c:v>30.92</c:v>
                </c:pt>
                <c:pt idx="5408">
                  <c:v>30.92</c:v>
                </c:pt>
                <c:pt idx="5409">
                  <c:v>30.92</c:v>
                </c:pt>
                <c:pt idx="5410">
                  <c:v>30.92</c:v>
                </c:pt>
                <c:pt idx="5411">
                  <c:v>30.92</c:v>
                </c:pt>
                <c:pt idx="5412">
                  <c:v>30.92</c:v>
                </c:pt>
                <c:pt idx="5413">
                  <c:v>30.92</c:v>
                </c:pt>
                <c:pt idx="5414">
                  <c:v>30.92</c:v>
                </c:pt>
                <c:pt idx="5415">
                  <c:v>30.92</c:v>
                </c:pt>
                <c:pt idx="5416">
                  <c:v>30.92</c:v>
                </c:pt>
                <c:pt idx="5417">
                  <c:v>30.92</c:v>
                </c:pt>
                <c:pt idx="5418">
                  <c:v>30.74</c:v>
                </c:pt>
                <c:pt idx="5419">
                  <c:v>30.2</c:v>
                </c:pt>
                <c:pt idx="5420">
                  <c:v>30.02</c:v>
                </c:pt>
                <c:pt idx="5421">
                  <c:v>30.02</c:v>
                </c:pt>
                <c:pt idx="5422">
                  <c:v>30.02</c:v>
                </c:pt>
                <c:pt idx="5423">
                  <c:v>30.02</c:v>
                </c:pt>
                <c:pt idx="5424">
                  <c:v>30.02</c:v>
                </c:pt>
                <c:pt idx="5425">
                  <c:v>30.02</c:v>
                </c:pt>
                <c:pt idx="5426">
                  <c:v>30.02</c:v>
                </c:pt>
                <c:pt idx="5427">
                  <c:v>30.02</c:v>
                </c:pt>
                <c:pt idx="5428">
                  <c:v>30.02</c:v>
                </c:pt>
                <c:pt idx="5429">
                  <c:v>30.02</c:v>
                </c:pt>
                <c:pt idx="5430">
                  <c:v>30.02</c:v>
                </c:pt>
                <c:pt idx="5431">
                  <c:v>30.02</c:v>
                </c:pt>
                <c:pt idx="5432">
                  <c:v>30.02</c:v>
                </c:pt>
                <c:pt idx="5433">
                  <c:v>28.94</c:v>
                </c:pt>
                <c:pt idx="5434">
                  <c:v>28.94</c:v>
                </c:pt>
                <c:pt idx="5435">
                  <c:v>28.94</c:v>
                </c:pt>
                <c:pt idx="5436">
                  <c:v>28.94</c:v>
                </c:pt>
                <c:pt idx="5437">
                  <c:v>28.94</c:v>
                </c:pt>
                <c:pt idx="5438">
                  <c:v>28.94</c:v>
                </c:pt>
                <c:pt idx="5439">
                  <c:v>28.94</c:v>
                </c:pt>
                <c:pt idx="5440">
                  <c:v>28.94</c:v>
                </c:pt>
                <c:pt idx="5441">
                  <c:v>28.94</c:v>
                </c:pt>
                <c:pt idx="5442">
                  <c:v>28.759999999999998</c:v>
                </c:pt>
                <c:pt idx="5443">
                  <c:v>28.58</c:v>
                </c:pt>
                <c:pt idx="5444">
                  <c:v>28.58</c:v>
                </c:pt>
                <c:pt idx="5445">
                  <c:v>28.4</c:v>
                </c:pt>
                <c:pt idx="5446">
                  <c:v>28.04</c:v>
                </c:pt>
                <c:pt idx="5447">
                  <c:v>28.04</c:v>
                </c:pt>
                <c:pt idx="5448">
                  <c:v>28.04</c:v>
                </c:pt>
                <c:pt idx="5449">
                  <c:v>28.04</c:v>
                </c:pt>
                <c:pt idx="5450">
                  <c:v>26.96</c:v>
                </c:pt>
                <c:pt idx="5451">
                  <c:v>26.96</c:v>
                </c:pt>
                <c:pt idx="5452">
                  <c:v>26.96</c:v>
                </c:pt>
                <c:pt idx="5453">
                  <c:v>26.42</c:v>
                </c:pt>
                <c:pt idx="5454">
                  <c:v>26.060000000000002</c:v>
                </c:pt>
                <c:pt idx="5455">
                  <c:v>26.060000000000002</c:v>
                </c:pt>
                <c:pt idx="5456">
                  <c:v>26.060000000000002</c:v>
                </c:pt>
                <c:pt idx="5457">
                  <c:v>25.88</c:v>
                </c:pt>
                <c:pt idx="5458">
                  <c:v>25.88</c:v>
                </c:pt>
                <c:pt idx="5459">
                  <c:v>24.98</c:v>
                </c:pt>
                <c:pt idx="5460">
                  <c:v>24.98</c:v>
                </c:pt>
                <c:pt idx="5461">
                  <c:v>24.98</c:v>
                </c:pt>
                <c:pt idx="5462">
                  <c:v>24.98</c:v>
                </c:pt>
                <c:pt idx="5463">
                  <c:v>24.98</c:v>
                </c:pt>
                <c:pt idx="5464">
                  <c:v>24.98</c:v>
                </c:pt>
                <c:pt idx="5465">
                  <c:v>24.98</c:v>
                </c:pt>
                <c:pt idx="5466">
                  <c:v>24.08</c:v>
                </c:pt>
                <c:pt idx="5467">
                  <c:v>24.08</c:v>
                </c:pt>
                <c:pt idx="5468">
                  <c:v>24.08</c:v>
                </c:pt>
                <c:pt idx="5469">
                  <c:v>23</c:v>
                </c:pt>
                <c:pt idx="5470">
                  <c:v>55.58</c:v>
                </c:pt>
                <c:pt idx="5471">
                  <c:v>48.379999999999995</c:v>
                </c:pt>
                <c:pt idx="5472">
                  <c:v>46.76</c:v>
                </c:pt>
                <c:pt idx="5473">
                  <c:v>37.94</c:v>
                </c:pt>
                <c:pt idx="5474">
                  <c:v>37.94</c:v>
                </c:pt>
                <c:pt idx="5475">
                  <c:v>36.86</c:v>
                </c:pt>
                <c:pt idx="5476">
                  <c:v>36.5</c:v>
                </c:pt>
                <c:pt idx="5477">
                  <c:v>35.96</c:v>
                </c:pt>
                <c:pt idx="5478">
                  <c:v>35.78</c:v>
                </c:pt>
                <c:pt idx="5479">
                  <c:v>34.340000000000003</c:v>
                </c:pt>
                <c:pt idx="5480">
                  <c:v>34.340000000000003</c:v>
                </c:pt>
                <c:pt idx="5481">
                  <c:v>33.799999999999997</c:v>
                </c:pt>
                <c:pt idx="5482">
                  <c:v>32.36</c:v>
                </c:pt>
                <c:pt idx="5483">
                  <c:v>32.18</c:v>
                </c:pt>
                <c:pt idx="5484">
                  <c:v>31.64</c:v>
                </c:pt>
                <c:pt idx="5485">
                  <c:v>30.02</c:v>
                </c:pt>
                <c:pt idx="5486">
                  <c:v>29.84</c:v>
                </c:pt>
                <c:pt idx="5487">
                  <c:v>29.84</c:v>
                </c:pt>
                <c:pt idx="5488">
                  <c:v>29.66</c:v>
                </c:pt>
                <c:pt idx="5489">
                  <c:v>29.48</c:v>
                </c:pt>
                <c:pt idx="5490">
                  <c:v>29.12</c:v>
                </c:pt>
                <c:pt idx="5491">
                  <c:v>28.04</c:v>
                </c:pt>
                <c:pt idx="5492">
                  <c:v>27.14</c:v>
                </c:pt>
                <c:pt idx="5493">
                  <c:v>27.14</c:v>
                </c:pt>
                <c:pt idx="5494">
                  <c:v>27.14</c:v>
                </c:pt>
                <c:pt idx="5495">
                  <c:v>24.439999999999998</c:v>
                </c:pt>
                <c:pt idx="5496">
                  <c:v>24.259999999999998</c:v>
                </c:pt>
                <c:pt idx="5497">
                  <c:v>41.9</c:v>
                </c:pt>
                <c:pt idx="5498">
                  <c:v>40.64</c:v>
                </c:pt>
                <c:pt idx="5499">
                  <c:v>39.56</c:v>
                </c:pt>
                <c:pt idx="5500">
                  <c:v>36.32</c:v>
                </c:pt>
                <c:pt idx="5501">
                  <c:v>35.78</c:v>
                </c:pt>
                <c:pt idx="5502">
                  <c:v>34.520000000000003</c:v>
                </c:pt>
                <c:pt idx="5503">
                  <c:v>33.799999999999997</c:v>
                </c:pt>
                <c:pt idx="5504">
                  <c:v>32.36</c:v>
                </c:pt>
                <c:pt idx="5505">
                  <c:v>32</c:v>
                </c:pt>
                <c:pt idx="5506">
                  <c:v>30.74</c:v>
                </c:pt>
                <c:pt idx="5507">
                  <c:v>30.38</c:v>
                </c:pt>
                <c:pt idx="5508">
                  <c:v>30.02</c:v>
                </c:pt>
                <c:pt idx="5509">
                  <c:v>28.759999999999998</c:v>
                </c:pt>
                <c:pt idx="5510">
                  <c:v>28.759999999999998</c:v>
                </c:pt>
                <c:pt idx="5511">
                  <c:v>28.759999999999998</c:v>
                </c:pt>
                <c:pt idx="5512">
                  <c:v>28.4</c:v>
                </c:pt>
                <c:pt idx="5513">
                  <c:v>28.04</c:v>
                </c:pt>
                <c:pt idx="5514">
                  <c:v>27.32</c:v>
                </c:pt>
                <c:pt idx="5515">
                  <c:v>26.78</c:v>
                </c:pt>
                <c:pt idx="5516">
                  <c:v>25.7</c:v>
                </c:pt>
                <c:pt idx="5517">
                  <c:v>24.8</c:v>
                </c:pt>
                <c:pt idx="5518">
                  <c:v>24.08</c:v>
                </c:pt>
                <c:pt idx="5519">
                  <c:v>37.58</c:v>
                </c:pt>
                <c:pt idx="5520">
                  <c:v>36.68</c:v>
                </c:pt>
                <c:pt idx="5521">
                  <c:v>35.78</c:v>
                </c:pt>
                <c:pt idx="5522">
                  <c:v>34.880000000000003</c:v>
                </c:pt>
                <c:pt idx="5523">
                  <c:v>34.520000000000003</c:v>
                </c:pt>
                <c:pt idx="5524">
                  <c:v>33.799999999999997</c:v>
                </c:pt>
                <c:pt idx="5525">
                  <c:v>33.08</c:v>
                </c:pt>
                <c:pt idx="5526">
                  <c:v>33.08</c:v>
                </c:pt>
                <c:pt idx="5527">
                  <c:v>33.08</c:v>
                </c:pt>
                <c:pt idx="5528">
                  <c:v>32.36</c:v>
                </c:pt>
                <c:pt idx="5529">
                  <c:v>31.46</c:v>
                </c:pt>
                <c:pt idx="5530">
                  <c:v>31.28</c:v>
                </c:pt>
                <c:pt idx="5531">
                  <c:v>30.38</c:v>
                </c:pt>
                <c:pt idx="5532">
                  <c:v>30.38</c:v>
                </c:pt>
                <c:pt idx="5533">
                  <c:v>30.2</c:v>
                </c:pt>
                <c:pt idx="5534">
                  <c:v>30.2</c:v>
                </c:pt>
                <c:pt idx="5535">
                  <c:v>30.02</c:v>
                </c:pt>
                <c:pt idx="5536">
                  <c:v>30.02</c:v>
                </c:pt>
                <c:pt idx="5537">
                  <c:v>29.66</c:v>
                </c:pt>
                <c:pt idx="5538">
                  <c:v>29.3</c:v>
                </c:pt>
                <c:pt idx="5539">
                  <c:v>28.58</c:v>
                </c:pt>
                <c:pt idx="5540">
                  <c:v>26.96</c:v>
                </c:pt>
                <c:pt idx="5541">
                  <c:v>26.060000000000002</c:v>
                </c:pt>
                <c:pt idx="5542">
                  <c:v>24.439999999999998</c:v>
                </c:pt>
                <c:pt idx="5543">
                  <c:v>37.76</c:v>
                </c:pt>
                <c:pt idx="5544">
                  <c:v>37.4</c:v>
                </c:pt>
                <c:pt idx="5545">
                  <c:v>37.22</c:v>
                </c:pt>
                <c:pt idx="5546">
                  <c:v>36.5</c:v>
                </c:pt>
                <c:pt idx="5547">
                  <c:v>34.340000000000003</c:v>
                </c:pt>
                <c:pt idx="5548">
                  <c:v>33.979999999999997</c:v>
                </c:pt>
                <c:pt idx="5549">
                  <c:v>33.619999999999997</c:v>
                </c:pt>
                <c:pt idx="5550">
                  <c:v>33.44</c:v>
                </c:pt>
                <c:pt idx="5551">
                  <c:v>32.54</c:v>
                </c:pt>
                <c:pt idx="5552">
                  <c:v>30.38</c:v>
                </c:pt>
                <c:pt idx="5553">
                  <c:v>30.2</c:v>
                </c:pt>
                <c:pt idx="5554">
                  <c:v>30.2</c:v>
                </c:pt>
                <c:pt idx="5555">
                  <c:v>29.84</c:v>
                </c:pt>
                <c:pt idx="5556">
                  <c:v>29.66</c:v>
                </c:pt>
                <c:pt idx="5557">
                  <c:v>29.48</c:v>
                </c:pt>
                <c:pt idx="5558">
                  <c:v>28.759999999999998</c:v>
                </c:pt>
                <c:pt idx="5559">
                  <c:v>28.22</c:v>
                </c:pt>
                <c:pt idx="5560">
                  <c:v>24.62</c:v>
                </c:pt>
                <c:pt idx="5561">
                  <c:v>41.54</c:v>
                </c:pt>
                <c:pt idx="5562">
                  <c:v>35.42</c:v>
                </c:pt>
                <c:pt idx="5563">
                  <c:v>34.159999999999997</c:v>
                </c:pt>
                <c:pt idx="5564">
                  <c:v>31.82</c:v>
                </c:pt>
                <c:pt idx="5565">
                  <c:v>30.92</c:v>
                </c:pt>
                <c:pt idx="5566">
                  <c:v>30.38</c:v>
                </c:pt>
                <c:pt idx="5567">
                  <c:v>29.48</c:v>
                </c:pt>
                <c:pt idx="5568">
                  <c:v>28.94</c:v>
                </c:pt>
                <c:pt idx="5569">
                  <c:v>28.58</c:v>
                </c:pt>
                <c:pt idx="5570">
                  <c:v>28.4</c:v>
                </c:pt>
                <c:pt idx="5571">
                  <c:v>26.24</c:v>
                </c:pt>
                <c:pt idx="5572">
                  <c:v>25.88</c:v>
                </c:pt>
                <c:pt idx="5573">
                  <c:v>24.259999999999998</c:v>
                </c:pt>
                <c:pt idx="5574">
                  <c:v>51.08</c:v>
                </c:pt>
                <c:pt idx="5575">
                  <c:v>50.18</c:v>
                </c:pt>
                <c:pt idx="5576">
                  <c:v>42.980000000000004</c:v>
                </c:pt>
                <c:pt idx="5577">
                  <c:v>41.18</c:v>
                </c:pt>
                <c:pt idx="5578">
                  <c:v>39.56</c:v>
                </c:pt>
                <c:pt idx="5579">
                  <c:v>39.019999999999996</c:v>
                </c:pt>
                <c:pt idx="5580">
                  <c:v>37.94</c:v>
                </c:pt>
                <c:pt idx="5581">
                  <c:v>37.94</c:v>
                </c:pt>
                <c:pt idx="5582">
                  <c:v>36.32</c:v>
                </c:pt>
                <c:pt idx="5583">
                  <c:v>35.96</c:v>
                </c:pt>
                <c:pt idx="5584">
                  <c:v>35.96</c:v>
                </c:pt>
                <c:pt idx="5585">
                  <c:v>35.96</c:v>
                </c:pt>
                <c:pt idx="5586">
                  <c:v>35.24</c:v>
                </c:pt>
                <c:pt idx="5587">
                  <c:v>35.06</c:v>
                </c:pt>
                <c:pt idx="5588">
                  <c:v>35.06</c:v>
                </c:pt>
                <c:pt idx="5589">
                  <c:v>33.08</c:v>
                </c:pt>
                <c:pt idx="5590">
                  <c:v>33.08</c:v>
                </c:pt>
                <c:pt idx="5591">
                  <c:v>33.08</c:v>
                </c:pt>
                <c:pt idx="5592">
                  <c:v>33.08</c:v>
                </c:pt>
                <c:pt idx="5593">
                  <c:v>33.08</c:v>
                </c:pt>
                <c:pt idx="5594">
                  <c:v>33.08</c:v>
                </c:pt>
                <c:pt idx="5595">
                  <c:v>32.9</c:v>
                </c:pt>
                <c:pt idx="5596">
                  <c:v>32.54</c:v>
                </c:pt>
                <c:pt idx="5597">
                  <c:v>32.18</c:v>
                </c:pt>
                <c:pt idx="5598">
                  <c:v>32</c:v>
                </c:pt>
                <c:pt idx="5599">
                  <c:v>32</c:v>
                </c:pt>
                <c:pt idx="5600">
                  <c:v>32</c:v>
                </c:pt>
                <c:pt idx="5601">
                  <c:v>32</c:v>
                </c:pt>
                <c:pt idx="5602">
                  <c:v>32</c:v>
                </c:pt>
                <c:pt idx="5603">
                  <c:v>32</c:v>
                </c:pt>
                <c:pt idx="5604">
                  <c:v>32</c:v>
                </c:pt>
                <c:pt idx="5605">
                  <c:v>32</c:v>
                </c:pt>
                <c:pt idx="5606">
                  <c:v>32</c:v>
                </c:pt>
                <c:pt idx="5607">
                  <c:v>32</c:v>
                </c:pt>
                <c:pt idx="5608">
                  <c:v>30.92</c:v>
                </c:pt>
                <c:pt idx="5609">
                  <c:v>30.92</c:v>
                </c:pt>
                <c:pt idx="5610">
                  <c:v>30.92</c:v>
                </c:pt>
                <c:pt idx="5611">
                  <c:v>30.92</c:v>
                </c:pt>
                <c:pt idx="5612">
                  <c:v>30.92</c:v>
                </c:pt>
                <c:pt idx="5613">
                  <c:v>30.92</c:v>
                </c:pt>
                <c:pt idx="5614">
                  <c:v>30.38</c:v>
                </c:pt>
                <c:pt idx="5615">
                  <c:v>30.02</c:v>
                </c:pt>
                <c:pt idx="5616">
                  <c:v>30.02</c:v>
                </c:pt>
                <c:pt idx="5617">
                  <c:v>30.02</c:v>
                </c:pt>
                <c:pt idx="5618">
                  <c:v>30.02</c:v>
                </c:pt>
                <c:pt idx="5619">
                  <c:v>30.02</c:v>
                </c:pt>
                <c:pt idx="5620">
                  <c:v>30.02</c:v>
                </c:pt>
                <c:pt idx="5621">
                  <c:v>30.02</c:v>
                </c:pt>
                <c:pt idx="5622">
                  <c:v>30.02</c:v>
                </c:pt>
                <c:pt idx="5623">
                  <c:v>30.02</c:v>
                </c:pt>
                <c:pt idx="5624">
                  <c:v>30.02</c:v>
                </c:pt>
                <c:pt idx="5625">
                  <c:v>30.02</c:v>
                </c:pt>
                <c:pt idx="5626">
                  <c:v>30.02</c:v>
                </c:pt>
                <c:pt idx="5627">
                  <c:v>30.02</c:v>
                </c:pt>
                <c:pt idx="5628">
                  <c:v>30.02</c:v>
                </c:pt>
                <c:pt idx="5629">
                  <c:v>29.48</c:v>
                </c:pt>
                <c:pt idx="5630">
                  <c:v>29.12</c:v>
                </c:pt>
                <c:pt idx="5631">
                  <c:v>29.12</c:v>
                </c:pt>
                <c:pt idx="5632">
                  <c:v>28.94</c:v>
                </c:pt>
                <c:pt idx="5633">
                  <c:v>28.94</c:v>
                </c:pt>
                <c:pt idx="5634">
                  <c:v>28.94</c:v>
                </c:pt>
                <c:pt idx="5635">
                  <c:v>28.94</c:v>
                </c:pt>
                <c:pt idx="5636">
                  <c:v>28.94</c:v>
                </c:pt>
                <c:pt idx="5637">
                  <c:v>28.94</c:v>
                </c:pt>
                <c:pt idx="5638">
                  <c:v>28.94</c:v>
                </c:pt>
                <c:pt idx="5639">
                  <c:v>28.94</c:v>
                </c:pt>
                <c:pt idx="5640">
                  <c:v>28.58</c:v>
                </c:pt>
                <c:pt idx="5641">
                  <c:v>28.04</c:v>
                </c:pt>
                <c:pt idx="5642">
                  <c:v>28.04</c:v>
                </c:pt>
                <c:pt idx="5643">
                  <c:v>28.04</c:v>
                </c:pt>
                <c:pt idx="5644">
                  <c:v>28.04</c:v>
                </c:pt>
                <c:pt idx="5645">
                  <c:v>28.04</c:v>
                </c:pt>
                <c:pt idx="5646">
                  <c:v>28.04</c:v>
                </c:pt>
                <c:pt idx="5647">
                  <c:v>28.04</c:v>
                </c:pt>
                <c:pt idx="5648">
                  <c:v>28.04</c:v>
                </c:pt>
                <c:pt idx="5649">
                  <c:v>28.04</c:v>
                </c:pt>
                <c:pt idx="5650">
                  <c:v>28.04</c:v>
                </c:pt>
                <c:pt idx="5651">
                  <c:v>28.04</c:v>
                </c:pt>
                <c:pt idx="5652">
                  <c:v>28.04</c:v>
                </c:pt>
                <c:pt idx="5653">
                  <c:v>28.04</c:v>
                </c:pt>
                <c:pt idx="5654">
                  <c:v>28.04</c:v>
                </c:pt>
                <c:pt idx="5655">
                  <c:v>27.14</c:v>
                </c:pt>
                <c:pt idx="5656">
                  <c:v>26.96</c:v>
                </c:pt>
                <c:pt idx="5657">
                  <c:v>26.96</c:v>
                </c:pt>
                <c:pt idx="5658">
                  <c:v>26.96</c:v>
                </c:pt>
                <c:pt idx="5659">
                  <c:v>26.96</c:v>
                </c:pt>
                <c:pt idx="5660">
                  <c:v>26.96</c:v>
                </c:pt>
                <c:pt idx="5661">
                  <c:v>26.96</c:v>
                </c:pt>
                <c:pt idx="5662">
                  <c:v>26.96</c:v>
                </c:pt>
                <c:pt idx="5663">
                  <c:v>26.96</c:v>
                </c:pt>
                <c:pt idx="5664">
                  <c:v>26.96</c:v>
                </c:pt>
                <c:pt idx="5665">
                  <c:v>26.96</c:v>
                </c:pt>
                <c:pt idx="5666">
                  <c:v>26.78</c:v>
                </c:pt>
                <c:pt idx="5667">
                  <c:v>26.060000000000002</c:v>
                </c:pt>
                <c:pt idx="5668">
                  <c:v>26.060000000000002</c:v>
                </c:pt>
                <c:pt idx="5669">
                  <c:v>26.060000000000002</c:v>
                </c:pt>
                <c:pt idx="5670">
                  <c:v>26.060000000000002</c:v>
                </c:pt>
                <c:pt idx="5671">
                  <c:v>26.060000000000002</c:v>
                </c:pt>
                <c:pt idx="5672">
                  <c:v>26.060000000000002</c:v>
                </c:pt>
                <c:pt idx="5673">
                  <c:v>26.060000000000002</c:v>
                </c:pt>
                <c:pt idx="5674">
                  <c:v>26.060000000000002</c:v>
                </c:pt>
                <c:pt idx="5675">
                  <c:v>25.52</c:v>
                </c:pt>
                <c:pt idx="5676">
                  <c:v>25.16</c:v>
                </c:pt>
                <c:pt idx="5677">
                  <c:v>24.98</c:v>
                </c:pt>
                <c:pt idx="5678">
                  <c:v>24.98</c:v>
                </c:pt>
                <c:pt idx="5679">
                  <c:v>24.98</c:v>
                </c:pt>
                <c:pt idx="5680">
                  <c:v>24.98</c:v>
                </c:pt>
                <c:pt idx="5681">
                  <c:v>24.08</c:v>
                </c:pt>
                <c:pt idx="5682">
                  <c:v>24.08</c:v>
                </c:pt>
                <c:pt idx="5683">
                  <c:v>24.08</c:v>
                </c:pt>
                <c:pt idx="5684">
                  <c:v>24.08</c:v>
                </c:pt>
                <c:pt idx="5685">
                  <c:v>24.08</c:v>
                </c:pt>
                <c:pt idx="5686">
                  <c:v>24.08</c:v>
                </c:pt>
                <c:pt idx="5687">
                  <c:v>24.08</c:v>
                </c:pt>
                <c:pt idx="5688">
                  <c:v>24.08</c:v>
                </c:pt>
                <c:pt idx="5689">
                  <c:v>24.08</c:v>
                </c:pt>
                <c:pt idx="5690">
                  <c:v>24.08</c:v>
                </c:pt>
                <c:pt idx="5691">
                  <c:v>24.08</c:v>
                </c:pt>
                <c:pt idx="5692">
                  <c:v>24.08</c:v>
                </c:pt>
                <c:pt idx="5693">
                  <c:v>24.08</c:v>
                </c:pt>
                <c:pt idx="5694">
                  <c:v>44.96</c:v>
                </c:pt>
                <c:pt idx="5695">
                  <c:v>35.24</c:v>
                </c:pt>
                <c:pt idx="5696">
                  <c:v>33.08</c:v>
                </c:pt>
                <c:pt idx="5697">
                  <c:v>32</c:v>
                </c:pt>
                <c:pt idx="5698">
                  <c:v>31.82</c:v>
                </c:pt>
                <c:pt idx="5699">
                  <c:v>31.64</c:v>
                </c:pt>
                <c:pt idx="5700">
                  <c:v>31.28</c:v>
                </c:pt>
                <c:pt idx="5701">
                  <c:v>30.74</c:v>
                </c:pt>
                <c:pt idx="5702">
                  <c:v>30.38</c:v>
                </c:pt>
                <c:pt idx="5703">
                  <c:v>30.02</c:v>
                </c:pt>
                <c:pt idx="5704">
                  <c:v>30.02</c:v>
                </c:pt>
                <c:pt idx="5705">
                  <c:v>29.3</c:v>
                </c:pt>
                <c:pt idx="5706">
                  <c:v>28.58</c:v>
                </c:pt>
                <c:pt idx="5707">
                  <c:v>27.14</c:v>
                </c:pt>
                <c:pt idx="5708">
                  <c:v>26.96</c:v>
                </c:pt>
                <c:pt idx="5709">
                  <c:v>25.88</c:v>
                </c:pt>
                <c:pt idx="5710">
                  <c:v>25.16</c:v>
                </c:pt>
                <c:pt idx="5711">
                  <c:v>24.62</c:v>
                </c:pt>
                <c:pt idx="5712">
                  <c:v>23.72</c:v>
                </c:pt>
                <c:pt idx="5713">
                  <c:v>45.86</c:v>
                </c:pt>
                <c:pt idx="5714">
                  <c:v>41.36</c:v>
                </c:pt>
                <c:pt idx="5715">
                  <c:v>36.14</c:v>
                </c:pt>
                <c:pt idx="5716">
                  <c:v>36.14</c:v>
                </c:pt>
                <c:pt idx="5717">
                  <c:v>33.979999999999997</c:v>
                </c:pt>
                <c:pt idx="5718">
                  <c:v>28.759999999999998</c:v>
                </c:pt>
                <c:pt idx="5719">
                  <c:v>27.5</c:v>
                </c:pt>
                <c:pt idx="5720">
                  <c:v>26.42</c:v>
                </c:pt>
                <c:pt idx="5721">
                  <c:v>25.34</c:v>
                </c:pt>
                <c:pt idx="5722">
                  <c:v>24.259999999999998</c:v>
                </c:pt>
                <c:pt idx="5723">
                  <c:v>24.08</c:v>
                </c:pt>
                <c:pt idx="5724">
                  <c:v>23.9</c:v>
                </c:pt>
                <c:pt idx="5725">
                  <c:v>23.72</c:v>
                </c:pt>
                <c:pt idx="5726">
                  <c:v>41</c:v>
                </c:pt>
                <c:pt idx="5727">
                  <c:v>30.56</c:v>
                </c:pt>
                <c:pt idx="5728">
                  <c:v>29.84</c:v>
                </c:pt>
                <c:pt idx="5729">
                  <c:v>29.48</c:v>
                </c:pt>
                <c:pt idx="5730">
                  <c:v>28.759999999999998</c:v>
                </c:pt>
                <c:pt idx="5731">
                  <c:v>28.22</c:v>
                </c:pt>
                <c:pt idx="5732">
                  <c:v>27.14</c:v>
                </c:pt>
                <c:pt idx="5733">
                  <c:v>24.259999999999998</c:v>
                </c:pt>
                <c:pt idx="5734">
                  <c:v>46.4</c:v>
                </c:pt>
                <c:pt idx="5735">
                  <c:v>38.299999999999997</c:v>
                </c:pt>
                <c:pt idx="5736">
                  <c:v>34.520000000000003</c:v>
                </c:pt>
                <c:pt idx="5737">
                  <c:v>33.44</c:v>
                </c:pt>
                <c:pt idx="5738">
                  <c:v>33.44</c:v>
                </c:pt>
                <c:pt idx="5739">
                  <c:v>32.18</c:v>
                </c:pt>
                <c:pt idx="5740">
                  <c:v>31.1</c:v>
                </c:pt>
                <c:pt idx="5741">
                  <c:v>29.84</c:v>
                </c:pt>
                <c:pt idx="5742">
                  <c:v>27.32</c:v>
                </c:pt>
                <c:pt idx="5743">
                  <c:v>25.88</c:v>
                </c:pt>
                <c:pt idx="5744">
                  <c:v>25.7</c:v>
                </c:pt>
                <c:pt idx="5745">
                  <c:v>25.34</c:v>
                </c:pt>
                <c:pt idx="5746">
                  <c:v>23.36</c:v>
                </c:pt>
                <c:pt idx="5747">
                  <c:v>50</c:v>
                </c:pt>
                <c:pt idx="5748">
                  <c:v>48.019999999999996</c:v>
                </c:pt>
                <c:pt idx="5749">
                  <c:v>44.06</c:v>
                </c:pt>
                <c:pt idx="5750">
                  <c:v>42.980000000000004</c:v>
                </c:pt>
                <c:pt idx="5751">
                  <c:v>42.08</c:v>
                </c:pt>
                <c:pt idx="5752">
                  <c:v>40.28</c:v>
                </c:pt>
                <c:pt idx="5753">
                  <c:v>38.659999999999997</c:v>
                </c:pt>
                <c:pt idx="5754">
                  <c:v>37.04</c:v>
                </c:pt>
                <c:pt idx="5755">
                  <c:v>35.96</c:v>
                </c:pt>
                <c:pt idx="5756">
                  <c:v>35.6</c:v>
                </c:pt>
                <c:pt idx="5757">
                  <c:v>35.06</c:v>
                </c:pt>
                <c:pt idx="5758">
                  <c:v>33.979999999999997</c:v>
                </c:pt>
                <c:pt idx="5759">
                  <c:v>33.979999999999997</c:v>
                </c:pt>
                <c:pt idx="5760">
                  <c:v>33.08</c:v>
                </c:pt>
                <c:pt idx="5761">
                  <c:v>33.08</c:v>
                </c:pt>
                <c:pt idx="5762">
                  <c:v>33.08</c:v>
                </c:pt>
                <c:pt idx="5763">
                  <c:v>33.08</c:v>
                </c:pt>
                <c:pt idx="5764">
                  <c:v>33.08</c:v>
                </c:pt>
                <c:pt idx="5765">
                  <c:v>32</c:v>
                </c:pt>
                <c:pt idx="5766">
                  <c:v>32</c:v>
                </c:pt>
                <c:pt idx="5767">
                  <c:v>32</c:v>
                </c:pt>
                <c:pt idx="5768">
                  <c:v>32</c:v>
                </c:pt>
                <c:pt idx="5769">
                  <c:v>31.64</c:v>
                </c:pt>
                <c:pt idx="5770">
                  <c:v>31.1</c:v>
                </c:pt>
                <c:pt idx="5771">
                  <c:v>30.92</c:v>
                </c:pt>
                <c:pt idx="5772">
                  <c:v>30.92</c:v>
                </c:pt>
                <c:pt idx="5773">
                  <c:v>30.92</c:v>
                </c:pt>
                <c:pt idx="5774">
                  <c:v>30.92</c:v>
                </c:pt>
                <c:pt idx="5775">
                  <c:v>30.92</c:v>
                </c:pt>
                <c:pt idx="5776">
                  <c:v>30.56</c:v>
                </c:pt>
                <c:pt idx="5777">
                  <c:v>30.02</c:v>
                </c:pt>
                <c:pt idx="5778">
                  <c:v>30.02</c:v>
                </c:pt>
                <c:pt idx="5779">
                  <c:v>30.02</c:v>
                </c:pt>
                <c:pt idx="5780">
                  <c:v>30.02</c:v>
                </c:pt>
                <c:pt idx="5781">
                  <c:v>30.02</c:v>
                </c:pt>
                <c:pt idx="5782">
                  <c:v>30.02</c:v>
                </c:pt>
                <c:pt idx="5783">
                  <c:v>30.02</c:v>
                </c:pt>
                <c:pt idx="5784">
                  <c:v>30.02</c:v>
                </c:pt>
                <c:pt idx="5785">
                  <c:v>30.02</c:v>
                </c:pt>
                <c:pt idx="5786">
                  <c:v>29.66</c:v>
                </c:pt>
                <c:pt idx="5787">
                  <c:v>29.3</c:v>
                </c:pt>
                <c:pt idx="5788">
                  <c:v>28.94</c:v>
                </c:pt>
                <c:pt idx="5789">
                  <c:v>28.94</c:v>
                </c:pt>
                <c:pt idx="5790">
                  <c:v>28.94</c:v>
                </c:pt>
                <c:pt idx="5791">
                  <c:v>28.94</c:v>
                </c:pt>
                <c:pt idx="5792">
                  <c:v>28.94</c:v>
                </c:pt>
                <c:pt idx="5793">
                  <c:v>28.94</c:v>
                </c:pt>
                <c:pt idx="5794">
                  <c:v>28.759999999999998</c:v>
                </c:pt>
                <c:pt idx="5795">
                  <c:v>28.04</c:v>
                </c:pt>
                <c:pt idx="5796">
                  <c:v>28.04</c:v>
                </c:pt>
                <c:pt idx="5797">
                  <c:v>28.04</c:v>
                </c:pt>
                <c:pt idx="5798">
                  <c:v>28.04</c:v>
                </c:pt>
                <c:pt idx="5799">
                  <c:v>28.04</c:v>
                </c:pt>
                <c:pt idx="5800">
                  <c:v>28.04</c:v>
                </c:pt>
                <c:pt idx="5801">
                  <c:v>28.04</c:v>
                </c:pt>
                <c:pt idx="5802">
                  <c:v>28.04</c:v>
                </c:pt>
                <c:pt idx="5803">
                  <c:v>28.04</c:v>
                </c:pt>
                <c:pt idx="5804">
                  <c:v>28.04</c:v>
                </c:pt>
                <c:pt idx="5805">
                  <c:v>28.04</c:v>
                </c:pt>
                <c:pt idx="5806">
                  <c:v>28.04</c:v>
                </c:pt>
                <c:pt idx="5807">
                  <c:v>28.04</c:v>
                </c:pt>
                <c:pt idx="5808">
                  <c:v>28.04</c:v>
                </c:pt>
                <c:pt idx="5809">
                  <c:v>28.04</c:v>
                </c:pt>
                <c:pt idx="5810">
                  <c:v>26.96</c:v>
                </c:pt>
                <c:pt idx="5811">
                  <c:v>26.96</c:v>
                </c:pt>
                <c:pt idx="5812">
                  <c:v>26.96</c:v>
                </c:pt>
                <c:pt idx="5813">
                  <c:v>26.96</c:v>
                </c:pt>
                <c:pt idx="5814">
                  <c:v>26.96</c:v>
                </c:pt>
                <c:pt idx="5815">
                  <c:v>26.96</c:v>
                </c:pt>
                <c:pt idx="5816">
                  <c:v>26.96</c:v>
                </c:pt>
                <c:pt idx="5817">
                  <c:v>26.96</c:v>
                </c:pt>
                <c:pt idx="5818">
                  <c:v>26.060000000000002</c:v>
                </c:pt>
                <c:pt idx="5819">
                  <c:v>26.060000000000002</c:v>
                </c:pt>
                <c:pt idx="5820">
                  <c:v>26.060000000000002</c:v>
                </c:pt>
                <c:pt idx="5821">
                  <c:v>26.060000000000002</c:v>
                </c:pt>
                <c:pt idx="5822">
                  <c:v>26.060000000000002</c:v>
                </c:pt>
                <c:pt idx="5823">
                  <c:v>26.060000000000002</c:v>
                </c:pt>
                <c:pt idx="5824">
                  <c:v>26.060000000000002</c:v>
                </c:pt>
                <c:pt idx="5825">
                  <c:v>26.060000000000002</c:v>
                </c:pt>
                <c:pt idx="5826">
                  <c:v>25.16</c:v>
                </c:pt>
                <c:pt idx="5827">
                  <c:v>24.98</c:v>
                </c:pt>
                <c:pt idx="5828">
                  <c:v>24.98</c:v>
                </c:pt>
                <c:pt idx="5829">
                  <c:v>24.98</c:v>
                </c:pt>
                <c:pt idx="5830">
                  <c:v>24.98</c:v>
                </c:pt>
                <c:pt idx="5831">
                  <c:v>24.98</c:v>
                </c:pt>
                <c:pt idx="5832">
                  <c:v>24.98</c:v>
                </c:pt>
                <c:pt idx="5833">
                  <c:v>24.08</c:v>
                </c:pt>
                <c:pt idx="5834">
                  <c:v>24.08</c:v>
                </c:pt>
                <c:pt idx="5835">
                  <c:v>24.08</c:v>
                </c:pt>
                <c:pt idx="5836">
                  <c:v>24.08</c:v>
                </c:pt>
                <c:pt idx="5837">
                  <c:v>24.08</c:v>
                </c:pt>
                <c:pt idx="5838">
                  <c:v>24.08</c:v>
                </c:pt>
                <c:pt idx="5839">
                  <c:v>23</c:v>
                </c:pt>
                <c:pt idx="5840">
                  <c:v>23</c:v>
                </c:pt>
                <c:pt idx="5841">
                  <c:v>23</c:v>
                </c:pt>
                <c:pt idx="5842">
                  <c:v>23</c:v>
                </c:pt>
                <c:pt idx="5843">
                  <c:v>23</c:v>
                </c:pt>
                <c:pt idx="5844">
                  <c:v>23</c:v>
                </c:pt>
                <c:pt idx="5845">
                  <c:v>23</c:v>
                </c:pt>
                <c:pt idx="5846">
                  <c:v>23</c:v>
                </c:pt>
                <c:pt idx="5847">
                  <c:v>21.92</c:v>
                </c:pt>
                <c:pt idx="5848">
                  <c:v>21.92</c:v>
                </c:pt>
                <c:pt idx="5849">
                  <c:v>47.480000000000004</c:v>
                </c:pt>
                <c:pt idx="5850">
                  <c:v>44.6</c:v>
                </c:pt>
                <c:pt idx="5851">
                  <c:v>41.36</c:v>
                </c:pt>
                <c:pt idx="5852">
                  <c:v>40.1</c:v>
                </c:pt>
                <c:pt idx="5853">
                  <c:v>35.96</c:v>
                </c:pt>
                <c:pt idx="5854">
                  <c:v>34.700000000000003</c:v>
                </c:pt>
                <c:pt idx="5855">
                  <c:v>32.18</c:v>
                </c:pt>
                <c:pt idx="5856">
                  <c:v>29.84</c:v>
                </c:pt>
                <c:pt idx="5857">
                  <c:v>29.84</c:v>
                </c:pt>
                <c:pt idx="5858">
                  <c:v>27.86</c:v>
                </c:pt>
                <c:pt idx="5859">
                  <c:v>27.86</c:v>
                </c:pt>
                <c:pt idx="5860">
                  <c:v>27.68</c:v>
                </c:pt>
                <c:pt idx="5861">
                  <c:v>27.32</c:v>
                </c:pt>
                <c:pt idx="5862">
                  <c:v>26.6</c:v>
                </c:pt>
                <c:pt idx="5863">
                  <c:v>26.6</c:v>
                </c:pt>
                <c:pt idx="5864">
                  <c:v>26.42</c:v>
                </c:pt>
                <c:pt idx="5865">
                  <c:v>26.42</c:v>
                </c:pt>
                <c:pt idx="5866">
                  <c:v>25.52</c:v>
                </c:pt>
                <c:pt idx="5867">
                  <c:v>24.439999999999998</c:v>
                </c:pt>
                <c:pt idx="5868">
                  <c:v>24.08</c:v>
                </c:pt>
                <c:pt idx="5869">
                  <c:v>51.08</c:v>
                </c:pt>
                <c:pt idx="5870">
                  <c:v>50.540000000000006</c:v>
                </c:pt>
                <c:pt idx="5871">
                  <c:v>37.04</c:v>
                </c:pt>
                <c:pt idx="5872">
                  <c:v>33.08</c:v>
                </c:pt>
                <c:pt idx="5873">
                  <c:v>30.38</c:v>
                </c:pt>
                <c:pt idx="5874">
                  <c:v>29.48</c:v>
                </c:pt>
                <c:pt idx="5875">
                  <c:v>28.94</c:v>
                </c:pt>
                <c:pt idx="5876">
                  <c:v>28.759999999999998</c:v>
                </c:pt>
                <c:pt idx="5877">
                  <c:v>28.759999999999998</c:v>
                </c:pt>
                <c:pt idx="5878">
                  <c:v>28.04</c:v>
                </c:pt>
                <c:pt idx="5879">
                  <c:v>26.6</c:v>
                </c:pt>
                <c:pt idx="5880">
                  <c:v>26.42</c:v>
                </c:pt>
                <c:pt idx="5881">
                  <c:v>26.42</c:v>
                </c:pt>
                <c:pt idx="5882">
                  <c:v>25.16</c:v>
                </c:pt>
                <c:pt idx="5883">
                  <c:v>24.259999999999998</c:v>
                </c:pt>
                <c:pt idx="5884">
                  <c:v>22.82</c:v>
                </c:pt>
                <c:pt idx="5885">
                  <c:v>45.14</c:v>
                </c:pt>
                <c:pt idx="5886">
                  <c:v>42.620000000000005</c:v>
                </c:pt>
                <c:pt idx="5887">
                  <c:v>30.74</c:v>
                </c:pt>
                <c:pt idx="5888">
                  <c:v>27.86</c:v>
                </c:pt>
                <c:pt idx="5889">
                  <c:v>27.32</c:v>
                </c:pt>
                <c:pt idx="5890">
                  <c:v>26.42</c:v>
                </c:pt>
                <c:pt idx="5891">
                  <c:v>26.060000000000002</c:v>
                </c:pt>
                <c:pt idx="5892">
                  <c:v>25.34</c:v>
                </c:pt>
                <c:pt idx="5893">
                  <c:v>24.62</c:v>
                </c:pt>
                <c:pt idx="5894">
                  <c:v>24.62</c:v>
                </c:pt>
                <c:pt idx="5895">
                  <c:v>24.08</c:v>
                </c:pt>
                <c:pt idx="5896">
                  <c:v>23.72</c:v>
                </c:pt>
                <c:pt idx="5897">
                  <c:v>30.92</c:v>
                </c:pt>
                <c:pt idx="5898">
                  <c:v>27.32</c:v>
                </c:pt>
                <c:pt idx="5899">
                  <c:v>26.96</c:v>
                </c:pt>
                <c:pt idx="5900">
                  <c:v>26.24</c:v>
                </c:pt>
                <c:pt idx="5901">
                  <c:v>24.62</c:v>
                </c:pt>
                <c:pt idx="5902">
                  <c:v>45.5</c:v>
                </c:pt>
                <c:pt idx="5903">
                  <c:v>41.72</c:v>
                </c:pt>
                <c:pt idx="5904">
                  <c:v>36.14</c:v>
                </c:pt>
                <c:pt idx="5905">
                  <c:v>33.799999999999997</c:v>
                </c:pt>
                <c:pt idx="5906">
                  <c:v>29.12</c:v>
                </c:pt>
                <c:pt idx="5907">
                  <c:v>27.86</c:v>
                </c:pt>
                <c:pt idx="5908">
                  <c:v>27.86</c:v>
                </c:pt>
                <c:pt idx="5909">
                  <c:v>26.24</c:v>
                </c:pt>
                <c:pt idx="5910">
                  <c:v>26.24</c:v>
                </c:pt>
                <c:pt idx="5911">
                  <c:v>26.060000000000002</c:v>
                </c:pt>
                <c:pt idx="5912">
                  <c:v>25.88</c:v>
                </c:pt>
                <c:pt idx="5913">
                  <c:v>25.88</c:v>
                </c:pt>
                <c:pt idx="5914">
                  <c:v>25.88</c:v>
                </c:pt>
                <c:pt idx="5915">
                  <c:v>25.52</c:v>
                </c:pt>
                <c:pt idx="5916">
                  <c:v>23.9</c:v>
                </c:pt>
                <c:pt idx="5917">
                  <c:v>23.54</c:v>
                </c:pt>
                <c:pt idx="5918">
                  <c:v>23.36</c:v>
                </c:pt>
                <c:pt idx="5919">
                  <c:v>23.36</c:v>
                </c:pt>
                <c:pt idx="5920">
                  <c:v>22.82</c:v>
                </c:pt>
                <c:pt idx="5921">
                  <c:v>22.28</c:v>
                </c:pt>
                <c:pt idx="5922">
                  <c:v>53.06</c:v>
                </c:pt>
                <c:pt idx="5923">
                  <c:v>51.980000000000004</c:v>
                </c:pt>
                <c:pt idx="5924">
                  <c:v>44.06</c:v>
                </c:pt>
                <c:pt idx="5925">
                  <c:v>42.980000000000004</c:v>
                </c:pt>
                <c:pt idx="5926">
                  <c:v>42.980000000000004</c:v>
                </c:pt>
                <c:pt idx="5927">
                  <c:v>42.08</c:v>
                </c:pt>
                <c:pt idx="5928">
                  <c:v>41</c:v>
                </c:pt>
                <c:pt idx="5929">
                  <c:v>41</c:v>
                </c:pt>
                <c:pt idx="5930">
                  <c:v>39.92</c:v>
                </c:pt>
                <c:pt idx="5931">
                  <c:v>39.380000000000003</c:v>
                </c:pt>
                <c:pt idx="5932">
                  <c:v>37.04</c:v>
                </c:pt>
                <c:pt idx="5933">
                  <c:v>37.04</c:v>
                </c:pt>
                <c:pt idx="5934">
                  <c:v>35.96</c:v>
                </c:pt>
                <c:pt idx="5935">
                  <c:v>35.96</c:v>
                </c:pt>
                <c:pt idx="5936">
                  <c:v>33.979999999999997</c:v>
                </c:pt>
                <c:pt idx="5937">
                  <c:v>33.979999999999997</c:v>
                </c:pt>
                <c:pt idx="5938">
                  <c:v>33.08</c:v>
                </c:pt>
                <c:pt idx="5939">
                  <c:v>33.08</c:v>
                </c:pt>
                <c:pt idx="5940">
                  <c:v>33.08</c:v>
                </c:pt>
                <c:pt idx="5941">
                  <c:v>33.08</c:v>
                </c:pt>
                <c:pt idx="5942">
                  <c:v>33.08</c:v>
                </c:pt>
                <c:pt idx="5943">
                  <c:v>32</c:v>
                </c:pt>
                <c:pt idx="5944">
                  <c:v>32</c:v>
                </c:pt>
                <c:pt idx="5945">
                  <c:v>30.92</c:v>
                </c:pt>
                <c:pt idx="5946">
                  <c:v>30.92</c:v>
                </c:pt>
                <c:pt idx="5947">
                  <c:v>30.92</c:v>
                </c:pt>
                <c:pt idx="5948">
                  <c:v>30.38</c:v>
                </c:pt>
                <c:pt idx="5949">
                  <c:v>30.02</c:v>
                </c:pt>
                <c:pt idx="5950">
                  <c:v>30.02</c:v>
                </c:pt>
                <c:pt idx="5951">
                  <c:v>30.02</c:v>
                </c:pt>
                <c:pt idx="5952">
                  <c:v>30.02</c:v>
                </c:pt>
                <c:pt idx="5953">
                  <c:v>28.94</c:v>
                </c:pt>
                <c:pt idx="5954">
                  <c:v>28.94</c:v>
                </c:pt>
                <c:pt idx="5955">
                  <c:v>28.94</c:v>
                </c:pt>
                <c:pt idx="5956">
                  <c:v>28.94</c:v>
                </c:pt>
                <c:pt idx="5957">
                  <c:v>28.94</c:v>
                </c:pt>
                <c:pt idx="5958">
                  <c:v>28.04</c:v>
                </c:pt>
                <c:pt idx="5959">
                  <c:v>28.04</c:v>
                </c:pt>
                <c:pt idx="5960">
                  <c:v>28.04</c:v>
                </c:pt>
                <c:pt idx="5961">
                  <c:v>28.04</c:v>
                </c:pt>
                <c:pt idx="5962">
                  <c:v>28.04</c:v>
                </c:pt>
                <c:pt idx="5963">
                  <c:v>28.04</c:v>
                </c:pt>
                <c:pt idx="5964">
                  <c:v>28.04</c:v>
                </c:pt>
                <c:pt idx="5965">
                  <c:v>28.04</c:v>
                </c:pt>
                <c:pt idx="5966">
                  <c:v>28.04</c:v>
                </c:pt>
                <c:pt idx="5967">
                  <c:v>28.04</c:v>
                </c:pt>
                <c:pt idx="5968">
                  <c:v>28.04</c:v>
                </c:pt>
                <c:pt idx="5969">
                  <c:v>28.04</c:v>
                </c:pt>
                <c:pt idx="5970">
                  <c:v>26.96</c:v>
                </c:pt>
                <c:pt idx="5971">
                  <c:v>26.96</c:v>
                </c:pt>
                <c:pt idx="5972">
                  <c:v>26.96</c:v>
                </c:pt>
                <c:pt idx="5973">
                  <c:v>26.96</c:v>
                </c:pt>
                <c:pt idx="5974">
                  <c:v>26.96</c:v>
                </c:pt>
                <c:pt idx="5975">
                  <c:v>26.96</c:v>
                </c:pt>
                <c:pt idx="5976">
                  <c:v>26.96</c:v>
                </c:pt>
                <c:pt idx="5977">
                  <c:v>26.96</c:v>
                </c:pt>
                <c:pt idx="5978">
                  <c:v>26.42</c:v>
                </c:pt>
                <c:pt idx="5979">
                  <c:v>26.060000000000002</c:v>
                </c:pt>
                <c:pt idx="5980">
                  <c:v>26.060000000000002</c:v>
                </c:pt>
                <c:pt idx="5981">
                  <c:v>26.060000000000002</c:v>
                </c:pt>
                <c:pt idx="5982">
                  <c:v>26.060000000000002</c:v>
                </c:pt>
                <c:pt idx="5983">
                  <c:v>26.060000000000002</c:v>
                </c:pt>
                <c:pt idx="5984">
                  <c:v>26.060000000000002</c:v>
                </c:pt>
                <c:pt idx="5985">
                  <c:v>26.060000000000002</c:v>
                </c:pt>
                <c:pt idx="5986">
                  <c:v>26.060000000000002</c:v>
                </c:pt>
                <c:pt idx="5987">
                  <c:v>25.88</c:v>
                </c:pt>
                <c:pt idx="5988">
                  <c:v>25.7</c:v>
                </c:pt>
                <c:pt idx="5989">
                  <c:v>25.16</c:v>
                </c:pt>
                <c:pt idx="5990">
                  <c:v>24.98</c:v>
                </c:pt>
                <c:pt idx="5991">
                  <c:v>24.98</c:v>
                </c:pt>
                <c:pt idx="5992">
                  <c:v>24.98</c:v>
                </c:pt>
                <c:pt idx="5993">
                  <c:v>24.98</c:v>
                </c:pt>
                <c:pt idx="5994">
                  <c:v>24.98</c:v>
                </c:pt>
                <c:pt idx="5995">
                  <c:v>24.08</c:v>
                </c:pt>
                <c:pt idx="5996">
                  <c:v>24.08</c:v>
                </c:pt>
                <c:pt idx="5997">
                  <c:v>24.08</c:v>
                </c:pt>
                <c:pt idx="5998">
                  <c:v>24.08</c:v>
                </c:pt>
                <c:pt idx="5999">
                  <c:v>24.08</c:v>
                </c:pt>
                <c:pt idx="6000">
                  <c:v>24.08</c:v>
                </c:pt>
                <c:pt idx="6001">
                  <c:v>24.08</c:v>
                </c:pt>
                <c:pt idx="6002">
                  <c:v>24.08</c:v>
                </c:pt>
                <c:pt idx="6003">
                  <c:v>24.08</c:v>
                </c:pt>
                <c:pt idx="6004">
                  <c:v>24.08</c:v>
                </c:pt>
                <c:pt idx="6005">
                  <c:v>24.08</c:v>
                </c:pt>
                <c:pt idx="6006">
                  <c:v>24.08</c:v>
                </c:pt>
                <c:pt idx="6007">
                  <c:v>24.08</c:v>
                </c:pt>
                <c:pt idx="6008">
                  <c:v>24.08</c:v>
                </c:pt>
                <c:pt idx="6009">
                  <c:v>23</c:v>
                </c:pt>
                <c:pt idx="6010">
                  <c:v>23</c:v>
                </c:pt>
                <c:pt idx="6011">
                  <c:v>23</c:v>
                </c:pt>
                <c:pt idx="6012">
                  <c:v>23</c:v>
                </c:pt>
                <c:pt idx="6013">
                  <c:v>23</c:v>
                </c:pt>
                <c:pt idx="6014">
                  <c:v>23</c:v>
                </c:pt>
                <c:pt idx="6015">
                  <c:v>23</c:v>
                </c:pt>
                <c:pt idx="6016">
                  <c:v>23</c:v>
                </c:pt>
                <c:pt idx="6017">
                  <c:v>23</c:v>
                </c:pt>
                <c:pt idx="6018">
                  <c:v>23</c:v>
                </c:pt>
                <c:pt idx="6019">
                  <c:v>23</c:v>
                </c:pt>
                <c:pt idx="6020">
                  <c:v>23</c:v>
                </c:pt>
                <c:pt idx="6021">
                  <c:v>23</c:v>
                </c:pt>
                <c:pt idx="6022">
                  <c:v>23</c:v>
                </c:pt>
                <c:pt idx="6023">
                  <c:v>23</c:v>
                </c:pt>
                <c:pt idx="6024">
                  <c:v>23</c:v>
                </c:pt>
                <c:pt idx="6025">
                  <c:v>23</c:v>
                </c:pt>
                <c:pt idx="6026">
                  <c:v>23</c:v>
                </c:pt>
                <c:pt idx="6027">
                  <c:v>23</c:v>
                </c:pt>
                <c:pt idx="6028">
                  <c:v>23</c:v>
                </c:pt>
                <c:pt idx="6029">
                  <c:v>22.82</c:v>
                </c:pt>
                <c:pt idx="6030">
                  <c:v>22.28</c:v>
                </c:pt>
                <c:pt idx="6031">
                  <c:v>21.92</c:v>
                </c:pt>
                <c:pt idx="6032">
                  <c:v>21.92</c:v>
                </c:pt>
                <c:pt idx="6033">
                  <c:v>21.92</c:v>
                </c:pt>
                <c:pt idx="6034">
                  <c:v>21.92</c:v>
                </c:pt>
                <c:pt idx="6035">
                  <c:v>21.92</c:v>
                </c:pt>
                <c:pt idx="6036">
                  <c:v>21.92</c:v>
                </c:pt>
                <c:pt idx="6037">
                  <c:v>21.92</c:v>
                </c:pt>
                <c:pt idx="6038">
                  <c:v>21.92</c:v>
                </c:pt>
                <c:pt idx="6039">
                  <c:v>21.92</c:v>
                </c:pt>
                <c:pt idx="6040">
                  <c:v>21.92</c:v>
                </c:pt>
                <c:pt idx="6041">
                  <c:v>21.740000000000002</c:v>
                </c:pt>
                <c:pt idx="6042">
                  <c:v>19.939999999999998</c:v>
                </c:pt>
                <c:pt idx="6043">
                  <c:v>43.7</c:v>
                </c:pt>
                <c:pt idx="6044">
                  <c:v>41.9</c:v>
                </c:pt>
                <c:pt idx="6045">
                  <c:v>38.119999999999997</c:v>
                </c:pt>
                <c:pt idx="6046">
                  <c:v>31.1</c:v>
                </c:pt>
                <c:pt idx="6047">
                  <c:v>27.86</c:v>
                </c:pt>
                <c:pt idx="6048">
                  <c:v>27.14</c:v>
                </c:pt>
                <c:pt idx="6049">
                  <c:v>25.52</c:v>
                </c:pt>
                <c:pt idx="6050">
                  <c:v>25.16</c:v>
                </c:pt>
                <c:pt idx="6051">
                  <c:v>21.740000000000002</c:v>
                </c:pt>
                <c:pt idx="6052">
                  <c:v>21.38</c:v>
                </c:pt>
                <c:pt idx="6053">
                  <c:v>32.72</c:v>
                </c:pt>
                <c:pt idx="6054">
                  <c:v>29.84</c:v>
                </c:pt>
                <c:pt idx="6055">
                  <c:v>29.3</c:v>
                </c:pt>
                <c:pt idx="6056">
                  <c:v>28.94</c:v>
                </c:pt>
                <c:pt idx="6057">
                  <c:v>28.759999999999998</c:v>
                </c:pt>
                <c:pt idx="6058">
                  <c:v>27.32</c:v>
                </c:pt>
                <c:pt idx="6059">
                  <c:v>25.88</c:v>
                </c:pt>
                <c:pt idx="6060">
                  <c:v>24.8</c:v>
                </c:pt>
                <c:pt idx="6061">
                  <c:v>24.439999999999998</c:v>
                </c:pt>
                <c:pt idx="6062">
                  <c:v>41.54</c:v>
                </c:pt>
                <c:pt idx="6063">
                  <c:v>36.14</c:v>
                </c:pt>
                <c:pt idx="6064">
                  <c:v>34.159999999999997</c:v>
                </c:pt>
                <c:pt idx="6065">
                  <c:v>30.92</c:v>
                </c:pt>
                <c:pt idx="6066">
                  <c:v>29.48</c:v>
                </c:pt>
                <c:pt idx="6067">
                  <c:v>28.759999999999998</c:v>
                </c:pt>
                <c:pt idx="6068">
                  <c:v>27.32</c:v>
                </c:pt>
                <c:pt idx="6069">
                  <c:v>26.24</c:v>
                </c:pt>
                <c:pt idx="6070">
                  <c:v>25.52</c:v>
                </c:pt>
                <c:pt idx="6071">
                  <c:v>24.08</c:v>
                </c:pt>
                <c:pt idx="6072">
                  <c:v>23.54</c:v>
                </c:pt>
                <c:pt idx="6073">
                  <c:v>23.54</c:v>
                </c:pt>
                <c:pt idx="6074">
                  <c:v>23.18</c:v>
                </c:pt>
                <c:pt idx="6075">
                  <c:v>52.519999999999996</c:v>
                </c:pt>
                <c:pt idx="6076">
                  <c:v>39.380000000000003</c:v>
                </c:pt>
                <c:pt idx="6077">
                  <c:v>30.74</c:v>
                </c:pt>
                <c:pt idx="6078">
                  <c:v>30.56</c:v>
                </c:pt>
                <c:pt idx="6079">
                  <c:v>29.48</c:v>
                </c:pt>
                <c:pt idx="6080">
                  <c:v>27.68</c:v>
                </c:pt>
                <c:pt idx="6081">
                  <c:v>24.259999999999998</c:v>
                </c:pt>
                <c:pt idx="6082">
                  <c:v>24.08</c:v>
                </c:pt>
                <c:pt idx="6083">
                  <c:v>22.46</c:v>
                </c:pt>
                <c:pt idx="6084">
                  <c:v>22.46</c:v>
                </c:pt>
                <c:pt idx="6085">
                  <c:v>42.08</c:v>
                </c:pt>
                <c:pt idx="6086">
                  <c:v>37.94</c:v>
                </c:pt>
                <c:pt idx="6087">
                  <c:v>35.42</c:v>
                </c:pt>
                <c:pt idx="6088">
                  <c:v>33.08</c:v>
                </c:pt>
                <c:pt idx="6089">
                  <c:v>32</c:v>
                </c:pt>
                <c:pt idx="6090">
                  <c:v>30.92</c:v>
                </c:pt>
                <c:pt idx="6091">
                  <c:v>30.92</c:v>
                </c:pt>
                <c:pt idx="6092">
                  <c:v>30.02</c:v>
                </c:pt>
                <c:pt idx="6093">
                  <c:v>30.02</c:v>
                </c:pt>
                <c:pt idx="6094">
                  <c:v>28.94</c:v>
                </c:pt>
                <c:pt idx="6095">
                  <c:v>28.94</c:v>
                </c:pt>
                <c:pt idx="6096">
                  <c:v>28.94</c:v>
                </c:pt>
                <c:pt idx="6097">
                  <c:v>28.04</c:v>
                </c:pt>
                <c:pt idx="6098">
                  <c:v>28.04</c:v>
                </c:pt>
                <c:pt idx="6099">
                  <c:v>28.04</c:v>
                </c:pt>
                <c:pt idx="6100">
                  <c:v>28.04</c:v>
                </c:pt>
                <c:pt idx="6101">
                  <c:v>28.04</c:v>
                </c:pt>
                <c:pt idx="6102">
                  <c:v>28.04</c:v>
                </c:pt>
                <c:pt idx="6103">
                  <c:v>28.04</c:v>
                </c:pt>
                <c:pt idx="6104">
                  <c:v>26.96</c:v>
                </c:pt>
                <c:pt idx="6105">
                  <c:v>26.96</c:v>
                </c:pt>
                <c:pt idx="6106">
                  <c:v>26.96</c:v>
                </c:pt>
                <c:pt idx="6107">
                  <c:v>26.96</c:v>
                </c:pt>
                <c:pt idx="6108">
                  <c:v>26.96</c:v>
                </c:pt>
                <c:pt idx="6109">
                  <c:v>26.96</c:v>
                </c:pt>
                <c:pt idx="6110">
                  <c:v>26.96</c:v>
                </c:pt>
                <c:pt idx="6111">
                  <c:v>26.96</c:v>
                </c:pt>
                <c:pt idx="6112">
                  <c:v>26.96</c:v>
                </c:pt>
                <c:pt idx="6113">
                  <c:v>26.96</c:v>
                </c:pt>
                <c:pt idx="6114">
                  <c:v>26.060000000000002</c:v>
                </c:pt>
                <c:pt idx="6115">
                  <c:v>26.060000000000002</c:v>
                </c:pt>
                <c:pt idx="6116">
                  <c:v>26.060000000000002</c:v>
                </c:pt>
                <c:pt idx="6117">
                  <c:v>26.060000000000002</c:v>
                </c:pt>
                <c:pt idx="6118">
                  <c:v>25.52</c:v>
                </c:pt>
                <c:pt idx="6119">
                  <c:v>24.98</c:v>
                </c:pt>
                <c:pt idx="6120">
                  <c:v>24.98</c:v>
                </c:pt>
                <c:pt idx="6121">
                  <c:v>24.98</c:v>
                </c:pt>
                <c:pt idx="6122">
                  <c:v>24.98</c:v>
                </c:pt>
                <c:pt idx="6123">
                  <c:v>24.98</c:v>
                </c:pt>
                <c:pt idx="6124">
                  <c:v>24.08</c:v>
                </c:pt>
                <c:pt idx="6125">
                  <c:v>24.08</c:v>
                </c:pt>
                <c:pt idx="6126">
                  <c:v>24.08</c:v>
                </c:pt>
                <c:pt idx="6127">
                  <c:v>24.08</c:v>
                </c:pt>
                <c:pt idx="6128">
                  <c:v>24.08</c:v>
                </c:pt>
                <c:pt idx="6129">
                  <c:v>24.08</c:v>
                </c:pt>
                <c:pt idx="6130">
                  <c:v>24.08</c:v>
                </c:pt>
                <c:pt idx="6131">
                  <c:v>24.08</c:v>
                </c:pt>
                <c:pt idx="6132">
                  <c:v>24.08</c:v>
                </c:pt>
                <c:pt idx="6133">
                  <c:v>24.08</c:v>
                </c:pt>
                <c:pt idx="6134">
                  <c:v>24.08</c:v>
                </c:pt>
                <c:pt idx="6135">
                  <c:v>24.08</c:v>
                </c:pt>
                <c:pt idx="6136">
                  <c:v>24.08</c:v>
                </c:pt>
                <c:pt idx="6137">
                  <c:v>23.72</c:v>
                </c:pt>
                <c:pt idx="6138">
                  <c:v>23.18</c:v>
                </c:pt>
                <c:pt idx="6139">
                  <c:v>23</c:v>
                </c:pt>
                <c:pt idx="6140">
                  <c:v>23</c:v>
                </c:pt>
                <c:pt idx="6141">
                  <c:v>23</c:v>
                </c:pt>
                <c:pt idx="6142">
                  <c:v>23</c:v>
                </c:pt>
                <c:pt idx="6143">
                  <c:v>23</c:v>
                </c:pt>
                <c:pt idx="6144">
                  <c:v>23</c:v>
                </c:pt>
                <c:pt idx="6145">
                  <c:v>23</c:v>
                </c:pt>
                <c:pt idx="6146">
                  <c:v>23</c:v>
                </c:pt>
                <c:pt idx="6147">
                  <c:v>23</c:v>
                </c:pt>
                <c:pt idx="6148">
                  <c:v>23</c:v>
                </c:pt>
                <c:pt idx="6149">
                  <c:v>22.46</c:v>
                </c:pt>
                <c:pt idx="6150">
                  <c:v>21.92</c:v>
                </c:pt>
                <c:pt idx="6151">
                  <c:v>21.92</c:v>
                </c:pt>
                <c:pt idx="6152">
                  <c:v>21.92</c:v>
                </c:pt>
                <c:pt idx="6153">
                  <c:v>21.92</c:v>
                </c:pt>
                <c:pt idx="6154">
                  <c:v>21.92</c:v>
                </c:pt>
                <c:pt idx="6155">
                  <c:v>21.92</c:v>
                </c:pt>
                <c:pt idx="6156">
                  <c:v>21.92</c:v>
                </c:pt>
                <c:pt idx="6157">
                  <c:v>21.02</c:v>
                </c:pt>
                <c:pt idx="6158">
                  <c:v>21.02</c:v>
                </c:pt>
                <c:pt idx="6159">
                  <c:v>21.02</c:v>
                </c:pt>
                <c:pt idx="6160">
                  <c:v>21.02</c:v>
                </c:pt>
                <c:pt idx="6161">
                  <c:v>21.02</c:v>
                </c:pt>
                <c:pt idx="6162">
                  <c:v>19.939999999999998</c:v>
                </c:pt>
                <c:pt idx="6163">
                  <c:v>19.939999999999998</c:v>
                </c:pt>
                <c:pt idx="6164">
                  <c:v>19.939999999999998</c:v>
                </c:pt>
                <c:pt idx="6165">
                  <c:v>19.939999999999998</c:v>
                </c:pt>
                <c:pt idx="6166">
                  <c:v>19.939999999999998</c:v>
                </c:pt>
                <c:pt idx="6167">
                  <c:v>19.939999999999998</c:v>
                </c:pt>
                <c:pt idx="6168">
                  <c:v>43.16</c:v>
                </c:pt>
                <c:pt idx="6169">
                  <c:v>38.840000000000003</c:v>
                </c:pt>
                <c:pt idx="6170">
                  <c:v>35.24</c:v>
                </c:pt>
                <c:pt idx="6171">
                  <c:v>28.94</c:v>
                </c:pt>
                <c:pt idx="6172">
                  <c:v>27.68</c:v>
                </c:pt>
                <c:pt idx="6173">
                  <c:v>27.5</c:v>
                </c:pt>
                <c:pt idx="6174">
                  <c:v>26.96</c:v>
                </c:pt>
                <c:pt idx="6175">
                  <c:v>26.78</c:v>
                </c:pt>
                <c:pt idx="6176">
                  <c:v>26.42</c:v>
                </c:pt>
                <c:pt idx="6177">
                  <c:v>26.42</c:v>
                </c:pt>
                <c:pt idx="6178">
                  <c:v>26.42</c:v>
                </c:pt>
                <c:pt idx="6179">
                  <c:v>25.88</c:v>
                </c:pt>
                <c:pt idx="6180">
                  <c:v>25.16</c:v>
                </c:pt>
                <c:pt idx="6181">
                  <c:v>23.9</c:v>
                </c:pt>
                <c:pt idx="6182">
                  <c:v>23.54</c:v>
                </c:pt>
                <c:pt idx="6183">
                  <c:v>23</c:v>
                </c:pt>
                <c:pt idx="6184">
                  <c:v>23</c:v>
                </c:pt>
                <c:pt idx="6185">
                  <c:v>22.46</c:v>
                </c:pt>
                <c:pt idx="6186">
                  <c:v>21.02</c:v>
                </c:pt>
                <c:pt idx="6187">
                  <c:v>20.66</c:v>
                </c:pt>
                <c:pt idx="6188">
                  <c:v>53.24</c:v>
                </c:pt>
                <c:pt idx="6189">
                  <c:v>35.96</c:v>
                </c:pt>
                <c:pt idx="6190">
                  <c:v>29.84</c:v>
                </c:pt>
                <c:pt idx="6191">
                  <c:v>25.88</c:v>
                </c:pt>
                <c:pt idx="6192">
                  <c:v>25.52</c:v>
                </c:pt>
                <c:pt idx="6193">
                  <c:v>24.08</c:v>
                </c:pt>
                <c:pt idx="6194">
                  <c:v>23.9</c:v>
                </c:pt>
                <c:pt idx="6195">
                  <c:v>23</c:v>
                </c:pt>
                <c:pt idx="6196">
                  <c:v>22.28</c:v>
                </c:pt>
                <c:pt idx="6197">
                  <c:v>22.1</c:v>
                </c:pt>
                <c:pt idx="6198">
                  <c:v>22.1</c:v>
                </c:pt>
                <c:pt idx="6199">
                  <c:v>28.22</c:v>
                </c:pt>
                <c:pt idx="6200">
                  <c:v>27.14</c:v>
                </c:pt>
                <c:pt idx="6201">
                  <c:v>21.560000000000002</c:v>
                </c:pt>
                <c:pt idx="6202">
                  <c:v>37.94</c:v>
                </c:pt>
                <c:pt idx="6203">
                  <c:v>35.42</c:v>
                </c:pt>
                <c:pt idx="6204">
                  <c:v>32.36</c:v>
                </c:pt>
                <c:pt idx="6205">
                  <c:v>32</c:v>
                </c:pt>
                <c:pt idx="6206">
                  <c:v>31.46</c:v>
                </c:pt>
                <c:pt idx="6207">
                  <c:v>29.84</c:v>
                </c:pt>
                <c:pt idx="6208">
                  <c:v>26.96</c:v>
                </c:pt>
                <c:pt idx="6209">
                  <c:v>26.78</c:v>
                </c:pt>
                <c:pt idx="6210">
                  <c:v>25.16</c:v>
                </c:pt>
                <c:pt idx="6211">
                  <c:v>22.64</c:v>
                </c:pt>
                <c:pt idx="6212">
                  <c:v>37.94</c:v>
                </c:pt>
                <c:pt idx="6213">
                  <c:v>34.520000000000003</c:v>
                </c:pt>
                <c:pt idx="6214">
                  <c:v>29.66</c:v>
                </c:pt>
                <c:pt idx="6215">
                  <c:v>28.94</c:v>
                </c:pt>
                <c:pt idx="6216">
                  <c:v>26.96</c:v>
                </c:pt>
                <c:pt idx="6217">
                  <c:v>24.98</c:v>
                </c:pt>
                <c:pt idx="6218">
                  <c:v>24.62</c:v>
                </c:pt>
                <c:pt idx="6219">
                  <c:v>22.82</c:v>
                </c:pt>
                <c:pt idx="6220">
                  <c:v>22.28</c:v>
                </c:pt>
                <c:pt idx="6221">
                  <c:v>19.579999999999998</c:v>
                </c:pt>
                <c:pt idx="6222">
                  <c:v>55.58</c:v>
                </c:pt>
                <c:pt idx="6223">
                  <c:v>53.42</c:v>
                </c:pt>
                <c:pt idx="6224">
                  <c:v>37.04</c:v>
                </c:pt>
                <c:pt idx="6225">
                  <c:v>35.96</c:v>
                </c:pt>
                <c:pt idx="6226">
                  <c:v>35.96</c:v>
                </c:pt>
                <c:pt idx="6227">
                  <c:v>32</c:v>
                </c:pt>
                <c:pt idx="6228">
                  <c:v>30.92</c:v>
                </c:pt>
                <c:pt idx="6229">
                  <c:v>30.92</c:v>
                </c:pt>
                <c:pt idx="6230">
                  <c:v>30.02</c:v>
                </c:pt>
                <c:pt idx="6231">
                  <c:v>28.94</c:v>
                </c:pt>
                <c:pt idx="6232">
                  <c:v>28.94</c:v>
                </c:pt>
                <c:pt idx="6233">
                  <c:v>28.94</c:v>
                </c:pt>
                <c:pt idx="6234">
                  <c:v>28.94</c:v>
                </c:pt>
                <c:pt idx="6235">
                  <c:v>28.94</c:v>
                </c:pt>
                <c:pt idx="6236">
                  <c:v>28.94</c:v>
                </c:pt>
                <c:pt idx="6237">
                  <c:v>28.04</c:v>
                </c:pt>
                <c:pt idx="6238">
                  <c:v>28.04</c:v>
                </c:pt>
                <c:pt idx="6239">
                  <c:v>28.04</c:v>
                </c:pt>
                <c:pt idx="6240">
                  <c:v>28.04</c:v>
                </c:pt>
                <c:pt idx="6241">
                  <c:v>28.04</c:v>
                </c:pt>
                <c:pt idx="6242">
                  <c:v>28.04</c:v>
                </c:pt>
                <c:pt idx="6243">
                  <c:v>28.04</c:v>
                </c:pt>
                <c:pt idx="6244">
                  <c:v>28.04</c:v>
                </c:pt>
                <c:pt idx="6245">
                  <c:v>26.96</c:v>
                </c:pt>
                <c:pt idx="6246">
                  <c:v>26.96</c:v>
                </c:pt>
                <c:pt idx="6247">
                  <c:v>26.96</c:v>
                </c:pt>
                <c:pt idx="6248">
                  <c:v>26.96</c:v>
                </c:pt>
                <c:pt idx="6249">
                  <c:v>26.96</c:v>
                </c:pt>
                <c:pt idx="6250">
                  <c:v>26.96</c:v>
                </c:pt>
                <c:pt idx="6251">
                  <c:v>26.96</c:v>
                </c:pt>
                <c:pt idx="6252">
                  <c:v>26.96</c:v>
                </c:pt>
                <c:pt idx="6253">
                  <c:v>26.96</c:v>
                </c:pt>
                <c:pt idx="6254">
                  <c:v>26.060000000000002</c:v>
                </c:pt>
                <c:pt idx="6255">
                  <c:v>26.060000000000002</c:v>
                </c:pt>
                <c:pt idx="6256">
                  <c:v>26.060000000000002</c:v>
                </c:pt>
                <c:pt idx="6257">
                  <c:v>26.060000000000002</c:v>
                </c:pt>
                <c:pt idx="6258">
                  <c:v>26.060000000000002</c:v>
                </c:pt>
                <c:pt idx="6259">
                  <c:v>26.060000000000002</c:v>
                </c:pt>
                <c:pt idx="6260">
                  <c:v>26.060000000000002</c:v>
                </c:pt>
                <c:pt idx="6261">
                  <c:v>26.060000000000002</c:v>
                </c:pt>
                <c:pt idx="6262">
                  <c:v>26.060000000000002</c:v>
                </c:pt>
                <c:pt idx="6263">
                  <c:v>26.060000000000002</c:v>
                </c:pt>
                <c:pt idx="6264">
                  <c:v>26.060000000000002</c:v>
                </c:pt>
                <c:pt idx="6265">
                  <c:v>26.060000000000002</c:v>
                </c:pt>
                <c:pt idx="6266">
                  <c:v>26.060000000000002</c:v>
                </c:pt>
                <c:pt idx="6267">
                  <c:v>24.98</c:v>
                </c:pt>
                <c:pt idx="6268">
                  <c:v>24.98</c:v>
                </c:pt>
                <c:pt idx="6269">
                  <c:v>24.98</c:v>
                </c:pt>
                <c:pt idx="6270">
                  <c:v>24.98</c:v>
                </c:pt>
                <c:pt idx="6271">
                  <c:v>24.98</c:v>
                </c:pt>
                <c:pt idx="6272">
                  <c:v>24.8</c:v>
                </c:pt>
                <c:pt idx="6273">
                  <c:v>24.08</c:v>
                </c:pt>
                <c:pt idx="6274">
                  <c:v>24.08</c:v>
                </c:pt>
                <c:pt idx="6275">
                  <c:v>24.08</c:v>
                </c:pt>
                <c:pt idx="6276">
                  <c:v>24.08</c:v>
                </c:pt>
                <c:pt idx="6277">
                  <c:v>24.08</c:v>
                </c:pt>
                <c:pt idx="6278">
                  <c:v>23</c:v>
                </c:pt>
                <c:pt idx="6279">
                  <c:v>23</c:v>
                </c:pt>
                <c:pt idx="6280">
                  <c:v>23</c:v>
                </c:pt>
                <c:pt idx="6281">
                  <c:v>23</c:v>
                </c:pt>
                <c:pt idx="6282">
                  <c:v>23</c:v>
                </c:pt>
                <c:pt idx="6283">
                  <c:v>23</c:v>
                </c:pt>
                <c:pt idx="6284">
                  <c:v>23</c:v>
                </c:pt>
                <c:pt idx="6285">
                  <c:v>23</c:v>
                </c:pt>
                <c:pt idx="6286">
                  <c:v>21.92</c:v>
                </c:pt>
                <c:pt idx="6287">
                  <c:v>21.92</c:v>
                </c:pt>
                <c:pt idx="6288">
                  <c:v>21.92</c:v>
                </c:pt>
                <c:pt idx="6289">
                  <c:v>21.92</c:v>
                </c:pt>
                <c:pt idx="6290">
                  <c:v>21.92</c:v>
                </c:pt>
                <c:pt idx="6291">
                  <c:v>21.92</c:v>
                </c:pt>
                <c:pt idx="6292">
                  <c:v>21.2</c:v>
                </c:pt>
                <c:pt idx="6293">
                  <c:v>21.02</c:v>
                </c:pt>
                <c:pt idx="6294">
                  <c:v>21.02</c:v>
                </c:pt>
                <c:pt idx="6295">
                  <c:v>21.02</c:v>
                </c:pt>
                <c:pt idx="6296">
                  <c:v>21.02</c:v>
                </c:pt>
                <c:pt idx="6297">
                  <c:v>21.02</c:v>
                </c:pt>
                <c:pt idx="6298">
                  <c:v>21.02</c:v>
                </c:pt>
                <c:pt idx="6299">
                  <c:v>21.02</c:v>
                </c:pt>
                <c:pt idx="6300">
                  <c:v>21.02</c:v>
                </c:pt>
                <c:pt idx="6301">
                  <c:v>19.939999999999998</c:v>
                </c:pt>
                <c:pt idx="6302">
                  <c:v>19.939999999999998</c:v>
                </c:pt>
                <c:pt idx="6303">
                  <c:v>19.939999999999998</c:v>
                </c:pt>
                <c:pt idx="6304">
                  <c:v>19.04</c:v>
                </c:pt>
                <c:pt idx="6305">
                  <c:v>19.04</c:v>
                </c:pt>
                <c:pt idx="6306">
                  <c:v>19.04</c:v>
                </c:pt>
                <c:pt idx="6307">
                  <c:v>41.9</c:v>
                </c:pt>
                <c:pt idx="6308">
                  <c:v>31.82</c:v>
                </c:pt>
                <c:pt idx="6309">
                  <c:v>28.4</c:v>
                </c:pt>
                <c:pt idx="6310">
                  <c:v>28.22</c:v>
                </c:pt>
                <c:pt idx="6311">
                  <c:v>26.78</c:v>
                </c:pt>
                <c:pt idx="6312">
                  <c:v>23.9</c:v>
                </c:pt>
                <c:pt idx="6313">
                  <c:v>22.82</c:v>
                </c:pt>
                <c:pt idx="6314">
                  <c:v>22.28</c:v>
                </c:pt>
                <c:pt idx="6315">
                  <c:v>21.92</c:v>
                </c:pt>
                <c:pt idx="6316">
                  <c:v>21.92</c:v>
                </c:pt>
                <c:pt idx="6317">
                  <c:v>21.92</c:v>
                </c:pt>
                <c:pt idx="6318">
                  <c:v>21.560000000000002</c:v>
                </c:pt>
                <c:pt idx="6319">
                  <c:v>54.86</c:v>
                </c:pt>
                <c:pt idx="6320">
                  <c:v>28.94</c:v>
                </c:pt>
                <c:pt idx="6321">
                  <c:v>26.78</c:v>
                </c:pt>
                <c:pt idx="6322">
                  <c:v>23.18</c:v>
                </c:pt>
                <c:pt idx="6323">
                  <c:v>29.48</c:v>
                </c:pt>
                <c:pt idx="6324">
                  <c:v>29.48</c:v>
                </c:pt>
                <c:pt idx="6325">
                  <c:v>28.58</c:v>
                </c:pt>
                <c:pt idx="6326">
                  <c:v>27.5</c:v>
                </c:pt>
                <c:pt idx="6327">
                  <c:v>27.14</c:v>
                </c:pt>
                <c:pt idx="6328">
                  <c:v>26.24</c:v>
                </c:pt>
                <c:pt idx="6329">
                  <c:v>25.52</c:v>
                </c:pt>
                <c:pt idx="6330">
                  <c:v>25.34</c:v>
                </c:pt>
                <c:pt idx="6331">
                  <c:v>24.62</c:v>
                </c:pt>
                <c:pt idx="6332">
                  <c:v>24.439999999999998</c:v>
                </c:pt>
                <c:pt idx="6333">
                  <c:v>23.72</c:v>
                </c:pt>
                <c:pt idx="6334">
                  <c:v>23.18</c:v>
                </c:pt>
                <c:pt idx="6335">
                  <c:v>23.18</c:v>
                </c:pt>
                <c:pt idx="6336">
                  <c:v>22.28</c:v>
                </c:pt>
                <c:pt idx="6337">
                  <c:v>21.560000000000002</c:v>
                </c:pt>
                <c:pt idx="6338">
                  <c:v>21.560000000000002</c:v>
                </c:pt>
                <c:pt idx="6339">
                  <c:v>44.96</c:v>
                </c:pt>
                <c:pt idx="6340">
                  <c:v>44.78</c:v>
                </c:pt>
                <c:pt idx="6341">
                  <c:v>42.44</c:v>
                </c:pt>
                <c:pt idx="6342">
                  <c:v>28.22</c:v>
                </c:pt>
                <c:pt idx="6343">
                  <c:v>24.259999999999998</c:v>
                </c:pt>
                <c:pt idx="6344">
                  <c:v>23.9</c:v>
                </c:pt>
                <c:pt idx="6345">
                  <c:v>22.28</c:v>
                </c:pt>
                <c:pt idx="6346">
                  <c:v>21.92</c:v>
                </c:pt>
                <c:pt idx="6347">
                  <c:v>21.560000000000002</c:v>
                </c:pt>
                <c:pt idx="6348">
                  <c:v>19.939999999999998</c:v>
                </c:pt>
                <c:pt idx="6349">
                  <c:v>19.939999999999998</c:v>
                </c:pt>
                <c:pt idx="6350">
                  <c:v>48.74</c:v>
                </c:pt>
                <c:pt idx="6351">
                  <c:v>42.980000000000004</c:v>
                </c:pt>
                <c:pt idx="6352">
                  <c:v>42.980000000000004</c:v>
                </c:pt>
                <c:pt idx="6353">
                  <c:v>42.08</c:v>
                </c:pt>
                <c:pt idx="6354">
                  <c:v>41.54</c:v>
                </c:pt>
                <c:pt idx="6355">
                  <c:v>40.46</c:v>
                </c:pt>
                <c:pt idx="6356">
                  <c:v>37.94</c:v>
                </c:pt>
                <c:pt idx="6357">
                  <c:v>33.979999999999997</c:v>
                </c:pt>
                <c:pt idx="6358">
                  <c:v>33.979999999999997</c:v>
                </c:pt>
                <c:pt idx="6359">
                  <c:v>32.72</c:v>
                </c:pt>
                <c:pt idx="6360">
                  <c:v>31.46</c:v>
                </c:pt>
                <c:pt idx="6361">
                  <c:v>30.92</c:v>
                </c:pt>
                <c:pt idx="6362">
                  <c:v>30.92</c:v>
                </c:pt>
                <c:pt idx="6363">
                  <c:v>30.92</c:v>
                </c:pt>
                <c:pt idx="6364">
                  <c:v>30.92</c:v>
                </c:pt>
                <c:pt idx="6365">
                  <c:v>30.02</c:v>
                </c:pt>
                <c:pt idx="6366">
                  <c:v>30.02</c:v>
                </c:pt>
                <c:pt idx="6367">
                  <c:v>30.02</c:v>
                </c:pt>
                <c:pt idx="6368">
                  <c:v>30.02</c:v>
                </c:pt>
                <c:pt idx="6369">
                  <c:v>28.94</c:v>
                </c:pt>
                <c:pt idx="6370">
                  <c:v>28.04</c:v>
                </c:pt>
                <c:pt idx="6371">
                  <c:v>28.04</c:v>
                </c:pt>
                <c:pt idx="6372">
                  <c:v>28.04</c:v>
                </c:pt>
                <c:pt idx="6373">
                  <c:v>28.04</c:v>
                </c:pt>
                <c:pt idx="6374">
                  <c:v>28.04</c:v>
                </c:pt>
                <c:pt idx="6375">
                  <c:v>28.04</c:v>
                </c:pt>
                <c:pt idx="6376">
                  <c:v>26.96</c:v>
                </c:pt>
                <c:pt idx="6377">
                  <c:v>26.96</c:v>
                </c:pt>
                <c:pt idx="6378">
                  <c:v>26.96</c:v>
                </c:pt>
                <c:pt idx="6379">
                  <c:v>26.96</c:v>
                </c:pt>
                <c:pt idx="6380">
                  <c:v>26.96</c:v>
                </c:pt>
                <c:pt idx="6381">
                  <c:v>26.96</c:v>
                </c:pt>
                <c:pt idx="6382">
                  <c:v>26.060000000000002</c:v>
                </c:pt>
                <c:pt idx="6383">
                  <c:v>26.060000000000002</c:v>
                </c:pt>
                <c:pt idx="6384">
                  <c:v>26.060000000000002</c:v>
                </c:pt>
                <c:pt idx="6385">
                  <c:v>26.060000000000002</c:v>
                </c:pt>
                <c:pt idx="6386">
                  <c:v>26.060000000000002</c:v>
                </c:pt>
                <c:pt idx="6387">
                  <c:v>26.060000000000002</c:v>
                </c:pt>
                <c:pt idx="6388">
                  <c:v>26.060000000000002</c:v>
                </c:pt>
                <c:pt idx="6389">
                  <c:v>26.060000000000002</c:v>
                </c:pt>
                <c:pt idx="6390">
                  <c:v>26.060000000000002</c:v>
                </c:pt>
                <c:pt idx="6391">
                  <c:v>25.88</c:v>
                </c:pt>
                <c:pt idx="6392">
                  <c:v>24.98</c:v>
                </c:pt>
                <c:pt idx="6393">
                  <c:v>24.98</c:v>
                </c:pt>
                <c:pt idx="6394">
                  <c:v>24.98</c:v>
                </c:pt>
                <c:pt idx="6395">
                  <c:v>24.98</c:v>
                </c:pt>
                <c:pt idx="6396">
                  <c:v>24.98</c:v>
                </c:pt>
                <c:pt idx="6397">
                  <c:v>24.98</c:v>
                </c:pt>
                <c:pt idx="6398">
                  <c:v>24.98</c:v>
                </c:pt>
                <c:pt idx="6399">
                  <c:v>24.98</c:v>
                </c:pt>
                <c:pt idx="6400">
                  <c:v>24.98</c:v>
                </c:pt>
                <c:pt idx="6401">
                  <c:v>24.98</c:v>
                </c:pt>
                <c:pt idx="6402">
                  <c:v>24.08</c:v>
                </c:pt>
                <c:pt idx="6403">
                  <c:v>24.08</c:v>
                </c:pt>
                <c:pt idx="6404">
                  <c:v>24.08</c:v>
                </c:pt>
                <c:pt idx="6405">
                  <c:v>24.08</c:v>
                </c:pt>
                <c:pt idx="6406">
                  <c:v>24.08</c:v>
                </c:pt>
                <c:pt idx="6407">
                  <c:v>24.08</c:v>
                </c:pt>
                <c:pt idx="6408">
                  <c:v>23.36</c:v>
                </c:pt>
                <c:pt idx="6409">
                  <c:v>23.18</c:v>
                </c:pt>
                <c:pt idx="6410">
                  <c:v>23</c:v>
                </c:pt>
                <c:pt idx="6411">
                  <c:v>23</c:v>
                </c:pt>
                <c:pt idx="6412">
                  <c:v>23</c:v>
                </c:pt>
                <c:pt idx="6413">
                  <c:v>23</c:v>
                </c:pt>
                <c:pt idx="6414">
                  <c:v>23</c:v>
                </c:pt>
                <c:pt idx="6415">
                  <c:v>23</c:v>
                </c:pt>
                <c:pt idx="6416">
                  <c:v>23</c:v>
                </c:pt>
                <c:pt idx="6417">
                  <c:v>22.28</c:v>
                </c:pt>
                <c:pt idx="6418">
                  <c:v>21.92</c:v>
                </c:pt>
                <c:pt idx="6419">
                  <c:v>21.92</c:v>
                </c:pt>
                <c:pt idx="6420">
                  <c:v>21.92</c:v>
                </c:pt>
                <c:pt idx="6421">
                  <c:v>21.92</c:v>
                </c:pt>
                <c:pt idx="6422">
                  <c:v>21.02</c:v>
                </c:pt>
                <c:pt idx="6423">
                  <c:v>21.02</c:v>
                </c:pt>
                <c:pt idx="6424">
                  <c:v>21.02</c:v>
                </c:pt>
                <c:pt idx="6425">
                  <c:v>21.02</c:v>
                </c:pt>
                <c:pt idx="6426">
                  <c:v>21.02</c:v>
                </c:pt>
                <c:pt idx="6427">
                  <c:v>21.02</c:v>
                </c:pt>
                <c:pt idx="6428">
                  <c:v>21.02</c:v>
                </c:pt>
                <c:pt idx="6429">
                  <c:v>21.02</c:v>
                </c:pt>
                <c:pt idx="6430">
                  <c:v>21.02</c:v>
                </c:pt>
                <c:pt idx="6431">
                  <c:v>21.02</c:v>
                </c:pt>
                <c:pt idx="6432">
                  <c:v>21.02</c:v>
                </c:pt>
                <c:pt idx="6433">
                  <c:v>21.02</c:v>
                </c:pt>
                <c:pt idx="6434">
                  <c:v>21.02</c:v>
                </c:pt>
                <c:pt idx="6435">
                  <c:v>21.02</c:v>
                </c:pt>
                <c:pt idx="6436">
                  <c:v>21.02</c:v>
                </c:pt>
                <c:pt idx="6437">
                  <c:v>21.02</c:v>
                </c:pt>
                <c:pt idx="6438">
                  <c:v>19.939999999999998</c:v>
                </c:pt>
                <c:pt idx="6439">
                  <c:v>19.939999999999998</c:v>
                </c:pt>
                <c:pt idx="6440">
                  <c:v>19.939999999999998</c:v>
                </c:pt>
                <c:pt idx="6441">
                  <c:v>19.939999999999998</c:v>
                </c:pt>
                <c:pt idx="6442">
                  <c:v>19.939999999999998</c:v>
                </c:pt>
                <c:pt idx="6443">
                  <c:v>19.759999999999998</c:v>
                </c:pt>
                <c:pt idx="6444">
                  <c:v>19.04</c:v>
                </c:pt>
                <c:pt idx="6445">
                  <c:v>19.04</c:v>
                </c:pt>
                <c:pt idx="6446">
                  <c:v>19.04</c:v>
                </c:pt>
                <c:pt idx="6447">
                  <c:v>19.04</c:v>
                </c:pt>
                <c:pt idx="6448">
                  <c:v>19.04</c:v>
                </c:pt>
                <c:pt idx="6449">
                  <c:v>19.04</c:v>
                </c:pt>
                <c:pt idx="6450">
                  <c:v>19.04</c:v>
                </c:pt>
                <c:pt idx="6451">
                  <c:v>17.96</c:v>
                </c:pt>
                <c:pt idx="6452">
                  <c:v>17.96</c:v>
                </c:pt>
                <c:pt idx="6453">
                  <c:v>17.059999999999999</c:v>
                </c:pt>
                <c:pt idx="6454">
                  <c:v>53.42</c:v>
                </c:pt>
                <c:pt idx="6455">
                  <c:v>34.520000000000003</c:v>
                </c:pt>
                <c:pt idx="6456">
                  <c:v>30.02</c:v>
                </c:pt>
                <c:pt idx="6457">
                  <c:v>29.66</c:v>
                </c:pt>
                <c:pt idx="6458">
                  <c:v>26.78</c:v>
                </c:pt>
                <c:pt idx="6459">
                  <c:v>26.24</c:v>
                </c:pt>
                <c:pt idx="6460">
                  <c:v>24.439999999999998</c:v>
                </c:pt>
                <c:pt idx="6461">
                  <c:v>24.08</c:v>
                </c:pt>
                <c:pt idx="6462">
                  <c:v>23.54</c:v>
                </c:pt>
                <c:pt idx="6463">
                  <c:v>23.54</c:v>
                </c:pt>
                <c:pt idx="6464">
                  <c:v>23.18</c:v>
                </c:pt>
                <c:pt idx="6465">
                  <c:v>22.82</c:v>
                </c:pt>
                <c:pt idx="6466">
                  <c:v>22.64</c:v>
                </c:pt>
                <c:pt idx="6467">
                  <c:v>22.46</c:v>
                </c:pt>
                <c:pt idx="6468">
                  <c:v>22.28</c:v>
                </c:pt>
                <c:pt idx="6469">
                  <c:v>22.1</c:v>
                </c:pt>
                <c:pt idx="6470">
                  <c:v>19.04</c:v>
                </c:pt>
                <c:pt idx="6471">
                  <c:v>54.68</c:v>
                </c:pt>
                <c:pt idx="6472">
                  <c:v>27.68</c:v>
                </c:pt>
                <c:pt idx="6473">
                  <c:v>27.32</c:v>
                </c:pt>
                <c:pt idx="6474">
                  <c:v>27.14</c:v>
                </c:pt>
                <c:pt idx="6475">
                  <c:v>24.439999999999998</c:v>
                </c:pt>
                <c:pt idx="6476">
                  <c:v>23.18</c:v>
                </c:pt>
                <c:pt idx="6477">
                  <c:v>22.46</c:v>
                </c:pt>
                <c:pt idx="6478">
                  <c:v>20.84</c:v>
                </c:pt>
                <c:pt idx="6479">
                  <c:v>20.12</c:v>
                </c:pt>
                <c:pt idx="6480">
                  <c:v>41.54</c:v>
                </c:pt>
                <c:pt idx="6481">
                  <c:v>30.02</c:v>
                </c:pt>
                <c:pt idx="6482">
                  <c:v>26.6</c:v>
                </c:pt>
                <c:pt idx="6483">
                  <c:v>25.16</c:v>
                </c:pt>
                <c:pt idx="6484">
                  <c:v>24.08</c:v>
                </c:pt>
                <c:pt idx="6485">
                  <c:v>24.08</c:v>
                </c:pt>
                <c:pt idx="6486">
                  <c:v>22.82</c:v>
                </c:pt>
                <c:pt idx="6487">
                  <c:v>22.82</c:v>
                </c:pt>
                <c:pt idx="6488">
                  <c:v>22.1</c:v>
                </c:pt>
                <c:pt idx="6489">
                  <c:v>21.2</c:v>
                </c:pt>
                <c:pt idx="6490">
                  <c:v>20.84</c:v>
                </c:pt>
                <c:pt idx="6491">
                  <c:v>20.66</c:v>
                </c:pt>
                <c:pt idx="6492">
                  <c:v>19.22</c:v>
                </c:pt>
                <c:pt idx="6493">
                  <c:v>17.96</c:v>
                </c:pt>
                <c:pt idx="6494">
                  <c:v>45.68</c:v>
                </c:pt>
                <c:pt idx="6495">
                  <c:v>24.62</c:v>
                </c:pt>
                <c:pt idx="6496">
                  <c:v>23.72</c:v>
                </c:pt>
                <c:pt idx="6497">
                  <c:v>22.46</c:v>
                </c:pt>
                <c:pt idx="6498">
                  <c:v>22.46</c:v>
                </c:pt>
                <c:pt idx="6499">
                  <c:v>22.1</c:v>
                </c:pt>
                <c:pt idx="6500">
                  <c:v>21.560000000000002</c:v>
                </c:pt>
                <c:pt idx="6501">
                  <c:v>21.560000000000002</c:v>
                </c:pt>
                <c:pt idx="6502">
                  <c:v>21.38</c:v>
                </c:pt>
                <c:pt idx="6503">
                  <c:v>20.66</c:v>
                </c:pt>
                <c:pt idx="6504">
                  <c:v>19.939999999999998</c:v>
                </c:pt>
                <c:pt idx="6505">
                  <c:v>19.22</c:v>
                </c:pt>
                <c:pt idx="6506">
                  <c:v>48.019999999999996</c:v>
                </c:pt>
                <c:pt idx="6507">
                  <c:v>26.42</c:v>
                </c:pt>
                <c:pt idx="6508">
                  <c:v>23</c:v>
                </c:pt>
                <c:pt idx="6509">
                  <c:v>22.82</c:v>
                </c:pt>
                <c:pt idx="6510">
                  <c:v>22.46</c:v>
                </c:pt>
                <c:pt idx="6511">
                  <c:v>22.46</c:v>
                </c:pt>
                <c:pt idx="6512">
                  <c:v>22.46</c:v>
                </c:pt>
                <c:pt idx="6513">
                  <c:v>22.28</c:v>
                </c:pt>
                <c:pt idx="6514">
                  <c:v>22.28</c:v>
                </c:pt>
                <c:pt idx="6515">
                  <c:v>21.740000000000002</c:v>
                </c:pt>
                <c:pt idx="6516">
                  <c:v>21.02</c:v>
                </c:pt>
                <c:pt idx="6517">
                  <c:v>20.66</c:v>
                </c:pt>
                <c:pt idx="6518">
                  <c:v>20.66</c:v>
                </c:pt>
                <c:pt idx="6519">
                  <c:v>20.479999999999997</c:v>
                </c:pt>
                <c:pt idx="6520">
                  <c:v>18.32</c:v>
                </c:pt>
                <c:pt idx="6521">
                  <c:v>39.019999999999996</c:v>
                </c:pt>
                <c:pt idx="6522">
                  <c:v>33.979999999999997</c:v>
                </c:pt>
                <c:pt idx="6523">
                  <c:v>32</c:v>
                </c:pt>
                <c:pt idx="6524">
                  <c:v>32</c:v>
                </c:pt>
                <c:pt idx="6525">
                  <c:v>30.02</c:v>
                </c:pt>
                <c:pt idx="6526">
                  <c:v>30.02</c:v>
                </c:pt>
                <c:pt idx="6527">
                  <c:v>28.94</c:v>
                </c:pt>
                <c:pt idx="6528">
                  <c:v>28.94</c:v>
                </c:pt>
                <c:pt idx="6529">
                  <c:v>28.04</c:v>
                </c:pt>
                <c:pt idx="6530">
                  <c:v>28.04</c:v>
                </c:pt>
                <c:pt idx="6531">
                  <c:v>27.32</c:v>
                </c:pt>
                <c:pt idx="6532">
                  <c:v>26.96</c:v>
                </c:pt>
                <c:pt idx="6533">
                  <c:v>26.96</c:v>
                </c:pt>
                <c:pt idx="6534">
                  <c:v>26.96</c:v>
                </c:pt>
                <c:pt idx="6535">
                  <c:v>26.24</c:v>
                </c:pt>
                <c:pt idx="6536">
                  <c:v>26.060000000000002</c:v>
                </c:pt>
                <c:pt idx="6537">
                  <c:v>26.060000000000002</c:v>
                </c:pt>
                <c:pt idx="6538">
                  <c:v>26.060000000000002</c:v>
                </c:pt>
                <c:pt idx="6539">
                  <c:v>26.060000000000002</c:v>
                </c:pt>
                <c:pt idx="6540">
                  <c:v>24.98</c:v>
                </c:pt>
                <c:pt idx="6541">
                  <c:v>24.98</c:v>
                </c:pt>
                <c:pt idx="6542">
                  <c:v>24.98</c:v>
                </c:pt>
                <c:pt idx="6543">
                  <c:v>24.62</c:v>
                </c:pt>
                <c:pt idx="6544">
                  <c:v>24.259999999999998</c:v>
                </c:pt>
                <c:pt idx="6545">
                  <c:v>24.259999999999998</c:v>
                </c:pt>
                <c:pt idx="6546">
                  <c:v>24.08</c:v>
                </c:pt>
                <c:pt idx="6547">
                  <c:v>24.08</c:v>
                </c:pt>
                <c:pt idx="6548">
                  <c:v>23.9</c:v>
                </c:pt>
                <c:pt idx="6549">
                  <c:v>23</c:v>
                </c:pt>
                <c:pt idx="6550">
                  <c:v>23</c:v>
                </c:pt>
                <c:pt idx="6551">
                  <c:v>23</c:v>
                </c:pt>
                <c:pt idx="6552">
                  <c:v>23</c:v>
                </c:pt>
                <c:pt idx="6553">
                  <c:v>23</c:v>
                </c:pt>
                <c:pt idx="6554">
                  <c:v>22.82</c:v>
                </c:pt>
                <c:pt idx="6555">
                  <c:v>22.82</c:v>
                </c:pt>
                <c:pt idx="6556">
                  <c:v>21.92</c:v>
                </c:pt>
                <c:pt idx="6557">
                  <c:v>21.92</c:v>
                </c:pt>
                <c:pt idx="6558">
                  <c:v>21.92</c:v>
                </c:pt>
                <c:pt idx="6559">
                  <c:v>21.92</c:v>
                </c:pt>
                <c:pt idx="6560">
                  <c:v>21.92</c:v>
                </c:pt>
                <c:pt idx="6561">
                  <c:v>21.92</c:v>
                </c:pt>
                <c:pt idx="6562">
                  <c:v>21.92</c:v>
                </c:pt>
                <c:pt idx="6563">
                  <c:v>21.92</c:v>
                </c:pt>
                <c:pt idx="6564">
                  <c:v>21.92</c:v>
                </c:pt>
                <c:pt idx="6565">
                  <c:v>21.92</c:v>
                </c:pt>
                <c:pt idx="6566">
                  <c:v>21.02</c:v>
                </c:pt>
                <c:pt idx="6567">
                  <c:v>21.02</c:v>
                </c:pt>
                <c:pt idx="6568">
                  <c:v>21.02</c:v>
                </c:pt>
                <c:pt idx="6569">
                  <c:v>21.02</c:v>
                </c:pt>
                <c:pt idx="6570">
                  <c:v>21.02</c:v>
                </c:pt>
                <c:pt idx="6571">
                  <c:v>20.479999999999997</c:v>
                </c:pt>
                <c:pt idx="6572">
                  <c:v>19.939999999999998</c:v>
                </c:pt>
                <c:pt idx="6573">
                  <c:v>19.939999999999998</c:v>
                </c:pt>
                <c:pt idx="6574">
                  <c:v>19.939999999999998</c:v>
                </c:pt>
                <c:pt idx="6575">
                  <c:v>19.939999999999998</c:v>
                </c:pt>
                <c:pt idx="6576">
                  <c:v>19.759999999999998</c:v>
                </c:pt>
                <c:pt idx="6577">
                  <c:v>19.04</c:v>
                </c:pt>
                <c:pt idx="6578">
                  <c:v>19.04</c:v>
                </c:pt>
                <c:pt idx="6579">
                  <c:v>19.04</c:v>
                </c:pt>
                <c:pt idx="6580">
                  <c:v>19.04</c:v>
                </c:pt>
                <c:pt idx="6581">
                  <c:v>19.04</c:v>
                </c:pt>
                <c:pt idx="6582">
                  <c:v>18.32</c:v>
                </c:pt>
                <c:pt idx="6583">
                  <c:v>17.96</c:v>
                </c:pt>
                <c:pt idx="6584">
                  <c:v>17.96</c:v>
                </c:pt>
                <c:pt idx="6585">
                  <c:v>17.96</c:v>
                </c:pt>
                <c:pt idx="6586">
                  <c:v>17.96</c:v>
                </c:pt>
                <c:pt idx="6587">
                  <c:v>17.96</c:v>
                </c:pt>
                <c:pt idx="6588">
                  <c:v>17.059999999999999</c:v>
                </c:pt>
                <c:pt idx="6589">
                  <c:v>28.04</c:v>
                </c:pt>
                <c:pt idx="6590">
                  <c:v>26.96</c:v>
                </c:pt>
                <c:pt idx="6591">
                  <c:v>26.24</c:v>
                </c:pt>
                <c:pt idx="6592">
                  <c:v>25.88</c:v>
                </c:pt>
                <c:pt idx="6593">
                  <c:v>25.34</c:v>
                </c:pt>
                <c:pt idx="6594">
                  <c:v>22.82</c:v>
                </c:pt>
                <c:pt idx="6595">
                  <c:v>21.38</c:v>
                </c:pt>
                <c:pt idx="6596">
                  <c:v>21.2</c:v>
                </c:pt>
                <c:pt idx="6597">
                  <c:v>20.66</c:v>
                </c:pt>
                <c:pt idx="6598">
                  <c:v>19.579999999999998</c:v>
                </c:pt>
                <c:pt idx="6599">
                  <c:v>18.32</c:v>
                </c:pt>
                <c:pt idx="6600">
                  <c:v>24.98</c:v>
                </c:pt>
                <c:pt idx="6601">
                  <c:v>24.259999999999998</c:v>
                </c:pt>
                <c:pt idx="6602">
                  <c:v>24.08</c:v>
                </c:pt>
                <c:pt idx="6603">
                  <c:v>22.1</c:v>
                </c:pt>
                <c:pt idx="6604">
                  <c:v>21.38</c:v>
                </c:pt>
                <c:pt idx="6605">
                  <c:v>20.66</c:v>
                </c:pt>
                <c:pt idx="6606">
                  <c:v>20.479999999999997</c:v>
                </c:pt>
                <c:pt idx="6607">
                  <c:v>19.759999999999998</c:v>
                </c:pt>
                <c:pt idx="6608">
                  <c:v>19.579999999999998</c:v>
                </c:pt>
                <c:pt idx="6609">
                  <c:v>42.44</c:v>
                </c:pt>
                <c:pt idx="6610">
                  <c:v>34.520000000000003</c:v>
                </c:pt>
                <c:pt idx="6611">
                  <c:v>28.04</c:v>
                </c:pt>
                <c:pt idx="6612">
                  <c:v>26.96</c:v>
                </c:pt>
                <c:pt idx="6613">
                  <c:v>26.78</c:v>
                </c:pt>
                <c:pt idx="6614">
                  <c:v>24.439999999999998</c:v>
                </c:pt>
                <c:pt idx="6615">
                  <c:v>24.08</c:v>
                </c:pt>
                <c:pt idx="6616">
                  <c:v>23.36</c:v>
                </c:pt>
                <c:pt idx="6617">
                  <c:v>21.560000000000002</c:v>
                </c:pt>
                <c:pt idx="6618">
                  <c:v>21.38</c:v>
                </c:pt>
                <c:pt idx="6619">
                  <c:v>21.02</c:v>
                </c:pt>
                <c:pt idx="6620">
                  <c:v>20.66</c:v>
                </c:pt>
                <c:pt idx="6621">
                  <c:v>19.759999999999998</c:v>
                </c:pt>
                <c:pt idx="6622">
                  <c:v>19.399999999999999</c:v>
                </c:pt>
                <c:pt idx="6623">
                  <c:v>19.399999999999999</c:v>
                </c:pt>
                <c:pt idx="6624">
                  <c:v>16.7</c:v>
                </c:pt>
                <c:pt idx="6625">
                  <c:v>42.08</c:v>
                </c:pt>
                <c:pt idx="6626">
                  <c:v>41.18</c:v>
                </c:pt>
                <c:pt idx="6627">
                  <c:v>31.82</c:v>
                </c:pt>
                <c:pt idx="6628">
                  <c:v>28.94</c:v>
                </c:pt>
                <c:pt idx="6629">
                  <c:v>26.42</c:v>
                </c:pt>
                <c:pt idx="6630">
                  <c:v>21.02</c:v>
                </c:pt>
                <c:pt idx="6631">
                  <c:v>20.479999999999997</c:v>
                </c:pt>
                <c:pt idx="6632">
                  <c:v>19.579999999999998</c:v>
                </c:pt>
                <c:pt idx="6633">
                  <c:v>47.3</c:v>
                </c:pt>
                <c:pt idx="6634">
                  <c:v>34.520000000000003</c:v>
                </c:pt>
                <c:pt idx="6635">
                  <c:v>33.08</c:v>
                </c:pt>
                <c:pt idx="6636">
                  <c:v>33.08</c:v>
                </c:pt>
                <c:pt idx="6637">
                  <c:v>32</c:v>
                </c:pt>
                <c:pt idx="6638">
                  <c:v>32</c:v>
                </c:pt>
                <c:pt idx="6639">
                  <c:v>30.92</c:v>
                </c:pt>
                <c:pt idx="6640">
                  <c:v>28.94</c:v>
                </c:pt>
                <c:pt idx="6641">
                  <c:v>28.04</c:v>
                </c:pt>
                <c:pt idx="6642">
                  <c:v>28.04</c:v>
                </c:pt>
                <c:pt idx="6643">
                  <c:v>28.04</c:v>
                </c:pt>
                <c:pt idx="6644">
                  <c:v>28.04</c:v>
                </c:pt>
                <c:pt idx="6645">
                  <c:v>26.96</c:v>
                </c:pt>
                <c:pt idx="6646">
                  <c:v>26.060000000000002</c:v>
                </c:pt>
                <c:pt idx="6647">
                  <c:v>26.060000000000002</c:v>
                </c:pt>
                <c:pt idx="6648">
                  <c:v>24.98</c:v>
                </c:pt>
                <c:pt idx="6649">
                  <c:v>24.98</c:v>
                </c:pt>
                <c:pt idx="6650">
                  <c:v>24.98</c:v>
                </c:pt>
                <c:pt idx="6651">
                  <c:v>24.98</c:v>
                </c:pt>
                <c:pt idx="6652">
                  <c:v>24.98</c:v>
                </c:pt>
                <c:pt idx="6653">
                  <c:v>24.439999999999998</c:v>
                </c:pt>
                <c:pt idx="6654">
                  <c:v>24.08</c:v>
                </c:pt>
                <c:pt idx="6655">
                  <c:v>24.08</c:v>
                </c:pt>
                <c:pt idx="6656">
                  <c:v>24.08</c:v>
                </c:pt>
                <c:pt idx="6657">
                  <c:v>24.08</c:v>
                </c:pt>
                <c:pt idx="6658">
                  <c:v>24.08</c:v>
                </c:pt>
                <c:pt idx="6659">
                  <c:v>24.08</c:v>
                </c:pt>
                <c:pt idx="6660">
                  <c:v>24.08</c:v>
                </c:pt>
                <c:pt idx="6661">
                  <c:v>23.9</c:v>
                </c:pt>
                <c:pt idx="6662">
                  <c:v>23</c:v>
                </c:pt>
                <c:pt idx="6663">
                  <c:v>23</c:v>
                </c:pt>
                <c:pt idx="6664">
                  <c:v>23</c:v>
                </c:pt>
                <c:pt idx="6665">
                  <c:v>23</c:v>
                </c:pt>
                <c:pt idx="6666">
                  <c:v>23</c:v>
                </c:pt>
                <c:pt idx="6667">
                  <c:v>23</c:v>
                </c:pt>
                <c:pt idx="6668">
                  <c:v>23</c:v>
                </c:pt>
                <c:pt idx="6669">
                  <c:v>23</c:v>
                </c:pt>
                <c:pt idx="6670">
                  <c:v>21.92</c:v>
                </c:pt>
                <c:pt idx="6671">
                  <c:v>21.92</c:v>
                </c:pt>
                <c:pt idx="6672">
                  <c:v>21.92</c:v>
                </c:pt>
                <c:pt idx="6673">
                  <c:v>21.92</c:v>
                </c:pt>
                <c:pt idx="6674">
                  <c:v>21.92</c:v>
                </c:pt>
                <c:pt idx="6675">
                  <c:v>21.92</c:v>
                </c:pt>
                <c:pt idx="6676">
                  <c:v>21.92</c:v>
                </c:pt>
                <c:pt idx="6677">
                  <c:v>21.92</c:v>
                </c:pt>
                <c:pt idx="6678">
                  <c:v>21.92</c:v>
                </c:pt>
                <c:pt idx="6679">
                  <c:v>21.92</c:v>
                </c:pt>
                <c:pt idx="6680">
                  <c:v>21.92</c:v>
                </c:pt>
                <c:pt idx="6681">
                  <c:v>21.92</c:v>
                </c:pt>
                <c:pt idx="6682">
                  <c:v>21.740000000000002</c:v>
                </c:pt>
                <c:pt idx="6683">
                  <c:v>21.38</c:v>
                </c:pt>
                <c:pt idx="6684">
                  <c:v>21.02</c:v>
                </c:pt>
                <c:pt idx="6685">
                  <c:v>21.02</c:v>
                </c:pt>
                <c:pt idx="6686">
                  <c:v>21.02</c:v>
                </c:pt>
                <c:pt idx="6687">
                  <c:v>21.02</c:v>
                </c:pt>
                <c:pt idx="6688">
                  <c:v>21.02</c:v>
                </c:pt>
                <c:pt idx="6689">
                  <c:v>21.02</c:v>
                </c:pt>
                <c:pt idx="6690">
                  <c:v>19.939999999999998</c:v>
                </c:pt>
                <c:pt idx="6691">
                  <c:v>19.939999999999998</c:v>
                </c:pt>
                <c:pt idx="6692">
                  <c:v>19.939999999999998</c:v>
                </c:pt>
                <c:pt idx="6693">
                  <c:v>19.04</c:v>
                </c:pt>
                <c:pt idx="6694">
                  <c:v>19.04</c:v>
                </c:pt>
                <c:pt idx="6695">
                  <c:v>19.04</c:v>
                </c:pt>
                <c:pt idx="6696">
                  <c:v>19.04</c:v>
                </c:pt>
                <c:pt idx="6697">
                  <c:v>19.04</c:v>
                </c:pt>
                <c:pt idx="6698">
                  <c:v>19.04</c:v>
                </c:pt>
                <c:pt idx="6699">
                  <c:v>19.04</c:v>
                </c:pt>
                <c:pt idx="6700">
                  <c:v>19.04</c:v>
                </c:pt>
                <c:pt idx="6701">
                  <c:v>18.68</c:v>
                </c:pt>
                <c:pt idx="6702">
                  <c:v>18.5</c:v>
                </c:pt>
                <c:pt idx="6703">
                  <c:v>17.96</c:v>
                </c:pt>
                <c:pt idx="6704">
                  <c:v>17.96</c:v>
                </c:pt>
                <c:pt idx="6705">
                  <c:v>17.96</c:v>
                </c:pt>
                <c:pt idx="6706">
                  <c:v>17.96</c:v>
                </c:pt>
                <c:pt idx="6707">
                  <c:v>17.420000000000002</c:v>
                </c:pt>
                <c:pt idx="6708">
                  <c:v>17.059999999999999</c:v>
                </c:pt>
                <c:pt idx="6709">
                  <c:v>17.059999999999999</c:v>
                </c:pt>
                <c:pt idx="6710">
                  <c:v>15.98</c:v>
                </c:pt>
                <c:pt idx="6711">
                  <c:v>46.4</c:v>
                </c:pt>
                <c:pt idx="6712">
                  <c:v>45.68</c:v>
                </c:pt>
                <c:pt idx="6713">
                  <c:v>28.22</c:v>
                </c:pt>
                <c:pt idx="6714">
                  <c:v>24.8</c:v>
                </c:pt>
                <c:pt idx="6715">
                  <c:v>23.54</c:v>
                </c:pt>
                <c:pt idx="6716">
                  <c:v>21.740000000000002</c:v>
                </c:pt>
                <c:pt idx="6717">
                  <c:v>21.02</c:v>
                </c:pt>
                <c:pt idx="6718">
                  <c:v>19.939999999999998</c:v>
                </c:pt>
                <c:pt idx="6719">
                  <c:v>19.399999999999999</c:v>
                </c:pt>
                <c:pt idx="6720">
                  <c:v>19.399999999999999</c:v>
                </c:pt>
                <c:pt idx="6721">
                  <c:v>17.78</c:v>
                </c:pt>
                <c:pt idx="6722">
                  <c:v>16.88</c:v>
                </c:pt>
                <c:pt idx="6723">
                  <c:v>32.9</c:v>
                </c:pt>
                <c:pt idx="6724">
                  <c:v>24.08</c:v>
                </c:pt>
                <c:pt idx="6725">
                  <c:v>23.9</c:v>
                </c:pt>
                <c:pt idx="6726">
                  <c:v>23.9</c:v>
                </c:pt>
                <c:pt idx="6727">
                  <c:v>20.479999999999997</c:v>
                </c:pt>
                <c:pt idx="6728">
                  <c:v>20.299999999999997</c:v>
                </c:pt>
                <c:pt idx="6729">
                  <c:v>19.759999999999998</c:v>
                </c:pt>
                <c:pt idx="6730">
                  <c:v>19.399999999999999</c:v>
                </c:pt>
                <c:pt idx="6731">
                  <c:v>18.86</c:v>
                </c:pt>
                <c:pt idx="6732">
                  <c:v>17.059999999999999</c:v>
                </c:pt>
                <c:pt idx="6733">
                  <c:v>34.880000000000003</c:v>
                </c:pt>
                <c:pt idx="6734">
                  <c:v>28.58</c:v>
                </c:pt>
                <c:pt idx="6735">
                  <c:v>22.82</c:v>
                </c:pt>
                <c:pt idx="6736">
                  <c:v>22.28</c:v>
                </c:pt>
                <c:pt idx="6737">
                  <c:v>21.92</c:v>
                </c:pt>
                <c:pt idx="6738">
                  <c:v>21.560000000000002</c:v>
                </c:pt>
                <c:pt idx="6739">
                  <c:v>19.04</c:v>
                </c:pt>
                <c:pt idx="6740">
                  <c:v>18.32</c:v>
                </c:pt>
                <c:pt idx="6741">
                  <c:v>29.12</c:v>
                </c:pt>
                <c:pt idx="6742">
                  <c:v>24.08</c:v>
                </c:pt>
                <c:pt idx="6743">
                  <c:v>23.72</c:v>
                </c:pt>
                <c:pt idx="6744">
                  <c:v>23</c:v>
                </c:pt>
                <c:pt idx="6745">
                  <c:v>22.1</c:v>
                </c:pt>
                <c:pt idx="6746">
                  <c:v>20.84</c:v>
                </c:pt>
                <c:pt idx="6747">
                  <c:v>20.84</c:v>
                </c:pt>
                <c:pt idx="6748">
                  <c:v>19.939999999999998</c:v>
                </c:pt>
                <c:pt idx="6749">
                  <c:v>19.939999999999998</c:v>
                </c:pt>
                <c:pt idx="6750">
                  <c:v>19.759999999999998</c:v>
                </c:pt>
                <c:pt idx="6751">
                  <c:v>19.04</c:v>
                </c:pt>
                <c:pt idx="6752">
                  <c:v>18.68</c:v>
                </c:pt>
                <c:pt idx="6753">
                  <c:v>17.78</c:v>
                </c:pt>
                <c:pt idx="6754">
                  <c:v>47.120000000000005</c:v>
                </c:pt>
                <c:pt idx="6755">
                  <c:v>42.08</c:v>
                </c:pt>
                <c:pt idx="6756">
                  <c:v>24.439999999999998</c:v>
                </c:pt>
                <c:pt idx="6757">
                  <c:v>23.9</c:v>
                </c:pt>
                <c:pt idx="6758">
                  <c:v>21.02</c:v>
                </c:pt>
                <c:pt idx="6759">
                  <c:v>20.479999999999997</c:v>
                </c:pt>
                <c:pt idx="6760">
                  <c:v>20.479999999999997</c:v>
                </c:pt>
                <c:pt idx="6761">
                  <c:v>19.579999999999998</c:v>
                </c:pt>
                <c:pt idx="6762">
                  <c:v>19.04</c:v>
                </c:pt>
                <c:pt idx="6763">
                  <c:v>17.059999999999999</c:v>
                </c:pt>
                <c:pt idx="6764">
                  <c:v>16.88</c:v>
                </c:pt>
                <c:pt idx="6765">
                  <c:v>33.08</c:v>
                </c:pt>
                <c:pt idx="6766">
                  <c:v>30.92</c:v>
                </c:pt>
                <c:pt idx="6767">
                  <c:v>30.02</c:v>
                </c:pt>
                <c:pt idx="6768">
                  <c:v>28.94</c:v>
                </c:pt>
                <c:pt idx="6769">
                  <c:v>28.94</c:v>
                </c:pt>
                <c:pt idx="6770">
                  <c:v>28.94</c:v>
                </c:pt>
                <c:pt idx="6771">
                  <c:v>28.04</c:v>
                </c:pt>
                <c:pt idx="6772">
                  <c:v>28.04</c:v>
                </c:pt>
                <c:pt idx="6773">
                  <c:v>28.04</c:v>
                </c:pt>
                <c:pt idx="6774">
                  <c:v>26.96</c:v>
                </c:pt>
                <c:pt idx="6775">
                  <c:v>26.96</c:v>
                </c:pt>
                <c:pt idx="6776">
                  <c:v>26.060000000000002</c:v>
                </c:pt>
                <c:pt idx="6777">
                  <c:v>26.060000000000002</c:v>
                </c:pt>
                <c:pt idx="6778">
                  <c:v>24.98</c:v>
                </c:pt>
                <c:pt idx="6779">
                  <c:v>24.98</c:v>
                </c:pt>
                <c:pt idx="6780">
                  <c:v>24.98</c:v>
                </c:pt>
                <c:pt idx="6781">
                  <c:v>24.08</c:v>
                </c:pt>
                <c:pt idx="6782">
                  <c:v>24.08</c:v>
                </c:pt>
                <c:pt idx="6783">
                  <c:v>23.36</c:v>
                </c:pt>
                <c:pt idx="6784">
                  <c:v>23</c:v>
                </c:pt>
                <c:pt idx="6785">
                  <c:v>23</c:v>
                </c:pt>
                <c:pt idx="6786">
                  <c:v>23</c:v>
                </c:pt>
                <c:pt idx="6787">
                  <c:v>23</c:v>
                </c:pt>
                <c:pt idx="6788">
                  <c:v>23</c:v>
                </c:pt>
                <c:pt idx="6789">
                  <c:v>21.92</c:v>
                </c:pt>
                <c:pt idx="6790">
                  <c:v>21.92</c:v>
                </c:pt>
                <c:pt idx="6791">
                  <c:v>21.92</c:v>
                </c:pt>
                <c:pt idx="6792">
                  <c:v>21.92</c:v>
                </c:pt>
                <c:pt idx="6793">
                  <c:v>21.92</c:v>
                </c:pt>
                <c:pt idx="6794">
                  <c:v>21.92</c:v>
                </c:pt>
                <c:pt idx="6795">
                  <c:v>21.92</c:v>
                </c:pt>
                <c:pt idx="6796">
                  <c:v>21.92</c:v>
                </c:pt>
                <c:pt idx="6797">
                  <c:v>21.740000000000002</c:v>
                </c:pt>
                <c:pt idx="6798">
                  <c:v>21.2</c:v>
                </c:pt>
                <c:pt idx="6799">
                  <c:v>21.02</c:v>
                </c:pt>
                <c:pt idx="6800">
                  <c:v>21.02</c:v>
                </c:pt>
                <c:pt idx="6801">
                  <c:v>21.02</c:v>
                </c:pt>
                <c:pt idx="6802">
                  <c:v>21.02</c:v>
                </c:pt>
                <c:pt idx="6803">
                  <c:v>21.02</c:v>
                </c:pt>
                <c:pt idx="6804">
                  <c:v>21.02</c:v>
                </c:pt>
                <c:pt idx="6805">
                  <c:v>21.02</c:v>
                </c:pt>
                <c:pt idx="6806">
                  <c:v>21.02</c:v>
                </c:pt>
                <c:pt idx="6807">
                  <c:v>21.02</c:v>
                </c:pt>
                <c:pt idx="6808">
                  <c:v>21.02</c:v>
                </c:pt>
                <c:pt idx="6809">
                  <c:v>21.02</c:v>
                </c:pt>
                <c:pt idx="6810">
                  <c:v>19.939999999999998</c:v>
                </c:pt>
                <c:pt idx="6811">
                  <c:v>19.939999999999998</c:v>
                </c:pt>
                <c:pt idx="6812">
                  <c:v>19.939999999999998</c:v>
                </c:pt>
                <c:pt idx="6813">
                  <c:v>19.939999999999998</c:v>
                </c:pt>
                <c:pt idx="6814">
                  <c:v>19.04</c:v>
                </c:pt>
                <c:pt idx="6815">
                  <c:v>19.04</c:v>
                </c:pt>
                <c:pt idx="6816">
                  <c:v>19.04</c:v>
                </c:pt>
                <c:pt idx="6817">
                  <c:v>19.04</c:v>
                </c:pt>
                <c:pt idx="6818">
                  <c:v>19.04</c:v>
                </c:pt>
                <c:pt idx="6819">
                  <c:v>19.04</c:v>
                </c:pt>
                <c:pt idx="6820">
                  <c:v>19.04</c:v>
                </c:pt>
                <c:pt idx="6821">
                  <c:v>19.04</c:v>
                </c:pt>
                <c:pt idx="6822">
                  <c:v>19.04</c:v>
                </c:pt>
                <c:pt idx="6823">
                  <c:v>19.04</c:v>
                </c:pt>
                <c:pt idx="6824">
                  <c:v>19.04</c:v>
                </c:pt>
                <c:pt idx="6825">
                  <c:v>19.04</c:v>
                </c:pt>
                <c:pt idx="6826">
                  <c:v>17.96</c:v>
                </c:pt>
                <c:pt idx="6827">
                  <c:v>17.96</c:v>
                </c:pt>
                <c:pt idx="6828">
                  <c:v>17.96</c:v>
                </c:pt>
                <c:pt idx="6829">
                  <c:v>17.96</c:v>
                </c:pt>
                <c:pt idx="6830">
                  <c:v>17.059999999999999</c:v>
                </c:pt>
                <c:pt idx="6831">
                  <c:v>17.059999999999999</c:v>
                </c:pt>
                <c:pt idx="6832">
                  <c:v>17.059999999999999</c:v>
                </c:pt>
                <c:pt idx="6833">
                  <c:v>15.98</c:v>
                </c:pt>
                <c:pt idx="6834">
                  <c:v>15.98</c:v>
                </c:pt>
                <c:pt idx="6835">
                  <c:v>15.98</c:v>
                </c:pt>
                <c:pt idx="6836">
                  <c:v>15.98</c:v>
                </c:pt>
                <c:pt idx="6837">
                  <c:v>15.079999999999998</c:v>
                </c:pt>
                <c:pt idx="6838">
                  <c:v>15.079999999999998</c:v>
                </c:pt>
                <c:pt idx="6839">
                  <c:v>15.079999999999998</c:v>
                </c:pt>
                <c:pt idx="6840">
                  <c:v>14</c:v>
                </c:pt>
                <c:pt idx="6841">
                  <c:v>38.480000000000004</c:v>
                </c:pt>
                <c:pt idx="6842">
                  <c:v>32.36</c:v>
                </c:pt>
                <c:pt idx="6843">
                  <c:v>25.34</c:v>
                </c:pt>
                <c:pt idx="6844">
                  <c:v>23.54</c:v>
                </c:pt>
                <c:pt idx="6845">
                  <c:v>23.54</c:v>
                </c:pt>
                <c:pt idx="6846">
                  <c:v>21.560000000000002</c:v>
                </c:pt>
                <c:pt idx="6847">
                  <c:v>21.560000000000002</c:v>
                </c:pt>
                <c:pt idx="6848">
                  <c:v>19.22</c:v>
                </c:pt>
                <c:pt idx="6849">
                  <c:v>19.04</c:v>
                </c:pt>
                <c:pt idx="6850">
                  <c:v>18.32</c:v>
                </c:pt>
                <c:pt idx="6851">
                  <c:v>15.620000000000001</c:v>
                </c:pt>
                <c:pt idx="6852">
                  <c:v>42.26</c:v>
                </c:pt>
                <c:pt idx="6853">
                  <c:v>29.12</c:v>
                </c:pt>
                <c:pt idx="6854">
                  <c:v>27.14</c:v>
                </c:pt>
                <c:pt idx="6855">
                  <c:v>20.66</c:v>
                </c:pt>
                <c:pt idx="6856">
                  <c:v>20.12</c:v>
                </c:pt>
                <c:pt idx="6857">
                  <c:v>19.579999999999998</c:v>
                </c:pt>
                <c:pt idx="6858">
                  <c:v>17.600000000000001</c:v>
                </c:pt>
                <c:pt idx="6859">
                  <c:v>17.420000000000002</c:v>
                </c:pt>
                <c:pt idx="6860">
                  <c:v>16.7</c:v>
                </c:pt>
                <c:pt idx="6861">
                  <c:v>36.32</c:v>
                </c:pt>
                <c:pt idx="6862">
                  <c:v>28.04</c:v>
                </c:pt>
                <c:pt idx="6863">
                  <c:v>26.6</c:v>
                </c:pt>
                <c:pt idx="6864">
                  <c:v>21.92</c:v>
                </c:pt>
                <c:pt idx="6865">
                  <c:v>20.12</c:v>
                </c:pt>
                <c:pt idx="6866">
                  <c:v>17.420000000000002</c:v>
                </c:pt>
                <c:pt idx="6867">
                  <c:v>38.840000000000003</c:v>
                </c:pt>
                <c:pt idx="6868">
                  <c:v>31.82</c:v>
                </c:pt>
                <c:pt idx="6869">
                  <c:v>25.7</c:v>
                </c:pt>
                <c:pt idx="6870">
                  <c:v>19.759999999999998</c:v>
                </c:pt>
                <c:pt idx="6871">
                  <c:v>19.579999999999998</c:v>
                </c:pt>
                <c:pt idx="6872">
                  <c:v>18.68</c:v>
                </c:pt>
                <c:pt idx="6873">
                  <c:v>18.32</c:v>
                </c:pt>
                <c:pt idx="6874">
                  <c:v>17.78</c:v>
                </c:pt>
                <c:pt idx="6875">
                  <c:v>17.420000000000002</c:v>
                </c:pt>
                <c:pt idx="6876">
                  <c:v>16.88</c:v>
                </c:pt>
                <c:pt idx="6877">
                  <c:v>16.159999999999997</c:v>
                </c:pt>
                <c:pt idx="6878">
                  <c:v>16.159999999999997</c:v>
                </c:pt>
                <c:pt idx="6879">
                  <c:v>14.899999999999999</c:v>
                </c:pt>
                <c:pt idx="6880">
                  <c:v>30.92</c:v>
                </c:pt>
                <c:pt idx="6881">
                  <c:v>30.02</c:v>
                </c:pt>
                <c:pt idx="6882">
                  <c:v>30.02</c:v>
                </c:pt>
                <c:pt idx="6883">
                  <c:v>28.94</c:v>
                </c:pt>
                <c:pt idx="6884">
                  <c:v>28.94</c:v>
                </c:pt>
                <c:pt idx="6885">
                  <c:v>26.96</c:v>
                </c:pt>
                <c:pt idx="6886">
                  <c:v>24.98</c:v>
                </c:pt>
                <c:pt idx="6887">
                  <c:v>24.08</c:v>
                </c:pt>
                <c:pt idx="6888">
                  <c:v>24.08</c:v>
                </c:pt>
                <c:pt idx="6889">
                  <c:v>23</c:v>
                </c:pt>
                <c:pt idx="6890">
                  <c:v>23</c:v>
                </c:pt>
                <c:pt idx="6891">
                  <c:v>23</c:v>
                </c:pt>
                <c:pt idx="6892">
                  <c:v>23</c:v>
                </c:pt>
                <c:pt idx="6893">
                  <c:v>21.92</c:v>
                </c:pt>
                <c:pt idx="6894">
                  <c:v>21.92</c:v>
                </c:pt>
                <c:pt idx="6895">
                  <c:v>21.92</c:v>
                </c:pt>
                <c:pt idx="6896">
                  <c:v>21.92</c:v>
                </c:pt>
                <c:pt idx="6897">
                  <c:v>21.02</c:v>
                </c:pt>
                <c:pt idx="6898">
                  <c:v>21.02</c:v>
                </c:pt>
                <c:pt idx="6899">
                  <c:v>21.02</c:v>
                </c:pt>
                <c:pt idx="6900">
                  <c:v>21.02</c:v>
                </c:pt>
                <c:pt idx="6901">
                  <c:v>21.02</c:v>
                </c:pt>
                <c:pt idx="6902">
                  <c:v>21.02</c:v>
                </c:pt>
                <c:pt idx="6903">
                  <c:v>20.84</c:v>
                </c:pt>
                <c:pt idx="6904">
                  <c:v>20.479999999999997</c:v>
                </c:pt>
                <c:pt idx="6905">
                  <c:v>19.939999999999998</c:v>
                </c:pt>
                <c:pt idx="6906">
                  <c:v>19.939999999999998</c:v>
                </c:pt>
                <c:pt idx="6907">
                  <c:v>19.939999999999998</c:v>
                </c:pt>
                <c:pt idx="6908">
                  <c:v>19.939999999999998</c:v>
                </c:pt>
                <c:pt idx="6909">
                  <c:v>19.04</c:v>
                </c:pt>
                <c:pt idx="6910">
                  <c:v>19.04</c:v>
                </c:pt>
                <c:pt idx="6911">
                  <c:v>19.04</c:v>
                </c:pt>
                <c:pt idx="6912">
                  <c:v>19.04</c:v>
                </c:pt>
                <c:pt idx="6913">
                  <c:v>19.04</c:v>
                </c:pt>
                <c:pt idx="6914">
                  <c:v>19.04</c:v>
                </c:pt>
                <c:pt idx="6915">
                  <c:v>19.04</c:v>
                </c:pt>
                <c:pt idx="6916">
                  <c:v>19.04</c:v>
                </c:pt>
                <c:pt idx="6917">
                  <c:v>18.5</c:v>
                </c:pt>
                <c:pt idx="6918">
                  <c:v>17.96</c:v>
                </c:pt>
                <c:pt idx="6919">
                  <c:v>17.96</c:v>
                </c:pt>
                <c:pt idx="6920">
                  <c:v>17.96</c:v>
                </c:pt>
                <c:pt idx="6921">
                  <c:v>17.96</c:v>
                </c:pt>
                <c:pt idx="6922">
                  <c:v>17.96</c:v>
                </c:pt>
                <c:pt idx="6923">
                  <c:v>17.96</c:v>
                </c:pt>
                <c:pt idx="6924">
                  <c:v>17.96</c:v>
                </c:pt>
                <c:pt idx="6925">
                  <c:v>17.96</c:v>
                </c:pt>
                <c:pt idx="6926">
                  <c:v>17.96</c:v>
                </c:pt>
                <c:pt idx="6927">
                  <c:v>17.96</c:v>
                </c:pt>
                <c:pt idx="6928">
                  <c:v>17.059999999999999</c:v>
                </c:pt>
                <c:pt idx="6929">
                  <c:v>17.059999999999999</c:v>
                </c:pt>
                <c:pt idx="6930">
                  <c:v>17.059999999999999</c:v>
                </c:pt>
                <c:pt idx="6931">
                  <c:v>17.059999999999999</c:v>
                </c:pt>
                <c:pt idx="6932">
                  <c:v>17.059999999999999</c:v>
                </c:pt>
                <c:pt idx="6933">
                  <c:v>16.7</c:v>
                </c:pt>
                <c:pt idx="6934">
                  <c:v>16.52</c:v>
                </c:pt>
                <c:pt idx="6935">
                  <c:v>15.98</c:v>
                </c:pt>
                <c:pt idx="6936">
                  <c:v>15.98</c:v>
                </c:pt>
                <c:pt idx="6937">
                  <c:v>15.98</c:v>
                </c:pt>
                <c:pt idx="6938">
                  <c:v>15.079999999999998</c:v>
                </c:pt>
                <c:pt idx="6939">
                  <c:v>15.079999999999998</c:v>
                </c:pt>
                <c:pt idx="6940">
                  <c:v>15.079999999999998</c:v>
                </c:pt>
                <c:pt idx="6941">
                  <c:v>15.079999999999998</c:v>
                </c:pt>
                <c:pt idx="6942">
                  <c:v>12.920000000000002</c:v>
                </c:pt>
                <c:pt idx="6943">
                  <c:v>23.72</c:v>
                </c:pt>
                <c:pt idx="6944">
                  <c:v>22.82</c:v>
                </c:pt>
                <c:pt idx="6945">
                  <c:v>21.740000000000002</c:v>
                </c:pt>
                <c:pt idx="6946">
                  <c:v>19.759999999999998</c:v>
                </c:pt>
                <c:pt idx="6947">
                  <c:v>19.759999999999998</c:v>
                </c:pt>
                <c:pt idx="6948">
                  <c:v>34.340000000000003</c:v>
                </c:pt>
                <c:pt idx="6949">
                  <c:v>18.86</c:v>
                </c:pt>
                <c:pt idx="6950">
                  <c:v>18.86</c:v>
                </c:pt>
                <c:pt idx="6951">
                  <c:v>17.96</c:v>
                </c:pt>
                <c:pt idx="6952">
                  <c:v>16.159999999999997</c:v>
                </c:pt>
                <c:pt idx="6953">
                  <c:v>15.620000000000001</c:v>
                </c:pt>
                <c:pt idx="6954">
                  <c:v>39.380000000000003</c:v>
                </c:pt>
                <c:pt idx="6955">
                  <c:v>19.579999999999998</c:v>
                </c:pt>
                <c:pt idx="6956">
                  <c:v>19.579999999999998</c:v>
                </c:pt>
                <c:pt idx="6957">
                  <c:v>18.68</c:v>
                </c:pt>
                <c:pt idx="6958">
                  <c:v>18.5</c:v>
                </c:pt>
                <c:pt idx="6959">
                  <c:v>18.32</c:v>
                </c:pt>
                <c:pt idx="6960">
                  <c:v>22.82</c:v>
                </c:pt>
                <c:pt idx="6961">
                  <c:v>18.5</c:v>
                </c:pt>
                <c:pt idx="6962">
                  <c:v>16.7</c:v>
                </c:pt>
                <c:pt idx="6963">
                  <c:v>16.52</c:v>
                </c:pt>
                <c:pt idx="6964">
                  <c:v>16.340000000000003</c:v>
                </c:pt>
                <c:pt idx="6965">
                  <c:v>27.5</c:v>
                </c:pt>
                <c:pt idx="6966">
                  <c:v>26.060000000000002</c:v>
                </c:pt>
                <c:pt idx="6967">
                  <c:v>22.46</c:v>
                </c:pt>
                <c:pt idx="6968">
                  <c:v>21.92</c:v>
                </c:pt>
                <c:pt idx="6969">
                  <c:v>21.02</c:v>
                </c:pt>
                <c:pt idx="6970">
                  <c:v>21.02</c:v>
                </c:pt>
                <c:pt idx="6971">
                  <c:v>21.02</c:v>
                </c:pt>
                <c:pt idx="6972">
                  <c:v>21.02</c:v>
                </c:pt>
                <c:pt idx="6973">
                  <c:v>21.02</c:v>
                </c:pt>
                <c:pt idx="6974">
                  <c:v>19.939999999999998</c:v>
                </c:pt>
                <c:pt idx="6975">
                  <c:v>19.939999999999998</c:v>
                </c:pt>
                <c:pt idx="6976">
                  <c:v>19.939999999999998</c:v>
                </c:pt>
                <c:pt idx="6977">
                  <c:v>19.04</c:v>
                </c:pt>
                <c:pt idx="6978">
                  <c:v>19.04</c:v>
                </c:pt>
                <c:pt idx="6979">
                  <c:v>19.04</c:v>
                </c:pt>
                <c:pt idx="6980">
                  <c:v>19.04</c:v>
                </c:pt>
                <c:pt idx="6981">
                  <c:v>19.04</c:v>
                </c:pt>
                <c:pt idx="6982">
                  <c:v>19.04</c:v>
                </c:pt>
                <c:pt idx="6983">
                  <c:v>19.04</c:v>
                </c:pt>
                <c:pt idx="6984">
                  <c:v>19.04</c:v>
                </c:pt>
                <c:pt idx="6985">
                  <c:v>19.04</c:v>
                </c:pt>
                <c:pt idx="6986">
                  <c:v>17.96</c:v>
                </c:pt>
                <c:pt idx="6987">
                  <c:v>17.96</c:v>
                </c:pt>
                <c:pt idx="6988">
                  <c:v>17.96</c:v>
                </c:pt>
                <c:pt idx="6989">
                  <c:v>17.96</c:v>
                </c:pt>
                <c:pt idx="6990">
                  <c:v>17.96</c:v>
                </c:pt>
                <c:pt idx="6991">
                  <c:v>17.96</c:v>
                </c:pt>
                <c:pt idx="6992">
                  <c:v>17.240000000000002</c:v>
                </c:pt>
                <c:pt idx="6993">
                  <c:v>17.059999999999999</c:v>
                </c:pt>
                <c:pt idx="6994">
                  <c:v>17.059999999999999</c:v>
                </c:pt>
                <c:pt idx="6995">
                  <c:v>17.059999999999999</c:v>
                </c:pt>
                <c:pt idx="6996">
                  <c:v>17.059999999999999</c:v>
                </c:pt>
                <c:pt idx="6997">
                  <c:v>17.059999999999999</c:v>
                </c:pt>
                <c:pt idx="6998">
                  <c:v>17.059999999999999</c:v>
                </c:pt>
                <c:pt idx="6999">
                  <c:v>17.059999999999999</c:v>
                </c:pt>
                <c:pt idx="7000">
                  <c:v>17.059999999999999</c:v>
                </c:pt>
                <c:pt idx="7001">
                  <c:v>17.059999999999999</c:v>
                </c:pt>
                <c:pt idx="7002">
                  <c:v>17.059999999999999</c:v>
                </c:pt>
                <c:pt idx="7003">
                  <c:v>17.059999999999999</c:v>
                </c:pt>
                <c:pt idx="7004">
                  <c:v>16.52</c:v>
                </c:pt>
                <c:pt idx="7005">
                  <c:v>16.340000000000003</c:v>
                </c:pt>
                <c:pt idx="7006">
                  <c:v>15.98</c:v>
                </c:pt>
                <c:pt idx="7007">
                  <c:v>15.98</c:v>
                </c:pt>
                <c:pt idx="7008">
                  <c:v>15.98</c:v>
                </c:pt>
                <c:pt idx="7009">
                  <c:v>15.98</c:v>
                </c:pt>
                <c:pt idx="7010">
                  <c:v>15.98</c:v>
                </c:pt>
                <c:pt idx="7011">
                  <c:v>15.98</c:v>
                </c:pt>
                <c:pt idx="7012">
                  <c:v>15.98</c:v>
                </c:pt>
                <c:pt idx="7013">
                  <c:v>15.079999999999998</c:v>
                </c:pt>
                <c:pt idx="7014">
                  <c:v>15.079999999999998</c:v>
                </c:pt>
                <c:pt idx="7015">
                  <c:v>15.079999999999998</c:v>
                </c:pt>
                <c:pt idx="7016">
                  <c:v>15.079999999999998</c:v>
                </c:pt>
                <c:pt idx="7017">
                  <c:v>15.079999999999998</c:v>
                </c:pt>
                <c:pt idx="7018">
                  <c:v>15.079999999999998</c:v>
                </c:pt>
                <c:pt idx="7019">
                  <c:v>14</c:v>
                </c:pt>
                <c:pt idx="7020">
                  <c:v>14</c:v>
                </c:pt>
                <c:pt idx="7021">
                  <c:v>14</c:v>
                </c:pt>
                <c:pt idx="7022">
                  <c:v>12.920000000000002</c:v>
                </c:pt>
                <c:pt idx="7023">
                  <c:v>39.380000000000003</c:v>
                </c:pt>
                <c:pt idx="7024">
                  <c:v>34.520000000000003</c:v>
                </c:pt>
                <c:pt idx="7025">
                  <c:v>28.04</c:v>
                </c:pt>
                <c:pt idx="7026">
                  <c:v>22.28</c:v>
                </c:pt>
                <c:pt idx="7027">
                  <c:v>18.86</c:v>
                </c:pt>
                <c:pt idx="7028">
                  <c:v>18.14</c:v>
                </c:pt>
                <c:pt idx="7029">
                  <c:v>18.14</c:v>
                </c:pt>
                <c:pt idx="7030">
                  <c:v>18.14</c:v>
                </c:pt>
                <c:pt idx="7031">
                  <c:v>17.240000000000002</c:v>
                </c:pt>
                <c:pt idx="7032">
                  <c:v>16.159999999999997</c:v>
                </c:pt>
                <c:pt idx="7033">
                  <c:v>16.159999999999997</c:v>
                </c:pt>
                <c:pt idx="7034">
                  <c:v>15.98</c:v>
                </c:pt>
                <c:pt idx="7035">
                  <c:v>15.98</c:v>
                </c:pt>
                <c:pt idx="7036">
                  <c:v>15.8</c:v>
                </c:pt>
                <c:pt idx="7037">
                  <c:v>15.440000000000001</c:v>
                </c:pt>
                <c:pt idx="7038">
                  <c:v>15.079999999999998</c:v>
                </c:pt>
                <c:pt idx="7039">
                  <c:v>35.06</c:v>
                </c:pt>
                <c:pt idx="7040">
                  <c:v>28.04</c:v>
                </c:pt>
                <c:pt idx="7041">
                  <c:v>26.6</c:v>
                </c:pt>
                <c:pt idx="7042">
                  <c:v>22.28</c:v>
                </c:pt>
                <c:pt idx="7043">
                  <c:v>17.96</c:v>
                </c:pt>
                <c:pt idx="7044">
                  <c:v>17.600000000000001</c:v>
                </c:pt>
                <c:pt idx="7045">
                  <c:v>16.340000000000003</c:v>
                </c:pt>
                <c:pt idx="7046">
                  <c:v>15.98</c:v>
                </c:pt>
                <c:pt idx="7047">
                  <c:v>14.36</c:v>
                </c:pt>
                <c:pt idx="7048">
                  <c:v>19.04</c:v>
                </c:pt>
                <c:pt idx="7049">
                  <c:v>18.14</c:v>
                </c:pt>
                <c:pt idx="7050">
                  <c:v>17.600000000000001</c:v>
                </c:pt>
                <c:pt idx="7051">
                  <c:v>17.420000000000002</c:v>
                </c:pt>
                <c:pt idx="7052">
                  <c:v>16.88</c:v>
                </c:pt>
                <c:pt idx="7053">
                  <c:v>16.159999999999997</c:v>
                </c:pt>
                <c:pt idx="7054">
                  <c:v>15.98</c:v>
                </c:pt>
                <c:pt idx="7055">
                  <c:v>20.84</c:v>
                </c:pt>
                <c:pt idx="7056">
                  <c:v>19.399999999999999</c:v>
                </c:pt>
                <c:pt idx="7057">
                  <c:v>18.5</c:v>
                </c:pt>
                <c:pt idx="7058">
                  <c:v>17.96</c:v>
                </c:pt>
                <c:pt idx="7059">
                  <c:v>17.96</c:v>
                </c:pt>
                <c:pt idx="7060">
                  <c:v>17.240000000000002</c:v>
                </c:pt>
                <c:pt idx="7061">
                  <c:v>35.06</c:v>
                </c:pt>
                <c:pt idx="7062">
                  <c:v>26.96</c:v>
                </c:pt>
                <c:pt idx="7063">
                  <c:v>20.84</c:v>
                </c:pt>
                <c:pt idx="7064">
                  <c:v>18.14</c:v>
                </c:pt>
                <c:pt idx="7065">
                  <c:v>17.420000000000002</c:v>
                </c:pt>
                <c:pt idx="7066">
                  <c:v>15.98</c:v>
                </c:pt>
                <c:pt idx="7067">
                  <c:v>14.719999999999999</c:v>
                </c:pt>
                <c:pt idx="7068">
                  <c:v>26.96</c:v>
                </c:pt>
                <c:pt idx="7069">
                  <c:v>26.060000000000002</c:v>
                </c:pt>
                <c:pt idx="7070">
                  <c:v>24.08</c:v>
                </c:pt>
                <c:pt idx="7071">
                  <c:v>24.08</c:v>
                </c:pt>
                <c:pt idx="7072">
                  <c:v>23</c:v>
                </c:pt>
                <c:pt idx="7073">
                  <c:v>23</c:v>
                </c:pt>
                <c:pt idx="7074">
                  <c:v>21.92</c:v>
                </c:pt>
                <c:pt idx="7075">
                  <c:v>21.92</c:v>
                </c:pt>
                <c:pt idx="7076">
                  <c:v>21.02</c:v>
                </c:pt>
                <c:pt idx="7077">
                  <c:v>21.02</c:v>
                </c:pt>
                <c:pt idx="7078">
                  <c:v>19.939999999999998</c:v>
                </c:pt>
                <c:pt idx="7079">
                  <c:v>19.939999999999998</c:v>
                </c:pt>
                <c:pt idx="7080">
                  <c:v>19.939999999999998</c:v>
                </c:pt>
                <c:pt idx="7081">
                  <c:v>19.939999999999998</c:v>
                </c:pt>
                <c:pt idx="7082">
                  <c:v>19.939999999999998</c:v>
                </c:pt>
                <c:pt idx="7083">
                  <c:v>19.939999999999998</c:v>
                </c:pt>
                <c:pt idx="7084">
                  <c:v>19.04</c:v>
                </c:pt>
                <c:pt idx="7085">
                  <c:v>19.04</c:v>
                </c:pt>
                <c:pt idx="7086">
                  <c:v>19.04</c:v>
                </c:pt>
                <c:pt idx="7087">
                  <c:v>19.04</c:v>
                </c:pt>
                <c:pt idx="7088">
                  <c:v>19.04</c:v>
                </c:pt>
                <c:pt idx="7089">
                  <c:v>19.04</c:v>
                </c:pt>
                <c:pt idx="7090">
                  <c:v>19.04</c:v>
                </c:pt>
                <c:pt idx="7091">
                  <c:v>19.04</c:v>
                </c:pt>
                <c:pt idx="7092">
                  <c:v>17.96</c:v>
                </c:pt>
                <c:pt idx="7093">
                  <c:v>17.96</c:v>
                </c:pt>
                <c:pt idx="7094">
                  <c:v>17.96</c:v>
                </c:pt>
                <c:pt idx="7095">
                  <c:v>17.96</c:v>
                </c:pt>
                <c:pt idx="7096">
                  <c:v>17.240000000000002</c:v>
                </c:pt>
                <c:pt idx="7097">
                  <c:v>17.059999999999999</c:v>
                </c:pt>
                <c:pt idx="7098">
                  <c:v>17.059999999999999</c:v>
                </c:pt>
                <c:pt idx="7099">
                  <c:v>17.059999999999999</c:v>
                </c:pt>
                <c:pt idx="7100">
                  <c:v>17.059999999999999</c:v>
                </c:pt>
                <c:pt idx="7101">
                  <c:v>17.059999999999999</c:v>
                </c:pt>
                <c:pt idx="7102">
                  <c:v>17.059999999999999</c:v>
                </c:pt>
                <c:pt idx="7103">
                  <c:v>17.059999999999999</c:v>
                </c:pt>
                <c:pt idx="7104">
                  <c:v>17.059999999999999</c:v>
                </c:pt>
                <c:pt idx="7105">
                  <c:v>17.059999999999999</c:v>
                </c:pt>
                <c:pt idx="7106">
                  <c:v>17.059999999999999</c:v>
                </c:pt>
                <c:pt idx="7107">
                  <c:v>15.98</c:v>
                </c:pt>
                <c:pt idx="7108">
                  <c:v>15.98</c:v>
                </c:pt>
                <c:pt idx="7109">
                  <c:v>15.98</c:v>
                </c:pt>
                <c:pt idx="7110">
                  <c:v>15.98</c:v>
                </c:pt>
                <c:pt idx="7111">
                  <c:v>15.98</c:v>
                </c:pt>
                <c:pt idx="7112">
                  <c:v>15.98</c:v>
                </c:pt>
                <c:pt idx="7113">
                  <c:v>15.98</c:v>
                </c:pt>
                <c:pt idx="7114">
                  <c:v>15.98</c:v>
                </c:pt>
                <c:pt idx="7115">
                  <c:v>15.98</c:v>
                </c:pt>
                <c:pt idx="7116">
                  <c:v>15.98</c:v>
                </c:pt>
                <c:pt idx="7117">
                  <c:v>15.98</c:v>
                </c:pt>
                <c:pt idx="7118">
                  <c:v>15.259999999999998</c:v>
                </c:pt>
                <c:pt idx="7119">
                  <c:v>15.079999999999998</c:v>
                </c:pt>
                <c:pt idx="7120">
                  <c:v>15.079999999999998</c:v>
                </c:pt>
                <c:pt idx="7121">
                  <c:v>15.079999999999998</c:v>
                </c:pt>
                <c:pt idx="7122">
                  <c:v>14.36</c:v>
                </c:pt>
                <c:pt idx="7123">
                  <c:v>14</c:v>
                </c:pt>
                <c:pt idx="7124">
                  <c:v>14</c:v>
                </c:pt>
                <c:pt idx="7125">
                  <c:v>14</c:v>
                </c:pt>
                <c:pt idx="7126">
                  <c:v>14</c:v>
                </c:pt>
                <c:pt idx="7127">
                  <c:v>14</c:v>
                </c:pt>
                <c:pt idx="7128">
                  <c:v>14</c:v>
                </c:pt>
                <c:pt idx="7129">
                  <c:v>14</c:v>
                </c:pt>
                <c:pt idx="7130">
                  <c:v>14</c:v>
                </c:pt>
                <c:pt idx="7131">
                  <c:v>12.920000000000002</c:v>
                </c:pt>
                <c:pt idx="7132">
                  <c:v>12.920000000000002</c:v>
                </c:pt>
                <c:pt idx="7133">
                  <c:v>12.920000000000002</c:v>
                </c:pt>
                <c:pt idx="7134">
                  <c:v>12.920000000000002</c:v>
                </c:pt>
                <c:pt idx="7135">
                  <c:v>12.920000000000002</c:v>
                </c:pt>
                <c:pt idx="7136">
                  <c:v>12.920000000000002</c:v>
                </c:pt>
                <c:pt idx="7137">
                  <c:v>12.02</c:v>
                </c:pt>
                <c:pt idx="7138">
                  <c:v>12.02</c:v>
                </c:pt>
                <c:pt idx="7139">
                  <c:v>19.04</c:v>
                </c:pt>
                <c:pt idx="7140">
                  <c:v>16.340000000000003</c:v>
                </c:pt>
                <c:pt idx="7141">
                  <c:v>16.340000000000003</c:v>
                </c:pt>
                <c:pt idx="7142">
                  <c:v>16.159999999999997</c:v>
                </c:pt>
                <c:pt idx="7143">
                  <c:v>15.079999999999998</c:v>
                </c:pt>
                <c:pt idx="7144">
                  <c:v>14.36</c:v>
                </c:pt>
                <c:pt idx="7145">
                  <c:v>39.92</c:v>
                </c:pt>
                <c:pt idx="7146">
                  <c:v>19.399999999999999</c:v>
                </c:pt>
                <c:pt idx="7147">
                  <c:v>13.279999999999998</c:v>
                </c:pt>
                <c:pt idx="7148">
                  <c:v>26.060000000000002</c:v>
                </c:pt>
                <c:pt idx="7149">
                  <c:v>23.18</c:v>
                </c:pt>
                <c:pt idx="7150">
                  <c:v>22.64</c:v>
                </c:pt>
                <c:pt idx="7151">
                  <c:v>19.399999999999999</c:v>
                </c:pt>
                <c:pt idx="7152">
                  <c:v>17.96</c:v>
                </c:pt>
                <c:pt idx="7153">
                  <c:v>17.600000000000001</c:v>
                </c:pt>
                <c:pt idx="7154">
                  <c:v>16.159999999999997</c:v>
                </c:pt>
                <c:pt idx="7155">
                  <c:v>15.620000000000001</c:v>
                </c:pt>
                <c:pt idx="7156">
                  <c:v>14.18</c:v>
                </c:pt>
                <c:pt idx="7157">
                  <c:v>13.64</c:v>
                </c:pt>
                <c:pt idx="7158">
                  <c:v>13.64</c:v>
                </c:pt>
                <c:pt idx="7159">
                  <c:v>23.9</c:v>
                </c:pt>
                <c:pt idx="7160">
                  <c:v>19.939999999999998</c:v>
                </c:pt>
                <c:pt idx="7161">
                  <c:v>17.600000000000001</c:v>
                </c:pt>
                <c:pt idx="7162">
                  <c:v>16.52</c:v>
                </c:pt>
                <c:pt idx="7163">
                  <c:v>14.899999999999999</c:v>
                </c:pt>
                <c:pt idx="7164">
                  <c:v>14.36</c:v>
                </c:pt>
                <c:pt idx="7165">
                  <c:v>13.82</c:v>
                </c:pt>
                <c:pt idx="7166">
                  <c:v>12.740000000000002</c:v>
                </c:pt>
                <c:pt idx="7167">
                  <c:v>28.04</c:v>
                </c:pt>
                <c:pt idx="7168">
                  <c:v>26.96</c:v>
                </c:pt>
                <c:pt idx="7169">
                  <c:v>24.98</c:v>
                </c:pt>
                <c:pt idx="7170">
                  <c:v>24.08</c:v>
                </c:pt>
                <c:pt idx="7171">
                  <c:v>23</c:v>
                </c:pt>
                <c:pt idx="7172">
                  <c:v>23</c:v>
                </c:pt>
                <c:pt idx="7173">
                  <c:v>23</c:v>
                </c:pt>
                <c:pt idx="7174">
                  <c:v>21.92</c:v>
                </c:pt>
                <c:pt idx="7175">
                  <c:v>21.92</c:v>
                </c:pt>
                <c:pt idx="7176">
                  <c:v>21.92</c:v>
                </c:pt>
                <c:pt idx="7177">
                  <c:v>21.02</c:v>
                </c:pt>
                <c:pt idx="7178">
                  <c:v>21.02</c:v>
                </c:pt>
                <c:pt idx="7179">
                  <c:v>21.02</c:v>
                </c:pt>
                <c:pt idx="7180">
                  <c:v>21.02</c:v>
                </c:pt>
                <c:pt idx="7181">
                  <c:v>19.939999999999998</c:v>
                </c:pt>
                <c:pt idx="7182">
                  <c:v>19.939999999999998</c:v>
                </c:pt>
                <c:pt idx="7183">
                  <c:v>19.939999999999998</c:v>
                </c:pt>
                <c:pt idx="7184">
                  <c:v>19.04</c:v>
                </c:pt>
                <c:pt idx="7185">
                  <c:v>19.04</c:v>
                </c:pt>
                <c:pt idx="7186">
                  <c:v>19.04</c:v>
                </c:pt>
                <c:pt idx="7187">
                  <c:v>19.04</c:v>
                </c:pt>
                <c:pt idx="7188">
                  <c:v>18.5</c:v>
                </c:pt>
                <c:pt idx="7189">
                  <c:v>17.96</c:v>
                </c:pt>
                <c:pt idx="7190">
                  <c:v>17.96</c:v>
                </c:pt>
                <c:pt idx="7191">
                  <c:v>17.96</c:v>
                </c:pt>
                <c:pt idx="7192">
                  <c:v>17.059999999999999</c:v>
                </c:pt>
                <c:pt idx="7193">
                  <c:v>17.059999999999999</c:v>
                </c:pt>
                <c:pt idx="7194">
                  <c:v>17.059999999999999</c:v>
                </c:pt>
                <c:pt idx="7195">
                  <c:v>17.059999999999999</c:v>
                </c:pt>
                <c:pt idx="7196">
                  <c:v>17.059999999999999</c:v>
                </c:pt>
                <c:pt idx="7197">
                  <c:v>17.059999999999999</c:v>
                </c:pt>
                <c:pt idx="7198">
                  <c:v>16.88</c:v>
                </c:pt>
                <c:pt idx="7199">
                  <c:v>15.98</c:v>
                </c:pt>
                <c:pt idx="7200">
                  <c:v>15.98</c:v>
                </c:pt>
                <c:pt idx="7201">
                  <c:v>15.98</c:v>
                </c:pt>
                <c:pt idx="7202">
                  <c:v>15.98</c:v>
                </c:pt>
                <c:pt idx="7203">
                  <c:v>15.98</c:v>
                </c:pt>
                <c:pt idx="7204">
                  <c:v>15.98</c:v>
                </c:pt>
                <c:pt idx="7205">
                  <c:v>15.079999999999998</c:v>
                </c:pt>
                <c:pt idx="7206">
                  <c:v>15.079999999999998</c:v>
                </c:pt>
                <c:pt idx="7207">
                  <c:v>15.079999999999998</c:v>
                </c:pt>
                <c:pt idx="7208">
                  <c:v>15.079999999999998</c:v>
                </c:pt>
                <c:pt idx="7209">
                  <c:v>15.079999999999998</c:v>
                </c:pt>
                <c:pt idx="7210">
                  <c:v>15.079999999999998</c:v>
                </c:pt>
                <c:pt idx="7211">
                  <c:v>15.079999999999998</c:v>
                </c:pt>
                <c:pt idx="7212">
                  <c:v>15.079999999999998</c:v>
                </c:pt>
                <c:pt idx="7213">
                  <c:v>15.079999999999998</c:v>
                </c:pt>
                <c:pt idx="7214">
                  <c:v>15.079999999999998</c:v>
                </c:pt>
                <c:pt idx="7215">
                  <c:v>14.719999999999999</c:v>
                </c:pt>
                <c:pt idx="7216">
                  <c:v>14</c:v>
                </c:pt>
                <c:pt idx="7217">
                  <c:v>14</c:v>
                </c:pt>
                <c:pt idx="7218">
                  <c:v>14</c:v>
                </c:pt>
                <c:pt idx="7219">
                  <c:v>14</c:v>
                </c:pt>
                <c:pt idx="7220">
                  <c:v>14</c:v>
                </c:pt>
                <c:pt idx="7221">
                  <c:v>14</c:v>
                </c:pt>
                <c:pt idx="7222">
                  <c:v>14</c:v>
                </c:pt>
                <c:pt idx="7223">
                  <c:v>14</c:v>
                </c:pt>
                <c:pt idx="7224">
                  <c:v>14</c:v>
                </c:pt>
                <c:pt idx="7225">
                  <c:v>14</c:v>
                </c:pt>
                <c:pt idx="7226">
                  <c:v>14</c:v>
                </c:pt>
                <c:pt idx="7227">
                  <c:v>12.920000000000002</c:v>
                </c:pt>
                <c:pt idx="7228">
                  <c:v>12.920000000000002</c:v>
                </c:pt>
                <c:pt idx="7229">
                  <c:v>12.920000000000002</c:v>
                </c:pt>
                <c:pt idx="7230">
                  <c:v>12.920000000000002</c:v>
                </c:pt>
                <c:pt idx="7231">
                  <c:v>12.920000000000002</c:v>
                </c:pt>
                <c:pt idx="7232">
                  <c:v>12.920000000000002</c:v>
                </c:pt>
                <c:pt idx="7233">
                  <c:v>12.920000000000002</c:v>
                </c:pt>
                <c:pt idx="7234">
                  <c:v>12.920000000000002</c:v>
                </c:pt>
                <c:pt idx="7235">
                  <c:v>12.02</c:v>
                </c:pt>
                <c:pt idx="7236">
                  <c:v>12.02</c:v>
                </c:pt>
                <c:pt idx="7237">
                  <c:v>12.02</c:v>
                </c:pt>
                <c:pt idx="7238">
                  <c:v>12.02</c:v>
                </c:pt>
                <c:pt idx="7239">
                  <c:v>12.02</c:v>
                </c:pt>
                <c:pt idx="7240">
                  <c:v>12.02</c:v>
                </c:pt>
                <c:pt idx="7241">
                  <c:v>10.039999999999999</c:v>
                </c:pt>
                <c:pt idx="7242">
                  <c:v>10.039999999999999</c:v>
                </c:pt>
                <c:pt idx="7243">
                  <c:v>21.92</c:v>
                </c:pt>
                <c:pt idx="7244">
                  <c:v>18.32</c:v>
                </c:pt>
                <c:pt idx="7245">
                  <c:v>17.240000000000002</c:v>
                </c:pt>
                <c:pt idx="7246">
                  <c:v>17.240000000000002</c:v>
                </c:pt>
                <c:pt idx="7247">
                  <c:v>14.719999999999999</c:v>
                </c:pt>
                <c:pt idx="7248">
                  <c:v>14.719999999999999</c:v>
                </c:pt>
                <c:pt idx="7249">
                  <c:v>14.36</c:v>
                </c:pt>
                <c:pt idx="7250">
                  <c:v>17.240000000000002</c:v>
                </c:pt>
                <c:pt idx="7251">
                  <c:v>16.159999999999997</c:v>
                </c:pt>
                <c:pt idx="7252">
                  <c:v>15.440000000000001</c:v>
                </c:pt>
                <c:pt idx="7253">
                  <c:v>15.440000000000001</c:v>
                </c:pt>
                <c:pt idx="7254">
                  <c:v>15.079999999999998</c:v>
                </c:pt>
                <c:pt idx="7255">
                  <c:v>14.36</c:v>
                </c:pt>
                <c:pt idx="7256">
                  <c:v>14.18</c:v>
                </c:pt>
                <c:pt idx="7257">
                  <c:v>13.099999999999998</c:v>
                </c:pt>
                <c:pt idx="7258">
                  <c:v>17.96</c:v>
                </c:pt>
                <c:pt idx="7259">
                  <c:v>16.340000000000003</c:v>
                </c:pt>
                <c:pt idx="7260">
                  <c:v>14.36</c:v>
                </c:pt>
                <c:pt idx="7261">
                  <c:v>13.82</c:v>
                </c:pt>
                <c:pt idx="7262">
                  <c:v>13.82</c:v>
                </c:pt>
                <c:pt idx="7263">
                  <c:v>20.12</c:v>
                </c:pt>
                <c:pt idx="7264">
                  <c:v>17.420000000000002</c:v>
                </c:pt>
                <c:pt idx="7265">
                  <c:v>16.52</c:v>
                </c:pt>
                <c:pt idx="7266">
                  <c:v>14.899999999999999</c:v>
                </c:pt>
                <c:pt idx="7267">
                  <c:v>14</c:v>
                </c:pt>
                <c:pt idx="7268">
                  <c:v>18.32</c:v>
                </c:pt>
                <c:pt idx="7269">
                  <c:v>16.340000000000003</c:v>
                </c:pt>
                <c:pt idx="7270">
                  <c:v>16.340000000000003</c:v>
                </c:pt>
                <c:pt idx="7271">
                  <c:v>14.899999999999999</c:v>
                </c:pt>
                <c:pt idx="7272">
                  <c:v>13.459999999999997</c:v>
                </c:pt>
                <c:pt idx="7273">
                  <c:v>26.96</c:v>
                </c:pt>
                <c:pt idx="7274">
                  <c:v>24.98</c:v>
                </c:pt>
                <c:pt idx="7275">
                  <c:v>24.98</c:v>
                </c:pt>
                <c:pt idx="7276">
                  <c:v>24.08</c:v>
                </c:pt>
                <c:pt idx="7277">
                  <c:v>21.92</c:v>
                </c:pt>
                <c:pt idx="7278">
                  <c:v>21.92</c:v>
                </c:pt>
                <c:pt idx="7279">
                  <c:v>21.92</c:v>
                </c:pt>
                <c:pt idx="7280">
                  <c:v>21.560000000000002</c:v>
                </c:pt>
                <c:pt idx="7281">
                  <c:v>21.02</c:v>
                </c:pt>
                <c:pt idx="7282">
                  <c:v>21.02</c:v>
                </c:pt>
                <c:pt idx="7283">
                  <c:v>20.299999999999997</c:v>
                </c:pt>
                <c:pt idx="7284">
                  <c:v>19.939999999999998</c:v>
                </c:pt>
                <c:pt idx="7285">
                  <c:v>19.939999999999998</c:v>
                </c:pt>
                <c:pt idx="7286">
                  <c:v>19.939999999999998</c:v>
                </c:pt>
                <c:pt idx="7287">
                  <c:v>19.939999999999998</c:v>
                </c:pt>
                <c:pt idx="7288">
                  <c:v>19.04</c:v>
                </c:pt>
                <c:pt idx="7289">
                  <c:v>19.04</c:v>
                </c:pt>
                <c:pt idx="7290">
                  <c:v>19.04</c:v>
                </c:pt>
                <c:pt idx="7291">
                  <c:v>17.96</c:v>
                </c:pt>
                <c:pt idx="7292">
                  <c:v>17.96</c:v>
                </c:pt>
                <c:pt idx="7293">
                  <c:v>17.240000000000002</c:v>
                </c:pt>
                <c:pt idx="7294">
                  <c:v>17.059999999999999</c:v>
                </c:pt>
                <c:pt idx="7295">
                  <c:v>17.059999999999999</c:v>
                </c:pt>
                <c:pt idx="7296">
                  <c:v>17.059999999999999</c:v>
                </c:pt>
                <c:pt idx="7297">
                  <c:v>17.059999999999999</c:v>
                </c:pt>
                <c:pt idx="7298">
                  <c:v>17.059999999999999</c:v>
                </c:pt>
                <c:pt idx="7299">
                  <c:v>15.98</c:v>
                </c:pt>
                <c:pt idx="7300">
                  <c:v>15.98</c:v>
                </c:pt>
                <c:pt idx="7301">
                  <c:v>15.98</c:v>
                </c:pt>
                <c:pt idx="7302">
                  <c:v>15.98</c:v>
                </c:pt>
                <c:pt idx="7303">
                  <c:v>15.98</c:v>
                </c:pt>
                <c:pt idx="7304">
                  <c:v>15.98</c:v>
                </c:pt>
                <c:pt idx="7305">
                  <c:v>15.620000000000001</c:v>
                </c:pt>
                <c:pt idx="7306">
                  <c:v>15.079999999999998</c:v>
                </c:pt>
                <c:pt idx="7307">
                  <c:v>15.079999999999998</c:v>
                </c:pt>
                <c:pt idx="7308">
                  <c:v>15.079999999999998</c:v>
                </c:pt>
                <c:pt idx="7309">
                  <c:v>15.079999999999998</c:v>
                </c:pt>
                <c:pt idx="7310">
                  <c:v>15.079999999999998</c:v>
                </c:pt>
                <c:pt idx="7311">
                  <c:v>14.719999999999999</c:v>
                </c:pt>
                <c:pt idx="7312">
                  <c:v>14</c:v>
                </c:pt>
                <c:pt idx="7313">
                  <c:v>14</c:v>
                </c:pt>
                <c:pt idx="7314">
                  <c:v>14</c:v>
                </c:pt>
                <c:pt idx="7315">
                  <c:v>14</c:v>
                </c:pt>
                <c:pt idx="7316">
                  <c:v>14</c:v>
                </c:pt>
                <c:pt idx="7317">
                  <c:v>14</c:v>
                </c:pt>
                <c:pt idx="7318">
                  <c:v>14</c:v>
                </c:pt>
                <c:pt idx="7319">
                  <c:v>14</c:v>
                </c:pt>
                <c:pt idx="7320">
                  <c:v>14</c:v>
                </c:pt>
                <c:pt idx="7321">
                  <c:v>13.64</c:v>
                </c:pt>
                <c:pt idx="7322">
                  <c:v>13.279999999999998</c:v>
                </c:pt>
                <c:pt idx="7323">
                  <c:v>12.920000000000002</c:v>
                </c:pt>
                <c:pt idx="7324">
                  <c:v>12.920000000000002</c:v>
                </c:pt>
                <c:pt idx="7325">
                  <c:v>12.920000000000002</c:v>
                </c:pt>
                <c:pt idx="7326">
                  <c:v>12.920000000000002</c:v>
                </c:pt>
                <c:pt idx="7327">
                  <c:v>12.920000000000002</c:v>
                </c:pt>
                <c:pt idx="7328">
                  <c:v>12.379999999999999</c:v>
                </c:pt>
                <c:pt idx="7329">
                  <c:v>12.02</c:v>
                </c:pt>
                <c:pt idx="7330">
                  <c:v>12.02</c:v>
                </c:pt>
                <c:pt idx="7331">
                  <c:v>12.02</c:v>
                </c:pt>
                <c:pt idx="7332">
                  <c:v>12.02</c:v>
                </c:pt>
                <c:pt idx="7333">
                  <c:v>12.02</c:v>
                </c:pt>
                <c:pt idx="7334">
                  <c:v>12.02</c:v>
                </c:pt>
                <c:pt idx="7335">
                  <c:v>12.02</c:v>
                </c:pt>
                <c:pt idx="7336">
                  <c:v>12.02</c:v>
                </c:pt>
                <c:pt idx="7337">
                  <c:v>12.02</c:v>
                </c:pt>
                <c:pt idx="7338">
                  <c:v>11.3</c:v>
                </c:pt>
                <c:pt idx="7339">
                  <c:v>10.940000000000001</c:v>
                </c:pt>
                <c:pt idx="7340">
                  <c:v>10.940000000000001</c:v>
                </c:pt>
                <c:pt idx="7341">
                  <c:v>10.940000000000001</c:v>
                </c:pt>
                <c:pt idx="7342">
                  <c:v>10.940000000000001</c:v>
                </c:pt>
                <c:pt idx="7343">
                  <c:v>10.940000000000001</c:v>
                </c:pt>
                <c:pt idx="7344">
                  <c:v>10.940000000000001</c:v>
                </c:pt>
                <c:pt idx="7345">
                  <c:v>10.039999999999999</c:v>
                </c:pt>
                <c:pt idx="7346">
                  <c:v>10.039999999999999</c:v>
                </c:pt>
                <c:pt idx="7347">
                  <c:v>8.9599999999999973</c:v>
                </c:pt>
                <c:pt idx="7348">
                  <c:v>16.340000000000003</c:v>
                </c:pt>
                <c:pt idx="7349">
                  <c:v>14.719999999999999</c:v>
                </c:pt>
                <c:pt idx="7350">
                  <c:v>14.18</c:v>
                </c:pt>
                <c:pt idx="7351">
                  <c:v>13.64</c:v>
                </c:pt>
                <c:pt idx="7352">
                  <c:v>24.62</c:v>
                </c:pt>
                <c:pt idx="7353">
                  <c:v>14.18</c:v>
                </c:pt>
                <c:pt idx="7354">
                  <c:v>13.459999999999997</c:v>
                </c:pt>
                <c:pt idx="7355">
                  <c:v>13.459999999999997</c:v>
                </c:pt>
                <c:pt idx="7356">
                  <c:v>12.920000000000002</c:v>
                </c:pt>
                <c:pt idx="7357">
                  <c:v>24.259999999999998</c:v>
                </c:pt>
                <c:pt idx="7358">
                  <c:v>21.560000000000002</c:v>
                </c:pt>
                <c:pt idx="7359">
                  <c:v>21.92</c:v>
                </c:pt>
                <c:pt idx="7360">
                  <c:v>18.14</c:v>
                </c:pt>
                <c:pt idx="7361">
                  <c:v>16.159999999999997</c:v>
                </c:pt>
                <c:pt idx="7362">
                  <c:v>15.259999999999998</c:v>
                </c:pt>
                <c:pt idx="7363">
                  <c:v>13.279999999999998</c:v>
                </c:pt>
                <c:pt idx="7364">
                  <c:v>12.379999999999999</c:v>
                </c:pt>
                <c:pt idx="7365">
                  <c:v>12.02</c:v>
                </c:pt>
                <c:pt idx="7366">
                  <c:v>10.579999999999998</c:v>
                </c:pt>
                <c:pt idx="7367">
                  <c:v>24.08</c:v>
                </c:pt>
                <c:pt idx="7368">
                  <c:v>23</c:v>
                </c:pt>
                <c:pt idx="7369">
                  <c:v>21.02</c:v>
                </c:pt>
                <c:pt idx="7370">
                  <c:v>19.939999999999998</c:v>
                </c:pt>
                <c:pt idx="7371">
                  <c:v>17.96</c:v>
                </c:pt>
                <c:pt idx="7372">
                  <c:v>17.96</c:v>
                </c:pt>
                <c:pt idx="7373">
                  <c:v>17.96</c:v>
                </c:pt>
                <c:pt idx="7374">
                  <c:v>17.96</c:v>
                </c:pt>
                <c:pt idx="7375">
                  <c:v>17.96</c:v>
                </c:pt>
                <c:pt idx="7376">
                  <c:v>17.96</c:v>
                </c:pt>
                <c:pt idx="7377">
                  <c:v>17.96</c:v>
                </c:pt>
                <c:pt idx="7378">
                  <c:v>17.059999999999999</c:v>
                </c:pt>
                <c:pt idx="7379">
                  <c:v>17.059999999999999</c:v>
                </c:pt>
                <c:pt idx="7380">
                  <c:v>17.059999999999999</c:v>
                </c:pt>
                <c:pt idx="7381">
                  <c:v>17.059999999999999</c:v>
                </c:pt>
                <c:pt idx="7382">
                  <c:v>15.98</c:v>
                </c:pt>
                <c:pt idx="7383">
                  <c:v>15.98</c:v>
                </c:pt>
                <c:pt idx="7384">
                  <c:v>15.079999999999998</c:v>
                </c:pt>
                <c:pt idx="7385">
                  <c:v>15.079999999999998</c:v>
                </c:pt>
                <c:pt idx="7386">
                  <c:v>15.079999999999998</c:v>
                </c:pt>
                <c:pt idx="7387">
                  <c:v>15.079999999999998</c:v>
                </c:pt>
                <c:pt idx="7388">
                  <c:v>15.079999999999998</c:v>
                </c:pt>
                <c:pt idx="7389">
                  <c:v>15.079999999999998</c:v>
                </c:pt>
                <c:pt idx="7390">
                  <c:v>14.18</c:v>
                </c:pt>
                <c:pt idx="7391">
                  <c:v>14</c:v>
                </c:pt>
                <c:pt idx="7392">
                  <c:v>13.459999999999997</c:v>
                </c:pt>
                <c:pt idx="7393">
                  <c:v>12.920000000000002</c:v>
                </c:pt>
                <c:pt idx="7394">
                  <c:v>12.920000000000002</c:v>
                </c:pt>
                <c:pt idx="7395">
                  <c:v>12.920000000000002</c:v>
                </c:pt>
                <c:pt idx="7396">
                  <c:v>12.920000000000002</c:v>
                </c:pt>
                <c:pt idx="7397">
                  <c:v>12.920000000000002</c:v>
                </c:pt>
                <c:pt idx="7398">
                  <c:v>12.920000000000002</c:v>
                </c:pt>
                <c:pt idx="7399">
                  <c:v>12.920000000000002</c:v>
                </c:pt>
                <c:pt idx="7400">
                  <c:v>12.920000000000002</c:v>
                </c:pt>
                <c:pt idx="7401">
                  <c:v>12.920000000000002</c:v>
                </c:pt>
                <c:pt idx="7402">
                  <c:v>12.920000000000002</c:v>
                </c:pt>
                <c:pt idx="7403">
                  <c:v>12.920000000000002</c:v>
                </c:pt>
                <c:pt idx="7404">
                  <c:v>12.920000000000002</c:v>
                </c:pt>
                <c:pt idx="7405">
                  <c:v>12.920000000000002</c:v>
                </c:pt>
                <c:pt idx="7406">
                  <c:v>12.920000000000002</c:v>
                </c:pt>
                <c:pt idx="7407">
                  <c:v>12.2</c:v>
                </c:pt>
                <c:pt idx="7408">
                  <c:v>12.02</c:v>
                </c:pt>
                <c:pt idx="7409">
                  <c:v>12.02</c:v>
                </c:pt>
                <c:pt idx="7410">
                  <c:v>12.02</c:v>
                </c:pt>
                <c:pt idx="7411">
                  <c:v>12.02</c:v>
                </c:pt>
                <c:pt idx="7412">
                  <c:v>12.02</c:v>
                </c:pt>
                <c:pt idx="7413">
                  <c:v>12.02</c:v>
                </c:pt>
                <c:pt idx="7414">
                  <c:v>12.02</c:v>
                </c:pt>
                <c:pt idx="7415">
                  <c:v>12.02</c:v>
                </c:pt>
                <c:pt idx="7416">
                  <c:v>12.02</c:v>
                </c:pt>
                <c:pt idx="7417">
                  <c:v>12.02</c:v>
                </c:pt>
                <c:pt idx="7418">
                  <c:v>12.02</c:v>
                </c:pt>
                <c:pt idx="7419">
                  <c:v>12.02</c:v>
                </c:pt>
                <c:pt idx="7420">
                  <c:v>12.02</c:v>
                </c:pt>
                <c:pt idx="7421">
                  <c:v>12.02</c:v>
                </c:pt>
                <c:pt idx="7422">
                  <c:v>12.02</c:v>
                </c:pt>
                <c:pt idx="7423">
                  <c:v>12.02</c:v>
                </c:pt>
                <c:pt idx="7424">
                  <c:v>12.02</c:v>
                </c:pt>
                <c:pt idx="7425">
                  <c:v>10.940000000000001</c:v>
                </c:pt>
                <c:pt idx="7426">
                  <c:v>10.940000000000001</c:v>
                </c:pt>
                <c:pt idx="7427">
                  <c:v>10.940000000000001</c:v>
                </c:pt>
                <c:pt idx="7428">
                  <c:v>10.940000000000001</c:v>
                </c:pt>
                <c:pt idx="7429">
                  <c:v>10.940000000000001</c:v>
                </c:pt>
                <c:pt idx="7430">
                  <c:v>10.039999999999999</c:v>
                </c:pt>
                <c:pt idx="7431">
                  <c:v>10.039999999999999</c:v>
                </c:pt>
                <c:pt idx="7432">
                  <c:v>10.039999999999999</c:v>
                </c:pt>
                <c:pt idx="7433">
                  <c:v>10.039999999999999</c:v>
                </c:pt>
                <c:pt idx="7434">
                  <c:v>10.039999999999999</c:v>
                </c:pt>
                <c:pt idx="7435">
                  <c:v>10.039999999999999</c:v>
                </c:pt>
                <c:pt idx="7436">
                  <c:v>10.039999999999999</c:v>
                </c:pt>
                <c:pt idx="7437">
                  <c:v>10.039999999999999</c:v>
                </c:pt>
                <c:pt idx="7438">
                  <c:v>10.039999999999999</c:v>
                </c:pt>
                <c:pt idx="7439">
                  <c:v>8.9599999999999973</c:v>
                </c:pt>
                <c:pt idx="7440">
                  <c:v>18.14</c:v>
                </c:pt>
                <c:pt idx="7441">
                  <c:v>15.620000000000001</c:v>
                </c:pt>
                <c:pt idx="7442">
                  <c:v>13.459999999999997</c:v>
                </c:pt>
                <c:pt idx="7443">
                  <c:v>19.759999999999998</c:v>
                </c:pt>
                <c:pt idx="7444">
                  <c:v>13.099999999999998</c:v>
                </c:pt>
                <c:pt idx="7445">
                  <c:v>19.399999999999999</c:v>
                </c:pt>
                <c:pt idx="7446">
                  <c:v>11.120000000000001</c:v>
                </c:pt>
                <c:pt idx="7447">
                  <c:v>9.86</c:v>
                </c:pt>
                <c:pt idx="7448">
                  <c:v>12.559999999999999</c:v>
                </c:pt>
                <c:pt idx="7449">
                  <c:v>11.659999999999997</c:v>
                </c:pt>
                <c:pt idx="7450">
                  <c:v>11.3</c:v>
                </c:pt>
                <c:pt idx="7451">
                  <c:v>11.3</c:v>
                </c:pt>
                <c:pt idx="7452">
                  <c:v>11.120000000000001</c:v>
                </c:pt>
                <c:pt idx="7453">
                  <c:v>10.759999999999998</c:v>
                </c:pt>
                <c:pt idx="7454">
                  <c:v>15.259999999999998</c:v>
                </c:pt>
                <c:pt idx="7455">
                  <c:v>14.18</c:v>
                </c:pt>
                <c:pt idx="7456">
                  <c:v>14.18</c:v>
                </c:pt>
                <c:pt idx="7457">
                  <c:v>11.84</c:v>
                </c:pt>
                <c:pt idx="7458">
                  <c:v>11.84</c:v>
                </c:pt>
                <c:pt idx="7459">
                  <c:v>11.120000000000001</c:v>
                </c:pt>
                <c:pt idx="7460">
                  <c:v>10.759999999999998</c:v>
                </c:pt>
                <c:pt idx="7461">
                  <c:v>24.98</c:v>
                </c:pt>
                <c:pt idx="7462">
                  <c:v>21.92</c:v>
                </c:pt>
                <c:pt idx="7463">
                  <c:v>19.939999999999998</c:v>
                </c:pt>
                <c:pt idx="7464">
                  <c:v>19.399999999999999</c:v>
                </c:pt>
                <c:pt idx="7465">
                  <c:v>19.04</c:v>
                </c:pt>
                <c:pt idx="7466">
                  <c:v>17.96</c:v>
                </c:pt>
                <c:pt idx="7467">
                  <c:v>17.96</c:v>
                </c:pt>
                <c:pt idx="7468">
                  <c:v>17.059999999999999</c:v>
                </c:pt>
                <c:pt idx="7469">
                  <c:v>17.059999999999999</c:v>
                </c:pt>
                <c:pt idx="7470">
                  <c:v>17.059999999999999</c:v>
                </c:pt>
                <c:pt idx="7471">
                  <c:v>17.059999999999999</c:v>
                </c:pt>
                <c:pt idx="7472">
                  <c:v>15.98</c:v>
                </c:pt>
                <c:pt idx="7473">
                  <c:v>15.98</c:v>
                </c:pt>
                <c:pt idx="7474">
                  <c:v>15.98</c:v>
                </c:pt>
                <c:pt idx="7475">
                  <c:v>15.079999999999998</c:v>
                </c:pt>
                <c:pt idx="7476">
                  <c:v>15.079999999999998</c:v>
                </c:pt>
                <c:pt idx="7477">
                  <c:v>15.079999999999998</c:v>
                </c:pt>
                <c:pt idx="7478">
                  <c:v>15.079999999999998</c:v>
                </c:pt>
                <c:pt idx="7479">
                  <c:v>14.719999999999999</c:v>
                </c:pt>
                <c:pt idx="7480">
                  <c:v>14</c:v>
                </c:pt>
                <c:pt idx="7481">
                  <c:v>14</c:v>
                </c:pt>
                <c:pt idx="7482">
                  <c:v>14</c:v>
                </c:pt>
                <c:pt idx="7483">
                  <c:v>14</c:v>
                </c:pt>
                <c:pt idx="7484">
                  <c:v>14</c:v>
                </c:pt>
                <c:pt idx="7485">
                  <c:v>14</c:v>
                </c:pt>
                <c:pt idx="7486">
                  <c:v>12.920000000000002</c:v>
                </c:pt>
                <c:pt idx="7487">
                  <c:v>12.920000000000002</c:v>
                </c:pt>
                <c:pt idx="7488">
                  <c:v>12.920000000000002</c:v>
                </c:pt>
                <c:pt idx="7489">
                  <c:v>12.920000000000002</c:v>
                </c:pt>
                <c:pt idx="7490">
                  <c:v>12.920000000000002</c:v>
                </c:pt>
                <c:pt idx="7491">
                  <c:v>12.740000000000002</c:v>
                </c:pt>
                <c:pt idx="7492">
                  <c:v>12.02</c:v>
                </c:pt>
                <c:pt idx="7493">
                  <c:v>12.02</c:v>
                </c:pt>
                <c:pt idx="7494">
                  <c:v>12.02</c:v>
                </c:pt>
                <c:pt idx="7495">
                  <c:v>12.02</c:v>
                </c:pt>
                <c:pt idx="7496">
                  <c:v>12.02</c:v>
                </c:pt>
                <c:pt idx="7497">
                  <c:v>12.02</c:v>
                </c:pt>
                <c:pt idx="7498">
                  <c:v>12.02</c:v>
                </c:pt>
                <c:pt idx="7499">
                  <c:v>11.84</c:v>
                </c:pt>
                <c:pt idx="7500">
                  <c:v>11.48</c:v>
                </c:pt>
                <c:pt idx="7501">
                  <c:v>11.3</c:v>
                </c:pt>
                <c:pt idx="7502">
                  <c:v>10.940000000000001</c:v>
                </c:pt>
                <c:pt idx="7503">
                  <c:v>10.940000000000001</c:v>
                </c:pt>
                <c:pt idx="7504">
                  <c:v>10.940000000000001</c:v>
                </c:pt>
                <c:pt idx="7505">
                  <c:v>10.940000000000001</c:v>
                </c:pt>
                <c:pt idx="7506">
                  <c:v>10.940000000000001</c:v>
                </c:pt>
                <c:pt idx="7507">
                  <c:v>10.940000000000001</c:v>
                </c:pt>
                <c:pt idx="7508">
                  <c:v>10.940000000000001</c:v>
                </c:pt>
                <c:pt idx="7509">
                  <c:v>10.940000000000001</c:v>
                </c:pt>
                <c:pt idx="7510">
                  <c:v>10.940000000000001</c:v>
                </c:pt>
                <c:pt idx="7511">
                  <c:v>10.039999999999999</c:v>
                </c:pt>
                <c:pt idx="7512">
                  <c:v>10.039999999999999</c:v>
                </c:pt>
                <c:pt idx="7513">
                  <c:v>10.039999999999999</c:v>
                </c:pt>
                <c:pt idx="7514">
                  <c:v>10.039999999999999</c:v>
                </c:pt>
                <c:pt idx="7515">
                  <c:v>10.039999999999999</c:v>
                </c:pt>
                <c:pt idx="7516">
                  <c:v>10.039999999999999</c:v>
                </c:pt>
                <c:pt idx="7517">
                  <c:v>10.039999999999999</c:v>
                </c:pt>
                <c:pt idx="7518">
                  <c:v>10.039999999999999</c:v>
                </c:pt>
                <c:pt idx="7519">
                  <c:v>10.039999999999999</c:v>
                </c:pt>
                <c:pt idx="7520">
                  <c:v>8.9599999999999973</c:v>
                </c:pt>
                <c:pt idx="7521">
                  <c:v>8.9599999999999973</c:v>
                </c:pt>
                <c:pt idx="7522">
                  <c:v>8.9599999999999973</c:v>
                </c:pt>
                <c:pt idx="7523">
                  <c:v>8.9599999999999973</c:v>
                </c:pt>
                <c:pt idx="7524">
                  <c:v>14.36</c:v>
                </c:pt>
                <c:pt idx="7525">
                  <c:v>11.3</c:v>
                </c:pt>
                <c:pt idx="7526">
                  <c:v>19.399999999999999</c:v>
                </c:pt>
                <c:pt idx="7527">
                  <c:v>16.52</c:v>
                </c:pt>
                <c:pt idx="7528">
                  <c:v>12.379999999999999</c:v>
                </c:pt>
                <c:pt idx="7529">
                  <c:v>11.48</c:v>
                </c:pt>
                <c:pt idx="7530">
                  <c:v>11.120000000000001</c:v>
                </c:pt>
                <c:pt idx="7531">
                  <c:v>11.120000000000001</c:v>
                </c:pt>
                <c:pt idx="7532">
                  <c:v>10.039999999999999</c:v>
                </c:pt>
                <c:pt idx="7533">
                  <c:v>9.86</c:v>
                </c:pt>
                <c:pt idx="7534">
                  <c:v>11.48</c:v>
                </c:pt>
                <c:pt idx="7535">
                  <c:v>16.52</c:v>
                </c:pt>
                <c:pt idx="7536">
                  <c:v>11.120000000000001</c:v>
                </c:pt>
                <c:pt idx="7537">
                  <c:v>10.940000000000001</c:v>
                </c:pt>
                <c:pt idx="7538">
                  <c:v>10.940000000000001</c:v>
                </c:pt>
                <c:pt idx="7539">
                  <c:v>9.68</c:v>
                </c:pt>
                <c:pt idx="7540">
                  <c:v>19.04</c:v>
                </c:pt>
                <c:pt idx="7541">
                  <c:v>19.04</c:v>
                </c:pt>
                <c:pt idx="7542">
                  <c:v>19.04</c:v>
                </c:pt>
                <c:pt idx="7543">
                  <c:v>19.04</c:v>
                </c:pt>
                <c:pt idx="7544">
                  <c:v>17.96</c:v>
                </c:pt>
                <c:pt idx="7545">
                  <c:v>17.059999999999999</c:v>
                </c:pt>
                <c:pt idx="7546">
                  <c:v>17.059999999999999</c:v>
                </c:pt>
                <c:pt idx="7547">
                  <c:v>17.059999999999999</c:v>
                </c:pt>
                <c:pt idx="7548">
                  <c:v>15.98</c:v>
                </c:pt>
                <c:pt idx="7549">
                  <c:v>15.620000000000001</c:v>
                </c:pt>
                <c:pt idx="7550">
                  <c:v>15.079999999999998</c:v>
                </c:pt>
                <c:pt idx="7551">
                  <c:v>15.079999999999998</c:v>
                </c:pt>
                <c:pt idx="7552">
                  <c:v>15.079999999999998</c:v>
                </c:pt>
                <c:pt idx="7553">
                  <c:v>15.079999999999998</c:v>
                </c:pt>
                <c:pt idx="7554">
                  <c:v>14</c:v>
                </c:pt>
                <c:pt idx="7555">
                  <c:v>14</c:v>
                </c:pt>
                <c:pt idx="7556">
                  <c:v>12.920000000000002</c:v>
                </c:pt>
                <c:pt idx="7557">
                  <c:v>12.920000000000002</c:v>
                </c:pt>
                <c:pt idx="7558">
                  <c:v>12.920000000000002</c:v>
                </c:pt>
                <c:pt idx="7559">
                  <c:v>12.02</c:v>
                </c:pt>
                <c:pt idx="7560">
                  <c:v>12.02</c:v>
                </c:pt>
                <c:pt idx="7561">
                  <c:v>12.02</c:v>
                </c:pt>
                <c:pt idx="7562">
                  <c:v>10.940000000000001</c:v>
                </c:pt>
                <c:pt idx="7563">
                  <c:v>10.940000000000001</c:v>
                </c:pt>
                <c:pt idx="7564">
                  <c:v>10.940000000000001</c:v>
                </c:pt>
                <c:pt idx="7565">
                  <c:v>10.940000000000001</c:v>
                </c:pt>
                <c:pt idx="7566">
                  <c:v>10.039999999999999</c:v>
                </c:pt>
                <c:pt idx="7567">
                  <c:v>10.039999999999999</c:v>
                </c:pt>
                <c:pt idx="7568">
                  <c:v>10.039999999999999</c:v>
                </c:pt>
                <c:pt idx="7569">
                  <c:v>10.039999999999999</c:v>
                </c:pt>
                <c:pt idx="7570">
                  <c:v>10.039999999999999</c:v>
                </c:pt>
                <c:pt idx="7571">
                  <c:v>10.039999999999999</c:v>
                </c:pt>
                <c:pt idx="7572">
                  <c:v>10.039999999999999</c:v>
                </c:pt>
                <c:pt idx="7573">
                  <c:v>10.039999999999999</c:v>
                </c:pt>
                <c:pt idx="7574">
                  <c:v>10.039999999999999</c:v>
                </c:pt>
                <c:pt idx="7575">
                  <c:v>10.039999999999999</c:v>
                </c:pt>
                <c:pt idx="7576">
                  <c:v>10.039999999999999</c:v>
                </c:pt>
                <c:pt idx="7577">
                  <c:v>10.039999999999999</c:v>
                </c:pt>
                <c:pt idx="7578">
                  <c:v>8.9599999999999973</c:v>
                </c:pt>
                <c:pt idx="7579">
                  <c:v>8.9599999999999973</c:v>
                </c:pt>
                <c:pt idx="7580">
                  <c:v>8.9599999999999973</c:v>
                </c:pt>
                <c:pt idx="7581">
                  <c:v>8.9599999999999973</c:v>
                </c:pt>
                <c:pt idx="7582">
                  <c:v>8.9599999999999973</c:v>
                </c:pt>
                <c:pt idx="7583">
                  <c:v>8.9599999999999973</c:v>
                </c:pt>
                <c:pt idx="7584">
                  <c:v>8.9599999999999973</c:v>
                </c:pt>
                <c:pt idx="7585">
                  <c:v>8.9599999999999973</c:v>
                </c:pt>
                <c:pt idx="7586">
                  <c:v>8.9599999999999973</c:v>
                </c:pt>
                <c:pt idx="7587">
                  <c:v>8.9599999999999973</c:v>
                </c:pt>
                <c:pt idx="7588">
                  <c:v>8.0599999999999987</c:v>
                </c:pt>
                <c:pt idx="7589">
                  <c:v>8.0599999999999987</c:v>
                </c:pt>
                <c:pt idx="7590">
                  <c:v>8.0599999999999987</c:v>
                </c:pt>
                <c:pt idx="7591">
                  <c:v>10.579999999999998</c:v>
                </c:pt>
                <c:pt idx="7592">
                  <c:v>16.7</c:v>
                </c:pt>
                <c:pt idx="7593">
                  <c:v>15.079999999999998</c:v>
                </c:pt>
                <c:pt idx="7594">
                  <c:v>14.36</c:v>
                </c:pt>
                <c:pt idx="7595">
                  <c:v>11.48</c:v>
                </c:pt>
                <c:pt idx="7596">
                  <c:v>10.759999999999998</c:v>
                </c:pt>
                <c:pt idx="7597">
                  <c:v>10.759999999999998</c:v>
                </c:pt>
                <c:pt idx="7598">
                  <c:v>10.579999999999998</c:v>
                </c:pt>
                <c:pt idx="7599">
                  <c:v>10.399999999999999</c:v>
                </c:pt>
                <c:pt idx="7600">
                  <c:v>10.219999999999999</c:v>
                </c:pt>
                <c:pt idx="7601">
                  <c:v>10.219999999999999</c:v>
                </c:pt>
                <c:pt idx="7602">
                  <c:v>8.9599999999999973</c:v>
                </c:pt>
                <c:pt idx="7603">
                  <c:v>8.7799999999999976</c:v>
                </c:pt>
                <c:pt idx="7604">
                  <c:v>8.240000000000002</c:v>
                </c:pt>
                <c:pt idx="7605">
                  <c:v>11.48</c:v>
                </c:pt>
                <c:pt idx="7606">
                  <c:v>10.759999999999998</c:v>
                </c:pt>
                <c:pt idx="7607">
                  <c:v>10.039999999999999</c:v>
                </c:pt>
                <c:pt idx="7608">
                  <c:v>9.32</c:v>
                </c:pt>
                <c:pt idx="7609">
                  <c:v>9.32</c:v>
                </c:pt>
                <c:pt idx="7610">
                  <c:v>8.4200000000000017</c:v>
                </c:pt>
                <c:pt idx="7611">
                  <c:v>8.4200000000000017</c:v>
                </c:pt>
                <c:pt idx="7612">
                  <c:v>22.28</c:v>
                </c:pt>
                <c:pt idx="7613">
                  <c:v>13.82</c:v>
                </c:pt>
                <c:pt idx="7614">
                  <c:v>12.920000000000002</c:v>
                </c:pt>
                <c:pt idx="7615">
                  <c:v>11.48</c:v>
                </c:pt>
                <c:pt idx="7616">
                  <c:v>10.759999999999998</c:v>
                </c:pt>
                <c:pt idx="7617">
                  <c:v>10.039999999999999</c:v>
                </c:pt>
                <c:pt idx="7618">
                  <c:v>9.68</c:v>
                </c:pt>
                <c:pt idx="7619">
                  <c:v>8.5999999999999979</c:v>
                </c:pt>
                <c:pt idx="7620">
                  <c:v>7.34</c:v>
                </c:pt>
                <c:pt idx="7621">
                  <c:v>21.02</c:v>
                </c:pt>
                <c:pt idx="7622">
                  <c:v>19.939999999999998</c:v>
                </c:pt>
                <c:pt idx="7623">
                  <c:v>19.04</c:v>
                </c:pt>
                <c:pt idx="7624">
                  <c:v>15.079999999999998</c:v>
                </c:pt>
                <c:pt idx="7625">
                  <c:v>15.079999999999998</c:v>
                </c:pt>
                <c:pt idx="7626">
                  <c:v>15.079999999999998</c:v>
                </c:pt>
                <c:pt idx="7627">
                  <c:v>14.54</c:v>
                </c:pt>
                <c:pt idx="7628">
                  <c:v>14</c:v>
                </c:pt>
                <c:pt idx="7629">
                  <c:v>14</c:v>
                </c:pt>
                <c:pt idx="7630">
                  <c:v>14</c:v>
                </c:pt>
                <c:pt idx="7631">
                  <c:v>13.82</c:v>
                </c:pt>
                <c:pt idx="7632">
                  <c:v>13.459999999999997</c:v>
                </c:pt>
                <c:pt idx="7633">
                  <c:v>12.920000000000002</c:v>
                </c:pt>
                <c:pt idx="7634">
                  <c:v>12.920000000000002</c:v>
                </c:pt>
                <c:pt idx="7635">
                  <c:v>12.920000000000002</c:v>
                </c:pt>
                <c:pt idx="7636">
                  <c:v>12.02</c:v>
                </c:pt>
                <c:pt idx="7637">
                  <c:v>12.02</c:v>
                </c:pt>
                <c:pt idx="7638">
                  <c:v>10.940000000000001</c:v>
                </c:pt>
                <c:pt idx="7639">
                  <c:v>10.940000000000001</c:v>
                </c:pt>
                <c:pt idx="7640">
                  <c:v>10.940000000000001</c:v>
                </c:pt>
                <c:pt idx="7641">
                  <c:v>10.940000000000001</c:v>
                </c:pt>
                <c:pt idx="7642">
                  <c:v>10.940000000000001</c:v>
                </c:pt>
                <c:pt idx="7643">
                  <c:v>10.940000000000001</c:v>
                </c:pt>
                <c:pt idx="7644">
                  <c:v>10.940000000000001</c:v>
                </c:pt>
                <c:pt idx="7645">
                  <c:v>10.039999999999999</c:v>
                </c:pt>
                <c:pt idx="7646">
                  <c:v>10.039999999999999</c:v>
                </c:pt>
                <c:pt idx="7647">
                  <c:v>10.039999999999999</c:v>
                </c:pt>
                <c:pt idx="7648">
                  <c:v>10.039999999999999</c:v>
                </c:pt>
                <c:pt idx="7649">
                  <c:v>10.039999999999999</c:v>
                </c:pt>
                <c:pt idx="7650">
                  <c:v>10.039999999999999</c:v>
                </c:pt>
                <c:pt idx="7651">
                  <c:v>10.039999999999999</c:v>
                </c:pt>
                <c:pt idx="7652">
                  <c:v>9.32</c:v>
                </c:pt>
                <c:pt idx="7653">
                  <c:v>8.9599999999999973</c:v>
                </c:pt>
                <c:pt idx="7654">
                  <c:v>8.9599999999999973</c:v>
                </c:pt>
                <c:pt idx="7655">
                  <c:v>8.9599999999999973</c:v>
                </c:pt>
                <c:pt idx="7656">
                  <c:v>8.9599999999999973</c:v>
                </c:pt>
                <c:pt idx="7657">
                  <c:v>8.9599999999999973</c:v>
                </c:pt>
                <c:pt idx="7658">
                  <c:v>8.9599999999999973</c:v>
                </c:pt>
                <c:pt idx="7659">
                  <c:v>8.9599999999999973</c:v>
                </c:pt>
                <c:pt idx="7660">
                  <c:v>8.4200000000000017</c:v>
                </c:pt>
                <c:pt idx="7661">
                  <c:v>8.0599999999999987</c:v>
                </c:pt>
                <c:pt idx="7662">
                  <c:v>8.0599999999999987</c:v>
                </c:pt>
                <c:pt idx="7663">
                  <c:v>8.0599999999999987</c:v>
                </c:pt>
                <c:pt idx="7664">
                  <c:v>8.0599999999999987</c:v>
                </c:pt>
                <c:pt idx="7665">
                  <c:v>8.0599999999999987</c:v>
                </c:pt>
                <c:pt idx="7666">
                  <c:v>8.0599999999999987</c:v>
                </c:pt>
                <c:pt idx="7667">
                  <c:v>8.0599999999999987</c:v>
                </c:pt>
                <c:pt idx="7668">
                  <c:v>6.98</c:v>
                </c:pt>
                <c:pt idx="7669">
                  <c:v>6.98</c:v>
                </c:pt>
                <c:pt idx="7670">
                  <c:v>6.98</c:v>
                </c:pt>
                <c:pt idx="7671">
                  <c:v>18.86</c:v>
                </c:pt>
                <c:pt idx="7672">
                  <c:v>11.659999999999997</c:v>
                </c:pt>
                <c:pt idx="7673">
                  <c:v>11.659999999999997</c:v>
                </c:pt>
                <c:pt idx="7674">
                  <c:v>8.9599999999999973</c:v>
                </c:pt>
                <c:pt idx="7675">
                  <c:v>12.379999999999999</c:v>
                </c:pt>
                <c:pt idx="7676">
                  <c:v>11.48</c:v>
                </c:pt>
                <c:pt idx="7677">
                  <c:v>10.039999999999999</c:v>
                </c:pt>
                <c:pt idx="7678">
                  <c:v>10.039999999999999</c:v>
                </c:pt>
                <c:pt idx="7679">
                  <c:v>9.5</c:v>
                </c:pt>
                <c:pt idx="7680">
                  <c:v>13.459999999999997</c:v>
                </c:pt>
                <c:pt idx="7681">
                  <c:v>11.84</c:v>
                </c:pt>
                <c:pt idx="7682">
                  <c:v>11.84</c:v>
                </c:pt>
                <c:pt idx="7683">
                  <c:v>11.48</c:v>
                </c:pt>
                <c:pt idx="7684">
                  <c:v>8.9599999999999973</c:v>
                </c:pt>
                <c:pt idx="7685">
                  <c:v>12.559999999999999</c:v>
                </c:pt>
                <c:pt idx="7686">
                  <c:v>11.84</c:v>
                </c:pt>
                <c:pt idx="7687">
                  <c:v>11.84</c:v>
                </c:pt>
                <c:pt idx="7688">
                  <c:v>11.84</c:v>
                </c:pt>
                <c:pt idx="7689">
                  <c:v>11.659999999999997</c:v>
                </c:pt>
                <c:pt idx="7690">
                  <c:v>11.120000000000001</c:v>
                </c:pt>
                <c:pt idx="7691">
                  <c:v>10.759999999999998</c:v>
                </c:pt>
                <c:pt idx="7692">
                  <c:v>8.9599999999999973</c:v>
                </c:pt>
                <c:pt idx="7693">
                  <c:v>8.5999999999999979</c:v>
                </c:pt>
                <c:pt idx="7694">
                  <c:v>11.84</c:v>
                </c:pt>
                <c:pt idx="7695">
                  <c:v>11.84</c:v>
                </c:pt>
                <c:pt idx="7696">
                  <c:v>11.3</c:v>
                </c:pt>
                <c:pt idx="7697">
                  <c:v>10.399999999999999</c:v>
                </c:pt>
                <c:pt idx="7698">
                  <c:v>9.68</c:v>
                </c:pt>
                <c:pt idx="7699">
                  <c:v>8.7799999999999976</c:v>
                </c:pt>
                <c:pt idx="7700">
                  <c:v>21.92</c:v>
                </c:pt>
                <c:pt idx="7701">
                  <c:v>19.939999999999998</c:v>
                </c:pt>
                <c:pt idx="7702">
                  <c:v>17.059999999999999</c:v>
                </c:pt>
                <c:pt idx="7703">
                  <c:v>15.079999999999998</c:v>
                </c:pt>
                <c:pt idx="7704">
                  <c:v>14</c:v>
                </c:pt>
                <c:pt idx="7705">
                  <c:v>14</c:v>
                </c:pt>
                <c:pt idx="7706">
                  <c:v>12.920000000000002</c:v>
                </c:pt>
                <c:pt idx="7707">
                  <c:v>12.2</c:v>
                </c:pt>
                <c:pt idx="7708">
                  <c:v>12.02</c:v>
                </c:pt>
                <c:pt idx="7709">
                  <c:v>12.02</c:v>
                </c:pt>
                <c:pt idx="7710">
                  <c:v>12.02</c:v>
                </c:pt>
                <c:pt idx="7711">
                  <c:v>12.02</c:v>
                </c:pt>
                <c:pt idx="7712">
                  <c:v>11.84</c:v>
                </c:pt>
                <c:pt idx="7713">
                  <c:v>11.120000000000001</c:v>
                </c:pt>
                <c:pt idx="7714">
                  <c:v>10.940000000000001</c:v>
                </c:pt>
                <c:pt idx="7715">
                  <c:v>10.399999999999999</c:v>
                </c:pt>
                <c:pt idx="7716">
                  <c:v>10.039999999999999</c:v>
                </c:pt>
                <c:pt idx="7717">
                  <c:v>10.039999999999999</c:v>
                </c:pt>
                <c:pt idx="7718">
                  <c:v>10.039999999999999</c:v>
                </c:pt>
                <c:pt idx="7719">
                  <c:v>8.9599999999999973</c:v>
                </c:pt>
                <c:pt idx="7720">
                  <c:v>8.9599999999999973</c:v>
                </c:pt>
                <c:pt idx="7721">
                  <c:v>8.9599999999999973</c:v>
                </c:pt>
                <c:pt idx="7722">
                  <c:v>8.9599999999999973</c:v>
                </c:pt>
                <c:pt idx="7723">
                  <c:v>8.7799999999999976</c:v>
                </c:pt>
                <c:pt idx="7724">
                  <c:v>8.5999999999999979</c:v>
                </c:pt>
                <c:pt idx="7725">
                  <c:v>8.0599999999999987</c:v>
                </c:pt>
                <c:pt idx="7726">
                  <c:v>8.0599999999999987</c:v>
                </c:pt>
                <c:pt idx="7727">
                  <c:v>8.0599999999999987</c:v>
                </c:pt>
                <c:pt idx="7728">
                  <c:v>8.0599999999999987</c:v>
                </c:pt>
                <c:pt idx="7729">
                  <c:v>8.0599999999999987</c:v>
                </c:pt>
                <c:pt idx="7730">
                  <c:v>8.0599999999999987</c:v>
                </c:pt>
                <c:pt idx="7731">
                  <c:v>8.0599999999999987</c:v>
                </c:pt>
                <c:pt idx="7732">
                  <c:v>8.0599999999999987</c:v>
                </c:pt>
                <c:pt idx="7733">
                  <c:v>8.0599999999999987</c:v>
                </c:pt>
                <c:pt idx="7734">
                  <c:v>8.0599999999999987</c:v>
                </c:pt>
                <c:pt idx="7735">
                  <c:v>8.0599999999999987</c:v>
                </c:pt>
                <c:pt idx="7736">
                  <c:v>7.879999999999999</c:v>
                </c:pt>
                <c:pt idx="7737">
                  <c:v>6.98</c:v>
                </c:pt>
                <c:pt idx="7738">
                  <c:v>6.98</c:v>
                </c:pt>
                <c:pt idx="7739">
                  <c:v>6.0799999999999983</c:v>
                </c:pt>
                <c:pt idx="7740">
                  <c:v>6.0799999999999983</c:v>
                </c:pt>
                <c:pt idx="7741">
                  <c:v>6.0799999999999983</c:v>
                </c:pt>
                <c:pt idx="7742">
                  <c:v>6.0799999999999983</c:v>
                </c:pt>
                <c:pt idx="7743">
                  <c:v>14.719999999999999</c:v>
                </c:pt>
                <c:pt idx="7744">
                  <c:v>13.64</c:v>
                </c:pt>
                <c:pt idx="7745">
                  <c:v>12.02</c:v>
                </c:pt>
                <c:pt idx="7746">
                  <c:v>10.759999999999998</c:v>
                </c:pt>
                <c:pt idx="7747">
                  <c:v>9.5</c:v>
                </c:pt>
                <c:pt idx="7748">
                  <c:v>9.14</c:v>
                </c:pt>
                <c:pt idx="7749">
                  <c:v>8.4200000000000017</c:v>
                </c:pt>
                <c:pt idx="7750">
                  <c:v>7.879999999999999</c:v>
                </c:pt>
                <c:pt idx="7751">
                  <c:v>7.879999999999999</c:v>
                </c:pt>
                <c:pt idx="7752">
                  <c:v>15.079999999999998</c:v>
                </c:pt>
                <c:pt idx="7753">
                  <c:v>11.3</c:v>
                </c:pt>
                <c:pt idx="7754">
                  <c:v>10.039999999999999</c:v>
                </c:pt>
                <c:pt idx="7755">
                  <c:v>9.68</c:v>
                </c:pt>
                <c:pt idx="7756">
                  <c:v>8.4200000000000017</c:v>
                </c:pt>
                <c:pt idx="7757">
                  <c:v>8.0599999999999987</c:v>
                </c:pt>
                <c:pt idx="7758">
                  <c:v>8.0599999999999987</c:v>
                </c:pt>
                <c:pt idx="7759">
                  <c:v>7.6999999999999993</c:v>
                </c:pt>
                <c:pt idx="7760">
                  <c:v>7.6999999999999993</c:v>
                </c:pt>
                <c:pt idx="7761">
                  <c:v>7.1599999999999966</c:v>
                </c:pt>
                <c:pt idx="7762">
                  <c:v>11.3</c:v>
                </c:pt>
                <c:pt idx="7763">
                  <c:v>10.759999999999998</c:v>
                </c:pt>
                <c:pt idx="7764">
                  <c:v>10.579999999999998</c:v>
                </c:pt>
                <c:pt idx="7765">
                  <c:v>9.86</c:v>
                </c:pt>
                <c:pt idx="7766">
                  <c:v>14.54</c:v>
                </c:pt>
                <c:pt idx="7767">
                  <c:v>10.399999999999999</c:v>
                </c:pt>
                <c:pt idx="7768">
                  <c:v>15.98</c:v>
                </c:pt>
                <c:pt idx="7769">
                  <c:v>15.079999999999998</c:v>
                </c:pt>
                <c:pt idx="7770">
                  <c:v>15.079999999999998</c:v>
                </c:pt>
                <c:pt idx="7771">
                  <c:v>14</c:v>
                </c:pt>
                <c:pt idx="7772">
                  <c:v>12.920000000000002</c:v>
                </c:pt>
                <c:pt idx="7773">
                  <c:v>12.379999999999999</c:v>
                </c:pt>
                <c:pt idx="7774">
                  <c:v>12.02</c:v>
                </c:pt>
                <c:pt idx="7775">
                  <c:v>12.02</c:v>
                </c:pt>
                <c:pt idx="7776">
                  <c:v>10.940000000000001</c:v>
                </c:pt>
                <c:pt idx="7777">
                  <c:v>10.039999999999999</c:v>
                </c:pt>
                <c:pt idx="7778">
                  <c:v>10.039999999999999</c:v>
                </c:pt>
                <c:pt idx="7779">
                  <c:v>10.039999999999999</c:v>
                </c:pt>
                <c:pt idx="7780">
                  <c:v>9.68</c:v>
                </c:pt>
                <c:pt idx="7781">
                  <c:v>8.9599999999999973</c:v>
                </c:pt>
                <c:pt idx="7782">
                  <c:v>8.9599999999999973</c:v>
                </c:pt>
                <c:pt idx="7783">
                  <c:v>8.9599999999999973</c:v>
                </c:pt>
                <c:pt idx="7784">
                  <c:v>8.9599999999999973</c:v>
                </c:pt>
                <c:pt idx="7785">
                  <c:v>8.0599999999999987</c:v>
                </c:pt>
                <c:pt idx="7786">
                  <c:v>8.0599999999999987</c:v>
                </c:pt>
                <c:pt idx="7787">
                  <c:v>8.0599999999999987</c:v>
                </c:pt>
                <c:pt idx="7788">
                  <c:v>6.98</c:v>
                </c:pt>
                <c:pt idx="7789">
                  <c:v>6.98</c:v>
                </c:pt>
                <c:pt idx="7790">
                  <c:v>6.98</c:v>
                </c:pt>
                <c:pt idx="7791">
                  <c:v>6.98</c:v>
                </c:pt>
                <c:pt idx="7792">
                  <c:v>6.98</c:v>
                </c:pt>
                <c:pt idx="7793">
                  <c:v>6.98</c:v>
                </c:pt>
                <c:pt idx="7794">
                  <c:v>6.98</c:v>
                </c:pt>
                <c:pt idx="7795">
                  <c:v>6.98</c:v>
                </c:pt>
                <c:pt idx="7796">
                  <c:v>6.98</c:v>
                </c:pt>
                <c:pt idx="7797">
                  <c:v>6.0799999999999983</c:v>
                </c:pt>
                <c:pt idx="7798">
                  <c:v>6.0799999999999983</c:v>
                </c:pt>
                <c:pt idx="7799">
                  <c:v>6.0799999999999983</c:v>
                </c:pt>
                <c:pt idx="7800">
                  <c:v>6.0799999999999983</c:v>
                </c:pt>
                <c:pt idx="7801">
                  <c:v>6.0799999999999983</c:v>
                </c:pt>
                <c:pt idx="7802">
                  <c:v>6.0799999999999983</c:v>
                </c:pt>
                <c:pt idx="7803">
                  <c:v>6.0799999999999983</c:v>
                </c:pt>
                <c:pt idx="7804">
                  <c:v>5</c:v>
                </c:pt>
                <c:pt idx="7805">
                  <c:v>5</c:v>
                </c:pt>
                <c:pt idx="7806">
                  <c:v>5</c:v>
                </c:pt>
                <c:pt idx="7807">
                  <c:v>5</c:v>
                </c:pt>
                <c:pt idx="7808">
                  <c:v>5</c:v>
                </c:pt>
                <c:pt idx="7809">
                  <c:v>5</c:v>
                </c:pt>
                <c:pt idx="7810">
                  <c:v>3.9200000000000017</c:v>
                </c:pt>
                <c:pt idx="7811">
                  <c:v>12.379999999999999</c:v>
                </c:pt>
                <c:pt idx="7812">
                  <c:v>10.579999999999998</c:v>
                </c:pt>
                <c:pt idx="7813">
                  <c:v>10.219999999999999</c:v>
                </c:pt>
                <c:pt idx="7814">
                  <c:v>10.039999999999999</c:v>
                </c:pt>
                <c:pt idx="7815">
                  <c:v>8.5999999999999979</c:v>
                </c:pt>
                <c:pt idx="7816">
                  <c:v>7.6999999999999993</c:v>
                </c:pt>
                <c:pt idx="7817">
                  <c:v>7.34</c:v>
                </c:pt>
                <c:pt idx="7818">
                  <c:v>10.399999999999999</c:v>
                </c:pt>
                <c:pt idx="7819">
                  <c:v>7.6999999999999993</c:v>
                </c:pt>
                <c:pt idx="7820">
                  <c:v>6.4400000000000013</c:v>
                </c:pt>
                <c:pt idx="7821">
                  <c:v>5.7199999999999989</c:v>
                </c:pt>
                <c:pt idx="7822">
                  <c:v>9.86</c:v>
                </c:pt>
                <c:pt idx="7823">
                  <c:v>8.5999999999999979</c:v>
                </c:pt>
                <c:pt idx="7824">
                  <c:v>6.98</c:v>
                </c:pt>
                <c:pt idx="7825">
                  <c:v>6.4400000000000013</c:v>
                </c:pt>
                <c:pt idx="7826">
                  <c:v>10.039999999999999</c:v>
                </c:pt>
                <c:pt idx="7827">
                  <c:v>9.68</c:v>
                </c:pt>
                <c:pt idx="7828">
                  <c:v>8.0599999999999987</c:v>
                </c:pt>
                <c:pt idx="7829">
                  <c:v>11.3</c:v>
                </c:pt>
                <c:pt idx="7830">
                  <c:v>7.879999999999999</c:v>
                </c:pt>
                <c:pt idx="7831">
                  <c:v>6.8000000000000007</c:v>
                </c:pt>
                <c:pt idx="7832">
                  <c:v>6.620000000000001</c:v>
                </c:pt>
                <c:pt idx="7833">
                  <c:v>6.4400000000000013</c:v>
                </c:pt>
                <c:pt idx="7834">
                  <c:v>5.7199999999999989</c:v>
                </c:pt>
                <c:pt idx="7835">
                  <c:v>15.079999999999998</c:v>
                </c:pt>
                <c:pt idx="7836">
                  <c:v>12.920000000000002</c:v>
                </c:pt>
                <c:pt idx="7837">
                  <c:v>10.940000000000001</c:v>
                </c:pt>
                <c:pt idx="7838">
                  <c:v>10.940000000000001</c:v>
                </c:pt>
                <c:pt idx="7839">
                  <c:v>10.940000000000001</c:v>
                </c:pt>
                <c:pt idx="7840">
                  <c:v>10.940000000000001</c:v>
                </c:pt>
                <c:pt idx="7841">
                  <c:v>10.039999999999999</c:v>
                </c:pt>
                <c:pt idx="7842">
                  <c:v>9.68</c:v>
                </c:pt>
                <c:pt idx="7843">
                  <c:v>8.9599999999999973</c:v>
                </c:pt>
                <c:pt idx="7844">
                  <c:v>8.9599999999999973</c:v>
                </c:pt>
                <c:pt idx="7845">
                  <c:v>8.9599999999999973</c:v>
                </c:pt>
                <c:pt idx="7846">
                  <c:v>8.0599999999999987</c:v>
                </c:pt>
                <c:pt idx="7847">
                  <c:v>8.0599999999999987</c:v>
                </c:pt>
                <c:pt idx="7848">
                  <c:v>8.0599999999999987</c:v>
                </c:pt>
                <c:pt idx="7849">
                  <c:v>8.0599999999999987</c:v>
                </c:pt>
                <c:pt idx="7850">
                  <c:v>7.6999999999999993</c:v>
                </c:pt>
                <c:pt idx="7851">
                  <c:v>6.98</c:v>
                </c:pt>
                <c:pt idx="7852">
                  <c:v>6.98</c:v>
                </c:pt>
                <c:pt idx="7853">
                  <c:v>6.98</c:v>
                </c:pt>
                <c:pt idx="7854">
                  <c:v>6.98</c:v>
                </c:pt>
                <c:pt idx="7855">
                  <c:v>6.98</c:v>
                </c:pt>
                <c:pt idx="7856">
                  <c:v>6.98</c:v>
                </c:pt>
                <c:pt idx="7857">
                  <c:v>6.0799999999999983</c:v>
                </c:pt>
                <c:pt idx="7858">
                  <c:v>6.0799999999999983</c:v>
                </c:pt>
                <c:pt idx="7859">
                  <c:v>6.0799999999999983</c:v>
                </c:pt>
                <c:pt idx="7860">
                  <c:v>6.0799999999999983</c:v>
                </c:pt>
                <c:pt idx="7861">
                  <c:v>6.0799999999999983</c:v>
                </c:pt>
                <c:pt idx="7862">
                  <c:v>6.0799999999999983</c:v>
                </c:pt>
                <c:pt idx="7863">
                  <c:v>6.0799999999999983</c:v>
                </c:pt>
                <c:pt idx="7864">
                  <c:v>6.0799999999999983</c:v>
                </c:pt>
                <c:pt idx="7865">
                  <c:v>6.0799999999999983</c:v>
                </c:pt>
                <c:pt idx="7866">
                  <c:v>6.0799999999999983</c:v>
                </c:pt>
                <c:pt idx="7867">
                  <c:v>6.0799999999999983</c:v>
                </c:pt>
                <c:pt idx="7868">
                  <c:v>5</c:v>
                </c:pt>
                <c:pt idx="7869">
                  <c:v>5</c:v>
                </c:pt>
                <c:pt idx="7870">
                  <c:v>5</c:v>
                </c:pt>
                <c:pt idx="7871">
                  <c:v>5</c:v>
                </c:pt>
                <c:pt idx="7872">
                  <c:v>5</c:v>
                </c:pt>
                <c:pt idx="7873">
                  <c:v>5</c:v>
                </c:pt>
                <c:pt idx="7874">
                  <c:v>5</c:v>
                </c:pt>
                <c:pt idx="7875">
                  <c:v>5</c:v>
                </c:pt>
                <c:pt idx="7876">
                  <c:v>5</c:v>
                </c:pt>
                <c:pt idx="7877">
                  <c:v>5</c:v>
                </c:pt>
                <c:pt idx="7878">
                  <c:v>3.9200000000000017</c:v>
                </c:pt>
                <c:pt idx="7879">
                  <c:v>3.9200000000000017</c:v>
                </c:pt>
                <c:pt idx="7880">
                  <c:v>3.9200000000000017</c:v>
                </c:pt>
                <c:pt idx="7881">
                  <c:v>3.9200000000000017</c:v>
                </c:pt>
                <c:pt idx="7882">
                  <c:v>3.019999999999996</c:v>
                </c:pt>
                <c:pt idx="7883">
                  <c:v>5.7199999999999989</c:v>
                </c:pt>
                <c:pt idx="7884">
                  <c:v>9.14</c:v>
                </c:pt>
                <c:pt idx="7885">
                  <c:v>7.52</c:v>
                </c:pt>
                <c:pt idx="7886">
                  <c:v>12.02</c:v>
                </c:pt>
                <c:pt idx="7887">
                  <c:v>12.02</c:v>
                </c:pt>
                <c:pt idx="7888">
                  <c:v>12.02</c:v>
                </c:pt>
                <c:pt idx="7889">
                  <c:v>9.68</c:v>
                </c:pt>
                <c:pt idx="7890">
                  <c:v>17.96</c:v>
                </c:pt>
                <c:pt idx="7891">
                  <c:v>14</c:v>
                </c:pt>
                <c:pt idx="7892">
                  <c:v>10.940000000000001</c:v>
                </c:pt>
                <c:pt idx="7893">
                  <c:v>10.940000000000001</c:v>
                </c:pt>
                <c:pt idx="7894">
                  <c:v>10.940000000000001</c:v>
                </c:pt>
                <c:pt idx="7895">
                  <c:v>10.039999999999999</c:v>
                </c:pt>
                <c:pt idx="7896">
                  <c:v>8.9599999999999973</c:v>
                </c:pt>
                <c:pt idx="7897">
                  <c:v>8.0599999999999987</c:v>
                </c:pt>
                <c:pt idx="7898">
                  <c:v>8.0599999999999987</c:v>
                </c:pt>
                <c:pt idx="7899">
                  <c:v>8.0599999999999987</c:v>
                </c:pt>
                <c:pt idx="7900">
                  <c:v>8.0599999999999987</c:v>
                </c:pt>
                <c:pt idx="7901">
                  <c:v>6.98</c:v>
                </c:pt>
                <c:pt idx="7902">
                  <c:v>6.98</c:v>
                </c:pt>
                <c:pt idx="7903">
                  <c:v>6.98</c:v>
                </c:pt>
                <c:pt idx="7904">
                  <c:v>6.98</c:v>
                </c:pt>
                <c:pt idx="7905">
                  <c:v>6.0799999999999983</c:v>
                </c:pt>
                <c:pt idx="7906">
                  <c:v>6.0799999999999983</c:v>
                </c:pt>
                <c:pt idx="7907">
                  <c:v>6.0799999999999983</c:v>
                </c:pt>
                <c:pt idx="7908">
                  <c:v>6.0799999999999983</c:v>
                </c:pt>
                <c:pt idx="7909">
                  <c:v>6.0799999999999983</c:v>
                </c:pt>
                <c:pt idx="7910">
                  <c:v>6.0799999999999983</c:v>
                </c:pt>
                <c:pt idx="7911">
                  <c:v>6.0799999999999983</c:v>
                </c:pt>
                <c:pt idx="7912">
                  <c:v>6.0799999999999983</c:v>
                </c:pt>
                <c:pt idx="7913">
                  <c:v>6.0799999999999983</c:v>
                </c:pt>
                <c:pt idx="7914">
                  <c:v>6.0799999999999983</c:v>
                </c:pt>
                <c:pt idx="7915">
                  <c:v>6.0799999999999983</c:v>
                </c:pt>
                <c:pt idx="7916">
                  <c:v>6.0799999999999983</c:v>
                </c:pt>
                <c:pt idx="7917">
                  <c:v>6.0799999999999983</c:v>
                </c:pt>
                <c:pt idx="7918">
                  <c:v>6.0799999999999983</c:v>
                </c:pt>
                <c:pt idx="7919">
                  <c:v>6.0799999999999983</c:v>
                </c:pt>
                <c:pt idx="7920">
                  <c:v>5.5399999999999991</c:v>
                </c:pt>
                <c:pt idx="7921">
                  <c:v>5</c:v>
                </c:pt>
                <c:pt idx="7922">
                  <c:v>5</c:v>
                </c:pt>
                <c:pt idx="7923">
                  <c:v>5</c:v>
                </c:pt>
                <c:pt idx="7924">
                  <c:v>5</c:v>
                </c:pt>
                <c:pt idx="7925">
                  <c:v>5</c:v>
                </c:pt>
                <c:pt idx="7926">
                  <c:v>5</c:v>
                </c:pt>
                <c:pt idx="7927">
                  <c:v>5</c:v>
                </c:pt>
                <c:pt idx="7928">
                  <c:v>5</c:v>
                </c:pt>
                <c:pt idx="7929">
                  <c:v>5</c:v>
                </c:pt>
                <c:pt idx="7930">
                  <c:v>3.9200000000000017</c:v>
                </c:pt>
                <c:pt idx="7931">
                  <c:v>3.9200000000000017</c:v>
                </c:pt>
                <c:pt idx="7932">
                  <c:v>3.9200000000000017</c:v>
                </c:pt>
                <c:pt idx="7933">
                  <c:v>3.9200000000000017</c:v>
                </c:pt>
                <c:pt idx="7934">
                  <c:v>3.9200000000000017</c:v>
                </c:pt>
                <c:pt idx="7935">
                  <c:v>3.9200000000000017</c:v>
                </c:pt>
                <c:pt idx="7936">
                  <c:v>3.9200000000000017</c:v>
                </c:pt>
                <c:pt idx="7937">
                  <c:v>3.9200000000000017</c:v>
                </c:pt>
                <c:pt idx="7938">
                  <c:v>3.019999999999996</c:v>
                </c:pt>
                <c:pt idx="7939">
                  <c:v>3.019999999999996</c:v>
                </c:pt>
                <c:pt idx="7940">
                  <c:v>3.019999999999996</c:v>
                </c:pt>
                <c:pt idx="7941">
                  <c:v>3.019999999999996</c:v>
                </c:pt>
                <c:pt idx="7942">
                  <c:v>1.0399999999999991</c:v>
                </c:pt>
                <c:pt idx="7943">
                  <c:v>10.579999999999998</c:v>
                </c:pt>
                <c:pt idx="7944">
                  <c:v>8.4200000000000017</c:v>
                </c:pt>
                <c:pt idx="7945">
                  <c:v>7.52</c:v>
                </c:pt>
                <c:pt idx="7946">
                  <c:v>11.3</c:v>
                </c:pt>
                <c:pt idx="7947">
                  <c:v>9.68</c:v>
                </c:pt>
                <c:pt idx="7948">
                  <c:v>6.4400000000000013</c:v>
                </c:pt>
                <c:pt idx="7949">
                  <c:v>4.6400000000000006</c:v>
                </c:pt>
                <c:pt idx="7950">
                  <c:v>10.399999999999999</c:v>
                </c:pt>
                <c:pt idx="7951">
                  <c:v>10.039999999999999</c:v>
                </c:pt>
                <c:pt idx="7952">
                  <c:v>8.4200000000000017</c:v>
                </c:pt>
                <c:pt idx="7953">
                  <c:v>12.02</c:v>
                </c:pt>
                <c:pt idx="7954">
                  <c:v>10.940000000000001</c:v>
                </c:pt>
                <c:pt idx="7955">
                  <c:v>10.039999999999999</c:v>
                </c:pt>
                <c:pt idx="7956">
                  <c:v>9.68</c:v>
                </c:pt>
                <c:pt idx="7957">
                  <c:v>8.9599999999999973</c:v>
                </c:pt>
                <c:pt idx="7958">
                  <c:v>8.9599999999999973</c:v>
                </c:pt>
                <c:pt idx="7959">
                  <c:v>8.0599999999999987</c:v>
                </c:pt>
                <c:pt idx="7960">
                  <c:v>6.98</c:v>
                </c:pt>
                <c:pt idx="7961">
                  <c:v>6.98</c:v>
                </c:pt>
                <c:pt idx="7962">
                  <c:v>6.0799999999999983</c:v>
                </c:pt>
                <c:pt idx="7963">
                  <c:v>6.0799999999999983</c:v>
                </c:pt>
                <c:pt idx="7964">
                  <c:v>6.0799999999999983</c:v>
                </c:pt>
                <c:pt idx="7965">
                  <c:v>6.0799999999999983</c:v>
                </c:pt>
                <c:pt idx="7966">
                  <c:v>6.0799999999999983</c:v>
                </c:pt>
                <c:pt idx="7967">
                  <c:v>6.0799999999999983</c:v>
                </c:pt>
                <c:pt idx="7968">
                  <c:v>5</c:v>
                </c:pt>
                <c:pt idx="7969">
                  <c:v>5</c:v>
                </c:pt>
                <c:pt idx="7970">
                  <c:v>5</c:v>
                </c:pt>
                <c:pt idx="7971">
                  <c:v>5</c:v>
                </c:pt>
                <c:pt idx="7972">
                  <c:v>5</c:v>
                </c:pt>
                <c:pt idx="7973">
                  <c:v>5</c:v>
                </c:pt>
                <c:pt idx="7974">
                  <c:v>5</c:v>
                </c:pt>
                <c:pt idx="7975">
                  <c:v>5</c:v>
                </c:pt>
                <c:pt idx="7976">
                  <c:v>5</c:v>
                </c:pt>
                <c:pt idx="7977">
                  <c:v>5</c:v>
                </c:pt>
                <c:pt idx="7978">
                  <c:v>5</c:v>
                </c:pt>
                <c:pt idx="7979">
                  <c:v>5</c:v>
                </c:pt>
                <c:pt idx="7980">
                  <c:v>4.6400000000000006</c:v>
                </c:pt>
                <c:pt idx="7981">
                  <c:v>4.2799999999999976</c:v>
                </c:pt>
                <c:pt idx="7982">
                  <c:v>3.9200000000000017</c:v>
                </c:pt>
                <c:pt idx="7983">
                  <c:v>3.9200000000000017</c:v>
                </c:pt>
                <c:pt idx="7984">
                  <c:v>3.9200000000000017</c:v>
                </c:pt>
                <c:pt idx="7985">
                  <c:v>3.9200000000000017</c:v>
                </c:pt>
                <c:pt idx="7986">
                  <c:v>3.9200000000000017</c:v>
                </c:pt>
                <c:pt idx="7987">
                  <c:v>3.9200000000000017</c:v>
                </c:pt>
                <c:pt idx="7988">
                  <c:v>3.9200000000000017</c:v>
                </c:pt>
                <c:pt idx="7989">
                  <c:v>3.019999999999996</c:v>
                </c:pt>
                <c:pt idx="7990">
                  <c:v>-3.9999999999999147E-2</c:v>
                </c:pt>
                <c:pt idx="7991">
                  <c:v>9.32</c:v>
                </c:pt>
                <c:pt idx="7992">
                  <c:v>3.1999999999999993</c:v>
                </c:pt>
                <c:pt idx="7993">
                  <c:v>15.079999999999998</c:v>
                </c:pt>
                <c:pt idx="7994">
                  <c:v>10.940000000000001</c:v>
                </c:pt>
                <c:pt idx="7995">
                  <c:v>10.039999999999999</c:v>
                </c:pt>
                <c:pt idx="7996">
                  <c:v>8.9599999999999973</c:v>
                </c:pt>
                <c:pt idx="7997">
                  <c:v>8.9599999999999973</c:v>
                </c:pt>
                <c:pt idx="7998">
                  <c:v>6.98</c:v>
                </c:pt>
                <c:pt idx="7999">
                  <c:v>6.98</c:v>
                </c:pt>
                <c:pt idx="8000">
                  <c:v>6.0799999999999983</c:v>
                </c:pt>
                <c:pt idx="8001">
                  <c:v>6.0799999999999983</c:v>
                </c:pt>
                <c:pt idx="8002">
                  <c:v>6.0799999999999983</c:v>
                </c:pt>
                <c:pt idx="8003">
                  <c:v>6.0799999999999983</c:v>
                </c:pt>
                <c:pt idx="8004">
                  <c:v>6.0799999999999983</c:v>
                </c:pt>
                <c:pt idx="8005">
                  <c:v>5</c:v>
                </c:pt>
                <c:pt idx="8006">
                  <c:v>5</c:v>
                </c:pt>
                <c:pt idx="8007">
                  <c:v>5</c:v>
                </c:pt>
                <c:pt idx="8008">
                  <c:v>5</c:v>
                </c:pt>
                <c:pt idx="8009">
                  <c:v>5</c:v>
                </c:pt>
                <c:pt idx="8010">
                  <c:v>5</c:v>
                </c:pt>
                <c:pt idx="8011">
                  <c:v>5</c:v>
                </c:pt>
                <c:pt idx="8012">
                  <c:v>5</c:v>
                </c:pt>
                <c:pt idx="8013">
                  <c:v>3.9200000000000017</c:v>
                </c:pt>
                <c:pt idx="8014">
                  <c:v>3.9200000000000017</c:v>
                </c:pt>
                <c:pt idx="8015">
                  <c:v>3.9200000000000017</c:v>
                </c:pt>
                <c:pt idx="8016">
                  <c:v>3.9200000000000017</c:v>
                </c:pt>
                <c:pt idx="8017">
                  <c:v>3.9200000000000017</c:v>
                </c:pt>
                <c:pt idx="8018">
                  <c:v>3.9200000000000017</c:v>
                </c:pt>
                <c:pt idx="8019">
                  <c:v>3.019999999999996</c:v>
                </c:pt>
                <c:pt idx="8020">
                  <c:v>3.019999999999996</c:v>
                </c:pt>
                <c:pt idx="8021">
                  <c:v>3.019999999999996</c:v>
                </c:pt>
                <c:pt idx="8022">
                  <c:v>1.9400000000000013</c:v>
                </c:pt>
                <c:pt idx="8023">
                  <c:v>1.9400000000000013</c:v>
                </c:pt>
                <c:pt idx="8024">
                  <c:v>1.9400000000000013</c:v>
                </c:pt>
                <c:pt idx="8025">
                  <c:v>1.9400000000000013</c:v>
                </c:pt>
                <c:pt idx="8026">
                  <c:v>1.9400000000000013</c:v>
                </c:pt>
                <c:pt idx="8027">
                  <c:v>1.9400000000000013</c:v>
                </c:pt>
                <c:pt idx="8028">
                  <c:v>1.9400000000000013</c:v>
                </c:pt>
                <c:pt idx="8029">
                  <c:v>1.9400000000000013</c:v>
                </c:pt>
                <c:pt idx="8030">
                  <c:v>1.9400000000000013</c:v>
                </c:pt>
                <c:pt idx="8031">
                  <c:v>7.1599999999999966</c:v>
                </c:pt>
                <c:pt idx="8032">
                  <c:v>4.4599999999999973</c:v>
                </c:pt>
                <c:pt idx="8033">
                  <c:v>4.82</c:v>
                </c:pt>
                <c:pt idx="8034">
                  <c:v>4.4599999999999973</c:v>
                </c:pt>
                <c:pt idx="8035">
                  <c:v>4.2799999999999976</c:v>
                </c:pt>
                <c:pt idx="8036">
                  <c:v>6.259999999999998</c:v>
                </c:pt>
                <c:pt idx="8037">
                  <c:v>1.9400000000000013</c:v>
                </c:pt>
                <c:pt idx="8038">
                  <c:v>8.9599999999999973</c:v>
                </c:pt>
                <c:pt idx="8039">
                  <c:v>8.9599999999999973</c:v>
                </c:pt>
                <c:pt idx="8040">
                  <c:v>8.9599999999999973</c:v>
                </c:pt>
                <c:pt idx="8041">
                  <c:v>6.98</c:v>
                </c:pt>
                <c:pt idx="8042">
                  <c:v>6.0799999999999983</c:v>
                </c:pt>
                <c:pt idx="8043">
                  <c:v>6.0799999999999983</c:v>
                </c:pt>
                <c:pt idx="8044">
                  <c:v>6.0799999999999983</c:v>
                </c:pt>
                <c:pt idx="8045">
                  <c:v>6.0799999999999983</c:v>
                </c:pt>
                <c:pt idx="8046">
                  <c:v>5</c:v>
                </c:pt>
                <c:pt idx="8047">
                  <c:v>5</c:v>
                </c:pt>
                <c:pt idx="8048">
                  <c:v>5</c:v>
                </c:pt>
                <c:pt idx="8049">
                  <c:v>5</c:v>
                </c:pt>
                <c:pt idx="8050">
                  <c:v>5</c:v>
                </c:pt>
                <c:pt idx="8051">
                  <c:v>3.9200000000000017</c:v>
                </c:pt>
                <c:pt idx="8052">
                  <c:v>3.9200000000000017</c:v>
                </c:pt>
                <c:pt idx="8053">
                  <c:v>3.9200000000000017</c:v>
                </c:pt>
                <c:pt idx="8054">
                  <c:v>3.9200000000000017</c:v>
                </c:pt>
                <c:pt idx="8055">
                  <c:v>3.9200000000000017</c:v>
                </c:pt>
                <c:pt idx="8056">
                  <c:v>3.9200000000000017</c:v>
                </c:pt>
                <c:pt idx="8057">
                  <c:v>3.9200000000000017</c:v>
                </c:pt>
                <c:pt idx="8058">
                  <c:v>3.9200000000000017</c:v>
                </c:pt>
                <c:pt idx="8059">
                  <c:v>3.9200000000000017</c:v>
                </c:pt>
                <c:pt idx="8060">
                  <c:v>3.9200000000000017</c:v>
                </c:pt>
                <c:pt idx="8061">
                  <c:v>3.019999999999996</c:v>
                </c:pt>
                <c:pt idx="8062">
                  <c:v>3.019999999999996</c:v>
                </c:pt>
                <c:pt idx="8063">
                  <c:v>3.019999999999996</c:v>
                </c:pt>
                <c:pt idx="8064">
                  <c:v>3.019999999999996</c:v>
                </c:pt>
                <c:pt idx="8065">
                  <c:v>3.019999999999996</c:v>
                </c:pt>
                <c:pt idx="8066">
                  <c:v>3.019999999999996</c:v>
                </c:pt>
                <c:pt idx="8067">
                  <c:v>3.019999999999996</c:v>
                </c:pt>
                <c:pt idx="8068">
                  <c:v>3.019999999999996</c:v>
                </c:pt>
                <c:pt idx="8069">
                  <c:v>3.019999999999996</c:v>
                </c:pt>
                <c:pt idx="8070">
                  <c:v>3.019999999999996</c:v>
                </c:pt>
                <c:pt idx="8071">
                  <c:v>3.019999999999996</c:v>
                </c:pt>
                <c:pt idx="8072">
                  <c:v>1.9400000000000013</c:v>
                </c:pt>
                <c:pt idx="8073">
                  <c:v>1.9400000000000013</c:v>
                </c:pt>
                <c:pt idx="8074">
                  <c:v>1.9400000000000013</c:v>
                </c:pt>
                <c:pt idx="8075">
                  <c:v>1.9400000000000013</c:v>
                </c:pt>
                <c:pt idx="8076">
                  <c:v>1.9400000000000013</c:v>
                </c:pt>
                <c:pt idx="8077">
                  <c:v>1.9400000000000013</c:v>
                </c:pt>
                <c:pt idx="8078">
                  <c:v>1.0399999999999991</c:v>
                </c:pt>
                <c:pt idx="8079">
                  <c:v>5.18</c:v>
                </c:pt>
                <c:pt idx="8080">
                  <c:v>1.5800000000000018</c:v>
                </c:pt>
                <c:pt idx="8081">
                  <c:v>-0.21999999999999886</c:v>
                </c:pt>
                <c:pt idx="8082">
                  <c:v>4.2799999999999976</c:v>
                </c:pt>
                <c:pt idx="8083">
                  <c:v>3.740000000000002</c:v>
                </c:pt>
                <c:pt idx="8084">
                  <c:v>8.9599999999999973</c:v>
                </c:pt>
                <c:pt idx="8085">
                  <c:v>8.0599999999999987</c:v>
                </c:pt>
                <c:pt idx="8086">
                  <c:v>8.0599999999999987</c:v>
                </c:pt>
                <c:pt idx="8087">
                  <c:v>6.98</c:v>
                </c:pt>
                <c:pt idx="8088">
                  <c:v>6.98</c:v>
                </c:pt>
                <c:pt idx="8089">
                  <c:v>6.98</c:v>
                </c:pt>
                <c:pt idx="8090">
                  <c:v>5.8999999999999986</c:v>
                </c:pt>
                <c:pt idx="8091">
                  <c:v>5</c:v>
                </c:pt>
                <c:pt idx="8092">
                  <c:v>5</c:v>
                </c:pt>
                <c:pt idx="8093">
                  <c:v>5</c:v>
                </c:pt>
                <c:pt idx="8094">
                  <c:v>3.9200000000000017</c:v>
                </c:pt>
                <c:pt idx="8095">
                  <c:v>3.9200000000000017</c:v>
                </c:pt>
                <c:pt idx="8096">
                  <c:v>3.9200000000000017</c:v>
                </c:pt>
                <c:pt idx="8097">
                  <c:v>3.9200000000000017</c:v>
                </c:pt>
                <c:pt idx="8098">
                  <c:v>3.9200000000000017</c:v>
                </c:pt>
                <c:pt idx="8099">
                  <c:v>3.9200000000000017</c:v>
                </c:pt>
                <c:pt idx="8100">
                  <c:v>3.9200000000000017</c:v>
                </c:pt>
                <c:pt idx="8101">
                  <c:v>3.019999999999996</c:v>
                </c:pt>
                <c:pt idx="8102">
                  <c:v>3.019999999999996</c:v>
                </c:pt>
                <c:pt idx="8103">
                  <c:v>3.019999999999996</c:v>
                </c:pt>
                <c:pt idx="8104">
                  <c:v>3.019999999999996</c:v>
                </c:pt>
                <c:pt idx="8105">
                  <c:v>3.019999999999996</c:v>
                </c:pt>
                <c:pt idx="8106">
                  <c:v>3.019999999999996</c:v>
                </c:pt>
                <c:pt idx="8107">
                  <c:v>3.019999999999996</c:v>
                </c:pt>
                <c:pt idx="8108">
                  <c:v>3.019999999999996</c:v>
                </c:pt>
                <c:pt idx="8109">
                  <c:v>3.019999999999996</c:v>
                </c:pt>
                <c:pt idx="8110">
                  <c:v>3.019999999999996</c:v>
                </c:pt>
                <c:pt idx="8111">
                  <c:v>1.9400000000000013</c:v>
                </c:pt>
                <c:pt idx="8112">
                  <c:v>1.9400000000000013</c:v>
                </c:pt>
                <c:pt idx="8113">
                  <c:v>1.9400000000000013</c:v>
                </c:pt>
                <c:pt idx="8114">
                  <c:v>1.9400000000000013</c:v>
                </c:pt>
                <c:pt idx="8115">
                  <c:v>1.9400000000000013</c:v>
                </c:pt>
                <c:pt idx="8116">
                  <c:v>1.0399999999999991</c:v>
                </c:pt>
                <c:pt idx="8117">
                  <c:v>1.0399999999999991</c:v>
                </c:pt>
                <c:pt idx="8118">
                  <c:v>1.0399999999999991</c:v>
                </c:pt>
                <c:pt idx="8119">
                  <c:v>1.0399999999999991</c:v>
                </c:pt>
                <c:pt idx="8120">
                  <c:v>1.0399999999999991</c:v>
                </c:pt>
                <c:pt idx="8121">
                  <c:v>1.0399999999999991</c:v>
                </c:pt>
                <c:pt idx="8122">
                  <c:v>-3.9999999999999147E-2</c:v>
                </c:pt>
                <c:pt idx="8123">
                  <c:v>-2.9200000000000017</c:v>
                </c:pt>
                <c:pt idx="8124">
                  <c:v>3.5599999999999987</c:v>
                </c:pt>
                <c:pt idx="8125">
                  <c:v>-1.1199999999999974</c:v>
                </c:pt>
                <c:pt idx="8126">
                  <c:v>4.4599999999999973</c:v>
                </c:pt>
                <c:pt idx="8127">
                  <c:v>3.019999999999996</c:v>
                </c:pt>
                <c:pt idx="8128">
                  <c:v>5.3599999999999994</c:v>
                </c:pt>
                <c:pt idx="8129">
                  <c:v>3.740000000000002</c:v>
                </c:pt>
                <c:pt idx="8130">
                  <c:v>1.9400000000000013</c:v>
                </c:pt>
                <c:pt idx="8131">
                  <c:v>1.9400000000000013</c:v>
                </c:pt>
                <c:pt idx="8132">
                  <c:v>8.9599999999999973</c:v>
                </c:pt>
                <c:pt idx="8133">
                  <c:v>8.0599999999999987</c:v>
                </c:pt>
                <c:pt idx="8134">
                  <c:v>8.0599999999999987</c:v>
                </c:pt>
                <c:pt idx="8135">
                  <c:v>6.98</c:v>
                </c:pt>
                <c:pt idx="8136">
                  <c:v>6.0799999999999983</c:v>
                </c:pt>
                <c:pt idx="8137">
                  <c:v>6.0799999999999983</c:v>
                </c:pt>
                <c:pt idx="8138">
                  <c:v>6.0799999999999983</c:v>
                </c:pt>
                <c:pt idx="8139">
                  <c:v>6.0799999999999983</c:v>
                </c:pt>
                <c:pt idx="8140">
                  <c:v>5</c:v>
                </c:pt>
                <c:pt idx="8141">
                  <c:v>5</c:v>
                </c:pt>
                <c:pt idx="8142">
                  <c:v>3.9200000000000017</c:v>
                </c:pt>
                <c:pt idx="8143">
                  <c:v>3.9200000000000017</c:v>
                </c:pt>
                <c:pt idx="8144">
                  <c:v>3.9200000000000017</c:v>
                </c:pt>
                <c:pt idx="8145">
                  <c:v>3.9200000000000017</c:v>
                </c:pt>
                <c:pt idx="8146">
                  <c:v>3.9200000000000017</c:v>
                </c:pt>
                <c:pt idx="8147">
                  <c:v>3.9200000000000017</c:v>
                </c:pt>
                <c:pt idx="8148">
                  <c:v>3.379999999999999</c:v>
                </c:pt>
                <c:pt idx="8149">
                  <c:v>3.019999999999996</c:v>
                </c:pt>
                <c:pt idx="8150">
                  <c:v>3.019999999999996</c:v>
                </c:pt>
                <c:pt idx="8151">
                  <c:v>3.019999999999996</c:v>
                </c:pt>
                <c:pt idx="8152">
                  <c:v>3.019999999999996</c:v>
                </c:pt>
                <c:pt idx="8153">
                  <c:v>3.019999999999996</c:v>
                </c:pt>
                <c:pt idx="8154">
                  <c:v>3.019999999999996</c:v>
                </c:pt>
                <c:pt idx="8155">
                  <c:v>3.019999999999996</c:v>
                </c:pt>
                <c:pt idx="8156">
                  <c:v>3.019999999999996</c:v>
                </c:pt>
                <c:pt idx="8157">
                  <c:v>3.019999999999996</c:v>
                </c:pt>
                <c:pt idx="8158">
                  <c:v>3.019999999999996</c:v>
                </c:pt>
                <c:pt idx="8159">
                  <c:v>3.019999999999996</c:v>
                </c:pt>
                <c:pt idx="8160">
                  <c:v>1.9400000000000013</c:v>
                </c:pt>
                <c:pt idx="8161">
                  <c:v>1.9400000000000013</c:v>
                </c:pt>
                <c:pt idx="8162">
                  <c:v>1.9400000000000013</c:v>
                </c:pt>
                <c:pt idx="8163">
                  <c:v>1.9400000000000013</c:v>
                </c:pt>
                <c:pt idx="8164">
                  <c:v>1.9400000000000013</c:v>
                </c:pt>
                <c:pt idx="8165">
                  <c:v>1.9400000000000013</c:v>
                </c:pt>
                <c:pt idx="8166">
                  <c:v>1.9400000000000013</c:v>
                </c:pt>
                <c:pt idx="8167">
                  <c:v>1.0399999999999991</c:v>
                </c:pt>
                <c:pt idx="8168">
                  <c:v>1.0399999999999991</c:v>
                </c:pt>
                <c:pt idx="8169">
                  <c:v>-3.9999999999999147E-2</c:v>
                </c:pt>
                <c:pt idx="8170">
                  <c:v>-0.94000000000000483</c:v>
                </c:pt>
                <c:pt idx="8171">
                  <c:v>-0.94000000000000483</c:v>
                </c:pt>
                <c:pt idx="8172">
                  <c:v>1.759999999999998</c:v>
                </c:pt>
                <c:pt idx="8173">
                  <c:v>3.740000000000002</c:v>
                </c:pt>
                <c:pt idx="8174">
                  <c:v>4.0999999999999979</c:v>
                </c:pt>
                <c:pt idx="8175">
                  <c:v>3.5599999999999987</c:v>
                </c:pt>
                <c:pt idx="8176">
                  <c:v>3.379999999999999</c:v>
                </c:pt>
                <c:pt idx="8177">
                  <c:v>2.4800000000000004</c:v>
                </c:pt>
                <c:pt idx="8178">
                  <c:v>-1.8400000000000034</c:v>
                </c:pt>
                <c:pt idx="8179">
                  <c:v>-2.2000000000000028</c:v>
                </c:pt>
                <c:pt idx="8180">
                  <c:v>10.039999999999999</c:v>
                </c:pt>
                <c:pt idx="8181">
                  <c:v>8.0599999999999987</c:v>
                </c:pt>
                <c:pt idx="8182">
                  <c:v>6.0799999999999983</c:v>
                </c:pt>
                <c:pt idx="8183">
                  <c:v>6.0799999999999983</c:v>
                </c:pt>
                <c:pt idx="8184">
                  <c:v>5</c:v>
                </c:pt>
                <c:pt idx="8185">
                  <c:v>5</c:v>
                </c:pt>
                <c:pt idx="8186">
                  <c:v>5</c:v>
                </c:pt>
                <c:pt idx="8187">
                  <c:v>3.019999999999996</c:v>
                </c:pt>
                <c:pt idx="8188">
                  <c:v>3.019999999999996</c:v>
                </c:pt>
                <c:pt idx="8189">
                  <c:v>3.019999999999996</c:v>
                </c:pt>
                <c:pt idx="8190">
                  <c:v>1.9400000000000013</c:v>
                </c:pt>
                <c:pt idx="8191">
                  <c:v>1.9400000000000013</c:v>
                </c:pt>
                <c:pt idx="8192">
                  <c:v>1.9400000000000013</c:v>
                </c:pt>
                <c:pt idx="8193">
                  <c:v>1.9400000000000013</c:v>
                </c:pt>
                <c:pt idx="8194">
                  <c:v>1.9400000000000013</c:v>
                </c:pt>
                <c:pt idx="8195">
                  <c:v>1.9400000000000013</c:v>
                </c:pt>
                <c:pt idx="8196">
                  <c:v>1.9400000000000013</c:v>
                </c:pt>
                <c:pt idx="8197">
                  <c:v>1.0399999999999991</c:v>
                </c:pt>
                <c:pt idx="8198">
                  <c:v>1.0399999999999991</c:v>
                </c:pt>
                <c:pt idx="8199">
                  <c:v>1.0399999999999991</c:v>
                </c:pt>
                <c:pt idx="8200">
                  <c:v>1.0399999999999991</c:v>
                </c:pt>
                <c:pt idx="8201">
                  <c:v>1.0399999999999991</c:v>
                </c:pt>
                <c:pt idx="8202">
                  <c:v>1.0399999999999991</c:v>
                </c:pt>
                <c:pt idx="8203">
                  <c:v>1.0399999999999991</c:v>
                </c:pt>
                <c:pt idx="8204">
                  <c:v>1.0399999999999991</c:v>
                </c:pt>
                <c:pt idx="8205">
                  <c:v>1.0399999999999991</c:v>
                </c:pt>
                <c:pt idx="8206">
                  <c:v>1.0399999999999991</c:v>
                </c:pt>
                <c:pt idx="8207">
                  <c:v>1.0399999999999991</c:v>
                </c:pt>
                <c:pt idx="8208">
                  <c:v>-3.9999999999999147E-2</c:v>
                </c:pt>
                <c:pt idx="8209">
                  <c:v>-3.9999999999999147E-2</c:v>
                </c:pt>
                <c:pt idx="8210">
                  <c:v>-3.9999999999999147E-2</c:v>
                </c:pt>
                <c:pt idx="8211">
                  <c:v>-3.9999999999999147E-2</c:v>
                </c:pt>
                <c:pt idx="8212">
                  <c:v>-3.9999999999999147E-2</c:v>
                </c:pt>
                <c:pt idx="8213">
                  <c:v>-3.9999999999999147E-2</c:v>
                </c:pt>
                <c:pt idx="8214">
                  <c:v>-3.9999999999999147E-2</c:v>
                </c:pt>
                <c:pt idx="8215">
                  <c:v>-0.94000000000000483</c:v>
                </c:pt>
                <c:pt idx="8216">
                  <c:v>-2.019999999999996</c:v>
                </c:pt>
                <c:pt idx="8217">
                  <c:v>-2.019999999999996</c:v>
                </c:pt>
                <c:pt idx="8218">
                  <c:v>0.68000000000000327</c:v>
                </c:pt>
                <c:pt idx="8219">
                  <c:v>0.5</c:v>
                </c:pt>
                <c:pt idx="8220">
                  <c:v>8.7799999999999976</c:v>
                </c:pt>
                <c:pt idx="8221">
                  <c:v>1.2199999999999953</c:v>
                </c:pt>
                <c:pt idx="8222">
                  <c:v>-1.3000000000000043</c:v>
                </c:pt>
                <c:pt idx="8223">
                  <c:v>0.85999999999999943</c:v>
                </c:pt>
                <c:pt idx="8224">
                  <c:v>6.98</c:v>
                </c:pt>
                <c:pt idx="8225">
                  <c:v>6.98</c:v>
                </c:pt>
                <c:pt idx="8226">
                  <c:v>5</c:v>
                </c:pt>
                <c:pt idx="8227">
                  <c:v>3.9200000000000017</c:v>
                </c:pt>
                <c:pt idx="8228">
                  <c:v>3.019999999999996</c:v>
                </c:pt>
                <c:pt idx="8229">
                  <c:v>3.019999999999996</c:v>
                </c:pt>
                <c:pt idx="8230">
                  <c:v>1.9400000000000013</c:v>
                </c:pt>
                <c:pt idx="8231">
                  <c:v>1.9400000000000013</c:v>
                </c:pt>
                <c:pt idx="8232">
                  <c:v>1.0399999999999991</c:v>
                </c:pt>
                <c:pt idx="8233">
                  <c:v>1.0399999999999991</c:v>
                </c:pt>
                <c:pt idx="8234">
                  <c:v>1.0399999999999991</c:v>
                </c:pt>
                <c:pt idx="8235">
                  <c:v>1.0399999999999991</c:v>
                </c:pt>
                <c:pt idx="8236">
                  <c:v>-3.9999999999999147E-2</c:v>
                </c:pt>
                <c:pt idx="8237">
                  <c:v>-3.9999999999999147E-2</c:v>
                </c:pt>
                <c:pt idx="8238">
                  <c:v>-3.9999999999999147E-2</c:v>
                </c:pt>
                <c:pt idx="8239">
                  <c:v>-3.9999999999999147E-2</c:v>
                </c:pt>
                <c:pt idx="8240">
                  <c:v>-3.9999999999999147E-2</c:v>
                </c:pt>
                <c:pt idx="8241">
                  <c:v>-3.9999999999999147E-2</c:v>
                </c:pt>
                <c:pt idx="8242">
                  <c:v>-3.9999999999999147E-2</c:v>
                </c:pt>
                <c:pt idx="8243">
                  <c:v>-3.9999999999999147E-2</c:v>
                </c:pt>
                <c:pt idx="8244">
                  <c:v>-3.9999999999999147E-2</c:v>
                </c:pt>
                <c:pt idx="8245">
                  <c:v>-3.9999999999999147E-2</c:v>
                </c:pt>
                <c:pt idx="8246">
                  <c:v>-0.94000000000000483</c:v>
                </c:pt>
                <c:pt idx="8247">
                  <c:v>-0.94000000000000483</c:v>
                </c:pt>
                <c:pt idx="8248">
                  <c:v>-0.94000000000000483</c:v>
                </c:pt>
                <c:pt idx="8249">
                  <c:v>-0.94000000000000483</c:v>
                </c:pt>
                <c:pt idx="8250">
                  <c:v>-0.94000000000000483</c:v>
                </c:pt>
                <c:pt idx="8251">
                  <c:v>-0.94000000000000483</c:v>
                </c:pt>
                <c:pt idx="8252">
                  <c:v>-0.94000000000000483</c:v>
                </c:pt>
                <c:pt idx="8253">
                  <c:v>-1.8400000000000034</c:v>
                </c:pt>
                <c:pt idx="8254">
                  <c:v>-2.019999999999996</c:v>
                </c:pt>
                <c:pt idx="8255">
                  <c:v>-2.019999999999996</c:v>
                </c:pt>
                <c:pt idx="8256">
                  <c:v>-2.019999999999996</c:v>
                </c:pt>
                <c:pt idx="8257">
                  <c:v>-2.019999999999996</c:v>
                </c:pt>
                <c:pt idx="8258">
                  <c:v>-2.3800000000000026</c:v>
                </c:pt>
                <c:pt idx="8259">
                  <c:v>-2.9200000000000017</c:v>
                </c:pt>
                <c:pt idx="8260">
                  <c:v>8.5999999999999979</c:v>
                </c:pt>
                <c:pt idx="8261">
                  <c:v>-3.9999999999999147E-2</c:v>
                </c:pt>
                <c:pt idx="8262">
                  <c:v>-1.480000000000004</c:v>
                </c:pt>
                <c:pt idx="8263">
                  <c:v>1.0399999999999991</c:v>
                </c:pt>
                <c:pt idx="8264">
                  <c:v>0.5</c:v>
                </c:pt>
                <c:pt idx="8265">
                  <c:v>-0.5800000000000054</c:v>
                </c:pt>
                <c:pt idx="8266">
                  <c:v>5.8999999999999986</c:v>
                </c:pt>
                <c:pt idx="8267">
                  <c:v>0.31999999999999673</c:v>
                </c:pt>
                <c:pt idx="8268">
                  <c:v>3.379999999999999</c:v>
                </c:pt>
                <c:pt idx="8269">
                  <c:v>-3.9999999999999147E-2</c:v>
                </c:pt>
                <c:pt idx="8270">
                  <c:v>8.9599999999999973</c:v>
                </c:pt>
                <c:pt idx="8271">
                  <c:v>6.0799999999999983</c:v>
                </c:pt>
                <c:pt idx="8272">
                  <c:v>3.019999999999996</c:v>
                </c:pt>
                <c:pt idx="8273">
                  <c:v>1.9400000000000013</c:v>
                </c:pt>
                <c:pt idx="8274">
                  <c:v>1.9400000000000013</c:v>
                </c:pt>
                <c:pt idx="8275">
                  <c:v>1.9400000000000013</c:v>
                </c:pt>
                <c:pt idx="8276">
                  <c:v>1.0399999999999991</c:v>
                </c:pt>
                <c:pt idx="8277">
                  <c:v>1.0399999999999991</c:v>
                </c:pt>
                <c:pt idx="8278">
                  <c:v>1.0399999999999991</c:v>
                </c:pt>
                <c:pt idx="8279">
                  <c:v>1.0399999999999991</c:v>
                </c:pt>
                <c:pt idx="8280">
                  <c:v>1.0399999999999991</c:v>
                </c:pt>
                <c:pt idx="8281">
                  <c:v>1.0399999999999991</c:v>
                </c:pt>
                <c:pt idx="8282">
                  <c:v>1.0399999999999991</c:v>
                </c:pt>
                <c:pt idx="8283">
                  <c:v>1.0399999999999991</c:v>
                </c:pt>
                <c:pt idx="8284">
                  <c:v>1.0399999999999991</c:v>
                </c:pt>
                <c:pt idx="8285">
                  <c:v>1.0399999999999991</c:v>
                </c:pt>
                <c:pt idx="8286">
                  <c:v>-3.9999999999999147E-2</c:v>
                </c:pt>
                <c:pt idx="8287">
                  <c:v>-3.9999999999999147E-2</c:v>
                </c:pt>
                <c:pt idx="8288">
                  <c:v>-3.9999999999999147E-2</c:v>
                </c:pt>
                <c:pt idx="8289">
                  <c:v>-3.9999999999999147E-2</c:v>
                </c:pt>
                <c:pt idx="8290">
                  <c:v>-3.9999999999999147E-2</c:v>
                </c:pt>
                <c:pt idx="8291">
                  <c:v>-3.9999999999999147E-2</c:v>
                </c:pt>
                <c:pt idx="8292">
                  <c:v>-0.94000000000000483</c:v>
                </c:pt>
                <c:pt idx="8293">
                  <c:v>-0.94000000000000483</c:v>
                </c:pt>
                <c:pt idx="8294">
                  <c:v>-0.94000000000000483</c:v>
                </c:pt>
                <c:pt idx="8295">
                  <c:v>-0.94000000000000483</c:v>
                </c:pt>
                <c:pt idx="8296">
                  <c:v>-0.94000000000000483</c:v>
                </c:pt>
                <c:pt idx="8297">
                  <c:v>-0.94000000000000483</c:v>
                </c:pt>
                <c:pt idx="8298">
                  <c:v>-2.019999999999996</c:v>
                </c:pt>
                <c:pt idx="8299">
                  <c:v>-2.9200000000000017</c:v>
                </c:pt>
                <c:pt idx="8300">
                  <c:v>-2.9200000000000017</c:v>
                </c:pt>
                <c:pt idx="8301">
                  <c:v>-4</c:v>
                </c:pt>
                <c:pt idx="8302">
                  <c:v>-5.0800000000000054</c:v>
                </c:pt>
                <c:pt idx="8303">
                  <c:v>0.85999999999999943</c:v>
                </c:pt>
                <c:pt idx="8304">
                  <c:v>-0.39999999999999858</c:v>
                </c:pt>
                <c:pt idx="8305">
                  <c:v>-1.3000000000000043</c:v>
                </c:pt>
                <c:pt idx="8306">
                  <c:v>6.259999999999998</c:v>
                </c:pt>
                <c:pt idx="8307">
                  <c:v>4.2799999999999976</c:v>
                </c:pt>
                <c:pt idx="8308">
                  <c:v>2.3000000000000007</c:v>
                </c:pt>
                <c:pt idx="8309">
                  <c:v>-0.75999999999999801</c:v>
                </c:pt>
                <c:pt idx="8310">
                  <c:v>-2.019999999999996</c:v>
                </c:pt>
                <c:pt idx="8311">
                  <c:v>-0.5800000000000054</c:v>
                </c:pt>
                <c:pt idx="8312">
                  <c:v>3.9200000000000017</c:v>
                </c:pt>
                <c:pt idx="8313">
                  <c:v>3.019999999999996</c:v>
                </c:pt>
                <c:pt idx="8314">
                  <c:v>1.9400000000000013</c:v>
                </c:pt>
                <c:pt idx="8315">
                  <c:v>1.9400000000000013</c:v>
                </c:pt>
                <c:pt idx="8316">
                  <c:v>0.68000000000000327</c:v>
                </c:pt>
                <c:pt idx="8317">
                  <c:v>-3.9999999999999147E-2</c:v>
                </c:pt>
                <c:pt idx="8318">
                  <c:v>-3.9999999999999147E-2</c:v>
                </c:pt>
                <c:pt idx="8319">
                  <c:v>-3.9999999999999147E-2</c:v>
                </c:pt>
                <c:pt idx="8320">
                  <c:v>-3.9999999999999147E-2</c:v>
                </c:pt>
                <c:pt idx="8321">
                  <c:v>-3.9999999999999147E-2</c:v>
                </c:pt>
                <c:pt idx="8322">
                  <c:v>-3.9999999999999147E-2</c:v>
                </c:pt>
                <c:pt idx="8323">
                  <c:v>-0.94000000000000483</c:v>
                </c:pt>
                <c:pt idx="8324">
                  <c:v>-0.94000000000000483</c:v>
                </c:pt>
                <c:pt idx="8325">
                  <c:v>-0.94000000000000483</c:v>
                </c:pt>
                <c:pt idx="8326">
                  <c:v>-0.94000000000000483</c:v>
                </c:pt>
                <c:pt idx="8327">
                  <c:v>-0.94000000000000483</c:v>
                </c:pt>
                <c:pt idx="8328">
                  <c:v>-0.94000000000000483</c:v>
                </c:pt>
                <c:pt idx="8329">
                  <c:v>-0.94000000000000483</c:v>
                </c:pt>
                <c:pt idx="8330">
                  <c:v>-0.94000000000000483</c:v>
                </c:pt>
                <c:pt idx="8331">
                  <c:v>-0.94000000000000483</c:v>
                </c:pt>
                <c:pt idx="8332">
                  <c:v>-0.94000000000000483</c:v>
                </c:pt>
                <c:pt idx="8333">
                  <c:v>-2.019999999999996</c:v>
                </c:pt>
                <c:pt idx="8334">
                  <c:v>-2.9200000000000017</c:v>
                </c:pt>
                <c:pt idx="8335">
                  <c:v>-4</c:v>
                </c:pt>
                <c:pt idx="8336">
                  <c:v>0.31999999999999673</c:v>
                </c:pt>
                <c:pt idx="8337">
                  <c:v>-0.94000000000000483</c:v>
                </c:pt>
                <c:pt idx="8338">
                  <c:v>5.18</c:v>
                </c:pt>
                <c:pt idx="8339">
                  <c:v>0.85999999999999943</c:v>
                </c:pt>
                <c:pt idx="8340">
                  <c:v>5.18</c:v>
                </c:pt>
                <c:pt idx="8341">
                  <c:v>3.019999999999996</c:v>
                </c:pt>
                <c:pt idx="8342">
                  <c:v>-0.39999999999999858</c:v>
                </c:pt>
                <c:pt idx="8343">
                  <c:v>-2.9200000000000017</c:v>
                </c:pt>
                <c:pt idx="8344">
                  <c:v>1.5800000000000018</c:v>
                </c:pt>
                <c:pt idx="8345">
                  <c:v>1.2199999999999953</c:v>
                </c:pt>
                <c:pt idx="8346">
                  <c:v>-1.3000000000000043</c:v>
                </c:pt>
                <c:pt idx="8347">
                  <c:v>3.9200000000000017</c:v>
                </c:pt>
                <c:pt idx="8348">
                  <c:v>1.9400000000000013</c:v>
                </c:pt>
                <c:pt idx="8349">
                  <c:v>1.0399999999999991</c:v>
                </c:pt>
                <c:pt idx="8350">
                  <c:v>-3.9999999999999147E-2</c:v>
                </c:pt>
                <c:pt idx="8351">
                  <c:v>-3.9999999999999147E-2</c:v>
                </c:pt>
                <c:pt idx="8352">
                  <c:v>-3.9999999999999147E-2</c:v>
                </c:pt>
                <c:pt idx="8353">
                  <c:v>-3.9999999999999147E-2</c:v>
                </c:pt>
                <c:pt idx="8354">
                  <c:v>-3.9999999999999147E-2</c:v>
                </c:pt>
                <c:pt idx="8355">
                  <c:v>-0.94000000000000483</c:v>
                </c:pt>
                <c:pt idx="8356">
                  <c:v>-0.94000000000000483</c:v>
                </c:pt>
                <c:pt idx="8357">
                  <c:v>-0.94000000000000483</c:v>
                </c:pt>
                <c:pt idx="8358">
                  <c:v>-0.94000000000000483</c:v>
                </c:pt>
                <c:pt idx="8359">
                  <c:v>-0.94000000000000483</c:v>
                </c:pt>
                <c:pt idx="8360">
                  <c:v>-0.94000000000000483</c:v>
                </c:pt>
                <c:pt idx="8361">
                  <c:v>-0.94000000000000483</c:v>
                </c:pt>
                <c:pt idx="8362">
                  <c:v>-2.019999999999996</c:v>
                </c:pt>
                <c:pt idx="8363">
                  <c:v>-2.019999999999996</c:v>
                </c:pt>
                <c:pt idx="8364">
                  <c:v>-2.019999999999996</c:v>
                </c:pt>
                <c:pt idx="8365">
                  <c:v>-2.019999999999996</c:v>
                </c:pt>
                <c:pt idx="8366">
                  <c:v>-2.019999999999996</c:v>
                </c:pt>
                <c:pt idx="8367">
                  <c:v>-2.019999999999996</c:v>
                </c:pt>
                <c:pt idx="8368">
                  <c:v>-2.019999999999996</c:v>
                </c:pt>
                <c:pt idx="8369">
                  <c:v>-2.019999999999996</c:v>
                </c:pt>
                <c:pt idx="8370">
                  <c:v>-2.019999999999996</c:v>
                </c:pt>
                <c:pt idx="8371">
                  <c:v>-2.9200000000000017</c:v>
                </c:pt>
                <c:pt idx="8372">
                  <c:v>-2.9200000000000017</c:v>
                </c:pt>
                <c:pt idx="8373">
                  <c:v>-2.9200000000000017</c:v>
                </c:pt>
                <c:pt idx="8374">
                  <c:v>-2.9200000000000017</c:v>
                </c:pt>
                <c:pt idx="8375">
                  <c:v>-2.9200000000000017</c:v>
                </c:pt>
                <c:pt idx="8376">
                  <c:v>-4</c:v>
                </c:pt>
                <c:pt idx="8377">
                  <c:v>-4</c:v>
                </c:pt>
                <c:pt idx="8378">
                  <c:v>-5.0800000000000054</c:v>
                </c:pt>
                <c:pt idx="8379">
                  <c:v>1.2199999999999953</c:v>
                </c:pt>
                <c:pt idx="8380">
                  <c:v>0.68000000000000327</c:v>
                </c:pt>
                <c:pt idx="8381">
                  <c:v>-2.019999999999996</c:v>
                </c:pt>
                <c:pt idx="8382">
                  <c:v>6.98</c:v>
                </c:pt>
                <c:pt idx="8383">
                  <c:v>3.019999999999996</c:v>
                </c:pt>
                <c:pt idx="8384">
                  <c:v>3.019999999999996</c:v>
                </c:pt>
                <c:pt idx="8385">
                  <c:v>1.9400000000000013</c:v>
                </c:pt>
                <c:pt idx="8386">
                  <c:v>1.0399999999999991</c:v>
                </c:pt>
                <c:pt idx="8387">
                  <c:v>-3.9999999999999147E-2</c:v>
                </c:pt>
                <c:pt idx="8388">
                  <c:v>-0.94000000000000483</c:v>
                </c:pt>
                <c:pt idx="8389">
                  <c:v>-0.94000000000000483</c:v>
                </c:pt>
                <c:pt idx="8390">
                  <c:v>-0.94000000000000483</c:v>
                </c:pt>
                <c:pt idx="8391">
                  <c:v>-0.94000000000000483</c:v>
                </c:pt>
                <c:pt idx="8392">
                  <c:v>-0.94000000000000483</c:v>
                </c:pt>
                <c:pt idx="8393">
                  <c:v>-1.8400000000000034</c:v>
                </c:pt>
                <c:pt idx="8394">
                  <c:v>-2.019999999999996</c:v>
                </c:pt>
                <c:pt idx="8395">
                  <c:v>-2.019999999999996</c:v>
                </c:pt>
                <c:pt idx="8396">
                  <c:v>-2.019999999999996</c:v>
                </c:pt>
                <c:pt idx="8397">
                  <c:v>-2.019999999999996</c:v>
                </c:pt>
                <c:pt idx="8398">
                  <c:v>-2.019999999999996</c:v>
                </c:pt>
                <c:pt idx="8399">
                  <c:v>-2.9200000000000017</c:v>
                </c:pt>
                <c:pt idx="8400">
                  <c:v>-2.9200000000000017</c:v>
                </c:pt>
                <c:pt idx="8401">
                  <c:v>-2.9200000000000017</c:v>
                </c:pt>
                <c:pt idx="8402">
                  <c:v>-2.9200000000000017</c:v>
                </c:pt>
                <c:pt idx="8403">
                  <c:v>-2.9200000000000017</c:v>
                </c:pt>
                <c:pt idx="8404">
                  <c:v>-3.8200000000000003</c:v>
                </c:pt>
                <c:pt idx="8405">
                  <c:v>-4</c:v>
                </c:pt>
                <c:pt idx="8406">
                  <c:v>-4</c:v>
                </c:pt>
                <c:pt idx="8407">
                  <c:v>-4</c:v>
                </c:pt>
                <c:pt idx="8408">
                  <c:v>-4</c:v>
                </c:pt>
                <c:pt idx="8409">
                  <c:v>-4</c:v>
                </c:pt>
                <c:pt idx="8410">
                  <c:v>-4</c:v>
                </c:pt>
                <c:pt idx="8411">
                  <c:v>-4</c:v>
                </c:pt>
                <c:pt idx="8412">
                  <c:v>-5.0800000000000054</c:v>
                </c:pt>
                <c:pt idx="8413">
                  <c:v>-5.0800000000000054</c:v>
                </c:pt>
                <c:pt idx="8414">
                  <c:v>-5.0800000000000054</c:v>
                </c:pt>
                <c:pt idx="8415">
                  <c:v>-5.0800000000000054</c:v>
                </c:pt>
                <c:pt idx="8416">
                  <c:v>-0.94000000000000483</c:v>
                </c:pt>
                <c:pt idx="8417">
                  <c:v>-1.8400000000000034</c:v>
                </c:pt>
                <c:pt idx="8418">
                  <c:v>-2.3800000000000026</c:v>
                </c:pt>
                <c:pt idx="8419">
                  <c:v>-4.1800000000000068</c:v>
                </c:pt>
                <c:pt idx="8420">
                  <c:v>-0.5800000000000054</c:v>
                </c:pt>
                <c:pt idx="8421">
                  <c:v>-2.2000000000000028</c:v>
                </c:pt>
                <c:pt idx="8422">
                  <c:v>-0.39999999999999858</c:v>
                </c:pt>
                <c:pt idx="8423">
                  <c:v>-2.3800000000000026</c:v>
                </c:pt>
                <c:pt idx="8424">
                  <c:v>-4.5399999999999991</c:v>
                </c:pt>
                <c:pt idx="8425">
                  <c:v>1.0399999999999991</c:v>
                </c:pt>
                <c:pt idx="8426">
                  <c:v>-3.9999999999999147E-2</c:v>
                </c:pt>
                <c:pt idx="8427">
                  <c:v>-3.9999999999999147E-2</c:v>
                </c:pt>
                <c:pt idx="8428">
                  <c:v>-0.94000000000000483</c:v>
                </c:pt>
                <c:pt idx="8429">
                  <c:v>-2.019999999999996</c:v>
                </c:pt>
                <c:pt idx="8430">
                  <c:v>-2.019999999999996</c:v>
                </c:pt>
                <c:pt idx="8431">
                  <c:v>-2.3800000000000026</c:v>
                </c:pt>
                <c:pt idx="8432">
                  <c:v>-2.740000000000002</c:v>
                </c:pt>
                <c:pt idx="8433">
                  <c:v>-2.9200000000000017</c:v>
                </c:pt>
                <c:pt idx="8434">
                  <c:v>-2.9200000000000017</c:v>
                </c:pt>
                <c:pt idx="8435">
                  <c:v>-2.9200000000000017</c:v>
                </c:pt>
                <c:pt idx="8436">
                  <c:v>-2.9200000000000017</c:v>
                </c:pt>
                <c:pt idx="8437">
                  <c:v>-2.9200000000000017</c:v>
                </c:pt>
                <c:pt idx="8438">
                  <c:v>-2.9200000000000017</c:v>
                </c:pt>
                <c:pt idx="8439">
                  <c:v>-2.9200000000000017</c:v>
                </c:pt>
                <c:pt idx="8440">
                  <c:v>-2.9200000000000017</c:v>
                </c:pt>
                <c:pt idx="8441">
                  <c:v>-2.9200000000000017</c:v>
                </c:pt>
                <c:pt idx="8442">
                  <c:v>-4</c:v>
                </c:pt>
                <c:pt idx="8443">
                  <c:v>-4</c:v>
                </c:pt>
                <c:pt idx="8444">
                  <c:v>-4</c:v>
                </c:pt>
                <c:pt idx="8445">
                  <c:v>-4</c:v>
                </c:pt>
                <c:pt idx="8446">
                  <c:v>-4</c:v>
                </c:pt>
                <c:pt idx="8447">
                  <c:v>-4</c:v>
                </c:pt>
                <c:pt idx="8448">
                  <c:v>-5.0800000000000054</c:v>
                </c:pt>
                <c:pt idx="8449">
                  <c:v>-5.0800000000000054</c:v>
                </c:pt>
                <c:pt idx="8450">
                  <c:v>-5.0800000000000054</c:v>
                </c:pt>
                <c:pt idx="8451">
                  <c:v>-5.0800000000000054</c:v>
                </c:pt>
                <c:pt idx="8452">
                  <c:v>-5.0800000000000054</c:v>
                </c:pt>
                <c:pt idx="8453">
                  <c:v>-5.980000000000004</c:v>
                </c:pt>
                <c:pt idx="8454">
                  <c:v>-7.9600000000000009</c:v>
                </c:pt>
                <c:pt idx="8455">
                  <c:v>-1.1199999999999974</c:v>
                </c:pt>
                <c:pt idx="8456">
                  <c:v>-4.1800000000000068</c:v>
                </c:pt>
                <c:pt idx="8457">
                  <c:v>-4.5399999999999991</c:v>
                </c:pt>
                <c:pt idx="8458">
                  <c:v>-2.2000000000000028</c:v>
                </c:pt>
                <c:pt idx="8459">
                  <c:v>-2.9200000000000017</c:v>
                </c:pt>
                <c:pt idx="8460">
                  <c:v>-3.2800000000000011</c:v>
                </c:pt>
                <c:pt idx="8461">
                  <c:v>-4.3599999999999994</c:v>
                </c:pt>
                <c:pt idx="8462">
                  <c:v>-4.3599999999999994</c:v>
                </c:pt>
                <c:pt idx="8463">
                  <c:v>-2.9200000000000017</c:v>
                </c:pt>
                <c:pt idx="8464">
                  <c:v>-4.3599999999999994</c:v>
                </c:pt>
                <c:pt idx="8465">
                  <c:v>-4.7199999999999989</c:v>
                </c:pt>
                <c:pt idx="8466">
                  <c:v>-5.0800000000000054</c:v>
                </c:pt>
                <c:pt idx="8467">
                  <c:v>-3.9999999999999147E-2</c:v>
                </c:pt>
                <c:pt idx="8468">
                  <c:v>-2.019999999999996</c:v>
                </c:pt>
                <c:pt idx="8469">
                  <c:v>-2.9200000000000017</c:v>
                </c:pt>
                <c:pt idx="8470">
                  <c:v>-2.9200000000000017</c:v>
                </c:pt>
                <c:pt idx="8471">
                  <c:v>-2.9200000000000017</c:v>
                </c:pt>
                <c:pt idx="8472">
                  <c:v>-4</c:v>
                </c:pt>
                <c:pt idx="8473">
                  <c:v>-4</c:v>
                </c:pt>
                <c:pt idx="8474">
                  <c:v>-4</c:v>
                </c:pt>
                <c:pt idx="8475">
                  <c:v>-4</c:v>
                </c:pt>
                <c:pt idx="8476">
                  <c:v>-4.7199999999999989</c:v>
                </c:pt>
                <c:pt idx="8477">
                  <c:v>-5.0800000000000054</c:v>
                </c:pt>
                <c:pt idx="8478">
                  <c:v>-5.0800000000000054</c:v>
                </c:pt>
                <c:pt idx="8479">
                  <c:v>-5.0800000000000054</c:v>
                </c:pt>
                <c:pt idx="8480">
                  <c:v>-5.0800000000000054</c:v>
                </c:pt>
                <c:pt idx="8481">
                  <c:v>-5.0800000000000054</c:v>
                </c:pt>
                <c:pt idx="8482">
                  <c:v>-5.0800000000000054</c:v>
                </c:pt>
                <c:pt idx="8483">
                  <c:v>-5.980000000000004</c:v>
                </c:pt>
                <c:pt idx="8484">
                  <c:v>-5.980000000000004</c:v>
                </c:pt>
                <c:pt idx="8485">
                  <c:v>-7.0600000000000023</c:v>
                </c:pt>
                <c:pt idx="8486">
                  <c:v>-2.740000000000002</c:v>
                </c:pt>
                <c:pt idx="8487">
                  <c:v>-5.0800000000000054</c:v>
                </c:pt>
                <c:pt idx="8488">
                  <c:v>-5.8000000000000043</c:v>
                </c:pt>
                <c:pt idx="8489">
                  <c:v>-2.3800000000000026</c:v>
                </c:pt>
                <c:pt idx="8490">
                  <c:v>-3.4600000000000009</c:v>
                </c:pt>
                <c:pt idx="8491">
                  <c:v>-4.1800000000000068</c:v>
                </c:pt>
                <c:pt idx="8492">
                  <c:v>-4.5399999999999991</c:v>
                </c:pt>
                <c:pt idx="8493">
                  <c:v>-3.2800000000000011</c:v>
                </c:pt>
                <c:pt idx="8494">
                  <c:v>-4.1800000000000068</c:v>
                </c:pt>
                <c:pt idx="8495">
                  <c:v>-5.8000000000000043</c:v>
                </c:pt>
                <c:pt idx="8496">
                  <c:v>-0.94000000000000483</c:v>
                </c:pt>
                <c:pt idx="8497">
                  <c:v>-2.019999999999996</c:v>
                </c:pt>
                <c:pt idx="8498">
                  <c:v>-2.9200000000000017</c:v>
                </c:pt>
                <c:pt idx="8499">
                  <c:v>-3.8200000000000003</c:v>
                </c:pt>
                <c:pt idx="8500">
                  <c:v>-4</c:v>
                </c:pt>
                <c:pt idx="8501">
                  <c:v>-4</c:v>
                </c:pt>
                <c:pt idx="8502">
                  <c:v>-4</c:v>
                </c:pt>
                <c:pt idx="8503">
                  <c:v>-4</c:v>
                </c:pt>
                <c:pt idx="8504">
                  <c:v>-4</c:v>
                </c:pt>
                <c:pt idx="8505">
                  <c:v>-4</c:v>
                </c:pt>
                <c:pt idx="8506">
                  <c:v>-4</c:v>
                </c:pt>
                <c:pt idx="8507">
                  <c:v>-4</c:v>
                </c:pt>
                <c:pt idx="8508">
                  <c:v>-5.0800000000000054</c:v>
                </c:pt>
                <c:pt idx="8509">
                  <c:v>-5.0800000000000054</c:v>
                </c:pt>
                <c:pt idx="8510">
                  <c:v>-5.0800000000000054</c:v>
                </c:pt>
                <c:pt idx="8511">
                  <c:v>-5.0800000000000054</c:v>
                </c:pt>
                <c:pt idx="8512">
                  <c:v>-5.0800000000000054</c:v>
                </c:pt>
                <c:pt idx="8513">
                  <c:v>-5.980000000000004</c:v>
                </c:pt>
                <c:pt idx="8514">
                  <c:v>-5.980000000000004</c:v>
                </c:pt>
                <c:pt idx="8515">
                  <c:v>-5.980000000000004</c:v>
                </c:pt>
                <c:pt idx="8516">
                  <c:v>-5.980000000000004</c:v>
                </c:pt>
                <c:pt idx="8517">
                  <c:v>-5.980000000000004</c:v>
                </c:pt>
                <c:pt idx="8518">
                  <c:v>-7.0600000000000023</c:v>
                </c:pt>
                <c:pt idx="8519">
                  <c:v>-7.0600000000000023</c:v>
                </c:pt>
                <c:pt idx="8520">
                  <c:v>-7.0600000000000023</c:v>
                </c:pt>
                <c:pt idx="8521">
                  <c:v>-9.0399999999999991</c:v>
                </c:pt>
                <c:pt idx="8522">
                  <c:v>-2.3800000000000026</c:v>
                </c:pt>
                <c:pt idx="8523">
                  <c:v>-5.4400000000000048</c:v>
                </c:pt>
                <c:pt idx="8524">
                  <c:v>-5.980000000000004</c:v>
                </c:pt>
                <c:pt idx="8525">
                  <c:v>-6.8800000000000026</c:v>
                </c:pt>
                <c:pt idx="8526">
                  <c:v>-3.4600000000000009</c:v>
                </c:pt>
                <c:pt idx="8527">
                  <c:v>-6.8800000000000026</c:v>
                </c:pt>
                <c:pt idx="8528">
                  <c:v>-2.9200000000000017</c:v>
                </c:pt>
                <c:pt idx="8529">
                  <c:v>-6.519999999999996</c:v>
                </c:pt>
                <c:pt idx="8530">
                  <c:v>-2.9200000000000017</c:v>
                </c:pt>
                <c:pt idx="8531">
                  <c:v>-4</c:v>
                </c:pt>
                <c:pt idx="8532">
                  <c:v>-5.0800000000000054</c:v>
                </c:pt>
                <c:pt idx="8533">
                  <c:v>-5.980000000000004</c:v>
                </c:pt>
                <c:pt idx="8534">
                  <c:v>-5.980000000000004</c:v>
                </c:pt>
                <c:pt idx="8535">
                  <c:v>-5.980000000000004</c:v>
                </c:pt>
                <c:pt idx="8536">
                  <c:v>-5.980000000000004</c:v>
                </c:pt>
                <c:pt idx="8537">
                  <c:v>-5.980000000000004</c:v>
                </c:pt>
                <c:pt idx="8538">
                  <c:v>-6.7000000000000028</c:v>
                </c:pt>
                <c:pt idx="8539">
                  <c:v>-7.0600000000000023</c:v>
                </c:pt>
                <c:pt idx="8540">
                  <c:v>-7.0600000000000023</c:v>
                </c:pt>
                <c:pt idx="8541">
                  <c:v>-7.240000000000002</c:v>
                </c:pt>
                <c:pt idx="8542">
                  <c:v>-7.9600000000000009</c:v>
                </c:pt>
                <c:pt idx="8543">
                  <c:v>-7.9600000000000009</c:v>
                </c:pt>
                <c:pt idx="8544">
                  <c:v>-6.3400000000000034</c:v>
                </c:pt>
                <c:pt idx="8545">
                  <c:v>-5.4400000000000048</c:v>
                </c:pt>
                <c:pt idx="8546">
                  <c:v>-5.0800000000000054</c:v>
                </c:pt>
                <c:pt idx="8547">
                  <c:v>-5.980000000000004</c:v>
                </c:pt>
                <c:pt idx="8548">
                  <c:v>-7.0600000000000023</c:v>
                </c:pt>
                <c:pt idx="8549">
                  <c:v>-7.0600000000000023</c:v>
                </c:pt>
                <c:pt idx="8550">
                  <c:v>-7.0600000000000023</c:v>
                </c:pt>
                <c:pt idx="8551">
                  <c:v>-7.4200000000000017</c:v>
                </c:pt>
                <c:pt idx="8552">
                  <c:v>-7.9600000000000009</c:v>
                </c:pt>
                <c:pt idx="8553">
                  <c:v>-7.9600000000000009</c:v>
                </c:pt>
                <c:pt idx="8554">
                  <c:v>-7.9600000000000009</c:v>
                </c:pt>
                <c:pt idx="8555">
                  <c:v>-7.9600000000000009</c:v>
                </c:pt>
                <c:pt idx="8556">
                  <c:v>-9.0399999999999991</c:v>
                </c:pt>
                <c:pt idx="8557">
                  <c:v>-9.9400000000000048</c:v>
                </c:pt>
                <c:pt idx="8558">
                  <c:v>-5.980000000000004</c:v>
                </c:pt>
                <c:pt idx="8559">
                  <c:v>-8.14</c:v>
                </c:pt>
                <c:pt idx="8560">
                  <c:v>-8.14</c:v>
                </c:pt>
                <c:pt idx="8561">
                  <c:v>-8.14</c:v>
                </c:pt>
                <c:pt idx="8562">
                  <c:v>-8.14</c:v>
                </c:pt>
                <c:pt idx="8563">
                  <c:v>-8.6800000000000068</c:v>
                </c:pt>
                <c:pt idx="8564">
                  <c:v>-9.0399999999999991</c:v>
                </c:pt>
                <c:pt idx="8565">
                  <c:v>-9.3999999999999986</c:v>
                </c:pt>
                <c:pt idx="8566">
                  <c:v>-4</c:v>
                </c:pt>
                <c:pt idx="8567">
                  <c:v>-7.0600000000000023</c:v>
                </c:pt>
                <c:pt idx="8568">
                  <c:v>-7.0600000000000023</c:v>
                </c:pt>
                <c:pt idx="8569">
                  <c:v>-7.0600000000000023</c:v>
                </c:pt>
                <c:pt idx="8570">
                  <c:v>-7.9600000000000009</c:v>
                </c:pt>
                <c:pt idx="8571">
                  <c:v>-7.9600000000000009</c:v>
                </c:pt>
                <c:pt idx="8572">
                  <c:v>-7.9600000000000009</c:v>
                </c:pt>
                <c:pt idx="8573">
                  <c:v>-7.9600000000000009</c:v>
                </c:pt>
                <c:pt idx="8574">
                  <c:v>-7.9600000000000009</c:v>
                </c:pt>
                <c:pt idx="8575">
                  <c:v>-9.0399999999999991</c:v>
                </c:pt>
                <c:pt idx="8576">
                  <c:v>-9.3999999999999986</c:v>
                </c:pt>
                <c:pt idx="8577">
                  <c:v>-7.7800000000000011</c:v>
                </c:pt>
                <c:pt idx="8578">
                  <c:v>-8.14</c:v>
                </c:pt>
                <c:pt idx="8579">
                  <c:v>-8.6800000000000068</c:v>
                </c:pt>
                <c:pt idx="8580">
                  <c:v>-9.0399999999999991</c:v>
                </c:pt>
                <c:pt idx="8581">
                  <c:v>-7.4200000000000017</c:v>
                </c:pt>
                <c:pt idx="8582">
                  <c:v>-8.32</c:v>
                </c:pt>
                <c:pt idx="8583">
                  <c:v>-6.1599999999999966</c:v>
                </c:pt>
                <c:pt idx="8584">
                  <c:v>-8.5</c:v>
                </c:pt>
                <c:pt idx="8585">
                  <c:v>-8.86</c:v>
                </c:pt>
                <c:pt idx="8586">
                  <c:v>-9.0399999999999991</c:v>
                </c:pt>
                <c:pt idx="8587">
                  <c:v>-5.980000000000004</c:v>
                </c:pt>
                <c:pt idx="8588">
                  <c:v>-7.9600000000000009</c:v>
                </c:pt>
                <c:pt idx="8589">
                  <c:v>-7.9600000000000009</c:v>
                </c:pt>
                <c:pt idx="8590">
                  <c:v>-7.9600000000000009</c:v>
                </c:pt>
                <c:pt idx="8591">
                  <c:v>-7.9600000000000009</c:v>
                </c:pt>
                <c:pt idx="8592">
                  <c:v>-7.9600000000000009</c:v>
                </c:pt>
                <c:pt idx="8593">
                  <c:v>-7.9600000000000009</c:v>
                </c:pt>
                <c:pt idx="8594">
                  <c:v>-9.9400000000000048</c:v>
                </c:pt>
                <c:pt idx="8595">
                  <c:v>-9.9400000000000048</c:v>
                </c:pt>
                <c:pt idx="8596">
                  <c:v>-9.9400000000000048</c:v>
                </c:pt>
                <c:pt idx="8597">
                  <c:v>-9.9400000000000048</c:v>
                </c:pt>
                <c:pt idx="8598">
                  <c:v>-9.9400000000000048</c:v>
                </c:pt>
                <c:pt idx="8599">
                  <c:v>-11.019999999999996</c:v>
                </c:pt>
                <c:pt idx="8600">
                  <c:v>-11.019999999999996</c:v>
                </c:pt>
                <c:pt idx="8601">
                  <c:v>-11.019999999999996</c:v>
                </c:pt>
                <c:pt idx="8602">
                  <c:v>-8.86</c:v>
                </c:pt>
                <c:pt idx="8603">
                  <c:v>-8.86</c:v>
                </c:pt>
                <c:pt idx="8604">
                  <c:v>-10.480000000000004</c:v>
                </c:pt>
                <c:pt idx="8605">
                  <c:v>-5.980000000000004</c:v>
                </c:pt>
                <c:pt idx="8606">
                  <c:v>-7.9600000000000009</c:v>
                </c:pt>
                <c:pt idx="8607">
                  <c:v>-7.9600000000000009</c:v>
                </c:pt>
                <c:pt idx="8608">
                  <c:v>-8.32</c:v>
                </c:pt>
                <c:pt idx="8609">
                  <c:v>-9.0399999999999991</c:v>
                </c:pt>
                <c:pt idx="8610">
                  <c:v>-9.0399999999999991</c:v>
                </c:pt>
                <c:pt idx="8611">
                  <c:v>-9.0399999999999991</c:v>
                </c:pt>
                <c:pt idx="8612">
                  <c:v>-9.0399999999999991</c:v>
                </c:pt>
                <c:pt idx="8613">
                  <c:v>-9.0399999999999991</c:v>
                </c:pt>
                <c:pt idx="8614">
                  <c:v>-9.0399999999999991</c:v>
                </c:pt>
                <c:pt idx="8615">
                  <c:v>-9.9400000000000048</c:v>
                </c:pt>
                <c:pt idx="8616">
                  <c:v>-9.9400000000000048</c:v>
                </c:pt>
                <c:pt idx="8617">
                  <c:v>-9.9400000000000048</c:v>
                </c:pt>
                <c:pt idx="8618">
                  <c:v>-9.9400000000000048</c:v>
                </c:pt>
                <c:pt idx="8619">
                  <c:v>-5.980000000000004</c:v>
                </c:pt>
                <c:pt idx="8620">
                  <c:v>-9.759999999999998</c:v>
                </c:pt>
                <c:pt idx="8621">
                  <c:v>-9.9400000000000048</c:v>
                </c:pt>
                <c:pt idx="8622">
                  <c:v>-9.9400000000000048</c:v>
                </c:pt>
                <c:pt idx="8623">
                  <c:v>-10.119999999999997</c:v>
                </c:pt>
                <c:pt idx="8624">
                  <c:v>-11.019999999999996</c:v>
                </c:pt>
                <c:pt idx="8625">
                  <c:v>-11.019999999999996</c:v>
                </c:pt>
                <c:pt idx="8626">
                  <c:v>-11.019999999999996</c:v>
                </c:pt>
                <c:pt idx="8627">
                  <c:v>-11.019999999999996</c:v>
                </c:pt>
                <c:pt idx="8628">
                  <c:v>-11.019999999999996</c:v>
                </c:pt>
                <c:pt idx="8629">
                  <c:v>-11.920000000000002</c:v>
                </c:pt>
                <c:pt idx="8630">
                  <c:v>-11.920000000000002</c:v>
                </c:pt>
                <c:pt idx="8631">
                  <c:v>-11.920000000000002</c:v>
                </c:pt>
                <c:pt idx="8632">
                  <c:v>-13</c:v>
                </c:pt>
                <c:pt idx="8633">
                  <c:v>-12.46</c:v>
                </c:pt>
                <c:pt idx="8634">
                  <c:v>-9.5800000000000054</c:v>
                </c:pt>
                <c:pt idx="8635">
                  <c:v>-13.36</c:v>
                </c:pt>
                <c:pt idx="8636">
                  <c:v>-14.259999999999998</c:v>
                </c:pt>
                <c:pt idx="8637">
                  <c:v>-9.9400000000000048</c:v>
                </c:pt>
                <c:pt idx="8638">
                  <c:v>-11.019999999999996</c:v>
                </c:pt>
                <c:pt idx="8639">
                  <c:v>-11.920000000000002</c:v>
                </c:pt>
                <c:pt idx="8640">
                  <c:v>-11.920000000000002</c:v>
                </c:pt>
                <c:pt idx="8641">
                  <c:v>-11.920000000000002</c:v>
                </c:pt>
                <c:pt idx="8642">
                  <c:v>-13</c:v>
                </c:pt>
                <c:pt idx="8643">
                  <c:v>-14.080000000000005</c:v>
                </c:pt>
                <c:pt idx="8644">
                  <c:v>-14.080000000000005</c:v>
                </c:pt>
                <c:pt idx="8645">
                  <c:v>-10.119999999999997</c:v>
                </c:pt>
                <c:pt idx="8646">
                  <c:v>-7.9600000000000009</c:v>
                </c:pt>
                <c:pt idx="8647">
                  <c:v>-11.019999999999996</c:v>
                </c:pt>
                <c:pt idx="8648">
                  <c:v>-11.019999999999996</c:v>
                </c:pt>
                <c:pt idx="8649">
                  <c:v>-11.920000000000002</c:v>
                </c:pt>
                <c:pt idx="8650">
                  <c:v>-11.920000000000002</c:v>
                </c:pt>
                <c:pt idx="8651">
                  <c:v>-11.920000000000002</c:v>
                </c:pt>
                <c:pt idx="8652">
                  <c:v>-13.36</c:v>
                </c:pt>
                <c:pt idx="8653">
                  <c:v>-9.0399999999999991</c:v>
                </c:pt>
                <c:pt idx="8654">
                  <c:v>-13</c:v>
                </c:pt>
                <c:pt idx="8655">
                  <c:v>-13</c:v>
                </c:pt>
                <c:pt idx="8656">
                  <c:v>-13</c:v>
                </c:pt>
                <c:pt idx="8657">
                  <c:v>-13</c:v>
                </c:pt>
                <c:pt idx="8658">
                  <c:v>-14.080000000000005</c:v>
                </c:pt>
                <c:pt idx="8659">
                  <c:v>-14.080000000000005</c:v>
                </c:pt>
                <c:pt idx="8660">
                  <c:v>-14.080000000000005</c:v>
                </c:pt>
                <c:pt idx="8661">
                  <c:v>-14.980000000000004</c:v>
                </c:pt>
                <c:pt idx="8662">
                  <c:v>-14.980000000000004</c:v>
                </c:pt>
                <c:pt idx="8663">
                  <c:v>-14.980000000000004</c:v>
                </c:pt>
                <c:pt idx="8664">
                  <c:v>-14.980000000000004</c:v>
                </c:pt>
                <c:pt idx="8665">
                  <c:v>-13</c:v>
                </c:pt>
                <c:pt idx="8666">
                  <c:v>-13</c:v>
                </c:pt>
                <c:pt idx="8667">
                  <c:v>-14.080000000000005</c:v>
                </c:pt>
                <c:pt idx="8668">
                  <c:v>-14.080000000000005</c:v>
                </c:pt>
                <c:pt idx="8669">
                  <c:v>-14.080000000000005</c:v>
                </c:pt>
                <c:pt idx="8670">
                  <c:v>-14.080000000000005</c:v>
                </c:pt>
                <c:pt idx="8671">
                  <c:v>-14.619999999999997</c:v>
                </c:pt>
                <c:pt idx="8672">
                  <c:v>-15.880000000000003</c:v>
                </c:pt>
                <c:pt idx="8673">
                  <c:v>-15.700000000000003</c:v>
                </c:pt>
                <c:pt idx="8674">
                  <c:v>-14.080000000000005</c:v>
                </c:pt>
                <c:pt idx="8675">
                  <c:v>-14.980000000000004</c:v>
                </c:pt>
                <c:pt idx="8676">
                  <c:v>-16.060000000000002</c:v>
                </c:pt>
                <c:pt idx="8677">
                  <c:v>-16.96</c:v>
                </c:pt>
                <c:pt idx="8678">
                  <c:v>-16.420000000000002</c:v>
                </c:pt>
                <c:pt idx="8679">
                  <c:v>-9.9400000000000048</c:v>
                </c:pt>
                <c:pt idx="8680">
                  <c:v>-18.04</c:v>
                </c:pt>
                <c:pt idx="8681">
                  <c:v>-18.940000000000005</c:v>
                </c:pt>
                <c:pt idx="8682">
                  <c:v>-15.700000000000003</c:v>
                </c:pt>
                <c:pt idx="8683">
                  <c:v>-16.060000000000002</c:v>
                </c:pt>
                <c:pt idx="8684">
                  <c:v>-16.96</c:v>
                </c:pt>
                <c:pt idx="8685">
                  <c:v>-16.96</c:v>
                </c:pt>
                <c:pt idx="8686">
                  <c:v>-11.920000000000002</c:v>
                </c:pt>
                <c:pt idx="8687">
                  <c:v>-11.920000000000002</c:v>
                </c:pt>
                <c:pt idx="8688">
                  <c:v>-16.96</c:v>
                </c:pt>
                <c:pt idx="8689">
                  <c:v>-18.04</c:v>
                </c:pt>
                <c:pt idx="8690">
                  <c:v>-13</c:v>
                </c:pt>
                <c:pt idx="8691">
                  <c:v>-14.080000000000005</c:v>
                </c:pt>
                <c:pt idx="8692">
                  <c:v>-18.04</c:v>
                </c:pt>
                <c:pt idx="8693">
                  <c:v>-19.840000000000003</c:v>
                </c:pt>
                <c:pt idx="8694">
                  <c:v>-14.980000000000004</c:v>
                </c:pt>
                <c:pt idx="8695">
                  <c:v>-14.980000000000004</c:v>
                </c:pt>
                <c:pt idx="8696">
                  <c:v>-14.980000000000004</c:v>
                </c:pt>
                <c:pt idx="8697">
                  <c:v>-16.060000000000002</c:v>
                </c:pt>
                <c:pt idx="8698">
                  <c:v>-16.060000000000002</c:v>
                </c:pt>
                <c:pt idx="8699">
                  <c:v>-16.060000000000002</c:v>
                </c:pt>
                <c:pt idx="8700">
                  <c:v>-16.96</c:v>
                </c:pt>
                <c:pt idx="8701">
                  <c:v>-16.96</c:v>
                </c:pt>
                <c:pt idx="8702">
                  <c:v>-18.940000000000005</c:v>
                </c:pt>
                <c:pt idx="8703">
                  <c:v>-18.940000000000005</c:v>
                </c:pt>
                <c:pt idx="8704">
                  <c:v>-20.019999999999996</c:v>
                </c:pt>
                <c:pt idx="8705">
                  <c:v>-23.980000000000004</c:v>
                </c:pt>
                <c:pt idx="8706">
                  <c:v>-14.980000000000004</c:v>
                </c:pt>
                <c:pt idx="8707">
                  <c:v>-16.060000000000002</c:v>
                </c:pt>
                <c:pt idx="8708">
                  <c:v>-16.96</c:v>
                </c:pt>
                <c:pt idx="8709">
                  <c:v>-16.96</c:v>
                </c:pt>
                <c:pt idx="8710">
                  <c:v>-16.96</c:v>
                </c:pt>
                <c:pt idx="8711">
                  <c:v>-16.96</c:v>
                </c:pt>
                <c:pt idx="8712">
                  <c:v>-18.04</c:v>
                </c:pt>
                <c:pt idx="8713">
                  <c:v>-18.940000000000005</c:v>
                </c:pt>
                <c:pt idx="8714">
                  <c:v>-18.940000000000005</c:v>
                </c:pt>
                <c:pt idx="8715">
                  <c:v>-23.080000000000005</c:v>
                </c:pt>
                <c:pt idx="8716">
                  <c:v>-14.980000000000004</c:v>
                </c:pt>
                <c:pt idx="8717">
                  <c:v>-16.060000000000002</c:v>
                </c:pt>
                <c:pt idx="8718">
                  <c:v>-16.060000000000002</c:v>
                </c:pt>
                <c:pt idx="8719">
                  <c:v>-16.060000000000002</c:v>
                </c:pt>
                <c:pt idx="8720">
                  <c:v>-16.060000000000002</c:v>
                </c:pt>
                <c:pt idx="8721">
                  <c:v>-18.04</c:v>
                </c:pt>
                <c:pt idx="8722">
                  <c:v>-20.019999999999996</c:v>
                </c:pt>
                <c:pt idx="8723">
                  <c:v>-20.019999999999996</c:v>
                </c:pt>
                <c:pt idx="8724">
                  <c:v>-20.92</c:v>
                </c:pt>
                <c:pt idx="8725">
                  <c:v>-16.96</c:v>
                </c:pt>
                <c:pt idx="8726">
                  <c:v>-18.04</c:v>
                </c:pt>
                <c:pt idx="8727">
                  <c:v>-18.04</c:v>
                </c:pt>
                <c:pt idx="8728">
                  <c:v>-18.04</c:v>
                </c:pt>
                <c:pt idx="8729">
                  <c:v>-18.04</c:v>
                </c:pt>
                <c:pt idx="8730">
                  <c:v>-18.940000000000005</c:v>
                </c:pt>
                <c:pt idx="8731">
                  <c:v>-20.019999999999996</c:v>
                </c:pt>
                <c:pt idx="8732">
                  <c:v>-20.019999999999996</c:v>
                </c:pt>
                <c:pt idx="8733">
                  <c:v>-20.019999999999996</c:v>
                </c:pt>
                <c:pt idx="8734">
                  <c:v>-20.92</c:v>
                </c:pt>
                <c:pt idx="8735">
                  <c:v>-20.92</c:v>
                </c:pt>
                <c:pt idx="8736">
                  <c:v>-23.980000000000004</c:v>
                </c:pt>
                <c:pt idx="8737">
                  <c:v>-18.04</c:v>
                </c:pt>
                <c:pt idx="8738">
                  <c:v>-20.019999999999996</c:v>
                </c:pt>
                <c:pt idx="8739">
                  <c:v>-20.019999999999996</c:v>
                </c:pt>
                <c:pt idx="8740">
                  <c:v>-20.019999999999996</c:v>
                </c:pt>
                <c:pt idx="8741">
                  <c:v>-22</c:v>
                </c:pt>
                <c:pt idx="8742">
                  <c:v>-20.019999999999996</c:v>
                </c:pt>
                <c:pt idx="8743">
                  <c:v>-23.080000000000005</c:v>
                </c:pt>
                <c:pt idx="8744">
                  <c:v>-23.080000000000005</c:v>
                </c:pt>
                <c:pt idx="8745">
                  <c:v>-23.080000000000005</c:v>
                </c:pt>
                <c:pt idx="8746">
                  <c:v>-22</c:v>
                </c:pt>
                <c:pt idx="8747">
                  <c:v>-23.080000000000005</c:v>
                </c:pt>
                <c:pt idx="8748">
                  <c:v>-25.960000000000008</c:v>
                </c:pt>
                <c:pt idx="8749">
                  <c:v>-22</c:v>
                </c:pt>
                <c:pt idx="8750">
                  <c:v>-25.060000000000002</c:v>
                </c:pt>
                <c:pt idx="8751">
                  <c:v>-27.939999999999998</c:v>
                </c:pt>
                <c:pt idx="8752">
                  <c:v>-25.060000000000002</c:v>
                </c:pt>
                <c:pt idx="8753">
                  <c:v>-25.960000000000008</c:v>
                </c:pt>
                <c:pt idx="8754">
                  <c:v>-27.04</c:v>
                </c:pt>
                <c:pt idx="8755">
                  <c:v>-27.939999999999998</c:v>
                </c:pt>
                <c:pt idx="8756">
                  <c:v>-29.019999999999996</c:v>
                </c:pt>
                <c:pt idx="8757">
                  <c:v>-27.04</c:v>
                </c:pt>
                <c:pt idx="8758">
                  <c:v>-27.04</c:v>
                </c:pt>
                <c:pt idx="8759">
                  <c:v>-27.939999999999998</c:v>
                </c:pt>
                <c:pt idx="8760">
                  <c:v>-29.92</c:v>
                </c:pt>
                <c:pt idx="8761">
                  <c:v>-31</c:v>
                </c:pt>
              </c:numCache>
            </c:numRef>
          </c:xVal>
          <c:yVal>
            <c:numRef>
              <c:f>Sheet1!$B$2:$B$8763</c:f>
              <c:numCache>
                <c:formatCode>General</c:formatCode>
                <c:ptCount val="8762"/>
                <c:pt idx="0">
                  <c:v>98.814621338999984</c:v>
                </c:pt>
                <c:pt idx="1">
                  <c:v>98.814621338999984</c:v>
                </c:pt>
                <c:pt idx="2">
                  <c:v>87.985917767999993</c:v>
                </c:pt>
                <c:pt idx="3">
                  <c:v>91.701189552000002</c:v>
                </c:pt>
                <c:pt idx="4">
                  <c:v>84.976991532999989</c:v>
                </c:pt>
                <c:pt idx="5">
                  <c:v>84.976991532999989</c:v>
                </c:pt>
                <c:pt idx="6">
                  <c:v>84.976991532999989</c:v>
                </c:pt>
                <c:pt idx="7">
                  <c:v>87.985917767999993</c:v>
                </c:pt>
                <c:pt idx="8">
                  <c:v>87.985917767999993</c:v>
                </c:pt>
                <c:pt idx="9">
                  <c:v>81.469245991000008</c:v>
                </c:pt>
                <c:pt idx="10">
                  <c:v>84.976991532999989</c:v>
                </c:pt>
                <c:pt idx="11">
                  <c:v>84.976991532999989</c:v>
                </c:pt>
                <c:pt idx="12">
                  <c:v>81.469245991000008</c:v>
                </c:pt>
                <c:pt idx="13">
                  <c:v>91.701189552000002</c:v>
                </c:pt>
                <c:pt idx="14">
                  <c:v>87.985917767999993</c:v>
                </c:pt>
                <c:pt idx="15">
                  <c:v>78.630679176000001</c:v>
                </c:pt>
                <c:pt idx="16">
                  <c:v>75.324269999999999</c:v>
                </c:pt>
                <c:pt idx="17">
                  <c:v>81.469245991000008</c:v>
                </c:pt>
                <c:pt idx="18">
                  <c:v>78.630679176000001</c:v>
                </c:pt>
                <c:pt idx="19">
                  <c:v>78.630679176000001</c:v>
                </c:pt>
                <c:pt idx="20">
                  <c:v>75.324269999999999</c:v>
                </c:pt>
                <c:pt idx="21">
                  <c:v>75.324269999999999</c:v>
                </c:pt>
                <c:pt idx="22">
                  <c:v>75.324269999999999</c:v>
                </c:pt>
                <c:pt idx="23">
                  <c:v>87.985917767999993</c:v>
                </c:pt>
                <c:pt idx="24">
                  <c:v>87.985917767999993</c:v>
                </c:pt>
                <c:pt idx="25">
                  <c:v>78.630679176000001</c:v>
                </c:pt>
                <c:pt idx="26">
                  <c:v>81.469245991000008</c:v>
                </c:pt>
                <c:pt idx="27">
                  <c:v>80.324663348999991</c:v>
                </c:pt>
                <c:pt idx="28">
                  <c:v>78.630679176000001</c:v>
                </c:pt>
                <c:pt idx="29">
                  <c:v>78.630679176000001</c:v>
                </c:pt>
                <c:pt idx="30">
                  <c:v>84.976991532999989</c:v>
                </c:pt>
                <c:pt idx="31">
                  <c:v>87.985917767999993</c:v>
                </c:pt>
                <c:pt idx="32">
                  <c:v>87.985917767999993</c:v>
                </c:pt>
                <c:pt idx="33">
                  <c:v>72.125071703999993</c:v>
                </c:pt>
                <c:pt idx="34">
                  <c:v>81.469245991000008</c:v>
                </c:pt>
                <c:pt idx="35">
                  <c:v>80.895422999999994</c:v>
                </c:pt>
                <c:pt idx="36">
                  <c:v>75.324269999999999</c:v>
                </c:pt>
                <c:pt idx="37">
                  <c:v>81.469245991000008</c:v>
                </c:pt>
                <c:pt idx="38">
                  <c:v>81.469245991000008</c:v>
                </c:pt>
                <c:pt idx="39">
                  <c:v>84.976991532999989</c:v>
                </c:pt>
                <c:pt idx="40">
                  <c:v>84.976991532999989</c:v>
                </c:pt>
                <c:pt idx="41">
                  <c:v>75.324269999999999</c:v>
                </c:pt>
                <c:pt idx="42">
                  <c:v>81.469245991000008</c:v>
                </c:pt>
                <c:pt idx="43">
                  <c:v>75.324269999999999</c:v>
                </c:pt>
                <c:pt idx="44">
                  <c:v>87.985917767999993</c:v>
                </c:pt>
                <c:pt idx="45">
                  <c:v>79.192299962999996</c:v>
                </c:pt>
                <c:pt idx="46">
                  <c:v>66.532213587000001</c:v>
                </c:pt>
                <c:pt idx="47">
                  <c:v>69.539641689000007</c:v>
                </c:pt>
                <c:pt idx="48">
                  <c:v>73.711384592999991</c:v>
                </c:pt>
                <c:pt idx="49">
                  <c:v>84.976991532999989</c:v>
                </c:pt>
                <c:pt idx="50">
                  <c:v>78.630679176000001</c:v>
                </c:pt>
                <c:pt idx="51">
                  <c:v>72.125071703999993</c:v>
                </c:pt>
                <c:pt idx="52">
                  <c:v>72.125071703999993</c:v>
                </c:pt>
                <c:pt idx="53">
                  <c:v>75.324269999999999</c:v>
                </c:pt>
                <c:pt idx="54">
                  <c:v>75.324269999999999</c:v>
                </c:pt>
                <c:pt idx="55">
                  <c:v>81.469245991000008</c:v>
                </c:pt>
                <c:pt idx="56">
                  <c:v>71.082178607999992</c:v>
                </c:pt>
                <c:pt idx="57">
                  <c:v>76.963958126999998</c:v>
                </c:pt>
                <c:pt idx="58">
                  <c:v>84.976991532999989</c:v>
                </c:pt>
                <c:pt idx="59">
                  <c:v>77.516516784000004</c:v>
                </c:pt>
                <c:pt idx="60">
                  <c:v>78.630679176000001</c:v>
                </c:pt>
                <c:pt idx="61">
                  <c:v>78.630679176000001</c:v>
                </c:pt>
                <c:pt idx="62">
                  <c:v>71.082178607999992</c:v>
                </c:pt>
                <c:pt idx="63">
                  <c:v>72.125071703999993</c:v>
                </c:pt>
                <c:pt idx="64">
                  <c:v>71.602165957000011</c:v>
                </c:pt>
                <c:pt idx="65">
                  <c:v>79.756958512000011</c:v>
                </c:pt>
                <c:pt idx="66">
                  <c:v>69.539641689000007</c:v>
                </c:pt>
                <c:pt idx="67">
                  <c:v>79.192299962999996</c:v>
                </c:pt>
                <c:pt idx="68">
                  <c:v>84.976991532999989</c:v>
                </c:pt>
                <c:pt idx="69">
                  <c:v>84.976991532999989</c:v>
                </c:pt>
                <c:pt idx="70">
                  <c:v>84.976991532999989</c:v>
                </c:pt>
                <c:pt idx="71">
                  <c:v>78.630679176000001</c:v>
                </c:pt>
                <c:pt idx="72">
                  <c:v>78.630679176000001</c:v>
                </c:pt>
                <c:pt idx="73">
                  <c:v>75.324269999999999</c:v>
                </c:pt>
                <c:pt idx="74">
                  <c:v>75.324269999999999</c:v>
                </c:pt>
                <c:pt idx="75">
                  <c:v>81.469245991000008</c:v>
                </c:pt>
                <c:pt idx="76">
                  <c:v>72.125071703999993</c:v>
                </c:pt>
                <c:pt idx="77">
                  <c:v>72.125071703999993</c:v>
                </c:pt>
                <c:pt idx="78">
                  <c:v>66.040941287999985</c:v>
                </c:pt>
                <c:pt idx="79">
                  <c:v>69.539641689000007</c:v>
                </c:pt>
                <c:pt idx="80">
                  <c:v>67.026319024000003</c:v>
                </c:pt>
                <c:pt idx="81">
                  <c:v>75.324269999999999</c:v>
                </c:pt>
                <c:pt idx="82">
                  <c:v>75.324269999999999</c:v>
                </c:pt>
                <c:pt idx="83">
                  <c:v>81.469245991000008</c:v>
                </c:pt>
                <c:pt idx="84">
                  <c:v>81.469245991000008</c:v>
                </c:pt>
                <c:pt idx="85">
                  <c:v>72.125071703999993</c:v>
                </c:pt>
                <c:pt idx="86">
                  <c:v>72.125071703999993</c:v>
                </c:pt>
                <c:pt idx="87">
                  <c:v>67.026319024000003</c:v>
                </c:pt>
                <c:pt idx="88">
                  <c:v>74.783674818999998</c:v>
                </c:pt>
                <c:pt idx="89">
                  <c:v>84.384609456000021</c:v>
                </c:pt>
                <c:pt idx="90">
                  <c:v>66.532213587000001</c:v>
                </c:pt>
                <c:pt idx="91">
                  <c:v>75.86784326099999</c:v>
                </c:pt>
                <c:pt idx="92">
                  <c:v>69.539641689000007</c:v>
                </c:pt>
                <c:pt idx="93">
                  <c:v>84.976991532999989</c:v>
                </c:pt>
                <c:pt idx="94">
                  <c:v>66.532213587000001</c:v>
                </c:pt>
                <c:pt idx="95">
                  <c:v>79.192299962999996</c:v>
                </c:pt>
                <c:pt idx="96">
                  <c:v>75.324269999999999</c:v>
                </c:pt>
                <c:pt idx="97">
                  <c:v>81.469245991000008</c:v>
                </c:pt>
                <c:pt idx="98">
                  <c:v>81.469245991000008</c:v>
                </c:pt>
                <c:pt idx="99">
                  <c:v>72.125071703999993</c:v>
                </c:pt>
                <c:pt idx="100">
                  <c:v>65.066862</c:v>
                </c:pt>
                <c:pt idx="101">
                  <c:v>73.179672496000009</c:v>
                </c:pt>
                <c:pt idx="102">
                  <c:v>64.104012952000005</c:v>
                </c:pt>
                <c:pt idx="103">
                  <c:v>68.023063415999999</c:v>
                </c:pt>
                <c:pt idx="104">
                  <c:v>68.525719422999998</c:v>
                </c:pt>
                <c:pt idx="105">
                  <c:v>65.552493601000009</c:v>
                </c:pt>
                <c:pt idx="106">
                  <c:v>65.552493601000009</c:v>
                </c:pt>
                <c:pt idx="107">
                  <c:v>64.584037959</c:v>
                </c:pt>
                <c:pt idx="108">
                  <c:v>81.469245991000008</c:v>
                </c:pt>
                <c:pt idx="109">
                  <c:v>66.532213587000001</c:v>
                </c:pt>
                <c:pt idx="110">
                  <c:v>81.469245991000008</c:v>
                </c:pt>
                <c:pt idx="111">
                  <c:v>69.539641689000007</c:v>
                </c:pt>
                <c:pt idx="112">
                  <c:v>78.630679176000001</c:v>
                </c:pt>
                <c:pt idx="113">
                  <c:v>63.626778452999993</c:v>
                </c:pt>
                <c:pt idx="114">
                  <c:v>61.282165167999992</c:v>
                </c:pt>
                <c:pt idx="115">
                  <c:v>75.324269999999999</c:v>
                </c:pt>
                <c:pt idx="116">
                  <c:v>75.324269999999999</c:v>
                </c:pt>
                <c:pt idx="117">
                  <c:v>75.324269999999999</c:v>
                </c:pt>
                <c:pt idx="118">
                  <c:v>75.324269999999999</c:v>
                </c:pt>
                <c:pt idx="119">
                  <c:v>75.324269999999999</c:v>
                </c:pt>
                <c:pt idx="120">
                  <c:v>72.125071703999993</c:v>
                </c:pt>
                <c:pt idx="121">
                  <c:v>72.125071703999993</c:v>
                </c:pt>
                <c:pt idx="122">
                  <c:v>55.07817991200001</c:v>
                </c:pt>
                <c:pt idx="123">
                  <c:v>65.066862</c:v>
                </c:pt>
                <c:pt idx="124">
                  <c:v>81.469245991000008</c:v>
                </c:pt>
                <c:pt idx="125">
                  <c:v>79.192299962999996</c:v>
                </c:pt>
                <c:pt idx="126">
                  <c:v>65.066862</c:v>
                </c:pt>
                <c:pt idx="127">
                  <c:v>70.050925000000007</c:v>
                </c:pt>
                <c:pt idx="128">
                  <c:v>61.745575017000007</c:v>
                </c:pt>
                <c:pt idx="129">
                  <c:v>69.539641689000007</c:v>
                </c:pt>
                <c:pt idx="130">
                  <c:v>81.469245991000008</c:v>
                </c:pt>
                <c:pt idx="131">
                  <c:v>78.630679176000001</c:v>
                </c:pt>
                <c:pt idx="132">
                  <c:v>61.282165167999992</c:v>
                </c:pt>
                <c:pt idx="133">
                  <c:v>61.282165167999992</c:v>
                </c:pt>
                <c:pt idx="134">
                  <c:v>75.324269999999999</c:v>
                </c:pt>
                <c:pt idx="135">
                  <c:v>68.525719422999998</c:v>
                </c:pt>
                <c:pt idx="136">
                  <c:v>52.988135276999998</c:v>
                </c:pt>
                <c:pt idx="137">
                  <c:v>71.082178607999992</c:v>
                </c:pt>
                <c:pt idx="138">
                  <c:v>80.895422999999994</c:v>
                </c:pt>
                <c:pt idx="139">
                  <c:v>79.756958512000011</c:v>
                </c:pt>
                <c:pt idx="140">
                  <c:v>66.532213587000001</c:v>
                </c:pt>
                <c:pt idx="141">
                  <c:v>81.469245991000008</c:v>
                </c:pt>
                <c:pt idx="142">
                  <c:v>70.565101131000006</c:v>
                </c:pt>
                <c:pt idx="143">
                  <c:v>76.414403128000004</c:v>
                </c:pt>
                <c:pt idx="144">
                  <c:v>81.469245991000008</c:v>
                </c:pt>
                <c:pt idx="145">
                  <c:v>51.362543169000006</c:v>
                </c:pt>
                <c:pt idx="147">
                  <c:v>81.469245991000008</c:v>
                </c:pt>
                <c:pt idx="148">
                  <c:v>81.469245991000008</c:v>
                </c:pt>
                <c:pt idx="149">
                  <c:v>81.469245991000008</c:v>
                </c:pt>
                <c:pt idx="150">
                  <c:v>81.469245991000008</c:v>
                </c:pt>
                <c:pt idx="151">
                  <c:v>78.630679176000001</c:v>
                </c:pt>
                <c:pt idx="152">
                  <c:v>78.630679176000001</c:v>
                </c:pt>
                <c:pt idx="153">
                  <c:v>78.630679176000001</c:v>
                </c:pt>
                <c:pt idx="154">
                  <c:v>78.630679176000001</c:v>
                </c:pt>
                <c:pt idx="155">
                  <c:v>78.630679176000001</c:v>
                </c:pt>
                <c:pt idx="156">
                  <c:v>78.630679176000001</c:v>
                </c:pt>
                <c:pt idx="157">
                  <c:v>78.630679176000001</c:v>
                </c:pt>
                <c:pt idx="158">
                  <c:v>78.630679176000001</c:v>
                </c:pt>
                <c:pt idx="159">
                  <c:v>78.630679176000001</c:v>
                </c:pt>
                <c:pt idx="160">
                  <c:v>78.630679176000001</c:v>
                </c:pt>
                <c:pt idx="161">
                  <c:v>78.630679176000001</c:v>
                </c:pt>
                <c:pt idx="162">
                  <c:v>78.630679176000001</c:v>
                </c:pt>
                <c:pt idx="163">
                  <c:v>78.630679176000001</c:v>
                </c:pt>
                <c:pt idx="164">
                  <c:v>78.630679176000001</c:v>
                </c:pt>
                <c:pt idx="165">
                  <c:v>78.072087625000009</c:v>
                </c:pt>
                <c:pt idx="166">
                  <c:v>76.414403128000004</c:v>
                </c:pt>
                <c:pt idx="167">
                  <c:v>76.414403128000004</c:v>
                </c:pt>
                <c:pt idx="168">
                  <c:v>75.86784326099999</c:v>
                </c:pt>
                <c:pt idx="169">
                  <c:v>75.86784326099999</c:v>
                </c:pt>
                <c:pt idx="170">
                  <c:v>75.324269999999999</c:v>
                </c:pt>
                <c:pt idx="171">
                  <c:v>75.324269999999999</c:v>
                </c:pt>
                <c:pt idx="172">
                  <c:v>75.324269999999999</c:v>
                </c:pt>
                <c:pt idx="173">
                  <c:v>75.324269999999999</c:v>
                </c:pt>
                <c:pt idx="174">
                  <c:v>75.324269999999999</c:v>
                </c:pt>
                <c:pt idx="175">
                  <c:v>75.324269999999999</c:v>
                </c:pt>
                <c:pt idx="176">
                  <c:v>75.324269999999999</c:v>
                </c:pt>
                <c:pt idx="177">
                  <c:v>75.324269999999999</c:v>
                </c:pt>
                <c:pt idx="178">
                  <c:v>75.324269999999999</c:v>
                </c:pt>
                <c:pt idx="179">
                  <c:v>75.324269999999999</c:v>
                </c:pt>
                <c:pt idx="180">
                  <c:v>75.324269999999999</c:v>
                </c:pt>
                <c:pt idx="181">
                  <c:v>75.324269999999999</c:v>
                </c:pt>
                <c:pt idx="182">
                  <c:v>75.324269999999999</c:v>
                </c:pt>
                <c:pt idx="183">
                  <c:v>75.324269999999999</c:v>
                </c:pt>
                <c:pt idx="184">
                  <c:v>75.324269999999999</c:v>
                </c:pt>
                <c:pt idx="185">
                  <c:v>75.324269999999999</c:v>
                </c:pt>
                <c:pt idx="186">
                  <c:v>75.324269999999999</c:v>
                </c:pt>
                <c:pt idx="187">
                  <c:v>75.324269999999999</c:v>
                </c:pt>
                <c:pt idx="188">
                  <c:v>75.324269999999999</c:v>
                </c:pt>
                <c:pt idx="189">
                  <c:v>75.324269999999999</c:v>
                </c:pt>
                <c:pt idx="190">
                  <c:v>74.783674818999998</c:v>
                </c:pt>
                <c:pt idx="191">
                  <c:v>74.783674818999998</c:v>
                </c:pt>
                <c:pt idx="192">
                  <c:v>74.783674818999998</c:v>
                </c:pt>
                <c:pt idx="193">
                  <c:v>73.711384592999991</c:v>
                </c:pt>
                <c:pt idx="194">
                  <c:v>73.179672496000009</c:v>
                </c:pt>
                <c:pt idx="195">
                  <c:v>73.179672496000009</c:v>
                </c:pt>
                <c:pt idx="196">
                  <c:v>73.179672496000009</c:v>
                </c:pt>
                <c:pt idx="197">
                  <c:v>72.65090437500001</c:v>
                </c:pt>
                <c:pt idx="198">
                  <c:v>72.65090437500001</c:v>
                </c:pt>
                <c:pt idx="199">
                  <c:v>72.125071703999993</c:v>
                </c:pt>
                <c:pt idx="200">
                  <c:v>72.125071703999993</c:v>
                </c:pt>
                <c:pt idx="201">
                  <c:v>72.125071703999993</c:v>
                </c:pt>
                <c:pt idx="202">
                  <c:v>72.125071703999993</c:v>
                </c:pt>
                <c:pt idx="203">
                  <c:v>72.125071703999993</c:v>
                </c:pt>
                <c:pt idx="204">
                  <c:v>72.125071703999993</c:v>
                </c:pt>
                <c:pt idx="205">
                  <c:v>72.125071703999993</c:v>
                </c:pt>
                <c:pt idx="206">
                  <c:v>72.125071703999993</c:v>
                </c:pt>
                <c:pt idx="207">
                  <c:v>72.125071703999993</c:v>
                </c:pt>
                <c:pt idx="208">
                  <c:v>72.125071703999993</c:v>
                </c:pt>
                <c:pt idx="209">
                  <c:v>72.125071703999993</c:v>
                </c:pt>
                <c:pt idx="210">
                  <c:v>72.125071703999993</c:v>
                </c:pt>
                <c:pt idx="211">
                  <c:v>72.125071703999993</c:v>
                </c:pt>
                <c:pt idx="212">
                  <c:v>72.125071703999993</c:v>
                </c:pt>
                <c:pt idx="213">
                  <c:v>72.125071703999993</c:v>
                </c:pt>
                <c:pt idx="214">
                  <c:v>72.125071703999993</c:v>
                </c:pt>
                <c:pt idx="215">
                  <c:v>72.125071703999993</c:v>
                </c:pt>
                <c:pt idx="216">
                  <c:v>72.125071703999993</c:v>
                </c:pt>
                <c:pt idx="217">
                  <c:v>72.125071703999993</c:v>
                </c:pt>
                <c:pt idx="218">
                  <c:v>72.125071703999993</c:v>
                </c:pt>
                <c:pt idx="219">
                  <c:v>71.602165957000011</c:v>
                </c:pt>
                <c:pt idx="220">
                  <c:v>71.602165957000011</c:v>
                </c:pt>
                <c:pt idx="221">
                  <c:v>71.602165957000011</c:v>
                </c:pt>
                <c:pt idx="222">
                  <c:v>71.082178607999992</c:v>
                </c:pt>
                <c:pt idx="223">
                  <c:v>71.082178607999992</c:v>
                </c:pt>
                <c:pt idx="224">
                  <c:v>71.082178607999992</c:v>
                </c:pt>
                <c:pt idx="225">
                  <c:v>71.082178607999992</c:v>
                </c:pt>
                <c:pt idx="226">
                  <c:v>71.082178607999992</c:v>
                </c:pt>
                <c:pt idx="227">
                  <c:v>71.082178607999992</c:v>
                </c:pt>
                <c:pt idx="228">
                  <c:v>71.082178607999992</c:v>
                </c:pt>
                <c:pt idx="229">
                  <c:v>71.082178607999992</c:v>
                </c:pt>
                <c:pt idx="230">
                  <c:v>71.082178607999992</c:v>
                </c:pt>
                <c:pt idx="231">
                  <c:v>70.565101131000006</c:v>
                </c:pt>
                <c:pt idx="232">
                  <c:v>70.565101131000006</c:v>
                </c:pt>
                <c:pt idx="233">
                  <c:v>70.565101131000006</c:v>
                </c:pt>
                <c:pt idx="234">
                  <c:v>70.565101131000006</c:v>
                </c:pt>
                <c:pt idx="235">
                  <c:v>70.565101131000006</c:v>
                </c:pt>
                <c:pt idx="236">
                  <c:v>70.565101131000006</c:v>
                </c:pt>
                <c:pt idx="237">
                  <c:v>70.565101131000006</c:v>
                </c:pt>
                <c:pt idx="238">
                  <c:v>70.050925000000007</c:v>
                </c:pt>
                <c:pt idx="239">
                  <c:v>70.050925000000007</c:v>
                </c:pt>
                <c:pt idx="240">
                  <c:v>70.050925000000007</c:v>
                </c:pt>
                <c:pt idx="241">
                  <c:v>70.050925000000007</c:v>
                </c:pt>
                <c:pt idx="242">
                  <c:v>70.050925000000007</c:v>
                </c:pt>
                <c:pt idx="243">
                  <c:v>70.050925000000007</c:v>
                </c:pt>
                <c:pt idx="244">
                  <c:v>69.539641689000007</c:v>
                </c:pt>
                <c:pt idx="245">
                  <c:v>69.539641689000007</c:v>
                </c:pt>
                <c:pt idx="246">
                  <c:v>69.539641689000007</c:v>
                </c:pt>
                <c:pt idx="247">
                  <c:v>69.539641689000007</c:v>
                </c:pt>
                <c:pt idx="248">
                  <c:v>69.539641689000007</c:v>
                </c:pt>
                <c:pt idx="249">
                  <c:v>69.539641689000007</c:v>
                </c:pt>
                <c:pt idx="250">
                  <c:v>69.539641689000007</c:v>
                </c:pt>
                <c:pt idx="251">
                  <c:v>69.539641689000007</c:v>
                </c:pt>
                <c:pt idx="252">
                  <c:v>69.539641689000007</c:v>
                </c:pt>
                <c:pt idx="253">
                  <c:v>69.539641689000007</c:v>
                </c:pt>
                <c:pt idx="254">
                  <c:v>69.539641689000007</c:v>
                </c:pt>
                <c:pt idx="255">
                  <c:v>69.539641689000007</c:v>
                </c:pt>
                <c:pt idx="256">
                  <c:v>69.539641689000007</c:v>
                </c:pt>
                <c:pt idx="257">
                  <c:v>69.539641689000007</c:v>
                </c:pt>
                <c:pt idx="258">
                  <c:v>69.539641689000007</c:v>
                </c:pt>
                <c:pt idx="259">
                  <c:v>69.539641689000007</c:v>
                </c:pt>
                <c:pt idx="260">
                  <c:v>69.539641689000007</c:v>
                </c:pt>
                <c:pt idx="261">
                  <c:v>69.539641689000007</c:v>
                </c:pt>
                <c:pt idx="262">
                  <c:v>69.539641689000007</c:v>
                </c:pt>
                <c:pt idx="263">
                  <c:v>69.539641689000007</c:v>
                </c:pt>
                <c:pt idx="264">
                  <c:v>69.539641689000007</c:v>
                </c:pt>
                <c:pt idx="265">
                  <c:v>69.539641689000007</c:v>
                </c:pt>
                <c:pt idx="266">
                  <c:v>69.539641689000007</c:v>
                </c:pt>
                <c:pt idx="267">
                  <c:v>69.539641689000007</c:v>
                </c:pt>
                <c:pt idx="268">
                  <c:v>69.539641689000007</c:v>
                </c:pt>
                <c:pt idx="269">
                  <c:v>69.539641689000007</c:v>
                </c:pt>
                <c:pt idx="270">
                  <c:v>69.539641689000007</c:v>
                </c:pt>
                <c:pt idx="271">
                  <c:v>69.539641689000007</c:v>
                </c:pt>
                <c:pt idx="272">
                  <c:v>69.539641689000007</c:v>
                </c:pt>
                <c:pt idx="273">
                  <c:v>69.539641689000007</c:v>
                </c:pt>
                <c:pt idx="274">
                  <c:v>69.539641689000007</c:v>
                </c:pt>
                <c:pt idx="275">
                  <c:v>69.539641689000007</c:v>
                </c:pt>
                <c:pt idx="276">
                  <c:v>69.031242672000005</c:v>
                </c:pt>
                <c:pt idx="277">
                  <c:v>69.031242672000005</c:v>
                </c:pt>
                <c:pt idx="278">
                  <c:v>69.031242672000005</c:v>
                </c:pt>
                <c:pt idx="279">
                  <c:v>69.031242672000005</c:v>
                </c:pt>
                <c:pt idx="280">
                  <c:v>69.031242672000005</c:v>
                </c:pt>
                <c:pt idx="281">
                  <c:v>69.031242672000005</c:v>
                </c:pt>
                <c:pt idx="282">
                  <c:v>69.031242672000005</c:v>
                </c:pt>
                <c:pt idx="283">
                  <c:v>69.031242672000005</c:v>
                </c:pt>
                <c:pt idx="284">
                  <c:v>69.031242672000005</c:v>
                </c:pt>
                <c:pt idx="285">
                  <c:v>69.031242672000005</c:v>
                </c:pt>
                <c:pt idx="286">
                  <c:v>69.031242672000005</c:v>
                </c:pt>
                <c:pt idx="287">
                  <c:v>69.031242672000005</c:v>
                </c:pt>
                <c:pt idx="288">
                  <c:v>69.031242672000005</c:v>
                </c:pt>
                <c:pt idx="289">
                  <c:v>69.031242672000005</c:v>
                </c:pt>
                <c:pt idx="290">
                  <c:v>69.031242672000005</c:v>
                </c:pt>
                <c:pt idx="291">
                  <c:v>69.031242672000005</c:v>
                </c:pt>
                <c:pt idx="292">
                  <c:v>69.031242672000005</c:v>
                </c:pt>
                <c:pt idx="293">
                  <c:v>69.031242672000005</c:v>
                </c:pt>
                <c:pt idx="294">
                  <c:v>69.031242672000005</c:v>
                </c:pt>
                <c:pt idx="295">
                  <c:v>69.031242672000005</c:v>
                </c:pt>
                <c:pt idx="296">
                  <c:v>69.031242672000005</c:v>
                </c:pt>
                <c:pt idx="297">
                  <c:v>69.031242672000005</c:v>
                </c:pt>
                <c:pt idx="298">
                  <c:v>69.031242672000005</c:v>
                </c:pt>
                <c:pt idx="299">
                  <c:v>68.525719422999998</c:v>
                </c:pt>
                <c:pt idx="300">
                  <c:v>68.525719422999998</c:v>
                </c:pt>
                <c:pt idx="301">
                  <c:v>68.525719422999998</c:v>
                </c:pt>
                <c:pt idx="302">
                  <c:v>68.525719422999998</c:v>
                </c:pt>
                <c:pt idx="303">
                  <c:v>68.525719422999998</c:v>
                </c:pt>
                <c:pt idx="304">
                  <c:v>68.525719422999998</c:v>
                </c:pt>
                <c:pt idx="305">
                  <c:v>68.525719422999998</c:v>
                </c:pt>
                <c:pt idx="306">
                  <c:v>68.525719422999998</c:v>
                </c:pt>
                <c:pt idx="307">
                  <c:v>68.525719422999998</c:v>
                </c:pt>
                <c:pt idx="308">
                  <c:v>68.525719422999998</c:v>
                </c:pt>
                <c:pt idx="309">
                  <c:v>68.525719422999998</c:v>
                </c:pt>
                <c:pt idx="310">
                  <c:v>68.525719422999998</c:v>
                </c:pt>
                <c:pt idx="311">
                  <c:v>68.525719422999998</c:v>
                </c:pt>
                <c:pt idx="312">
                  <c:v>68.525719422999998</c:v>
                </c:pt>
                <c:pt idx="313">
                  <c:v>68.525719422999998</c:v>
                </c:pt>
                <c:pt idx="314">
                  <c:v>68.023063415999999</c:v>
                </c:pt>
                <c:pt idx="315">
                  <c:v>68.023063415999999</c:v>
                </c:pt>
                <c:pt idx="316">
                  <c:v>68.023063415999999</c:v>
                </c:pt>
                <c:pt idx="317">
                  <c:v>68.023063415999999</c:v>
                </c:pt>
                <c:pt idx="318">
                  <c:v>68.023063415999999</c:v>
                </c:pt>
                <c:pt idx="319">
                  <c:v>68.023063415999999</c:v>
                </c:pt>
                <c:pt idx="320">
                  <c:v>68.023063415999999</c:v>
                </c:pt>
                <c:pt idx="321">
                  <c:v>68.023063415999999</c:v>
                </c:pt>
                <c:pt idx="322">
                  <c:v>68.023063415999999</c:v>
                </c:pt>
                <c:pt idx="323">
                  <c:v>68.023063415999999</c:v>
                </c:pt>
                <c:pt idx="324">
                  <c:v>68.023063415999999</c:v>
                </c:pt>
                <c:pt idx="325">
                  <c:v>68.023063415999999</c:v>
                </c:pt>
                <c:pt idx="326">
                  <c:v>68.023063415999999</c:v>
                </c:pt>
                <c:pt idx="327">
                  <c:v>68.023063415999999</c:v>
                </c:pt>
                <c:pt idx="328">
                  <c:v>68.023063415999999</c:v>
                </c:pt>
                <c:pt idx="329">
                  <c:v>68.023063415999999</c:v>
                </c:pt>
                <c:pt idx="330">
                  <c:v>68.023063415999999</c:v>
                </c:pt>
                <c:pt idx="331">
                  <c:v>67.523266125000006</c:v>
                </c:pt>
                <c:pt idx="332">
                  <c:v>67.523266125000006</c:v>
                </c:pt>
                <c:pt idx="333">
                  <c:v>67.523266125000006</c:v>
                </c:pt>
                <c:pt idx="334">
                  <c:v>67.523266125000006</c:v>
                </c:pt>
                <c:pt idx="335">
                  <c:v>67.523266125000006</c:v>
                </c:pt>
                <c:pt idx="336">
                  <c:v>67.026319024000003</c:v>
                </c:pt>
                <c:pt idx="337">
                  <c:v>67.026319024000003</c:v>
                </c:pt>
                <c:pt idx="338">
                  <c:v>67.026319024000003</c:v>
                </c:pt>
                <c:pt idx="339">
                  <c:v>67.026319024000003</c:v>
                </c:pt>
                <c:pt idx="340">
                  <c:v>67.026319024000003</c:v>
                </c:pt>
                <c:pt idx="341">
                  <c:v>67.026319024000003</c:v>
                </c:pt>
                <c:pt idx="342">
                  <c:v>67.026319024000003</c:v>
                </c:pt>
                <c:pt idx="343">
                  <c:v>67.026319024000003</c:v>
                </c:pt>
                <c:pt idx="344">
                  <c:v>67.026319024000003</c:v>
                </c:pt>
                <c:pt idx="345">
                  <c:v>67.026319024000003</c:v>
                </c:pt>
                <c:pt idx="346">
                  <c:v>67.026319024000003</c:v>
                </c:pt>
                <c:pt idx="347">
                  <c:v>67.026319024000003</c:v>
                </c:pt>
                <c:pt idx="348">
                  <c:v>67.026319024000003</c:v>
                </c:pt>
                <c:pt idx="349">
                  <c:v>67.026319024000003</c:v>
                </c:pt>
                <c:pt idx="350">
                  <c:v>67.026319024000003</c:v>
                </c:pt>
                <c:pt idx="351">
                  <c:v>67.026319024000003</c:v>
                </c:pt>
                <c:pt idx="352">
                  <c:v>67.026319024000003</c:v>
                </c:pt>
                <c:pt idx="353">
                  <c:v>66.532213587000001</c:v>
                </c:pt>
                <c:pt idx="354">
                  <c:v>66.532213587000001</c:v>
                </c:pt>
                <c:pt idx="355">
                  <c:v>66.532213587000001</c:v>
                </c:pt>
                <c:pt idx="356">
                  <c:v>66.532213587000001</c:v>
                </c:pt>
                <c:pt idx="357">
                  <c:v>66.532213587000001</c:v>
                </c:pt>
                <c:pt idx="358">
                  <c:v>66.532213587000001</c:v>
                </c:pt>
                <c:pt idx="359">
                  <c:v>66.532213587000001</c:v>
                </c:pt>
                <c:pt idx="360">
                  <c:v>66.532213587000001</c:v>
                </c:pt>
                <c:pt idx="361">
                  <c:v>66.532213587000001</c:v>
                </c:pt>
                <c:pt idx="362">
                  <c:v>66.532213587000001</c:v>
                </c:pt>
                <c:pt idx="363">
                  <c:v>66.532213587000001</c:v>
                </c:pt>
                <c:pt idx="364">
                  <c:v>66.532213587000001</c:v>
                </c:pt>
                <c:pt idx="365">
                  <c:v>66.532213587000001</c:v>
                </c:pt>
                <c:pt idx="366">
                  <c:v>66.532213587000001</c:v>
                </c:pt>
                <c:pt idx="367">
                  <c:v>66.532213587000001</c:v>
                </c:pt>
                <c:pt idx="368">
                  <c:v>66.532213587000001</c:v>
                </c:pt>
                <c:pt idx="369">
                  <c:v>66.532213587000001</c:v>
                </c:pt>
                <c:pt idx="370">
                  <c:v>66.532213587000001</c:v>
                </c:pt>
                <c:pt idx="371">
                  <c:v>66.532213587000001</c:v>
                </c:pt>
                <c:pt idx="372">
                  <c:v>66.532213587000001</c:v>
                </c:pt>
                <c:pt idx="373">
                  <c:v>66.532213587000001</c:v>
                </c:pt>
                <c:pt idx="374">
                  <c:v>66.532213587000001</c:v>
                </c:pt>
                <c:pt idx="375">
                  <c:v>66.532213587000001</c:v>
                </c:pt>
                <c:pt idx="376">
                  <c:v>66.532213587000001</c:v>
                </c:pt>
                <c:pt idx="377">
                  <c:v>66.532213587000001</c:v>
                </c:pt>
                <c:pt idx="378">
                  <c:v>66.532213587000001</c:v>
                </c:pt>
                <c:pt idx="379">
                  <c:v>66.532213587000001</c:v>
                </c:pt>
                <c:pt idx="380">
                  <c:v>66.532213587000001</c:v>
                </c:pt>
                <c:pt idx="381">
                  <c:v>66.532213587000001</c:v>
                </c:pt>
                <c:pt idx="382">
                  <c:v>66.532213587000001</c:v>
                </c:pt>
                <c:pt idx="383">
                  <c:v>66.532213587000001</c:v>
                </c:pt>
                <c:pt idx="384">
                  <c:v>66.532213587000001</c:v>
                </c:pt>
                <c:pt idx="385">
                  <c:v>66.532213587000001</c:v>
                </c:pt>
                <c:pt idx="386">
                  <c:v>66.532213587000001</c:v>
                </c:pt>
                <c:pt idx="387">
                  <c:v>66.532213587000001</c:v>
                </c:pt>
                <c:pt idx="388">
                  <c:v>66.040941287999985</c:v>
                </c:pt>
                <c:pt idx="389">
                  <c:v>66.040941287999985</c:v>
                </c:pt>
                <c:pt idx="390">
                  <c:v>66.040941287999985</c:v>
                </c:pt>
                <c:pt idx="391">
                  <c:v>66.040941287999985</c:v>
                </c:pt>
                <c:pt idx="392">
                  <c:v>66.040941287999985</c:v>
                </c:pt>
                <c:pt idx="393">
                  <c:v>66.040941287999985</c:v>
                </c:pt>
                <c:pt idx="394">
                  <c:v>66.040941287999985</c:v>
                </c:pt>
                <c:pt idx="395">
                  <c:v>66.040941287999985</c:v>
                </c:pt>
                <c:pt idx="396">
                  <c:v>65.552493601000009</c:v>
                </c:pt>
                <c:pt idx="397">
                  <c:v>65.552493601000009</c:v>
                </c:pt>
                <c:pt idx="398">
                  <c:v>65.552493601000009</c:v>
                </c:pt>
                <c:pt idx="399">
                  <c:v>65.552493601000009</c:v>
                </c:pt>
                <c:pt idx="400">
                  <c:v>65.552493601000009</c:v>
                </c:pt>
                <c:pt idx="401">
                  <c:v>65.552493601000009</c:v>
                </c:pt>
                <c:pt idx="402">
                  <c:v>65.552493601000009</c:v>
                </c:pt>
                <c:pt idx="403">
                  <c:v>65.552493601000009</c:v>
                </c:pt>
                <c:pt idx="404">
                  <c:v>65.552493601000009</c:v>
                </c:pt>
                <c:pt idx="405">
                  <c:v>65.552493601000009</c:v>
                </c:pt>
                <c:pt idx="406">
                  <c:v>65.552493601000009</c:v>
                </c:pt>
                <c:pt idx="407">
                  <c:v>65.066862</c:v>
                </c:pt>
                <c:pt idx="408">
                  <c:v>65.066862</c:v>
                </c:pt>
                <c:pt idx="409">
                  <c:v>65.066862</c:v>
                </c:pt>
                <c:pt idx="410">
                  <c:v>65.066862</c:v>
                </c:pt>
                <c:pt idx="411">
                  <c:v>65.066862</c:v>
                </c:pt>
                <c:pt idx="412">
                  <c:v>65.066862</c:v>
                </c:pt>
                <c:pt idx="413">
                  <c:v>65.066862</c:v>
                </c:pt>
                <c:pt idx="414">
                  <c:v>65.066862</c:v>
                </c:pt>
                <c:pt idx="415">
                  <c:v>65.066862</c:v>
                </c:pt>
                <c:pt idx="416">
                  <c:v>65.066862</c:v>
                </c:pt>
                <c:pt idx="417">
                  <c:v>65.066862</c:v>
                </c:pt>
                <c:pt idx="418">
                  <c:v>65.066862</c:v>
                </c:pt>
                <c:pt idx="419">
                  <c:v>65.066862</c:v>
                </c:pt>
                <c:pt idx="420">
                  <c:v>65.066862</c:v>
                </c:pt>
                <c:pt idx="421">
                  <c:v>65.066862</c:v>
                </c:pt>
                <c:pt idx="422">
                  <c:v>65.066862</c:v>
                </c:pt>
                <c:pt idx="423">
                  <c:v>65.066862</c:v>
                </c:pt>
                <c:pt idx="424">
                  <c:v>65.066862</c:v>
                </c:pt>
                <c:pt idx="425">
                  <c:v>65.066862</c:v>
                </c:pt>
                <c:pt idx="426">
                  <c:v>65.066862</c:v>
                </c:pt>
                <c:pt idx="427">
                  <c:v>65.066862</c:v>
                </c:pt>
                <c:pt idx="428">
                  <c:v>65.066862</c:v>
                </c:pt>
                <c:pt idx="429">
                  <c:v>65.066862</c:v>
                </c:pt>
                <c:pt idx="430">
                  <c:v>65.066862</c:v>
                </c:pt>
                <c:pt idx="431">
                  <c:v>65.066862</c:v>
                </c:pt>
                <c:pt idx="432">
                  <c:v>65.066862</c:v>
                </c:pt>
                <c:pt idx="433">
                  <c:v>65.066862</c:v>
                </c:pt>
                <c:pt idx="434">
                  <c:v>65.066862</c:v>
                </c:pt>
                <c:pt idx="435">
                  <c:v>65.066862</c:v>
                </c:pt>
                <c:pt idx="436">
                  <c:v>65.066862</c:v>
                </c:pt>
                <c:pt idx="437">
                  <c:v>64.584037959</c:v>
                </c:pt>
                <c:pt idx="438">
                  <c:v>64.584037959</c:v>
                </c:pt>
                <c:pt idx="439">
                  <c:v>64.584037959</c:v>
                </c:pt>
                <c:pt idx="440">
                  <c:v>64.584037959</c:v>
                </c:pt>
                <c:pt idx="441">
                  <c:v>64.584037959</c:v>
                </c:pt>
                <c:pt idx="442">
                  <c:v>64.584037959</c:v>
                </c:pt>
                <c:pt idx="443">
                  <c:v>64.584037959</c:v>
                </c:pt>
                <c:pt idx="444">
                  <c:v>64.584037959</c:v>
                </c:pt>
                <c:pt idx="445">
                  <c:v>64.584037959</c:v>
                </c:pt>
                <c:pt idx="446">
                  <c:v>64.584037959</c:v>
                </c:pt>
                <c:pt idx="447">
                  <c:v>64.584037959</c:v>
                </c:pt>
                <c:pt idx="448">
                  <c:v>64.584037959</c:v>
                </c:pt>
                <c:pt idx="449">
                  <c:v>64.584037959</c:v>
                </c:pt>
                <c:pt idx="450">
                  <c:v>64.104012952000005</c:v>
                </c:pt>
                <c:pt idx="451">
                  <c:v>64.104012952000005</c:v>
                </c:pt>
                <c:pt idx="452">
                  <c:v>64.104012952000005</c:v>
                </c:pt>
                <c:pt idx="453">
                  <c:v>64.104012952000005</c:v>
                </c:pt>
                <c:pt idx="454">
                  <c:v>64.104012952000005</c:v>
                </c:pt>
                <c:pt idx="455">
                  <c:v>64.104012952000005</c:v>
                </c:pt>
                <c:pt idx="456">
                  <c:v>64.104012952000005</c:v>
                </c:pt>
                <c:pt idx="457">
                  <c:v>64.104012952000005</c:v>
                </c:pt>
                <c:pt idx="458">
                  <c:v>64.104012952000005</c:v>
                </c:pt>
                <c:pt idx="459">
                  <c:v>64.104012952000005</c:v>
                </c:pt>
                <c:pt idx="460">
                  <c:v>64.104012952000005</c:v>
                </c:pt>
                <c:pt idx="461">
                  <c:v>64.104012952000005</c:v>
                </c:pt>
                <c:pt idx="462">
                  <c:v>64.104012952000005</c:v>
                </c:pt>
                <c:pt idx="463">
                  <c:v>64.104012952000005</c:v>
                </c:pt>
                <c:pt idx="464">
                  <c:v>64.104012952000005</c:v>
                </c:pt>
                <c:pt idx="465">
                  <c:v>64.104012952000005</c:v>
                </c:pt>
                <c:pt idx="466">
                  <c:v>64.104012952000005</c:v>
                </c:pt>
                <c:pt idx="467">
                  <c:v>64.104012952000005</c:v>
                </c:pt>
                <c:pt idx="468">
                  <c:v>64.104012952000005</c:v>
                </c:pt>
                <c:pt idx="469">
                  <c:v>64.104012952000005</c:v>
                </c:pt>
                <c:pt idx="470">
                  <c:v>64.104012952000005</c:v>
                </c:pt>
                <c:pt idx="471">
                  <c:v>64.104012952000005</c:v>
                </c:pt>
                <c:pt idx="472">
                  <c:v>64.104012952000005</c:v>
                </c:pt>
                <c:pt idx="473">
                  <c:v>64.104012952000005</c:v>
                </c:pt>
                <c:pt idx="474">
                  <c:v>64.104012952000005</c:v>
                </c:pt>
                <c:pt idx="475">
                  <c:v>64.104012952000005</c:v>
                </c:pt>
                <c:pt idx="476">
                  <c:v>64.104012952000005</c:v>
                </c:pt>
                <c:pt idx="477">
                  <c:v>64.104012952000005</c:v>
                </c:pt>
                <c:pt idx="478">
                  <c:v>64.104012952000005</c:v>
                </c:pt>
                <c:pt idx="479">
                  <c:v>64.104012952000005</c:v>
                </c:pt>
                <c:pt idx="480">
                  <c:v>64.104012952000005</c:v>
                </c:pt>
                <c:pt idx="481">
                  <c:v>64.104012952000005</c:v>
                </c:pt>
                <c:pt idx="482">
                  <c:v>64.104012952000005</c:v>
                </c:pt>
                <c:pt idx="483">
                  <c:v>64.104012952000005</c:v>
                </c:pt>
                <c:pt idx="484">
                  <c:v>64.104012952000005</c:v>
                </c:pt>
                <c:pt idx="485">
                  <c:v>64.104012952000005</c:v>
                </c:pt>
                <c:pt idx="486">
                  <c:v>64.104012952000005</c:v>
                </c:pt>
                <c:pt idx="487">
                  <c:v>64.104012952000005</c:v>
                </c:pt>
                <c:pt idx="488">
                  <c:v>64.104012952000005</c:v>
                </c:pt>
                <c:pt idx="489">
                  <c:v>64.104012952000005</c:v>
                </c:pt>
                <c:pt idx="490">
                  <c:v>64.104012952000005</c:v>
                </c:pt>
                <c:pt idx="491">
                  <c:v>64.104012952000005</c:v>
                </c:pt>
                <c:pt idx="492">
                  <c:v>64.104012952000005</c:v>
                </c:pt>
                <c:pt idx="493">
                  <c:v>64.104012952000005</c:v>
                </c:pt>
                <c:pt idx="494">
                  <c:v>64.104012952000005</c:v>
                </c:pt>
                <c:pt idx="495">
                  <c:v>64.104012952000005</c:v>
                </c:pt>
                <c:pt idx="496">
                  <c:v>64.104012952000005</c:v>
                </c:pt>
                <c:pt idx="497">
                  <c:v>64.104012952000005</c:v>
                </c:pt>
                <c:pt idx="498">
                  <c:v>64.104012952000005</c:v>
                </c:pt>
                <c:pt idx="499">
                  <c:v>64.104012952000005</c:v>
                </c:pt>
                <c:pt idx="500">
                  <c:v>64.104012952000005</c:v>
                </c:pt>
                <c:pt idx="501">
                  <c:v>64.104012952000005</c:v>
                </c:pt>
                <c:pt idx="502">
                  <c:v>63.626778452999993</c:v>
                </c:pt>
                <c:pt idx="503">
                  <c:v>63.626778452999993</c:v>
                </c:pt>
                <c:pt idx="504">
                  <c:v>63.626778452999993</c:v>
                </c:pt>
                <c:pt idx="505">
                  <c:v>63.626778452999993</c:v>
                </c:pt>
                <c:pt idx="506">
                  <c:v>63.626778452999993</c:v>
                </c:pt>
                <c:pt idx="507">
                  <c:v>63.626778452999993</c:v>
                </c:pt>
                <c:pt idx="508">
                  <c:v>63.626778452999993</c:v>
                </c:pt>
                <c:pt idx="509">
                  <c:v>63.626778452999993</c:v>
                </c:pt>
                <c:pt idx="510">
                  <c:v>63.626778452999993</c:v>
                </c:pt>
                <c:pt idx="511">
                  <c:v>63.626778452999993</c:v>
                </c:pt>
                <c:pt idx="512">
                  <c:v>63.626778452999993</c:v>
                </c:pt>
                <c:pt idx="513">
                  <c:v>63.152325935999997</c:v>
                </c:pt>
                <c:pt idx="514">
                  <c:v>63.152325935999997</c:v>
                </c:pt>
                <c:pt idx="515">
                  <c:v>63.152325935999997</c:v>
                </c:pt>
                <c:pt idx="516">
                  <c:v>63.152325935999997</c:v>
                </c:pt>
                <c:pt idx="517">
                  <c:v>63.152325935999997</c:v>
                </c:pt>
                <c:pt idx="518">
                  <c:v>63.152325935999997</c:v>
                </c:pt>
                <c:pt idx="519">
                  <c:v>63.152325935999997</c:v>
                </c:pt>
                <c:pt idx="520">
                  <c:v>63.152325935999997</c:v>
                </c:pt>
                <c:pt idx="521">
                  <c:v>63.152325935999997</c:v>
                </c:pt>
                <c:pt idx="522">
                  <c:v>63.152325935999997</c:v>
                </c:pt>
                <c:pt idx="523">
                  <c:v>63.152325935999997</c:v>
                </c:pt>
                <c:pt idx="524">
                  <c:v>63.152325935999997</c:v>
                </c:pt>
                <c:pt idx="525">
                  <c:v>63.152325935999997</c:v>
                </c:pt>
                <c:pt idx="526">
                  <c:v>63.152325935999997</c:v>
                </c:pt>
                <c:pt idx="527">
                  <c:v>63.152325935999997</c:v>
                </c:pt>
                <c:pt idx="528">
                  <c:v>63.152325935999997</c:v>
                </c:pt>
                <c:pt idx="529">
                  <c:v>63.152325935999997</c:v>
                </c:pt>
                <c:pt idx="530">
                  <c:v>63.152325935999997</c:v>
                </c:pt>
                <c:pt idx="531">
                  <c:v>63.152325935999997</c:v>
                </c:pt>
                <c:pt idx="532">
                  <c:v>63.152325935999997</c:v>
                </c:pt>
                <c:pt idx="533">
                  <c:v>63.152325935999997</c:v>
                </c:pt>
                <c:pt idx="534">
                  <c:v>63.152325935999997</c:v>
                </c:pt>
                <c:pt idx="535">
                  <c:v>63.152325935999997</c:v>
                </c:pt>
                <c:pt idx="536">
                  <c:v>63.152325935999997</c:v>
                </c:pt>
                <c:pt idx="537">
                  <c:v>63.152325935999997</c:v>
                </c:pt>
                <c:pt idx="538">
                  <c:v>63.152325935999997</c:v>
                </c:pt>
                <c:pt idx="539">
                  <c:v>63.152325935999997</c:v>
                </c:pt>
                <c:pt idx="540">
                  <c:v>62.680646875000001</c:v>
                </c:pt>
                <c:pt idx="541">
                  <c:v>62.680646875000001</c:v>
                </c:pt>
                <c:pt idx="542">
                  <c:v>62.680646875000001</c:v>
                </c:pt>
                <c:pt idx="543">
                  <c:v>62.680646875000001</c:v>
                </c:pt>
                <c:pt idx="544">
                  <c:v>62.680646875000001</c:v>
                </c:pt>
                <c:pt idx="545">
                  <c:v>62.680646875000001</c:v>
                </c:pt>
                <c:pt idx="546">
                  <c:v>62.680646875000001</c:v>
                </c:pt>
                <c:pt idx="547">
                  <c:v>62.680646875000001</c:v>
                </c:pt>
                <c:pt idx="548">
                  <c:v>62.680646875000001</c:v>
                </c:pt>
                <c:pt idx="549">
                  <c:v>62.680646875000001</c:v>
                </c:pt>
                <c:pt idx="550">
                  <c:v>62.680646875000001</c:v>
                </c:pt>
                <c:pt idx="551">
                  <c:v>62.680646875000001</c:v>
                </c:pt>
                <c:pt idx="552">
                  <c:v>62.680646875000001</c:v>
                </c:pt>
                <c:pt idx="553">
                  <c:v>62.680646875000001</c:v>
                </c:pt>
                <c:pt idx="554">
                  <c:v>62.680646875000001</c:v>
                </c:pt>
                <c:pt idx="555">
                  <c:v>62.680646875000001</c:v>
                </c:pt>
                <c:pt idx="556">
                  <c:v>62.680646875000001</c:v>
                </c:pt>
                <c:pt idx="557">
                  <c:v>62.211732744000003</c:v>
                </c:pt>
                <c:pt idx="558">
                  <c:v>62.211732744000003</c:v>
                </c:pt>
                <c:pt idx="559">
                  <c:v>62.211732744000003</c:v>
                </c:pt>
                <c:pt idx="560">
                  <c:v>62.211732744000003</c:v>
                </c:pt>
                <c:pt idx="561">
                  <c:v>62.211732744000003</c:v>
                </c:pt>
                <c:pt idx="562">
                  <c:v>62.211732744000003</c:v>
                </c:pt>
                <c:pt idx="563">
                  <c:v>62.211732744000003</c:v>
                </c:pt>
                <c:pt idx="564">
                  <c:v>62.211732744000003</c:v>
                </c:pt>
                <c:pt idx="565">
                  <c:v>62.211732744000003</c:v>
                </c:pt>
                <c:pt idx="566">
                  <c:v>61.745575017000007</c:v>
                </c:pt>
                <c:pt idx="567">
                  <c:v>61.745575017000007</c:v>
                </c:pt>
                <c:pt idx="568">
                  <c:v>61.745575017000007</c:v>
                </c:pt>
                <c:pt idx="569">
                  <c:v>61.745575017000007</c:v>
                </c:pt>
                <c:pt idx="570">
                  <c:v>61.745575017000007</c:v>
                </c:pt>
                <c:pt idx="571">
                  <c:v>61.745575017000007</c:v>
                </c:pt>
                <c:pt idx="572">
                  <c:v>61.745575017000007</c:v>
                </c:pt>
                <c:pt idx="573">
                  <c:v>61.745575017000007</c:v>
                </c:pt>
                <c:pt idx="574">
                  <c:v>61.745575017000007</c:v>
                </c:pt>
                <c:pt idx="575">
                  <c:v>61.745575017000007</c:v>
                </c:pt>
                <c:pt idx="576">
                  <c:v>61.745575017000007</c:v>
                </c:pt>
                <c:pt idx="577">
                  <c:v>61.745575017000007</c:v>
                </c:pt>
                <c:pt idx="578">
                  <c:v>61.745575017000007</c:v>
                </c:pt>
                <c:pt idx="579">
                  <c:v>61.745575017000007</c:v>
                </c:pt>
                <c:pt idx="580">
                  <c:v>61.745575017000007</c:v>
                </c:pt>
                <c:pt idx="581">
                  <c:v>61.282165167999992</c:v>
                </c:pt>
                <c:pt idx="582">
                  <c:v>61.282165167999992</c:v>
                </c:pt>
                <c:pt idx="583">
                  <c:v>61.282165167999992</c:v>
                </c:pt>
                <c:pt idx="584">
                  <c:v>61.282165167999992</c:v>
                </c:pt>
                <c:pt idx="585">
                  <c:v>61.282165167999992</c:v>
                </c:pt>
                <c:pt idx="586">
                  <c:v>61.282165167999992</c:v>
                </c:pt>
                <c:pt idx="587">
                  <c:v>61.282165167999992</c:v>
                </c:pt>
                <c:pt idx="588">
                  <c:v>61.282165167999992</c:v>
                </c:pt>
                <c:pt idx="589">
                  <c:v>61.282165167999992</c:v>
                </c:pt>
                <c:pt idx="590">
                  <c:v>61.282165167999992</c:v>
                </c:pt>
                <c:pt idx="591">
                  <c:v>61.282165167999992</c:v>
                </c:pt>
                <c:pt idx="592">
                  <c:v>61.282165167999992</c:v>
                </c:pt>
                <c:pt idx="593">
                  <c:v>61.282165167999992</c:v>
                </c:pt>
                <c:pt idx="594">
                  <c:v>61.282165167999992</c:v>
                </c:pt>
                <c:pt idx="595">
                  <c:v>61.282165167999992</c:v>
                </c:pt>
                <c:pt idx="596">
                  <c:v>61.282165167999992</c:v>
                </c:pt>
                <c:pt idx="597">
                  <c:v>61.282165167999992</c:v>
                </c:pt>
                <c:pt idx="598">
                  <c:v>61.282165167999992</c:v>
                </c:pt>
                <c:pt idx="599">
                  <c:v>61.282165167999992</c:v>
                </c:pt>
                <c:pt idx="600">
                  <c:v>61.282165167999992</c:v>
                </c:pt>
                <c:pt idx="601">
                  <c:v>61.282165167999992</c:v>
                </c:pt>
                <c:pt idx="602">
                  <c:v>61.282165167999992</c:v>
                </c:pt>
                <c:pt idx="603">
                  <c:v>61.282165167999992</c:v>
                </c:pt>
                <c:pt idx="604">
                  <c:v>61.282165167999992</c:v>
                </c:pt>
                <c:pt idx="605">
                  <c:v>61.282165167999992</c:v>
                </c:pt>
                <c:pt idx="606">
                  <c:v>61.282165167999992</c:v>
                </c:pt>
                <c:pt idx="607">
                  <c:v>61.282165167999992</c:v>
                </c:pt>
                <c:pt idx="608">
                  <c:v>61.282165167999992</c:v>
                </c:pt>
                <c:pt idx="609">
                  <c:v>61.282165167999992</c:v>
                </c:pt>
                <c:pt idx="610">
                  <c:v>61.282165167999992</c:v>
                </c:pt>
                <c:pt idx="611">
                  <c:v>61.282165167999992</c:v>
                </c:pt>
                <c:pt idx="612">
                  <c:v>61.282165167999992</c:v>
                </c:pt>
                <c:pt idx="613">
                  <c:v>61.282165167999992</c:v>
                </c:pt>
                <c:pt idx="614">
                  <c:v>61.282165167999992</c:v>
                </c:pt>
                <c:pt idx="615">
                  <c:v>61.282165167999992</c:v>
                </c:pt>
                <c:pt idx="616">
                  <c:v>61.282165167999992</c:v>
                </c:pt>
                <c:pt idx="617">
                  <c:v>61.282165167999992</c:v>
                </c:pt>
                <c:pt idx="618">
                  <c:v>61.282165167999992</c:v>
                </c:pt>
                <c:pt idx="619">
                  <c:v>61.282165167999992</c:v>
                </c:pt>
                <c:pt idx="620">
                  <c:v>61.282165167999992</c:v>
                </c:pt>
                <c:pt idx="621">
                  <c:v>61.282165167999992</c:v>
                </c:pt>
                <c:pt idx="622">
                  <c:v>61.282165167999992</c:v>
                </c:pt>
                <c:pt idx="623">
                  <c:v>61.282165167999992</c:v>
                </c:pt>
                <c:pt idx="624">
                  <c:v>61.282165167999992</c:v>
                </c:pt>
                <c:pt idx="625">
                  <c:v>61.282165167999992</c:v>
                </c:pt>
                <c:pt idx="626">
                  <c:v>61.282165167999992</c:v>
                </c:pt>
                <c:pt idx="627">
                  <c:v>61.282165167999992</c:v>
                </c:pt>
                <c:pt idx="628">
                  <c:v>61.282165167999992</c:v>
                </c:pt>
                <c:pt idx="629">
                  <c:v>61.282165167999992</c:v>
                </c:pt>
                <c:pt idx="630">
                  <c:v>61.282165167999992</c:v>
                </c:pt>
                <c:pt idx="631">
                  <c:v>61.282165167999992</c:v>
                </c:pt>
                <c:pt idx="632">
                  <c:v>61.282165167999992</c:v>
                </c:pt>
                <c:pt idx="633">
                  <c:v>61.282165167999992</c:v>
                </c:pt>
                <c:pt idx="634">
                  <c:v>61.282165167999992</c:v>
                </c:pt>
                <c:pt idx="635">
                  <c:v>61.282165167999992</c:v>
                </c:pt>
                <c:pt idx="636">
                  <c:v>61.282165167999992</c:v>
                </c:pt>
                <c:pt idx="637">
                  <c:v>61.282165167999992</c:v>
                </c:pt>
                <c:pt idx="638">
                  <c:v>61.282165167999992</c:v>
                </c:pt>
                <c:pt idx="639">
                  <c:v>61.282165167999992</c:v>
                </c:pt>
                <c:pt idx="640">
                  <c:v>61.282165167999992</c:v>
                </c:pt>
                <c:pt idx="641">
                  <c:v>61.282165167999992</c:v>
                </c:pt>
                <c:pt idx="642">
                  <c:v>61.282165167999992</c:v>
                </c:pt>
                <c:pt idx="643">
                  <c:v>61.282165167999992</c:v>
                </c:pt>
                <c:pt idx="644">
                  <c:v>61.282165167999992</c:v>
                </c:pt>
                <c:pt idx="645">
                  <c:v>61.282165167999992</c:v>
                </c:pt>
                <c:pt idx="646">
                  <c:v>61.282165167999992</c:v>
                </c:pt>
                <c:pt idx="647">
                  <c:v>61.282165167999992</c:v>
                </c:pt>
                <c:pt idx="648">
                  <c:v>61.282165167999992</c:v>
                </c:pt>
                <c:pt idx="649">
                  <c:v>61.282165167999992</c:v>
                </c:pt>
                <c:pt idx="650">
                  <c:v>61.282165167999992</c:v>
                </c:pt>
                <c:pt idx="651">
                  <c:v>61.282165167999992</c:v>
                </c:pt>
                <c:pt idx="652">
                  <c:v>60.821494671000004</c:v>
                </c:pt>
                <c:pt idx="653">
                  <c:v>60.821494671000004</c:v>
                </c:pt>
                <c:pt idx="654">
                  <c:v>60.821494671000004</c:v>
                </c:pt>
                <c:pt idx="655">
                  <c:v>60.821494671000004</c:v>
                </c:pt>
                <c:pt idx="656">
                  <c:v>60.821494671000004</c:v>
                </c:pt>
                <c:pt idx="657">
                  <c:v>60.821494671000004</c:v>
                </c:pt>
                <c:pt idx="658">
                  <c:v>60.821494671000004</c:v>
                </c:pt>
                <c:pt idx="659">
                  <c:v>60.821494671000004</c:v>
                </c:pt>
                <c:pt idx="660">
                  <c:v>60.821494671000004</c:v>
                </c:pt>
                <c:pt idx="661">
                  <c:v>60.363554999999998</c:v>
                </c:pt>
                <c:pt idx="662">
                  <c:v>60.363554999999998</c:v>
                </c:pt>
                <c:pt idx="663">
                  <c:v>60.363554999999998</c:v>
                </c:pt>
                <c:pt idx="664">
                  <c:v>60.363554999999998</c:v>
                </c:pt>
                <c:pt idx="665">
                  <c:v>60.363554999999998</c:v>
                </c:pt>
                <c:pt idx="666">
                  <c:v>60.363554999999998</c:v>
                </c:pt>
                <c:pt idx="667">
                  <c:v>60.363554999999998</c:v>
                </c:pt>
                <c:pt idx="668">
                  <c:v>60.363554999999998</c:v>
                </c:pt>
                <c:pt idx="669">
                  <c:v>60.363554999999998</c:v>
                </c:pt>
                <c:pt idx="670">
                  <c:v>60.363554999999998</c:v>
                </c:pt>
                <c:pt idx="671">
                  <c:v>60.363554999999998</c:v>
                </c:pt>
                <c:pt idx="672">
                  <c:v>60.363554999999998</c:v>
                </c:pt>
                <c:pt idx="673">
                  <c:v>60.363554999999998</c:v>
                </c:pt>
                <c:pt idx="674">
                  <c:v>60.363554999999998</c:v>
                </c:pt>
                <c:pt idx="675">
                  <c:v>60.363554999999998</c:v>
                </c:pt>
                <c:pt idx="676">
                  <c:v>59.908337628999995</c:v>
                </c:pt>
                <c:pt idx="677">
                  <c:v>59.908337628999995</c:v>
                </c:pt>
                <c:pt idx="678">
                  <c:v>59.908337628999995</c:v>
                </c:pt>
                <c:pt idx="679">
                  <c:v>59.908337628999995</c:v>
                </c:pt>
                <c:pt idx="680">
                  <c:v>59.908337628999995</c:v>
                </c:pt>
                <c:pt idx="681">
                  <c:v>59.908337628999995</c:v>
                </c:pt>
                <c:pt idx="682">
                  <c:v>59.908337628999995</c:v>
                </c:pt>
                <c:pt idx="683">
                  <c:v>59.455834032000006</c:v>
                </c:pt>
                <c:pt idx="684">
                  <c:v>59.455834032000006</c:v>
                </c:pt>
                <c:pt idx="685">
                  <c:v>59.455834032000006</c:v>
                </c:pt>
                <c:pt idx="686">
                  <c:v>59.455834032000006</c:v>
                </c:pt>
                <c:pt idx="687">
                  <c:v>59.455834032000006</c:v>
                </c:pt>
                <c:pt idx="688">
                  <c:v>59.455834032000006</c:v>
                </c:pt>
                <c:pt idx="689">
                  <c:v>59.455834032000006</c:v>
                </c:pt>
                <c:pt idx="690">
                  <c:v>59.455834032000006</c:v>
                </c:pt>
                <c:pt idx="691">
                  <c:v>59.455834032000006</c:v>
                </c:pt>
                <c:pt idx="692">
                  <c:v>59.455834032000006</c:v>
                </c:pt>
                <c:pt idx="693">
                  <c:v>59.455834032000006</c:v>
                </c:pt>
                <c:pt idx="694">
                  <c:v>59.455834032000006</c:v>
                </c:pt>
                <c:pt idx="695">
                  <c:v>59.455834032000006</c:v>
                </c:pt>
                <c:pt idx="696">
                  <c:v>59.006035683</c:v>
                </c:pt>
                <c:pt idx="697">
                  <c:v>59.006035683</c:v>
                </c:pt>
                <c:pt idx="698">
                  <c:v>59.006035683</c:v>
                </c:pt>
                <c:pt idx="699">
                  <c:v>59.006035683</c:v>
                </c:pt>
                <c:pt idx="700">
                  <c:v>59.006035683</c:v>
                </c:pt>
                <c:pt idx="701">
                  <c:v>59.006035683</c:v>
                </c:pt>
                <c:pt idx="702">
                  <c:v>59.006035683</c:v>
                </c:pt>
                <c:pt idx="703">
                  <c:v>59.006035683</c:v>
                </c:pt>
                <c:pt idx="704">
                  <c:v>59.006035683</c:v>
                </c:pt>
                <c:pt idx="705">
                  <c:v>59.006035683</c:v>
                </c:pt>
                <c:pt idx="706">
                  <c:v>59.006035683</c:v>
                </c:pt>
                <c:pt idx="707">
                  <c:v>59.006035683</c:v>
                </c:pt>
                <c:pt idx="708">
                  <c:v>59.006035683</c:v>
                </c:pt>
                <c:pt idx="709">
                  <c:v>59.006035683</c:v>
                </c:pt>
                <c:pt idx="710">
                  <c:v>59.006035683</c:v>
                </c:pt>
                <c:pt idx="711">
                  <c:v>59.006035683</c:v>
                </c:pt>
                <c:pt idx="712">
                  <c:v>59.006035683</c:v>
                </c:pt>
                <c:pt idx="713">
                  <c:v>59.006035683</c:v>
                </c:pt>
                <c:pt idx="714">
                  <c:v>59.006035683</c:v>
                </c:pt>
                <c:pt idx="715">
                  <c:v>59.006035683</c:v>
                </c:pt>
                <c:pt idx="716">
                  <c:v>59.006035683</c:v>
                </c:pt>
                <c:pt idx="717">
                  <c:v>59.006035683</c:v>
                </c:pt>
                <c:pt idx="718">
                  <c:v>59.006035683</c:v>
                </c:pt>
                <c:pt idx="719">
                  <c:v>59.006035683</c:v>
                </c:pt>
                <c:pt idx="720">
                  <c:v>59.006035683</c:v>
                </c:pt>
                <c:pt idx="721">
                  <c:v>59.006035683</c:v>
                </c:pt>
                <c:pt idx="722">
                  <c:v>59.006035683</c:v>
                </c:pt>
                <c:pt idx="723">
                  <c:v>59.006035683</c:v>
                </c:pt>
                <c:pt idx="724">
                  <c:v>59.006035683</c:v>
                </c:pt>
                <c:pt idx="725">
                  <c:v>59.006035683</c:v>
                </c:pt>
                <c:pt idx="726">
                  <c:v>59.006035683</c:v>
                </c:pt>
                <c:pt idx="727">
                  <c:v>59.006035683</c:v>
                </c:pt>
                <c:pt idx="728">
                  <c:v>59.006035683</c:v>
                </c:pt>
                <c:pt idx="729">
                  <c:v>59.006035683</c:v>
                </c:pt>
                <c:pt idx="730">
                  <c:v>59.006035683</c:v>
                </c:pt>
                <c:pt idx="731">
                  <c:v>59.006035683</c:v>
                </c:pt>
                <c:pt idx="732">
                  <c:v>59.006035683</c:v>
                </c:pt>
                <c:pt idx="733">
                  <c:v>59.006035683</c:v>
                </c:pt>
                <c:pt idx="734">
                  <c:v>59.006035683</c:v>
                </c:pt>
                <c:pt idx="735">
                  <c:v>59.006035683</c:v>
                </c:pt>
                <c:pt idx="736">
                  <c:v>59.006035683</c:v>
                </c:pt>
                <c:pt idx="737">
                  <c:v>59.006035683</c:v>
                </c:pt>
                <c:pt idx="738">
                  <c:v>59.006035683</c:v>
                </c:pt>
                <c:pt idx="739">
                  <c:v>59.006035683</c:v>
                </c:pt>
                <c:pt idx="740">
                  <c:v>59.006035683</c:v>
                </c:pt>
                <c:pt idx="741">
                  <c:v>59.006035683</c:v>
                </c:pt>
                <c:pt idx="742">
                  <c:v>59.006035683</c:v>
                </c:pt>
                <c:pt idx="743">
                  <c:v>59.006035683</c:v>
                </c:pt>
                <c:pt idx="744">
                  <c:v>59.006035683</c:v>
                </c:pt>
                <c:pt idx="745">
                  <c:v>59.006035683</c:v>
                </c:pt>
                <c:pt idx="746">
                  <c:v>59.006035683</c:v>
                </c:pt>
                <c:pt idx="747">
                  <c:v>59.006035683</c:v>
                </c:pt>
                <c:pt idx="748">
                  <c:v>59.006035683</c:v>
                </c:pt>
                <c:pt idx="749">
                  <c:v>59.006035683</c:v>
                </c:pt>
                <c:pt idx="750">
                  <c:v>59.006035683</c:v>
                </c:pt>
                <c:pt idx="751">
                  <c:v>59.006035683</c:v>
                </c:pt>
                <c:pt idx="752">
                  <c:v>59.006035683</c:v>
                </c:pt>
                <c:pt idx="753">
                  <c:v>59.006035683</c:v>
                </c:pt>
                <c:pt idx="754">
                  <c:v>59.006035683</c:v>
                </c:pt>
                <c:pt idx="755">
                  <c:v>59.006035683</c:v>
                </c:pt>
                <c:pt idx="756">
                  <c:v>59.006035683</c:v>
                </c:pt>
                <c:pt idx="757">
                  <c:v>59.006035683</c:v>
                </c:pt>
                <c:pt idx="758">
                  <c:v>59.006035683</c:v>
                </c:pt>
                <c:pt idx="759">
                  <c:v>59.006035683</c:v>
                </c:pt>
                <c:pt idx="760">
                  <c:v>59.006035683</c:v>
                </c:pt>
                <c:pt idx="761">
                  <c:v>59.006035683</c:v>
                </c:pt>
                <c:pt idx="762">
                  <c:v>59.006035683</c:v>
                </c:pt>
                <c:pt idx="763">
                  <c:v>59.006035683</c:v>
                </c:pt>
                <c:pt idx="764">
                  <c:v>59.006035683</c:v>
                </c:pt>
                <c:pt idx="765">
                  <c:v>59.006035683</c:v>
                </c:pt>
                <c:pt idx="766">
                  <c:v>59.006035683</c:v>
                </c:pt>
                <c:pt idx="767">
                  <c:v>59.006035683</c:v>
                </c:pt>
                <c:pt idx="768">
                  <c:v>58.558934055999998</c:v>
                </c:pt>
                <c:pt idx="769">
                  <c:v>58.558934055999998</c:v>
                </c:pt>
                <c:pt idx="770">
                  <c:v>58.558934055999998</c:v>
                </c:pt>
                <c:pt idx="771">
                  <c:v>58.558934055999998</c:v>
                </c:pt>
                <c:pt idx="772">
                  <c:v>58.558934055999998</c:v>
                </c:pt>
                <c:pt idx="773">
                  <c:v>58.558934055999998</c:v>
                </c:pt>
                <c:pt idx="774">
                  <c:v>58.558934055999998</c:v>
                </c:pt>
                <c:pt idx="775">
                  <c:v>58.558934055999998</c:v>
                </c:pt>
                <c:pt idx="776">
                  <c:v>58.558934055999998</c:v>
                </c:pt>
                <c:pt idx="777">
                  <c:v>58.558934055999998</c:v>
                </c:pt>
                <c:pt idx="778">
                  <c:v>58.558934055999998</c:v>
                </c:pt>
                <c:pt idx="779">
                  <c:v>58.558934055999998</c:v>
                </c:pt>
                <c:pt idx="780">
                  <c:v>58.114520624999997</c:v>
                </c:pt>
                <c:pt idx="781">
                  <c:v>58.114520624999997</c:v>
                </c:pt>
                <c:pt idx="782">
                  <c:v>58.114520624999997</c:v>
                </c:pt>
                <c:pt idx="783">
                  <c:v>58.114520624999997</c:v>
                </c:pt>
                <c:pt idx="784">
                  <c:v>58.114520624999997</c:v>
                </c:pt>
                <c:pt idx="785">
                  <c:v>58.114520624999997</c:v>
                </c:pt>
                <c:pt idx="786">
                  <c:v>58.114520624999997</c:v>
                </c:pt>
                <c:pt idx="787">
                  <c:v>58.114520624999997</c:v>
                </c:pt>
                <c:pt idx="788">
                  <c:v>58.114520624999997</c:v>
                </c:pt>
                <c:pt idx="789">
                  <c:v>58.114520624999997</c:v>
                </c:pt>
                <c:pt idx="790">
                  <c:v>57.672786864000003</c:v>
                </c:pt>
                <c:pt idx="791">
                  <c:v>57.672786864000003</c:v>
                </c:pt>
                <c:pt idx="792">
                  <c:v>57.672786864000003</c:v>
                </c:pt>
                <c:pt idx="793">
                  <c:v>57.672786864000003</c:v>
                </c:pt>
                <c:pt idx="794">
                  <c:v>57.672786864000003</c:v>
                </c:pt>
                <c:pt idx="795">
                  <c:v>57.672786864000003</c:v>
                </c:pt>
                <c:pt idx="796">
                  <c:v>57.672786864000003</c:v>
                </c:pt>
                <c:pt idx="797">
                  <c:v>57.672786864000003</c:v>
                </c:pt>
                <c:pt idx="798">
                  <c:v>57.672786864000003</c:v>
                </c:pt>
                <c:pt idx="799">
                  <c:v>57.672786864000003</c:v>
                </c:pt>
                <c:pt idx="800">
                  <c:v>57.672786864000003</c:v>
                </c:pt>
                <c:pt idx="801">
                  <c:v>57.672786864000003</c:v>
                </c:pt>
                <c:pt idx="802">
                  <c:v>57.233724247000005</c:v>
                </c:pt>
                <c:pt idx="803">
                  <c:v>57.233724247000005</c:v>
                </c:pt>
                <c:pt idx="804">
                  <c:v>57.233724247000005</c:v>
                </c:pt>
                <c:pt idx="805">
                  <c:v>57.233724247000005</c:v>
                </c:pt>
                <c:pt idx="806">
                  <c:v>57.233724247000005</c:v>
                </c:pt>
                <c:pt idx="807">
                  <c:v>57.233724247000005</c:v>
                </c:pt>
                <c:pt idx="808">
                  <c:v>57.233724247000005</c:v>
                </c:pt>
                <c:pt idx="809">
                  <c:v>57.233724247000005</c:v>
                </c:pt>
                <c:pt idx="810">
                  <c:v>57.233724247000005</c:v>
                </c:pt>
                <c:pt idx="811">
                  <c:v>57.233724247000005</c:v>
                </c:pt>
                <c:pt idx="812">
                  <c:v>57.233724247000005</c:v>
                </c:pt>
                <c:pt idx="813">
                  <c:v>57.233724247000005</c:v>
                </c:pt>
                <c:pt idx="814">
                  <c:v>57.233724247000005</c:v>
                </c:pt>
                <c:pt idx="815">
                  <c:v>57.233724247000005</c:v>
                </c:pt>
                <c:pt idx="816">
                  <c:v>57.233724247000005</c:v>
                </c:pt>
                <c:pt idx="817">
                  <c:v>57.233724247000005</c:v>
                </c:pt>
                <c:pt idx="818">
                  <c:v>57.233724247000005</c:v>
                </c:pt>
                <c:pt idx="819">
                  <c:v>56.797324247999995</c:v>
                </c:pt>
                <c:pt idx="820">
                  <c:v>56.797324247999995</c:v>
                </c:pt>
                <c:pt idx="821">
                  <c:v>56.797324247999995</c:v>
                </c:pt>
                <c:pt idx="822">
                  <c:v>56.797324247999995</c:v>
                </c:pt>
                <c:pt idx="823">
                  <c:v>56.797324247999995</c:v>
                </c:pt>
                <c:pt idx="824">
                  <c:v>56.797324247999995</c:v>
                </c:pt>
                <c:pt idx="825">
                  <c:v>56.797324247999995</c:v>
                </c:pt>
                <c:pt idx="826">
                  <c:v>56.797324247999995</c:v>
                </c:pt>
                <c:pt idx="827">
                  <c:v>56.797324247999995</c:v>
                </c:pt>
                <c:pt idx="828">
                  <c:v>56.797324247999995</c:v>
                </c:pt>
                <c:pt idx="829">
                  <c:v>56.797324247999995</c:v>
                </c:pt>
                <c:pt idx="830">
                  <c:v>56.363578341</c:v>
                </c:pt>
                <c:pt idx="831">
                  <c:v>56.363578341</c:v>
                </c:pt>
                <c:pt idx="832">
                  <c:v>56.363578341</c:v>
                </c:pt>
                <c:pt idx="833">
                  <c:v>56.363578341</c:v>
                </c:pt>
                <c:pt idx="834">
                  <c:v>56.363578341</c:v>
                </c:pt>
                <c:pt idx="835">
                  <c:v>56.363578341</c:v>
                </c:pt>
                <c:pt idx="836">
                  <c:v>56.363578341</c:v>
                </c:pt>
                <c:pt idx="837">
                  <c:v>56.363578341</c:v>
                </c:pt>
                <c:pt idx="838">
                  <c:v>56.363578341</c:v>
                </c:pt>
                <c:pt idx="839">
                  <c:v>56.363578341</c:v>
                </c:pt>
                <c:pt idx="840">
                  <c:v>56.363578341</c:v>
                </c:pt>
                <c:pt idx="841">
                  <c:v>56.363578341</c:v>
                </c:pt>
                <c:pt idx="842">
                  <c:v>56.363578341</c:v>
                </c:pt>
                <c:pt idx="843">
                  <c:v>56.363578341</c:v>
                </c:pt>
                <c:pt idx="844">
                  <c:v>56.363578341</c:v>
                </c:pt>
                <c:pt idx="845">
                  <c:v>56.363578341</c:v>
                </c:pt>
                <c:pt idx="846">
                  <c:v>56.363578341</c:v>
                </c:pt>
                <c:pt idx="847">
                  <c:v>56.363578341</c:v>
                </c:pt>
                <c:pt idx="848">
                  <c:v>56.363578341</c:v>
                </c:pt>
                <c:pt idx="849">
                  <c:v>56.363578341</c:v>
                </c:pt>
                <c:pt idx="850">
                  <c:v>56.363578341</c:v>
                </c:pt>
                <c:pt idx="851">
                  <c:v>56.363578341</c:v>
                </c:pt>
                <c:pt idx="852">
                  <c:v>56.363578341</c:v>
                </c:pt>
                <c:pt idx="853">
                  <c:v>56.363578341</c:v>
                </c:pt>
                <c:pt idx="854">
                  <c:v>56.363578341</c:v>
                </c:pt>
                <c:pt idx="855">
                  <c:v>56.363578341</c:v>
                </c:pt>
                <c:pt idx="856">
                  <c:v>56.363578341</c:v>
                </c:pt>
                <c:pt idx="857">
                  <c:v>56.363578341</c:v>
                </c:pt>
                <c:pt idx="858">
                  <c:v>56.363578341</c:v>
                </c:pt>
                <c:pt idx="859">
                  <c:v>56.363578341</c:v>
                </c:pt>
                <c:pt idx="860">
                  <c:v>56.363578341</c:v>
                </c:pt>
                <c:pt idx="861">
                  <c:v>56.363578341</c:v>
                </c:pt>
                <c:pt idx="862">
                  <c:v>56.363578341</c:v>
                </c:pt>
                <c:pt idx="863">
                  <c:v>56.363578341</c:v>
                </c:pt>
                <c:pt idx="864">
                  <c:v>56.363578341</c:v>
                </c:pt>
                <c:pt idx="865">
                  <c:v>56.363578341</c:v>
                </c:pt>
                <c:pt idx="866">
                  <c:v>56.363578341</c:v>
                </c:pt>
                <c:pt idx="867">
                  <c:v>56.363578341</c:v>
                </c:pt>
                <c:pt idx="868">
                  <c:v>56.363578341</c:v>
                </c:pt>
                <c:pt idx="869">
                  <c:v>56.363578341</c:v>
                </c:pt>
                <c:pt idx="870">
                  <c:v>56.363578341</c:v>
                </c:pt>
                <c:pt idx="871">
                  <c:v>56.363578341</c:v>
                </c:pt>
                <c:pt idx="872">
                  <c:v>56.363578341</c:v>
                </c:pt>
                <c:pt idx="873">
                  <c:v>56.363578341</c:v>
                </c:pt>
                <c:pt idx="874">
                  <c:v>56.363578341</c:v>
                </c:pt>
                <c:pt idx="875">
                  <c:v>56.363578341</c:v>
                </c:pt>
                <c:pt idx="876">
                  <c:v>56.363578341</c:v>
                </c:pt>
                <c:pt idx="877">
                  <c:v>56.363578341</c:v>
                </c:pt>
                <c:pt idx="878">
                  <c:v>56.363578341</c:v>
                </c:pt>
                <c:pt idx="879">
                  <c:v>56.363578341</c:v>
                </c:pt>
                <c:pt idx="880">
                  <c:v>56.363578341</c:v>
                </c:pt>
                <c:pt idx="881">
                  <c:v>56.363578341</c:v>
                </c:pt>
                <c:pt idx="882">
                  <c:v>56.363578341</c:v>
                </c:pt>
                <c:pt idx="883">
                  <c:v>56.363578341</c:v>
                </c:pt>
                <c:pt idx="884">
                  <c:v>56.363578341</c:v>
                </c:pt>
                <c:pt idx="885">
                  <c:v>56.363578341</c:v>
                </c:pt>
                <c:pt idx="886">
                  <c:v>56.363578341</c:v>
                </c:pt>
                <c:pt idx="887">
                  <c:v>56.363578341</c:v>
                </c:pt>
                <c:pt idx="888">
                  <c:v>56.363578341</c:v>
                </c:pt>
                <c:pt idx="889">
                  <c:v>55.932478000000003</c:v>
                </c:pt>
                <c:pt idx="890">
                  <c:v>55.932478000000003</c:v>
                </c:pt>
                <c:pt idx="891">
                  <c:v>55.932478000000003</c:v>
                </c:pt>
                <c:pt idx="892">
                  <c:v>55.932478000000003</c:v>
                </c:pt>
                <c:pt idx="893">
                  <c:v>55.932478000000003</c:v>
                </c:pt>
                <c:pt idx="894">
                  <c:v>55.932478000000003</c:v>
                </c:pt>
                <c:pt idx="895">
                  <c:v>55.932478000000003</c:v>
                </c:pt>
                <c:pt idx="896">
                  <c:v>55.932478000000003</c:v>
                </c:pt>
                <c:pt idx="897">
                  <c:v>55.932478000000003</c:v>
                </c:pt>
                <c:pt idx="898">
                  <c:v>55.932478000000003</c:v>
                </c:pt>
                <c:pt idx="899">
                  <c:v>55.932478000000003</c:v>
                </c:pt>
                <c:pt idx="900">
                  <c:v>55.932478000000003</c:v>
                </c:pt>
                <c:pt idx="901">
                  <c:v>55.932478000000003</c:v>
                </c:pt>
                <c:pt idx="902">
                  <c:v>55.932478000000003</c:v>
                </c:pt>
                <c:pt idx="903">
                  <c:v>55.932478000000003</c:v>
                </c:pt>
                <c:pt idx="904">
                  <c:v>55.932478000000003</c:v>
                </c:pt>
                <c:pt idx="905">
                  <c:v>55.932478000000003</c:v>
                </c:pt>
                <c:pt idx="906">
                  <c:v>55.932478000000003</c:v>
                </c:pt>
                <c:pt idx="907">
                  <c:v>55.932478000000003</c:v>
                </c:pt>
                <c:pt idx="908">
                  <c:v>55.932478000000003</c:v>
                </c:pt>
                <c:pt idx="909">
                  <c:v>55.932478000000003</c:v>
                </c:pt>
                <c:pt idx="910">
                  <c:v>55.932478000000003</c:v>
                </c:pt>
                <c:pt idx="911">
                  <c:v>55.932478000000003</c:v>
                </c:pt>
                <c:pt idx="912">
                  <c:v>55.504014699000003</c:v>
                </c:pt>
                <c:pt idx="913">
                  <c:v>55.504014699000003</c:v>
                </c:pt>
                <c:pt idx="914">
                  <c:v>55.504014699000003</c:v>
                </c:pt>
                <c:pt idx="915">
                  <c:v>55.504014699000003</c:v>
                </c:pt>
                <c:pt idx="916">
                  <c:v>55.504014699000003</c:v>
                </c:pt>
                <c:pt idx="917">
                  <c:v>55.504014699000003</c:v>
                </c:pt>
                <c:pt idx="918">
                  <c:v>55.504014699000003</c:v>
                </c:pt>
                <c:pt idx="919">
                  <c:v>55.504014699000003</c:v>
                </c:pt>
                <c:pt idx="920">
                  <c:v>55.504014699000003</c:v>
                </c:pt>
                <c:pt idx="921">
                  <c:v>55.504014699000003</c:v>
                </c:pt>
                <c:pt idx="922">
                  <c:v>55.504014699000003</c:v>
                </c:pt>
                <c:pt idx="923">
                  <c:v>55.504014699000003</c:v>
                </c:pt>
                <c:pt idx="924">
                  <c:v>55.504014699000003</c:v>
                </c:pt>
                <c:pt idx="925">
                  <c:v>55.504014699000003</c:v>
                </c:pt>
                <c:pt idx="926">
                  <c:v>55.07817991200001</c:v>
                </c:pt>
                <c:pt idx="927">
                  <c:v>55.07817991200001</c:v>
                </c:pt>
                <c:pt idx="928">
                  <c:v>55.07817991200001</c:v>
                </c:pt>
                <c:pt idx="929">
                  <c:v>55.07817991200001</c:v>
                </c:pt>
                <c:pt idx="930">
                  <c:v>55.07817991200001</c:v>
                </c:pt>
                <c:pt idx="931">
                  <c:v>55.07817991200001</c:v>
                </c:pt>
                <c:pt idx="932">
                  <c:v>55.07817991200001</c:v>
                </c:pt>
                <c:pt idx="933">
                  <c:v>55.07817991200001</c:v>
                </c:pt>
                <c:pt idx="934">
                  <c:v>55.07817991200001</c:v>
                </c:pt>
                <c:pt idx="935">
                  <c:v>55.07817991200001</c:v>
                </c:pt>
                <c:pt idx="936">
                  <c:v>55.07817991200001</c:v>
                </c:pt>
                <c:pt idx="937">
                  <c:v>55.07817991200001</c:v>
                </c:pt>
                <c:pt idx="938">
                  <c:v>55.07817991200001</c:v>
                </c:pt>
                <c:pt idx="939">
                  <c:v>55.07817991200001</c:v>
                </c:pt>
                <c:pt idx="940">
                  <c:v>55.07817991200001</c:v>
                </c:pt>
                <c:pt idx="941">
                  <c:v>55.07817991200001</c:v>
                </c:pt>
                <c:pt idx="942">
                  <c:v>55.07817991200001</c:v>
                </c:pt>
                <c:pt idx="943">
                  <c:v>55.07817991200001</c:v>
                </c:pt>
                <c:pt idx="944">
                  <c:v>55.07817991200001</c:v>
                </c:pt>
                <c:pt idx="945">
                  <c:v>55.07817991200001</c:v>
                </c:pt>
                <c:pt idx="946">
                  <c:v>55.07817991200001</c:v>
                </c:pt>
                <c:pt idx="947">
                  <c:v>55.07817991200001</c:v>
                </c:pt>
                <c:pt idx="948">
                  <c:v>55.07817991200001</c:v>
                </c:pt>
                <c:pt idx="949">
                  <c:v>55.07817991200001</c:v>
                </c:pt>
                <c:pt idx="950">
                  <c:v>55.07817991200001</c:v>
                </c:pt>
                <c:pt idx="951">
                  <c:v>54.654965112999996</c:v>
                </c:pt>
                <c:pt idx="952">
                  <c:v>54.654965112999996</c:v>
                </c:pt>
                <c:pt idx="953">
                  <c:v>54.654965112999996</c:v>
                </c:pt>
                <c:pt idx="954">
                  <c:v>54.654965112999996</c:v>
                </c:pt>
                <c:pt idx="955">
                  <c:v>54.654965112999996</c:v>
                </c:pt>
                <c:pt idx="956">
                  <c:v>54.654965112999996</c:v>
                </c:pt>
                <c:pt idx="957">
                  <c:v>54.654965112999996</c:v>
                </c:pt>
                <c:pt idx="958">
                  <c:v>54.654965112999996</c:v>
                </c:pt>
                <c:pt idx="959">
                  <c:v>54.654965112999996</c:v>
                </c:pt>
                <c:pt idx="960">
                  <c:v>54.654965112999996</c:v>
                </c:pt>
                <c:pt idx="961">
                  <c:v>54.234361776</c:v>
                </c:pt>
                <c:pt idx="962">
                  <c:v>54.234361776</c:v>
                </c:pt>
                <c:pt idx="963">
                  <c:v>54.234361776</c:v>
                </c:pt>
                <c:pt idx="964">
                  <c:v>54.234361776</c:v>
                </c:pt>
                <c:pt idx="965">
                  <c:v>54.234361776</c:v>
                </c:pt>
                <c:pt idx="966">
                  <c:v>54.234361776</c:v>
                </c:pt>
                <c:pt idx="967">
                  <c:v>54.234361776</c:v>
                </c:pt>
                <c:pt idx="968">
                  <c:v>54.234361776</c:v>
                </c:pt>
                <c:pt idx="969">
                  <c:v>54.234361776</c:v>
                </c:pt>
                <c:pt idx="970">
                  <c:v>54.234361776</c:v>
                </c:pt>
                <c:pt idx="971">
                  <c:v>54.234361776</c:v>
                </c:pt>
                <c:pt idx="972">
                  <c:v>54.234361776</c:v>
                </c:pt>
                <c:pt idx="973">
                  <c:v>54.234361776</c:v>
                </c:pt>
                <c:pt idx="974">
                  <c:v>54.234361776</c:v>
                </c:pt>
                <c:pt idx="975">
                  <c:v>54.234361776</c:v>
                </c:pt>
                <c:pt idx="976">
                  <c:v>54.234361776</c:v>
                </c:pt>
                <c:pt idx="977">
                  <c:v>54.234361776</c:v>
                </c:pt>
                <c:pt idx="978">
                  <c:v>54.234361776</c:v>
                </c:pt>
                <c:pt idx="979">
                  <c:v>54.234361776</c:v>
                </c:pt>
                <c:pt idx="980">
                  <c:v>54.234361776</c:v>
                </c:pt>
                <c:pt idx="981">
                  <c:v>54.234361776</c:v>
                </c:pt>
                <c:pt idx="982">
                  <c:v>54.234361776</c:v>
                </c:pt>
                <c:pt idx="983">
                  <c:v>54.234361776</c:v>
                </c:pt>
                <c:pt idx="984">
                  <c:v>54.234361776</c:v>
                </c:pt>
                <c:pt idx="985">
                  <c:v>54.234361776</c:v>
                </c:pt>
                <c:pt idx="986">
                  <c:v>54.234361776</c:v>
                </c:pt>
                <c:pt idx="987">
                  <c:v>54.234361776</c:v>
                </c:pt>
                <c:pt idx="988">
                  <c:v>54.234361776</c:v>
                </c:pt>
                <c:pt idx="989">
                  <c:v>54.234361776</c:v>
                </c:pt>
                <c:pt idx="990">
                  <c:v>54.234361776</c:v>
                </c:pt>
                <c:pt idx="991">
                  <c:v>54.234361776</c:v>
                </c:pt>
                <c:pt idx="992">
                  <c:v>54.234361776</c:v>
                </c:pt>
                <c:pt idx="993">
                  <c:v>54.234361776</c:v>
                </c:pt>
                <c:pt idx="994">
                  <c:v>54.234361776</c:v>
                </c:pt>
                <c:pt idx="995">
                  <c:v>54.234361776</c:v>
                </c:pt>
                <c:pt idx="996">
                  <c:v>54.234361776</c:v>
                </c:pt>
                <c:pt idx="997">
                  <c:v>54.234361776</c:v>
                </c:pt>
                <c:pt idx="998">
                  <c:v>54.234361776</c:v>
                </c:pt>
                <c:pt idx="999">
                  <c:v>54.234361776</c:v>
                </c:pt>
                <c:pt idx="1000">
                  <c:v>54.234361776</c:v>
                </c:pt>
                <c:pt idx="1001">
                  <c:v>53.816361375</c:v>
                </c:pt>
                <c:pt idx="1002">
                  <c:v>53.816361375</c:v>
                </c:pt>
                <c:pt idx="1003">
                  <c:v>53.816361375</c:v>
                </c:pt>
                <c:pt idx="1004">
                  <c:v>53.816361375</c:v>
                </c:pt>
                <c:pt idx="1005">
                  <c:v>53.816361375</c:v>
                </c:pt>
                <c:pt idx="1006">
                  <c:v>53.816361375</c:v>
                </c:pt>
                <c:pt idx="1007">
                  <c:v>53.816361375</c:v>
                </c:pt>
                <c:pt idx="1008">
                  <c:v>53.816361375</c:v>
                </c:pt>
                <c:pt idx="1009">
                  <c:v>53.816361375</c:v>
                </c:pt>
                <c:pt idx="1010">
                  <c:v>53.816361375</c:v>
                </c:pt>
                <c:pt idx="1011">
                  <c:v>53.816361375</c:v>
                </c:pt>
                <c:pt idx="1012">
                  <c:v>53.816361375</c:v>
                </c:pt>
                <c:pt idx="1013">
                  <c:v>53.816361375</c:v>
                </c:pt>
                <c:pt idx="1014">
                  <c:v>53.816361375</c:v>
                </c:pt>
                <c:pt idx="1015">
                  <c:v>53.816361375</c:v>
                </c:pt>
                <c:pt idx="1016">
                  <c:v>53.816361375</c:v>
                </c:pt>
                <c:pt idx="1017">
                  <c:v>53.816361375</c:v>
                </c:pt>
                <c:pt idx="1018">
                  <c:v>53.816361375</c:v>
                </c:pt>
                <c:pt idx="1019">
                  <c:v>53.400955384000007</c:v>
                </c:pt>
                <c:pt idx="1020">
                  <c:v>53.400955384000007</c:v>
                </c:pt>
                <c:pt idx="1021">
                  <c:v>53.400955384000007</c:v>
                </c:pt>
                <c:pt idx="1022">
                  <c:v>53.400955384000007</c:v>
                </c:pt>
                <c:pt idx="1023">
                  <c:v>53.400955384000007</c:v>
                </c:pt>
                <c:pt idx="1024">
                  <c:v>52.988135276999998</c:v>
                </c:pt>
                <c:pt idx="1025">
                  <c:v>52.988135276999998</c:v>
                </c:pt>
                <c:pt idx="1026">
                  <c:v>52.988135276999998</c:v>
                </c:pt>
                <c:pt idx="1027">
                  <c:v>52.988135276999998</c:v>
                </c:pt>
                <c:pt idx="1028">
                  <c:v>52.988135276999998</c:v>
                </c:pt>
                <c:pt idx="1029">
                  <c:v>52.988135276999998</c:v>
                </c:pt>
                <c:pt idx="1030">
                  <c:v>52.988135276999998</c:v>
                </c:pt>
                <c:pt idx="1031">
                  <c:v>52.988135276999998</c:v>
                </c:pt>
                <c:pt idx="1032">
                  <c:v>52.988135276999998</c:v>
                </c:pt>
                <c:pt idx="1033">
                  <c:v>52.988135276999998</c:v>
                </c:pt>
                <c:pt idx="1034">
                  <c:v>52.988135276999998</c:v>
                </c:pt>
                <c:pt idx="1035">
                  <c:v>52.988135276999998</c:v>
                </c:pt>
                <c:pt idx="1036">
                  <c:v>52.988135276999998</c:v>
                </c:pt>
                <c:pt idx="1037">
                  <c:v>52.988135276999998</c:v>
                </c:pt>
                <c:pt idx="1038">
                  <c:v>52.988135276999998</c:v>
                </c:pt>
                <c:pt idx="1039">
                  <c:v>52.577892527999992</c:v>
                </c:pt>
                <c:pt idx="1040">
                  <c:v>52.577892527999992</c:v>
                </c:pt>
                <c:pt idx="1041">
                  <c:v>52.577892527999992</c:v>
                </c:pt>
                <c:pt idx="1042">
                  <c:v>52.577892527999992</c:v>
                </c:pt>
                <c:pt idx="1043">
                  <c:v>52.577892527999992</c:v>
                </c:pt>
                <c:pt idx="1044">
                  <c:v>52.577892527999992</c:v>
                </c:pt>
                <c:pt idx="1045">
                  <c:v>52.577892527999992</c:v>
                </c:pt>
                <c:pt idx="1046">
                  <c:v>52.577892527999992</c:v>
                </c:pt>
                <c:pt idx="1047">
                  <c:v>52.577892527999992</c:v>
                </c:pt>
                <c:pt idx="1048">
                  <c:v>52.170218611000003</c:v>
                </c:pt>
                <c:pt idx="1049">
                  <c:v>52.170218611000003</c:v>
                </c:pt>
                <c:pt idx="1050">
                  <c:v>52.170218611000003</c:v>
                </c:pt>
                <c:pt idx="1051">
                  <c:v>52.170218611000003</c:v>
                </c:pt>
                <c:pt idx="1052">
                  <c:v>52.170218611000003</c:v>
                </c:pt>
                <c:pt idx="1053">
                  <c:v>52.170218611000003</c:v>
                </c:pt>
                <c:pt idx="1054">
                  <c:v>52.170218611000003</c:v>
                </c:pt>
                <c:pt idx="1055">
                  <c:v>52.170218611000003</c:v>
                </c:pt>
                <c:pt idx="1056">
                  <c:v>51.765105000000005</c:v>
                </c:pt>
                <c:pt idx="1057">
                  <c:v>51.765105000000005</c:v>
                </c:pt>
                <c:pt idx="1058">
                  <c:v>51.765105000000005</c:v>
                </c:pt>
                <c:pt idx="1059">
                  <c:v>51.765105000000005</c:v>
                </c:pt>
                <c:pt idx="1060">
                  <c:v>51.765105000000005</c:v>
                </c:pt>
                <c:pt idx="1061">
                  <c:v>51.765105000000005</c:v>
                </c:pt>
                <c:pt idx="1062">
                  <c:v>51.765105000000005</c:v>
                </c:pt>
                <c:pt idx="1063">
                  <c:v>51.765105000000005</c:v>
                </c:pt>
                <c:pt idx="1064">
                  <c:v>51.765105000000005</c:v>
                </c:pt>
                <c:pt idx="1065">
                  <c:v>51.765105000000005</c:v>
                </c:pt>
                <c:pt idx="1066">
                  <c:v>51.765105000000005</c:v>
                </c:pt>
                <c:pt idx="1067">
                  <c:v>51.765105000000005</c:v>
                </c:pt>
                <c:pt idx="1068">
                  <c:v>51.765105000000005</c:v>
                </c:pt>
                <c:pt idx="1069">
                  <c:v>51.765105000000005</c:v>
                </c:pt>
                <c:pt idx="1070">
                  <c:v>51.765105000000005</c:v>
                </c:pt>
                <c:pt idx="1071">
                  <c:v>51.765105000000005</c:v>
                </c:pt>
                <c:pt idx="1072">
                  <c:v>51.765105000000005</c:v>
                </c:pt>
                <c:pt idx="1073">
                  <c:v>51.765105000000005</c:v>
                </c:pt>
                <c:pt idx="1074">
                  <c:v>51.765105000000005</c:v>
                </c:pt>
                <c:pt idx="1075">
                  <c:v>51.765105000000005</c:v>
                </c:pt>
                <c:pt idx="1076">
                  <c:v>51.765105000000005</c:v>
                </c:pt>
                <c:pt idx="1077">
                  <c:v>51.765105000000005</c:v>
                </c:pt>
                <c:pt idx="1078">
                  <c:v>51.765105000000005</c:v>
                </c:pt>
                <c:pt idx="1079">
                  <c:v>51.765105000000005</c:v>
                </c:pt>
                <c:pt idx="1080">
                  <c:v>51.765105000000005</c:v>
                </c:pt>
                <c:pt idx="1081">
                  <c:v>51.765105000000005</c:v>
                </c:pt>
                <c:pt idx="1082">
                  <c:v>51.765105000000005</c:v>
                </c:pt>
                <c:pt idx="1083">
                  <c:v>51.765105000000005</c:v>
                </c:pt>
                <c:pt idx="1084">
                  <c:v>51.765105000000005</c:v>
                </c:pt>
                <c:pt idx="1085">
                  <c:v>51.765105000000005</c:v>
                </c:pt>
                <c:pt idx="1086">
                  <c:v>51.765105000000005</c:v>
                </c:pt>
                <c:pt idx="1087">
                  <c:v>51.765105000000005</c:v>
                </c:pt>
                <c:pt idx="1088">
                  <c:v>51.765105000000005</c:v>
                </c:pt>
                <c:pt idx="1089">
                  <c:v>51.765105000000005</c:v>
                </c:pt>
                <c:pt idx="1090">
                  <c:v>51.765105000000005</c:v>
                </c:pt>
                <c:pt idx="1091">
                  <c:v>51.765105000000005</c:v>
                </c:pt>
                <c:pt idx="1092">
                  <c:v>51.765105000000005</c:v>
                </c:pt>
                <c:pt idx="1093">
                  <c:v>51.765105000000005</c:v>
                </c:pt>
                <c:pt idx="1094">
                  <c:v>51.765105000000005</c:v>
                </c:pt>
                <c:pt idx="1095">
                  <c:v>51.765105000000005</c:v>
                </c:pt>
                <c:pt idx="1096">
                  <c:v>51.765105000000005</c:v>
                </c:pt>
                <c:pt idx="1097">
                  <c:v>51.765105000000005</c:v>
                </c:pt>
                <c:pt idx="1098">
                  <c:v>51.765105000000005</c:v>
                </c:pt>
                <c:pt idx="1099">
                  <c:v>51.765105000000005</c:v>
                </c:pt>
                <c:pt idx="1100">
                  <c:v>51.765105000000005</c:v>
                </c:pt>
                <c:pt idx="1101">
                  <c:v>51.765105000000005</c:v>
                </c:pt>
                <c:pt idx="1102">
                  <c:v>51.362543169000006</c:v>
                </c:pt>
                <c:pt idx="1103">
                  <c:v>51.362543169000006</c:v>
                </c:pt>
                <c:pt idx="1104">
                  <c:v>51.362543169000006</c:v>
                </c:pt>
                <c:pt idx="1105">
                  <c:v>51.362543169000006</c:v>
                </c:pt>
                <c:pt idx="1106">
                  <c:v>51.362543169000006</c:v>
                </c:pt>
                <c:pt idx="1107">
                  <c:v>51.362543169000006</c:v>
                </c:pt>
                <c:pt idx="1108">
                  <c:v>51.362543169000006</c:v>
                </c:pt>
                <c:pt idx="1109">
                  <c:v>51.362543169000006</c:v>
                </c:pt>
                <c:pt idx="1110">
                  <c:v>51.362543169000006</c:v>
                </c:pt>
                <c:pt idx="1111">
                  <c:v>51.362543169000006</c:v>
                </c:pt>
                <c:pt idx="1112">
                  <c:v>51.362543169000006</c:v>
                </c:pt>
                <c:pt idx="1113">
                  <c:v>50.962524592000008</c:v>
                </c:pt>
                <c:pt idx="1114">
                  <c:v>50.962524592000008</c:v>
                </c:pt>
                <c:pt idx="1115">
                  <c:v>50.962524592000008</c:v>
                </c:pt>
                <c:pt idx="1116">
                  <c:v>50.962524592000008</c:v>
                </c:pt>
                <c:pt idx="1117">
                  <c:v>50.962524592000008</c:v>
                </c:pt>
                <c:pt idx="1118">
                  <c:v>50.962524592000008</c:v>
                </c:pt>
                <c:pt idx="1119">
                  <c:v>50.962524592000008</c:v>
                </c:pt>
                <c:pt idx="1120">
                  <c:v>50.962524592000008</c:v>
                </c:pt>
                <c:pt idx="1121">
                  <c:v>50.962524592000008</c:v>
                </c:pt>
                <c:pt idx="1122">
                  <c:v>50.962524592000008</c:v>
                </c:pt>
                <c:pt idx="1123">
                  <c:v>50.962524592000008</c:v>
                </c:pt>
                <c:pt idx="1124">
                  <c:v>50.962524592000008</c:v>
                </c:pt>
                <c:pt idx="1125">
                  <c:v>50.962524592000008</c:v>
                </c:pt>
                <c:pt idx="1126">
                  <c:v>50.962524592000008</c:v>
                </c:pt>
                <c:pt idx="1127">
                  <c:v>50.962524592000008</c:v>
                </c:pt>
                <c:pt idx="1128">
                  <c:v>50.962524592000008</c:v>
                </c:pt>
                <c:pt idx="1129">
                  <c:v>50.962524592000008</c:v>
                </c:pt>
                <c:pt idx="1130">
                  <c:v>50.962524592000008</c:v>
                </c:pt>
                <c:pt idx="1131">
                  <c:v>50.565040742999997</c:v>
                </c:pt>
                <c:pt idx="1132">
                  <c:v>50.565040742999997</c:v>
                </c:pt>
                <c:pt idx="1133">
                  <c:v>50.565040742999997</c:v>
                </c:pt>
                <c:pt idx="1134">
                  <c:v>50.565040742999997</c:v>
                </c:pt>
                <c:pt idx="1135">
                  <c:v>50.565040742999997</c:v>
                </c:pt>
                <c:pt idx="1136">
                  <c:v>50.565040742999997</c:v>
                </c:pt>
                <c:pt idx="1137">
                  <c:v>50.565040742999997</c:v>
                </c:pt>
                <c:pt idx="1138">
                  <c:v>50.170083095999999</c:v>
                </c:pt>
                <c:pt idx="1139">
                  <c:v>50.170083095999999</c:v>
                </c:pt>
                <c:pt idx="1140">
                  <c:v>50.170083095999999</c:v>
                </c:pt>
                <c:pt idx="1141">
                  <c:v>50.170083095999999</c:v>
                </c:pt>
                <c:pt idx="1142">
                  <c:v>50.170083095999999</c:v>
                </c:pt>
                <c:pt idx="1143">
                  <c:v>50.170083095999999</c:v>
                </c:pt>
                <c:pt idx="1144">
                  <c:v>50.170083095999999</c:v>
                </c:pt>
                <c:pt idx="1145">
                  <c:v>50.170083095999999</c:v>
                </c:pt>
                <c:pt idx="1146">
                  <c:v>50.170083095999999</c:v>
                </c:pt>
                <c:pt idx="1147">
                  <c:v>50.170083095999999</c:v>
                </c:pt>
                <c:pt idx="1148">
                  <c:v>50.170083095999999</c:v>
                </c:pt>
                <c:pt idx="1149">
                  <c:v>50.170083095999999</c:v>
                </c:pt>
                <c:pt idx="1150">
                  <c:v>50.170083095999999</c:v>
                </c:pt>
                <c:pt idx="1151">
                  <c:v>50.170083095999999</c:v>
                </c:pt>
                <c:pt idx="1152">
                  <c:v>50.170083095999999</c:v>
                </c:pt>
                <c:pt idx="1153">
                  <c:v>50.170083095999999</c:v>
                </c:pt>
                <c:pt idx="1154">
                  <c:v>49.777643124999997</c:v>
                </c:pt>
                <c:pt idx="1155">
                  <c:v>49.777643124999997</c:v>
                </c:pt>
                <c:pt idx="1156">
                  <c:v>49.777643124999997</c:v>
                </c:pt>
                <c:pt idx="1157">
                  <c:v>49.777643124999997</c:v>
                </c:pt>
                <c:pt idx="1158">
                  <c:v>49.777643124999997</c:v>
                </c:pt>
                <c:pt idx="1159">
                  <c:v>49.777643124999997</c:v>
                </c:pt>
                <c:pt idx="1160">
                  <c:v>49.777643124999997</c:v>
                </c:pt>
                <c:pt idx="1161">
                  <c:v>49.777643124999997</c:v>
                </c:pt>
                <c:pt idx="1162">
                  <c:v>49.777643124999997</c:v>
                </c:pt>
                <c:pt idx="1163">
                  <c:v>49.777643124999997</c:v>
                </c:pt>
                <c:pt idx="1164">
                  <c:v>49.777643124999997</c:v>
                </c:pt>
                <c:pt idx="1165">
                  <c:v>49.777643124999997</c:v>
                </c:pt>
                <c:pt idx="1166">
                  <c:v>49.387712303999997</c:v>
                </c:pt>
                <c:pt idx="1167">
                  <c:v>49.387712303999997</c:v>
                </c:pt>
                <c:pt idx="1168">
                  <c:v>49.387712303999997</c:v>
                </c:pt>
                <c:pt idx="1169">
                  <c:v>49.387712303999997</c:v>
                </c:pt>
                <c:pt idx="1170">
                  <c:v>49.387712303999997</c:v>
                </c:pt>
                <c:pt idx="1171">
                  <c:v>49.387712303999997</c:v>
                </c:pt>
                <c:pt idx="1172">
                  <c:v>49.387712303999997</c:v>
                </c:pt>
                <c:pt idx="1173">
                  <c:v>49.387712303999997</c:v>
                </c:pt>
                <c:pt idx="1174">
                  <c:v>49.387712303999997</c:v>
                </c:pt>
                <c:pt idx="1175">
                  <c:v>49.387712303999997</c:v>
                </c:pt>
                <c:pt idx="1176">
                  <c:v>49.387712303999997</c:v>
                </c:pt>
                <c:pt idx="1177">
                  <c:v>49.387712303999997</c:v>
                </c:pt>
                <c:pt idx="1178">
                  <c:v>49.387712303999997</c:v>
                </c:pt>
                <c:pt idx="1179">
                  <c:v>49.387712303999997</c:v>
                </c:pt>
                <c:pt idx="1180">
                  <c:v>49.387712303999997</c:v>
                </c:pt>
                <c:pt idx="1181">
                  <c:v>49.387712303999997</c:v>
                </c:pt>
                <c:pt idx="1182">
                  <c:v>49.387712303999997</c:v>
                </c:pt>
                <c:pt idx="1183">
                  <c:v>49.387712303999997</c:v>
                </c:pt>
                <c:pt idx="1184">
                  <c:v>49.387712303999997</c:v>
                </c:pt>
                <c:pt idx="1185">
                  <c:v>49.387712303999997</c:v>
                </c:pt>
                <c:pt idx="1186">
                  <c:v>49.387712303999997</c:v>
                </c:pt>
                <c:pt idx="1187">
                  <c:v>49.387712303999997</c:v>
                </c:pt>
                <c:pt idx="1188">
                  <c:v>49.387712303999997</c:v>
                </c:pt>
                <c:pt idx="1189">
                  <c:v>49.387712303999997</c:v>
                </c:pt>
                <c:pt idx="1190">
                  <c:v>49.387712303999997</c:v>
                </c:pt>
                <c:pt idx="1191">
                  <c:v>49.387712303999997</c:v>
                </c:pt>
                <c:pt idx="1192">
                  <c:v>49.387712303999997</c:v>
                </c:pt>
                <c:pt idx="1193">
                  <c:v>49.387712303999997</c:v>
                </c:pt>
                <c:pt idx="1194">
                  <c:v>49.387712303999997</c:v>
                </c:pt>
                <c:pt idx="1195">
                  <c:v>49.387712303999997</c:v>
                </c:pt>
                <c:pt idx="1196">
                  <c:v>49.387712303999997</c:v>
                </c:pt>
                <c:pt idx="1197">
                  <c:v>49.387712303999997</c:v>
                </c:pt>
                <c:pt idx="1198">
                  <c:v>49.387712303999997</c:v>
                </c:pt>
                <c:pt idx="1199">
                  <c:v>49.387712303999997</c:v>
                </c:pt>
                <c:pt idx="1201">
                  <c:v>49.000282107000004</c:v>
                </c:pt>
                <c:pt idx="1202">
                  <c:v>49.000282107000004</c:v>
                </c:pt>
                <c:pt idx="1203">
                  <c:v>49.000282107000004</c:v>
                </c:pt>
                <c:pt idx="1204">
                  <c:v>49.000282107000004</c:v>
                </c:pt>
                <c:pt idx="1205">
                  <c:v>49.000282107000004</c:v>
                </c:pt>
                <c:pt idx="1206">
                  <c:v>49.000282107000004</c:v>
                </c:pt>
                <c:pt idx="1207">
                  <c:v>49.000282107000004</c:v>
                </c:pt>
                <c:pt idx="1208">
                  <c:v>49.000282107000004</c:v>
                </c:pt>
                <c:pt idx="1209">
                  <c:v>49.000282107000004</c:v>
                </c:pt>
                <c:pt idx="1210">
                  <c:v>49.000282107000004</c:v>
                </c:pt>
                <c:pt idx="1211">
                  <c:v>49.000282107000004</c:v>
                </c:pt>
                <c:pt idx="1212">
                  <c:v>49.000282107000004</c:v>
                </c:pt>
                <c:pt idx="1213">
                  <c:v>48.615344007999994</c:v>
                </c:pt>
                <c:pt idx="1214">
                  <c:v>48.615344007999994</c:v>
                </c:pt>
                <c:pt idx="1215">
                  <c:v>48.615344007999994</c:v>
                </c:pt>
                <c:pt idx="1216">
                  <c:v>48.615344007999994</c:v>
                </c:pt>
                <c:pt idx="1217">
                  <c:v>48.615344007999994</c:v>
                </c:pt>
                <c:pt idx="1218">
                  <c:v>48.615344007999994</c:v>
                </c:pt>
                <c:pt idx="1219">
                  <c:v>48.615344007999994</c:v>
                </c:pt>
                <c:pt idx="1220">
                  <c:v>48.615344007999994</c:v>
                </c:pt>
                <c:pt idx="1221">
                  <c:v>48.615344007999994</c:v>
                </c:pt>
                <c:pt idx="1222">
                  <c:v>48.615344007999994</c:v>
                </c:pt>
                <c:pt idx="1223">
                  <c:v>48.615344007999994</c:v>
                </c:pt>
                <c:pt idx="1224">
                  <c:v>48.615344007999994</c:v>
                </c:pt>
                <c:pt idx="1225">
                  <c:v>48.615344007999994</c:v>
                </c:pt>
                <c:pt idx="1226">
                  <c:v>48.615344007999994</c:v>
                </c:pt>
                <c:pt idx="1227">
                  <c:v>48.615344007999994</c:v>
                </c:pt>
                <c:pt idx="1228">
                  <c:v>48.615344007999994</c:v>
                </c:pt>
                <c:pt idx="1229">
                  <c:v>48.615344007999994</c:v>
                </c:pt>
                <c:pt idx="1230">
                  <c:v>48.615344007999994</c:v>
                </c:pt>
                <c:pt idx="1231">
                  <c:v>48.615344007999994</c:v>
                </c:pt>
                <c:pt idx="1232">
                  <c:v>48.615344007999994</c:v>
                </c:pt>
                <c:pt idx="1233">
                  <c:v>48.615344007999994</c:v>
                </c:pt>
                <c:pt idx="1234">
                  <c:v>48.232889480999994</c:v>
                </c:pt>
                <c:pt idx="1235">
                  <c:v>48.232889480999994</c:v>
                </c:pt>
                <c:pt idx="1236">
                  <c:v>48.232889480999994</c:v>
                </c:pt>
                <c:pt idx="1237">
                  <c:v>48.232889480999994</c:v>
                </c:pt>
                <c:pt idx="1238">
                  <c:v>48.232889480999994</c:v>
                </c:pt>
                <c:pt idx="1239">
                  <c:v>48.232889480999994</c:v>
                </c:pt>
                <c:pt idx="1240">
                  <c:v>48.232889480999994</c:v>
                </c:pt>
                <c:pt idx="1241">
                  <c:v>48.232889480999994</c:v>
                </c:pt>
                <c:pt idx="1242">
                  <c:v>48.232889480999994</c:v>
                </c:pt>
                <c:pt idx="1243">
                  <c:v>48.232889480999994</c:v>
                </c:pt>
                <c:pt idx="1244">
                  <c:v>48.232889480999994</c:v>
                </c:pt>
                <c:pt idx="1245">
                  <c:v>48.232889480999994</c:v>
                </c:pt>
                <c:pt idx="1246">
                  <c:v>48.232889480999994</c:v>
                </c:pt>
                <c:pt idx="1247">
                  <c:v>48.232889480999994</c:v>
                </c:pt>
                <c:pt idx="1248">
                  <c:v>48.232889480999994</c:v>
                </c:pt>
                <c:pt idx="1249">
                  <c:v>48.232889480999994</c:v>
                </c:pt>
                <c:pt idx="1250">
                  <c:v>48.232889480999994</c:v>
                </c:pt>
                <c:pt idx="1251">
                  <c:v>48.232889480999994</c:v>
                </c:pt>
                <c:pt idx="1252">
                  <c:v>47.852910000000001</c:v>
                </c:pt>
                <c:pt idx="1253">
                  <c:v>47.852910000000001</c:v>
                </c:pt>
                <c:pt idx="1254">
                  <c:v>47.852910000000001</c:v>
                </c:pt>
                <c:pt idx="1255">
                  <c:v>47.852910000000001</c:v>
                </c:pt>
                <c:pt idx="1256">
                  <c:v>47.852910000000001</c:v>
                </c:pt>
                <c:pt idx="1257">
                  <c:v>47.852910000000001</c:v>
                </c:pt>
                <c:pt idx="1258">
                  <c:v>47.852910000000001</c:v>
                </c:pt>
                <c:pt idx="1259">
                  <c:v>47.852910000000001</c:v>
                </c:pt>
                <c:pt idx="1260">
                  <c:v>47.852910000000001</c:v>
                </c:pt>
                <c:pt idx="1261">
                  <c:v>47.852910000000001</c:v>
                </c:pt>
                <c:pt idx="1262">
                  <c:v>47.852910000000001</c:v>
                </c:pt>
                <c:pt idx="1263">
                  <c:v>47.852910000000001</c:v>
                </c:pt>
                <c:pt idx="1264">
                  <c:v>47.852910000000001</c:v>
                </c:pt>
                <c:pt idx="1265">
                  <c:v>47.852910000000001</c:v>
                </c:pt>
                <c:pt idx="1266">
                  <c:v>47.852910000000001</c:v>
                </c:pt>
                <c:pt idx="1267">
                  <c:v>47.475397039000001</c:v>
                </c:pt>
                <c:pt idx="1268">
                  <c:v>47.475397039000001</c:v>
                </c:pt>
                <c:pt idx="1269">
                  <c:v>47.475397039000001</c:v>
                </c:pt>
                <c:pt idx="1270">
                  <c:v>47.475397039000001</c:v>
                </c:pt>
                <c:pt idx="1271">
                  <c:v>47.475397039000001</c:v>
                </c:pt>
                <c:pt idx="1272">
                  <c:v>47.475397039000001</c:v>
                </c:pt>
                <c:pt idx="1273">
                  <c:v>47.475397039000001</c:v>
                </c:pt>
                <c:pt idx="1274">
                  <c:v>47.475397039000001</c:v>
                </c:pt>
                <c:pt idx="1275">
                  <c:v>47.475397039000001</c:v>
                </c:pt>
                <c:pt idx="1276">
                  <c:v>47.475397039000001</c:v>
                </c:pt>
                <c:pt idx="1277">
                  <c:v>47.475397039000001</c:v>
                </c:pt>
                <c:pt idx="1278">
                  <c:v>47.475397039000001</c:v>
                </c:pt>
                <c:pt idx="1279">
                  <c:v>47.475397039000001</c:v>
                </c:pt>
                <c:pt idx="1280">
                  <c:v>47.475397039000001</c:v>
                </c:pt>
                <c:pt idx="1281">
                  <c:v>47.475397039000001</c:v>
                </c:pt>
                <c:pt idx="1282">
                  <c:v>47.475397039000001</c:v>
                </c:pt>
                <c:pt idx="1283">
                  <c:v>47.475397039000001</c:v>
                </c:pt>
                <c:pt idx="1284">
                  <c:v>47.475397039000001</c:v>
                </c:pt>
                <c:pt idx="1285">
                  <c:v>47.475397039000001</c:v>
                </c:pt>
                <c:pt idx="1286">
                  <c:v>47.475397039000001</c:v>
                </c:pt>
                <c:pt idx="1287">
                  <c:v>47.475397039000001</c:v>
                </c:pt>
                <c:pt idx="1288">
                  <c:v>47.475397039000001</c:v>
                </c:pt>
                <c:pt idx="1289">
                  <c:v>47.475397039000001</c:v>
                </c:pt>
                <c:pt idx="1290">
                  <c:v>47.475397039000001</c:v>
                </c:pt>
                <c:pt idx="1291">
                  <c:v>47.475397039000001</c:v>
                </c:pt>
                <c:pt idx="1292">
                  <c:v>47.475397039000001</c:v>
                </c:pt>
                <c:pt idx="1293">
                  <c:v>47.475397039000001</c:v>
                </c:pt>
                <c:pt idx="1294">
                  <c:v>47.475397039000001</c:v>
                </c:pt>
                <c:pt idx="1295">
                  <c:v>47.475397039000001</c:v>
                </c:pt>
                <c:pt idx="1296">
                  <c:v>47.475397039000001</c:v>
                </c:pt>
                <c:pt idx="1297">
                  <c:v>47.475397039000001</c:v>
                </c:pt>
                <c:pt idx="1298">
                  <c:v>47.475397039000001</c:v>
                </c:pt>
                <c:pt idx="1299">
                  <c:v>47.475397039000001</c:v>
                </c:pt>
                <c:pt idx="1300">
                  <c:v>47.100342072000004</c:v>
                </c:pt>
                <c:pt idx="1301">
                  <c:v>47.100342072000004</c:v>
                </c:pt>
                <c:pt idx="1302">
                  <c:v>47.100342072000004</c:v>
                </c:pt>
                <c:pt idx="1303">
                  <c:v>47.100342072000004</c:v>
                </c:pt>
                <c:pt idx="1304">
                  <c:v>47.100342072000004</c:v>
                </c:pt>
                <c:pt idx="1305">
                  <c:v>47.100342072000004</c:v>
                </c:pt>
                <c:pt idx="1306">
                  <c:v>47.100342072000004</c:v>
                </c:pt>
                <c:pt idx="1307">
                  <c:v>47.100342072000004</c:v>
                </c:pt>
                <c:pt idx="1308">
                  <c:v>47.100342072000004</c:v>
                </c:pt>
                <c:pt idx="1309">
                  <c:v>47.100342072000004</c:v>
                </c:pt>
                <c:pt idx="1310">
                  <c:v>47.100342072000004</c:v>
                </c:pt>
                <c:pt idx="1311">
                  <c:v>47.100342072000004</c:v>
                </c:pt>
                <c:pt idx="1312">
                  <c:v>47.100342072000004</c:v>
                </c:pt>
                <c:pt idx="1313">
                  <c:v>47.100342072000004</c:v>
                </c:pt>
                <c:pt idx="1314">
                  <c:v>47.100342072000004</c:v>
                </c:pt>
                <c:pt idx="1315">
                  <c:v>47.100342072000004</c:v>
                </c:pt>
                <c:pt idx="1316">
                  <c:v>47.100342072000004</c:v>
                </c:pt>
                <c:pt idx="1317">
                  <c:v>47.100342072000004</c:v>
                </c:pt>
                <c:pt idx="1318">
                  <c:v>47.100342072000004</c:v>
                </c:pt>
                <c:pt idx="1319">
                  <c:v>47.100342072000004</c:v>
                </c:pt>
                <c:pt idx="1320">
                  <c:v>47.100342072000004</c:v>
                </c:pt>
                <c:pt idx="1321">
                  <c:v>47.100342072000004</c:v>
                </c:pt>
                <c:pt idx="1322">
                  <c:v>47.100342072000004</c:v>
                </c:pt>
                <c:pt idx="1323">
                  <c:v>46.727736573000001</c:v>
                </c:pt>
                <c:pt idx="1324">
                  <c:v>46.727736573000001</c:v>
                </c:pt>
                <c:pt idx="1325">
                  <c:v>46.727736573000001</c:v>
                </c:pt>
                <c:pt idx="1326">
                  <c:v>46.727736573000001</c:v>
                </c:pt>
                <c:pt idx="1327">
                  <c:v>46.727736573000001</c:v>
                </c:pt>
                <c:pt idx="1328">
                  <c:v>46.727736573000001</c:v>
                </c:pt>
                <c:pt idx="1329">
                  <c:v>46.727736573000001</c:v>
                </c:pt>
                <c:pt idx="1330">
                  <c:v>46.727736573000001</c:v>
                </c:pt>
                <c:pt idx="1331">
                  <c:v>46.727736573000001</c:v>
                </c:pt>
                <c:pt idx="1332">
                  <c:v>46.727736573000001</c:v>
                </c:pt>
                <c:pt idx="1333">
                  <c:v>46.357572015999992</c:v>
                </c:pt>
                <c:pt idx="1334">
                  <c:v>46.357572015999992</c:v>
                </c:pt>
                <c:pt idx="1335">
                  <c:v>46.357572015999992</c:v>
                </c:pt>
                <c:pt idx="1336">
                  <c:v>46.357572015999992</c:v>
                </c:pt>
                <c:pt idx="1337">
                  <c:v>46.357572015999992</c:v>
                </c:pt>
                <c:pt idx="1338">
                  <c:v>46.357572015999992</c:v>
                </c:pt>
                <c:pt idx="1339">
                  <c:v>46.357572015999992</c:v>
                </c:pt>
                <c:pt idx="1340">
                  <c:v>46.357572015999992</c:v>
                </c:pt>
                <c:pt idx="1341">
                  <c:v>46.357572015999992</c:v>
                </c:pt>
                <c:pt idx="1342">
                  <c:v>46.357572015999992</c:v>
                </c:pt>
                <c:pt idx="1343">
                  <c:v>46.357572015999992</c:v>
                </c:pt>
                <c:pt idx="1344">
                  <c:v>46.357572015999992</c:v>
                </c:pt>
                <c:pt idx="1345">
                  <c:v>46.357572015999992</c:v>
                </c:pt>
                <c:pt idx="1346">
                  <c:v>46.357572015999992</c:v>
                </c:pt>
                <c:pt idx="1347">
                  <c:v>46.357572015999992</c:v>
                </c:pt>
                <c:pt idx="1348">
                  <c:v>46.357572015999992</c:v>
                </c:pt>
                <c:pt idx="1349">
                  <c:v>46.357572015999992</c:v>
                </c:pt>
                <c:pt idx="1350">
                  <c:v>46.357572015999992</c:v>
                </c:pt>
                <c:pt idx="1351">
                  <c:v>46.357572015999992</c:v>
                </c:pt>
                <c:pt idx="1352">
                  <c:v>46.357572015999992</c:v>
                </c:pt>
                <c:pt idx="1353">
                  <c:v>46.357572015999992</c:v>
                </c:pt>
                <c:pt idx="1354">
                  <c:v>46.357572015999992</c:v>
                </c:pt>
                <c:pt idx="1355">
                  <c:v>46.357572015999992</c:v>
                </c:pt>
                <c:pt idx="1356">
                  <c:v>46.357572015999992</c:v>
                </c:pt>
                <c:pt idx="1357">
                  <c:v>46.357572015999992</c:v>
                </c:pt>
                <c:pt idx="1358">
                  <c:v>46.357572015999992</c:v>
                </c:pt>
                <c:pt idx="1359">
                  <c:v>46.357572015999992</c:v>
                </c:pt>
                <c:pt idx="1360">
                  <c:v>46.357572015999992</c:v>
                </c:pt>
                <c:pt idx="1361">
                  <c:v>46.357572015999992</c:v>
                </c:pt>
                <c:pt idx="1362">
                  <c:v>45.989839874999994</c:v>
                </c:pt>
                <c:pt idx="1363">
                  <c:v>45.989839874999994</c:v>
                </c:pt>
                <c:pt idx="1364">
                  <c:v>45.989839874999994</c:v>
                </c:pt>
                <c:pt idx="1365">
                  <c:v>45.989839874999994</c:v>
                </c:pt>
                <c:pt idx="1366">
                  <c:v>45.989839874999994</c:v>
                </c:pt>
                <c:pt idx="1367">
                  <c:v>45.989839874999994</c:v>
                </c:pt>
                <c:pt idx="1368">
                  <c:v>45.989839874999994</c:v>
                </c:pt>
                <c:pt idx="1369">
                  <c:v>45.989839874999994</c:v>
                </c:pt>
                <c:pt idx="1370">
                  <c:v>45.989839874999994</c:v>
                </c:pt>
                <c:pt idx="1371">
                  <c:v>45.989839874999994</c:v>
                </c:pt>
                <c:pt idx="1372">
                  <c:v>45.989839874999994</c:v>
                </c:pt>
                <c:pt idx="1373">
                  <c:v>45.989839874999994</c:v>
                </c:pt>
                <c:pt idx="1374">
                  <c:v>45.989839874999994</c:v>
                </c:pt>
                <c:pt idx="1375">
                  <c:v>45.989839874999994</c:v>
                </c:pt>
                <c:pt idx="1376">
                  <c:v>45.989839874999994</c:v>
                </c:pt>
                <c:pt idx="1377">
                  <c:v>45.989839874999994</c:v>
                </c:pt>
                <c:pt idx="1378">
                  <c:v>45.989839874999994</c:v>
                </c:pt>
                <c:pt idx="1379">
                  <c:v>45.624531623999999</c:v>
                </c:pt>
                <c:pt idx="1380">
                  <c:v>45.624531623999999</c:v>
                </c:pt>
                <c:pt idx="1381">
                  <c:v>45.624531623999999</c:v>
                </c:pt>
                <c:pt idx="1382">
                  <c:v>45.624531623999999</c:v>
                </c:pt>
                <c:pt idx="1383">
                  <c:v>45.624531623999999</c:v>
                </c:pt>
                <c:pt idx="1384">
                  <c:v>45.624531623999999</c:v>
                </c:pt>
                <c:pt idx="1385">
                  <c:v>45.624531623999999</c:v>
                </c:pt>
                <c:pt idx="1386">
                  <c:v>45.624531623999999</c:v>
                </c:pt>
                <c:pt idx="1387">
                  <c:v>45.624531623999999</c:v>
                </c:pt>
                <c:pt idx="1388">
                  <c:v>45.624531623999999</c:v>
                </c:pt>
                <c:pt idx="1389">
                  <c:v>45.624531623999999</c:v>
                </c:pt>
                <c:pt idx="1390">
                  <c:v>45.624531623999999</c:v>
                </c:pt>
                <c:pt idx="1391">
                  <c:v>45.624531623999999</c:v>
                </c:pt>
                <c:pt idx="1392">
                  <c:v>45.261638737000006</c:v>
                </c:pt>
                <c:pt idx="1393">
                  <c:v>45.261638737000006</c:v>
                </c:pt>
                <c:pt idx="1394">
                  <c:v>45.261638737000006</c:v>
                </c:pt>
                <c:pt idx="1395">
                  <c:v>45.261638737000006</c:v>
                </c:pt>
                <c:pt idx="1396">
                  <c:v>45.261638737000006</c:v>
                </c:pt>
                <c:pt idx="1397">
                  <c:v>45.261638737000006</c:v>
                </c:pt>
                <c:pt idx="1398">
                  <c:v>45.261638737000006</c:v>
                </c:pt>
                <c:pt idx="1399">
                  <c:v>45.261638737000006</c:v>
                </c:pt>
                <c:pt idx="1400">
                  <c:v>45.261638737000006</c:v>
                </c:pt>
                <c:pt idx="1401">
                  <c:v>45.261638737000006</c:v>
                </c:pt>
                <c:pt idx="1402">
                  <c:v>45.261638737000006</c:v>
                </c:pt>
                <c:pt idx="1403">
                  <c:v>45.261638737000006</c:v>
                </c:pt>
                <c:pt idx="1404">
                  <c:v>45.261638737000006</c:v>
                </c:pt>
                <c:pt idx="1405">
                  <c:v>45.261638737000006</c:v>
                </c:pt>
                <c:pt idx="1406">
                  <c:v>45.261638737000006</c:v>
                </c:pt>
                <c:pt idx="1407">
                  <c:v>45.261638737000006</c:v>
                </c:pt>
                <c:pt idx="1408">
                  <c:v>45.261638737000006</c:v>
                </c:pt>
                <c:pt idx="1409">
                  <c:v>45.261638737000006</c:v>
                </c:pt>
                <c:pt idx="1410">
                  <c:v>45.261638737000006</c:v>
                </c:pt>
                <c:pt idx="1411">
                  <c:v>45.261638737000006</c:v>
                </c:pt>
                <c:pt idx="1412">
                  <c:v>45.261638737000006</c:v>
                </c:pt>
                <c:pt idx="1413">
                  <c:v>45.261638737000006</c:v>
                </c:pt>
                <c:pt idx="1414">
                  <c:v>45.261638737000006</c:v>
                </c:pt>
                <c:pt idx="1415">
                  <c:v>45.261638737000006</c:v>
                </c:pt>
                <c:pt idx="1416">
                  <c:v>45.261638737000006</c:v>
                </c:pt>
                <c:pt idx="1417">
                  <c:v>45.261638737000006</c:v>
                </c:pt>
                <c:pt idx="1418">
                  <c:v>45.261638737000006</c:v>
                </c:pt>
                <c:pt idx="1419">
                  <c:v>45.261638737000006</c:v>
                </c:pt>
                <c:pt idx="1420">
                  <c:v>45.261638737000006</c:v>
                </c:pt>
                <c:pt idx="1421">
                  <c:v>45.261638737000006</c:v>
                </c:pt>
                <c:pt idx="1422">
                  <c:v>45.261638737000006</c:v>
                </c:pt>
                <c:pt idx="1423">
                  <c:v>45.261638737000006</c:v>
                </c:pt>
                <c:pt idx="1424">
                  <c:v>45.261638737000006</c:v>
                </c:pt>
                <c:pt idx="1425">
                  <c:v>45.261638737000006</c:v>
                </c:pt>
                <c:pt idx="1426">
                  <c:v>45.261638737000006</c:v>
                </c:pt>
                <c:pt idx="1427">
                  <c:v>45.261638737000006</c:v>
                </c:pt>
                <c:pt idx="1428">
                  <c:v>45.261638737000006</c:v>
                </c:pt>
                <c:pt idx="1429">
                  <c:v>45.261638737000006</c:v>
                </c:pt>
                <c:pt idx="1430">
                  <c:v>45.261638737000006</c:v>
                </c:pt>
                <c:pt idx="1431">
                  <c:v>45.261638737000006</c:v>
                </c:pt>
                <c:pt idx="1432">
                  <c:v>45.261638737000006</c:v>
                </c:pt>
                <c:pt idx="1433">
                  <c:v>45.261638737000006</c:v>
                </c:pt>
                <c:pt idx="1434">
                  <c:v>45.261638737000006</c:v>
                </c:pt>
                <c:pt idx="1435">
                  <c:v>45.261638737000006</c:v>
                </c:pt>
                <c:pt idx="1436">
                  <c:v>45.261638737000006</c:v>
                </c:pt>
                <c:pt idx="1437">
                  <c:v>45.261638737000006</c:v>
                </c:pt>
                <c:pt idx="1438">
                  <c:v>45.261638737000006</c:v>
                </c:pt>
                <c:pt idx="1439">
                  <c:v>45.261638737000006</c:v>
                </c:pt>
                <c:pt idx="1440">
                  <c:v>45.261638737000006</c:v>
                </c:pt>
                <c:pt idx="1441">
                  <c:v>45.261638737000006</c:v>
                </c:pt>
                <c:pt idx="1442">
                  <c:v>44.901152687999996</c:v>
                </c:pt>
                <c:pt idx="1443">
                  <c:v>44.901152687999996</c:v>
                </c:pt>
                <c:pt idx="1444">
                  <c:v>44.901152687999996</c:v>
                </c:pt>
                <c:pt idx="1445">
                  <c:v>44.901152687999996</c:v>
                </c:pt>
                <c:pt idx="1446">
                  <c:v>44.901152687999996</c:v>
                </c:pt>
                <c:pt idx="1447">
                  <c:v>44.901152687999996</c:v>
                </c:pt>
                <c:pt idx="1448">
                  <c:v>44.901152687999996</c:v>
                </c:pt>
                <c:pt idx="1449">
                  <c:v>44.901152687999996</c:v>
                </c:pt>
                <c:pt idx="1450">
                  <c:v>44.901152687999996</c:v>
                </c:pt>
                <c:pt idx="1451">
                  <c:v>44.901152687999996</c:v>
                </c:pt>
                <c:pt idx="1452">
                  <c:v>44.901152687999996</c:v>
                </c:pt>
                <c:pt idx="1453">
                  <c:v>44.901152687999996</c:v>
                </c:pt>
                <c:pt idx="1454">
                  <c:v>44.901152687999996</c:v>
                </c:pt>
                <c:pt idx="1455">
                  <c:v>44.901152687999996</c:v>
                </c:pt>
                <c:pt idx="1456">
                  <c:v>44.901152687999996</c:v>
                </c:pt>
                <c:pt idx="1457">
                  <c:v>44.901152687999996</c:v>
                </c:pt>
                <c:pt idx="1458">
                  <c:v>44.901152687999996</c:v>
                </c:pt>
                <c:pt idx="1459">
                  <c:v>44.543064951000005</c:v>
                </c:pt>
                <c:pt idx="1460">
                  <c:v>44.543064951000005</c:v>
                </c:pt>
                <c:pt idx="1461">
                  <c:v>44.543064951000005</c:v>
                </c:pt>
                <c:pt idx="1462">
                  <c:v>44.543064951000005</c:v>
                </c:pt>
                <c:pt idx="1463">
                  <c:v>44.543064951000005</c:v>
                </c:pt>
                <c:pt idx="1464">
                  <c:v>44.543064951000005</c:v>
                </c:pt>
                <c:pt idx="1465">
                  <c:v>44.543064951000005</c:v>
                </c:pt>
                <c:pt idx="1466">
                  <c:v>44.543064951000005</c:v>
                </c:pt>
                <c:pt idx="1467">
                  <c:v>44.543064951000005</c:v>
                </c:pt>
                <c:pt idx="1468">
                  <c:v>44.543064951000005</c:v>
                </c:pt>
                <c:pt idx="1469">
                  <c:v>44.543064951000005</c:v>
                </c:pt>
                <c:pt idx="1470">
                  <c:v>44.543064951000005</c:v>
                </c:pt>
                <c:pt idx="1471">
                  <c:v>44.543064951000005</c:v>
                </c:pt>
                <c:pt idx="1472">
                  <c:v>44.543064951000005</c:v>
                </c:pt>
                <c:pt idx="1473">
                  <c:v>44.543064951000005</c:v>
                </c:pt>
                <c:pt idx="1474">
                  <c:v>44.543064951000005</c:v>
                </c:pt>
                <c:pt idx="1475">
                  <c:v>44.543064951000005</c:v>
                </c:pt>
                <c:pt idx="1476">
                  <c:v>44.543064951000005</c:v>
                </c:pt>
                <c:pt idx="1477">
                  <c:v>44.543064951000005</c:v>
                </c:pt>
                <c:pt idx="1478">
                  <c:v>44.543064951000005</c:v>
                </c:pt>
                <c:pt idx="1479">
                  <c:v>44.543064951000005</c:v>
                </c:pt>
                <c:pt idx="1480">
                  <c:v>44.543064951000005</c:v>
                </c:pt>
                <c:pt idx="1481">
                  <c:v>44.543064951000005</c:v>
                </c:pt>
                <c:pt idx="1482">
                  <c:v>44.543064951000005</c:v>
                </c:pt>
                <c:pt idx="1483">
                  <c:v>44.543064951000005</c:v>
                </c:pt>
                <c:pt idx="1484">
                  <c:v>44.543064951000005</c:v>
                </c:pt>
                <c:pt idx="1485">
                  <c:v>44.543064951000005</c:v>
                </c:pt>
                <c:pt idx="1486">
                  <c:v>44.543064951000005</c:v>
                </c:pt>
                <c:pt idx="1487">
                  <c:v>44.543064951000005</c:v>
                </c:pt>
                <c:pt idx="1488">
                  <c:v>44.543064951000005</c:v>
                </c:pt>
                <c:pt idx="1489">
                  <c:v>44.543064951000005</c:v>
                </c:pt>
                <c:pt idx="1490">
                  <c:v>44.543064951000005</c:v>
                </c:pt>
                <c:pt idx="1491">
                  <c:v>44.543064951000005</c:v>
                </c:pt>
                <c:pt idx="1492">
                  <c:v>44.543064951000005</c:v>
                </c:pt>
                <c:pt idx="1493">
                  <c:v>44.543064951000005</c:v>
                </c:pt>
                <c:pt idx="1494">
                  <c:v>44.543064951000005</c:v>
                </c:pt>
                <c:pt idx="1495">
                  <c:v>44.543064951000005</c:v>
                </c:pt>
                <c:pt idx="1496">
                  <c:v>44.187367000000002</c:v>
                </c:pt>
                <c:pt idx="1497">
                  <c:v>44.187367000000002</c:v>
                </c:pt>
                <c:pt idx="1498">
                  <c:v>44.187367000000002</c:v>
                </c:pt>
                <c:pt idx="1499">
                  <c:v>44.187367000000002</c:v>
                </c:pt>
                <c:pt idx="1500">
                  <c:v>44.187367000000002</c:v>
                </c:pt>
                <c:pt idx="1501">
                  <c:v>44.187367000000002</c:v>
                </c:pt>
                <c:pt idx="1502">
                  <c:v>44.187367000000002</c:v>
                </c:pt>
                <c:pt idx="1503">
                  <c:v>44.187367000000002</c:v>
                </c:pt>
                <c:pt idx="1504">
                  <c:v>44.187367000000002</c:v>
                </c:pt>
                <c:pt idx="1505">
                  <c:v>44.187367000000002</c:v>
                </c:pt>
                <c:pt idx="1506">
                  <c:v>44.187367000000002</c:v>
                </c:pt>
                <c:pt idx="1507">
                  <c:v>44.187367000000002</c:v>
                </c:pt>
                <c:pt idx="1508">
                  <c:v>44.187367000000002</c:v>
                </c:pt>
                <c:pt idx="1509">
                  <c:v>44.187367000000002</c:v>
                </c:pt>
                <c:pt idx="1510">
                  <c:v>44.187367000000002</c:v>
                </c:pt>
                <c:pt idx="1511">
                  <c:v>44.187367000000002</c:v>
                </c:pt>
                <c:pt idx="1512">
                  <c:v>44.187367000000002</c:v>
                </c:pt>
                <c:pt idx="1513">
                  <c:v>44.187367000000002</c:v>
                </c:pt>
                <c:pt idx="1514">
                  <c:v>44.187367000000002</c:v>
                </c:pt>
                <c:pt idx="1515">
                  <c:v>44.187367000000002</c:v>
                </c:pt>
                <c:pt idx="1516">
                  <c:v>44.187367000000002</c:v>
                </c:pt>
                <c:pt idx="1517">
                  <c:v>44.187367000000002</c:v>
                </c:pt>
                <c:pt idx="1518">
                  <c:v>44.187367000000002</c:v>
                </c:pt>
                <c:pt idx="1519">
                  <c:v>43.834050308999998</c:v>
                </c:pt>
                <c:pt idx="1520">
                  <c:v>43.834050308999998</c:v>
                </c:pt>
                <c:pt idx="1521">
                  <c:v>43.834050308999998</c:v>
                </c:pt>
                <c:pt idx="1522">
                  <c:v>43.834050308999998</c:v>
                </c:pt>
                <c:pt idx="1523">
                  <c:v>43.834050308999998</c:v>
                </c:pt>
                <c:pt idx="1524">
                  <c:v>43.834050308999998</c:v>
                </c:pt>
                <c:pt idx="1525">
                  <c:v>43.834050308999998</c:v>
                </c:pt>
                <c:pt idx="1526">
                  <c:v>43.834050308999998</c:v>
                </c:pt>
                <c:pt idx="1527">
                  <c:v>43.834050308999998</c:v>
                </c:pt>
                <c:pt idx="1528">
                  <c:v>43.834050308999998</c:v>
                </c:pt>
                <c:pt idx="1529">
                  <c:v>43.834050308999998</c:v>
                </c:pt>
                <c:pt idx="1530">
                  <c:v>43.834050308999998</c:v>
                </c:pt>
                <c:pt idx="1531">
                  <c:v>43.834050308999998</c:v>
                </c:pt>
                <c:pt idx="1532">
                  <c:v>43.834050308999998</c:v>
                </c:pt>
                <c:pt idx="1533">
                  <c:v>43.834050308999998</c:v>
                </c:pt>
                <c:pt idx="1534">
                  <c:v>43.834050308999998</c:v>
                </c:pt>
                <c:pt idx="1535">
                  <c:v>43.834050308999998</c:v>
                </c:pt>
                <c:pt idx="1536">
                  <c:v>43.834050308999998</c:v>
                </c:pt>
                <c:pt idx="1537">
                  <c:v>43.834050308999998</c:v>
                </c:pt>
                <c:pt idx="1538">
                  <c:v>43.834050308999998</c:v>
                </c:pt>
                <c:pt idx="1539">
                  <c:v>43.834050308999998</c:v>
                </c:pt>
                <c:pt idx="1540">
                  <c:v>43.834050308999998</c:v>
                </c:pt>
                <c:pt idx="1541">
                  <c:v>43.834050308999998</c:v>
                </c:pt>
                <c:pt idx="1542">
                  <c:v>43.834050308999998</c:v>
                </c:pt>
                <c:pt idx="1543">
                  <c:v>43.834050308999998</c:v>
                </c:pt>
                <c:pt idx="1544">
                  <c:v>43.834050308999998</c:v>
                </c:pt>
                <c:pt idx="1545">
                  <c:v>43.834050308999998</c:v>
                </c:pt>
                <c:pt idx="1546">
                  <c:v>43.834050308999998</c:v>
                </c:pt>
                <c:pt idx="1547">
                  <c:v>43.483106352</c:v>
                </c:pt>
                <c:pt idx="1548">
                  <c:v>43.483106352</c:v>
                </c:pt>
                <c:pt idx="1549">
                  <c:v>43.483106352</c:v>
                </c:pt>
                <c:pt idx="1550">
                  <c:v>43.483106352</c:v>
                </c:pt>
                <c:pt idx="1551">
                  <c:v>43.483106352</c:v>
                </c:pt>
                <c:pt idx="1552">
                  <c:v>43.483106352</c:v>
                </c:pt>
                <c:pt idx="1553">
                  <c:v>43.483106352</c:v>
                </c:pt>
                <c:pt idx="1554">
                  <c:v>43.483106352</c:v>
                </c:pt>
                <c:pt idx="1555">
                  <c:v>43.483106352</c:v>
                </c:pt>
                <c:pt idx="1556">
                  <c:v>43.483106352</c:v>
                </c:pt>
                <c:pt idx="1557">
                  <c:v>43.483106352</c:v>
                </c:pt>
                <c:pt idx="1558">
                  <c:v>43.483106352</c:v>
                </c:pt>
                <c:pt idx="1559">
                  <c:v>43.483106352</c:v>
                </c:pt>
                <c:pt idx="1560">
                  <c:v>43.483106352</c:v>
                </c:pt>
                <c:pt idx="1561">
                  <c:v>43.483106352</c:v>
                </c:pt>
                <c:pt idx="1562">
                  <c:v>43.483106352</c:v>
                </c:pt>
                <c:pt idx="1563">
                  <c:v>43.483106352</c:v>
                </c:pt>
                <c:pt idx="1564">
                  <c:v>43.483106352</c:v>
                </c:pt>
                <c:pt idx="1565">
                  <c:v>43.483106352</c:v>
                </c:pt>
                <c:pt idx="1566">
                  <c:v>43.483106352</c:v>
                </c:pt>
                <c:pt idx="1567">
                  <c:v>43.483106352</c:v>
                </c:pt>
                <c:pt idx="1568">
                  <c:v>43.483106352</c:v>
                </c:pt>
                <c:pt idx="1569">
                  <c:v>43.483106352</c:v>
                </c:pt>
                <c:pt idx="1570">
                  <c:v>43.483106352</c:v>
                </c:pt>
                <c:pt idx="1571">
                  <c:v>43.483106352</c:v>
                </c:pt>
                <c:pt idx="1572">
                  <c:v>43.483106352</c:v>
                </c:pt>
                <c:pt idx="1573">
                  <c:v>43.483106352</c:v>
                </c:pt>
                <c:pt idx="1574">
                  <c:v>43.483106352</c:v>
                </c:pt>
                <c:pt idx="1575">
                  <c:v>43.483106352</c:v>
                </c:pt>
                <c:pt idx="1576">
                  <c:v>43.483106352</c:v>
                </c:pt>
                <c:pt idx="1577">
                  <c:v>43.483106352</c:v>
                </c:pt>
                <c:pt idx="1578">
                  <c:v>43.483106352</c:v>
                </c:pt>
                <c:pt idx="1579">
                  <c:v>43.483106352</c:v>
                </c:pt>
                <c:pt idx="1580">
                  <c:v>43.483106352</c:v>
                </c:pt>
                <c:pt idx="1581">
                  <c:v>43.483106352</c:v>
                </c:pt>
                <c:pt idx="1582">
                  <c:v>43.483106352</c:v>
                </c:pt>
                <c:pt idx="1583">
                  <c:v>43.483106352</c:v>
                </c:pt>
                <c:pt idx="1584">
                  <c:v>43.483106352</c:v>
                </c:pt>
                <c:pt idx="1585">
                  <c:v>43.483106352</c:v>
                </c:pt>
                <c:pt idx="1586">
                  <c:v>43.483106352</c:v>
                </c:pt>
                <c:pt idx="1587">
                  <c:v>43.483106352</c:v>
                </c:pt>
                <c:pt idx="1588">
                  <c:v>43.483106352</c:v>
                </c:pt>
                <c:pt idx="1589">
                  <c:v>43.483106352</c:v>
                </c:pt>
                <c:pt idx="1590">
                  <c:v>43.483106352</c:v>
                </c:pt>
                <c:pt idx="1591">
                  <c:v>43.483106352</c:v>
                </c:pt>
                <c:pt idx="1592">
                  <c:v>43.483106352</c:v>
                </c:pt>
                <c:pt idx="1593">
                  <c:v>43.483106352</c:v>
                </c:pt>
                <c:pt idx="1594">
                  <c:v>43.483106352</c:v>
                </c:pt>
                <c:pt idx="1595">
                  <c:v>43.483106352</c:v>
                </c:pt>
                <c:pt idx="1596">
                  <c:v>43.483106352</c:v>
                </c:pt>
                <c:pt idx="1597">
                  <c:v>43.483106352</c:v>
                </c:pt>
                <c:pt idx="1598">
                  <c:v>43.483106352</c:v>
                </c:pt>
                <c:pt idx="1599">
                  <c:v>43.483106352</c:v>
                </c:pt>
                <c:pt idx="1600">
                  <c:v>43.483106352</c:v>
                </c:pt>
                <c:pt idx="1601">
                  <c:v>43.483106352</c:v>
                </c:pt>
                <c:pt idx="1602">
                  <c:v>43.483106352</c:v>
                </c:pt>
                <c:pt idx="1603">
                  <c:v>43.134526602999998</c:v>
                </c:pt>
                <c:pt idx="1604">
                  <c:v>43.134526602999998</c:v>
                </c:pt>
                <c:pt idx="1605">
                  <c:v>43.134526602999998</c:v>
                </c:pt>
                <c:pt idx="1606">
                  <c:v>43.134526602999998</c:v>
                </c:pt>
                <c:pt idx="1607">
                  <c:v>43.134526602999998</c:v>
                </c:pt>
                <c:pt idx="1608">
                  <c:v>43.134526602999998</c:v>
                </c:pt>
                <c:pt idx="1609">
                  <c:v>43.134526602999998</c:v>
                </c:pt>
                <c:pt idx="1610">
                  <c:v>43.134526602999998</c:v>
                </c:pt>
                <c:pt idx="1611">
                  <c:v>43.134526602999998</c:v>
                </c:pt>
                <c:pt idx="1612">
                  <c:v>43.134526602999998</c:v>
                </c:pt>
                <c:pt idx="1613">
                  <c:v>43.134526602999998</c:v>
                </c:pt>
                <c:pt idx="1614">
                  <c:v>43.134526602999998</c:v>
                </c:pt>
                <c:pt idx="1615">
                  <c:v>43.134526602999998</c:v>
                </c:pt>
                <c:pt idx="1616">
                  <c:v>43.134526602999998</c:v>
                </c:pt>
                <c:pt idx="1617">
                  <c:v>43.134526602999998</c:v>
                </c:pt>
                <c:pt idx="1618">
                  <c:v>43.134526602999998</c:v>
                </c:pt>
                <c:pt idx="1619">
                  <c:v>43.134526602999998</c:v>
                </c:pt>
                <c:pt idx="1620">
                  <c:v>43.134526602999998</c:v>
                </c:pt>
                <c:pt idx="1621">
                  <c:v>43.134526602999998</c:v>
                </c:pt>
                <c:pt idx="1622">
                  <c:v>42.788302535999996</c:v>
                </c:pt>
                <c:pt idx="1623">
                  <c:v>42.788302535999996</c:v>
                </c:pt>
                <c:pt idx="1624">
                  <c:v>42.788302535999996</c:v>
                </c:pt>
                <c:pt idx="1625">
                  <c:v>42.788302535999996</c:v>
                </c:pt>
                <c:pt idx="1626">
                  <c:v>42.788302535999996</c:v>
                </c:pt>
                <c:pt idx="1627">
                  <c:v>42.788302535999996</c:v>
                </c:pt>
                <c:pt idx="1628">
                  <c:v>42.788302535999996</c:v>
                </c:pt>
                <c:pt idx="1629">
                  <c:v>42.788302535999996</c:v>
                </c:pt>
                <c:pt idx="1630">
                  <c:v>42.788302535999996</c:v>
                </c:pt>
                <c:pt idx="1631">
                  <c:v>42.788302535999996</c:v>
                </c:pt>
                <c:pt idx="1632">
                  <c:v>42.788302535999996</c:v>
                </c:pt>
                <c:pt idx="1633">
                  <c:v>42.788302535999996</c:v>
                </c:pt>
                <c:pt idx="1634">
                  <c:v>42.788302535999996</c:v>
                </c:pt>
                <c:pt idx="1635">
                  <c:v>42.788302535999996</c:v>
                </c:pt>
                <c:pt idx="1636">
                  <c:v>42.788302535999996</c:v>
                </c:pt>
                <c:pt idx="1637">
                  <c:v>42.788302535999996</c:v>
                </c:pt>
                <c:pt idx="1638">
                  <c:v>42.788302535999996</c:v>
                </c:pt>
                <c:pt idx="1639">
                  <c:v>42.788302535999996</c:v>
                </c:pt>
                <c:pt idx="1640">
                  <c:v>42.788302535999996</c:v>
                </c:pt>
                <c:pt idx="1641">
                  <c:v>42.788302535999996</c:v>
                </c:pt>
                <c:pt idx="1642">
                  <c:v>42.444425624999994</c:v>
                </c:pt>
                <c:pt idx="1643">
                  <c:v>42.444425624999994</c:v>
                </c:pt>
                <c:pt idx="1644">
                  <c:v>42.444425624999994</c:v>
                </c:pt>
                <c:pt idx="1645">
                  <c:v>42.444425624999994</c:v>
                </c:pt>
                <c:pt idx="1646">
                  <c:v>42.444425624999994</c:v>
                </c:pt>
                <c:pt idx="1647">
                  <c:v>42.444425624999994</c:v>
                </c:pt>
                <c:pt idx="1648">
                  <c:v>42.444425624999994</c:v>
                </c:pt>
                <c:pt idx="1649">
                  <c:v>42.444425624999994</c:v>
                </c:pt>
                <c:pt idx="1650">
                  <c:v>42.444425624999994</c:v>
                </c:pt>
                <c:pt idx="1651">
                  <c:v>42.444425624999994</c:v>
                </c:pt>
                <c:pt idx="1652">
                  <c:v>42.444425624999994</c:v>
                </c:pt>
                <c:pt idx="1653">
                  <c:v>42.444425624999994</c:v>
                </c:pt>
                <c:pt idx="1654">
                  <c:v>42.444425624999994</c:v>
                </c:pt>
                <c:pt idx="1655">
                  <c:v>42.444425624999994</c:v>
                </c:pt>
                <c:pt idx="1656">
                  <c:v>42.444425624999994</c:v>
                </c:pt>
                <c:pt idx="1657">
                  <c:v>42.444425624999994</c:v>
                </c:pt>
                <c:pt idx="1658">
                  <c:v>42.444425624999994</c:v>
                </c:pt>
                <c:pt idx="1659">
                  <c:v>42.444425624999994</c:v>
                </c:pt>
                <c:pt idx="1660">
                  <c:v>42.444425624999994</c:v>
                </c:pt>
                <c:pt idx="1661">
                  <c:v>42.102887344000003</c:v>
                </c:pt>
                <c:pt idx="1662">
                  <c:v>42.102887344000003</c:v>
                </c:pt>
                <c:pt idx="1663">
                  <c:v>42.102887344000003</c:v>
                </c:pt>
                <c:pt idx="1664">
                  <c:v>42.102887344000003</c:v>
                </c:pt>
                <c:pt idx="1665">
                  <c:v>42.102887344000003</c:v>
                </c:pt>
                <c:pt idx="1666">
                  <c:v>42.102887344000003</c:v>
                </c:pt>
                <c:pt idx="1667">
                  <c:v>42.102887344000003</c:v>
                </c:pt>
                <c:pt idx="1668">
                  <c:v>42.102887344000003</c:v>
                </c:pt>
                <c:pt idx="1669">
                  <c:v>42.102887344000003</c:v>
                </c:pt>
                <c:pt idx="1670">
                  <c:v>42.102887344000003</c:v>
                </c:pt>
                <c:pt idx="1671">
                  <c:v>42.102887344000003</c:v>
                </c:pt>
                <c:pt idx="1672">
                  <c:v>42.102887344000003</c:v>
                </c:pt>
                <c:pt idx="1673">
                  <c:v>42.102887344000003</c:v>
                </c:pt>
                <c:pt idx="1674">
                  <c:v>42.102887344000003</c:v>
                </c:pt>
                <c:pt idx="1675">
                  <c:v>42.102887344000003</c:v>
                </c:pt>
                <c:pt idx="1676">
                  <c:v>42.102887344000003</c:v>
                </c:pt>
                <c:pt idx="1677">
                  <c:v>42.102887344000003</c:v>
                </c:pt>
                <c:pt idx="1678">
                  <c:v>42.102887344000003</c:v>
                </c:pt>
                <c:pt idx="1679">
                  <c:v>42.102887344000003</c:v>
                </c:pt>
                <c:pt idx="1680">
                  <c:v>42.102887344000003</c:v>
                </c:pt>
                <c:pt idx="1681">
                  <c:v>42.102887344000003</c:v>
                </c:pt>
                <c:pt idx="1682">
                  <c:v>42.102887344000003</c:v>
                </c:pt>
                <c:pt idx="1683">
                  <c:v>42.102887344000003</c:v>
                </c:pt>
                <c:pt idx="1684">
                  <c:v>42.102887344000003</c:v>
                </c:pt>
                <c:pt idx="1685">
                  <c:v>42.102887344000003</c:v>
                </c:pt>
                <c:pt idx="1686">
                  <c:v>42.102887344000003</c:v>
                </c:pt>
                <c:pt idx="1687">
                  <c:v>42.102887344000003</c:v>
                </c:pt>
                <c:pt idx="1688">
                  <c:v>42.102887344000003</c:v>
                </c:pt>
                <c:pt idx="1689">
                  <c:v>42.102887344000003</c:v>
                </c:pt>
                <c:pt idx="1690">
                  <c:v>42.102887344000003</c:v>
                </c:pt>
                <c:pt idx="1691">
                  <c:v>42.102887344000003</c:v>
                </c:pt>
                <c:pt idx="1692">
                  <c:v>42.102887344000003</c:v>
                </c:pt>
                <c:pt idx="1693">
                  <c:v>42.102887344000003</c:v>
                </c:pt>
                <c:pt idx="1694">
                  <c:v>42.102887344000003</c:v>
                </c:pt>
                <c:pt idx="1695">
                  <c:v>42.102887344000003</c:v>
                </c:pt>
                <c:pt idx="1696">
                  <c:v>42.102887344000003</c:v>
                </c:pt>
                <c:pt idx="1697">
                  <c:v>42.102887344000003</c:v>
                </c:pt>
                <c:pt idx="1698">
                  <c:v>42.102887344000003</c:v>
                </c:pt>
                <c:pt idx="1699">
                  <c:v>42.102887344000003</c:v>
                </c:pt>
                <c:pt idx="1700">
                  <c:v>42.102887344000003</c:v>
                </c:pt>
                <c:pt idx="1701">
                  <c:v>42.102887344000003</c:v>
                </c:pt>
                <c:pt idx="1702">
                  <c:v>42.102887344000003</c:v>
                </c:pt>
                <c:pt idx="1703">
                  <c:v>42.102887344000003</c:v>
                </c:pt>
                <c:pt idx="1704">
                  <c:v>42.102887344000003</c:v>
                </c:pt>
                <c:pt idx="1705">
                  <c:v>42.102887344000003</c:v>
                </c:pt>
                <c:pt idx="1706">
                  <c:v>42.102887344000003</c:v>
                </c:pt>
                <c:pt idx="1707">
                  <c:v>42.102887344000003</c:v>
                </c:pt>
                <c:pt idx="1708">
                  <c:v>41.763679166999999</c:v>
                </c:pt>
                <c:pt idx="1709">
                  <c:v>41.763679166999999</c:v>
                </c:pt>
                <c:pt idx="1710">
                  <c:v>41.763679166999999</c:v>
                </c:pt>
                <c:pt idx="1711">
                  <c:v>41.763679166999999</c:v>
                </c:pt>
                <c:pt idx="1712">
                  <c:v>41.763679166999999</c:v>
                </c:pt>
                <c:pt idx="1713">
                  <c:v>41.763679166999999</c:v>
                </c:pt>
                <c:pt idx="1714">
                  <c:v>41.763679166999999</c:v>
                </c:pt>
                <c:pt idx="1715">
                  <c:v>41.763679166999999</c:v>
                </c:pt>
                <c:pt idx="1716">
                  <c:v>41.763679166999999</c:v>
                </c:pt>
                <c:pt idx="1717">
                  <c:v>41.763679166999999</c:v>
                </c:pt>
                <c:pt idx="1718">
                  <c:v>41.763679166999999</c:v>
                </c:pt>
                <c:pt idx="1719">
                  <c:v>41.763679166999999</c:v>
                </c:pt>
                <c:pt idx="1720">
                  <c:v>41.763679166999999</c:v>
                </c:pt>
                <c:pt idx="1721">
                  <c:v>41.763679166999999</c:v>
                </c:pt>
                <c:pt idx="1722">
                  <c:v>41.763679166999999</c:v>
                </c:pt>
                <c:pt idx="1723">
                  <c:v>41.763679166999999</c:v>
                </c:pt>
                <c:pt idx="1724">
                  <c:v>41.763679166999999</c:v>
                </c:pt>
                <c:pt idx="1725">
                  <c:v>41.763679166999999</c:v>
                </c:pt>
                <c:pt idx="1726">
                  <c:v>41.763679166999999</c:v>
                </c:pt>
                <c:pt idx="1727">
                  <c:v>41.763679166999999</c:v>
                </c:pt>
                <c:pt idx="1728">
                  <c:v>41.763679166999999</c:v>
                </c:pt>
                <c:pt idx="1729">
                  <c:v>41.763679166999999</c:v>
                </c:pt>
                <c:pt idx="1730">
                  <c:v>41.763679166999999</c:v>
                </c:pt>
                <c:pt idx="1731">
                  <c:v>41.763679166999999</c:v>
                </c:pt>
                <c:pt idx="1732">
                  <c:v>41.763679166999999</c:v>
                </c:pt>
                <c:pt idx="1733">
                  <c:v>41.763679166999999</c:v>
                </c:pt>
                <c:pt idx="1734">
                  <c:v>41.763679166999999</c:v>
                </c:pt>
                <c:pt idx="1735">
                  <c:v>41.763679166999999</c:v>
                </c:pt>
                <c:pt idx="1736">
                  <c:v>41.763679166999999</c:v>
                </c:pt>
                <c:pt idx="1737">
                  <c:v>41.763679166999999</c:v>
                </c:pt>
                <c:pt idx="1738">
                  <c:v>41.426792568000003</c:v>
                </c:pt>
                <c:pt idx="1739">
                  <c:v>41.426792568000003</c:v>
                </c:pt>
                <c:pt idx="1740">
                  <c:v>41.426792568000003</c:v>
                </c:pt>
                <c:pt idx="1741">
                  <c:v>41.426792568000003</c:v>
                </c:pt>
                <c:pt idx="1742">
                  <c:v>41.426792568000003</c:v>
                </c:pt>
                <c:pt idx="1743">
                  <c:v>41.426792568000003</c:v>
                </c:pt>
                <c:pt idx="1744">
                  <c:v>41.426792568000003</c:v>
                </c:pt>
                <c:pt idx="1745">
                  <c:v>41.426792568000003</c:v>
                </c:pt>
                <c:pt idx="1746">
                  <c:v>41.426792568000003</c:v>
                </c:pt>
                <c:pt idx="1747">
                  <c:v>41.426792568000003</c:v>
                </c:pt>
                <c:pt idx="1748">
                  <c:v>41.426792568000003</c:v>
                </c:pt>
                <c:pt idx="1749">
                  <c:v>41.426792568000003</c:v>
                </c:pt>
                <c:pt idx="1750">
                  <c:v>41.426792568000003</c:v>
                </c:pt>
                <c:pt idx="1751">
                  <c:v>41.426792568000003</c:v>
                </c:pt>
                <c:pt idx="1752">
                  <c:v>41.426792568000003</c:v>
                </c:pt>
                <c:pt idx="1753">
                  <c:v>41.426792568000003</c:v>
                </c:pt>
                <c:pt idx="1754">
                  <c:v>41.426792568000003</c:v>
                </c:pt>
                <c:pt idx="1755">
                  <c:v>41.426792568000003</c:v>
                </c:pt>
                <c:pt idx="1756">
                  <c:v>41.426792568000003</c:v>
                </c:pt>
                <c:pt idx="1757">
                  <c:v>41.426792568000003</c:v>
                </c:pt>
                <c:pt idx="1758">
                  <c:v>41.426792568000003</c:v>
                </c:pt>
                <c:pt idx="1759">
                  <c:v>41.426792568000003</c:v>
                </c:pt>
                <c:pt idx="1760">
                  <c:v>41.426792568000003</c:v>
                </c:pt>
                <c:pt idx="1761">
                  <c:v>41.426792568000003</c:v>
                </c:pt>
                <c:pt idx="1762">
                  <c:v>41.426792568000003</c:v>
                </c:pt>
                <c:pt idx="1763">
                  <c:v>41.426792568000003</c:v>
                </c:pt>
                <c:pt idx="1764">
                  <c:v>41.426792568000003</c:v>
                </c:pt>
                <c:pt idx="1765">
                  <c:v>41.426792568000003</c:v>
                </c:pt>
                <c:pt idx="1766">
                  <c:v>41.426792568000003</c:v>
                </c:pt>
                <c:pt idx="1767">
                  <c:v>41.426792568000003</c:v>
                </c:pt>
                <c:pt idx="1768">
                  <c:v>41.426792568000003</c:v>
                </c:pt>
                <c:pt idx="1769">
                  <c:v>41.426792568000003</c:v>
                </c:pt>
                <c:pt idx="1770">
                  <c:v>41.426792568000003</c:v>
                </c:pt>
                <c:pt idx="1771">
                  <c:v>41.426792568000003</c:v>
                </c:pt>
                <c:pt idx="1772">
                  <c:v>41.426792568000003</c:v>
                </c:pt>
                <c:pt idx="1773">
                  <c:v>41.426792568000003</c:v>
                </c:pt>
                <c:pt idx="1774">
                  <c:v>41.426792568000003</c:v>
                </c:pt>
                <c:pt idx="1775">
                  <c:v>41.426792568000003</c:v>
                </c:pt>
                <c:pt idx="1776">
                  <c:v>41.426792568000003</c:v>
                </c:pt>
                <c:pt idx="1777">
                  <c:v>41.426792568000003</c:v>
                </c:pt>
                <c:pt idx="1778">
                  <c:v>41.426792568000003</c:v>
                </c:pt>
                <c:pt idx="1779">
                  <c:v>41.426792568000003</c:v>
                </c:pt>
                <c:pt idx="1780">
                  <c:v>41.426792568000003</c:v>
                </c:pt>
                <c:pt idx="1781">
                  <c:v>41.426792568000003</c:v>
                </c:pt>
                <c:pt idx="1782">
                  <c:v>41.426792568000003</c:v>
                </c:pt>
                <c:pt idx="1783">
                  <c:v>41.426792568000003</c:v>
                </c:pt>
                <c:pt idx="1784">
                  <c:v>41.426792568000003</c:v>
                </c:pt>
                <c:pt idx="1785">
                  <c:v>41.426792568000003</c:v>
                </c:pt>
                <c:pt idx="1786">
                  <c:v>41.426792568000003</c:v>
                </c:pt>
                <c:pt idx="1787">
                  <c:v>41.426792568000003</c:v>
                </c:pt>
                <c:pt idx="1788">
                  <c:v>41.426792568000003</c:v>
                </c:pt>
                <c:pt idx="1789">
                  <c:v>41.426792568000003</c:v>
                </c:pt>
                <c:pt idx="1790">
                  <c:v>41.426792568000003</c:v>
                </c:pt>
                <c:pt idx="1791">
                  <c:v>41.426792568000003</c:v>
                </c:pt>
                <c:pt idx="1792">
                  <c:v>41.426792568000003</c:v>
                </c:pt>
                <c:pt idx="1793">
                  <c:v>41.426792568000003</c:v>
                </c:pt>
                <c:pt idx="1794">
                  <c:v>41.426792568000003</c:v>
                </c:pt>
                <c:pt idx="1795">
                  <c:v>41.426792568000003</c:v>
                </c:pt>
                <c:pt idx="1796">
                  <c:v>41.426792568000003</c:v>
                </c:pt>
                <c:pt idx="1797">
                  <c:v>41.426792568000003</c:v>
                </c:pt>
                <c:pt idx="1798">
                  <c:v>41.426792568000003</c:v>
                </c:pt>
                <c:pt idx="1799">
                  <c:v>41.426792568000003</c:v>
                </c:pt>
                <c:pt idx="1800">
                  <c:v>41.426792568000003</c:v>
                </c:pt>
                <c:pt idx="1801">
                  <c:v>41.426792568000003</c:v>
                </c:pt>
                <c:pt idx="1802">
                  <c:v>41.426792568000003</c:v>
                </c:pt>
                <c:pt idx="1803">
                  <c:v>41.426792568000003</c:v>
                </c:pt>
                <c:pt idx="1804">
                  <c:v>41.426792568000003</c:v>
                </c:pt>
                <c:pt idx="1805">
                  <c:v>41.426792568000003</c:v>
                </c:pt>
                <c:pt idx="1806">
                  <c:v>41.426792568000003</c:v>
                </c:pt>
                <c:pt idx="1807">
                  <c:v>41.092219021000005</c:v>
                </c:pt>
                <c:pt idx="1808">
                  <c:v>41.092219021000005</c:v>
                </c:pt>
                <c:pt idx="1809">
                  <c:v>41.092219021000005</c:v>
                </c:pt>
                <c:pt idx="1810">
                  <c:v>41.092219021000005</c:v>
                </c:pt>
                <c:pt idx="1811">
                  <c:v>41.092219021000005</c:v>
                </c:pt>
                <c:pt idx="1812">
                  <c:v>41.092219021000005</c:v>
                </c:pt>
                <c:pt idx="1813">
                  <c:v>41.092219021000005</c:v>
                </c:pt>
                <c:pt idx="1814">
                  <c:v>41.092219021000005</c:v>
                </c:pt>
                <c:pt idx="1815">
                  <c:v>41.092219021000005</c:v>
                </c:pt>
                <c:pt idx="1816">
                  <c:v>41.092219021000005</c:v>
                </c:pt>
                <c:pt idx="1817">
                  <c:v>41.092219021000005</c:v>
                </c:pt>
                <c:pt idx="1818">
                  <c:v>41.092219021000005</c:v>
                </c:pt>
                <c:pt idx="1819">
                  <c:v>41.092219021000005</c:v>
                </c:pt>
                <c:pt idx="1820">
                  <c:v>41.092219021000005</c:v>
                </c:pt>
                <c:pt idx="1821">
                  <c:v>41.092219021000005</c:v>
                </c:pt>
                <c:pt idx="1822">
                  <c:v>41.092219021000005</c:v>
                </c:pt>
                <c:pt idx="1823">
                  <c:v>41.092219021000005</c:v>
                </c:pt>
                <c:pt idx="1824">
                  <c:v>41.092219021000005</c:v>
                </c:pt>
                <c:pt idx="1825">
                  <c:v>41.092219021000005</c:v>
                </c:pt>
                <c:pt idx="1826">
                  <c:v>41.092219021000005</c:v>
                </c:pt>
                <c:pt idx="1827">
                  <c:v>40.759949999999996</c:v>
                </c:pt>
                <c:pt idx="1828">
                  <c:v>40.759949999999996</c:v>
                </c:pt>
                <c:pt idx="1829">
                  <c:v>40.759949999999996</c:v>
                </c:pt>
                <c:pt idx="1830">
                  <c:v>40.759949999999996</c:v>
                </c:pt>
                <c:pt idx="1831">
                  <c:v>40.759949999999996</c:v>
                </c:pt>
                <c:pt idx="1832">
                  <c:v>40.759949999999996</c:v>
                </c:pt>
                <c:pt idx="1833">
                  <c:v>40.759949999999996</c:v>
                </c:pt>
                <c:pt idx="1834">
                  <c:v>40.759949999999996</c:v>
                </c:pt>
                <c:pt idx="1835">
                  <c:v>40.759949999999996</c:v>
                </c:pt>
                <c:pt idx="1836">
                  <c:v>40.759949999999996</c:v>
                </c:pt>
                <c:pt idx="1837">
                  <c:v>40.759949999999996</c:v>
                </c:pt>
                <c:pt idx="1838">
                  <c:v>40.759949999999996</c:v>
                </c:pt>
                <c:pt idx="1839">
                  <c:v>40.759949999999996</c:v>
                </c:pt>
                <c:pt idx="1840">
                  <c:v>40.759949999999996</c:v>
                </c:pt>
                <c:pt idx="1841">
                  <c:v>40.759949999999996</c:v>
                </c:pt>
                <c:pt idx="1842">
                  <c:v>40.759949999999996</c:v>
                </c:pt>
                <c:pt idx="1843">
                  <c:v>40.759949999999996</c:v>
                </c:pt>
                <c:pt idx="1844">
                  <c:v>40.759949999999996</c:v>
                </c:pt>
                <c:pt idx="1845">
                  <c:v>40.759949999999996</c:v>
                </c:pt>
                <c:pt idx="1846">
                  <c:v>40.759949999999996</c:v>
                </c:pt>
                <c:pt idx="1847">
                  <c:v>40.759949999999996</c:v>
                </c:pt>
                <c:pt idx="1848">
                  <c:v>40.759949999999996</c:v>
                </c:pt>
                <c:pt idx="1849">
                  <c:v>40.429976979000003</c:v>
                </c:pt>
                <c:pt idx="1850">
                  <c:v>40.429976979000003</c:v>
                </c:pt>
                <c:pt idx="1851">
                  <c:v>40.429976979000003</c:v>
                </c:pt>
                <c:pt idx="1852">
                  <c:v>40.429976979000003</c:v>
                </c:pt>
                <c:pt idx="1853">
                  <c:v>40.429976979000003</c:v>
                </c:pt>
                <c:pt idx="1854">
                  <c:v>40.429976979000003</c:v>
                </c:pt>
                <c:pt idx="1855">
                  <c:v>40.429976979000003</c:v>
                </c:pt>
                <c:pt idx="1856">
                  <c:v>40.429976979000003</c:v>
                </c:pt>
                <c:pt idx="1857">
                  <c:v>40.429976979000003</c:v>
                </c:pt>
                <c:pt idx="1858">
                  <c:v>40.429976979000003</c:v>
                </c:pt>
                <c:pt idx="1859">
                  <c:v>40.429976979000003</c:v>
                </c:pt>
                <c:pt idx="1860">
                  <c:v>40.429976979000003</c:v>
                </c:pt>
                <c:pt idx="1861">
                  <c:v>40.429976979000003</c:v>
                </c:pt>
                <c:pt idx="1862">
                  <c:v>40.429976979000003</c:v>
                </c:pt>
                <c:pt idx="1863">
                  <c:v>40.429976979000003</c:v>
                </c:pt>
                <c:pt idx="1864">
                  <c:v>40.429976979000003</c:v>
                </c:pt>
                <c:pt idx="1865">
                  <c:v>40.429976979000003</c:v>
                </c:pt>
                <c:pt idx="1866">
                  <c:v>40.429976979000003</c:v>
                </c:pt>
                <c:pt idx="1867">
                  <c:v>40.429976979000003</c:v>
                </c:pt>
                <c:pt idx="1868">
                  <c:v>40.429976979000003</c:v>
                </c:pt>
                <c:pt idx="1869">
                  <c:v>40.429976979000003</c:v>
                </c:pt>
                <c:pt idx="1870">
                  <c:v>40.429976979000003</c:v>
                </c:pt>
                <c:pt idx="1871">
                  <c:v>40.429976979000003</c:v>
                </c:pt>
                <c:pt idx="1872">
                  <c:v>40.429976979000003</c:v>
                </c:pt>
                <c:pt idx="1873">
                  <c:v>40.429976979000003</c:v>
                </c:pt>
                <c:pt idx="1874">
                  <c:v>40.102291431999994</c:v>
                </c:pt>
                <c:pt idx="1875">
                  <c:v>40.102291431999994</c:v>
                </c:pt>
                <c:pt idx="1876">
                  <c:v>40.102291431999994</c:v>
                </c:pt>
                <c:pt idx="1877">
                  <c:v>40.102291431999994</c:v>
                </c:pt>
                <c:pt idx="1878">
                  <c:v>40.102291431999994</c:v>
                </c:pt>
                <c:pt idx="1879">
                  <c:v>40.102291431999994</c:v>
                </c:pt>
                <c:pt idx="1880">
                  <c:v>40.102291431999994</c:v>
                </c:pt>
                <c:pt idx="1881">
                  <c:v>40.102291431999994</c:v>
                </c:pt>
                <c:pt idx="1882">
                  <c:v>40.102291431999994</c:v>
                </c:pt>
                <c:pt idx="1883">
                  <c:v>40.102291431999994</c:v>
                </c:pt>
                <c:pt idx="1884">
                  <c:v>40.102291431999994</c:v>
                </c:pt>
                <c:pt idx="1885">
                  <c:v>40.102291431999994</c:v>
                </c:pt>
                <c:pt idx="1886">
                  <c:v>40.102291431999994</c:v>
                </c:pt>
                <c:pt idx="1887">
                  <c:v>40.102291431999994</c:v>
                </c:pt>
                <c:pt idx="1888">
                  <c:v>40.102291431999994</c:v>
                </c:pt>
                <c:pt idx="1889">
                  <c:v>40.102291431999994</c:v>
                </c:pt>
                <c:pt idx="1890">
                  <c:v>40.102291431999994</c:v>
                </c:pt>
                <c:pt idx="1891">
                  <c:v>40.102291431999994</c:v>
                </c:pt>
                <c:pt idx="1892">
                  <c:v>40.102291431999994</c:v>
                </c:pt>
                <c:pt idx="1893">
                  <c:v>40.102291431999994</c:v>
                </c:pt>
                <c:pt idx="1894">
                  <c:v>40.102291431999994</c:v>
                </c:pt>
                <c:pt idx="1895">
                  <c:v>40.102291431999994</c:v>
                </c:pt>
                <c:pt idx="1896">
                  <c:v>40.102291431999994</c:v>
                </c:pt>
                <c:pt idx="1897">
                  <c:v>40.102291431999994</c:v>
                </c:pt>
                <c:pt idx="1898">
                  <c:v>40.102291431999994</c:v>
                </c:pt>
                <c:pt idx="1899">
                  <c:v>40.102291431999994</c:v>
                </c:pt>
                <c:pt idx="1900">
                  <c:v>40.102291431999994</c:v>
                </c:pt>
                <c:pt idx="1901">
                  <c:v>39.776884833000004</c:v>
                </c:pt>
                <c:pt idx="1902">
                  <c:v>39.776884833000004</c:v>
                </c:pt>
                <c:pt idx="1903">
                  <c:v>39.776884833000004</c:v>
                </c:pt>
                <c:pt idx="1904">
                  <c:v>39.776884833000004</c:v>
                </c:pt>
                <c:pt idx="1905">
                  <c:v>39.776884833000004</c:v>
                </c:pt>
                <c:pt idx="1906">
                  <c:v>39.776884833000004</c:v>
                </c:pt>
                <c:pt idx="1907">
                  <c:v>39.776884833000004</c:v>
                </c:pt>
                <c:pt idx="1908">
                  <c:v>39.776884833000004</c:v>
                </c:pt>
                <c:pt idx="1909">
                  <c:v>39.776884833000004</c:v>
                </c:pt>
                <c:pt idx="1910">
                  <c:v>39.776884833000004</c:v>
                </c:pt>
                <c:pt idx="1911">
                  <c:v>39.776884833000004</c:v>
                </c:pt>
                <c:pt idx="1912">
                  <c:v>39.776884833000004</c:v>
                </c:pt>
                <c:pt idx="1913">
                  <c:v>39.776884833000004</c:v>
                </c:pt>
                <c:pt idx="1914">
                  <c:v>39.776884833000004</c:v>
                </c:pt>
                <c:pt idx="1915">
                  <c:v>39.776884833000004</c:v>
                </c:pt>
                <c:pt idx="1916">
                  <c:v>39.776884833000004</c:v>
                </c:pt>
                <c:pt idx="1917">
                  <c:v>39.776884833000004</c:v>
                </c:pt>
                <c:pt idx="1918">
                  <c:v>39.776884833000004</c:v>
                </c:pt>
                <c:pt idx="1919">
                  <c:v>39.776884833000004</c:v>
                </c:pt>
                <c:pt idx="1920">
                  <c:v>39.776884833000004</c:v>
                </c:pt>
                <c:pt idx="1921">
                  <c:v>39.776884833000004</c:v>
                </c:pt>
                <c:pt idx="1922">
                  <c:v>39.776884833000004</c:v>
                </c:pt>
                <c:pt idx="1923">
                  <c:v>39.776884833000004</c:v>
                </c:pt>
                <c:pt idx="1924">
                  <c:v>39.776884833000004</c:v>
                </c:pt>
                <c:pt idx="1925">
                  <c:v>39.776884833000004</c:v>
                </c:pt>
                <c:pt idx="1926">
                  <c:v>39.776884833000004</c:v>
                </c:pt>
                <c:pt idx="1927">
                  <c:v>39.776884833000004</c:v>
                </c:pt>
                <c:pt idx="1928">
                  <c:v>39.776884833000004</c:v>
                </c:pt>
                <c:pt idx="1929">
                  <c:v>39.776884833000004</c:v>
                </c:pt>
                <c:pt idx="1930">
                  <c:v>39.776884833000004</c:v>
                </c:pt>
                <c:pt idx="1931">
                  <c:v>39.776884833000004</c:v>
                </c:pt>
                <c:pt idx="1932">
                  <c:v>39.776884833000004</c:v>
                </c:pt>
                <c:pt idx="1933">
                  <c:v>39.776884833000004</c:v>
                </c:pt>
                <c:pt idx="1934">
                  <c:v>39.776884833000004</c:v>
                </c:pt>
                <c:pt idx="1935">
                  <c:v>39.776884833000004</c:v>
                </c:pt>
                <c:pt idx="1936">
                  <c:v>39.776884833000004</c:v>
                </c:pt>
                <c:pt idx="1937">
                  <c:v>39.776884833000004</c:v>
                </c:pt>
                <c:pt idx="1938">
                  <c:v>39.776884833000004</c:v>
                </c:pt>
                <c:pt idx="1939">
                  <c:v>39.776884833000004</c:v>
                </c:pt>
                <c:pt idx="1940">
                  <c:v>39.776884833000004</c:v>
                </c:pt>
                <c:pt idx="1941">
                  <c:v>39.776884833000004</c:v>
                </c:pt>
                <c:pt idx="1942">
                  <c:v>39.776884833000004</c:v>
                </c:pt>
                <c:pt idx="1943">
                  <c:v>39.776884833000004</c:v>
                </c:pt>
                <c:pt idx="1944">
                  <c:v>39.776884833000004</c:v>
                </c:pt>
                <c:pt idx="1945">
                  <c:v>39.776884833000004</c:v>
                </c:pt>
                <c:pt idx="1946">
                  <c:v>39.776884833000004</c:v>
                </c:pt>
                <c:pt idx="1947">
                  <c:v>39.776884833000004</c:v>
                </c:pt>
                <c:pt idx="1948">
                  <c:v>39.776884833000004</c:v>
                </c:pt>
                <c:pt idx="1949">
                  <c:v>39.776884833000004</c:v>
                </c:pt>
                <c:pt idx="1950">
                  <c:v>39.776884833000004</c:v>
                </c:pt>
                <c:pt idx="1951">
                  <c:v>39.776884833000004</c:v>
                </c:pt>
                <c:pt idx="1952">
                  <c:v>39.776884833000004</c:v>
                </c:pt>
                <c:pt idx="1953">
                  <c:v>39.776884833000004</c:v>
                </c:pt>
                <c:pt idx="1954">
                  <c:v>39.776884833000004</c:v>
                </c:pt>
                <c:pt idx="1955">
                  <c:v>39.776884833000004</c:v>
                </c:pt>
                <c:pt idx="1956">
                  <c:v>39.776884833000004</c:v>
                </c:pt>
                <c:pt idx="1957">
                  <c:v>39.776884833000004</c:v>
                </c:pt>
                <c:pt idx="1958">
                  <c:v>39.776884833000004</c:v>
                </c:pt>
                <c:pt idx="1959">
                  <c:v>39.776884833000004</c:v>
                </c:pt>
                <c:pt idx="1960">
                  <c:v>39.776884833000004</c:v>
                </c:pt>
                <c:pt idx="1961">
                  <c:v>39.776884833000004</c:v>
                </c:pt>
                <c:pt idx="1962">
                  <c:v>39.776884833000004</c:v>
                </c:pt>
                <c:pt idx="1963">
                  <c:v>39.776884833000004</c:v>
                </c:pt>
                <c:pt idx="1964">
                  <c:v>39.776884833000004</c:v>
                </c:pt>
                <c:pt idx="1965">
                  <c:v>39.776884833000004</c:v>
                </c:pt>
                <c:pt idx="1966">
                  <c:v>39.776884833000004</c:v>
                </c:pt>
                <c:pt idx="1967">
                  <c:v>39.776884833000004</c:v>
                </c:pt>
                <c:pt idx="1968">
                  <c:v>39.776884833000004</c:v>
                </c:pt>
                <c:pt idx="1969">
                  <c:v>39.776884833000004</c:v>
                </c:pt>
                <c:pt idx="1970">
                  <c:v>39.776884833000004</c:v>
                </c:pt>
                <c:pt idx="1971">
                  <c:v>39.776884833000004</c:v>
                </c:pt>
                <c:pt idx="1972">
                  <c:v>39.776884833000004</c:v>
                </c:pt>
                <c:pt idx="1973">
                  <c:v>39.776884833000004</c:v>
                </c:pt>
                <c:pt idx="1974">
                  <c:v>39.453748655999995</c:v>
                </c:pt>
                <c:pt idx="1975">
                  <c:v>39.453748655999995</c:v>
                </c:pt>
                <c:pt idx="1976">
                  <c:v>39.453748655999995</c:v>
                </c:pt>
                <c:pt idx="1977">
                  <c:v>39.453748655999995</c:v>
                </c:pt>
                <c:pt idx="1978">
                  <c:v>39.453748655999995</c:v>
                </c:pt>
                <c:pt idx="1979">
                  <c:v>39.453748655999995</c:v>
                </c:pt>
                <c:pt idx="1980">
                  <c:v>39.453748655999995</c:v>
                </c:pt>
                <c:pt idx="1981">
                  <c:v>39.453748655999995</c:v>
                </c:pt>
                <c:pt idx="1982">
                  <c:v>39.453748655999995</c:v>
                </c:pt>
                <c:pt idx="1983">
                  <c:v>39.453748655999995</c:v>
                </c:pt>
                <c:pt idx="1984">
                  <c:v>39.453748655999995</c:v>
                </c:pt>
                <c:pt idx="1985">
                  <c:v>39.453748655999995</c:v>
                </c:pt>
                <c:pt idx="1986">
                  <c:v>39.453748655999995</c:v>
                </c:pt>
                <c:pt idx="1987">
                  <c:v>39.453748655999995</c:v>
                </c:pt>
                <c:pt idx="1988">
                  <c:v>39.453748655999995</c:v>
                </c:pt>
                <c:pt idx="1989">
                  <c:v>39.453748655999995</c:v>
                </c:pt>
                <c:pt idx="1990">
                  <c:v>39.132874375</c:v>
                </c:pt>
                <c:pt idx="1991">
                  <c:v>39.132874375</c:v>
                </c:pt>
                <c:pt idx="1992">
                  <c:v>39.132874375</c:v>
                </c:pt>
                <c:pt idx="1993">
                  <c:v>39.132874375</c:v>
                </c:pt>
                <c:pt idx="1994">
                  <c:v>39.132874375</c:v>
                </c:pt>
                <c:pt idx="1995">
                  <c:v>39.132874375</c:v>
                </c:pt>
                <c:pt idx="1996">
                  <c:v>39.132874375</c:v>
                </c:pt>
                <c:pt idx="1997">
                  <c:v>39.132874375</c:v>
                </c:pt>
                <c:pt idx="1998">
                  <c:v>39.132874375</c:v>
                </c:pt>
                <c:pt idx="1999">
                  <c:v>39.132874375</c:v>
                </c:pt>
                <c:pt idx="2000">
                  <c:v>39.132874375</c:v>
                </c:pt>
                <c:pt idx="2001">
                  <c:v>39.132874375</c:v>
                </c:pt>
                <c:pt idx="2002">
                  <c:v>39.132874375</c:v>
                </c:pt>
                <c:pt idx="2003">
                  <c:v>39.132874375</c:v>
                </c:pt>
                <c:pt idx="2004">
                  <c:v>39.132874375</c:v>
                </c:pt>
                <c:pt idx="2005">
                  <c:v>39.132874375</c:v>
                </c:pt>
                <c:pt idx="2006">
                  <c:v>39.132874375</c:v>
                </c:pt>
                <c:pt idx="2007">
                  <c:v>39.132874375</c:v>
                </c:pt>
                <c:pt idx="2008">
                  <c:v>38.814253464000004</c:v>
                </c:pt>
                <c:pt idx="2009">
                  <c:v>38.814253464000004</c:v>
                </c:pt>
                <c:pt idx="2010">
                  <c:v>38.814253464000004</c:v>
                </c:pt>
                <c:pt idx="2011">
                  <c:v>38.814253464000004</c:v>
                </c:pt>
                <c:pt idx="2012">
                  <c:v>38.814253464000004</c:v>
                </c:pt>
                <c:pt idx="2013">
                  <c:v>38.814253464000004</c:v>
                </c:pt>
                <c:pt idx="2014">
                  <c:v>38.814253464000004</c:v>
                </c:pt>
                <c:pt idx="2015">
                  <c:v>38.814253464000004</c:v>
                </c:pt>
                <c:pt idx="2016">
                  <c:v>38.814253464000004</c:v>
                </c:pt>
                <c:pt idx="2017">
                  <c:v>38.814253464000004</c:v>
                </c:pt>
                <c:pt idx="2018">
                  <c:v>38.814253464000004</c:v>
                </c:pt>
                <c:pt idx="2019">
                  <c:v>38.814253464000004</c:v>
                </c:pt>
                <c:pt idx="2020">
                  <c:v>38.814253464000004</c:v>
                </c:pt>
                <c:pt idx="2021">
                  <c:v>38.814253464000004</c:v>
                </c:pt>
                <c:pt idx="2022">
                  <c:v>38.814253464000004</c:v>
                </c:pt>
                <c:pt idx="2023">
                  <c:v>38.814253464000004</c:v>
                </c:pt>
                <c:pt idx="2024">
                  <c:v>38.814253464000004</c:v>
                </c:pt>
                <c:pt idx="2025">
                  <c:v>38.814253464000004</c:v>
                </c:pt>
                <c:pt idx="2026">
                  <c:v>38.814253464000004</c:v>
                </c:pt>
                <c:pt idx="2027">
                  <c:v>38.814253464000004</c:v>
                </c:pt>
                <c:pt idx="2028">
                  <c:v>38.814253464000004</c:v>
                </c:pt>
                <c:pt idx="2029">
                  <c:v>38.814253464000004</c:v>
                </c:pt>
                <c:pt idx="2030">
                  <c:v>38.814253464000004</c:v>
                </c:pt>
                <c:pt idx="2031">
                  <c:v>38.497877396999996</c:v>
                </c:pt>
                <c:pt idx="2032">
                  <c:v>38.497877396999996</c:v>
                </c:pt>
                <c:pt idx="2033">
                  <c:v>38.497877396999996</c:v>
                </c:pt>
                <c:pt idx="2034">
                  <c:v>38.497877396999996</c:v>
                </c:pt>
                <c:pt idx="2035">
                  <c:v>38.497877396999996</c:v>
                </c:pt>
                <c:pt idx="2036">
                  <c:v>38.497877396999996</c:v>
                </c:pt>
                <c:pt idx="2037">
                  <c:v>38.497877396999996</c:v>
                </c:pt>
                <c:pt idx="2038">
                  <c:v>38.497877396999996</c:v>
                </c:pt>
                <c:pt idx="2039">
                  <c:v>38.497877396999996</c:v>
                </c:pt>
                <c:pt idx="2040">
                  <c:v>38.497877396999996</c:v>
                </c:pt>
                <c:pt idx="2041">
                  <c:v>38.497877396999996</c:v>
                </c:pt>
                <c:pt idx="2042">
                  <c:v>38.497877396999996</c:v>
                </c:pt>
                <c:pt idx="2043">
                  <c:v>38.497877396999996</c:v>
                </c:pt>
                <c:pt idx="2044">
                  <c:v>38.497877396999996</c:v>
                </c:pt>
                <c:pt idx="2045">
                  <c:v>38.497877396999996</c:v>
                </c:pt>
                <c:pt idx="2046">
                  <c:v>38.497877396999996</c:v>
                </c:pt>
                <c:pt idx="2047">
                  <c:v>38.497877396999996</c:v>
                </c:pt>
                <c:pt idx="2048">
                  <c:v>38.497877396999996</c:v>
                </c:pt>
                <c:pt idx="2049">
                  <c:v>38.497877396999996</c:v>
                </c:pt>
                <c:pt idx="2050">
                  <c:v>38.497877396999996</c:v>
                </c:pt>
                <c:pt idx="2051">
                  <c:v>38.183737648000005</c:v>
                </c:pt>
                <c:pt idx="2052">
                  <c:v>38.183737648000005</c:v>
                </c:pt>
                <c:pt idx="2053">
                  <c:v>38.183737648000005</c:v>
                </c:pt>
                <c:pt idx="2054">
                  <c:v>38.183737648000005</c:v>
                </c:pt>
                <c:pt idx="2055">
                  <c:v>38.183737648000005</c:v>
                </c:pt>
                <c:pt idx="2056">
                  <c:v>38.183737648000005</c:v>
                </c:pt>
                <c:pt idx="2057">
                  <c:v>38.183737648000005</c:v>
                </c:pt>
                <c:pt idx="2058">
                  <c:v>38.183737648000005</c:v>
                </c:pt>
                <c:pt idx="2059">
                  <c:v>38.183737648000005</c:v>
                </c:pt>
                <c:pt idx="2060">
                  <c:v>38.183737648000005</c:v>
                </c:pt>
                <c:pt idx="2061">
                  <c:v>38.183737648000005</c:v>
                </c:pt>
                <c:pt idx="2062">
                  <c:v>38.183737648000005</c:v>
                </c:pt>
                <c:pt idx="2063">
                  <c:v>38.183737648000005</c:v>
                </c:pt>
                <c:pt idx="2064">
                  <c:v>38.183737648000005</c:v>
                </c:pt>
                <c:pt idx="2065">
                  <c:v>38.183737648000005</c:v>
                </c:pt>
                <c:pt idx="2066">
                  <c:v>38.183737648000005</c:v>
                </c:pt>
                <c:pt idx="2067">
                  <c:v>38.183737648000005</c:v>
                </c:pt>
                <c:pt idx="2068">
                  <c:v>38.183737648000005</c:v>
                </c:pt>
                <c:pt idx="2069">
                  <c:v>38.183737648000005</c:v>
                </c:pt>
                <c:pt idx="2070">
                  <c:v>38.183737648000005</c:v>
                </c:pt>
                <c:pt idx="2071">
                  <c:v>38.183737648000005</c:v>
                </c:pt>
                <c:pt idx="2072">
                  <c:v>37.871825690999991</c:v>
                </c:pt>
                <c:pt idx="2073">
                  <c:v>37.871825690999991</c:v>
                </c:pt>
                <c:pt idx="2074">
                  <c:v>37.871825690999991</c:v>
                </c:pt>
                <c:pt idx="2075">
                  <c:v>37.871825690999991</c:v>
                </c:pt>
                <c:pt idx="2076">
                  <c:v>37.871825690999991</c:v>
                </c:pt>
                <c:pt idx="2077">
                  <c:v>37.871825690999991</c:v>
                </c:pt>
                <c:pt idx="2078">
                  <c:v>37.871825690999991</c:v>
                </c:pt>
                <c:pt idx="2079">
                  <c:v>37.871825690999991</c:v>
                </c:pt>
                <c:pt idx="2080">
                  <c:v>37.871825690999991</c:v>
                </c:pt>
                <c:pt idx="2081">
                  <c:v>37.871825690999991</c:v>
                </c:pt>
                <c:pt idx="2082">
                  <c:v>37.871825690999991</c:v>
                </c:pt>
                <c:pt idx="2083">
                  <c:v>37.871825690999991</c:v>
                </c:pt>
                <c:pt idx="2084">
                  <c:v>37.871825690999991</c:v>
                </c:pt>
                <c:pt idx="2085">
                  <c:v>37.871825690999991</c:v>
                </c:pt>
                <c:pt idx="2086">
                  <c:v>37.871825690999991</c:v>
                </c:pt>
                <c:pt idx="2087">
                  <c:v>37.871825690999991</c:v>
                </c:pt>
                <c:pt idx="2088">
                  <c:v>37.871825690999991</c:v>
                </c:pt>
                <c:pt idx="2089">
                  <c:v>37.871825690999991</c:v>
                </c:pt>
                <c:pt idx="2090">
                  <c:v>37.871825690999991</c:v>
                </c:pt>
                <c:pt idx="2091">
                  <c:v>37.871825690999991</c:v>
                </c:pt>
                <c:pt idx="2092">
                  <c:v>37.871825690999991</c:v>
                </c:pt>
                <c:pt idx="2093">
                  <c:v>37.871825690999991</c:v>
                </c:pt>
                <c:pt idx="2094">
                  <c:v>37.871825690999991</c:v>
                </c:pt>
                <c:pt idx="2095">
                  <c:v>37.871825690999991</c:v>
                </c:pt>
                <c:pt idx="2096">
                  <c:v>37.871825690999991</c:v>
                </c:pt>
                <c:pt idx="2097">
                  <c:v>37.871825690999991</c:v>
                </c:pt>
                <c:pt idx="2098">
                  <c:v>37.871825690999991</c:v>
                </c:pt>
                <c:pt idx="2099">
                  <c:v>37.871825690999991</c:v>
                </c:pt>
                <c:pt idx="2100">
                  <c:v>37.871825690999991</c:v>
                </c:pt>
                <c:pt idx="2101">
                  <c:v>37.871825690999991</c:v>
                </c:pt>
                <c:pt idx="2102">
                  <c:v>37.871825690999991</c:v>
                </c:pt>
                <c:pt idx="2103">
                  <c:v>37.871825690999991</c:v>
                </c:pt>
                <c:pt idx="2104">
                  <c:v>37.871825690999991</c:v>
                </c:pt>
                <c:pt idx="2105">
                  <c:v>37.871825690999991</c:v>
                </c:pt>
                <c:pt idx="2106">
                  <c:v>37.871825690999991</c:v>
                </c:pt>
                <c:pt idx="2107">
                  <c:v>37.871825690999991</c:v>
                </c:pt>
                <c:pt idx="2108">
                  <c:v>37.871825690999991</c:v>
                </c:pt>
                <c:pt idx="2109">
                  <c:v>37.871825690999991</c:v>
                </c:pt>
                <c:pt idx="2110">
                  <c:v>37.871825690999991</c:v>
                </c:pt>
                <c:pt idx="2111">
                  <c:v>37.871825690999991</c:v>
                </c:pt>
                <c:pt idx="2112">
                  <c:v>37.871825690999991</c:v>
                </c:pt>
                <c:pt idx="2113">
                  <c:v>37.871825690999991</c:v>
                </c:pt>
                <c:pt idx="2114">
                  <c:v>37.871825690999991</c:v>
                </c:pt>
                <c:pt idx="2115">
                  <c:v>37.871825690999991</c:v>
                </c:pt>
                <c:pt idx="2116">
                  <c:v>37.871825690999991</c:v>
                </c:pt>
                <c:pt idx="2117">
                  <c:v>37.871825690999991</c:v>
                </c:pt>
                <c:pt idx="2118">
                  <c:v>37.871825690999991</c:v>
                </c:pt>
                <c:pt idx="2119">
                  <c:v>37.871825690999991</c:v>
                </c:pt>
                <c:pt idx="2120">
                  <c:v>37.871825690999991</c:v>
                </c:pt>
                <c:pt idx="2121">
                  <c:v>37.871825690999991</c:v>
                </c:pt>
                <c:pt idx="2122">
                  <c:v>37.871825690999991</c:v>
                </c:pt>
                <c:pt idx="2123">
                  <c:v>37.871825690999991</c:v>
                </c:pt>
                <c:pt idx="2124">
                  <c:v>37.871825690999991</c:v>
                </c:pt>
                <c:pt idx="2125">
                  <c:v>37.871825690999991</c:v>
                </c:pt>
                <c:pt idx="2126">
                  <c:v>37.871825690999991</c:v>
                </c:pt>
                <c:pt idx="2127">
                  <c:v>37.871825690999991</c:v>
                </c:pt>
                <c:pt idx="2128">
                  <c:v>37.871825690999991</c:v>
                </c:pt>
                <c:pt idx="2129">
                  <c:v>37.871825690999991</c:v>
                </c:pt>
                <c:pt idx="2130">
                  <c:v>37.871825690999991</c:v>
                </c:pt>
                <c:pt idx="2131">
                  <c:v>37.871825690999991</c:v>
                </c:pt>
                <c:pt idx="2132">
                  <c:v>37.871825690999991</c:v>
                </c:pt>
                <c:pt idx="2133">
                  <c:v>37.871825690999991</c:v>
                </c:pt>
                <c:pt idx="2134">
                  <c:v>37.871825690999991</c:v>
                </c:pt>
                <c:pt idx="2135">
                  <c:v>37.871825690999991</c:v>
                </c:pt>
                <c:pt idx="2136">
                  <c:v>37.871825690999991</c:v>
                </c:pt>
                <c:pt idx="2137">
                  <c:v>37.871825690999991</c:v>
                </c:pt>
                <c:pt idx="2138">
                  <c:v>37.871825690999991</c:v>
                </c:pt>
                <c:pt idx="2139">
                  <c:v>37.871825690999991</c:v>
                </c:pt>
                <c:pt idx="2140">
                  <c:v>37.871825690999991</c:v>
                </c:pt>
                <c:pt idx="2141">
                  <c:v>37.871825690999991</c:v>
                </c:pt>
                <c:pt idx="2142">
                  <c:v>37.871825690999991</c:v>
                </c:pt>
                <c:pt idx="2143">
                  <c:v>37.871825690999991</c:v>
                </c:pt>
                <c:pt idx="2144">
                  <c:v>37.871825690999991</c:v>
                </c:pt>
                <c:pt idx="2145">
                  <c:v>37.871825690999991</c:v>
                </c:pt>
                <c:pt idx="2146">
                  <c:v>37.871825690999991</c:v>
                </c:pt>
                <c:pt idx="2147">
                  <c:v>37.871825690999991</c:v>
                </c:pt>
                <c:pt idx="2148">
                  <c:v>37.871825690999991</c:v>
                </c:pt>
                <c:pt idx="2149">
                  <c:v>37.871825690999991</c:v>
                </c:pt>
                <c:pt idx="2150">
                  <c:v>37.871825690999991</c:v>
                </c:pt>
                <c:pt idx="2151">
                  <c:v>37.871825690999991</c:v>
                </c:pt>
                <c:pt idx="2152">
                  <c:v>37.871825690999991</c:v>
                </c:pt>
                <c:pt idx="2153">
                  <c:v>37.871825690999991</c:v>
                </c:pt>
                <c:pt idx="2154">
                  <c:v>37.871825690999991</c:v>
                </c:pt>
                <c:pt idx="2155">
                  <c:v>37.871825690999991</c:v>
                </c:pt>
                <c:pt idx="2156">
                  <c:v>37.871825690999991</c:v>
                </c:pt>
                <c:pt idx="2157">
                  <c:v>37.871825690999991</c:v>
                </c:pt>
                <c:pt idx="2158">
                  <c:v>37.871825690999991</c:v>
                </c:pt>
                <c:pt idx="2159">
                  <c:v>37.871825690999991</c:v>
                </c:pt>
                <c:pt idx="2160">
                  <c:v>37.871825690999991</c:v>
                </c:pt>
                <c:pt idx="2161">
                  <c:v>37.871825690999991</c:v>
                </c:pt>
                <c:pt idx="2162">
                  <c:v>37.871825690999991</c:v>
                </c:pt>
                <c:pt idx="2163">
                  <c:v>37.871825690999991</c:v>
                </c:pt>
                <c:pt idx="2164">
                  <c:v>37.871825690999991</c:v>
                </c:pt>
                <c:pt idx="2165">
                  <c:v>37.871825690999991</c:v>
                </c:pt>
                <c:pt idx="2166">
                  <c:v>37.871825690999991</c:v>
                </c:pt>
                <c:pt idx="2167">
                  <c:v>37.871825690999991</c:v>
                </c:pt>
                <c:pt idx="2168">
                  <c:v>37.871825690999991</c:v>
                </c:pt>
                <c:pt idx="2169">
                  <c:v>37.871825690999991</c:v>
                </c:pt>
                <c:pt idx="2170">
                  <c:v>37.562132999999996</c:v>
                </c:pt>
                <c:pt idx="2171">
                  <c:v>37.562132999999996</c:v>
                </c:pt>
                <c:pt idx="2172">
                  <c:v>37.562132999999996</c:v>
                </c:pt>
                <c:pt idx="2173">
                  <c:v>37.562132999999996</c:v>
                </c:pt>
                <c:pt idx="2174">
                  <c:v>37.562132999999996</c:v>
                </c:pt>
                <c:pt idx="2175">
                  <c:v>37.562132999999996</c:v>
                </c:pt>
                <c:pt idx="2176">
                  <c:v>37.562132999999996</c:v>
                </c:pt>
                <c:pt idx="2177">
                  <c:v>37.562132999999996</c:v>
                </c:pt>
                <c:pt idx="2178">
                  <c:v>37.562132999999996</c:v>
                </c:pt>
                <c:pt idx="2179">
                  <c:v>37.562132999999996</c:v>
                </c:pt>
                <c:pt idx="2180">
                  <c:v>37.562132999999996</c:v>
                </c:pt>
                <c:pt idx="2181">
                  <c:v>37.562132999999996</c:v>
                </c:pt>
                <c:pt idx="2182">
                  <c:v>37.562132999999996</c:v>
                </c:pt>
                <c:pt idx="2183">
                  <c:v>37.562132999999996</c:v>
                </c:pt>
                <c:pt idx="2184">
                  <c:v>37.562132999999996</c:v>
                </c:pt>
                <c:pt idx="2185">
                  <c:v>37.254651048999996</c:v>
                </c:pt>
                <c:pt idx="2186">
                  <c:v>37.254651048999996</c:v>
                </c:pt>
                <c:pt idx="2187">
                  <c:v>37.254651048999996</c:v>
                </c:pt>
                <c:pt idx="2188">
                  <c:v>37.254651048999996</c:v>
                </c:pt>
                <c:pt idx="2189">
                  <c:v>37.254651048999996</c:v>
                </c:pt>
                <c:pt idx="2190">
                  <c:v>37.254651048999996</c:v>
                </c:pt>
                <c:pt idx="2191">
                  <c:v>37.254651048999996</c:v>
                </c:pt>
                <c:pt idx="2192">
                  <c:v>37.254651048999996</c:v>
                </c:pt>
                <c:pt idx="2193">
                  <c:v>37.254651048999996</c:v>
                </c:pt>
                <c:pt idx="2194">
                  <c:v>37.254651048999996</c:v>
                </c:pt>
                <c:pt idx="2195">
                  <c:v>37.254651048999996</c:v>
                </c:pt>
                <c:pt idx="2196">
                  <c:v>37.254651048999996</c:v>
                </c:pt>
                <c:pt idx="2197">
                  <c:v>37.254651048999996</c:v>
                </c:pt>
                <c:pt idx="2198">
                  <c:v>37.254651048999996</c:v>
                </c:pt>
                <c:pt idx="2199">
                  <c:v>37.254651048999996</c:v>
                </c:pt>
                <c:pt idx="2200">
                  <c:v>37.254651048999996</c:v>
                </c:pt>
                <c:pt idx="2201">
                  <c:v>37.254651048999996</c:v>
                </c:pt>
                <c:pt idx="2202">
                  <c:v>37.254651048999996</c:v>
                </c:pt>
                <c:pt idx="2203">
                  <c:v>37.254651048999996</c:v>
                </c:pt>
                <c:pt idx="2204">
                  <c:v>37.254651048999996</c:v>
                </c:pt>
                <c:pt idx="2205">
                  <c:v>37.254651048999996</c:v>
                </c:pt>
                <c:pt idx="2206">
                  <c:v>37.254651048999996</c:v>
                </c:pt>
                <c:pt idx="2207">
                  <c:v>37.254651048999996</c:v>
                </c:pt>
                <c:pt idx="2208">
                  <c:v>37.254651048999996</c:v>
                </c:pt>
                <c:pt idx="2209">
                  <c:v>36.949371311999997</c:v>
                </c:pt>
                <c:pt idx="2210">
                  <c:v>36.949371311999997</c:v>
                </c:pt>
                <c:pt idx="2211">
                  <c:v>36.949371311999997</c:v>
                </c:pt>
                <c:pt idx="2212">
                  <c:v>36.949371311999997</c:v>
                </c:pt>
                <c:pt idx="2213">
                  <c:v>36.949371311999997</c:v>
                </c:pt>
                <c:pt idx="2214">
                  <c:v>36.949371311999997</c:v>
                </c:pt>
                <c:pt idx="2215">
                  <c:v>36.949371311999997</c:v>
                </c:pt>
                <c:pt idx="2216">
                  <c:v>36.949371311999997</c:v>
                </c:pt>
                <c:pt idx="2217">
                  <c:v>36.949371311999997</c:v>
                </c:pt>
                <c:pt idx="2218">
                  <c:v>36.949371311999997</c:v>
                </c:pt>
                <c:pt idx="2219">
                  <c:v>36.949371311999997</c:v>
                </c:pt>
                <c:pt idx="2220">
                  <c:v>36.949371311999997</c:v>
                </c:pt>
                <c:pt idx="2221">
                  <c:v>36.949371311999997</c:v>
                </c:pt>
                <c:pt idx="2222">
                  <c:v>36.949371311999997</c:v>
                </c:pt>
                <c:pt idx="2223">
                  <c:v>36.949371311999997</c:v>
                </c:pt>
                <c:pt idx="2224">
                  <c:v>36.949371311999997</c:v>
                </c:pt>
                <c:pt idx="2225">
                  <c:v>36.949371311999997</c:v>
                </c:pt>
                <c:pt idx="2226">
                  <c:v>36.949371311999997</c:v>
                </c:pt>
                <c:pt idx="2227">
                  <c:v>36.949371311999997</c:v>
                </c:pt>
                <c:pt idx="2228">
                  <c:v>36.949371311999997</c:v>
                </c:pt>
                <c:pt idx="2229">
                  <c:v>36.949371311999997</c:v>
                </c:pt>
                <c:pt idx="2230">
                  <c:v>36.949371311999997</c:v>
                </c:pt>
                <c:pt idx="2231">
                  <c:v>36.949371311999997</c:v>
                </c:pt>
                <c:pt idx="2232">
                  <c:v>36.949371311999997</c:v>
                </c:pt>
                <c:pt idx="2233">
                  <c:v>36.949371311999997</c:v>
                </c:pt>
                <c:pt idx="2234">
                  <c:v>36.646285262999996</c:v>
                </c:pt>
                <c:pt idx="2235">
                  <c:v>36.646285262999996</c:v>
                </c:pt>
                <c:pt idx="2236">
                  <c:v>36.646285262999996</c:v>
                </c:pt>
                <c:pt idx="2237">
                  <c:v>36.646285262999996</c:v>
                </c:pt>
                <c:pt idx="2238">
                  <c:v>36.646285262999996</c:v>
                </c:pt>
                <c:pt idx="2239">
                  <c:v>36.646285262999996</c:v>
                </c:pt>
                <c:pt idx="2240">
                  <c:v>36.646285262999996</c:v>
                </c:pt>
                <c:pt idx="2241">
                  <c:v>36.646285262999996</c:v>
                </c:pt>
                <c:pt idx="2242">
                  <c:v>36.646285262999996</c:v>
                </c:pt>
                <c:pt idx="2243">
                  <c:v>36.646285262999996</c:v>
                </c:pt>
                <c:pt idx="2244">
                  <c:v>36.646285262999996</c:v>
                </c:pt>
                <c:pt idx="2245">
                  <c:v>36.646285262999996</c:v>
                </c:pt>
                <c:pt idx="2246">
                  <c:v>36.646285262999996</c:v>
                </c:pt>
                <c:pt idx="2247">
                  <c:v>36.646285262999996</c:v>
                </c:pt>
                <c:pt idx="2248">
                  <c:v>36.646285262999996</c:v>
                </c:pt>
                <c:pt idx="2249">
                  <c:v>36.646285262999996</c:v>
                </c:pt>
                <c:pt idx="2250">
                  <c:v>36.646285262999996</c:v>
                </c:pt>
                <c:pt idx="2251">
                  <c:v>36.646285262999996</c:v>
                </c:pt>
                <c:pt idx="2252">
                  <c:v>36.646285262999996</c:v>
                </c:pt>
                <c:pt idx="2253">
                  <c:v>36.646285262999996</c:v>
                </c:pt>
                <c:pt idx="2254">
                  <c:v>36.345384375999998</c:v>
                </c:pt>
                <c:pt idx="2255">
                  <c:v>36.345384375999998</c:v>
                </c:pt>
                <c:pt idx="2256">
                  <c:v>36.345384375999998</c:v>
                </c:pt>
                <c:pt idx="2257">
                  <c:v>36.345384375999998</c:v>
                </c:pt>
                <c:pt idx="2258">
                  <c:v>36.345384375999998</c:v>
                </c:pt>
                <c:pt idx="2259">
                  <c:v>36.345384375999998</c:v>
                </c:pt>
                <c:pt idx="2260">
                  <c:v>36.345384375999998</c:v>
                </c:pt>
                <c:pt idx="2261">
                  <c:v>36.345384375999998</c:v>
                </c:pt>
                <c:pt idx="2262">
                  <c:v>36.345384375999998</c:v>
                </c:pt>
                <c:pt idx="2263">
                  <c:v>36.345384375999998</c:v>
                </c:pt>
                <c:pt idx="2264">
                  <c:v>36.345384375999998</c:v>
                </c:pt>
                <c:pt idx="2265">
                  <c:v>36.345384375999998</c:v>
                </c:pt>
                <c:pt idx="2266">
                  <c:v>36.345384375999998</c:v>
                </c:pt>
                <c:pt idx="2267">
                  <c:v>36.345384375999998</c:v>
                </c:pt>
                <c:pt idx="2268">
                  <c:v>36.345384375999998</c:v>
                </c:pt>
                <c:pt idx="2269">
                  <c:v>36.345384375999998</c:v>
                </c:pt>
                <c:pt idx="2270">
                  <c:v>36.345384375999998</c:v>
                </c:pt>
                <c:pt idx="2271">
                  <c:v>36.345384375999998</c:v>
                </c:pt>
                <c:pt idx="2272">
                  <c:v>36.345384375999998</c:v>
                </c:pt>
                <c:pt idx="2273">
                  <c:v>36.345384375999998</c:v>
                </c:pt>
                <c:pt idx="2274">
                  <c:v>36.345384375999998</c:v>
                </c:pt>
                <c:pt idx="2275">
                  <c:v>36.345384375999998</c:v>
                </c:pt>
                <c:pt idx="2276">
                  <c:v>36.345384375999998</c:v>
                </c:pt>
                <c:pt idx="2277">
                  <c:v>36.345384375999998</c:v>
                </c:pt>
                <c:pt idx="2278">
                  <c:v>36.345384375999998</c:v>
                </c:pt>
                <c:pt idx="2279">
                  <c:v>36.345384375999998</c:v>
                </c:pt>
                <c:pt idx="2280">
                  <c:v>36.345384375999998</c:v>
                </c:pt>
                <c:pt idx="2281">
                  <c:v>36.345384375999998</c:v>
                </c:pt>
                <c:pt idx="2282">
                  <c:v>36.345384375999998</c:v>
                </c:pt>
                <c:pt idx="2283">
                  <c:v>36.345384375999998</c:v>
                </c:pt>
                <c:pt idx="2284">
                  <c:v>36.345384375999998</c:v>
                </c:pt>
                <c:pt idx="2285">
                  <c:v>36.345384375999998</c:v>
                </c:pt>
                <c:pt idx="2286">
                  <c:v>36.345384375999998</c:v>
                </c:pt>
                <c:pt idx="2287">
                  <c:v>36.345384375999998</c:v>
                </c:pt>
                <c:pt idx="2288">
                  <c:v>36.345384375999998</c:v>
                </c:pt>
                <c:pt idx="2289">
                  <c:v>36.345384375999998</c:v>
                </c:pt>
                <c:pt idx="2290">
                  <c:v>36.345384375999998</c:v>
                </c:pt>
                <c:pt idx="2291">
                  <c:v>36.345384375999998</c:v>
                </c:pt>
                <c:pt idx="2292">
                  <c:v>36.345384375999998</c:v>
                </c:pt>
                <c:pt idx="2293">
                  <c:v>36.345384375999998</c:v>
                </c:pt>
                <c:pt idx="2294">
                  <c:v>36.345384375999998</c:v>
                </c:pt>
                <c:pt idx="2295">
                  <c:v>36.345384375999998</c:v>
                </c:pt>
                <c:pt idx="2296">
                  <c:v>36.345384375999998</c:v>
                </c:pt>
                <c:pt idx="2297">
                  <c:v>36.345384375999998</c:v>
                </c:pt>
                <c:pt idx="2298">
                  <c:v>36.345384375999998</c:v>
                </c:pt>
                <c:pt idx="2299">
                  <c:v>36.345384375999998</c:v>
                </c:pt>
                <c:pt idx="2300">
                  <c:v>36.345384375999998</c:v>
                </c:pt>
                <c:pt idx="2301">
                  <c:v>36.345384375999998</c:v>
                </c:pt>
                <c:pt idx="2302">
                  <c:v>36.345384375999998</c:v>
                </c:pt>
                <c:pt idx="2303">
                  <c:v>36.345384375999998</c:v>
                </c:pt>
                <c:pt idx="2304">
                  <c:v>36.345384375999998</c:v>
                </c:pt>
                <c:pt idx="2305">
                  <c:v>36.345384375999998</c:v>
                </c:pt>
                <c:pt idx="2306">
                  <c:v>36.345384375999998</c:v>
                </c:pt>
                <c:pt idx="2307">
                  <c:v>36.345384375999998</c:v>
                </c:pt>
                <c:pt idx="2308">
                  <c:v>36.345384375999998</c:v>
                </c:pt>
                <c:pt idx="2309">
                  <c:v>36.345384375999998</c:v>
                </c:pt>
                <c:pt idx="2310">
                  <c:v>36.345384375999998</c:v>
                </c:pt>
                <c:pt idx="2311">
                  <c:v>36.345384375999998</c:v>
                </c:pt>
                <c:pt idx="2312">
                  <c:v>36.345384375999998</c:v>
                </c:pt>
                <c:pt idx="2313">
                  <c:v>36.345384375999998</c:v>
                </c:pt>
                <c:pt idx="2314">
                  <c:v>36.345384375999998</c:v>
                </c:pt>
                <c:pt idx="2315">
                  <c:v>36.345384375999998</c:v>
                </c:pt>
                <c:pt idx="2316">
                  <c:v>36.345384375999998</c:v>
                </c:pt>
                <c:pt idx="2317">
                  <c:v>36.345384375999998</c:v>
                </c:pt>
                <c:pt idx="2318">
                  <c:v>36.345384375999998</c:v>
                </c:pt>
                <c:pt idx="2319">
                  <c:v>36.345384375999998</c:v>
                </c:pt>
                <c:pt idx="2320">
                  <c:v>36.345384375999998</c:v>
                </c:pt>
                <c:pt idx="2321">
                  <c:v>36.345384375999998</c:v>
                </c:pt>
                <c:pt idx="2322">
                  <c:v>36.345384375999998</c:v>
                </c:pt>
                <c:pt idx="2323">
                  <c:v>36.345384375999998</c:v>
                </c:pt>
                <c:pt idx="2324">
                  <c:v>36.345384375999998</c:v>
                </c:pt>
                <c:pt idx="2325">
                  <c:v>36.345384375999998</c:v>
                </c:pt>
                <c:pt idx="2326">
                  <c:v>36.345384375999998</c:v>
                </c:pt>
                <c:pt idx="2327">
                  <c:v>36.345384375999998</c:v>
                </c:pt>
                <c:pt idx="2328">
                  <c:v>36.345384375999998</c:v>
                </c:pt>
                <c:pt idx="2329">
                  <c:v>36.345384375999998</c:v>
                </c:pt>
                <c:pt idx="2330">
                  <c:v>36.345384375999998</c:v>
                </c:pt>
                <c:pt idx="2331">
                  <c:v>36.345384375999998</c:v>
                </c:pt>
                <c:pt idx="2332">
                  <c:v>36.345384375999998</c:v>
                </c:pt>
                <c:pt idx="2333">
                  <c:v>36.345384375999998</c:v>
                </c:pt>
                <c:pt idx="2334">
                  <c:v>36.345384375999998</c:v>
                </c:pt>
                <c:pt idx="2335">
                  <c:v>36.345384375999998</c:v>
                </c:pt>
                <c:pt idx="2336">
                  <c:v>36.345384375999998</c:v>
                </c:pt>
                <c:pt idx="2337">
                  <c:v>36.345384375999998</c:v>
                </c:pt>
                <c:pt idx="2338">
                  <c:v>36.345384375999998</c:v>
                </c:pt>
                <c:pt idx="2339">
                  <c:v>36.345384375999998</c:v>
                </c:pt>
                <c:pt idx="2340">
                  <c:v>36.345384375999998</c:v>
                </c:pt>
                <c:pt idx="2341">
                  <c:v>36.345384375999998</c:v>
                </c:pt>
                <c:pt idx="2342">
                  <c:v>36.345384375999998</c:v>
                </c:pt>
                <c:pt idx="2343">
                  <c:v>36.345384375999998</c:v>
                </c:pt>
                <c:pt idx="2344">
                  <c:v>36.345384375999998</c:v>
                </c:pt>
                <c:pt idx="2345">
                  <c:v>36.345384375999998</c:v>
                </c:pt>
                <c:pt idx="2346">
                  <c:v>36.345384375999998</c:v>
                </c:pt>
                <c:pt idx="2347">
                  <c:v>36.345384375999998</c:v>
                </c:pt>
                <c:pt idx="2348">
                  <c:v>36.046660124999995</c:v>
                </c:pt>
                <c:pt idx="2349">
                  <c:v>36.046660124999995</c:v>
                </c:pt>
                <c:pt idx="2350">
                  <c:v>36.046660124999995</c:v>
                </c:pt>
                <c:pt idx="2351">
                  <c:v>36.046660124999995</c:v>
                </c:pt>
                <c:pt idx="2352">
                  <c:v>36.046660124999995</c:v>
                </c:pt>
                <c:pt idx="2353">
                  <c:v>36.046660124999995</c:v>
                </c:pt>
                <c:pt idx="2354">
                  <c:v>36.046660124999995</c:v>
                </c:pt>
                <c:pt idx="2355">
                  <c:v>36.046660124999995</c:v>
                </c:pt>
                <c:pt idx="2356">
                  <c:v>36.046660124999995</c:v>
                </c:pt>
                <c:pt idx="2357">
                  <c:v>36.046660124999995</c:v>
                </c:pt>
                <c:pt idx="2358">
                  <c:v>36.046660124999995</c:v>
                </c:pt>
                <c:pt idx="2359">
                  <c:v>36.046660124999995</c:v>
                </c:pt>
                <c:pt idx="2360">
                  <c:v>36.046660124999995</c:v>
                </c:pt>
                <c:pt idx="2361">
                  <c:v>36.046660124999995</c:v>
                </c:pt>
                <c:pt idx="2362">
                  <c:v>36.046660124999995</c:v>
                </c:pt>
                <c:pt idx="2363">
                  <c:v>36.046660124999995</c:v>
                </c:pt>
                <c:pt idx="2364">
                  <c:v>36.046660124999995</c:v>
                </c:pt>
                <c:pt idx="2365">
                  <c:v>36.046660124999995</c:v>
                </c:pt>
                <c:pt idx="2366">
                  <c:v>36.046660124999995</c:v>
                </c:pt>
                <c:pt idx="2367">
                  <c:v>36.046660124999995</c:v>
                </c:pt>
                <c:pt idx="2368">
                  <c:v>36.046660124999995</c:v>
                </c:pt>
                <c:pt idx="2369">
                  <c:v>36.046660124999995</c:v>
                </c:pt>
                <c:pt idx="2370">
                  <c:v>36.046660124999995</c:v>
                </c:pt>
                <c:pt idx="2371">
                  <c:v>36.046660124999995</c:v>
                </c:pt>
                <c:pt idx="2372">
                  <c:v>36.046660124999995</c:v>
                </c:pt>
                <c:pt idx="2373">
                  <c:v>36.046660124999995</c:v>
                </c:pt>
                <c:pt idx="2374">
                  <c:v>36.046660124999995</c:v>
                </c:pt>
                <c:pt idx="2375">
                  <c:v>36.046660124999995</c:v>
                </c:pt>
                <c:pt idx="2376">
                  <c:v>36.046660124999995</c:v>
                </c:pt>
                <c:pt idx="2377">
                  <c:v>36.046660124999995</c:v>
                </c:pt>
                <c:pt idx="2378">
                  <c:v>35.750103983999999</c:v>
                </c:pt>
                <c:pt idx="2379">
                  <c:v>35.750103983999999</c:v>
                </c:pt>
                <c:pt idx="2380">
                  <c:v>35.750103983999999</c:v>
                </c:pt>
                <c:pt idx="2381">
                  <c:v>35.750103983999999</c:v>
                </c:pt>
                <c:pt idx="2382">
                  <c:v>35.750103983999999</c:v>
                </c:pt>
                <c:pt idx="2383">
                  <c:v>35.750103983999999</c:v>
                </c:pt>
                <c:pt idx="2384">
                  <c:v>35.750103983999999</c:v>
                </c:pt>
                <c:pt idx="2385">
                  <c:v>35.750103983999999</c:v>
                </c:pt>
                <c:pt idx="2386">
                  <c:v>35.750103983999999</c:v>
                </c:pt>
                <c:pt idx="2387">
                  <c:v>35.750103983999999</c:v>
                </c:pt>
                <c:pt idx="2388">
                  <c:v>35.750103983999999</c:v>
                </c:pt>
                <c:pt idx="2389">
                  <c:v>35.750103983999999</c:v>
                </c:pt>
                <c:pt idx="2390">
                  <c:v>35.750103983999999</c:v>
                </c:pt>
                <c:pt idx="2391">
                  <c:v>35.750103983999999</c:v>
                </c:pt>
                <c:pt idx="2392">
                  <c:v>35.750103983999999</c:v>
                </c:pt>
                <c:pt idx="2393">
                  <c:v>35.750103983999999</c:v>
                </c:pt>
                <c:pt idx="2394">
                  <c:v>35.750103983999999</c:v>
                </c:pt>
                <c:pt idx="2395">
                  <c:v>35.750103983999999</c:v>
                </c:pt>
                <c:pt idx="2396">
                  <c:v>35.750103983999999</c:v>
                </c:pt>
                <c:pt idx="2397">
                  <c:v>35.750103983999999</c:v>
                </c:pt>
                <c:pt idx="2398">
                  <c:v>35.750103983999999</c:v>
                </c:pt>
                <c:pt idx="2399">
                  <c:v>35.750103983999999</c:v>
                </c:pt>
                <c:pt idx="2400">
                  <c:v>35.750103983999999</c:v>
                </c:pt>
                <c:pt idx="2401">
                  <c:v>35.750103983999999</c:v>
                </c:pt>
                <c:pt idx="2402">
                  <c:v>35.750103983999999</c:v>
                </c:pt>
                <c:pt idx="2403">
                  <c:v>35.750103983999999</c:v>
                </c:pt>
                <c:pt idx="2404">
                  <c:v>35.750103983999999</c:v>
                </c:pt>
                <c:pt idx="2405">
                  <c:v>35.750103983999999</c:v>
                </c:pt>
                <c:pt idx="2406">
                  <c:v>35.750103983999999</c:v>
                </c:pt>
                <c:pt idx="2407">
                  <c:v>35.455707427</c:v>
                </c:pt>
                <c:pt idx="2408">
                  <c:v>35.455707427</c:v>
                </c:pt>
                <c:pt idx="2409">
                  <c:v>35.455707427</c:v>
                </c:pt>
                <c:pt idx="2410">
                  <c:v>35.455707427</c:v>
                </c:pt>
                <c:pt idx="2411">
                  <c:v>35.455707427</c:v>
                </c:pt>
                <c:pt idx="2412">
                  <c:v>35.455707427</c:v>
                </c:pt>
                <c:pt idx="2413">
                  <c:v>35.455707427</c:v>
                </c:pt>
                <c:pt idx="2414">
                  <c:v>35.455707427</c:v>
                </c:pt>
                <c:pt idx="2415">
                  <c:v>35.455707427</c:v>
                </c:pt>
                <c:pt idx="2416">
                  <c:v>35.455707427</c:v>
                </c:pt>
                <c:pt idx="2417">
                  <c:v>35.455707427</c:v>
                </c:pt>
                <c:pt idx="2418">
                  <c:v>35.455707427</c:v>
                </c:pt>
                <c:pt idx="2419">
                  <c:v>35.455707427</c:v>
                </c:pt>
                <c:pt idx="2420">
                  <c:v>35.455707427</c:v>
                </c:pt>
                <c:pt idx="2421">
                  <c:v>35.455707427</c:v>
                </c:pt>
                <c:pt idx="2422">
                  <c:v>35.455707427</c:v>
                </c:pt>
                <c:pt idx="2423">
                  <c:v>35.455707427</c:v>
                </c:pt>
                <c:pt idx="2424">
                  <c:v>35.455707427</c:v>
                </c:pt>
                <c:pt idx="2425">
                  <c:v>35.455707427</c:v>
                </c:pt>
                <c:pt idx="2426">
                  <c:v>35.455707427</c:v>
                </c:pt>
                <c:pt idx="2427">
                  <c:v>35.455707427</c:v>
                </c:pt>
                <c:pt idx="2428">
                  <c:v>35.455707427</c:v>
                </c:pt>
                <c:pt idx="2429">
                  <c:v>35.455707427</c:v>
                </c:pt>
                <c:pt idx="2430">
                  <c:v>35.455707427</c:v>
                </c:pt>
                <c:pt idx="2431">
                  <c:v>35.455707427</c:v>
                </c:pt>
                <c:pt idx="2432">
                  <c:v>35.455707427</c:v>
                </c:pt>
                <c:pt idx="2433">
                  <c:v>35.163461927999997</c:v>
                </c:pt>
                <c:pt idx="2434">
                  <c:v>35.163461927999997</c:v>
                </c:pt>
                <c:pt idx="2435">
                  <c:v>35.163461927999997</c:v>
                </c:pt>
                <c:pt idx="2436">
                  <c:v>35.163461927999997</c:v>
                </c:pt>
                <c:pt idx="2437">
                  <c:v>35.163461927999997</c:v>
                </c:pt>
                <c:pt idx="2438">
                  <c:v>35.163461927999997</c:v>
                </c:pt>
                <c:pt idx="2439">
                  <c:v>35.163461927999997</c:v>
                </c:pt>
                <c:pt idx="2440">
                  <c:v>35.163461927999997</c:v>
                </c:pt>
                <c:pt idx="2441">
                  <c:v>35.163461927999997</c:v>
                </c:pt>
                <c:pt idx="2442">
                  <c:v>35.163461927999997</c:v>
                </c:pt>
                <c:pt idx="2443">
                  <c:v>35.163461927999997</c:v>
                </c:pt>
                <c:pt idx="2444">
                  <c:v>35.163461927999997</c:v>
                </c:pt>
                <c:pt idx="2445">
                  <c:v>35.163461927999997</c:v>
                </c:pt>
                <c:pt idx="2446">
                  <c:v>35.163461927999997</c:v>
                </c:pt>
                <c:pt idx="2447">
                  <c:v>35.163461927999997</c:v>
                </c:pt>
                <c:pt idx="2448">
                  <c:v>35.163461927999997</c:v>
                </c:pt>
                <c:pt idx="2449">
                  <c:v>35.163461927999997</c:v>
                </c:pt>
                <c:pt idx="2450">
                  <c:v>35.163461927999997</c:v>
                </c:pt>
                <c:pt idx="2451">
                  <c:v>35.163461927999997</c:v>
                </c:pt>
                <c:pt idx="2452">
                  <c:v>35.163461927999997</c:v>
                </c:pt>
                <c:pt idx="2453">
                  <c:v>35.163461927999997</c:v>
                </c:pt>
                <c:pt idx="2454">
                  <c:v>35.163461927999997</c:v>
                </c:pt>
                <c:pt idx="2455">
                  <c:v>35.163461927999997</c:v>
                </c:pt>
                <c:pt idx="2456">
                  <c:v>35.163461927999997</c:v>
                </c:pt>
                <c:pt idx="2457">
                  <c:v>35.163461927999997</c:v>
                </c:pt>
                <c:pt idx="2458">
                  <c:v>35.163461927999997</c:v>
                </c:pt>
                <c:pt idx="2459">
                  <c:v>35.163461927999997</c:v>
                </c:pt>
                <c:pt idx="2460">
                  <c:v>35.163461927999997</c:v>
                </c:pt>
                <c:pt idx="2461">
                  <c:v>35.163461927999997</c:v>
                </c:pt>
                <c:pt idx="2462">
                  <c:v>35.163461927999997</c:v>
                </c:pt>
                <c:pt idx="2463">
                  <c:v>35.163461927999997</c:v>
                </c:pt>
                <c:pt idx="2464">
                  <c:v>35.163461927999997</c:v>
                </c:pt>
                <c:pt idx="2465">
                  <c:v>34.873358961000001</c:v>
                </c:pt>
                <c:pt idx="2466">
                  <c:v>34.873358961000001</c:v>
                </c:pt>
                <c:pt idx="2467">
                  <c:v>34.873358961000001</c:v>
                </c:pt>
                <c:pt idx="2468">
                  <c:v>34.873358961000001</c:v>
                </c:pt>
                <c:pt idx="2469">
                  <c:v>34.873358961000001</c:v>
                </c:pt>
                <c:pt idx="2470">
                  <c:v>34.873358961000001</c:v>
                </c:pt>
                <c:pt idx="2471">
                  <c:v>34.873358961000001</c:v>
                </c:pt>
                <c:pt idx="2472">
                  <c:v>34.873358961000001</c:v>
                </c:pt>
                <c:pt idx="2473">
                  <c:v>34.873358961000001</c:v>
                </c:pt>
                <c:pt idx="2474">
                  <c:v>34.873358961000001</c:v>
                </c:pt>
                <c:pt idx="2475">
                  <c:v>34.873358961000001</c:v>
                </c:pt>
                <c:pt idx="2476">
                  <c:v>34.873358961000001</c:v>
                </c:pt>
                <c:pt idx="2477">
                  <c:v>34.873358961000001</c:v>
                </c:pt>
                <c:pt idx="2478">
                  <c:v>34.873358961000001</c:v>
                </c:pt>
                <c:pt idx="2479">
                  <c:v>34.873358961000001</c:v>
                </c:pt>
                <c:pt idx="2480">
                  <c:v>34.873358961000001</c:v>
                </c:pt>
                <c:pt idx="2481">
                  <c:v>34.873358961000001</c:v>
                </c:pt>
                <c:pt idx="2482">
                  <c:v>34.873358961000001</c:v>
                </c:pt>
                <c:pt idx="2483">
                  <c:v>34.873358961000001</c:v>
                </c:pt>
                <c:pt idx="2484">
                  <c:v>34.873358961000001</c:v>
                </c:pt>
                <c:pt idx="2485">
                  <c:v>34.873358961000001</c:v>
                </c:pt>
                <c:pt idx="2486">
                  <c:v>34.873358961000001</c:v>
                </c:pt>
                <c:pt idx="2487">
                  <c:v>34.873358961000001</c:v>
                </c:pt>
                <c:pt idx="2488">
                  <c:v>34.873358961000001</c:v>
                </c:pt>
                <c:pt idx="2489">
                  <c:v>34.873358961000001</c:v>
                </c:pt>
                <c:pt idx="2490">
                  <c:v>34.873358961000001</c:v>
                </c:pt>
                <c:pt idx="2491">
                  <c:v>34.873358961000001</c:v>
                </c:pt>
                <c:pt idx="2492">
                  <c:v>34.873358961000001</c:v>
                </c:pt>
                <c:pt idx="2493">
                  <c:v>34.585389999999997</c:v>
                </c:pt>
                <c:pt idx="2494">
                  <c:v>34.585389999999997</c:v>
                </c:pt>
                <c:pt idx="2495">
                  <c:v>34.585389999999997</c:v>
                </c:pt>
                <c:pt idx="2496">
                  <c:v>34.585389999999997</c:v>
                </c:pt>
                <c:pt idx="2497">
                  <c:v>34.585389999999997</c:v>
                </c:pt>
                <c:pt idx="2498">
                  <c:v>34.585389999999997</c:v>
                </c:pt>
                <c:pt idx="2499">
                  <c:v>34.585389999999997</c:v>
                </c:pt>
                <c:pt idx="2500">
                  <c:v>34.585389999999997</c:v>
                </c:pt>
                <c:pt idx="2501">
                  <c:v>34.585389999999997</c:v>
                </c:pt>
                <c:pt idx="2502">
                  <c:v>34.585389999999997</c:v>
                </c:pt>
                <c:pt idx="2503">
                  <c:v>34.585389999999997</c:v>
                </c:pt>
                <c:pt idx="2504">
                  <c:v>34.585389999999997</c:v>
                </c:pt>
                <c:pt idx="2505">
                  <c:v>34.585389999999997</c:v>
                </c:pt>
                <c:pt idx="2506">
                  <c:v>34.585389999999997</c:v>
                </c:pt>
                <c:pt idx="2507">
                  <c:v>34.585389999999997</c:v>
                </c:pt>
                <c:pt idx="2508">
                  <c:v>34.585389999999997</c:v>
                </c:pt>
                <c:pt idx="2509">
                  <c:v>34.585389999999997</c:v>
                </c:pt>
                <c:pt idx="2510">
                  <c:v>34.585389999999997</c:v>
                </c:pt>
                <c:pt idx="2511">
                  <c:v>34.585389999999997</c:v>
                </c:pt>
                <c:pt idx="2512">
                  <c:v>34.585389999999997</c:v>
                </c:pt>
                <c:pt idx="2513">
                  <c:v>34.585389999999997</c:v>
                </c:pt>
                <c:pt idx="2514">
                  <c:v>34.585389999999997</c:v>
                </c:pt>
                <c:pt idx="2515">
                  <c:v>34.585389999999997</c:v>
                </c:pt>
                <c:pt idx="2516">
                  <c:v>34.585389999999997</c:v>
                </c:pt>
                <c:pt idx="2517">
                  <c:v>34.585389999999997</c:v>
                </c:pt>
                <c:pt idx="2518">
                  <c:v>34.585389999999997</c:v>
                </c:pt>
                <c:pt idx="2519">
                  <c:v>34.585389999999997</c:v>
                </c:pt>
                <c:pt idx="2520">
                  <c:v>34.585389999999997</c:v>
                </c:pt>
                <c:pt idx="2521">
                  <c:v>34.585389999999997</c:v>
                </c:pt>
                <c:pt idx="2522">
                  <c:v>34.585389999999997</c:v>
                </c:pt>
                <c:pt idx="2523">
                  <c:v>34.585389999999997</c:v>
                </c:pt>
                <c:pt idx="2524">
                  <c:v>34.585389999999997</c:v>
                </c:pt>
                <c:pt idx="2525">
                  <c:v>34.585389999999997</c:v>
                </c:pt>
                <c:pt idx="2526">
                  <c:v>34.585389999999997</c:v>
                </c:pt>
                <c:pt idx="2527">
                  <c:v>34.585389999999997</c:v>
                </c:pt>
                <c:pt idx="2528">
                  <c:v>34.585389999999997</c:v>
                </c:pt>
                <c:pt idx="2529">
                  <c:v>34.585389999999997</c:v>
                </c:pt>
                <c:pt idx="2530">
                  <c:v>34.585389999999997</c:v>
                </c:pt>
                <c:pt idx="2531">
                  <c:v>34.585389999999997</c:v>
                </c:pt>
                <c:pt idx="2532">
                  <c:v>34.585389999999997</c:v>
                </c:pt>
                <c:pt idx="2533">
                  <c:v>34.585389999999997</c:v>
                </c:pt>
                <c:pt idx="2534">
                  <c:v>34.585389999999997</c:v>
                </c:pt>
                <c:pt idx="2535">
                  <c:v>34.585389999999997</c:v>
                </c:pt>
                <c:pt idx="2536">
                  <c:v>34.585389999999997</c:v>
                </c:pt>
                <c:pt idx="2537">
                  <c:v>34.585389999999997</c:v>
                </c:pt>
                <c:pt idx="2538">
                  <c:v>34.585389999999997</c:v>
                </c:pt>
                <c:pt idx="2539">
                  <c:v>34.585389999999997</c:v>
                </c:pt>
                <c:pt idx="2540">
                  <c:v>34.585389999999997</c:v>
                </c:pt>
                <c:pt idx="2541">
                  <c:v>34.585389999999997</c:v>
                </c:pt>
                <c:pt idx="2542">
                  <c:v>34.585389999999997</c:v>
                </c:pt>
                <c:pt idx="2543">
                  <c:v>34.585389999999997</c:v>
                </c:pt>
                <c:pt idx="2544">
                  <c:v>34.585389999999997</c:v>
                </c:pt>
                <c:pt idx="2545">
                  <c:v>34.585389999999997</c:v>
                </c:pt>
                <c:pt idx="2546">
                  <c:v>34.585389999999997</c:v>
                </c:pt>
                <c:pt idx="2547">
                  <c:v>34.585389999999997</c:v>
                </c:pt>
                <c:pt idx="2548">
                  <c:v>34.585389999999997</c:v>
                </c:pt>
                <c:pt idx="2549">
                  <c:v>34.585389999999997</c:v>
                </c:pt>
                <c:pt idx="2550">
                  <c:v>34.585389999999997</c:v>
                </c:pt>
                <c:pt idx="2551">
                  <c:v>34.585389999999997</c:v>
                </c:pt>
                <c:pt idx="2552">
                  <c:v>34.585389999999997</c:v>
                </c:pt>
                <c:pt idx="2553">
                  <c:v>34.585389999999997</c:v>
                </c:pt>
                <c:pt idx="2554">
                  <c:v>34.585389999999997</c:v>
                </c:pt>
                <c:pt idx="2555">
                  <c:v>34.585389999999997</c:v>
                </c:pt>
                <c:pt idx="2556">
                  <c:v>34.585389999999997</c:v>
                </c:pt>
                <c:pt idx="2557">
                  <c:v>34.585389999999997</c:v>
                </c:pt>
                <c:pt idx="2558">
                  <c:v>34.585389999999997</c:v>
                </c:pt>
                <c:pt idx="2559">
                  <c:v>34.585389999999997</c:v>
                </c:pt>
                <c:pt idx="2560">
                  <c:v>34.585389999999997</c:v>
                </c:pt>
                <c:pt idx="2561">
                  <c:v>34.585389999999997</c:v>
                </c:pt>
                <c:pt idx="2562">
                  <c:v>34.585389999999997</c:v>
                </c:pt>
                <c:pt idx="2563">
                  <c:v>34.585389999999997</c:v>
                </c:pt>
                <c:pt idx="2564">
                  <c:v>34.585389999999997</c:v>
                </c:pt>
                <c:pt idx="2565">
                  <c:v>34.585389999999997</c:v>
                </c:pt>
                <c:pt idx="2566">
                  <c:v>34.585389999999997</c:v>
                </c:pt>
                <c:pt idx="2567">
                  <c:v>34.585389999999997</c:v>
                </c:pt>
                <c:pt idx="2568">
                  <c:v>34.585389999999997</c:v>
                </c:pt>
                <c:pt idx="2569">
                  <c:v>34.585389999999997</c:v>
                </c:pt>
                <c:pt idx="2570">
                  <c:v>34.585389999999997</c:v>
                </c:pt>
                <c:pt idx="2571">
                  <c:v>34.585389999999997</c:v>
                </c:pt>
                <c:pt idx="2572">
                  <c:v>34.585389999999997</c:v>
                </c:pt>
                <c:pt idx="2573">
                  <c:v>34.585389999999997</c:v>
                </c:pt>
                <c:pt idx="2574">
                  <c:v>34.585389999999997</c:v>
                </c:pt>
                <c:pt idx="2575">
                  <c:v>34.585389999999997</c:v>
                </c:pt>
                <c:pt idx="2576">
                  <c:v>34.585389999999997</c:v>
                </c:pt>
                <c:pt idx="2577">
                  <c:v>34.585389999999997</c:v>
                </c:pt>
                <c:pt idx="2578">
                  <c:v>34.585389999999997</c:v>
                </c:pt>
                <c:pt idx="2579">
                  <c:v>34.585389999999997</c:v>
                </c:pt>
                <c:pt idx="2580">
                  <c:v>34.585389999999997</c:v>
                </c:pt>
                <c:pt idx="2581">
                  <c:v>34.585389999999997</c:v>
                </c:pt>
                <c:pt idx="2582">
                  <c:v>34.585389999999997</c:v>
                </c:pt>
                <c:pt idx="2583">
                  <c:v>34.585389999999997</c:v>
                </c:pt>
                <c:pt idx="2584">
                  <c:v>34.585389999999997</c:v>
                </c:pt>
                <c:pt idx="2585">
                  <c:v>34.299546519000003</c:v>
                </c:pt>
                <c:pt idx="2586">
                  <c:v>34.299546519000003</c:v>
                </c:pt>
                <c:pt idx="2587">
                  <c:v>34.299546519000003</c:v>
                </c:pt>
                <c:pt idx="2588">
                  <c:v>34.299546519000003</c:v>
                </c:pt>
                <c:pt idx="2589">
                  <c:v>34.299546519000003</c:v>
                </c:pt>
                <c:pt idx="2590">
                  <c:v>34.299546519000003</c:v>
                </c:pt>
                <c:pt idx="2591">
                  <c:v>34.299546519000003</c:v>
                </c:pt>
                <c:pt idx="2592">
                  <c:v>34.299546519000003</c:v>
                </c:pt>
                <c:pt idx="2593">
                  <c:v>34.299546519000003</c:v>
                </c:pt>
                <c:pt idx="2594">
                  <c:v>34.299546519000003</c:v>
                </c:pt>
                <c:pt idx="2595">
                  <c:v>34.299546519000003</c:v>
                </c:pt>
                <c:pt idx="2596">
                  <c:v>34.299546519000003</c:v>
                </c:pt>
                <c:pt idx="2597">
                  <c:v>34.299546519000003</c:v>
                </c:pt>
                <c:pt idx="2598">
                  <c:v>34.299546519000003</c:v>
                </c:pt>
                <c:pt idx="2599">
                  <c:v>34.299546519000003</c:v>
                </c:pt>
                <c:pt idx="2600">
                  <c:v>34.299546519000003</c:v>
                </c:pt>
                <c:pt idx="2601">
                  <c:v>34.299546519000003</c:v>
                </c:pt>
                <c:pt idx="2602">
                  <c:v>34.299546519000003</c:v>
                </c:pt>
                <c:pt idx="2603">
                  <c:v>34.299546519000003</c:v>
                </c:pt>
                <c:pt idx="2604">
                  <c:v>34.299546519000003</c:v>
                </c:pt>
                <c:pt idx="2605">
                  <c:v>34.299546519000003</c:v>
                </c:pt>
                <c:pt idx="2606">
                  <c:v>34.015819991999997</c:v>
                </c:pt>
                <c:pt idx="2607">
                  <c:v>34.015819991999997</c:v>
                </c:pt>
                <c:pt idx="2608">
                  <c:v>34.015819991999997</c:v>
                </c:pt>
                <c:pt idx="2609">
                  <c:v>34.015819991999997</c:v>
                </c:pt>
                <c:pt idx="2610">
                  <c:v>34.015819991999997</c:v>
                </c:pt>
                <c:pt idx="2611">
                  <c:v>34.015819991999997</c:v>
                </c:pt>
                <c:pt idx="2612">
                  <c:v>34.015819991999997</c:v>
                </c:pt>
                <c:pt idx="2613">
                  <c:v>34.015819991999997</c:v>
                </c:pt>
                <c:pt idx="2614">
                  <c:v>34.015819991999997</c:v>
                </c:pt>
                <c:pt idx="2615">
                  <c:v>34.015819991999997</c:v>
                </c:pt>
                <c:pt idx="2616">
                  <c:v>34.015819991999997</c:v>
                </c:pt>
                <c:pt idx="2617">
                  <c:v>34.015819991999997</c:v>
                </c:pt>
                <c:pt idx="2618">
                  <c:v>34.015819991999997</c:v>
                </c:pt>
                <c:pt idx="2619">
                  <c:v>34.015819991999997</c:v>
                </c:pt>
                <c:pt idx="2620">
                  <c:v>34.015819991999997</c:v>
                </c:pt>
                <c:pt idx="2621">
                  <c:v>34.015819991999997</c:v>
                </c:pt>
                <c:pt idx="2622">
                  <c:v>34.015819991999997</c:v>
                </c:pt>
                <c:pt idx="2623">
                  <c:v>34.015819991999997</c:v>
                </c:pt>
                <c:pt idx="2624">
                  <c:v>34.015819991999997</c:v>
                </c:pt>
                <c:pt idx="2625">
                  <c:v>34.015819991999997</c:v>
                </c:pt>
                <c:pt idx="2626">
                  <c:v>34.015819991999997</c:v>
                </c:pt>
                <c:pt idx="2627">
                  <c:v>34.015819991999997</c:v>
                </c:pt>
                <c:pt idx="2628">
                  <c:v>34.015819991999997</c:v>
                </c:pt>
                <c:pt idx="2629">
                  <c:v>34.015819991999997</c:v>
                </c:pt>
                <c:pt idx="2630">
                  <c:v>33.734201892999998</c:v>
                </c:pt>
                <c:pt idx="2631">
                  <c:v>33.734201892999998</c:v>
                </c:pt>
                <c:pt idx="2632">
                  <c:v>33.734201892999998</c:v>
                </c:pt>
                <c:pt idx="2633">
                  <c:v>33.734201892999998</c:v>
                </c:pt>
                <c:pt idx="2634">
                  <c:v>33.734201892999998</c:v>
                </c:pt>
                <c:pt idx="2635">
                  <c:v>33.734201892999998</c:v>
                </c:pt>
                <c:pt idx="2636">
                  <c:v>33.734201892999998</c:v>
                </c:pt>
                <c:pt idx="2637">
                  <c:v>33.734201892999998</c:v>
                </c:pt>
                <c:pt idx="2638">
                  <c:v>33.734201892999998</c:v>
                </c:pt>
                <c:pt idx="2639">
                  <c:v>33.734201892999998</c:v>
                </c:pt>
                <c:pt idx="2640">
                  <c:v>33.734201892999998</c:v>
                </c:pt>
                <c:pt idx="2641">
                  <c:v>33.734201892999998</c:v>
                </c:pt>
                <c:pt idx="2642">
                  <c:v>33.734201892999998</c:v>
                </c:pt>
                <c:pt idx="2643">
                  <c:v>33.734201892999998</c:v>
                </c:pt>
                <c:pt idx="2644">
                  <c:v>33.734201892999998</c:v>
                </c:pt>
                <c:pt idx="2645">
                  <c:v>33.734201892999998</c:v>
                </c:pt>
                <c:pt idx="2646">
                  <c:v>33.734201892999998</c:v>
                </c:pt>
                <c:pt idx="2647">
                  <c:v>33.734201892999998</c:v>
                </c:pt>
                <c:pt idx="2648">
                  <c:v>33.734201892999998</c:v>
                </c:pt>
                <c:pt idx="2649">
                  <c:v>33.734201892999998</c:v>
                </c:pt>
                <c:pt idx="2650">
                  <c:v>33.734201892999998</c:v>
                </c:pt>
                <c:pt idx="2651">
                  <c:v>33.734201892999998</c:v>
                </c:pt>
                <c:pt idx="2652">
                  <c:v>33.734201892999998</c:v>
                </c:pt>
                <c:pt idx="2653">
                  <c:v>33.734201892999998</c:v>
                </c:pt>
                <c:pt idx="2654">
                  <c:v>33.734201892999998</c:v>
                </c:pt>
                <c:pt idx="2655">
                  <c:v>33.734201892999998</c:v>
                </c:pt>
                <c:pt idx="2656">
                  <c:v>33.734201892999998</c:v>
                </c:pt>
                <c:pt idx="2657">
                  <c:v>33.734201892999998</c:v>
                </c:pt>
                <c:pt idx="2658">
                  <c:v>33.734201892999998</c:v>
                </c:pt>
                <c:pt idx="2659">
                  <c:v>33.734201892999998</c:v>
                </c:pt>
                <c:pt idx="2660">
                  <c:v>33.734201892999998</c:v>
                </c:pt>
                <c:pt idx="2661">
                  <c:v>33.734201892999998</c:v>
                </c:pt>
                <c:pt idx="2662">
                  <c:v>33.734201892999998</c:v>
                </c:pt>
                <c:pt idx="2663">
                  <c:v>33.734201892999998</c:v>
                </c:pt>
                <c:pt idx="2664">
                  <c:v>33.734201892999998</c:v>
                </c:pt>
                <c:pt idx="2665">
                  <c:v>33.734201892999998</c:v>
                </c:pt>
                <c:pt idx="2666">
                  <c:v>33.734201892999998</c:v>
                </c:pt>
                <c:pt idx="2667">
                  <c:v>33.734201892999998</c:v>
                </c:pt>
                <c:pt idx="2668">
                  <c:v>33.454683695999996</c:v>
                </c:pt>
                <c:pt idx="2669">
                  <c:v>33.454683695999996</c:v>
                </c:pt>
                <c:pt idx="2670">
                  <c:v>33.454683695999996</c:v>
                </c:pt>
                <c:pt idx="2671">
                  <c:v>33.454683695999996</c:v>
                </c:pt>
                <c:pt idx="2672">
                  <c:v>33.454683695999996</c:v>
                </c:pt>
                <c:pt idx="2673">
                  <c:v>33.454683695999996</c:v>
                </c:pt>
                <c:pt idx="2674">
                  <c:v>33.454683695999996</c:v>
                </c:pt>
                <c:pt idx="2675">
                  <c:v>33.454683695999996</c:v>
                </c:pt>
                <c:pt idx="2676">
                  <c:v>33.454683695999996</c:v>
                </c:pt>
                <c:pt idx="2677">
                  <c:v>33.454683695999996</c:v>
                </c:pt>
                <c:pt idx="2678">
                  <c:v>33.454683695999996</c:v>
                </c:pt>
                <c:pt idx="2679">
                  <c:v>33.454683695999996</c:v>
                </c:pt>
                <c:pt idx="2680">
                  <c:v>33.454683695999996</c:v>
                </c:pt>
                <c:pt idx="2681">
                  <c:v>33.454683695999996</c:v>
                </c:pt>
                <c:pt idx="2682">
                  <c:v>33.454683695999996</c:v>
                </c:pt>
                <c:pt idx="2683">
                  <c:v>33.454683695999996</c:v>
                </c:pt>
                <c:pt idx="2684">
                  <c:v>33.454683695999996</c:v>
                </c:pt>
                <c:pt idx="2685">
                  <c:v>33.454683695999996</c:v>
                </c:pt>
                <c:pt idx="2686">
                  <c:v>33.454683695999996</c:v>
                </c:pt>
                <c:pt idx="2687">
                  <c:v>33.454683695999996</c:v>
                </c:pt>
                <c:pt idx="2688">
                  <c:v>33.454683695999996</c:v>
                </c:pt>
                <c:pt idx="2689">
                  <c:v>33.177256874999998</c:v>
                </c:pt>
                <c:pt idx="2690">
                  <c:v>33.177256874999998</c:v>
                </c:pt>
                <c:pt idx="2691">
                  <c:v>33.177256874999998</c:v>
                </c:pt>
                <c:pt idx="2692">
                  <c:v>33.177256874999998</c:v>
                </c:pt>
                <c:pt idx="2693">
                  <c:v>33.177256874999998</c:v>
                </c:pt>
                <c:pt idx="2694">
                  <c:v>33.177256874999998</c:v>
                </c:pt>
                <c:pt idx="2695">
                  <c:v>33.177256874999998</c:v>
                </c:pt>
                <c:pt idx="2696">
                  <c:v>33.177256874999998</c:v>
                </c:pt>
                <c:pt idx="2697">
                  <c:v>33.177256874999998</c:v>
                </c:pt>
                <c:pt idx="2698">
                  <c:v>33.177256874999998</c:v>
                </c:pt>
                <c:pt idx="2699">
                  <c:v>33.177256874999998</c:v>
                </c:pt>
                <c:pt idx="2700">
                  <c:v>33.177256874999998</c:v>
                </c:pt>
                <c:pt idx="2701">
                  <c:v>33.177256874999998</c:v>
                </c:pt>
                <c:pt idx="2702">
                  <c:v>33.177256874999998</c:v>
                </c:pt>
                <c:pt idx="2703">
                  <c:v>33.177256874999998</c:v>
                </c:pt>
                <c:pt idx="2704">
                  <c:v>33.177256874999998</c:v>
                </c:pt>
                <c:pt idx="2705">
                  <c:v>33.177256874999998</c:v>
                </c:pt>
                <c:pt idx="2706">
                  <c:v>33.177256874999998</c:v>
                </c:pt>
                <c:pt idx="2707">
                  <c:v>33.177256874999998</c:v>
                </c:pt>
                <c:pt idx="2708">
                  <c:v>33.177256874999998</c:v>
                </c:pt>
                <c:pt idx="2709">
                  <c:v>33.177256874999998</c:v>
                </c:pt>
                <c:pt idx="2710">
                  <c:v>33.177256874999998</c:v>
                </c:pt>
                <c:pt idx="2711">
                  <c:v>33.177256874999998</c:v>
                </c:pt>
                <c:pt idx="2712">
                  <c:v>33.177256874999998</c:v>
                </c:pt>
                <c:pt idx="2713">
                  <c:v>33.177256874999998</c:v>
                </c:pt>
                <c:pt idx="2714">
                  <c:v>32.901912904</c:v>
                </c:pt>
                <c:pt idx="2715">
                  <c:v>32.901912904</c:v>
                </c:pt>
                <c:pt idx="2716">
                  <c:v>32.901912904</c:v>
                </c:pt>
                <c:pt idx="2717">
                  <c:v>32.901912904</c:v>
                </c:pt>
                <c:pt idx="2718">
                  <c:v>32.901912904</c:v>
                </c:pt>
                <c:pt idx="2719">
                  <c:v>32.901912904</c:v>
                </c:pt>
                <c:pt idx="2720">
                  <c:v>32.901912904</c:v>
                </c:pt>
                <c:pt idx="2721">
                  <c:v>32.901912904</c:v>
                </c:pt>
                <c:pt idx="2722">
                  <c:v>32.901912904</c:v>
                </c:pt>
                <c:pt idx="2723">
                  <c:v>32.901912904</c:v>
                </c:pt>
                <c:pt idx="2724">
                  <c:v>32.901912904</c:v>
                </c:pt>
                <c:pt idx="2725">
                  <c:v>32.901912904</c:v>
                </c:pt>
                <c:pt idx="2726">
                  <c:v>32.901912904</c:v>
                </c:pt>
                <c:pt idx="2727">
                  <c:v>32.901912904</c:v>
                </c:pt>
                <c:pt idx="2728">
                  <c:v>32.901912904</c:v>
                </c:pt>
                <c:pt idx="2729">
                  <c:v>32.901912904</c:v>
                </c:pt>
                <c:pt idx="2730">
                  <c:v>32.901912904</c:v>
                </c:pt>
                <c:pt idx="2731">
                  <c:v>32.901912904</c:v>
                </c:pt>
                <c:pt idx="2732">
                  <c:v>32.901912904</c:v>
                </c:pt>
                <c:pt idx="2733">
                  <c:v>32.901912904</c:v>
                </c:pt>
                <c:pt idx="2734">
                  <c:v>32.901912904</c:v>
                </c:pt>
                <c:pt idx="2735">
                  <c:v>32.901912904</c:v>
                </c:pt>
                <c:pt idx="2736">
                  <c:v>32.901912904</c:v>
                </c:pt>
                <c:pt idx="2737">
                  <c:v>32.901912904</c:v>
                </c:pt>
                <c:pt idx="2738">
                  <c:v>32.901912904</c:v>
                </c:pt>
                <c:pt idx="2739">
                  <c:v>32.901912904</c:v>
                </c:pt>
                <c:pt idx="2740">
                  <c:v>32.901912904</c:v>
                </c:pt>
                <c:pt idx="2741">
                  <c:v>32.901912904</c:v>
                </c:pt>
                <c:pt idx="2742">
                  <c:v>32.901912904</c:v>
                </c:pt>
                <c:pt idx="2743">
                  <c:v>32.901912904</c:v>
                </c:pt>
                <c:pt idx="2744">
                  <c:v>32.901912904</c:v>
                </c:pt>
                <c:pt idx="2745">
                  <c:v>32.901912904</c:v>
                </c:pt>
                <c:pt idx="2746">
                  <c:v>32.901912904</c:v>
                </c:pt>
                <c:pt idx="2747">
                  <c:v>32.901912904</c:v>
                </c:pt>
                <c:pt idx="2748">
                  <c:v>32.901912904</c:v>
                </c:pt>
                <c:pt idx="2749">
                  <c:v>32.901912904</c:v>
                </c:pt>
                <c:pt idx="2750">
                  <c:v>32.901912904</c:v>
                </c:pt>
                <c:pt idx="2751">
                  <c:v>32.901912904</c:v>
                </c:pt>
                <c:pt idx="2752">
                  <c:v>32.901912904</c:v>
                </c:pt>
                <c:pt idx="2753">
                  <c:v>32.901912904</c:v>
                </c:pt>
                <c:pt idx="2754">
                  <c:v>32.901912904</c:v>
                </c:pt>
                <c:pt idx="2755">
                  <c:v>32.901912904</c:v>
                </c:pt>
                <c:pt idx="2756">
                  <c:v>32.901912904</c:v>
                </c:pt>
                <c:pt idx="2757">
                  <c:v>32.901912904</c:v>
                </c:pt>
                <c:pt idx="2758">
                  <c:v>32.901912904</c:v>
                </c:pt>
                <c:pt idx="2759">
                  <c:v>32.901912904</c:v>
                </c:pt>
                <c:pt idx="2760">
                  <c:v>32.901912904</c:v>
                </c:pt>
                <c:pt idx="2761">
                  <c:v>32.901912904</c:v>
                </c:pt>
                <c:pt idx="2762">
                  <c:v>32.901912904</c:v>
                </c:pt>
                <c:pt idx="2763">
                  <c:v>32.901912904</c:v>
                </c:pt>
                <c:pt idx="2764">
                  <c:v>32.901912904</c:v>
                </c:pt>
                <c:pt idx="2765">
                  <c:v>32.901912904</c:v>
                </c:pt>
                <c:pt idx="2766">
                  <c:v>32.901912904</c:v>
                </c:pt>
                <c:pt idx="2767">
                  <c:v>32.901912904</c:v>
                </c:pt>
                <c:pt idx="2768">
                  <c:v>32.901912904</c:v>
                </c:pt>
                <c:pt idx="2769">
                  <c:v>32.901912904</c:v>
                </c:pt>
                <c:pt idx="2770">
                  <c:v>32.901912904</c:v>
                </c:pt>
                <c:pt idx="2771">
                  <c:v>32.901912904</c:v>
                </c:pt>
                <c:pt idx="2772">
                  <c:v>32.901912904</c:v>
                </c:pt>
                <c:pt idx="2773">
                  <c:v>32.901912904</c:v>
                </c:pt>
                <c:pt idx="2774">
                  <c:v>32.901912904</c:v>
                </c:pt>
                <c:pt idx="2775">
                  <c:v>32.901912904</c:v>
                </c:pt>
                <c:pt idx="2776">
                  <c:v>32.901912904</c:v>
                </c:pt>
                <c:pt idx="2777">
                  <c:v>32.901912904</c:v>
                </c:pt>
                <c:pt idx="2778">
                  <c:v>32.901912904</c:v>
                </c:pt>
                <c:pt idx="2779">
                  <c:v>32.901912904</c:v>
                </c:pt>
                <c:pt idx="2780">
                  <c:v>32.901912904</c:v>
                </c:pt>
                <c:pt idx="2781">
                  <c:v>32.901912904</c:v>
                </c:pt>
                <c:pt idx="2782">
                  <c:v>32.901912904</c:v>
                </c:pt>
                <c:pt idx="2783">
                  <c:v>32.901912904</c:v>
                </c:pt>
                <c:pt idx="2784">
                  <c:v>32.901912904</c:v>
                </c:pt>
                <c:pt idx="2785">
                  <c:v>32.901912904</c:v>
                </c:pt>
                <c:pt idx="2786">
                  <c:v>32.901912904</c:v>
                </c:pt>
                <c:pt idx="2787">
                  <c:v>32.901912904</c:v>
                </c:pt>
                <c:pt idx="2788">
                  <c:v>32.901912904</c:v>
                </c:pt>
                <c:pt idx="2789">
                  <c:v>32.901912904</c:v>
                </c:pt>
                <c:pt idx="2790">
                  <c:v>32.901912904</c:v>
                </c:pt>
                <c:pt idx="2791">
                  <c:v>32.901912904</c:v>
                </c:pt>
                <c:pt idx="2792">
                  <c:v>32.901912904</c:v>
                </c:pt>
                <c:pt idx="2793">
                  <c:v>32.901912904</c:v>
                </c:pt>
                <c:pt idx="2794">
                  <c:v>32.901912904</c:v>
                </c:pt>
                <c:pt idx="2795">
                  <c:v>32.901912904</c:v>
                </c:pt>
                <c:pt idx="2796">
                  <c:v>32.901912904</c:v>
                </c:pt>
                <c:pt idx="2797">
                  <c:v>32.901912904</c:v>
                </c:pt>
                <c:pt idx="2798">
                  <c:v>32.901912904</c:v>
                </c:pt>
                <c:pt idx="2799">
                  <c:v>32.901912904</c:v>
                </c:pt>
                <c:pt idx="2800">
                  <c:v>32.901912904</c:v>
                </c:pt>
                <c:pt idx="2801">
                  <c:v>32.901912904</c:v>
                </c:pt>
                <c:pt idx="2802">
                  <c:v>32.628643257</c:v>
                </c:pt>
                <c:pt idx="2803">
                  <c:v>32.628643257</c:v>
                </c:pt>
                <c:pt idx="2804">
                  <c:v>32.628643257</c:v>
                </c:pt>
                <c:pt idx="2805">
                  <c:v>32.628643257</c:v>
                </c:pt>
                <c:pt idx="2806">
                  <c:v>32.628643257</c:v>
                </c:pt>
                <c:pt idx="2807">
                  <c:v>32.628643257</c:v>
                </c:pt>
                <c:pt idx="2808">
                  <c:v>32.628643257</c:v>
                </c:pt>
                <c:pt idx="2809">
                  <c:v>32.628643257</c:v>
                </c:pt>
                <c:pt idx="2810">
                  <c:v>32.628643257</c:v>
                </c:pt>
                <c:pt idx="2811">
                  <c:v>32.628643257</c:v>
                </c:pt>
                <c:pt idx="2812">
                  <c:v>32.628643257</c:v>
                </c:pt>
                <c:pt idx="2813">
                  <c:v>32.628643257</c:v>
                </c:pt>
                <c:pt idx="2814">
                  <c:v>32.628643257</c:v>
                </c:pt>
                <c:pt idx="2815">
                  <c:v>32.628643257</c:v>
                </c:pt>
                <c:pt idx="2816">
                  <c:v>32.628643257</c:v>
                </c:pt>
                <c:pt idx="2817">
                  <c:v>32.628643257</c:v>
                </c:pt>
                <c:pt idx="2818">
                  <c:v>32.628643257</c:v>
                </c:pt>
                <c:pt idx="2819">
                  <c:v>32.628643257</c:v>
                </c:pt>
                <c:pt idx="2820">
                  <c:v>32.628643257</c:v>
                </c:pt>
                <c:pt idx="2821">
                  <c:v>32.628643257</c:v>
                </c:pt>
                <c:pt idx="2822">
                  <c:v>32.628643257</c:v>
                </c:pt>
                <c:pt idx="2823">
                  <c:v>32.357439408000005</c:v>
                </c:pt>
                <c:pt idx="2824">
                  <c:v>32.357439408000005</c:v>
                </c:pt>
                <c:pt idx="2825">
                  <c:v>32.357439408000005</c:v>
                </c:pt>
                <c:pt idx="2826">
                  <c:v>32.357439408000005</c:v>
                </c:pt>
                <c:pt idx="2827">
                  <c:v>32.357439408000005</c:v>
                </c:pt>
                <c:pt idx="2828">
                  <c:v>32.357439408000005</c:v>
                </c:pt>
                <c:pt idx="2829">
                  <c:v>32.357439408000005</c:v>
                </c:pt>
                <c:pt idx="2830">
                  <c:v>32.357439408000005</c:v>
                </c:pt>
                <c:pt idx="2831">
                  <c:v>32.357439408000005</c:v>
                </c:pt>
                <c:pt idx="2832">
                  <c:v>32.357439408000005</c:v>
                </c:pt>
                <c:pt idx="2833">
                  <c:v>32.357439408000005</c:v>
                </c:pt>
                <c:pt idx="2834">
                  <c:v>32.357439408000005</c:v>
                </c:pt>
                <c:pt idx="2835">
                  <c:v>32.357439408000005</c:v>
                </c:pt>
                <c:pt idx="2836">
                  <c:v>32.357439408000005</c:v>
                </c:pt>
                <c:pt idx="2837">
                  <c:v>32.357439408000005</c:v>
                </c:pt>
                <c:pt idx="2838">
                  <c:v>32.357439408000005</c:v>
                </c:pt>
                <c:pt idx="2839">
                  <c:v>32.357439408000005</c:v>
                </c:pt>
                <c:pt idx="2840">
                  <c:v>32.357439408000005</c:v>
                </c:pt>
                <c:pt idx="2841">
                  <c:v>32.357439408000005</c:v>
                </c:pt>
                <c:pt idx="2842">
                  <c:v>32.357439408000005</c:v>
                </c:pt>
                <c:pt idx="2843">
                  <c:v>32.357439408000005</c:v>
                </c:pt>
                <c:pt idx="2844">
                  <c:v>32.357439408000005</c:v>
                </c:pt>
                <c:pt idx="2845">
                  <c:v>32.357439408000005</c:v>
                </c:pt>
                <c:pt idx="2846">
                  <c:v>32.357439408000005</c:v>
                </c:pt>
                <c:pt idx="2847">
                  <c:v>32.357439408000005</c:v>
                </c:pt>
                <c:pt idx="2848">
                  <c:v>32.357439408000005</c:v>
                </c:pt>
                <c:pt idx="2849">
                  <c:v>32.357439408000005</c:v>
                </c:pt>
                <c:pt idx="2850">
                  <c:v>32.357439408000005</c:v>
                </c:pt>
                <c:pt idx="2851">
                  <c:v>32.357439408000005</c:v>
                </c:pt>
                <c:pt idx="2852">
                  <c:v>32.088292830999997</c:v>
                </c:pt>
                <c:pt idx="2853">
                  <c:v>32.088292830999997</c:v>
                </c:pt>
                <c:pt idx="2854">
                  <c:v>32.088292830999997</c:v>
                </c:pt>
                <c:pt idx="2855">
                  <c:v>32.088292830999997</c:v>
                </c:pt>
                <c:pt idx="2856">
                  <c:v>32.088292830999997</c:v>
                </c:pt>
                <c:pt idx="2857">
                  <c:v>32.088292830999997</c:v>
                </c:pt>
                <c:pt idx="2858">
                  <c:v>32.088292830999997</c:v>
                </c:pt>
                <c:pt idx="2859">
                  <c:v>32.088292830999997</c:v>
                </c:pt>
                <c:pt idx="2860">
                  <c:v>32.088292830999997</c:v>
                </c:pt>
                <c:pt idx="2861">
                  <c:v>32.088292830999997</c:v>
                </c:pt>
                <c:pt idx="2862">
                  <c:v>32.088292830999997</c:v>
                </c:pt>
                <c:pt idx="2863">
                  <c:v>32.088292830999997</c:v>
                </c:pt>
                <c:pt idx="2864">
                  <c:v>31.821195000000003</c:v>
                </c:pt>
                <c:pt idx="2865">
                  <c:v>31.821195000000003</c:v>
                </c:pt>
                <c:pt idx="2866">
                  <c:v>31.821195000000003</c:v>
                </c:pt>
                <c:pt idx="2867">
                  <c:v>31.821195000000003</c:v>
                </c:pt>
                <c:pt idx="2868">
                  <c:v>31.821195000000003</c:v>
                </c:pt>
                <c:pt idx="2869">
                  <c:v>31.821195000000003</c:v>
                </c:pt>
                <c:pt idx="2870">
                  <c:v>31.821195000000003</c:v>
                </c:pt>
                <c:pt idx="2871">
                  <c:v>31.821195000000003</c:v>
                </c:pt>
                <c:pt idx="2872">
                  <c:v>31.821195000000003</c:v>
                </c:pt>
                <c:pt idx="2873">
                  <c:v>31.821195000000003</c:v>
                </c:pt>
                <c:pt idx="2874">
                  <c:v>31.821195000000003</c:v>
                </c:pt>
                <c:pt idx="2875">
                  <c:v>31.821195000000003</c:v>
                </c:pt>
                <c:pt idx="2876">
                  <c:v>31.821195000000003</c:v>
                </c:pt>
                <c:pt idx="2877">
                  <c:v>31.821195000000003</c:v>
                </c:pt>
                <c:pt idx="2878">
                  <c:v>31.821195000000003</c:v>
                </c:pt>
                <c:pt idx="2879">
                  <c:v>31.821195000000003</c:v>
                </c:pt>
                <c:pt idx="2880">
                  <c:v>31.821195000000003</c:v>
                </c:pt>
                <c:pt idx="2881">
                  <c:v>31.821195000000003</c:v>
                </c:pt>
                <c:pt idx="2882">
                  <c:v>31.556137388999996</c:v>
                </c:pt>
                <c:pt idx="2883">
                  <c:v>31.556137388999996</c:v>
                </c:pt>
                <c:pt idx="2884">
                  <c:v>31.556137388999996</c:v>
                </c:pt>
                <c:pt idx="2885">
                  <c:v>31.556137388999996</c:v>
                </c:pt>
                <c:pt idx="2886">
                  <c:v>31.556137388999996</c:v>
                </c:pt>
                <c:pt idx="2887">
                  <c:v>31.556137388999996</c:v>
                </c:pt>
                <c:pt idx="2888">
                  <c:v>31.556137388999996</c:v>
                </c:pt>
                <c:pt idx="2889">
                  <c:v>31.556137388999996</c:v>
                </c:pt>
                <c:pt idx="2890">
                  <c:v>31.556137388999996</c:v>
                </c:pt>
                <c:pt idx="2891">
                  <c:v>31.556137388999996</c:v>
                </c:pt>
                <c:pt idx="2892">
                  <c:v>31.556137388999996</c:v>
                </c:pt>
                <c:pt idx="2893">
                  <c:v>31.556137388999996</c:v>
                </c:pt>
                <c:pt idx="2894">
                  <c:v>31.556137388999996</c:v>
                </c:pt>
                <c:pt idx="2895">
                  <c:v>31.556137388999996</c:v>
                </c:pt>
                <c:pt idx="2896">
                  <c:v>31.556137388999996</c:v>
                </c:pt>
                <c:pt idx="2897">
                  <c:v>31.556137388999996</c:v>
                </c:pt>
                <c:pt idx="2898">
                  <c:v>31.556137388999996</c:v>
                </c:pt>
                <c:pt idx="2899">
                  <c:v>31.556137388999996</c:v>
                </c:pt>
                <c:pt idx="2900">
                  <c:v>31.556137388999996</c:v>
                </c:pt>
                <c:pt idx="2901">
                  <c:v>31.556137388999996</c:v>
                </c:pt>
                <c:pt idx="2902">
                  <c:v>31.556137388999996</c:v>
                </c:pt>
                <c:pt idx="2903">
                  <c:v>31.556137388999996</c:v>
                </c:pt>
                <c:pt idx="2904">
                  <c:v>31.556137388999996</c:v>
                </c:pt>
                <c:pt idx="2905">
                  <c:v>31.556137388999996</c:v>
                </c:pt>
                <c:pt idx="2906">
                  <c:v>31.556137388999996</c:v>
                </c:pt>
                <c:pt idx="2907">
                  <c:v>31.556137388999996</c:v>
                </c:pt>
                <c:pt idx="2908">
                  <c:v>31.556137388999996</c:v>
                </c:pt>
                <c:pt idx="2909">
                  <c:v>31.556137388999996</c:v>
                </c:pt>
                <c:pt idx="2910">
                  <c:v>31.556137388999996</c:v>
                </c:pt>
                <c:pt idx="2911">
                  <c:v>31.556137388999996</c:v>
                </c:pt>
                <c:pt idx="2912">
                  <c:v>31.556137388999996</c:v>
                </c:pt>
                <c:pt idx="2913">
                  <c:v>31.556137388999996</c:v>
                </c:pt>
                <c:pt idx="2914">
                  <c:v>31.556137388999996</c:v>
                </c:pt>
                <c:pt idx="2915">
                  <c:v>31.556137388999996</c:v>
                </c:pt>
                <c:pt idx="2916">
                  <c:v>31.556137388999996</c:v>
                </c:pt>
                <c:pt idx="2917">
                  <c:v>31.556137388999996</c:v>
                </c:pt>
                <c:pt idx="2918">
                  <c:v>31.556137388999996</c:v>
                </c:pt>
                <c:pt idx="2919">
                  <c:v>31.556137388999996</c:v>
                </c:pt>
                <c:pt idx="2920">
                  <c:v>31.556137388999996</c:v>
                </c:pt>
                <c:pt idx="2921">
                  <c:v>31.556137388999996</c:v>
                </c:pt>
                <c:pt idx="2922">
                  <c:v>31.556137388999996</c:v>
                </c:pt>
                <c:pt idx="2923">
                  <c:v>31.556137388999996</c:v>
                </c:pt>
                <c:pt idx="2924">
                  <c:v>31.556137388999996</c:v>
                </c:pt>
                <c:pt idx="2925">
                  <c:v>31.556137388999996</c:v>
                </c:pt>
                <c:pt idx="2926">
                  <c:v>31.556137388999996</c:v>
                </c:pt>
                <c:pt idx="2927">
                  <c:v>31.556137388999996</c:v>
                </c:pt>
                <c:pt idx="2928">
                  <c:v>31.556137388999996</c:v>
                </c:pt>
                <c:pt idx="2929">
                  <c:v>31.556137388999996</c:v>
                </c:pt>
                <c:pt idx="2930">
                  <c:v>31.556137388999996</c:v>
                </c:pt>
                <c:pt idx="2931">
                  <c:v>31.556137388999996</c:v>
                </c:pt>
                <c:pt idx="2932">
                  <c:v>31.556137388999996</c:v>
                </c:pt>
                <c:pt idx="2933">
                  <c:v>31.556137388999996</c:v>
                </c:pt>
                <c:pt idx="2934">
                  <c:v>31.556137388999996</c:v>
                </c:pt>
                <c:pt idx="2935">
                  <c:v>31.556137388999996</c:v>
                </c:pt>
                <c:pt idx="2936">
                  <c:v>31.556137388999996</c:v>
                </c:pt>
                <c:pt idx="2937">
                  <c:v>31.556137388999996</c:v>
                </c:pt>
                <c:pt idx="2938">
                  <c:v>31.556137388999996</c:v>
                </c:pt>
                <c:pt idx="2939">
                  <c:v>31.556137388999996</c:v>
                </c:pt>
                <c:pt idx="2940">
                  <c:v>31.556137388999996</c:v>
                </c:pt>
                <c:pt idx="2941">
                  <c:v>31.556137388999996</c:v>
                </c:pt>
                <c:pt idx="2942">
                  <c:v>31.556137388999996</c:v>
                </c:pt>
                <c:pt idx="2943">
                  <c:v>31.556137388999996</c:v>
                </c:pt>
                <c:pt idx="2944">
                  <c:v>31.556137388999996</c:v>
                </c:pt>
                <c:pt idx="2945">
                  <c:v>31.556137388999996</c:v>
                </c:pt>
                <c:pt idx="2946">
                  <c:v>31.556137388999996</c:v>
                </c:pt>
                <c:pt idx="2947">
                  <c:v>31.556137388999996</c:v>
                </c:pt>
                <c:pt idx="2948">
                  <c:v>31.556137388999996</c:v>
                </c:pt>
                <c:pt idx="2949">
                  <c:v>31.556137388999996</c:v>
                </c:pt>
                <c:pt idx="2950">
                  <c:v>31.556137388999996</c:v>
                </c:pt>
                <c:pt idx="2951">
                  <c:v>31.556137388999996</c:v>
                </c:pt>
                <c:pt idx="2952">
                  <c:v>31.556137388999996</c:v>
                </c:pt>
                <c:pt idx="2953">
                  <c:v>31.556137388999996</c:v>
                </c:pt>
                <c:pt idx="2954">
                  <c:v>31.556137388999996</c:v>
                </c:pt>
                <c:pt idx="2955">
                  <c:v>31.556137388999996</c:v>
                </c:pt>
                <c:pt idx="2956">
                  <c:v>31.556137388999996</c:v>
                </c:pt>
                <c:pt idx="2957">
                  <c:v>31.556137388999996</c:v>
                </c:pt>
                <c:pt idx="2958">
                  <c:v>31.556137388999996</c:v>
                </c:pt>
                <c:pt idx="2959">
                  <c:v>31.556137388999996</c:v>
                </c:pt>
                <c:pt idx="2960">
                  <c:v>31.556137388999996</c:v>
                </c:pt>
                <c:pt idx="2961">
                  <c:v>31.556137388999996</c:v>
                </c:pt>
                <c:pt idx="2962">
                  <c:v>31.556137388999996</c:v>
                </c:pt>
                <c:pt idx="2963">
                  <c:v>31.556137388999996</c:v>
                </c:pt>
                <c:pt idx="2964">
                  <c:v>31.556137388999996</c:v>
                </c:pt>
                <c:pt idx="2965">
                  <c:v>31.556137388999996</c:v>
                </c:pt>
                <c:pt idx="2966">
                  <c:v>31.556137388999996</c:v>
                </c:pt>
                <c:pt idx="2967">
                  <c:v>31.556137388999996</c:v>
                </c:pt>
                <c:pt idx="2968">
                  <c:v>31.556137388999996</c:v>
                </c:pt>
                <c:pt idx="2969">
                  <c:v>31.556137388999996</c:v>
                </c:pt>
                <c:pt idx="2970">
                  <c:v>31.556137388999996</c:v>
                </c:pt>
                <c:pt idx="2971">
                  <c:v>31.556137388999996</c:v>
                </c:pt>
                <c:pt idx="2972">
                  <c:v>31.556137388999996</c:v>
                </c:pt>
                <c:pt idx="2973">
                  <c:v>31.556137388999996</c:v>
                </c:pt>
                <c:pt idx="2974">
                  <c:v>31.556137388999996</c:v>
                </c:pt>
                <c:pt idx="2975">
                  <c:v>31.556137388999996</c:v>
                </c:pt>
                <c:pt idx="2976">
                  <c:v>31.556137388999996</c:v>
                </c:pt>
                <c:pt idx="2977">
                  <c:v>31.556137388999996</c:v>
                </c:pt>
                <c:pt idx="2978">
                  <c:v>31.293111472</c:v>
                </c:pt>
                <c:pt idx="2979">
                  <c:v>31.293111472</c:v>
                </c:pt>
                <c:pt idx="2980">
                  <c:v>31.293111472</c:v>
                </c:pt>
                <c:pt idx="2981">
                  <c:v>31.293111472</c:v>
                </c:pt>
                <c:pt idx="2982">
                  <c:v>31.293111472</c:v>
                </c:pt>
                <c:pt idx="2983">
                  <c:v>31.293111472</c:v>
                </c:pt>
                <c:pt idx="2984">
                  <c:v>31.293111472</c:v>
                </c:pt>
                <c:pt idx="2985">
                  <c:v>31.293111472</c:v>
                </c:pt>
                <c:pt idx="2986">
                  <c:v>31.293111472</c:v>
                </c:pt>
                <c:pt idx="2987">
                  <c:v>31.293111472</c:v>
                </c:pt>
                <c:pt idx="2988">
                  <c:v>31.293111472</c:v>
                </c:pt>
                <c:pt idx="2989">
                  <c:v>31.293111472</c:v>
                </c:pt>
                <c:pt idx="2990">
                  <c:v>31.293111472</c:v>
                </c:pt>
                <c:pt idx="2991">
                  <c:v>31.293111472</c:v>
                </c:pt>
                <c:pt idx="2992">
                  <c:v>31.293111472</c:v>
                </c:pt>
                <c:pt idx="2993">
                  <c:v>31.293111472</c:v>
                </c:pt>
                <c:pt idx="2994">
                  <c:v>31.293111472</c:v>
                </c:pt>
                <c:pt idx="2995">
                  <c:v>31.293111472</c:v>
                </c:pt>
                <c:pt idx="2996">
                  <c:v>31.032108723</c:v>
                </c:pt>
                <c:pt idx="2997">
                  <c:v>31.032108723</c:v>
                </c:pt>
                <c:pt idx="2998">
                  <c:v>31.032108723</c:v>
                </c:pt>
                <c:pt idx="2999">
                  <c:v>31.032108723</c:v>
                </c:pt>
                <c:pt idx="3000">
                  <c:v>31.032108723</c:v>
                </c:pt>
                <c:pt idx="3001">
                  <c:v>31.032108723</c:v>
                </c:pt>
                <c:pt idx="3002">
                  <c:v>31.032108723</c:v>
                </c:pt>
                <c:pt idx="3003">
                  <c:v>31.032108723</c:v>
                </c:pt>
                <c:pt idx="3004">
                  <c:v>31.032108723</c:v>
                </c:pt>
                <c:pt idx="3005">
                  <c:v>31.032108723</c:v>
                </c:pt>
                <c:pt idx="3006">
                  <c:v>31.032108723</c:v>
                </c:pt>
                <c:pt idx="3007">
                  <c:v>31.032108723</c:v>
                </c:pt>
                <c:pt idx="3008">
                  <c:v>31.032108723</c:v>
                </c:pt>
                <c:pt idx="3009">
                  <c:v>31.032108723</c:v>
                </c:pt>
                <c:pt idx="3010">
                  <c:v>30.773120616</c:v>
                </c:pt>
                <c:pt idx="3011">
                  <c:v>30.773120616</c:v>
                </c:pt>
                <c:pt idx="3012">
                  <c:v>30.773120616</c:v>
                </c:pt>
                <c:pt idx="3013">
                  <c:v>30.773120616</c:v>
                </c:pt>
                <c:pt idx="3014">
                  <c:v>30.773120616</c:v>
                </c:pt>
                <c:pt idx="3015">
                  <c:v>30.773120616</c:v>
                </c:pt>
                <c:pt idx="3016">
                  <c:v>30.773120616</c:v>
                </c:pt>
                <c:pt idx="3017">
                  <c:v>30.773120616</c:v>
                </c:pt>
                <c:pt idx="3018">
                  <c:v>30.773120616</c:v>
                </c:pt>
                <c:pt idx="3019">
                  <c:v>30.773120616</c:v>
                </c:pt>
                <c:pt idx="3020">
                  <c:v>30.773120616</c:v>
                </c:pt>
                <c:pt idx="3021">
                  <c:v>30.773120616</c:v>
                </c:pt>
                <c:pt idx="3022">
                  <c:v>30.773120616</c:v>
                </c:pt>
                <c:pt idx="3023">
                  <c:v>30.773120616</c:v>
                </c:pt>
                <c:pt idx="3024">
                  <c:v>30.773120616</c:v>
                </c:pt>
                <c:pt idx="3025">
                  <c:v>30.773120616</c:v>
                </c:pt>
                <c:pt idx="3026">
                  <c:v>30.773120616</c:v>
                </c:pt>
                <c:pt idx="3027">
                  <c:v>30.516138624999996</c:v>
                </c:pt>
                <c:pt idx="3028">
                  <c:v>30.516138624999996</c:v>
                </c:pt>
                <c:pt idx="3029">
                  <c:v>30.516138624999996</c:v>
                </c:pt>
                <c:pt idx="3030">
                  <c:v>30.516138624999996</c:v>
                </c:pt>
                <c:pt idx="3031">
                  <c:v>30.516138624999996</c:v>
                </c:pt>
                <c:pt idx="3032">
                  <c:v>30.516138624999996</c:v>
                </c:pt>
                <c:pt idx="3033">
                  <c:v>30.516138624999996</c:v>
                </c:pt>
                <c:pt idx="3034">
                  <c:v>30.516138624999996</c:v>
                </c:pt>
                <c:pt idx="3035">
                  <c:v>30.516138624999996</c:v>
                </c:pt>
                <c:pt idx="3036">
                  <c:v>30.516138624999996</c:v>
                </c:pt>
                <c:pt idx="3037">
                  <c:v>30.516138624999996</c:v>
                </c:pt>
                <c:pt idx="3038">
                  <c:v>30.516138624999996</c:v>
                </c:pt>
                <c:pt idx="3039">
                  <c:v>30.516138624999996</c:v>
                </c:pt>
                <c:pt idx="3040">
                  <c:v>30.516138624999996</c:v>
                </c:pt>
                <c:pt idx="3041">
                  <c:v>30.516138624999996</c:v>
                </c:pt>
                <c:pt idx="3042">
                  <c:v>30.516138624999996</c:v>
                </c:pt>
                <c:pt idx="3043">
                  <c:v>30.516138624999996</c:v>
                </c:pt>
                <c:pt idx="3044">
                  <c:v>30.516138624999996</c:v>
                </c:pt>
                <c:pt idx="3045">
                  <c:v>30.516138624999996</c:v>
                </c:pt>
                <c:pt idx="3046">
                  <c:v>30.516138624999996</c:v>
                </c:pt>
                <c:pt idx="3047">
                  <c:v>30.516138624999996</c:v>
                </c:pt>
                <c:pt idx="3048">
                  <c:v>30.261154223999998</c:v>
                </c:pt>
                <c:pt idx="3049">
                  <c:v>30.261154223999998</c:v>
                </c:pt>
                <c:pt idx="3050">
                  <c:v>30.261154223999998</c:v>
                </c:pt>
                <c:pt idx="3051">
                  <c:v>30.261154223999998</c:v>
                </c:pt>
                <c:pt idx="3052">
                  <c:v>30.261154223999998</c:v>
                </c:pt>
                <c:pt idx="3053">
                  <c:v>30.261154223999998</c:v>
                </c:pt>
                <c:pt idx="3054">
                  <c:v>30.261154223999998</c:v>
                </c:pt>
                <c:pt idx="3055">
                  <c:v>30.261154223999998</c:v>
                </c:pt>
                <c:pt idx="3056">
                  <c:v>30.261154223999998</c:v>
                </c:pt>
                <c:pt idx="3057">
                  <c:v>30.261154223999998</c:v>
                </c:pt>
                <c:pt idx="3058">
                  <c:v>30.008158886999993</c:v>
                </c:pt>
                <c:pt idx="3059">
                  <c:v>30.008158886999993</c:v>
                </c:pt>
                <c:pt idx="3060">
                  <c:v>30.008158886999993</c:v>
                </c:pt>
                <c:pt idx="3061">
                  <c:v>30.008158886999993</c:v>
                </c:pt>
                <c:pt idx="3062">
                  <c:v>30.008158886999993</c:v>
                </c:pt>
                <c:pt idx="3063">
                  <c:v>30.008158886999993</c:v>
                </c:pt>
                <c:pt idx="3064">
                  <c:v>30.008158886999993</c:v>
                </c:pt>
                <c:pt idx="3065">
                  <c:v>30.008158886999993</c:v>
                </c:pt>
                <c:pt idx="3066">
                  <c:v>30.008158886999993</c:v>
                </c:pt>
                <c:pt idx="3067">
                  <c:v>30.008158886999993</c:v>
                </c:pt>
                <c:pt idx="3068">
                  <c:v>30.008158886999993</c:v>
                </c:pt>
                <c:pt idx="3069">
                  <c:v>30.008158886999993</c:v>
                </c:pt>
                <c:pt idx="3070">
                  <c:v>30.008158886999993</c:v>
                </c:pt>
                <c:pt idx="3071">
                  <c:v>30.008158886999993</c:v>
                </c:pt>
                <c:pt idx="3072">
                  <c:v>30.008158886999993</c:v>
                </c:pt>
                <c:pt idx="3073">
                  <c:v>30.008158886999993</c:v>
                </c:pt>
                <c:pt idx="3074">
                  <c:v>30.008158886999993</c:v>
                </c:pt>
                <c:pt idx="3075">
                  <c:v>30.008158886999993</c:v>
                </c:pt>
                <c:pt idx="3076">
                  <c:v>30.008158886999993</c:v>
                </c:pt>
                <c:pt idx="3077">
                  <c:v>30.008158886999993</c:v>
                </c:pt>
                <c:pt idx="3078">
                  <c:v>30.008158886999993</c:v>
                </c:pt>
                <c:pt idx="3079">
                  <c:v>30.008158886999993</c:v>
                </c:pt>
                <c:pt idx="3080">
                  <c:v>30.008158886999993</c:v>
                </c:pt>
                <c:pt idx="3081">
                  <c:v>30.008158886999993</c:v>
                </c:pt>
                <c:pt idx="3082">
                  <c:v>30.008158886999993</c:v>
                </c:pt>
                <c:pt idx="3083">
                  <c:v>30.008158886999993</c:v>
                </c:pt>
                <c:pt idx="3084">
                  <c:v>30.008158886999993</c:v>
                </c:pt>
                <c:pt idx="3085">
                  <c:v>30.008158886999993</c:v>
                </c:pt>
                <c:pt idx="3086">
                  <c:v>30.008158886999993</c:v>
                </c:pt>
                <c:pt idx="3087">
                  <c:v>30.008158886999993</c:v>
                </c:pt>
                <c:pt idx="3088">
                  <c:v>30.008158886999993</c:v>
                </c:pt>
                <c:pt idx="3089">
                  <c:v>30.008158886999993</c:v>
                </c:pt>
                <c:pt idx="3090">
                  <c:v>30.008158886999993</c:v>
                </c:pt>
                <c:pt idx="3091">
                  <c:v>30.008158886999993</c:v>
                </c:pt>
                <c:pt idx="3092">
                  <c:v>30.008158886999993</c:v>
                </c:pt>
                <c:pt idx="3093">
                  <c:v>30.008158886999993</c:v>
                </c:pt>
                <c:pt idx="3094">
                  <c:v>30.008158886999993</c:v>
                </c:pt>
                <c:pt idx="3095">
                  <c:v>30.008158886999993</c:v>
                </c:pt>
                <c:pt idx="3096">
                  <c:v>30.008158886999993</c:v>
                </c:pt>
                <c:pt idx="3097">
                  <c:v>30.008158886999993</c:v>
                </c:pt>
                <c:pt idx="3098">
                  <c:v>30.008158886999993</c:v>
                </c:pt>
                <c:pt idx="3099">
                  <c:v>30.008158886999993</c:v>
                </c:pt>
                <c:pt idx="3100">
                  <c:v>30.008158886999993</c:v>
                </c:pt>
                <c:pt idx="3101">
                  <c:v>30.008158886999993</c:v>
                </c:pt>
                <c:pt idx="3102">
                  <c:v>30.008158886999993</c:v>
                </c:pt>
                <c:pt idx="3103">
                  <c:v>30.008158886999993</c:v>
                </c:pt>
                <c:pt idx="3104">
                  <c:v>30.008158886999993</c:v>
                </c:pt>
                <c:pt idx="3105">
                  <c:v>30.008158886999993</c:v>
                </c:pt>
                <c:pt idx="3106">
                  <c:v>30.008158886999993</c:v>
                </c:pt>
                <c:pt idx="3107">
                  <c:v>30.008158886999993</c:v>
                </c:pt>
                <c:pt idx="3108">
                  <c:v>30.008158886999993</c:v>
                </c:pt>
                <c:pt idx="3109">
                  <c:v>30.008158886999993</c:v>
                </c:pt>
                <c:pt idx="3110">
                  <c:v>30.008158886999993</c:v>
                </c:pt>
                <c:pt idx="3111">
                  <c:v>30.008158886999993</c:v>
                </c:pt>
                <c:pt idx="3112">
                  <c:v>30.008158886999993</c:v>
                </c:pt>
                <c:pt idx="3113">
                  <c:v>30.008158886999993</c:v>
                </c:pt>
                <c:pt idx="3114">
                  <c:v>30.008158886999993</c:v>
                </c:pt>
                <c:pt idx="3115">
                  <c:v>30.008158886999993</c:v>
                </c:pt>
                <c:pt idx="3116">
                  <c:v>30.008158886999993</c:v>
                </c:pt>
                <c:pt idx="3117">
                  <c:v>30.008158886999993</c:v>
                </c:pt>
                <c:pt idx="3118">
                  <c:v>30.008158886999993</c:v>
                </c:pt>
                <c:pt idx="3119">
                  <c:v>30.008158886999993</c:v>
                </c:pt>
                <c:pt idx="3120">
                  <c:v>30.008158886999993</c:v>
                </c:pt>
                <c:pt idx="3121">
                  <c:v>30.008158886999993</c:v>
                </c:pt>
                <c:pt idx="3122">
                  <c:v>30.008158886999993</c:v>
                </c:pt>
                <c:pt idx="3123">
                  <c:v>30.008158886999993</c:v>
                </c:pt>
                <c:pt idx="3124">
                  <c:v>30.008158886999993</c:v>
                </c:pt>
                <c:pt idx="3125">
                  <c:v>30.008158886999993</c:v>
                </c:pt>
                <c:pt idx="3126">
                  <c:v>30.008158886999993</c:v>
                </c:pt>
                <c:pt idx="3127">
                  <c:v>30.008158886999993</c:v>
                </c:pt>
                <c:pt idx="3128">
                  <c:v>30.008158886999993</c:v>
                </c:pt>
                <c:pt idx="3129">
                  <c:v>30.008158886999993</c:v>
                </c:pt>
                <c:pt idx="3130">
                  <c:v>30.008158886999993</c:v>
                </c:pt>
                <c:pt idx="3131">
                  <c:v>30.008158886999993</c:v>
                </c:pt>
                <c:pt idx="3132">
                  <c:v>30.008158886999993</c:v>
                </c:pt>
                <c:pt idx="3133">
                  <c:v>30.008158886999993</c:v>
                </c:pt>
                <c:pt idx="3134">
                  <c:v>30.008158886999993</c:v>
                </c:pt>
                <c:pt idx="3135">
                  <c:v>30.008158886999993</c:v>
                </c:pt>
                <c:pt idx="3136">
                  <c:v>30.008158886999993</c:v>
                </c:pt>
                <c:pt idx="3137">
                  <c:v>30.008158886999993</c:v>
                </c:pt>
                <c:pt idx="3138">
                  <c:v>30.008158886999993</c:v>
                </c:pt>
                <c:pt idx="3139">
                  <c:v>30.008158886999993</c:v>
                </c:pt>
                <c:pt idx="3140">
                  <c:v>30.008158886999993</c:v>
                </c:pt>
                <c:pt idx="3141">
                  <c:v>30.008158886999993</c:v>
                </c:pt>
                <c:pt idx="3142">
                  <c:v>30.008158886999993</c:v>
                </c:pt>
                <c:pt idx="3143">
                  <c:v>30.008158886999993</c:v>
                </c:pt>
                <c:pt idx="3144">
                  <c:v>29.757144088</c:v>
                </c:pt>
                <c:pt idx="3145">
                  <c:v>29.757144088</c:v>
                </c:pt>
                <c:pt idx="3146">
                  <c:v>29.757144088</c:v>
                </c:pt>
                <c:pt idx="3147">
                  <c:v>29.757144088</c:v>
                </c:pt>
                <c:pt idx="3148">
                  <c:v>29.757144088</c:v>
                </c:pt>
                <c:pt idx="3149">
                  <c:v>29.757144088</c:v>
                </c:pt>
                <c:pt idx="3150">
                  <c:v>29.757144088</c:v>
                </c:pt>
                <c:pt idx="3151">
                  <c:v>29.757144088</c:v>
                </c:pt>
                <c:pt idx="3152">
                  <c:v>29.757144088</c:v>
                </c:pt>
                <c:pt idx="3153">
                  <c:v>29.757144088</c:v>
                </c:pt>
                <c:pt idx="3154">
                  <c:v>29.757144088</c:v>
                </c:pt>
                <c:pt idx="3155">
                  <c:v>29.757144088</c:v>
                </c:pt>
                <c:pt idx="3156">
                  <c:v>29.508101301000004</c:v>
                </c:pt>
                <c:pt idx="3157">
                  <c:v>29.508101301000004</c:v>
                </c:pt>
                <c:pt idx="3158">
                  <c:v>29.508101301000004</c:v>
                </c:pt>
                <c:pt idx="3159">
                  <c:v>29.508101301000004</c:v>
                </c:pt>
                <c:pt idx="3160">
                  <c:v>29.508101301000004</c:v>
                </c:pt>
                <c:pt idx="3161">
                  <c:v>29.508101301000004</c:v>
                </c:pt>
                <c:pt idx="3162">
                  <c:v>29.508101301000004</c:v>
                </c:pt>
                <c:pt idx="3163">
                  <c:v>29.508101301000004</c:v>
                </c:pt>
                <c:pt idx="3164">
                  <c:v>29.508101301000004</c:v>
                </c:pt>
                <c:pt idx="3165">
                  <c:v>29.508101301000004</c:v>
                </c:pt>
                <c:pt idx="3166">
                  <c:v>29.508101301000004</c:v>
                </c:pt>
                <c:pt idx="3167">
                  <c:v>29.508101301000004</c:v>
                </c:pt>
                <c:pt idx="3168">
                  <c:v>29.508101301000004</c:v>
                </c:pt>
                <c:pt idx="3169">
                  <c:v>29.508101301000004</c:v>
                </c:pt>
                <c:pt idx="3170">
                  <c:v>29.261021999999997</c:v>
                </c:pt>
                <c:pt idx="3171">
                  <c:v>29.261021999999997</c:v>
                </c:pt>
                <c:pt idx="3172">
                  <c:v>29.261021999999997</c:v>
                </c:pt>
                <c:pt idx="3173">
                  <c:v>29.261021999999997</c:v>
                </c:pt>
                <c:pt idx="3174">
                  <c:v>29.261021999999997</c:v>
                </c:pt>
                <c:pt idx="3175">
                  <c:v>29.261021999999997</c:v>
                </c:pt>
                <c:pt idx="3176">
                  <c:v>29.261021999999997</c:v>
                </c:pt>
                <c:pt idx="3177">
                  <c:v>29.261021999999997</c:v>
                </c:pt>
                <c:pt idx="3178">
                  <c:v>29.261021999999997</c:v>
                </c:pt>
                <c:pt idx="3179">
                  <c:v>29.261021999999997</c:v>
                </c:pt>
                <c:pt idx="3180">
                  <c:v>29.261021999999997</c:v>
                </c:pt>
                <c:pt idx="3181">
                  <c:v>29.261021999999997</c:v>
                </c:pt>
                <c:pt idx="3182">
                  <c:v>29.261021999999997</c:v>
                </c:pt>
                <c:pt idx="3183">
                  <c:v>29.261021999999997</c:v>
                </c:pt>
                <c:pt idx="3184">
                  <c:v>29.261021999999997</c:v>
                </c:pt>
                <c:pt idx="3185">
                  <c:v>29.261021999999997</c:v>
                </c:pt>
                <c:pt idx="3186">
                  <c:v>29.015897658999997</c:v>
                </c:pt>
                <c:pt idx="3187">
                  <c:v>29.015897658999997</c:v>
                </c:pt>
                <c:pt idx="3188">
                  <c:v>29.015897658999997</c:v>
                </c:pt>
                <c:pt idx="3189">
                  <c:v>29.015897658999997</c:v>
                </c:pt>
                <c:pt idx="3190">
                  <c:v>29.015897658999997</c:v>
                </c:pt>
                <c:pt idx="3191">
                  <c:v>29.015897658999997</c:v>
                </c:pt>
                <c:pt idx="3192">
                  <c:v>29.015897658999997</c:v>
                </c:pt>
                <c:pt idx="3193">
                  <c:v>29.015897658999997</c:v>
                </c:pt>
                <c:pt idx="3194">
                  <c:v>29.015897658999997</c:v>
                </c:pt>
                <c:pt idx="3195">
                  <c:v>29.015897658999997</c:v>
                </c:pt>
                <c:pt idx="3196">
                  <c:v>29.015897658999997</c:v>
                </c:pt>
                <c:pt idx="3197">
                  <c:v>29.015897658999997</c:v>
                </c:pt>
                <c:pt idx="3198">
                  <c:v>29.015897658999997</c:v>
                </c:pt>
                <c:pt idx="3199">
                  <c:v>28.772719752</c:v>
                </c:pt>
                <c:pt idx="3200">
                  <c:v>28.772719752</c:v>
                </c:pt>
                <c:pt idx="3201">
                  <c:v>28.772719752</c:v>
                </c:pt>
                <c:pt idx="3202">
                  <c:v>28.772719752</c:v>
                </c:pt>
                <c:pt idx="3203">
                  <c:v>28.772719752</c:v>
                </c:pt>
                <c:pt idx="3204">
                  <c:v>28.772719752</c:v>
                </c:pt>
                <c:pt idx="3205">
                  <c:v>28.772719752</c:v>
                </c:pt>
                <c:pt idx="3206">
                  <c:v>28.772719752</c:v>
                </c:pt>
                <c:pt idx="3207">
                  <c:v>28.772719752</c:v>
                </c:pt>
                <c:pt idx="3208">
                  <c:v>28.772719752</c:v>
                </c:pt>
                <c:pt idx="3209">
                  <c:v>28.772719752</c:v>
                </c:pt>
                <c:pt idx="3210">
                  <c:v>28.772719752</c:v>
                </c:pt>
                <c:pt idx="3211">
                  <c:v>28.772719752</c:v>
                </c:pt>
                <c:pt idx="3212">
                  <c:v>28.772719752</c:v>
                </c:pt>
                <c:pt idx="3213">
                  <c:v>28.772719752</c:v>
                </c:pt>
                <c:pt idx="3214">
                  <c:v>28.772719752</c:v>
                </c:pt>
                <c:pt idx="3215">
                  <c:v>28.772719752</c:v>
                </c:pt>
                <c:pt idx="3216">
                  <c:v>28.772719752</c:v>
                </c:pt>
                <c:pt idx="3217">
                  <c:v>28.772719752</c:v>
                </c:pt>
                <c:pt idx="3218">
                  <c:v>28.772719752</c:v>
                </c:pt>
                <c:pt idx="3219">
                  <c:v>28.772719752</c:v>
                </c:pt>
                <c:pt idx="3220">
                  <c:v>28.772719752</c:v>
                </c:pt>
                <c:pt idx="3221">
                  <c:v>28.772719752</c:v>
                </c:pt>
                <c:pt idx="3222">
                  <c:v>28.772719752</c:v>
                </c:pt>
                <c:pt idx="3223">
                  <c:v>28.772719752</c:v>
                </c:pt>
                <c:pt idx="3224">
                  <c:v>28.772719752</c:v>
                </c:pt>
                <c:pt idx="3225">
                  <c:v>28.772719752</c:v>
                </c:pt>
                <c:pt idx="3226">
                  <c:v>28.772719752</c:v>
                </c:pt>
                <c:pt idx="3227">
                  <c:v>28.772719752</c:v>
                </c:pt>
                <c:pt idx="3228">
                  <c:v>28.772719752</c:v>
                </c:pt>
                <c:pt idx="3229">
                  <c:v>28.772719752</c:v>
                </c:pt>
                <c:pt idx="3230">
                  <c:v>28.772719752</c:v>
                </c:pt>
                <c:pt idx="3231">
                  <c:v>28.772719752</c:v>
                </c:pt>
                <c:pt idx="3232">
                  <c:v>28.772719752</c:v>
                </c:pt>
                <c:pt idx="3233">
                  <c:v>28.772719752</c:v>
                </c:pt>
                <c:pt idx="3234">
                  <c:v>28.772719752</c:v>
                </c:pt>
                <c:pt idx="3235">
                  <c:v>28.772719752</c:v>
                </c:pt>
                <c:pt idx="3236">
                  <c:v>28.772719752</c:v>
                </c:pt>
                <c:pt idx="3237">
                  <c:v>28.772719752</c:v>
                </c:pt>
                <c:pt idx="3238">
                  <c:v>28.772719752</c:v>
                </c:pt>
                <c:pt idx="3239">
                  <c:v>28.772719752</c:v>
                </c:pt>
                <c:pt idx="3240">
                  <c:v>28.772719752</c:v>
                </c:pt>
                <c:pt idx="3241">
                  <c:v>28.772719752</c:v>
                </c:pt>
                <c:pt idx="3242">
                  <c:v>28.772719752</c:v>
                </c:pt>
                <c:pt idx="3243">
                  <c:v>28.772719752</c:v>
                </c:pt>
                <c:pt idx="3244">
                  <c:v>28.772719752</c:v>
                </c:pt>
                <c:pt idx="3245">
                  <c:v>28.772719752</c:v>
                </c:pt>
                <c:pt idx="3246">
                  <c:v>28.772719752</c:v>
                </c:pt>
                <c:pt idx="3247">
                  <c:v>28.772719752</c:v>
                </c:pt>
                <c:pt idx="3248">
                  <c:v>28.772719752</c:v>
                </c:pt>
                <c:pt idx="3249">
                  <c:v>28.772719752</c:v>
                </c:pt>
                <c:pt idx="3250">
                  <c:v>28.772719752</c:v>
                </c:pt>
                <c:pt idx="3251">
                  <c:v>28.772719752</c:v>
                </c:pt>
                <c:pt idx="3252">
                  <c:v>28.772719752</c:v>
                </c:pt>
                <c:pt idx="3253">
                  <c:v>28.772719752</c:v>
                </c:pt>
                <c:pt idx="3254">
                  <c:v>28.772719752</c:v>
                </c:pt>
                <c:pt idx="3255">
                  <c:v>28.772719752</c:v>
                </c:pt>
                <c:pt idx="3256">
                  <c:v>28.772719752</c:v>
                </c:pt>
                <c:pt idx="3257">
                  <c:v>28.772719752</c:v>
                </c:pt>
                <c:pt idx="3258">
                  <c:v>28.772719752</c:v>
                </c:pt>
                <c:pt idx="3259">
                  <c:v>28.772719752</c:v>
                </c:pt>
                <c:pt idx="3260">
                  <c:v>28.772719752</c:v>
                </c:pt>
                <c:pt idx="3261">
                  <c:v>28.772719752</c:v>
                </c:pt>
                <c:pt idx="3262">
                  <c:v>28.772719752</c:v>
                </c:pt>
                <c:pt idx="3263">
                  <c:v>28.772719752</c:v>
                </c:pt>
                <c:pt idx="3264">
                  <c:v>28.772719752</c:v>
                </c:pt>
                <c:pt idx="3265">
                  <c:v>28.531479752999999</c:v>
                </c:pt>
                <c:pt idx="3266">
                  <c:v>28.531479752999999</c:v>
                </c:pt>
                <c:pt idx="3267">
                  <c:v>28.531479752999999</c:v>
                </c:pt>
                <c:pt idx="3268">
                  <c:v>28.531479752999999</c:v>
                </c:pt>
                <c:pt idx="3269">
                  <c:v>28.531479752999999</c:v>
                </c:pt>
                <c:pt idx="3270">
                  <c:v>28.531479752999999</c:v>
                </c:pt>
                <c:pt idx="3271">
                  <c:v>28.531479752999999</c:v>
                </c:pt>
                <c:pt idx="3272">
                  <c:v>28.531479752999999</c:v>
                </c:pt>
                <c:pt idx="3273">
                  <c:v>28.531479752999999</c:v>
                </c:pt>
                <c:pt idx="3274">
                  <c:v>28.531479752999999</c:v>
                </c:pt>
                <c:pt idx="3275">
                  <c:v>28.531479752999999</c:v>
                </c:pt>
                <c:pt idx="3276">
                  <c:v>28.531479752999999</c:v>
                </c:pt>
                <c:pt idx="3277">
                  <c:v>28.531479752999999</c:v>
                </c:pt>
                <c:pt idx="3278">
                  <c:v>28.531479752999999</c:v>
                </c:pt>
                <c:pt idx="3279">
                  <c:v>28.531479752999999</c:v>
                </c:pt>
                <c:pt idx="3280">
                  <c:v>28.531479752999999</c:v>
                </c:pt>
                <c:pt idx="3281">
                  <c:v>28.531479752999999</c:v>
                </c:pt>
                <c:pt idx="3282">
                  <c:v>28.531479752999999</c:v>
                </c:pt>
                <c:pt idx="3283">
                  <c:v>28.292169136000002</c:v>
                </c:pt>
                <c:pt idx="3284">
                  <c:v>28.292169136000002</c:v>
                </c:pt>
                <c:pt idx="3285">
                  <c:v>28.292169136000002</c:v>
                </c:pt>
                <c:pt idx="3286">
                  <c:v>28.292169136000002</c:v>
                </c:pt>
                <c:pt idx="3287">
                  <c:v>28.292169136000002</c:v>
                </c:pt>
                <c:pt idx="3288">
                  <c:v>28.292169136000002</c:v>
                </c:pt>
                <c:pt idx="3289">
                  <c:v>28.292169136000002</c:v>
                </c:pt>
                <c:pt idx="3290">
                  <c:v>28.292169136000002</c:v>
                </c:pt>
                <c:pt idx="3291">
                  <c:v>28.292169136000002</c:v>
                </c:pt>
                <c:pt idx="3292">
                  <c:v>28.292169136000002</c:v>
                </c:pt>
                <c:pt idx="3293">
                  <c:v>28.292169136000002</c:v>
                </c:pt>
                <c:pt idx="3294">
                  <c:v>28.292169136000002</c:v>
                </c:pt>
                <c:pt idx="3295">
                  <c:v>28.292169136000002</c:v>
                </c:pt>
                <c:pt idx="3296">
                  <c:v>28.292169136000002</c:v>
                </c:pt>
                <c:pt idx="3297">
                  <c:v>28.292169136000002</c:v>
                </c:pt>
                <c:pt idx="3298">
                  <c:v>28.054779374999999</c:v>
                </c:pt>
                <c:pt idx="3299">
                  <c:v>28.054779374999999</c:v>
                </c:pt>
                <c:pt idx="3300">
                  <c:v>28.054779374999999</c:v>
                </c:pt>
                <c:pt idx="3301">
                  <c:v>28.054779374999999</c:v>
                </c:pt>
                <c:pt idx="3302">
                  <c:v>28.054779374999999</c:v>
                </c:pt>
                <c:pt idx="3303">
                  <c:v>28.054779374999999</c:v>
                </c:pt>
                <c:pt idx="3304">
                  <c:v>28.054779374999999</c:v>
                </c:pt>
                <c:pt idx="3305">
                  <c:v>28.054779374999999</c:v>
                </c:pt>
                <c:pt idx="3306">
                  <c:v>28.054779374999999</c:v>
                </c:pt>
                <c:pt idx="3307">
                  <c:v>28.054779374999999</c:v>
                </c:pt>
                <c:pt idx="3308">
                  <c:v>28.054779374999999</c:v>
                </c:pt>
                <c:pt idx="3309">
                  <c:v>28.054779374999999</c:v>
                </c:pt>
                <c:pt idx="3310">
                  <c:v>28.054779374999999</c:v>
                </c:pt>
                <c:pt idx="3311">
                  <c:v>28.054779374999999</c:v>
                </c:pt>
                <c:pt idx="3312">
                  <c:v>28.054779374999999</c:v>
                </c:pt>
                <c:pt idx="3313">
                  <c:v>27.819301943999999</c:v>
                </c:pt>
                <c:pt idx="3314">
                  <c:v>27.819301943999999</c:v>
                </c:pt>
                <c:pt idx="3315">
                  <c:v>27.819301943999999</c:v>
                </c:pt>
                <c:pt idx="3316">
                  <c:v>27.819301943999999</c:v>
                </c:pt>
                <c:pt idx="3317">
                  <c:v>27.819301943999999</c:v>
                </c:pt>
                <c:pt idx="3318">
                  <c:v>27.819301943999999</c:v>
                </c:pt>
                <c:pt idx="3319">
                  <c:v>27.819301943999999</c:v>
                </c:pt>
                <c:pt idx="3320">
                  <c:v>27.819301943999999</c:v>
                </c:pt>
                <c:pt idx="3321">
                  <c:v>27.819301943999999</c:v>
                </c:pt>
                <c:pt idx="3322">
                  <c:v>27.819301943999999</c:v>
                </c:pt>
                <c:pt idx="3323">
                  <c:v>27.819301943999999</c:v>
                </c:pt>
                <c:pt idx="3324">
                  <c:v>27.819301943999999</c:v>
                </c:pt>
                <c:pt idx="3325">
                  <c:v>27.819301943999999</c:v>
                </c:pt>
                <c:pt idx="3326">
                  <c:v>27.585728317000001</c:v>
                </c:pt>
                <c:pt idx="3327">
                  <c:v>27.585728317000001</c:v>
                </c:pt>
                <c:pt idx="3328">
                  <c:v>27.585728317000001</c:v>
                </c:pt>
                <c:pt idx="3329">
                  <c:v>27.585728317000001</c:v>
                </c:pt>
                <c:pt idx="3330">
                  <c:v>27.585728317000001</c:v>
                </c:pt>
                <c:pt idx="3331">
                  <c:v>27.585728317000001</c:v>
                </c:pt>
                <c:pt idx="3332">
                  <c:v>27.585728317000001</c:v>
                </c:pt>
                <c:pt idx="3333">
                  <c:v>27.585728317000001</c:v>
                </c:pt>
                <c:pt idx="3334">
                  <c:v>27.585728317000001</c:v>
                </c:pt>
                <c:pt idx="3335">
                  <c:v>27.585728317000001</c:v>
                </c:pt>
                <c:pt idx="3336">
                  <c:v>27.585728317000001</c:v>
                </c:pt>
                <c:pt idx="3337">
                  <c:v>27.585728317000001</c:v>
                </c:pt>
                <c:pt idx="3338">
                  <c:v>27.354049967999998</c:v>
                </c:pt>
                <c:pt idx="3339">
                  <c:v>27.354049967999998</c:v>
                </c:pt>
                <c:pt idx="3340">
                  <c:v>27.354049967999998</c:v>
                </c:pt>
                <c:pt idx="3341">
                  <c:v>27.354049967999998</c:v>
                </c:pt>
                <c:pt idx="3342">
                  <c:v>27.354049967999998</c:v>
                </c:pt>
                <c:pt idx="3343">
                  <c:v>27.354049967999998</c:v>
                </c:pt>
                <c:pt idx="3344">
                  <c:v>27.354049967999998</c:v>
                </c:pt>
                <c:pt idx="3345">
                  <c:v>27.354049967999998</c:v>
                </c:pt>
                <c:pt idx="3346">
                  <c:v>27.354049967999998</c:v>
                </c:pt>
                <c:pt idx="3347">
                  <c:v>27.354049967999998</c:v>
                </c:pt>
                <c:pt idx="3348">
                  <c:v>27.354049967999998</c:v>
                </c:pt>
                <c:pt idx="3349">
                  <c:v>27.354049967999998</c:v>
                </c:pt>
                <c:pt idx="3350">
                  <c:v>27.354049967999998</c:v>
                </c:pt>
                <c:pt idx="3351">
                  <c:v>27.354049967999998</c:v>
                </c:pt>
                <c:pt idx="3352">
                  <c:v>27.354049967999998</c:v>
                </c:pt>
                <c:pt idx="3353">
                  <c:v>27.354049967999998</c:v>
                </c:pt>
                <c:pt idx="3354">
                  <c:v>27.354049967999998</c:v>
                </c:pt>
                <c:pt idx="3355">
                  <c:v>27.354049967999998</c:v>
                </c:pt>
                <c:pt idx="3356">
                  <c:v>27.354049967999998</c:v>
                </c:pt>
                <c:pt idx="3357">
                  <c:v>27.354049967999998</c:v>
                </c:pt>
                <c:pt idx="3358">
                  <c:v>27.354049967999998</c:v>
                </c:pt>
                <c:pt idx="3359">
                  <c:v>27.354049967999998</c:v>
                </c:pt>
                <c:pt idx="3360">
                  <c:v>27.354049967999998</c:v>
                </c:pt>
                <c:pt idx="3361">
                  <c:v>27.354049967999998</c:v>
                </c:pt>
                <c:pt idx="3362">
                  <c:v>27.354049967999998</c:v>
                </c:pt>
                <c:pt idx="3363">
                  <c:v>27.354049967999998</c:v>
                </c:pt>
                <c:pt idx="3364">
                  <c:v>27.354049967999998</c:v>
                </c:pt>
                <c:pt idx="3365">
                  <c:v>27.354049967999998</c:v>
                </c:pt>
                <c:pt idx="3366">
                  <c:v>27.354049967999998</c:v>
                </c:pt>
                <c:pt idx="3367">
                  <c:v>27.354049967999998</c:v>
                </c:pt>
                <c:pt idx="3368">
                  <c:v>27.354049967999998</c:v>
                </c:pt>
                <c:pt idx="3369">
                  <c:v>27.354049967999998</c:v>
                </c:pt>
                <c:pt idx="3370">
                  <c:v>27.354049967999998</c:v>
                </c:pt>
                <c:pt idx="3371">
                  <c:v>27.354049967999998</c:v>
                </c:pt>
                <c:pt idx="3372">
                  <c:v>27.354049967999998</c:v>
                </c:pt>
                <c:pt idx="3373">
                  <c:v>27.354049967999998</c:v>
                </c:pt>
                <c:pt idx="3374">
                  <c:v>27.354049967999998</c:v>
                </c:pt>
                <c:pt idx="3375">
                  <c:v>27.354049967999998</c:v>
                </c:pt>
                <c:pt idx="3376">
                  <c:v>27.354049967999998</c:v>
                </c:pt>
                <c:pt idx="3377">
                  <c:v>27.354049967999998</c:v>
                </c:pt>
                <c:pt idx="3378">
                  <c:v>27.354049967999998</c:v>
                </c:pt>
                <c:pt idx="3379">
                  <c:v>27.354049967999998</c:v>
                </c:pt>
                <c:pt idx="3380">
                  <c:v>27.354049967999998</c:v>
                </c:pt>
                <c:pt idx="3381">
                  <c:v>27.354049967999998</c:v>
                </c:pt>
                <c:pt idx="3382">
                  <c:v>27.354049967999998</c:v>
                </c:pt>
                <c:pt idx="3383">
                  <c:v>27.354049967999998</c:v>
                </c:pt>
                <c:pt idx="3384">
                  <c:v>27.354049967999998</c:v>
                </c:pt>
                <c:pt idx="3385">
                  <c:v>27.354049967999998</c:v>
                </c:pt>
                <c:pt idx="3386">
                  <c:v>27.354049967999998</c:v>
                </c:pt>
                <c:pt idx="3387">
                  <c:v>27.354049967999998</c:v>
                </c:pt>
                <c:pt idx="3388">
                  <c:v>27.354049967999998</c:v>
                </c:pt>
                <c:pt idx="3389">
                  <c:v>27.354049967999998</c:v>
                </c:pt>
                <c:pt idx="3390">
                  <c:v>27.354049967999998</c:v>
                </c:pt>
                <c:pt idx="3391">
                  <c:v>27.354049967999998</c:v>
                </c:pt>
                <c:pt idx="3392">
                  <c:v>27.354049967999998</c:v>
                </c:pt>
                <c:pt idx="3393">
                  <c:v>27.354049967999998</c:v>
                </c:pt>
                <c:pt idx="3394">
                  <c:v>27.124258371000003</c:v>
                </c:pt>
                <c:pt idx="3395">
                  <c:v>27.124258371000003</c:v>
                </c:pt>
                <c:pt idx="3396">
                  <c:v>27.124258371000003</c:v>
                </c:pt>
                <c:pt idx="3397">
                  <c:v>27.124258371000003</c:v>
                </c:pt>
                <c:pt idx="3398">
                  <c:v>27.124258371000003</c:v>
                </c:pt>
                <c:pt idx="3399">
                  <c:v>27.124258371000003</c:v>
                </c:pt>
                <c:pt idx="3400">
                  <c:v>27.124258371000003</c:v>
                </c:pt>
                <c:pt idx="3401">
                  <c:v>27.124258371000003</c:v>
                </c:pt>
                <c:pt idx="3402">
                  <c:v>27.124258371000003</c:v>
                </c:pt>
                <c:pt idx="3403">
                  <c:v>27.124258371000003</c:v>
                </c:pt>
                <c:pt idx="3404">
                  <c:v>26.896345</c:v>
                </c:pt>
                <c:pt idx="3405">
                  <c:v>26.896345</c:v>
                </c:pt>
                <c:pt idx="3406">
                  <c:v>26.896345</c:v>
                </c:pt>
                <c:pt idx="3407">
                  <c:v>26.896345</c:v>
                </c:pt>
                <c:pt idx="3408">
                  <c:v>26.896345</c:v>
                </c:pt>
                <c:pt idx="3409">
                  <c:v>26.896345</c:v>
                </c:pt>
                <c:pt idx="3410">
                  <c:v>26.896345</c:v>
                </c:pt>
                <c:pt idx="3411">
                  <c:v>26.896345</c:v>
                </c:pt>
                <c:pt idx="3412">
                  <c:v>26.896345</c:v>
                </c:pt>
                <c:pt idx="3413">
                  <c:v>26.896345</c:v>
                </c:pt>
                <c:pt idx="3414">
                  <c:v>26.896345</c:v>
                </c:pt>
                <c:pt idx="3415">
                  <c:v>26.896345</c:v>
                </c:pt>
                <c:pt idx="3416">
                  <c:v>26.896345</c:v>
                </c:pt>
                <c:pt idx="3417">
                  <c:v>26.670301328999997</c:v>
                </c:pt>
                <c:pt idx="3418">
                  <c:v>26.670301328999997</c:v>
                </c:pt>
                <c:pt idx="3419">
                  <c:v>26.670301328999997</c:v>
                </c:pt>
                <c:pt idx="3420">
                  <c:v>26.670301328999997</c:v>
                </c:pt>
                <c:pt idx="3421">
                  <c:v>26.670301328999997</c:v>
                </c:pt>
                <c:pt idx="3422">
                  <c:v>26.670301328999997</c:v>
                </c:pt>
                <c:pt idx="3423">
                  <c:v>26.670301328999997</c:v>
                </c:pt>
                <c:pt idx="3424">
                  <c:v>26.670301328999997</c:v>
                </c:pt>
                <c:pt idx="3425">
                  <c:v>26.670301328999997</c:v>
                </c:pt>
                <c:pt idx="3426">
                  <c:v>26.670301328999997</c:v>
                </c:pt>
                <c:pt idx="3427">
                  <c:v>26.446118832</c:v>
                </c:pt>
                <c:pt idx="3428">
                  <c:v>26.446118832</c:v>
                </c:pt>
                <c:pt idx="3429">
                  <c:v>26.446118832</c:v>
                </c:pt>
                <c:pt idx="3430">
                  <c:v>26.446118832</c:v>
                </c:pt>
                <c:pt idx="3431">
                  <c:v>26.446118832</c:v>
                </c:pt>
                <c:pt idx="3432">
                  <c:v>26.446118832</c:v>
                </c:pt>
                <c:pt idx="3433">
                  <c:v>26.446118832</c:v>
                </c:pt>
                <c:pt idx="3434">
                  <c:v>26.446118832</c:v>
                </c:pt>
                <c:pt idx="3435">
                  <c:v>26.446118832</c:v>
                </c:pt>
                <c:pt idx="3436">
                  <c:v>26.446118832</c:v>
                </c:pt>
                <c:pt idx="3437">
                  <c:v>26.446118832</c:v>
                </c:pt>
                <c:pt idx="3438">
                  <c:v>26.223788982999999</c:v>
                </c:pt>
                <c:pt idx="3439">
                  <c:v>26.223788982999999</c:v>
                </c:pt>
                <c:pt idx="3440">
                  <c:v>26.223788982999999</c:v>
                </c:pt>
                <c:pt idx="3441">
                  <c:v>26.223788982999999</c:v>
                </c:pt>
                <c:pt idx="3442">
                  <c:v>26.223788982999999</c:v>
                </c:pt>
                <c:pt idx="3443">
                  <c:v>26.223788982999999</c:v>
                </c:pt>
                <c:pt idx="3444">
                  <c:v>26.223788982999999</c:v>
                </c:pt>
                <c:pt idx="3445">
                  <c:v>26.223788982999999</c:v>
                </c:pt>
                <c:pt idx="3446">
                  <c:v>26.223788982999999</c:v>
                </c:pt>
                <c:pt idx="3447">
                  <c:v>26.223788982999999</c:v>
                </c:pt>
                <c:pt idx="3448">
                  <c:v>26.223788982999999</c:v>
                </c:pt>
                <c:pt idx="3449">
                  <c:v>26.223788982999999</c:v>
                </c:pt>
                <c:pt idx="3450">
                  <c:v>26.223788982999999</c:v>
                </c:pt>
                <c:pt idx="3451">
                  <c:v>26.223788982999999</c:v>
                </c:pt>
                <c:pt idx="3452">
                  <c:v>26.223788982999999</c:v>
                </c:pt>
                <c:pt idx="3453">
                  <c:v>26.223788982999999</c:v>
                </c:pt>
                <c:pt idx="3454">
                  <c:v>26.223788982999999</c:v>
                </c:pt>
                <c:pt idx="3455">
                  <c:v>26.223788982999999</c:v>
                </c:pt>
                <c:pt idx="3456">
                  <c:v>26.223788982999999</c:v>
                </c:pt>
                <c:pt idx="3457">
                  <c:v>26.223788982999999</c:v>
                </c:pt>
                <c:pt idx="3458">
                  <c:v>26.223788982999999</c:v>
                </c:pt>
                <c:pt idx="3459">
                  <c:v>26.223788982999999</c:v>
                </c:pt>
                <c:pt idx="3460">
                  <c:v>26.223788982999999</c:v>
                </c:pt>
                <c:pt idx="3461">
                  <c:v>26.223788982999999</c:v>
                </c:pt>
                <c:pt idx="3462">
                  <c:v>26.223788982999999</c:v>
                </c:pt>
                <c:pt idx="3463">
                  <c:v>26.223788982999999</c:v>
                </c:pt>
                <c:pt idx="3464">
                  <c:v>26.223788982999999</c:v>
                </c:pt>
                <c:pt idx="3465">
                  <c:v>26.223788982999999</c:v>
                </c:pt>
                <c:pt idx="3466">
                  <c:v>26.223788982999999</c:v>
                </c:pt>
                <c:pt idx="3467">
                  <c:v>26.223788982999999</c:v>
                </c:pt>
                <c:pt idx="3468">
                  <c:v>26.223788982999999</c:v>
                </c:pt>
                <c:pt idx="3469">
                  <c:v>26.223788982999999</c:v>
                </c:pt>
                <c:pt idx="3470">
                  <c:v>26.223788982999999</c:v>
                </c:pt>
                <c:pt idx="3471">
                  <c:v>26.223788982999999</c:v>
                </c:pt>
                <c:pt idx="3472">
                  <c:v>26.223788982999999</c:v>
                </c:pt>
                <c:pt idx="3473">
                  <c:v>26.223788982999999</c:v>
                </c:pt>
                <c:pt idx="3474">
                  <c:v>26.223788982999999</c:v>
                </c:pt>
                <c:pt idx="3475">
                  <c:v>26.223788982999999</c:v>
                </c:pt>
                <c:pt idx="3476">
                  <c:v>26.223788982999999</c:v>
                </c:pt>
                <c:pt idx="3477">
                  <c:v>26.223788982999999</c:v>
                </c:pt>
                <c:pt idx="3478">
                  <c:v>26.223788982999999</c:v>
                </c:pt>
                <c:pt idx="3479">
                  <c:v>26.223788982999999</c:v>
                </c:pt>
                <c:pt idx="3480">
                  <c:v>26.223788982999999</c:v>
                </c:pt>
                <c:pt idx="3481">
                  <c:v>26.223788982999999</c:v>
                </c:pt>
                <c:pt idx="3482">
                  <c:v>26.223788982999999</c:v>
                </c:pt>
                <c:pt idx="3483">
                  <c:v>26.223788982999999</c:v>
                </c:pt>
                <c:pt idx="3484">
                  <c:v>26.223788982999999</c:v>
                </c:pt>
                <c:pt idx="3485">
                  <c:v>26.223788982999999</c:v>
                </c:pt>
                <c:pt idx="3486">
                  <c:v>26.223788982999999</c:v>
                </c:pt>
                <c:pt idx="3487">
                  <c:v>26.223788982999999</c:v>
                </c:pt>
                <c:pt idx="3488">
                  <c:v>26.223788982999999</c:v>
                </c:pt>
                <c:pt idx="3489">
                  <c:v>26.223788982999999</c:v>
                </c:pt>
                <c:pt idx="3490">
                  <c:v>26.223788982999999</c:v>
                </c:pt>
                <c:pt idx="3491">
                  <c:v>26.223788982999999</c:v>
                </c:pt>
                <c:pt idx="3492">
                  <c:v>26.223788982999999</c:v>
                </c:pt>
                <c:pt idx="3493">
                  <c:v>26.223788982999999</c:v>
                </c:pt>
                <c:pt idx="3494">
                  <c:v>26.223788982999999</c:v>
                </c:pt>
                <c:pt idx="3495">
                  <c:v>26.223788982999999</c:v>
                </c:pt>
                <c:pt idx="3496">
                  <c:v>26.223788982999999</c:v>
                </c:pt>
                <c:pt idx="3497">
                  <c:v>26.223788982999999</c:v>
                </c:pt>
                <c:pt idx="3498">
                  <c:v>26.223788982999999</c:v>
                </c:pt>
                <c:pt idx="3499">
                  <c:v>26.223788982999999</c:v>
                </c:pt>
                <c:pt idx="3500">
                  <c:v>26.223788982999999</c:v>
                </c:pt>
                <c:pt idx="3501">
                  <c:v>26.223788982999999</c:v>
                </c:pt>
                <c:pt idx="3502">
                  <c:v>26.223788982999999</c:v>
                </c:pt>
                <c:pt idx="3503">
                  <c:v>26.223788982999999</c:v>
                </c:pt>
                <c:pt idx="3504">
                  <c:v>26.223788982999999</c:v>
                </c:pt>
                <c:pt idx="3505">
                  <c:v>26.223788982999999</c:v>
                </c:pt>
                <c:pt idx="3506">
                  <c:v>26.223788982999999</c:v>
                </c:pt>
                <c:pt idx="3507">
                  <c:v>26.223788982999999</c:v>
                </c:pt>
                <c:pt idx="3508">
                  <c:v>26.223788982999999</c:v>
                </c:pt>
                <c:pt idx="3509">
                  <c:v>26.223788982999999</c:v>
                </c:pt>
                <c:pt idx="3510">
                  <c:v>26.003303256000002</c:v>
                </c:pt>
                <c:pt idx="3511">
                  <c:v>26.003303256000002</c:v>
                </c:pt>
                <c:pt idx="3512">
                  <c:v>26.003303256000002</c:v>
                </c:pt>
                <c:pt idx="3513">
                  <c:v>26.003303256000002</c:v>
                </c:pt>
                <c:pt idx="3514">
                  <c:v>26.003303256000002</c:v>
                </c:pt>
                <c:pt idx="3515">
                  <c:v>26.003303256000002</c:v>
                </c:pt>
                <c:pt idx="3516">
                  <c:v>26.003303256000002</c:v>
                </c:pt>
                <c:pt idx="3517">
                  <c:v>26.003303256000002</c:v>
                </c:pt>
                <c:pt idx="3518">
                  <c:v>26.003303256000002</c:v>
                </c:pt>
                <c:pt idx="3519">
                  <c:v>26.003303256000002</c:v>
                </c:pt>
                <c:pt idx="3520">
                  <c:v>26.003303256000002</c:v>
                </c:pt>
                <c:pt idx="3521">
                  <c:v>26.003303256000002</c:v>
                </c:pt>
                <c:pt idx="3522">
                  <c:v>26.003303256000002</c:v>
                </c:pt>
                <c:pt idx="3523">
                  <c:v>26.003303256000002</c:v>
                </c:pt>
                <c:pt idx="3524">
                  <c:v>25.784653124999998</c:v>
                </c:pt>
                <c:pt idx="3525">
                  <c:v>25.784653124999998</c:v>
                </c:pt>
                <c:pt idx="3526">
                  <c:v>25.784653124999998</c:v>
                </c:pt>
                <c:pt idx="3527">
                  <c:v>25.784653124999998</c:v>
                </c:pt>
                <c:pt idx="3528">
                  <c:v>25.784653124999998</c:v>
                </c:pt>
                <c:pt idx="3529">
                  <c:v>25.567830063999999</c:v>
                </c:pt>
                <c:pt idx="3530">
                  <c:v>25.567830063999999</c:v>
                </c:pt>
                <c:pt idx="3531">
                  <c:v>25.567830063999999</c:v>
                </c:pt>
                <c:pt idx="3532">
                  <c:v>25.567830063999999</c:v>
                </c:pt>
                <c:pt idx="3533">
                  <c:v>25.567830063999999</c:v>
                </c:pt>
                <c:pt idx="3534">
                  <c:v>25.567830063999999</c:v>
                </c:pt>
                <c:pt idx="3535">
                  <c:v>25.567830063999999</c:v>
                </c:pt>
                <c:pt idx="3536">
                  <c:v>25.567830063999999</c:v>
                </c:pt>
                <c:pt idx="3537">
                  <c:v>25.352825547000002</c:v>
                </c:pt>
                <c:pt idx="3538">
                  <c:v>25.352825547000002</c:v>
                </c:pt>
                <c:pt idx="3539">
                  <c:v>25.352825547000002</c:v>
                </c:pt>
                <c:pt idx="3540">
                  <c:v>25.352825547000002</c:v>
                </c:pt>
                <c:pt idx="3541">
                  <c:v>25.352825547000002</c:v>
                </c:pt>
                <c:pt idx="3542">
                  <c:v>25.139631047999998</c:v>
                </c:pt>
                <c:pt idx="3543">
                  <c:v>25.139631047999998</c:v>
                </c:pt>
                <c:pt idx="3544">
                  <c:v>25.139631047999998</c:v>
                </c:pt>
                <c:pt idx="3545">
                  <c:v>25.139631047999998</c:v>
                </c:pt>
                <c:pt idx="3546">
                  <c:v>25.139631047999998</c:v>
                </c:pt>
                <c:pt idx="3547">
                  <c:v>25.139631047999998</c:v>
                </c:pt>
                <c:pt idx="3548">
                  <c:v>25.139631047999998</c:v>
                </c:pt>
                <c:pt idx="3549">
                  <c:v>25.139631047999998</c:v>
                </c:pt>
                <c:pt idx="3550">
                  <c:v>24.928238041</c:v>
                </c:pt>
                <c:pt idx="3551">
                  <c:v>24.928238041</c:v>
                </c:pt>
                <c:pt idx="3552">
                  <c:v>24.928238041</c:v>
                </c:pt>
                <c:pt idx="3553">
                  <c:v>24.928238041</c:v>
                </c:pt>
                <c:pt idx="3554">
                  <c:v>24.928238041</c:v>
                </c:pt>
                <c:pt idx="3555">
                  <c:v>24.928238041</c:v>
                </c:pt>
                <c:pt idx="3556">
                  <c:v>24.928238041</c:v>
                </c:pt>
                <c:pt idx="3557">
                  <c:v>24.928238041</c:v>
                </c:pt>
                <c:pt idx="3558">
                  <c:v>24.928238041</c:v>
                </c:pt>
                <c:pt idx="3559">
                  <c:v>24.928238041</c:v>
                </c:pt>
                <c:pt idx="3560">
                  <c:v>24.928238041</c:v>
                </c:pt>
                <c:pt idx="3561">
                  <c:v>24.928238041</c:v>
                </c:pt>
                <c:pt idx="3562">
                  <c:v>24.928238041</c:v>
                </c:pt>
                <c:pt idx="3563">
                  <c:v>24.928238041</c:v>
                </c:pt>
                <c:pt idx="3564">
                  <c:v>24.928238041</c:v>
                </c:pt>
                <c:pt idx="3565">
                  <c:v>24.928238041</c:v>
                </c:pt>
                <c:pt idx="3566">
                  <c:v>24.928238041</c:v>
                </c:pt>
                <c:pt idx="3567">
                  <c:v>24.928238041</c:v>
                </c:pt>
                <c:pt idx="3568">
                  <c:v>24.928238041</c:v>
                </c:pt>
                <c:pt idx="3569">
                  <c:v>24.928238041</c:v>
                </c:pt>
                <c:pt idx="3570">
                  <c:v>24.928238041</c:v>
                </c:pt>
                <c:pt idx="3571">
                  <c:v>24.928238041</c:v>
                </c:pt>
                <c:pt idx="3572">
                  <c:v>24.928238041</c:v>
                </c:pt>
                <c:pt idx="3573">
                  <c:v>24.928238041</c:v>
                </c:pt>
                <c:pt idx="3574">
                  <c:v>24.928238041</c:v>
                </c:pt>
                <c:pt idx="3575">
                  <c:v>24.928238041</c:v>
                </c:pt>
                <c:pt idx="3576">
                  <c:v>24.928238041</c:v>
                </c:pt>
                <c:pt idx="3577">
                  <c:v>24.928238041</c:v>
                </c:pt>
                <c:pt idx="3578">
                  <c:v>24.928238041</c:v>
                </c:pt>
                <c:pt idx="3579">
                  <c:v>24.928238041</c:v>
                </c:pt>
                <c:pt idx="3580">
                  <c:v>24.928238041</c:v>
                </c:pt>
                <c:pt idx="3581">
                  <c:v>24.928238041</c:v>
                </c:pt>
                <c:pt idx="3582">
                  <c:v>24.928238041</c:v>
                </c:pt>
                <c:pt idx="3583">
                  <c:v>24.928238041</c:v>
                </c:pt>
                <c:pt idx="3584">
                  <c:v>24.928238041</c:v>
                </c:pt>
                <c:pt idx="3585">
                  <c:v>24.928238041</c:v>
                </c:pt>
                <c:pt idx="3586">
                  <c:v>24.928238041</c:v>
                </c:pt>
                <c:pt idx="3587">
                  <c:v>24.928238041</c:v>
                </c:pt>
                <c:pt idx="3588">
                  <c:v>24.928238041</c:v>
                </c:pt>
                <c:pt idx="3589">
                  <c:v>24.928238041</c:v>
                </c:pt>
                <c:pt idx="3590">
                  <c:v>24.928238041</c:v>
                </c:pt>
                <c:pt idx="3591">
                  <c:v>24.928238041</c:v>
                </c:pt>
                <c:pt idx="3592">
                  <c:v>24.928238041</c:v>
                </c:pt>
                <c:pt idx="3593">
                  <c:v>24.928238041</c:v>
                </c:pt>
                <c:pt idx="3594">
                  <c:v>24.928238041</c:v>
                </c:pt>
                <c:pt idx="3595">
                  <c:v>24.928238041</c:v>
                </c:pt>
                <c:pt idx="3596">
                  <c:v>24.928238041</c:v>
                </c:pt>
                <c:pt idx="3597">
                  <c:v>24.928238041</c:v>
                </c:pt>
                <c:pt idx="3598">
                  <c:v>24.928238041</c:v>
                </c:pt>
                <c:pt idx="3599">
                  <c:v>24.928238041</c:v>
                </c:pt>
                <c:pt idx="3600">
                  <c:v>24.928238041</c:v>
                </c:pt>
                <c:pt idx="3601">
                  <c:v>24.928238041</c:v>
                </c:pt>
                <c:pt idx="3602">
                  <c:v>24.928238041</c:v>
                </c:pt>
                <c:pt idx="3603">
                  <c:v>24.928238041</c:v>
                </c:pt>
                <c:pt idx="3604">
                  <c:v>24.928238041</c:v>
                </c:pt>
                <c:pt idx="3605">
                  <c:v>24.928238041</c:v>
                </c:pt>
                <c:pt idx="3606">
                  <c:v>24.928238041</c:v>
                </c:pt>
                <c:pt idx="3607">
                  <c:v>24.928238041</c:v>
                </c:pt>
                <c:pt idx="3608">
                  <c:v>24.928238041</c:v>
                </c:pt>
                <c:pt idx="3609">
                  <c:v>24.928238041</c:v>
                </c:pt>
                <c:pt idx="3610">
                  <c:v>24.928238041</c:v>
                </c:pt>
                <c:pt idx="3611">
                  <c:v>24.928238041</c:v>
                </c:pt>
                <c:pt idx="3612">
                  <c:v>24.928238041</c:v>
                </c:pt>
                <c:pt idx="3613">
                  <c:v>24.928238041</c:v>
                </c:pt>
                <c:pt idx="3614">
                  <c:v>24.928238041</c:v>
                </c:pt>
                <c:pt idx="3615">
                  <c:v>24.928238041</c:v>
                </c:pt>
                <c:pt idx="3616">
                  <c:v>24.928238041</c:v>
                </c:pt>
                <c:pt idx="3617">
                  <c:v>24.928238041</c:v>
                </c:pt>
                <c:pt idx="3618">
                  <c:v>24.928238041</c:v>
                </c:pt>
                <c:pt idx="3619">
                  <c:v>24.928238041</c:v>
                </c:pt>
                <c:pt idx="3620">
                  <c:v>24.928238041</c:v>
                </c:pt>
                <c:pt idx="3621">
                  <c:v>24.928238041</c:v>
                </c:pt>
                <c:pt idx="3622">
                  <c:v>24.928238041</c:v>
                </c:pt>
                <c:pt idx="3623">
                  <c:v>24.928238041</c:v>
                </c:pt>
                <c:pt idx="3624">
                  <c:v>24.928238041</c:v>
                </c:pt>
                <c:pt idx="3625">
                  <c:v>24.928238041</c:v>
                </c:pt>
                <c:pt idx="3626">
                  <c:v>24.928238041</c:v>
                </c:pt>
                <c:pt idx="3627">
                  <c:v>24.928238041</c:v>
                </c:pt>
                <c:pt idx="3628">
                  <c:v>24.928238041</c:v>
                </c:pt>
                <c:pt idx="3629">
                  <c:v>24.718637999999999</c:v>
                </c:pt>
                <c:pt idx="3630">
                  <c:v>24.718637999999999</c:v>
                </c:pt>
                <c:pt idx="3631">
                  <c:v>24.718637999999999</c:v>
                </c:pt>
                <c:pt idx="3632">
                  <c:v>24.718637999999999</c:v>
                </c:pt>
                <c:pt idx="3633">
                  <c:v>24.718637999999999</c:v>
                </c:pt>
                <c:pt idx="3634">
                  <c:v>24.718637999999999</c:v>
                </c:pt>
                <c:pt idx="3635">
                  <c:v>24.718637999999999</c:v>
                </c:pt>
                <c:pt idx="3636">
                  <c:v>24.718637999999999</c:v>
                </c:pt>
                <c:pt idx="3637">
                  <c:v>24.510822399000002</c:v>
                </c:pt>
                <c:pt idx="3638">
                  <c:v>24.510822399000002</c:v>
                </c:pt>
                <c:pt idx="3639">
                  <c:v>24.510822399000002</c:v>
                </c:pt>
                <c:pt idx="3640">
                  <c:v>24.510822399000002</c:v>
                </c:pt>
                <c:pt idx="3641">
                  <c:v>24.510822399000002</c:v>
                </c:pt>
                <c:pt idx="3642">
                  <c:v>24.510822399000002</c:v>
                </c:pt>
                <c:pt idx="3643">
                  <c:v>24.510822399000002</c:v>
                </c:pt>
                <c:pt idx="3644">
                  <c:v>24.510822399000002</c:v>
                </c:pt>
                <c:pt idx="3645">
                  <c:v>24.304782711999998</c:v>
                </c:pt>
                <c:pt idx="3646">
                  <c:v>24.304782711999998</c:v>
                </c:pt>
                <c:pt idx="3647">
                  <c:v>24.100510413000002</c:v>
                </c:pt>
                <c:pt idx="3648">
                  <c:v>24.100510413000002</c:v>
                </c:pt>
                <c:pt idx="3649">
                  <c:v>24.100510413000002</c:v>
                </c:pt>
                <c:pt idx="3650">
                  <c:v>24.100510413000002</c:v>
                </c:pt>
                <c:pt idx="3651">
                  <c:v>24.100510413000002</c:v>
                </c:pt>
                <c:pt idx="3652">
                  <c:v>24.100510413000002</c:v>
                </c:pt>
                <c:pt idx="3653">
                  <c:v>24.100510413000002</c:v>
                </c:pt>
                <c:pt idx="3654">
                  <c:v>23.897996975999998</c:v>
                </c:pt>
                <c:pt idx="3655">
                  <c:v>23.897996975999998</c:v>
                </c:pt>
                <c:pt idx="3656">
                  <c:v>23.897996975999998</c:v>
                </c:pt>
                <c:pt idx="3657">
                  <c:v>23.897996975999998</c:v>
                </c:pt>
                <c:pt idx="3658">
                  <c:v>23.897996975999998</c:v>
                </c:pt>
                <c:pt idx="3659">
                  <c:v>23.897996975999998</c:v>
                </c:pt>
                <c:pt idx="3660">
                  <c:v>23.897996975999998</c:v>
                </c:pt>
                <c:pt idx="3661">
                  <c:v>23.897996975999998</c:v>
                </c:pt>
                <c:pt idx="3662">
                  <c:v>23.897996975999998</c:v>
                </c:pt>
                <c:pt idx="3663">
                  <c:v>23.897996975999998</c:v>
                </c:pt>
                <c:pt idx="3664">
                  <c:v>23.897996975999998</c:v>
                </c:pt>
                <c:pt idx="3665">
                  <c:v>23.897996975999998</c:v>
                </c:pt>
                <c:pt idx="3666">
                  <c:v>23.897996975999998</c:v>
                </c:pt>
                <c:pt idx="3667">
                  <c:v>23.897996975999998</c:v>
                </c:pt>
                <c:pt idx="3668">
                  <c:v>23.897996975999998</c:v>
                </c:pt>
                <c:pt idx="3669">
                  <c:v>23.897996975999998</c:v>
                </c:pt>
                <c:pt idx="3670">
                  <c:v>23.897996975999998</c:v>
                </c:pt>
                <c:pt idx="3671">
                  <c:v>23.897996975999998</c:v>
                </c:pt>
                <c:pt idx="3672">
                  <c:v>23.897996975999998</c:v>
                </c:pt>
                <c:pt idx="3673">
                  <c:v>23.897996975999998</c:v>
                </c:pt>
                <c:pt idx="3674">
                  <c:v>23.897996975999998</c:v>
                </c:pt>
                <c:pt idx="3675">
                  <c:v>23.897996975999998</c:v>
                </c:pt>
                <c:pt idx="3676">
                  <c:v>23.897996975999998</c:v>
                </c:pt>
                <c:pt idx="3677">
                  <c:v>23.897996975999998</c:v>
                </c:pt>
                <c:pt idx="3678">
                  <c:v>23.897996975999998</c:v>
                </c:pt>
                <c:pt idx="3679">
                  <c:v>23.897996975999998</c:v>
                </c:pt>
                <c:pt idx="3680">
                  <c:v>23.897996975999998</c:v>
                </c:pt>
                <c:pt idx="3681">
                  <c:v>23.897996975999998</c:v>
                </c:pt>
                <c:pt idx="3682">
                  <c:v>23.897996975999998</c:v>
                </c:pt>
                <c:pt idx="3683">
                  <c:v>23.897996975999998</c:v>
                </c:pt>
                <c:pt idx="3684">
                  <c:v>23.897996975999998</c:v>
                </c:pt>
                <c:pt idx="3685">
                  <c:v>23.897996975999998</c:v>
                </c:pt>
                <c:pt idx="3686">
                  <c:v>23.897996975999998</c:v>
                </c:pt>
                <c:pt idx="3687">
                  <c:v>23.897996975999998</c:v>
                </c:pt>
                <c:pt idx="3688">
                  <c:v>23.897996975999998</c:v>
                </c:pt>
                <c:pt idx="3689">
                  <c:v>23.897996975999998</c:v>
                </c:pt>
                <c:pt idx="3690">
                  <c:v>23.897996975999998</c:v>
                </c:pt>
                <c:pt idx="3691">
                  <c:v>23.897996975999998</c:v>
                </c:pt>
                <c:pt idx="3692">
                  <c:v>23.897996975999998</c:v>
                </c:pt>
                <c:pt idx="3693">
                  <c:v>23.897996975999998</c:v>
                </c:pt>
                <c:pt idx="3694">
                  <c:v>23.897996975999998</c:v>
                </c:pt>
                <c:pt idx="3695">
                  <c:v>23.897996975999998</c:v>
                </c:pt>
                <c:pt idx="3696">
                  <c:v>23.897996975999998</c:v>
                </c:pt>
                <c:pt idx="3697">
                  <c:v>23.897996975999998</c:v>
                </c:pt>
                <c:pt idx="3698">
                  <c:v>23.897996975999998</c:v>
                </c:pt>
                <c:pt idx="3699">
                  <c:v>23.897996975999998</c:v>
                </c:pt>
                <c:pt idx="3700">
                  <c:v>23.897996975999998</c:v>
                </c:pt>
                <c:pt idx="3701">
                  <c:v>23.897996975999998</c:v>
                </c:pt>
                <c:pt idx="3702">
                  <c:v>23.897996975999998</c:v>
                </c:pt>
                <c:pt idx="3703">
                  <c:v>23.897996975999998</c:v>
                </c:pt>
                <c:pt idx="3704">
                  <c:v>23.897996975999998</c:v>
                </c:pt>
                <c:pt idx="3705">
                  <c:v>23.897996975999998</c:v>
                </c:pt>
                <c:pt idx="3706">
                  <c:v>23.897996975999998</c:v>
                </c:pt>
                <c:pt idx="3707">
                  <c:v>23.897996975999998</c:v>
                </c:pt>
                <c:pt idx="3708">
                  <c:v>23.897996975999998</c:v>
                </c:pt>
                <c:pt idx="3709">
                  <c:v>23.897996975999998</c:v>
                </c:pt>
                <c:pt idx="3710">
                  <c:v>23.897996975999998</c:v>
                </c:pt>
                <c:pt idx="3711">
                  <c:v>23.897996975999998</c:v>
                </c:pt>
                <c:pt idx="3712">
                  <c:v>23.897996975999998</c:v>
                </c:pt>
                <c:pt idx="3713">
                  <c:v>23.897996975999998</c:v>
                </c:pt>
                <c:pt idx="3714">
                  <c:v>23.897996975999998</c:v>
                </c:pt>
                <c:pt idx="3715">
                  <c:v>23.897996975999998</c:v>
                </c:pt>
                <c:pt idx="3716">
                  <c:v>23.897996975999998</c:v>
                </c:pt>
                <c:pt idx="3717">
                  <c:v>23.897996975999998</c:v>
                </c:pt>
                <c:pt idx="3718">
                  <c:v>23.897996975999998</c:v>
                </c:pt>
                <c:pt idx="3719">
                  <c:v>23.897996975999998</c:v>
                </c:pt>
                <c:pt idx="3720">
                  <c:v>23.897996975999998</c:v>
                </c:pt>
                <c:pt idx="3721">
                  <c:v>23.897996975999998</c:v>
                </c:pt>
                <c:pt idx="3722">
                  <c:v>23.897996975999998</c:v>
                </c:pt>
                <c:pt idx="3723">
                  <c:v>23.897996975999998</c:v>
                </c:pt>
                <c:pt idx="3724">
                  <c:v>23.897996975999998</c:v>
                </c:pt>
                <c:pt idx="3725">
                  <c:v>23.897996975999998</c:v>
                </c:pt>
                <c:pt idx="3726">
                  <c:v>23.897996975999998</c:v>
                </c:pt>
                <c:pt idx="3727">
                  <c:v>23.897996975999998</c:v>
                </c:pt>
                <c:pt idx="3728">
                  <c:v>23.897996975999998</c:v>
                </c:pt>
                <c:pt idx="3729">
                  <c:v>23.897996975999998</c:v>
                </c:pt>
                <c:pt idx="3730">
                  <c:v>23.897996975999998</c:v>
                </c:pt>
                <c:pt idx="3731">
                  <c:v>23.897996975999998</c:v>
                </c:pt>
                <c:pt idx="3732">
                  <c:v>23.897996975999998</c:v>
                </c:pt>
                <c:pt idx="3733">
                  <c:v>23.897996975999998</c:v>
                </c:pt>
                <c:pt idx="3734">
                  <c:v>23.897996975999998</c:v>
                </c:pt>
                <c:pt idx="3735">
                  <c:v>23.897996975999998</c:v>
                </c:pt>
                <c:pt idx="3736">
                  <c:v>23.897996975999998</c:v>
                </c:pt>
                <c:pt idx="3737">
                  <c:v>23.897996975999998</c:v>
                </c:pt>
                <c:pt idx="3738">
                  <c:v>23.897996975999998</c:v>
                </c:pt>
                <c:pt idx="3739">
                  <c:v>23.897996975999998</c:v>
                </c:pt>
                <c:pt idx="3740">
                  <c:v>23.897996975999998</c:v>
                </c:pt>
                <c:pt idx="3741">
                  <c:v>23.897996975999998</c:v>
                </c:pt>
                <c:pt idx="3742">
                  <c:v>23.697233875000002</c:v>
                </c:pt>
                <c:pt idx="3743">
                  <c:v>23.697233875000002</c:v>
                </c:pt>
                <c:pt idx="3744">
                  <c:v>23.697233875000002</c:v>
                </c:pt>
                <c:pt idx="3745">
                  <c:v>23.498212584000001</c:v>
                </c:pt>
                <c:pt idx="3746">
                  <c:v>23.498212584000001</c:v>
                </c:pt>
                <c:pt idx="3747">
                  <c:v>23.498212584000001</c:v>
                </c:pt>
                <c:pt idx="3748">
                  <c:v>23.498212584000001</c:v>
                </c:pt>
                <c:pt idx="3749">
                  <c:v>23.498212584000001</c:v>
                </c:pt>
                <c:pt idx="3750">
                  <c:v>23.498212584000001</c:v>
                </c:pt>
                <c:pt idx="3751">
                  <c:v>23.498212584000001</c:v>
                </c:pt>
                <c:pt idx="3752">
                  <c:v>23.498212584000001</c:v>
                </c:pt>
                <c:pt idx="3753">
                  <c:v>23.498212584000001</c:v>
                </c:pt>
                <c:pt idx="3754">
                  <c:v>23.498212584000001</c:v>
                </c:pt>
                <c:pt idx="3755">
                  <c:v>23.300924577</c:v>
                </c:pt>
                <c:pt idx="3756">
                  <c:v>23.300924577</c:v>
                </c:pt>
                <c:pt idx="3757">
                  <c:v>23.300924577</c:v>
                </c:pt>
                <c:pt idx="3758">
                  <c:v>23.300924577</c:v>
                </c:pt>
                <c:pt idx="3759">
                  <c:v>23.105361328000001</c:v>
                </c:pt>
                <c:pt idx="3760">
                  <c:v>23.105361328000001</c:v>
                </c:pt>
                <c:pt idx="3761">
                  <c:v>23.105361328000001</c:v>
                </c:pt>
                <c:pt idx="3762">
                  <c:v>23.105361328000001</c:v>
                </c:pt>
                <c:pt idx="3763">
                  <c:v>23.105361328000001</c:v>
                </c:pt>
                <c:pt idx="3764">
                  <c:v>23.105361328000001</c:v>
                </c:pt>
                <c:pt idx="3765">
                  <c:v>22.911514311000001</c:v>
                </c:pt>
                <c:pt idx="3766">
                  <c:v>22.911514311000001</c:v>
                </c:pt>
                <c:pt idx="3767">
                  <c:v>22.911514311000001</c:v>
                </c:pt>
                <c:pt idx="3768">
                  <c:v>22.911514311000001</c:v>
                </c:pt>
                <c:pt idx="3769">
                  <c:v>22.911514311000001</c:v>
                </c:pt>
                <c:pt idx="3770">
                  <c:v>22.911514311000001</c:v>
                </c:pt>
                <c:pt idx="3771">
                  <c:v>22.911514311000001</c:v>
                </c:pt>
                <c:pt idx="3772">
                  <c:v>22.911514311000001</c:v>
                </c:pt>
                <c:pt idx="3773">
                  <c:v>22.911514311000001</c:v>
                </c:pt>
                <c:pt idx="3774">
                  <c:v>22.911514311000001</c:v>
                </c:pt>
                <c:pt idx="3775">
                  <c:v>22.911514311000001</c:v>
                </c:pt>
                <c:pt idx="3776">
                  <c:v>22.911514311000001</c:v>
                </c:pt>
                <c:pt idx="3777">
                  <c:v>22.911514311000001</c:v>
                </c:pt>
                <c:pt idx="3778">
                  <c:v>22.719374999999999</c:v>
                </c:pt>
                <c:pt idx="3779">
                  <c:v>22.719374999999999</c:v>
                </c:pt>
                <c:pt idx="3780">
                  <c:v>22.719374999999999</c:v>
                </c:pt>
                <c:pt idx="3781">
                  <c:v>22.719374999999999</c:v>
                </c:pt>
                <c:pt idx="3782">
                  <c:v>22.719374999999999</c:v>
                </c:pt>
                <c:pt idx="3783">
                  <c:v>22.719374999999999</c:v>
                </c:pt>
                <c:pt idx="3784">
                  <c:v>22.719374999999999</c:v>
                </c:pt>
                <c:pt idx="3785">
                  <c:v>22.719374999999999</c:v>
                </c:pt>
                <c:pt idx="3786">
                  <c:v>22.719374999999999</c:v>
                </c:pt>
                <c:pt idx="3787">
                  <c:v>22.719374999999999</c:v>
                </c:pt>
                <c:pt idx="3788">
                  <c:v>22.719374999999999</c:v>
                </c:pt>
                <c:pt idx="3789">
                  <c:v>22.719374999999999</c:v>
                </c:pt>
                <c:pt idx="3790">
                  <c:v>22.719374999999999</c:v>
                </c:pt>
                <c:pt idx="3791">
                  <c:v>22.719374999999999</c:v>
                </c:pt>
                <c:pt idx="3792">
                  <c:v>22.719374999999999</c:v>
                </c:pt>
                <c:pt idx="3793">
                  <c:v>22.719374999999999</c:v>
                </c:pt>
                <c:pt idx="3794">
                  <c:v>22.719374999999999</c:v>
                </c:pt>
                <c:pt idx="3795">
                  <c:v>22.719374999999999</c:v>
                </c:pt>
                <c:pt idx="3796">
                  <c:v>22.719374999999999</c:v>
                </c:pt>
                <c:pt idx="3797">
                  <c:v>22.719374999999999</c:v>
                </c:pt>
                <c:pt idx="3798">
                  <c:v>22.719374999999999</c:v>
                </c:pt>
                <c:pt idx="3799">
                  <c:v>22.719374999999999</c:v>
                </c:pt>
                <c:pt idx="3800">
                  <c:v>22.719374999999999</c:v>
                </c:pt>
                <c:pt idx="3801">
                  <c:v>22.719374999999999</c:v>
                </c:pt>
                <c:pt idx="3802">
                  <c:v>22.719374999999999</c:v>
                </c:pt>
                <c:pt idx="3803">
                  <c:v>22.719374999999999</c:v>
                </c:pt>
                <c:pt idx="3804">
                  <c:v>22.719374999999999</c:v>
                </c:pt>
                <c:pt idx="3805">
                  <c:v>22.719374999999999</c:v>
                </c:pt>
                <c:pt idx="3806">
                  <c:v>22.719374999999999</c:v>
                </c:pt>
                <c:pt idx="3807">
                  <c:v>22.719374999999999</c:v>
                </c:pt>
                <c:pt idx="3808">
                  <c:v>22.719374999999999</c:v>
                </c:pt>
                <c:pt idx="3809">
                  <c:v>22.719374999999999</c:v>
                </c:pt>
                <c:pt idx="3810">
                  <c:v>22.719374999999999</c:v>
                </c:pt>
                <c:pt idx="3811">
                  <c:v>22.719374999999999</c:v>
                </c:pt>
                <c:pt idx="3812">
                  <c:v>22.719374999999999</c:v>
                </c:pt>
                <c:pt idx="3813">
                  <c:v>22.719374999999999</c:v>
                </c:pt>
                <c:pt idx="3814">
                  <c:v>22.719374999999999</c:v>
                </c:pt>
                <c:pt idx="3815">
                  <c:v>22.719374999999999</c:v>
                </c:pt>
                <c:pt idx="3816">
                  <c:v>22.719374999999999</c:v>
                </c:pt>
                <c:pt idx="3817">
                  <c:v>22.719374999999999</c:v>
                </c:pt>
                <c:pt idx="3818">
                  <c:v>22.719374999999999</c:v>
                </c:pt>
                <c:pt idx="3819">
                  <c:v>22.719374999999999</c:v>
                </c:pt>
                <c:pt idx="3820">
                  <c:v>22.719374999999999</c:v>
                </c:pt>
                <c:pt idx="3821">
                  <c:v>22.719374999999999</c:v>
                </c:pt>
                <c:pt idx="3822">
                  <c:v>22.719374999999999</c:v>
                </c:pt>
                <c:pt idx="3823">
                  <c:v>22.719374999999999</c:v>
                </c:pt>
                <c:pt idx="3824">
                  <c:v>22.719374999999999</c:v>
                </c:pt>
                <c:pt idx="3825">
                  <c:v>22.719374999999999</c:v>
                </c:pt>
                <c:pt idx="3826">
                  <c:v>22.719374999999999</c:v>
                </c:pt>
                <c:pt idx="3827">
                  <c:v>22.719374999999999</c:v>
                </c:pt>
                <c:pt idx="3828">
                  <c:v>22.719374999999999</c:v>
                </c:pt>
                <c:pt idx="3829">
                  <c:v>22.719374999999999</c:v>
                </c:pt>
                <c:pt idx="3830">
                  <c:v>22.719374999999999</c:v>
                </c:pt>
                <c:pt idx="3831">
                  <c:v>22.719374999999999</c:v>
                </c:pt>
                <c:pt idx="3832">
                  <c:v>22.719374999999999</c:v>
                </c:pt>
                <c:pt idx="3833">
                  <c:v>22.719374999999999</c:v>
                </c:pt>
                <c:pt idx="3834">
                  <c:v>22.719374999999999</c:v>
                </c:pt>
                <c:pt idx="3835">
                  <c:v>22.719374999999999</c:v>
                </c:pt>
                <c:pt idx="3836">
                  <c:v>22.719374999999999</c:v>
                </c:pt>
                <c:pt idx="3837">
                  <c:v>22.719374999999999</c:v>
                </c:pt>
                <c:pt idx="3838">
                  <c:v>22.719374999999999</c:v>
                </c:pt>
                <c:pt idx="3839">
                  <c:v>22.719374999999999</c:v>
                </c:pt>
                <c:pt idx="3840">
                  <c:v>22.719374999999999</c:v>
                </c:pt>
                <c:pt idx="3841">
                  <c:v>22.719374999999999</c:v>
                </c:pt>
                <c:pt idx="3842">
                  <c:v>22.719374999999999</c:v>
                </c:pt>
                <c:pt idx="3843">
                  <c:v>22.719374999999999</c:v>
                </c:pt>
                <c:pt idx="3844">
                  <c:v>22.719374999999999</c:v>
                </c:pt>
                <c:pt idx="3845">
                  <c:v>22.719374999999999</c:v>
                </c:pt>
                <c:pt idx="3846">
                  <c:v>22.719374999999999</c:v>
                </c:pt>
                <c:pt idx="3847">
                  <c:v>22.719374999999999</c:v>
                </c:pt>
                <c:pt idx="3848">
                  <c:v>22.719374999999999</c:v>
                </c:pt>
                <c:pt idx="3849">
                  <c:v>22.719374999999999</c:v>
                </c:pt>
                <c:pt idx="3850">
                  <c:v>22.719374999999999</c:v>
                </c:pt>
                <c:pt idx="3851">
                  <c:v>22.719374999999999</c:v>
                </c:pt>
                <c:pt idx="3852">
                  <c:v>22.719374999999999</c:v>
                </c:pt>
                <c:pt idx="3853">
                  <c:v>22.719374999999999</c:v>
                </c:pt>
                <c:pt idx="3854">
                  <c:v>22.719374999999999</c:v>
                </c:pt>
                <c:pt idx="3855">
                  <c:v>22.719374999999999</c:v>
                </c:pt>
                <c:pt idx="3856">
                  <c:v>22.719374999999999</c:v>
                </c:pt>
                <c:pt idx="3857">
                  <c:v>22.719374999999999</c:v>
                </c:pt>
                <c:pt idx="3858">
                  <c:v>22.719374999999999</c:v>
                </c:pt>
                <c:pt idx="3859">
                  <c:v>22.719374999999999</c:v>
                </c:pt>
                <c:pt idx="3860">
                  <c:v>22.719374999999999</c:v>
                </c:pt>
                <c:pt idx="3861">
                  <c:v>22.719374999999999</c:v>
                </c:pt>
                <c:pt idx="3862">
                  <c:v>22.719374999999999</c:v>
                </c:pt>
                <c:pt idx="3863">
                  <c:v>22.719374999999999</c:v>
                </c:pt>
                <c:pt idx="3864">
                  <c:v>22.719374999999999</c:v>
                </c:pt>
                <c:pt idx="3865">
                  <c:v>22.719374999999999</c:v>
                </c:pt>
                <c:pt idx="3866">
                  <c:v>22.719374999999999</c:v>
                </c:pt>
                <c:pt idx="3867">
                  <c:v>22.719374999999999</c:v>
                </c:pt>
                <c:pt idx="3868">
                  <c:v>22.719374999999999</c:v>
                </c:pt>
                <c:pt idx="3869">
                  <c:v>22.719374999999999</c:v>
                </c:pt>
                <c:pt idx="3870">
                  <c:v>22.719374999999999</c:v>
                </c:pt>
                <c:pt idx="3871">
                  <c:v>22.719374999999999</c:v>
                </c:pt>
                <c:pt idx="3872">
                  <c:v>22.528934868999997</c:v>
                </c:pt>
                <c:pt idx="3873">
                  <c:v>22.528934868999997</c:v>
                </c:pt>
                <c:pt idx="3874">
                  <c:v>22.528934868999997</c:v>
                </c:pt>
                <c:pt idx="3875">
                  <c:v>22.528934868999997</c:v>
                </c:pt>
                <c:pt idx="3876">
                  <c:v>22.528934868999997</c:v>
                </c:pt>
                <c:pt idx="3877">
                  <c:v>22.528934868999997</c:v>
                </c:pt>
                <c:pt idx="3878">
                  <c:v>22.528934868999997</c:v>
                </c:pt>
                <c:pt idx="3879">
                  <c:v>22.528934868999997</c:v>
                </c:pt>
                <c:pt idx="3880">
                  <c:v>22.528934868999997</c:v>
                </c:pt>
                <c:pt idx="3881">
                  <c:v>22.528934868999997</c:v>
                </c:pt>
                <c:pt idx="3882">
                  <c:v>22.340185392000002</c:v>
                </c:pt>
                <c:pt idx="3883">
                  <c:v>22.340185392000002</c:v>
                </c:pt>
                <c:pt idx="3884">
                  <c:v>22.340185392000002</c:v>
                </c:pt>
                <c:pt idx="3885">
                  <c:v>22.340185392000002</c:v>
                </c:pt>
                <c:pt idx="3886">
                  <c:v>22.340185392000002</c:v>
                </c:pt>
                <c:pt idx="3887">
                  <c:v>22.340185392000002</c:v>
                </c:pt>
                <c:pt idx="3888">
                  <c:v>22.340185392000002</c:v>
                </c:pt>
                <c:pt idx="3889">
                  <c:v>22.340185392000002</c:v>
                </c:pt>
                <c:pt idx="3890">
                  <c:v>22.340185392000002</c:v>
                </c:pt>
                <c:pt idx="3891">
                  <c:v>22.340185392000002</c:v>
                </c:pt>
                <c:pt idx="3892">
                  <c:v>22.340185392000002</c:v>
                </c:pt>
                <c:pt idx="3893">
                  <c:v>22.340185392000002</c:v>
                </c:pt>
                <c:pt idx="3894">
                  <c:v>22.340185392000002</c:v>
                </c:pt>
                <c:pt idx="3895">
                  <c:v>22.153118042999999</c:v>
                </c:pt>
                <c:pt idx="3896">
                  <c:v>22.153118042999999</c:v>
                </c:pt>
                <c:pt idx="3897">
                  <c:v>22.153118042999999</c:v>
                </c:pt>
                <c:pt idx="3898">
                  <c:v>22.153118042999999</c:v>
                </c:pt>
                <c:pt idx="3899">
                  <c:v>22.153118042999999</c:v>
                </c:pt>
                <c:pt idx="3900">
                  <c:v>22.153118042999999</c:v>
                </c:pt>
                <c:pt idx="3901">
                  <c:v>22.153118042999999</c:v>
                </c:pt>
                <c:pt idx="3902">
                  <c:v>22.153118042999999</c:v>
                </c:pt>
                <c:pt idx="3903">
                  <c:v>22.153118042999999</c:v>
                </c:pt>
                <c:pt idx="3904">
                  <c:v>22.153118042999999</c:v>
                </c:pt>
                <c:pt idx="3905">
                  <c:v>22.153118042999999</c:v>
                </c:pt>
                <c:pt idx="3906">
                  <c:v>22.153118042999999</c:v>
                </c:pt>
                <c:pt idx="3907">
                  <c:v>21.967724296</c:v>
                </c:pt>
                <c:pt idx="3908">
                  <c:v>21.967724296</c:v>
                </c:pt>
                <c:pt idx="3909">
                  <c:v>21.967724296</c:v>
                </c:pt>
                <c:pt idx="3910">
                  <c:v>21.967724296</c:v>
                </c:pt>
                <c:pt idx="3911">
                  <c:v>21.967724296</c:v>
                </c:pt>
                <c:pt idx="3912">
                  <c:v>21.967724296</c:v>
                </c:pt>
                <c:pt idx="3913">
                  <c:v>21.967724296</c:v>
                </c:pt>
                <c:pt idx="3914">
                  <c:v>21.967724296</c:v>
                </c:pt>
                <c:pt idx="3915">
                  <c:v>21.967724296</c:v>
                </c:pt>
                <c:pt idx="3916">
                  <c:v>21.967724296</c:v>
                </c:pt>
                <c:pt idx="3917">
                  <c:v>21.967724296</c:v>
                </c:pt>
                <c:pt idx="3918">
                  <c:v>21.967724296</c:v>
                </c:pt>
                <c:pt idx="3919">
                  <c:v>21.783995624999999</c:v>
                </c:pt>
                <c:pt idx="3920">
                  <c:v>21.783995624999999</c:v>
                </c:pt>
                <c:pt idx="3921">
                  <c:v>21.783995624999999</c:v>
                </c:pt>
                <c:pt idx="3922">
                  <c:v>21.783995624999999</c:v>
                </c:pt>
                <c:pt idx="3923">
                  <c:v>21.783995624999999</c:v>
                </c:pt>
                <c:pt idx="3924">
                  <c:v>21.601923503999998</c:v>
                </c:pt>
                <c:pt idx="3925">
                  <c:v>21.601923503999998</c:v>
                </c:pt>
                <c:pt idx="3926">
                  <c:v>21.601923503999998</c:v>
                </c:pt>
                <c:pt idx="3927">
                  <c:v>21.601923503999998</c:v>
                </c:pt>
                <c:pt idx="3928">
                  <c:v>21.601923503999998</c:v>
                </c:pt>
                <c:pt idx="3929">
                  <c:v>21.601923503999998</c:v>
                </c:pt>
                <c:pt idx="3930">
                  <c:v>21.601923503999998</c:v>
                </c:pt>
                <c:pt idx="3931">
                  <c:v>21.601923503999998</c:v>
                </c:pt>
                <c:pt idx="3932">
                  <c:v>21.601923503999998</c:v>
                </c:pt>
                <c:pt idx="3933">
                  <c:v>21.601923503999998</c:v>
                </c:pt>
                <c:pt idx="3934">
                  <c:v>21.601923503999998</c:v>
                </c:pt>
                <c:pt idx="3935">
                  <c:v>21.601923503999998</c:v>
                </c:pt>
                <c:pt idx="3936">
                  <c:v>21.601923503999998</c:v>
                </c:pt>
                <c:pt idx="3937">
                  <c:v>21.601923503999998</c:v>
                </c:pt>
                <c:pt idx="3938">
                  <c:v>21.601923503999998</c:v>
                </c:pt>
                <c:pt idx="3939">
                  <c:v>21.601923503999998</c:v>
                </c:pt>
                <c:pt idx="3940">
                  <c:v>21.601923503999998</c:v>
                </c:pt>
                <c:pt idx="3941">
                  <c:v>21.601923503999998</c:v>
                </c:pt>
                <c:pt idx="3942">
                  <c:v>21.601923503999998</c:v>
                </c:pt>
                <c:pt idx="3943">
                  <c:v>21.601923503999998</c:v>
                </c:pt>
                <c:pt idx="3944">
                  <c:v>21.601923503999998</c:v>
                </c:pt>
                <c:pt idx="3945">
                  <c:v>21.601923503999998</c:v>
                </c:pt>
                <c:pt idx="3946">
                  <c:v>21.601923503999998</c:v>
                </c:pt>
                <c:pt idx="3947">
                  <c:v>21.601923503999998</c:v>
                </c:pt>
                <c:pt idx="3948">
                  <c:v>21.601923503999998</c:v>
                </c:pt>
                <c:pt idx="3949">
                  <c:v>21.601923503999998</c:v>
                </c:pt>
                <c:pt idx="3950">
                  <c:v>21.601923503999998</c:v>
                </c:pt>
                <c:pt idx="3951">
                  <c:v>21.601923503999998</c:v>
                </c:pt>
                <c:pt idx="3952">
                  <c:v>21.601923503999998</c:v>
                </c:pt>
                <c:pt idx="3953">
                  <c:v>21.601923503999998</c:v>
                </c:pt>
                <c:pt idx="3954">
                  <c:v>21.601923503999998</c:v>
                </c:pt>
                <c:pt idx="3955">
                  <c:v>21.601923503999998</c:v>
                </c:pt>
                <c:pt idx="3956">
                  <c:v>21.601923503999998</c:v>
                </c:pt>
                <c:pt idx="3957">
                  <c:v>21.601923503999998</c:v>
                </c:pt>
                <c:pt idx="3958">
                  <c:v>21.601923503999998</c:v>
                </c:pt>
                <c:pt idx="3959">
                  <c:v>21.601923503999998</c:v>
                </c:pt>
                <c:pt idx="3960">
                  <c:v>21.601923503999998</c:v>
                </c:pt>
                <c:pt idx="3961">
                  <c:v>21.601923503999998</c:v>
                </c:pt>
                <c:pt idx="3962">
                  <c:v>21.601923503999998</c:v>
                </c:pt>
                <c:pt idx="3963">
                  <c:v>21.601923503999998</c:v>
                </c:pt>
                <c:pt idx="3964">
                  <c:v>21.601923503999998</c:v>
                </c:pt>
                <c:pt idx="3965">
                  <c:v>21.601923503999998</c:v>
                </c:pt>
                <c:pt idx="3966">
                  <c:v>21.601923503999998</c:v>
                </c:pt>
                <c:pt idx="3967">
                  <c:v>21.601923503999998</c:v>
                </c:pt>
                <c:pt idx="3968">
                  <c:v>21.601923503999998</c:v>
                </c:pt>
                <c:pt idx="3969">
                  <c:v>21.601923503999998</c:v>
                </c:pt>
                <c:pt idx="3970">
                  <c:v>21.601923503999998</c:v>
                </c:pt>
                <c:pt idx="3971">
                  <c:v>21.601923503999998</c:v>
                </c:pt>
                <c:pt idx="3972">
                  <c:v>21.601923503999998</c:v>
                </c:pt>
                <c:pt idx="3973">
                  <c:v>21.601923503999998</c:v>
                </c:pt>
                <c:pt idx="3974">
                  <c:v>21.601923503999998</c:v>
                </c:pt>
                <c:pt idx="3975">
                  <c:v>21.601923503999998</c:v>
                </c:pt>
                <c:pt idx="3976">
                  <c:v>21.601923503999998</c:v>
                </c:pt>
                <c:pt idx="3977">
                  <c:v>21.601923503999998</c:v>
                </c:pt>
                <c:pt idx="3978">
                  <c:v>21.601923503999998</c:v>
                </c:pt>
                <c:pt idx="3979">
                  <c:v>21.601923503999998</c:v>
                </c:pt>
                <c:pt idx="3980">
                  <c:v>21.601923503999998</c:v>
                </c:pt>
                <c:pt idx="3981">
                  <c:v>21.601923503999998</c:v>
                </c:pt>
                <c:pt idx="3982">
                  <c:v>21.601923503999998</c:v>
                </c:pt>
                <c:pt idx="3983">
                  <c:v>21.601923503999998</c:v>
                </c:pt>
                <c:pt idx="3984">
                  <c:v>21.601923503999998</c:v>
                </c:pt>
                <c:pt idx="3985">
                  <c:v>21.601923503999998</c:v>
                </c:pt>
                <c:pt idx="3986">
                  <c:v>21.601923503999998</c:v>
                </c:pt>
                <c:pt idx="3987">
                  <c:v>21.601923503999998</c:v>
                </c:pt>
                <c:pt idx="3988">
                  <c:v>21.601923503999998</c:v>
                </c:pt>
                <c:pt idx="3989">
                  <c:v>21.601923503999998</c:v>
                </c:pt>
                <c:pt idx="3990">
                  <c:v>21.601923503999998</c:v>
                </c:pt>
                <c:pt idx="3991">
                  <c:v>21.601923503999998</c:v>
                </c:pt>
                <c:pt idx="3992">
                  <c:v>21.601923503999998</c:v>
                </c:pt>
                <c:pt idx="3993">
                  <c:v>21.601923503999998</c:v>
                </c:pt>
                <c:pt idx="3994">
                  <c:v>21.601923503999998</c:v>
                </c:pt>
                <c:pt idx="3995">
                  <c:v>21.601923503999998</c:v>
                </c:pt>
                <c:pt idx="3996">
                  <c:v>21.601923503999998</c:v>
                </c:pt>
                <c:pt idx="3997">
                  <c:v>21.601923503999998</c:v>
                </c:pt>
                <c:pt idx="3998">
                  <c:v>21.601923503999998</c:v>
                </c:pt>
                <c:pt idx="3999">
                  <c:v>21.601923503999998</c:v>
                </c:pt>
                <c:pt idx="4000">
                  <c:v>21.601923503999998</c:v>
                </c:pt>
                <c:pt idx="4001">
                  <c:v>21.601923503999998</c:v>
                </c:pt>
                <c:pt idx="4002">
                  <c:v>21.601923503999998</c:v>
                </c:pt>
                <c:pt idx="4003">
                  <c:v>21.601923503999998</c:v>
                </c:pt>
                <c:pt idx="4004">
                  <c:v>21.601923503999998</c:v>
                </c:pt>
                <c:pt idx="4005">
                  <c:v>21.601923503999998</c:v>
                </c:pt>
                <c:pt idx="4006">
                  <c:v>21.601923503999998</c:v>
                </c:pt>
                <c:pt idx="4007">
                  <c:v>21.601923503999998</c:v>
                </c:pt>
                <c:pt idx="4008">
                  <c:v>21.601923503999998</c:v>
                </c:pt>
                <c:pt idx="4009">
                  <c:v>21.601923503999998</c:v>
                </c:pt>
                <c:pt idx="4010">
                  <c:v>21.601923503999998</c:v>
                </c:pt>
                <c:pt idx="4011">
                  <c:v>21.601923503999998</c:v>
                </c:pt>
                <c:pt idx="4012">
                  <c:v>21.601923503999998</c:v>
                </c:pt>
                <c:pt idx="4013">
                  <c:v>21.601923503999998</c:v>
                </c:pt>
                <c:pt idx="4014">
                  <c:v>21.601923503999998</c:v>
                </c:pt>
                <c:pt idx="4015">
                  <c:v>21.601923503999998</c:v>
                </c:pt>
                <c:pt idx="4016">
                  <c:v>21.601923503999998</c:v>
                </c:pt>
                <c:pt idx="4017">
                  <c:v>21.601923503999998</c:v>
                </c:pt>
                <c:pt idx="4018">
                  <c:v>21.421499406999999</c:v>
                </c:pt>
                <c:pt idx="4019">
                  <c:v>21.421499406999999</c:v>
                </c:pt>
                <c:pt idx="4020">
                  <c:v>21.421499406999999</c:v>
                </c:pt>
                <c:pt idx="4021">
                  <c:v>21.421499406999999</c:v>
                </c:pt>
                <c:pt idx="4022">
                  <c:v>21.421499406999999</c:v>
                </c:pt>
                <c:pt idx="4023">
                  <c:v>21.421499406999999</c:v>
                </c:pt>
                <c:pt idx="4024">
                  <c:v>21.421499406999999</c:v>
                </c:pt>
                <c:pt idx="4025">
                  <c:v>21.421499406999999</c:v>
                </c:pt>
                <c:pt idx="4026">
                  <c:v>21.242714807999999</c:v>
                </c:pt>
                <c:pt idx="4027">
                  <c:v>21.242714807999999</c:v>
                </c:pt>
                <c:pt idx="4028">
                  <c:v>21.242714807999999</c:v>
                </c:pt>
                <c:pt idx="4029">
                  <c:v>21.242714807999999</c:v>
                </c:pt>
                <c:pt idx="4030">
                  <c:v>21.242714807999999</c:v>
                </c:pt>
                <c:pt idx="4031">
                  <c:v>21.242714807999999</c:v>
                </c:pt>
                <c:pt idx="4032">
                  <c:v>21.242714807999999</c:v>
                </c:pt>
                <c:pt idx="4033">
                  <c:v>21.242714807999999</c:v>
                </c:pt>
                <c:pt idx="4034">
                  <c:v>21.242714807999999</c:v>
                </c:pt>
                <c:pt idx="4035">
                  <c:v>21.242714807999999</c:v>
                </c:pt>
                <c:pt idx="4036">
                  <c:v>21.065561181</c:v>
                </c:pt>
                <c:pt idx="4037">
                  <c:v>21.065561181</c:v>
                </c:pt>
                <c:pt idx="4038">
                  <c:v>21.065561181</c:v>
                </c:pt>
                <c:pt idx="4039">
                  <c:v>21.065561181</c:v>
                </c:pt>
                <c:pt idx="4040">
                  <c:v>21.065561181</c:v>
                </c:pt>
                <c:pt idx="4041">
                  <c:v>21.065561181</c:v>
                </c:pt>
                <c:pt idx="4042">
                  <c:v>21.065561181</c:v>
                </c:pt>
                <c:pt idx="4043">
                  <c:v>21.065561181</c:v>
                </c:pt>
                <c:pt idx="4044">
                  <c:v>21.065561181</c:v>
                </c:pt>
                <c:pt idx="4045">
                  <c:v>21.065561181</c:v>
                </c:pt>
                <c:pt idx="4046">
                  <c:v>21.065561181</c:v>
                </c:pt>
                <c:pt idx="4047">
                  <c:v>21.065561181</c:v>
                </c:pt>
                <c:pt idx="4048">
                  <c:v>21.065561181</c:v>
                </c:pt>
                <c:pt idx="4049">
                  <c:v>21.065561181</c:v>
                </c:pt>
                <c:pt idx="4050">
                  <c:v>21.065561181</c:v>
                </c:pt>
                <c:pt idx="4051">
                  <c:v>21.065561181</c:v>
                </c:pt>
                <c:pt idx="4052">
                  <c:v>21.065561181</c:v>
                </c:pt>
                <c:pt idx="4053">
                  <c:v>21.065561181</c:v>
                </c:pt>
                <c:pt idx="4054">
                  <c:v>21.065561181</c:v>
                </c:pt>
                <c:pt idx="4055">
                  <c:v>21.065561181</c:v>
                </c:pt>
                <c:pt idx="4056">
                  <c:v>21.065561181</c:v>
                </c:pt>
                <c:pt idx="4057">
                  <c:v>21.065561181</c:v>
                </c:pt>
                <c:pt idx="4058">
                  <c:v>21.065561181</c:v>
                </c:pt>
                <c:pt idx="4059">
                  <c:v>20.890029999999999</c:v>
                </c:pt>
                <c:pt idx="4060">
                  <c:v>20.890029999999999</c:v>
                </c:pt>
                <c:pt idx="4061">
                  <c:v>20.890029999999999</c:v>
                </c:pt>
                <c:pt idx="4062">
                  <c:v>20.890029999999999</c:v>
                </c:pt>
                <c:pt idx="4063">
                  <c:v>20.890029999999999</c:v>
                </c:pt>
                <c:pt idx="4064">
                  <c:v>20.890029999999999</c:v>
                </c:pt>
                <c:pt idx="4065">
                  <c:v>20.890029999999999</c:v>
                </c:pt>
                <c:pt idx="4066">
                  <c:v>20.890029999999999</c:v>
                </c:pt>
                <c:pt idx="4067">
                  <c:v>20.890029999999999</c:v>
                </c:pt>
                <c:pt idx="4068">
                  <c:v>20.890029999999999</c:v>
                </c:pt>
                <c:pt idx="4069">
                  <c:v>20.890029999999999</c:v>
                </c:pt>
                <c:pt idx="4070">
                  <c:v>20.716112739</c:v>
                </c:pt>
                <c:pt idx="4071">
                  <c:v>20.716112739</c:v>
                </c:pt>
                <c:pt idx="4072">
                  <c:v>20.716112739</c:v>
                </c:pt>
                <c:pt idx="4073">
                  <c:v>20.716112739</c:v>
                </c:pt>
                <c:pt idx="4074">
                  <c:v>20.716112739</c:v>
                </c:pt>
                <c:pt idx="4075">
                  <c:v>20.716112739</c:v>
                </c:pt>
                <c:pt idx="4076">
                  <c:v>20.716112739</c:v>
                </c:pt>
                <c:pt idx="4077">
                  <c:v>20.716112739</c:v>
                </c:pt>
                <c:pt idx="4078">
                  <c:v>20.716112739</c:v>
                </c:pt>
                <c:pt idx="4079">
                  <c:v>20.716112739</c:v>
                </c:pt>
                <c:pt idx="4080">
                  <c:v>20.716112739</c:v>
                </c:pt>
                <c:pt idx="4081">
                  <c:v>20.716112739</c:v>
                </c:pt>
                <c:pt idx="4082">
                  <c:v>20.716112739</c:v>
                </c:pt>
                <c:pt idx="4083">
                  <c:v>20.716112739</c:v>
                </c:pt>
                <c:pt idx="4084">
                  <c:v>20.716112739</c:v>
                </c:pt>
                <c:pt idx="4085">
                  <c:v>20.716112739</c:v>
                </c:pt>
                <c:pt idx="4086">
                  <c:v>20.716112739</c:v>
                </c:pt>
                <c:pt idx="4087">
                  <c:v>20.716112739</c:v>
                </c:pt>
                <c:pt idx="4088">
                  <c:v>20.716112739</c:v>
                </c:pt>
                <c:pt idx="4089">
                  <c:v>20.716112739</c:v>
                </c:pt>
                <c:pt idx="4090">
                  <c:v>20.716112739</c:v>
                </c:pt>
                <c:pt idx="4091">
                  <c:v>20.716112739</c:v>
                </c:pt>
                <c:pt idx="4092">
                  <c:v>20.716112739</c:v>
                </c:pt>
                <c:pt idx="4093">
                  <c:v>20.716112739</c:v>
                </c:pt>
                <c:pt idx="4094">
                  <c:v>20.716112739</c:v>
                </c:pt>
                <c:pt idx="4095">
                  <c:v>20.716112739</c:v>
                </c:pt>
                <c:pt idx="4096">
                  <c:v>20.716112739</c:v>
                </c:pt>
                <c:pt idx="4097">
                  <c:v>20.716112739</c:v>
                </c:pt>
                <c:pt idx="4098">
                  <c:v>20.716112739</c:v>
                </c:pt>
                <c:pt idx="4099">
                  <c:v>20.716112739</c:v>
                </c:pt>
                <c:pt idx="4100">
                  <c:v>20.716112739</c:v>
                </c:pt>
                <c:pt idx="4101">
                  <c:v>20.716112739</c:v>
                </c:pt>
                <c:pt idx="4102">
                  <c:v>20.716112739</c:v>
                </c:pt>
                <c:pt idx="4103">
                  <c:v>20.716112739</c:v>
                </c:pt>
                <c:pt idx="4104">
                  <c:v>20.716112739</c:v>
                </c:pt>
                <c:pt idx="4105">
                  <c:v>20.716112739</c:v>
                </c:pt>
                <c:pt idx="4106">
                  <c:v>20.716112739</c:v>
                </c:pt>
                <c:pt idx="4107">
                  <c:v>20.716112739</c:v>
                </c:pt>
                <c:pt idx="4108">
                  <c:v>20.716112739</c:v>
                </c:pt>
                <c:pt idx="4109">
                  <c:v>20.716112739</c:v>
                </c:pt>
                <c:pt idx="4110">
                  <c:v>20.716112739</c:v>
                </c:pt>
                <c:pt idx="4111">
                  <c:v>20.716112739</c:v>
                </c:pt>
                <c:pt idx="4112">
                  <c:v>20.716112739</c:v>
                </c:pt>
                <c:pt idx="4113">
                  <c:v>20.716112739</c:v>
                </c:pt>
                <c:pt idx="4114">
                  <c:v>20.716112739</c:v>
                </c:pt>
                <c:pt idx="4115">
                  <c:v>20.716112739</c:v>
                </c:pt>
                <c:pt idx="4116">
                  <c:v>20.716112739</c:v>
                </c:pt>
                <c:pt idx="4117">
                  <c:v>20.716112739</c:v>
                </c:pt>
                <c:pt idx="4118">
                  <c:v>20.716112739</c:v>
                </c:pt>
                <c:pt idx="4119">
                  <c:v>20.716112739</c:v>
                </c:pt>
                <c:pt idx="4120">
                  <c:v>20.716112739</c:v>
                </c:pt>
                <c:pt idx="4121">
                  <c:v>20.716112739</c:v>
                </c:pt>
                <c:pt idx="4122">
                  <c:v>20.716112739</c:v>
                </c:pt>
                <c:pt idx="4123">
                  <c:v>20.716112739</c:v>
                </c:pt>
                <c:pt idx="4124">
                  <c:v>20.716112739</c:v>
                </c:pt>
                <c:pt idx="4125">
                  <c:v>20.716112739</c:v>
                </c:pt>
                <c:pt idx="4126">
                  <c:v>20.716112739</c:v>
                </c:pt>
                <c:pt idx="4127">
                  <c:v>20.716112739</c:v>
                </c:pt>
                <c:pt idx="4128">
                  <c:v>20.716112739</c:v>
                </c:pt>
                <c:pt idx="4129">
                  <c:v>20.716112739</c:v>
                </c:pt>
                <c:pt idx="4130">
                  <c:v>20.716112739</c:v>
                </c:pt>
                <c:pt idx="4131">
                  <c:v>20.716112739</c:v>
                </c:pt>
                <c:pt idx="4132">
                  <c:v>20.716112739</c:v>
                </c:pt>
                <c:pt idx="4133">
                  <c:v>20.716112739</c:v>
                </c:pt>
                <c:pt idx="4134">
                  <c:v>20.716112739</c:v>
                </c:pt>
                <c:pt idx="4135">
                  <c:v>20.716112739</c:v>
                </c:pt>
                <c:pt idx="4136">
                  <c:v>20.716112739</c:v>
                </c:pt>
                <c:pt idx="4137">
                  <c:v>20.716112739</c:v>
                </c:pt>
                <c:pt idx="4138">
                  <c:v>20.716112739</c:v>
                </c:pt>
                <c:pt idx="4139">
                  <c:v>20.716112739</c:v>
                </c:pt>
                <c:pt idx="4140">
                  <c:v>20.716112739</c:v>
                </c:pt>
                <c:pt idx="4141">
                  <c:v>20.716112739</c:v>
                </c:pt>
                <c:pt idx="4142">
                  <c:v>20.716112739</c:v>
                </c:pt>
                <c:pt idx="4143">
                  <c:v>20.716112739</c:v>
                </c:pt>
                <c:pt idx="4144">
                  <c:v>20.716112739</c:v>
                </c:pt>
                <c:pt idx="4145">
                  <c:v>20.716112739</c:v>
                </c:pt>
                <c:pt idx="4146">
                  <c:v>20.716112739</c:v>
                </c:pt>
                <c:pt idx="4147">
                  <c:v>20.716112739</c:v>
                </c:pt>
                <c:pt idx="4148">
                  <c:v>20.716112739</c:v>
                </c:pt>
                <c:pt idx="4149">
                  <c:v>20.716112739</c:v>
                </c:pt>
                <c:pt idx="4150">
                  <c:v>20.716112739</c:v>
                </c:pt>
                <c:pt idx="4151">
                  <c:v>20.716112739</c:v>
                </c:pt>
                <c:pt idx="4152">
                  <c:v>20.716112739</c:v>
                </c:pt>
                <c:pt idx="4153">
                  <c:v>20.716112739</c:v>
                </c:pt>
                <c:pt idx="4154">
                  <c:v>20.716112739</c:v>
                </c:pt>
                <c:pt idx="4155">
                  <c:v>20.716112739</c:v>
                </c:pt>
                <c:pt idx="4156">
                  <c:v>20.716112739</c:v>
                </c:pt>
                <c:pt idx="4157">
                  <c:v>20.543800871999998</c:v>
                </c:pt>
                <c:pt idx="4158">
                  <c:v>20.543800871999998</c:v>
                </c:pt>
                <c:pt idx="4159">
                  <c:v>20.543800871999998</c:v>
                </c:pt>
                <c:pt idx="4160">
                  <c:v>20.543800871999998</c:v>
                </c:pt>
                <c:pt idx="4161">
                  <c:v>20.543800871999998</c:v>
                </c:pt>
                <c:pt idx="4162">
                  <c:v>20.543800871999998</c:v>
                </c:pt>
                <c:pt idx="4163">
                  <c:v>20.543800871999998</c:v>
                </c:pt>
                <c:pt idx="4164">
                  <c:v>20.543800871999998</c:v>
                </c:pt>
                <c:pt idx="4165">
                  <c:v>20.543800871999998</c:v>
                </c:pt>
                <c:pt idx="4166">
                  <c:v>20.543800871999998</c:v>
                </c:pt>
                <c:pt idx="4167">
                  <c:v>20.543800871999998</c:v>
                </c:pt>
                <c:pt idx="4168">
                  <c:v>20.543800871999998</c:v>
                </c:pt>
                <c:pt idx="4169">
                  <c:v>20.543800871999998</c:v>
                </c:pt>
                <c:pt idx="4170">
                  <c:v>20.543800871999998</c:v>
                </c:pt>
                <c:pt idx="4171">
                  <c:v>20.543800871999998</c:v>
                </c:pt>
                <c:pt idx="4172">
                  <c:v>20.543800871999998</c:v>
                </c:pt>
                <c:pt idx="4173">
                  <c:v>20.543800871999998</c:v>
                </c:pt>
                <c:pt idx="4174">
                  <c:v>20.543800871999998</c:v>
                </c:pt>
                <c:pt idx="4175">
                  <c:v>20.543800871999998</c:v>
                </c:pt>
                <c:pt idx="4176">
                  <c:v>20.543800871999998</c:v>
                </c:pt>
                <c:pt idx="4177">
                  <c:v>20.543800871999998</c:v>
                </c:pt>
                <c:pt idx="4178">
                  <c:v>20.543800871999998</c:v>
                </c:pt>
                <c:pt idx="4179">
                  <c:v>20.373085873000001</c:v>
                </c:pt>
                <c:pt idx="4180">
                  <c:v>20.373085873000001</c:v>
                </c:pt>
                <c:pt idx="4181">
                  <c:v>20.373085873000001</c:v>
                </c:pt>
                <c:pt idx="4182">
                  <c:v>20.373085873000001</c:v>
                </c:pt>
                <c:pt idx="4183">
                  <c:v>20.373085873000001</c:v>
                </c:pt>
                <c:pt idx="4184">
                  <c:v>20.373085873000001</c:v>
                </c:pt>
                <c:pt idx="4185">
                  <c:v>20.373085873000001</c:v>
                </c:pt>
                <c:pt idx="4186">
                  <c:v>20.373085873000001</c:v>
                </c:pt>
                <c:pt idx="4187">
                  <c:v>20.373085873000001</c:v>
                </c:pt>
                <c:pt idx="4188">
                  <c:v>20.373085873000001</c:v>
                </c:pt>
                <c:pt idx="4189">
                  <c:v>20.373085873000001</c:v>
                </c:pt>
                <c:pt idx="4190">
                  <c:v>20.373085873000001</c:v>
                </c:pt>
                <c:pt idx="4191">
                  <c:v>20.373085873000001</c:v>
                </c:pt>
                <c:pt idx="4192">
                  <c:v>20.373085873000001</c:v>
                </c:pt>
                <c:pt idx="4193">
                  <c:v>20.203959216000001</c:v>
                </c:pt>
                <c:pt idx="4194">
                  <c:v>20.203959216000001</c:v>
                </c:pt>
                <c:pt idx="4195">
                  <c:v>20.203959216000001</c:v>
                </c:pt>
                <c:pt idx="4196">
                  <c:v>20.203959216000001</c:v>
                </c:pt>
                <c:pt idx="4197">
                  <c:v>20.203959216000001</c:v>
                </c:pt>
                <c:pt idx="4198">
                  <c:v>20.203959216000001</c:v>
                </c:pt>
                <c:pt idx="4199">
                  <c:v>20.203959216000001</c:v>
                </c:pt>
                <c:pt idx="4200">
                  <c:v>20.203959216000001</c:v>
                </c:pt>
                <c:pt idx="4201">
                  <c:v>20.203959216000001</c:v>
                </c:pt>
                <c:pt idx="4202">
                  <c:v>20.203959216000001</c:v>
                </c:pt>
                <c:pt idx="4203">
                  <c:v>20.203959216000001</c:v>
                </c:pt>
                <c:pt idx="4204">
                  <c:v>20.203959216000001</c:v>
                </c:pt>
                <c:pt idx="4205">
                  <c:v>20.203959216000001</c:v>
                </c:pt>
                <c:pt idx="4206">
                  <c:v>20.203959216000001</c:v>
                </c:pt>
                <c:pt idx="4207">
                  <c:v>20.203959216000001</c:v>
                </c:pt>
                <c:pt idx="4208">
                  <c:v>20.036412375000001</c:v>
                </c:pt>
                <c:pt idx="4209">
                  <c:v>20.036412375000001</c:v>
                </c:pt>
                <c:pt idx="4210">
                  <c:v>20.036412375000001</c:v>
                </c:pt>
                <c:pt idx="4211">
                  <c:v>20.036412375000001</c:v>
                </c:pt>
                <c:pt idx="4212">
                  <c:v>20.036412375000001</c:v>
                </c:pt>
                <c:pt idx="4213">
                  <c:v>20.036412375000001</c:v>
                </c:pt>
                <c:pt idx="4214">
                  <c:v>20.036412375000001</c:v>
                </c:pt>
                <c:pt idx="4215">
                  <c:v>20.036412375000001</c:v>
                </c:pt>
                <c:pt idx="4216">
                  <c:v>20.036412375000001</c:v>
                </c:pt>
                <c:pt idx="4217">
                  <c:v>20.036412375000001</c:v>
                </c:pt>
                <c:pt idx="4218">
                  <c:v>20.036412375000001</c:v>
                </c:pt>
                <c:pt idx="4219">
                  <c:v>19.870436824000002</c:v>
                </c:pt>
                <c:pt idx="4220">
                  <c:v>19.870436824000002</c:v>
                </c:pt>
                <c:pt idx="4221">
                  <c:v>19.870436824000002</c:v>
                </c:pt>
                <c:pt idx="4222">
                  <c:v>19.870436824000002</c:v>
                </c:pt>
                <c:pt idx="4223">
                  <c:v>19.870436824000002</c:v>
                </c:pt>
                <c:pt idx="4224">
                  <c:v>19.870436824000002</c:v>
                </c:pt>
                <c:pt idx="4225">
                  <c:v>19.870436824000002</c:v>
                </c:pt>
                <c:pt idx="4226">
                  <c:v>19.870436824000002</c:v>
                </c:pt>
                <c:pt idx="4227">
                  <c:v>19.870436824000002</c:v>
                </c:pt>
                <c:pt idx="4228">
                  <c:v>19.870436824000002</c:v>
                </c:pt>
                <c:pt idx="4229">
                  <c:v>19.870436824000002</c:v>
                </c:pt>
                <c:pt idx="4230">
                  <c:v>19.870436824000002</c:v>
                </c:pt>
                <c:pt idx="4231">
                  <c:v>19.870436824000002</c:v>
                </c:pt>
                <c:pt idx="4232">
                  <c:v>19.870436824000002</c:v>
                </c:pt>
                <c:pt idx="4233">
                  <c:v>19.870436824000002</c:v>
                </c:pt>
                <c:pt idx="4234">
                  <c:v>19.870436824000002</c:v>
                </c:pt>
                <c:pt idx="4235">
                  <c:v>19.706024036999999</c:v>
                </c:pt>
                <c:pt idx="4236">
                  <c:v>19.706024036999999</c:v>
                </c:pt>
                <c:pt idx="4237">
                  <c:v>19.706024036999999</c:v>
                </c:pt>
                <c:pt idx="4238">
                  <c:v>19.706024036999999</c:v>
                </c:pt>
                <c:pt idx="4239">
                  <c:v>19.706024036999999</c:v>
                </c:pt>
                <c:pt idx="4240">
                  <c:v>19.706024036999999</c:v>
                </c:pt>
                <c:pt idx="4241">
                  <c:v>19.706024036999999</c:v>
                </c:pt>
                <c:pt idx="4242">
                  <c:v>19.706024036999999</c:v>
                </c:pt>
                <c:pt idx="4243">
                  <c:v>19.706024036999999</c:v>
                </c:pt>
                <c:pt idx="4244">
                  <c:v>19.706024036999999</c:v>
                </c:pt>
                <c:pt idx="4245">
                  <c:v>19.706024036999999</c:v>
                </c:pt>
                <c:pt idx="4246">
                  <c:v>19.706024036999999</c:v>
                </c:pt>
                <c:pt idx="4247">
                  <c:v>19.706024036999999</c:v>
                </c:pt>
                <c:pt idx="4248">
                  <c:v>19.706024036999999</c:v>
                </c:pt>
                <c:pt idx="4249">
                  <c:v>19.706024036999999</c:v>
                </c:pt>
                <c:pt idx="4250">
                  <c:v>19.706024036999999</c:v>
                </c:pt>
                <c:pt idx="4251">
                  <c:v>19.706024036999999</c:v>
                </c:pt>
                <c:pt idx="4252">
                  <c:v>19.706024036999999</c:v>
                </c:pt>
                <c:pt idx="4253">
                  <c:v>19.706024036999999</c:v>
                </c:pt>
                <c:pt idx="4254">
                  <c:v>19.706024036999999</c:v>
                </c:pt>
                <c:pt idx="4255">
                  <c:v>19.706024036999999</c:v>
                </c:pt>
                <c:pt idx="4256">
                  <c:v>19.706024036999999</c:v>
                </c:pt>
                <c:pt idx="4257">
                  <c:v>19.706024036999999</c:v>
                </c:pt>
                <c:pt idx="4258">
                  <c:v>19.706024036999999</c:v>
                </c:pt>
                <c:pt idx="4259">
                  <c:v>19.706024036999999</c:v>
                </c:pt>
                <c:pt idx="4260">
                  <c:v>19.706024036999999</c:v>
                </c:pt>
                <c:pt idx="4261">
                  <c:v>19.706024036999999</c:v>
                </c:pt>
                <c:pt idx="4262">
                  <c:v>19.706024036999999</c:v>
                </c:pt>
                <c:pt idx="4263">
                  <c:v>19.706024036999999</c:v>
                </c:pt>
                <c:pt idx="4264">
                  <c:v>19.706024036999999</c:v>
                </c:pt>
                <c:pt idx="4265">
                  <c:v>19.706024036999999</c:v>
                </c:pt>
                <c:pt idx="4266">
                  <c:v>19.706024036999999</c:v>
                </c:pt>
                <c:pt idx="4267">
                  <c:v>19.706024036999999</c:v>
                </c:pt>
                <c:pt idx="4268">
                  <c:v>19.706024036999999</c:v>
                </c:pt>
                <c:pt idx="4269">
                  <c:v>19.706024036999999</c:v>
                </c:pt>
                <c:pt idx="4270">
                  <c:v>19.706024036999999</c:v>
                </c:pt>
                <c:pt idx="4271">
                  <c:v>19.706024036999999</c:v>
                </c:pt>
                <c:pt idx="4272">
                  <c:v>19.706024036999999</c:v>
                </c:pt>
                <c:pt idx="4273">
                  <c:v>19.706024036999999</c:v>
                </c:pt>
                <c:pt idx="4274">
                  <c:v>19.706024036999999</c:v>
                </c:pt>
                <c:pt idx="4275">
                  <c:v>19.706024036999999</c:v>
                </c:pt>
                <c:pt idx="4276">
                  <c:v>19.706024036999999</c:v>
                </c:pt>
                <c:pt idx="4277">
                  <c:v>19.706024036999999</c:v>
                </c:pt>
                <c:pt idx="4278">
                  <c:v>19.706024036999999</c:v>
                </c:pt>
                <c:pt idx="4279">
                  <c:v>19.706024036999999</c:v>
                </c:pt>
                <c:pt idx="4280">
                  <c:v>19.706024036999999</c:v>
                </c:pt>
                <c:pt idx="4281">
                  <c:v>19.706024036999999</c:v>
                </c:pt>
                <c:pt idx="4282">
                  <c:v>19.706024036999999</c:v>
                </c:pt>
                <c:pt idx="4283">
                  <c:v>19.706024036999999</c:v>
                </c:pt>
                <c:pt idx="4284">
                  <c:v>19.706024036999999</c:v>
                </c:pt>
                <c:pt idx="4285">
                  <c:v>19.706024036999999</c:v>
                </c:pt>
                <c:pt idx="4286">
                  <c:v>19.706024036999999</c:v>
                </c:pt>
                <c:pt idx="4287">
                  <c:v>19.706024036999999</c:v>
                </c:pt>
                <c:pt idx="4288">
                  <c:v>19.706024036999999</c:v>
                </c:pt>
                <c:pt idx="4289">
                  <c:v>19.706024036999999</c:v>
                </c:pt>
                <c:pt idx="4290">
                  <c:v>19.706024036999999</c:v>
                </c:pt>
                <c:pt idx="4291">
                  <c:v>19.706024036999999</c:v>
                </c:pt>
                <c:pt idx="4292">
                  <c:v>19.706024036999999</c:v>
                </c:pt>
                <c:pt idx="4293">
                  <c:v>19.706024036999999</c:v>
                </c:pt>
                <c:pt idx="4294">
                  <c:v>19.706024036999999</c:v>
                </c:pt>
                <c:pt idx="4295">
                  <c:v>19.706024036999999</c:v>
                </c:pt>
                <c:pt idx="4296">
                  <c:v>19.706024036999999</c:v>
                </c:pt>
                <c:pt idx="4297">
                  <c:v>19.706024036999999</c:v>
                </c:pt>
                <c:pt idx="4298">
                  <c:v>19.706024036999999</c:v>
                </c:pt>
                <c:pt idx="4299">
                  <c:v>19.706024036999999</c:v>
                </c:pt>
                <c:pt idx="4300">
                  <c:v>19.706024036999999</c:v>
                </c:pt>
                <c:pt idx="4301">
                  <c:v>19.706024036999999</c:v>
                </c:pt>
                <c:pt idx="4302">
                  <c:v>19.706024036999999</c:v>
                </c:pt>
                <c:pt idx="4303">
                  <c:v>19.706024036999999</c:v>
                </c:pt>
                <c:pt idx="4304">
                  <c:v>19.706024036999999</c:v>
                </c:pt>
                <c:pt idx="4305">
                  <c:v>19.706024036999999</c:v>
                </c:pt>
                <c:pt idx="4306">
                  <c:v>19.706024036999999</c:v>
                </c:pt>
                <c:pt idx="4307">
                  <c:v>19.706024036999999</c:v>
                </c:pt>
                <c:pt idx="4308">
                  <c:v>19.706024036999999</c:v>
                </c:pt>
                <c:pt idx="4309">
                  <c:v>19.706024036999999</c:v>
                </c:pt>
                <c:pt idx="4310">
                  <c:v>19.706024036999999</c:v>
                </c:pt>
                <c:pt idx="4311">
                  <c:v>19.706024036999999</c:v>
                </c:pt>
                <c:pt idx="4312">
                  <c:v>19.706024036999999</c:v>
                </c:pt>
                <c:pt idx="4313">
                  <c:v>19.706024036999999</c:v>
                </c:pt>
                <c:pt idx="4314">
                  <c:v>19.706024036999999</c:v>
                </c:pt>
                <c:pt idx="4315">
                  <c:v>19.706024036999999</c:v>
                </c:pt>
                <c:pt idx="4316">
                  <c:v>19.706024036999999</c:v>
                </c:pt>
                <c:pt idx="4317">
                  <c:v>19.706024036999999</c:v>
                </c:pt>
                <c:pt idx="4318">
                  <c:v>19.706024036999999</c:v>
                </c:pt>
                <c:pt idx="4319">
                  <c:v>19.706024036999999</c:v>
                </c:pt>
                <c:pt idx="4320">
                  <c:v>19.706024036999999</c:v>
                </c:pt>
                <c:pt idx="4321">
                  <c:v>19.706024036999999</c:v>
                </c:pt>
                <c:pt idx="4322">
                  <c:v>19.543165488</c:v>
                </c:pt>
                <c:pt idx="4323">
                  <c:v>19.543165488</c:v>
                </c:pt>
                <c:pt idx="4324">
                  <c:v>19.543165488</c:v>
                </c:pt>
                <c:pt idx="4325">
                  <c:v>19.543165488</c:v>
                </c:pt>
                <c:pt idx="4326">
                  <c:v>19.543165488</c:v>
                </c:pt>
                <c:pt idx="4327">
                  <c:v>19.543165488</c:v>
                </c:pt>
                <c:pt idx="4328">
                  <c:v>19.543165488</c:v>
                </c:pt>
                <c:pt idx="4329">
                  <c:v>19.543165488</c:v>
                </c:pt>
                <c:pt idx="4330">
                  <c:v>19.543165488</c:v>
                </c:pt>
                <c:pt idx="4331">
                  <c:v>19.543165488</c:v>
                </c:pt>
                <c:pt idx="4332">
                  <c:v>19.543165488</c:v>
                </c:pt>
                <c:pt idx="4333">
                  <c:v>19.543165488</c:v>
                </c:pt>
                <c:pt idx="4334">
                  <c:v>19.543165488</c:v>
                </c:pt>
                <c:pt idx="4335">
                  <c:v>19.543165488</c:v>
                </c:pt>
                <c:pt idx="4336">
                  <c:v>19.543165488</c:v>
                </c:pt>
                <c:pt idx="4337">
                  <c:v>19.543165488</c:v>
                </c:pt>
                <c:pt idx="4338">
                  <c:v>19.543165488</c:v>
                </c:pt>
                <c:pt idx="4339">
                  <c:v>19.543165488</c:v>
                </c:pt>
                <c:pt idx="4340">
                  <c:v>19.381852650999999</c:v>
                </c:pt>
                <c:pt idx="4341">
                  <c:v>19.381852650999999</c:v>
                </c:pt>
                <c:pt idx="4342">
                  <c:v>19.381852650999999</c:v>
                </c:pt>
                <c:pt idx="4343">
                  <c:v>19.381852650999999</c:v>
                </c:pt>
                <c:pt idx="4344">
                  <c:v>19.381852650999999</c:v>
                </c:pt>
                <c:pt idx="4345">
                  <c:v>19.381852650999999</c:v>
                </c:pt>
                <c:pt idx="4346">
                  <c:v>19.381852650999999</c:v>
                </c:pt>
                <c:pt idx="4347">
                  <c:v>19.381852650999999</c:v>
                </c:pt>
                <c:pt idx="4348">
                  <c:v>19.381852650999999</c:v>
                </c:pt>
                <c:pt idx="4349">
                  <c:v>19.381852650999999</c:v>
                </c:pt>
                <c:pt idx="4350">
                  <c:v>19.381852650999999</c:v>
                </c:pt>
                <c:pt idx="4351">
                  <c:v>19.381852650999999</c:v>
                </c:pt>
                <c:pt idx="4352">
                  <c:v>19.381852650999999</c:v>
                </c:pt>
                <c:pt idx="4353">
                  <c:v>19.381852650999999</c:v>
                </c:pt>
                <c:pt idx="4354">
                  <c:v>19.381852650999999</c:v>
                </c:pt>
                <c:pt idx="4355">
                  <c:v>19.222077000000002</c:v>
                </c:pt>
                <c:pt idx="4356">
                  <c:v>19.222077000000002</c:v>
                </c:pt>
                <c:pt idx="4357">
                  <c:v>19.222077000000002</c:v>
                </c:pt>
                <c:pt idx="4358">
                  <c:v>19.222077000000002</c:v>
                </c:pt>
                <c:pt idx="4359">
                  <c:v>19.222077000000002</c:v>
                </c:pt>
                <c:pt idx="4360">
                  <c:v>19.222077000000002</c:v>
                </c:pt>
                <c:pt idx="4361">
                  <c:v>19.222077000000002</c:v>
                </c:pt>
                <c:pt idx="4362">
                  <c:v>19.222077000000002</c:v>
                </c:pt>
                <c:pt idx="4363">
                  <c:v>19.222077000000002</c:v>
                </c:pt>
                <c:pt idx="4364">
                  <c:v>19.222077000000002</c:v>
                </c:pt>
                <c:pt idx="4365">
                  <c:v>19.222077000000002</c:v>
                </c:pt>
                <c:pt idx="4366">
                  <c:v>19.222077000000002</c:v>
                </c:pt>
                <c:pt idx="4367">
                  <c:v>19.222077000000002</c:v>
                </c:pt>
                <c:pt idx="4368">
                  <c:v>19.222077000000002</c:v>
                </c:pt>
                <c:pt idx="4369">
                  <c:v>19.222077000000002</c:v>
                </c:pt>
                <c:pt idx="4370">
                  <c:v>19.222077000000002</c:v>
                </c:pt>
                <c:pt idx="4371">
                  <c:v>19.222077000000002</c:v>
                </c:pt>
                <c:pt idx="4372">
                  <c:v>19.222077000000002</c:v>
                </c:pt>
                <c:pt idx="4373">
                  <c:v>19.063830009</c:v>
                </c:pt>
                <c:pt idx="4374">
                  <c:v>19.063830009</c:v>
                </c:pt>
                <c:pt idx="4375">
                  <c:v>19.063830009</c:v>
                </c:pt>
                <c:pt idx="4376">
                  <c:v>19.063830009</c:v>
                </c:pt>
                <c:pt idx="4377">
                  <c:v>19.063830009</c:v>
                </c:pt>
                <c:pt idx="4378">
                  <c:v>19.063830009</c:v>
                </c:pt>
                <c:pt idx="4379">
                  <c:v>19.063830009</c:v>
                </c:pt>
                <c:pt idx="4380">
                  <c:v>19.063830009</c:v>
                </c:pt>
                <c:pt idx="4381">
                  <c:v>19.063830009</c:v>
                </c:pt>
                <c:pt idx="4382">
                  <c:v>19.063830009</c:v>
                </c:pt>
                <c:pt idx="4383">
                  <c:v>19.063830009</c:v>
                </c:pt>
                <c:pt idx="4384">
                  <c:v>19.063830009</c:v>
                </c:pt>
                <c:pt idx="4385">
                  <c:v>19.063830009</c:v>
                </c:pt>
                <c:pt idx="4386">
                  <c:v>19.063830009</c:v>
                </c:pt>
                <c:pt idx="4387">
                  <c:v>19.063830009</c:v>
                </c:pt>
                <c:pt idx="4388">
                  <c:v>19.063830009</c:v>
                </c:pt>
                <c:pt idx="4389">
                  <c:v>18.907103151999998</c:v>
                </c:pt>
                <c:pt idx="4390">
                  <c:v>18.907103151999998</c:v>
                </c:pt>
                <c:pt idx="4391">
                  <c:v>18.907103151999998</c:v>
                </c:pt>
                <c:pt idx="4392">
                  <c:v>18.907103151999998</c:v>
                </c:pt>
                <c:pt idx="4393">
                  <c:v>18.907103151999998</c:v>
                </c:pt>
                <c:pt idx="4394">
                  <c:v>18.907103151999998</c:v>
                </c:pt>
                <c:pt idx="4395">
                  <c:v>18.907103151999998</c:v>
                </c:pt>
                <c:pt idx="4396">
                  <c:v>18.907103151999998</c:v>
                </c:pt>
                <c:pt idx="4397">
                  <c:v>18.907103151999998</c:v>
                </c:pt>
                <c:pt idx="4398">
                  <c:v>18.907103151999998</c:v>
                </c:pt>
                <c:pt idx="4399">
                  <c:v>18.907103151999998</c:v>
                </c:pt>
                <c:pt idx="4400">
                  <c:v>18.907103151999998</c:v>
                </c:pt>
                <c:pt idx="4401">
                  <c:v>18.907103151999998</c:v>
                </c:pt>
                <c:pt idx="4402">
                  <c:v>18.907103151999998</c:v>
                </c:pt>
                <c:pt idx="4403">
                  <c:v>18.907103151999998</c:v>
                </c:pt>
                <c:pt idx="4404">
                  <c:v>18.907103151999998</c:v>
                </c:pt>
                <c:pt idx="4405">
                  <c:v>18.907103151999998</c:v>
                </c:pt>
                <c:pt idx="4406">
                  <c:v>18.907103151999998</c:v>
                </c:pt>
                <c:pt idx="4407">
                  <c:v>18.907103151999998</c:v>
                </c:pt>
                <c:pt idx="4408">
                  <c:v>18.907103151999998</c:v>
                </c:pt>
                <c:pt idx="4409">
                  <c:v>18.907103151999998</c:v>
                </c:pt>
                <c:pt idx="4410">
                  <c:v>18.907103151999998</c:v>
                </c:pt>
                <c:pt idx="4411">
                  <c:v>18.907103151999998</c:v>
                </c:pt>
                <c:pt idx="4412">
                  <c:v>18.907103151999998</c:v>
                </c:pt>
                <c:pt idx="4413">
                  <c:v>18.907103151999998</c:v>
                </c:pt>
                <c:pt idx="4414">
                  <c:v>18.907103151999998</c:v>
                </c:pt>
                <c:pt idx="4415">
                  <c:v>18.907103151999998</c:v>
                </c:pt>
                <c:pt idx="4416">
                  <c:v>18.907103151999998</c:v>
                </c:pt>
                <c:pt idx="4417">
                  <c:v>18.907103151999998</c:v>
                </c:pt>
                <c:pt idx="4418">
                  <c:v>18.907103151999998</c:v>
                </c:pt>
                <c:pt idx="4419">
                  <c:v>18.907103151999998</c:v>
                </c:pt>
                <c:pt idx="4420">
                  <c:v>18.907103151999998</c:v>
                </c:pt>
                <c:pt idx="4421">
                  <c:v>18.907103151999998</c:v>
                </c:pt>
                <c:pt idx="4422">
                  <c:v>18.907103151999998</c:v>
                </c:pt>
                <c:pt idx="4423">
                  <c:v>18.907103151999998</c:v>
                </c:pt>
                <c:pt idx="4424">
                  <c:v>18.907103151999998</c:v>
                </c:pt>
                <c:pt idx="4425">
                  <c:v>18.907103151999998</c:v>
                </c:pt>
                <c:pt idx="4426">
                  <c:v>18.907103151999998</c:v>
                </c:pt>
                <c:pt idx="4427">
                  <c:v>18.907103151999998</c:v>
                </c:pt>
                <c:pt idx="4428">
                  <c:v>18.907103151999998</c:v>
                </c:pt>
                <c:pt idx="4429">
                  <c:v>18.907103151999998</c:v>
                </c:pt>
                <c:pt idx="4430">
                  <c:v>18.907103151999998</c:v>
                </c:pt>
                <c:pt idx="4431">
                  <c:v>18.907103151999998</c:v>
                </c:pt>
                <c:pt idx="4432">
                  <c:v>18.907103151999998</c:v>
                </c:pt>
                <c:pt idx="4433">
                  <c:v>18.907103151999998</c:v>
                </c:pt>
                <c:pt idx="4434">
                  <c:v>18.907103151999998</c:v>
                </c:pt>
                <c:pt idx="4435">
                  <c:v>18.907103151999998</c:v>
                </c:pt>
                <c:pt idx="4436">
                  <c:v>18.907103151999998</c:v>
                </c:pt>
                <c:pt idx="4437">
                  <c:v>18.907103151999998</c:v>
                </c:pt>
                <c:pt idx="4438">
                  <c:v>18.907103151999998</c:v>
                </c:pt>
                <c:pt idx="4439">
                  <c:v>18.907103151999998</c:v>
                </c:pt>
                <c:pt idx="4440">
                  <c:v>18.907103151999998</c:v>
                </c:pt>
                <c:pt idx="4441">
                  <c:v>18.907103151999998</c:v>
                </c:pt>
                <c:pt idx="4442">
                  <c:v>18.907103151999998</c:v>
                </c:pt>
                <c:pt idx="4443">
                  <c:v>18.907103151999998</c:v>
                </c:pt>
                <c:pt idx="4444">
                  <c:v>18.907103151999998</c:v>
                </c:pt>
                <c:pt idx="4445">
                  <c:v>18.907103151999998</c:v>
                </c:pt>
                <c:pt idx="4446">
                  <c:v>18.907103151999998</c:v>
                </c:pt>
                <c:pt idx="4447">
                  <c:v>18.907103151999998</c:v>
                </c:pt>
                <c:pt idx="4448">
                  <c:v>18.907103151999998</c:v>
                </c:pt>
                <c:pt idx="4449">
                  <c:v>18.907103151999998</c:v>
                </c:pt>
                <c:pt idx="4450">
                  <c:v>18.907103151999998</c:v>
                </c:pt>
                <c:pt idx="4451">
                  <c:v>18.907103151999998</c:v>
                </c:pt>
                <c:pt idx="4452">
                  <c:v>18.907103151999998</c:v>
                </c:pt>
                <c:pt idx="4453">
                  <c:v>18.907103151999998</c:v>
                </c:pt>
                <c:pt idx="4454">
                  <c:v>18.907103151999998</c:v>
                </c:pt>
                <c:pt idx="4455">
                  <c:v>18.907103151999998</c:v>
                </c:pt>
                <c:pt idx="4456">
                  <c:v>18.907103151999998</c:v>
                </c:pt>
                <c:pt idx="4457">
                  <c:v>18.907103151999998</c:v>
                </c:pt>
                <c:pt idx="4458">
                  <c:v>18.907103151999998</c:v>
                </c:pt>
                <c:pt idx="4459">
                  <c:v>18.907103151999998</c:v>
                </c:pt>
                <c:pt idx="4460">
                  <c:v>18.907103151999998</c:v>
                </c:pt>
                <c:pt idx="4461">
                  <c:v>18.907103151999998</c:v>
                </c:pt>
                <c:pt idx="4462">
                  <c:v>18.907103151999998</c:v>
                </c:pt>
                <c:pt idx="4463">
                  <c:v>18.907103151999998</c:v>
                </c:pt>
                <c:pt idx="4464">
                  <c:v>18.907103151999998</c:v>
                </c:pt>
                <c:pt idx="4465">
                  <c:v>18.907103151999998</c:v>
                </c:pt>
                <c:pt idx="4466">
                  <c:v>18.907103151999998</c:v>
                </c:pt>
                <c:pt idx="4467">
                  <c:v>18.907103151999998</c:v>
                </c:pt>
                <c:pt idx="4468">
                  <c:v>18.907103151999998</c:v>
                </c:pt>
                <c:pt idx="4469">
                  <c:v>18.907103151999998</c:v>
                </c:pt>
                <c:pt idx="4470">
                  <c:v>18.907103151999998</c:v>
                </c:pt>
                <c:pt idx="4471">
                  <c:v>18.907103151999998</c:v>
                </c:pt>
                <c:pt idx="4472">
                  <c:v>18.907103151999998</c:v>
                </c:pt>
                <c:pt idx="4473">
                  <c:v>18.907103151999998</c:v>
                </c:pt>
                <c:pt idx="4474">
                  <c:v>18.907103151999998</c:v>
                </c:pt>
                <c:pt idx="4475">
                  <c:v>18.907103151999998</c:v>
                </c:pt>
                <c:pt idx="4476">
                  <c:v>18.907103151999998</c:v>
                </c:pt>
                <c:pt idx="4477">
                  <c:v>18.907103151999998</c:v>
                </c:pt>
                <c:pt idx="4478">
                  <c:v>18.907103151999998</c:v>
                </c:pt>
                <c:pt idx="4479">
                  <c:v>18.907103151999998</c:v>
                </c:pt>
                <c:pt idx="4480">
                  <c:v>18.907103151999998</c:v>
                </c:pt>
                <c:pt idx="4481">
                  <c:v>18.907103151999998</c:v>
                </c:pt>
                <c:pt idx="4482">
                  <c:v>18.907103151999998</c:v>
                </c:pt>
                <c:pt idx="4483">
                  <c:v>18.907103151999998</c:v>
                </c:pt>
                <c:pt idx="4484">
                  <c:v>18.907103151999998</c:v>
                </c:pt>
                <c:pt idx="4485">
                  <c:v>18.907103151999998</c:v>
                </c:pt>
                <c:pt idx="4486">
                  <c:v>18.907103151999998</c:v>
                </c:pt>
                <c:pt idx="4487">
                  <c:v>18.907103151999998</c:v>
                </c:pt>
                <c:pt idx="4488">
                  <c:v>18.907103151999998</c:v>
                </c:pt>
                <c:pt idx="4489">
                  <c:v>18.751887903000004</c:v>
                </c:pt>
                <c:pt idx="4490">
                  <c:v>18.751887903000004</c:v>
                </c:pt>
                <c:pt idx="4491">
                  <c:v>18.751887903000004</c:v>
                </c:pt>
                <c:pt idx="4492">
                  <c:v>18.751887903000004</c:v>
                </c:pt>
                <c:pt idx="4493">
                  <c:v>18.751887903000004</c:v>
                </c:pt>
                <c:pt idx="4494">
                  <c:v>18.751887903000004</c:v>
                </c:pt>
                <c:pt idx="4495">
                  <c:v>18.751887903000004</c:v>
                </c:pt>
                <c:pt idx="4496">
                  <c:v>18.751887903000004</c:v>
                </c:pt>
                <c:pt idx="4497">
                  <c:v>18.751887903000004</c:v>
                </c:pt>
                <c:pt idx="4498">
                  <c:v>18.751887903000004</c:v>
                </c:pt>
                <c:pt idx="4499">
                  <c:v>18.751887903000004</c:v>
                </c:pt>
                <c:pt idx="4500">
                  <c:v>18.751887903000004</c:v>
                </c:pt>
                <c:pt idx="4501">
                  <c:v>18.751887903000004</c:v>
                </c:pt>
                <c:pt idx="4502">
                  <c:v>18.751887903000004</c:v>
                </c:pt>
                <c:pt idx="4503">
                  <c:v>18.751887903000004</c:v>
                </c:pt>
                <c:pt idx="4504">
                  <c:v>18.751887903000004</c:v>
                </c:pt>
                <c:pt idx="4505">
                  <c:v>18.751887903000004</c:v>
                </c:pt>
                <c:pt idx="4506">
                  <c:v>18.751887903000004</c:v>
                </c:pt>
                <c:pt idx="4507">
                  <c:v>18.751887903000004</c:v>
                </c:pt>
                <c:pt idx="4508">
                  <c:v>18.751887903000004</c:v>
                </c:pt>
                <c:pt idx="4509">
                  <c:v>18.751887903000004</c:v>
                </c:pt>
                <c:pt idx="4510">
                  <c:v>18.751887903000004</c:v>
                </c:pt>
                <c:pt idx="4511">
                  <c:v>18.751887903000004</c:v>
                </c:pt>
                <c:pt idx="4512">
                  <c:v>18.751887903000004</c:v>
                </c:pt>
                <c:pt idx="4513">
                  <c:v>18.751887903000004</c:v>
                </c:pt>
                <c:pt idx="4514">
                  <c:v>18.751887903000004</c:v>
                </c:pt>
                <c:pt idx="4515">
                  <c:v>18.751887903000004</c:v>
                </c:pt>
                <c:pt idx="4516">
                  <c:v>18.751887903000004</c:v>
                </c:pt>
                <c:pt idx="4517">
                  <c:v>18.751887903000004</c:v>
                </c:pt>
                <c:pt idx="4518">
                  <c:v>18.598175736000002</c:v>
                </c:pt>
                <c:pt idx="4519">
                  <c:v>18.598175736000002</c:v>
                </c:pt>
                <c:pt idx="4520">
                  <c:v>18.598175736000002</c:v>
                </c:pt>
                <c:pt idx="4521">
                  <c:v>18.598175736000002</c:v>
                </c:pt>
                <c:pt idx="4522">
                  <c:v>18.598175736000002</c:v>
                </c:pt>
                <c:pt idx="4523">
                  <c:v>18.598175736000002</c:v>
                </c:pt>
                <c:pt idx="4524">
                  <c:v>18.598175736000002</c:v>
                </c:pt>
                <c:pt idx="4525">
                  <c:v>18.598175736000002</c:v>
                </c:pt>
                <c:pt idx="4526">
                  <c:v>18.598175736000002</c:v>
                </c:pt>
                <c:pt idx="4527">
                  <c:v>18.598175736000002</c:v>
                </c:pt>
                <c:pt idx="4528">
                  <c:v>18.598175736000002</c:v>
                </c:pt>
                <c:pt idx="4529">
                  <c:v>18.598175736000002</c:v>
                </c:pt>
                <c:pt idx="4530">
                  <c:v>18.598175736000002</c:v>
                </c:pt>
                <c:pt idx="4531">
                  <c:v>18.598175736000002</c:v>
                </c:pt>
                <c:pt idx="4532">
                  <c:v>18.598175736000002</c:v>
                </c:pt>
                <c:pt idx="4533">
                  <c:v>18.598175736000002</c:v>
                </c:pt>
                <c:pt idx="4534">
                  <c:v>18.598175736000002</c:v>
                </c:pt>
                <c:pt idx="4535">
                  <c:v>18.598175736000002</c:v>
                </c:pt>
                <c:pt idx="4536">
                  <c:v>18.445958125000001</c:v>
                </c:pt>
                <c:pt idx="4537">
                  <c:v>18.445958125000001</c:v>
                </c:pt>
                <c:pt idx="4538">
                  <c:v>18.445958125000001</c:v>
                </c:pt>
                <c:pt idx="4539">
                  <c:v>18.445958125000001</c:v>
                </c:pt>
                <c:pt idx="4540">
                  <c:v>18.445958125000001</c:v>
                </c:pt>
                <c:pt idx="4541">
                  <c:v>18.445958125000001</c:v>
                </c:pt>
                <c:pt idx="4542">
                  <c:v>18.445958125000001</c:v>
                </c:pt>
                <c:pt idx="4543">
                  <c:v>18.445958125000001</c:v>
                </c:pt>
                <c:pt idx="4544">
                  <c:v>18.445958125000001</c:v>
                </c:pt>
                <c:pt idx="4545">
                  <c:v>18.445958125000001</c:v>
                </c:pt>
                <c:pt idx="4546">
                  <c:v>18.445958125000001</c:v>
                </c:pt>
                <c:pt idx="4547">
                  <c:v>18.445958125000001</c:v>
                </c:pt>
                <c:pt idx="4548">
                  <c:v>18.445958125000001</c:v>
                </c:pt>
                <c:pt idx="4549">
                  <c:v>18.445958125000001</c:v>
                </c:pt>
                <c:pt idx="4550">
                  <c:v>18.445958125000001</c:v>
                </c:pt>
                <c:pt idx="4551">
                  <c:v>18.445958125000001</c:v>
                </c:pt>
                <c:pt idx="4552">
                  <c:v>18.295226544000002</c:v>
                </c:pt>
                <c:pt idx="4553">
                  <c:v>18.295226544000002</c:v>
                </c:pt>
                <c:pt idx="4554">
                  <c:v>18.295226544000002</c:v>
                </c:pt>
                <c:pt idx="4555">
                  <c:v>18.295226544000002</c:v>
                </c:pt>
                <c:pt idx="4556">
                  <c:v>18.295226544000002</c:v>
                </c:pt>
                <c:pt idx="4557">
                  <c:v>18.295226544000002</c:v>
                </c:pt>
                <c:pt idx="4558">
                  <c:v>18.295226544000002</c:v>
                </c:pt>
                <c:pt idx="4559">
                  <c:v>18.295226544000002</c:v>
                </c:pt>
                <c:pt idx="4560">
                  <c:v>18.295226544000002</c:v>
                </c:pt>
                <c:pt idx="4561">
                  <c:v>18.295226544000002</c:v>
                </c:pt>
                <c:pt idx="4562">
                  <c:v>18.295226544000002</c:v>
                </c:pt>
                <c:pt idx="4563">
                  <c:v>18.295226544000002</c:v>
                </c:pt>
                <c:pt idx="4564">
                  <c:v>18.295226544000002</c:v>
                </c:pt>
                <c:pt idx="4565">
                  <c:v>18.295226544000002</c:v>
                </c:pt>
                <c:pt idx="4566">
                  <c:v>18.295226544000002</c:v>
                </c:pt>
                <c:pt idx="4567">
                  <c:v>18.295226544000002</c:v>
                </c:pt>
                <c:pt idx="4568">
                  <c:v>18.295226544000002</c:v>
                </c:pt>
                <c:pt idx="4569">
                  <c:v>18.145972467</c:v>
                </c:pt>
                <c:pt idx="4570">
                  <c:v>18.145972467</c:v>
                </c:pt>
                <c:pt idx="4571">
                  <c:v>18.145972467</c:v>
                </c:pt>
                <c:pt idx="4572">
                  <c:v>18.145972467</c:v>
                </c:pt>
                <c:pt idx="4573">
                  <c:v>18.145972467</c:v>
                </c:pt>
                <c:pt idx="4574">
                  <c:v>18.145972467</c:v>
                </c:pt>
                <c:pt idx="4575">
                  <c:v>18.145972467</c:v>
                </c:pt>
                <c:pt idx="4576">
                  <c:v>18.145972467</c:v>
                </c:pt>
                <c:pt idx="4577">
                  <c:v>18.145972467</c:v>
                </c:pt>
                <c:pt idx="4578">
                  <c:v>18.145972467</c:v>
                </c:pt>
                <c:pt idx="4579">
                  <c:v>18.145972467</c:v>
                </c:pt>
                <c:pt idx="4580">
                  <c:v>18.145972467</c:v>
                </c:pt>
                <c:pt idx="4581">
                  <c:v>18.145972467</c:v>
                </c:pt>
                <c:pt idx="4582">
                  <c:v>18.145972467</c:v>
                </c:pt>
                <c:pt idx="4583">
                  <c:v>18.145972467</c:v>
                </c:pt>
                <c:pt idx="4584">
                  <c:v>18.145972467</c:v>
                </c:pt>
                <c:pt idx="4585">
                  <c:v>18.145972467</c:v>
                </c:pt>
                <c:pt idx="4586">
                  <c:v>18.145972467</c:v>
                </c:pt>
                <c:pt idx="4587">
                  <c:v>18.145972467</c:v>
                </c:pt>
                <c:pt idx="4588">
                  <c:v>18.145972467</c:v>
                </c:pt>
                <c:pt idx="4589">
                  <c:v>18.145972467</c:v>
                </c:pt>
                <c:pt idx="4590">
                  <c:v>18.145972467</c:v>
                </c:pt>
                <c:pt idx="4591">
                  <c:v>18.145972467</c:v>
                </c:pt>
                <c:pt idx="4592">
                  <c:v>17.998187368000004</c:v>
                </c:pt>
                <c:pt idx="4593">
                  <c:v>17.998187368000004</c:v>
                </c:pt>
                <c:pt idx="4594">
                  <c:v>17.998187368000004</c:v>
                </c:pt>
                <c:pt idx="4595">
                  <c:v>17.998187368000004</c:v>
                </c:pt>
                <c:pt idx="4596">
                  <c:v>17.998187368000004</c:v>
                </c:pt>
                <c:pt idx="4597">
                  <c:v>17.998187368000004</c:v>
                </c:pt>
                <c:pt idx="4598">
                  <c:v>17.998187368000004</c:v>
                </c:pt>
                <c:pt idx="4599">
                  <c:v>17.998187368000004</c:v>
                </c:pt>
                <c:pt idx="4600">
                  <c:v>17.998187368000004</c:v>
                </c:pt>
                <c:pt idx="4601">
                  <c:v>17.998187368000004</c:v>
                </c:pt>
                <c:pt idx="4602">
                  <c:v>17.998187368000004</c:v>
                </c:pt>
                <c:pt idx="4603">
                  <c:v>17.998187368000004</c:v>
                </c:pt>
                <c:pt idx="4604">
                  <c:v>17.998187368000004</c:v>
                </c:pt>
                <c:pt idx="4605">
                  <c:v>17.998187368000004</c:v>
                </c:pt>
                <c:pt idx="4606">
                  <c:v>17.998187368000004</c:v>
                </c:pt>
                <c:pt idx="4607">
                  <c:v>17.998187368000004</c:v>
                </c:pt>
                <c:pt idx="4608">
                  <c:v>17.998187368000004</c:v>
                </c:pt>
                <c:pt idx="4609">
                  <c:v>17.998187368000004</c:v>
                </c:pt>
                <c:pt idx="4610">
                  <c:v>17.998187368000004</c:v>
                </c:pt>
                <c:pt idx="4611">
                  <c:v>17.998187368000004</c:v>
                </c:pt>
                <c:pt idx="4612">
                  <c:v>17.998187368000004</c:v>
                </c:pt>
                <c:pt idx="4613">
                  <c:v>17.998187368000004</c:v>
                </c:pt>
                <c:pt idx="4614">
                  <c:v>17.998187368000004</c:v>
                </c:pt>
                <c:pt idx="4615">
                  <c:v>17.998187368000004</c:v>
                </c:pt>
                <c:pt idx="4616">
                  <c:v>17.998187368000004</c:v>
                </c:pt>
                <c:pt idx="4617">
                  <c:v>17.998187368000004</c:v>
                </c:pt>
                <c:pt idx="4618">
                  <c:v>17.998187368000004</c:v>
                </c:pt>
                <c:pt idx="4619">
                  <c:v>17.998187368000004</c:v>
                </c:pt>
                <c:pt idx="4620">
                  <c:v>17.998187368000004</c:v>
                </c:pt>
                <c:pt idx="4621">
                  <c:v>17.998187368000004</c:v>
                </c:pt>
                <c:pt idx="4622">
                  <c:v>17.998187368000004</c:v>
                </c:pt>
                <c:pt idx="4623">
                  <c:v>17.998187368000004</c:v>
                </c:pt>
                <c:pt idx="4624">
                  <c:v>17.998187368000004</c:v>
                </c:pt>
                <c:pt idx="4625">
                  <c:v>17.998187368000004</c:v>
                </c:pt>
                <c:pt idx="4626">
                  <c:v>17.998187368000004</c:v>
                </c:pt>
                <c:pt idx="4627">
                  <c:v>17.998187368000004</c:v>
                </c:pt>
                <c:pt idx="4628">
                  <c:v>17.998187368000004</c:v>
                </c:pt>
                <c:pt idx="4629">
                  <c:v>17.998187368000004</c:v>
                </c:pt>
                <c:pt idx="4630">
                  <c:v>17.998187368000004</c:v>
                </c:pt>
                <c:pt idx="4631">
                  <c:v>17.998187368000004</c:v>
                </c:pt>
                <c:pt idx="4632">
                  <c:v>17.998187368000004</c:v>
                </c:pt>
                <c:pt idx="4633">
                  <c:v>17.998187368000004</c:v>
                </c:pt>
                <c:pt idx="4634">
                  <c:v>17.998187368000004</c:v>
                </c:pt>
                <c:pt idx="4635">
                  <c:v>17.998187368000004</c:v>
                </c:pt>
                <c:pt idx="4636">
                  <c:v>17.998187368000004</c:v>
                </c:pt>
                <c:pt idx="4637">
                  <c:v>17.998187368000004</c:v>
                </c:pt>
                <c:pt idx="4638">
                  <c:v>17.998187368000004</c:v>
                </c:pt>
                <c:pt idx="4639">
                  <c:v>17.998187368000004</c:v>
                </c:pt>
                <c:pt idx="4640">
                  <c:v>17.998187368000004</c:v>
                </c:pt>
                <c:pt idx="4641">
                  <c:v>17.998187368000004</c:v>
                </c:pt>
                <c:pt idx="4642">
                  <c:v>17.998187368000004</c:v>
                </c:pt>
                <c:pt idx="4643">
                  <c:v>17.998187368000004</c:v>
                </c:pt>
                <c:pt idx="4644">
                  <c:v>17.998187368000004</c:v>
                </c:pt>
                <c:pt idx="4645">
                  <c:v>17.998187368000004</c:v>
                </c:pt>
                <c:pt idx="4646">
                  <c:v>17.998187368000004</c:v>
                </c:pt>
                <c:pt idx="4647">
                  <c:v>17.998187368000004</c:v>
                </c:pt>
                <c:pt idx="4648">
                  <c:v>17.998187368000004</c:v>
                </c:pt>
                <c:pt idx="4649">
                  <c:v>17.998187368000004</c:v>
                </c:pt>
                <c:pt idx="4650">
                  <c:v>17.998187368000004</c:v>
                </c:pt>
                <c:pt idx="4651">
                  <c:v>17.998187368000004</c:v>
                </c:pt>
                <c:pt idx="4652">
                  <c:v>17.998187368000004</c:v>
                </c:pt>
                <c:pt idx="4653">
                  <c:v>17.998187368000004</c:v>
                </c:pt>
                <c:pt idx="4654">
                  <c:v>17.998187368000004</c:v>
                </c:pt>
                <c:pt idx="4655">
                  <c:v>17.998187368000004</c:v>
                </c:pt>
                <c:pt idx="4656">
                  <c:v>17.998187368000004</c:v>
                </c:pt>
                <c:pt idx="4657">
                  <c:v>17.998187368000004</c:v>
                </c:pt>
                <c:pt idx="4658">
                  <c:v>17.998187368000004</c:v>
                </c:pt>
                <c:pt idx="4659">
                  <c:v>17.998187368000004</c:v>
                </c:pt>
                <c:pt idx="4660">
                  <c:v>17.998187368000004</c:v>
                </c:pt>
                <c:pt idx="4661">
                  <c:v>17.998187368000004</c:v>
                </c:pt>
                <c:pt idx="4662">
                  <c:v>17.998187368000004</c:v>
                </c:pt>
                <c:pt idx="4663">
                  <c:v>17.998187368000004</c:v>
                </c:pt>
                <c:pt idx="4664">
                  <c:v>17.998187368000004</c:v>
                </c:pt>
                <c:pt idx="4665">
                  <c:v>17.998187368000004</c:v>
                </c:pt>
                <c:pt idx="4666">
                  <c:v>17.998187368000004</c:v>
                </c:pt>
                <c:pt idx="4667">
                  <c:v>17.998187368000004</c:v>
                </c:pt>
                <c:pt idx="4668">
                  <c:v>17.998187368000004</c:v>
                </c:pt>
                <c:pt idx="4669">
                  <c:v>17.998187368000004</c:v>
                </c:pt>
                <c:pt idx="4670">
                  <c:v>17.998187368000004</c:v>
                </c:pt>
                <c:pt idx="4671">
                  <c:v>17.998187368000004</c:v>
                </c:pt>
                <c:pt idx="4672">
                  <c:v>17.998187368000004</c:v>
                </c:pt>
                <c:pt idx="4673">
                  <c:v>17.998187368000004</c:v>
                </c:pt>
                <c:pt idx="4674">
                  <c:v>17.998187368000004</c:v>
                </c:pt>
                <c:pt idx="4675">
                  <c:v>17.998187368000004</c:v>
                </c:pt>
                <c:pt idx="4676">
                  <c:v>17.998187368000004</c:v>
                </c:pt>
                <c:pt idx="4677">
                  <c:v>17.998187368000004</c:v>
                </c:pt>
                <c:pt idx="4678">
                  <c:v>17.998187368000004</c:v>
                </c:pt>
                <c:pt idx="4679">
                  <c:v>17.998187368000004</c:v>
                </c:pt>
                <c:pt idx="4680">
                  <c:v>17.998187368000004</c:v>
                </c:pt>
                <c:pt idx="4681">
                  <c:v>17.998187368000004</c:v>
                </c:pt>
                <c:pt idx="4682">
                  <c:v>17.998187368000004</c:v>
                </c:pt>
                <c:pt idx="4683">
                  <c:v>17.998187368000004</c:v>
                </c:pt>
                <c:pt idx="4684">
                  <c:v>17.998187368000004</c:v>
                </c:pt>
                <c:pt idx="4685">
                  <c:v>17.998187368000004</c:v>
                </c:pt>
                <c:pt idx="4686">
                  <c:v>17.998187368000004</c:v>
                </c:pt>
                <c:pt idx="4687">
                  <c:v>17.998187368000004</c:v>
                </c:pt>
                <c:pt idx="4688">
                  <c:v>17.998187368000004</c:v>
                </c:pt>
                <c:pt idx="4689">
                  <c:v>17.998187368000004</c:v>
                </c:pt>
                <c:pt idx="4690">
                  <c:v>17.998187368000004</c:v>
                </c:pt>
                <c:pt idx="4691">
                  <c:v>17.998187368000004</c:v>
                </c:pt>
                <c:pt idx="4692">
                  <c:v>17.998187368000004</c:v>
                </c:pt>
                <c:pt idx="4693">
                  <c:v>17.998187368000004</c:v>
                </c:pt>
                <c:pt idx="4694">
                  <c:v>17.998187368000004</c:v>
                </c:pt>
                <c:pt idx="4695">
                  <c:v>17.998187368000004</c:v>
                </c:pt>
                <c:pt idx="4696">
                  <c:v>17.998187368000004</c:v>
                </c:pt>
                <c:pt idx="4697">
                  <c:v>17.998187368000004</c:v>
                </c:pt>
                <c:pt idx="4698">
                  <c:v>17.998187368000004</c:v>
                </c:pt>
                <c:pt idx="4699">
                  <c:v>17.998187368000004</c:v>
                </c:pt>
                <c:pt idx="4700">
                  <c:v>17.851862721000003</c:v>
                </c:pt>
                <c:pt idx="4701">
                  <c:v>17.851862721000003</c:v>
                </c:pt>
                <c:pt idx="4702">
                  <c:v>17.851862721000003</c:v>
                </c:pt>
                <c:pt idx="4703">
                  <c:v>17.851862721000003</c:v>
                </c:pt>
                <c:pt idx="4704">
                  <c:v>17.851862721000003</c:v>
                </c:pt>
                <c:pt idx="4705">
                  <c:v>17.851862721000003</c:v>
                </c:pt>
                <c:pt idx="4706">
                  <c:v>17.851862721000003</c:v>
                </c:pt>
                <c:pt idx="4707">
                  <c:v>17.851862721000003</c:v>
                </c:pt>
                <c:pt idx="4708">
                  <c:v>17.851862721000003</c:v>
                </c:pt>
                <c:pt idx="4709">
                  <c:v>17.851862721000003</c:v>
                </c:pt>
                <c:pt idx="4710">
                  <c:v>17.851862721000003</c:v>
                </c:pt>
                <c:pt idx="4711">
                  <c:v>17.851862721000003</c:v>
                </c:pt>
                <c:pt idx="4712">
                  <c:v>17.851862721000003</c:v>
                </c:pt>
                <c:pt idx="4713">
                  <c:v>17.851862721000003</c:v>
                </c:pt>
                <c:pt idx="4714">
                  <c:v>17.851862721000003</c:v>
                </c:pt>
                <c:pt idx="4715">
                  <c:v>17.851862721000003</c:v>
                </c:pt>
                <c:pt idx="4716">
                  <c:v>17.851862721000003</c:v>
                </c:pt>
                <c:pt idx="4717">
                  <c:v>17.851862721000003</c:v>
                </c:pt>
                <c:pt idx="4718">
                  <c:v>17.851862721000003</c:v>
                </c:pt>
                <c:pt idx="4719">
                  <c:v>17.851862721000003</c:v>
                </c:pt>
                <c:pt idx="4720">
                  <c:v>17.851862721000003</c:v>
                </c:pt>
                <c:pt idx="4721">
                  <c:v>17.706990000000001</c:v>
                </c:pt>
                <c:pt idx="4722">
                  <c:v>17.706990000000001</c:v>
                </c:pt>
                <c:pt idx="4723">
                  <c:v>17.706990000000001</c:v>
                </c:pt>
                <c:pt idx="4724">
                  <c:v>17.706990000000001</c:v>
                </c:pt>
                <c:pt idx="4725">
                  <c:v>17.706990000000001</c:v>
                </c:pt>
                <c:pt idx="4726">
                  <c:v>17.706990000000001</c:v>
                </c:pt>
                <c:pt idx="4727">
                  <c:v>17.706990000000001</c:v>
                </c:pt>
                <c:pt idx="4728">
                  <c:v>17.706990000000001</c:v>
                </c:pt>
                <c:pt idx="4729">
                  <c:v>17.706990000000001</c:v>
                </c:pt>
                <c:pt idx="4730">
                  <c:v>17.706990000000001</c:v>
                </c:pt>
                <c:pt idx="4731">
                  <c:v>17.706990000000001</c:v>
                </c:pt>
                <c:pt idx="4732">
                  <c:v>17.706990000000001</c:v>
                </c:pt>
                <c:pt idx="4733">
                  <c:v>17.706990000000001</c:v>
                </c:pt>
                <c:pt idx="4734">
                  <c:v>17.706990000000001</c:v>
                </c:pt>
                <c:pt idx="4735">
                  <c:v>17.706990000000001</c:v>
                </c:pt>
                <c:pt idx="4736">
                  <c:v>17.706990000000001</c:v>
                </c:pt>
                <c:pt idx="4737">
                  <c:v>17.706990000000001</c:v>
                </c:pt>
                <c:pt idx="4738">
                  <c:v>17.706990000000001</c:v>
                </c:pt>
                <c:pt idx="4739">
                  <c:v>17.706990000000001</c:v>
                </c:pt>
                <c:pt idx="4740">
                  <c:v>17.706990000000001</c:v>
                </c:pt>
                <c:pt idx="4741">
                  <c:v>17.563560678999998</c:v>
                </c:pt>
                <c:pt idx="4742">
                  <c:v>17.563560678999998</c:v>
                </c:pt>
                <c:pt idx="4743">
                  <c:v>17.563560678999998</c:v>
                </c:pt>
                <c:pt idx="4744">
                  <c:v>17.563560678999998</c:v>
                </c:pt>
                <c:pt idx="4745">
                  <c:v>17.563560678999998</c:v>
                </c:pt>
                <c:pt idx="4746">
                  <c:v>17.563560678999998</c:v>
                </c:pt>
                <c:pt idx="4747">
                  <c:v>17.563560678999998</c:v>
                </c:pt>
                <c:pt idx="4748">
                  <c:v>17.563560678999998</c:v>
                </c:pt>
                <c:pt idx="4749">
                  <c:v>17.563560678999998</c:v>
                </c:pt>
                <c:pt idx="4750">
                  <c:v>17.563560678999998</c:v>
                </c:pt>
                <c:pt idx="4751">
                  <c:v>17.563560678999998</c:v>
                </c:pt>
                <c:pt idx="4752">
                  <c:v>17.563560678999998</c:v>
                </c:pt>
                <c:pt idx="4753">
                  <c:v>17.563560678999998</c:v>
                </c:pt>
                <c:pt idx="4754">
                  <c:v>17.563560678999998</c:v>
                </c:pt>
                <c:pt idx="4755">
                  <c:v>17.563560678999998</c:v>
                </c:pt>
                <c:pt idx="4756">
                  <c:v>17.421566232</c:v>
                </c:pt>
                <c:pt idx="4757">
                  <c:v>17.421566232</c:v>
                </c:pt>
                <c:pt idx="4758">
                  <c:v>17.421566232</c:v>
                </c:pt>
                <c:pt idx="4759">
                  <c:v>17.421566232</c:v>
                </c:pt>
                <c:pt idx="4760">
                  <c:v>17.421566232</c:v>
                </c:pt>
                <c:pt idx="4761">
                  <c:v>17.421566232</c:v>
                </c:pt>
                <c:pt idx="4762">
                  <c:v>17.421566232</c:v>
                </c:pt>
                <c:pt idx="4763">
                  <c:v>17.421566232</c:v>
                </c:pt>
                <c:pt idx="4764">
                  <c:v>17.421566232</c:v>
                </c:pt>
                <c:pt idx="4765">
                  <c:v>17.421566232</c:v>
                </c:pt>
                <c:pt idx="4766">
                  <c:v>17.421566232</c:v>
                </c:pt>
                <c:pt idx="4767">
                  <c:v>17.421566232</c:v>
                </c:pt>
                <c:pt idx="4768">
                  <c:v>17.421566232</c:v>
                </c:pt>
                <c:pt idx="4769">
                  <c:v>17.421566232</c:v>
                </c:pt>
                <c:pt idx="4770">
                  <c:v>17.421566232</c:v>
                </c:pt>
                <c:pt idx="4771">
                  <c:v>17.421566232</c:v>
                </c:pt>
                <c:pt idx="4772">
                  <c:v>17.421566232</c:v>
                </c:pt>
                <c:pt idx="4773">
                  <c:v>17.421566232</c:v>
                </c:pt>
                <c:pt idx="4774">
                  <c:v>17.421566232</c:v>
                </c:pt>
                <c:pt idx="4775">
                  <c:v>17.421566232</c:v>
                </c:pt>
                <c:pt idx="4776">
                  <c:v>17.421566232</c:v>
                </c:pt>
                <c:pt idx="4777">
                  <c:v>17.421566232</c:v>
                </c:pt>
                <c:pt idx="4778">
                  <c:v>17.421566232</c:v>
                </c:pt>
                <c:pt idx="4779">
                  <c:v>17.421566232</c:v>
                </c:pt>
                <c:pt idx="4780">
                  <c:v>17.280998133000001</c:v>
                </c:pt>
                <c:pt idx="4781">
                  <c:v>17.280998133000001</c:v>
                </c:pt>
                <c:pt idx="4782">
                  <c:v>17.280998133000001</c:v>
                </c:pt>
                <c:pt idx="4783">
                  <c:v>17.280998133000001</c:v>
                </c:pt>
                <c:pt idx="4784">
                  <c:v>17.280998133000001</c:v>
                </c:pt>
                <c:pt idx="4785">
                  <c:v>17.280998133000001</c:v>
                </c:pt>
                <c:pt idx="4786">
                  <c:v>17.280998133000001</c:v>
                </c:pt>
                <c:pt idx="4787">
                  <c:v>17.280998133000001</c:v>
                </c:pt>
                <c:pt idx="4788">
                  <c:v>17.280998133000001</c:v>
                </c:pt>
                <c:pt idx="4789">
                  <c:v>17.280998133000001</c:v>
                </c:pt>
                <c:pt idx="4790">
                  <c:v>17.280998133000001</c:v>
                </c:pt>
                <c:pt idx="4791">
                  <c:v>17.280998133000001</c:v>
                </c:pt>
                <c:pt idx="4792">
                  <c:v>17.280998133000001</c:v>
                </c:pt>
                <c:pt idx="4793">
                  <c:v>17.280998133000001</c:v>
                </c:pt>
                <c:pt idx="4794">
                  <c:v>17.280998133000001</c:v>
                </c:pt>
                <c:pt idx="4795">
                  <c:v>17.280998133000001</c:v>
                </c:pt>
                <c:pt idx="4796">
                  <c:v>17.280998133000001</c:v>
                </c:pt>
                <c:pt idx="4797">
                  <c:v>17.280998133000001</c:v>
                </c:pt>
                <c:pt idx="4798">
                  <c:v>17.280998133000001</c:v>
                </c:pt>
                <c:pt idx="4799">
                  <c:v>17.280998133000001</c:v>
                </c:pt>
                <c:pt idx="4800">
                  <c:v>17.280998133000001</c:v>
                </c:pt>
                <c:pt idx="4801">
                  <c:v>17.280998133000001</c:v>
                </c:pt>
                <c:pt idx="4802">
                  <c:v>17.280998133000001</c:v>
                </c:pt>
                <c:pt idx="4803">
                  <c:v>17.280998133000001</c:v>
                </c:pt>
                <c:pt idx="4804">
                  <c:v>17.280998133000001</c:v>
                </c:pt>
                <c:pt idx="4805">
                  <c:v>17.280998133000001</c:v>
                </c:pt>
                <c:pt idx="4806">
                  <c:v>17.280998133000001</c:v>
                </c:pt>
                <c:pt idx="4807">
                  <c:v>17.280998133000001</c:v>
                </c:pt>
                <c:pt idx="4808">
                  <c:v>17.280998133000001</c:v>
                </c:pt>
                <c:pt idx="4809">
                  <c:v>17.280998133000001</c:v>
                </c:pt>
                <c:pt idx="4810">
                  <c:v>17.280998133000001</c:v>
                </c:pt>
                <c:pt idx="4811">
                  <c:v>17.280998133000001</c:v>
                </c:pt>
                <c:pt idx="4812">
                  <c:v>17.280998133000001</c:v>
                </c:pt>
                <c:pt idx="4813">
                  <c:v>17.280998133000001</c:v>
                </c:pt>
                <c:pt idx="4814">
                  <c:v>17.280998133000001</c:v>
                </c:pt>
                <c:pt idx="4815">
                  <c:v>17.280998133000001</c:v>
                </c:pt>
                <c:pt idx="4816">
                  <c:v>17.280998133000001</c:v>
                </c:pt>
                <c:pt idx="4817">
                  <c:v>17.280998133000001</c:v>
                </c:pt>
                <c:pt idx="4818">
                  <c:v>17.280998133000001</c:v>
                </c:pt>
                <c:pt idx="4819">
                  <c:v>17.280998133000001</c:v>
                </c:pt>
                <c:pt idx="4820">
                  <c:v>17.280998133000001</c:v>
                </c:pt>
                <c:pt idx="4821">
                  <c:v>17.280998133000001</c:v>
                </c:pt>
                <c:pt idx="4822">
                  <c:v>17.280998133000001</c:v>
                </c:pt>
                <c:pt idx="4823">
                  <c:v>17.280998133000001</c:v>
                </c:pt>
                <c:pt idx="4824">
                  <c:v>17.280998133000001</c:v>
                </c:pt>
                <c:pt idx="4825">
                  <c:v>17.280998133000001</c:v>
                </c:pt>
                <c:pt idx="4826">
                  <c:v>17.280998133000001</c:v>
                </c:pt>
                <c:pt idx="4827">
                  <c:v>17.280998133000001</c:v>
                </c:pt>
                <c:pt idx="4828">
                  <c:v>17.280998133000001</c:v>
                </c:pt>
                <c:pt idx="4829">
                  <c:v>17.280998133000001</c:v>
                </c:pt>
                <c:pt idx="4830">
                  <c:v>17.280998133000001</c:v>
                </c:pt>
                <c:pt idx="4831">
                  <c:v>17.280998133000001</c:v>
                </c:pt>
                <c:pt idx="4832">
                  <c:v>17.280998133000001</c:v>
                </c:pt>
                <c:pt idx="4833">
                  <c:v>17.280998133000001</c:v>
                </c:pt>
                <c:pt idx="4834">
                  <c:v>17.280998133000001</c:v>
                </c:pt>
                <c:pt idx="4835">
                  <c:v>17.280998133000001</c:v>
                </c:pt>
                <c:pt idx="4836">
                  <c:v>17.280998133000001</c:v>
                </c:pt>
                <c:pt idx="4837">
                  <c:v>17.280998133000001</c:v>
                </c:pt>
                <c:pt idx="4838">
                  <c:v>17.280998133000001</c:v>
                </c:pt>
                <c:pt idx="4839">
                  <c:v>17.280998133000001</c:v>
                </c:pt>
                <c:pt idx="4840">
                  <c:v>17.280998133000001</c:v>
                </c:pt>
                <c:pt idx="4841">
                  <c:v>17.280998133000001</c:v>
                </c:pt>
                <c:pt idx="4842">
                  <c:v>17.280998133000001</c:v>
                </c:pt>
                <c:pt idx="4843">
                  <c:v>17.280998133000001</c:v>
                </c:pt>
                <c:pt idx="4844">
                  <c:v>17.280998133000001</c:v>
                </c:pt>
                <c:pt idx="4845">
                  <c:v>17.280998133000001</c:v>
                </c:pt>
                <c:pt idx="4846">
                  <c:v>17.280998133000001</c:v>
                </c:pt>
                <c:pt idx="4847">
                  <c:v>17.280998133000001</c:v>
                </c:pt>
                <c:pt idx="4848">
                  <c:v>17.280998133000001</c:v>
                </c:pt>
                <c:pt idx="4849">
                  <c:v>17.280998133000001</c:v>
                </c:pt>
                <c:pt idx="4850">
                  <c:v>17.280998133000001</c:v>
                </c:pt>
                <c:pt idx="4851">
                  <c:v>17.280998133000001</c:v>
                </c:pt>
                <c:pt idx="4852">
                  <c:v>17.280998133000001</c:v>
                </c:pt>
                <c:pt idx="4853">
                  <c:v>17.280998133000001</c:v>
                </c:pt>
                <c:pt idx="4854">
                  <c:v>17.280998133000001</c:v>
                </c:pt>
                <c:pt idx="4855">
                  <c:v>17.280998133000001</c:v>
                </c:pt>
                <c:pt idx="4856">
                  <c:v>17.280998133000001</c:v>
                </c:pt>
                <c:pt idx="4857">
                  <c:v>17.280998133000001</c:v>
                </c:pt>
                <c:pt idx="4858">
                  <c:v>17.280998133000001</c:v>
                </c:pt>
                <c:pt idx="4859">
                  <c:v>17.280998133000001</c:v>
                </c:pt>
                <c:pt idx="4860">
                  <c:v>17.280998133000001</c:v>
                </c:pt>
                <c:pt idx="4861">
                  <c:v>17.280998133000001</c:v>
                </c:pt>
                <c:pt idx="4862">
                  <c:v>17.280998133000001</c:v>
                </c:pt>
                <c:pt idx="4863">
                  <c:v>17.280998133000001</c:v>
                </c:pt>
                <c:pt idx="4864">
                  <c:v>17.280998133000001</c:v>
                </c:pt>
                <c:pt idx="4865">
                  <c:v>17.280998133000001</c:v>
                </c:pt>
                <c:pt idx="4866">
                  <c:v>17.280998133000001</c:v>
                </c:pt>
                <c:pt idx="4867">
                  <c:v>17.280998133000001</c:v>
                </c:pt>
                <c:pt idx="4868">
                  <c:v>17.280998133000001</c:v>
                </c:pt>
                <c:pt idx="4869">
                  <c:v>17.280998133000001</c:v>
                </c:pt>
                <c:pt idx="4870">
                  <c:v>17.280998133000001</c:v>
                </c:pt>
                <c:pt idx="4871">
                  <c:v>17.280998133000001</c:v>
                </c:pt>
                <c:pt idx="4872">
                  <c:v>17.280998133000001</c:v>
                </c:pt>
                <c:pt idx="4873">
                  <c:v>17.280998133000001</c:v>
                </c:pt>
                <c:pt idx="4874">
                  <c:v>17.280998133000001</c:v>
                </c:pt>
                <c:pt idx="4875">
                  <c:v>17.280998133000001</c:v>
                </c:pt>
                <c:pt idx="4876">
                  <c:v>17.280998133000001</c:v>
                </c:pt>
                <c:pt idx="4877">
                  <c:v>17.280998133000001</c:v>
                </c:pt>
                <c:pt idx="4878">
                  <c:v>17.280998133000001</c:v>
                </c:pt>
                <c:pt idx="4879">
                  <c:v>17.280998133000001</c:v>
                </c:pt>
                <c:pt idx="4880">
                  <c:v>17.280998133000001</c:v>
                </c:pt>
                <c:pt idx="4881">
                  <c:v>17.280998133000001</c:v>
                </c:pt>
                <c:pt idx="4882">
                  <c:v>17.280998133000001</c:v>
                </c:pt>
                <c:pt idx="4883">
                  <c:v>17.280998133000001</c:v>
                </c:pt>
                <c:pt idx="4884">
                  <c:v>17.280998133000001</c:v>
                </c:pt>
                <c:pt idx="4885">
                  <c:v>17.280998133000001</c:v>
                </c:pt>
                <c:pt idx="4886">
                  <c:v>17.280998133000001</c:v>
                </c:pt>
                <c:pt idx="4887">
                  <c:v>17.280998133000001</c:v>
                </c:pt>
                <c:pt idx="4888">
                  <c:v>17.280998133000001</c:v>
                </c:pt>
                <c:pt idx="4889">
                  <c:v>17.280998133000001</c:v>
                </c:pt>
                <c:pt idx="4890">
                  <c:v>17.280998133000001</c:v>
                </c:pt>
                <c:pt idx="4891">
                  <c:v>17.280998133000001</c:v>
                </c:pt>
                <c:pt idx="4892">
                  <c:v>17.141847855999998</c:v>
                </c:pt>
                <c:pt idx="4893">
                  <c:v>17.141847855999998</c:v>
                </c:pt>
                <c:pt idx="4894">
                  <c:v>17.141847855999998</c:v>
                </c:pt>
                <c:pt idx="4895">
                  <c:v>17.141847855999998</c:v>
                </c:pt>
                <c:pt idx="4896">
                  <c:v>17.141847855999998</c:v>
                </c:pt>
                <c:pt idx="4897">
                  <c:v>17.141847855999998</c:v>
                </c:pt>
                <c:pt idx="4898">
                  <c:v>17.141847855999998</c:v>
                </c:pt>
                <c:pt idx="4899">
                  <c:v>17.141847855999998</c:v>
                </c:pt>
                <c:pt idx="4900">
                  <c:v>17.141847855999998</c:v>
                </c:pt>
                <c:pt idx="4901">
                  <c:v>17.141847855999998</c:v>
                </c:pt>
                <c:pt idx="4902">
                  <c:v>17.141847855999998</c:v>
                </c:pt>
                <c:pt idx="4903">
                  <c:v>17.141847855999998</c:v>
                </c:pt>
                <c:pt idx="4904">
                  <c:v>17.141847855999998</c:v>
                </c:pt>
                <c:pt idx="4905">
                  <c:v>17.141847855999998</c:v>
                </c:pt>
                <c:pt idx="4906">
                  <c:v>17.141847855999998</c:v>
                </c:pt>
                <c:pt idx="4907">
                  <c:v>17.141847855999998</c:v>
                </c:pt>
                <c:pt idx="4908">
                  <c:v>17.141847855999998</c:v>
                </c:pt>
                <c:pt idx="4909">
                  <c:v>17.141847855999998</c:v>
                </c:pt>
                <c:pt idx="4910">
                  <c:v>17.141847855999998</c:v>
                </c:pt>
                <c:pt idx="4911">
                  <c:v>17.141847855999998</c:v>
                </c:pt>
                <c:pt idx="4912">
                  <c:v>17.141847855999998</c:v>
                </c:pt>
                <c:pt idx="4913">
                  <c:v>17.141847855999998</c:v>
                </c:pt>
                <c:pt idx="4914">
                  <c:v>17.141847855999998</c:v>
                </c:pt>
                <c:pt idx="4915">
                  <c:v>17.141847855999998</c:v>
                </c:pt>
                <c:pt idx="4916">
                  <c:v>17.141847855999998</c:v>
                </c:pt>
                <c:pt idx="4917">
                  <c:v>17.141847855999998</c:v>
                </c:pt>
                <c:pt idx="4918">
                  <c:v>17.141847855999998</c:v>
                </c:pt>
                <c:pt idx="4919">
                  <c:v>17.141847855999998</c:v>
                </c:pt>
                <c:pt idx="4920">
                  <c:v>17.141847855999998</c:v>
                </c:pt>
                <c:pt idx="4921">
                  <c:v>17.141847855999998</c:v>
                </c:pt>
                <c:pt idx="4922">
                  <c:v>17.141847855999998</c:v>
                </c:pt>
                <c:pt idx="4923">
                  <c:v>17.141847855999998</c:v>
                </c:pt>
                <c:pt idx="4924">
                  <c:v>17.141847855999998</c:v>
                </c:pt>
                <c:pt idx="4925">
                  <c:v>17.141847855999998</c:v>
                </c:pt>
                <c:pt idx="4926">
                  <c:v>17.141847855999998</c:v>
                </c:pt>
                <c:pt idx="4927">
                  <c:v>17.141847855999998</c:v>
                </c:pt>
                <c:pt idx="4928">
                  <c:v>17.141847855999998</c:v>
                </c:pt>
                <c:pt idx="4929">
                  <c:v>17.004106874999998</c:v>
                </c:pt>
                <c:pt idx="4930">
                  <c:v>17.004106874999998</c:v>
                </c:pt>
                <c:pt idx="4931">
                  <c:v>17.004106874999998</c:v>
                </c:pt>
                <c:pt idx="4932">
                  <c:v>17.004106874999998</c:v>
                </c:pt>
                <c:pt idx="4933">
                  <c:v>17.004106874999998</c:v>
                </c:pt>
                <c:pt idx="4934">
                  <c:v>17.004106874999998</c:v>
                </c:pt>
                <c:pt idx="4935">
                  <c:v>17.004106874999998</c:v>
                </c:pt>
                <c:pt idx="4936">
                  <c:v>17.004106874999998</c:v>
                </c:pt>
                <c:pt idx="4937">
                  <c:v>17.004106874999998</c:v>
                </c:pt>
                <c:pt idx="4938">
                  <c:v>17.004106874999998</c:v>
                </c:pt>
                <c:pt idx="4939">
                  <c:v>17.004106874999998</c:v>
                </c:pt>
                <c:pt idx="4940">
                  <c:v>17.004106874999998</c:v>
                </c:pt>
                <c:pt idx="4941">
                  <c:v>17.004106874999998</c:v>
                </c:pt>
                <c:pt idx="4942">
                  <c:v>16.867766664000001</c:v>
                </c:pt>
                <c:pt idx="4943">
                  <c:v>16.867766664000001</c:v>
                </c:pt>
                <c:pt idx="4944">
                  <c:v>16.867766664000001</c:v>
                </c:pt>
                <c:pt idx="4945">
                  <c:v>16.867766664000001</c:v>
                </c:pt>
                <c:pt idx="4946">
                  <c:v>16.867766664000001</c:v>
                </c:pt>
                <c:pt idx="4947">
                  <c:v>16.867766664000001</c:v>
                </c:pt>
                <c:pt idx="4948">
                  <c:v>16.867766664000001</c:v>
                </c:pt>
                <c:pt idx="4949">
                  <c:v>16.867766664000001</c:v>
                </c:pt>
                <c:pt idx="4950">
                  <c:v>16.867766664000001</c:v>
                </c:pt>
                <c:pt idx="4951">
                  <c:v>16.867766664000001</c:v>
                </c:pt>
                <c:pt idx="4952">
                  <c:v>16.867766664000001</c:v>
                </c:pt>
                <c:pt idx="4953">
                  <c:v>16.867766664000001</c:v>
                </c:pt>
                <c:pt idx="4954">
                  <c:v>16.867766664000001</c:v>
                </c:pt>
                <c:pt idx="4955">
                  <c:v>16.867766664000001</c:v>
                </c:pt>
                <c:pt idx="4956">
                  <c:v>16.867766664000001</c:v>
                </c:pt>
                <c:pt idx="4957">
                  <c:v>16.867766664000001</c:v>
                </c:pt>
                <c:pt idx="4958">
                  <c:v>16.867766664000001</c:v>
                </c:pt>
                <c:pt idx="4959">
                  <c:v>16.867766664000001</c:v>
                </c:pt>
                <c:pt idx="4960">
                  <c:v>16.867766664000001</c:v>
                </c:pt>
                <c:pt idx="4961">
                  <c:v>16.867766664000001</c:v>
                </c:pt>
                <c:pt idx="4962">
                  <c:v>16.867766664000001</c:v>
                </c:pt>
                <c:pt idx="4963">
                  <c:v>16.867766664000001</c:v>
                </c:pt>
                <c:pt idx="4964">
                  <c:v>16.867766664000001</c:v>
                </c:pt>
                <c:pt idx="4965">
                  <c:v>16.867766664000001</c:v>
                </c:pt>
                <c:pt idx="4966">
                  <c:v>16.867766664000001</c:v>
                </c:pt>
                <c:pt idx="4967">
                  <c:v>16.867766664000001</c:v>
                </c:pt>
                <c:pt idx="4968">
                  <c:v>16.867766664000001</c:v>
                </c:pt>
                <c:pt idx="4969">
                  <c:v>16.867766664000001</c:v>
                </c:pt>
                <c:pt idx="4970">
                  <c:v>16.867766664000001</c:v>
                </c:pt>
                <c:pt idx="4971">
                  <c:v>16.867766664000001</c:v>
                </c:pt>
                <c:pt idx="4972">
                  <c:v>16.867766664000001</c:v>
                </c:pt>
                <c:pt idx="4973">
                  <c:v>16.867766664000001</c:v>
                </c:pt>
                <c:pt idx="4974">
                  <c:v>16.867766664000001</c:v>
                </c:pt>
                <c:pt idx="4975">
                  <c:v>16.732818696999999</c:v>
                </c:pt>
                <c:pt idx="4976">
                  <c:v>16.732818696999999</c:v>
                </c:pt>
                <c:pt idx="4977">
                  <c:v>16.732818696999999</c:v>
                </c:pt>
                <c:pt idx="4978">
                  <c:v>16.732818696999999</c:v>
                </c:pt>
                <c:pt idx="4979">
                  <c:v>16.732818696999999</c:v>
                </c:pt>
                <c:pt idx="4980">
                  <c:v>16.732818696999999</c:v>
                </c:pt>
                <c:pt idx="4981">
                  <c:v>16.732818696999999</c:v>
                </c:pt>
                <c:pt idx="4982">
                  <c:v>16.732818696999999</c:v>
                </c:pt>
                <c:pt idx="4983">
                  <c:v>16.732818696999999</c:v>
                </c:pt>
                <c:pt idx="4984">
                  <c:v>16.732818696999999</c:v>
                </c:pt>
                <c:pt idx="4985">
                  <c:v>16.732818696999999</c:v>
                </c:pt>
                <c:pt idx="4986">
                  <c:v>16.732818696999999</c:v>
                </c:pt>
                <c:pt idx="4987">
                  <c:v>16.732818696999999</c:v>
                </c:pt>
                <c:pt idx="4988">
                  <c:v>16.732818696999999</c:v>
                </c:pt>
                <c:pt idx="4989">
                  <c:v>16.732818696999999</c:v>
                </c:pt>
                <c:pt idx="4990">
                  <c:v>16.732818696999999</c:v>
                </c:pt>
                <c:pt idx="4991">
                  <c:v>16.732818696999999</c:v>
                </c:pt>
                <c:pt idx="4992">
                  <c:v>16.732818696999999</c:v>
                </c:pt>
                <c:pt idx="4993">
                  <c:v>16.599254448</c:v>
                </c:pt>
                <c:pt idx="4994">
                  <c:v>16.599254448</c:v>
                </c:pt>
                <c:pt idx="4995">
                  <c:v>16.599254448</c:v>
                </c:pt>
                <c:pt idx="4996">
                  <c:v>16.599254448</c:v>
                </c:pt>
                <c:pt idx="4997">
                  <c:v>16.599254448</c:v>
                </c:pt>
                <c:pt idx="4998">
                  <c:v>16.599254448</c:v>
                </c:pt>
                <c:pt idx="4999">
                  <c:v>16.599254448</c:v>
                </c:pt>
                <c:pt idx="5000">
                  <c:v>16.599254448</c:v>
                </c:pt>
                <c:pt idx="5001">
                  <c:v>16.599254448</c:v>
                </c:pt>
                <c:pt idx="5002">
                  <c:v>16.599254448</c:v>
                </c:pt>
                <c:pt idx="5003">
                  <c:v>16.599254448</c:v>
                </c:pt>
                <c:pt idx="5004">
                  <c:v>16.599254448</c:v>
                </c:pt>
                <c:pt idx="5005">
                  <c:v>16.599254448</c:v>
                </c:pt>
                <c:pt idx="5006">
                  <c:v>16.599254448</c:v>
                </c:pt>
                <c:pt idx="5007">
                  <c:v>16.599254448</c:v>
                </c:pt>
                <c:pt idx="5008">
                  <c:v>16.599254448</c:v>
                </c:pt>
                <c:pt idx="5009">
                  <c:v>16.467065391000002</c:v>
                </c:pt>
                <c:pt idx="5010">
                  <c:v>16.467065391000002</c:v>
                </c:pt>
                <c:pt idx="5011">
                  <c:v>16.467065391000002</c:v>
                </c:pt>
                <c:pt idx="5012">
                  <c:v>16.467065391000002</c:v>
                </c:pt>
                <c:pt idx="5013">
                  <c:v>16.467065391000002</c:v>
                </c:pt>
                <c:pt idx="5014">
                  <c:v>16.467065391000002</c:v>
                </c:pt>
                <c:pt idx="5015">
                  <c:v>16.467065391000002</c:v>
                </c:pt>
                <c:pt idx="5016">
                  <c:v>16.467065391000002</c:v>
                </c:pt>
                <c:pt idx="5017">
                  <c:v>16.467065391000002</c:v>
                </c:pt>
                <c:pt idx="5018">
                  <c:v>16.467065391000002</c:v>
                </c:pt>
                <c:pt idx="5019">
                  <c:v>16.467065391000002</c:v>
                </c:pt>
                <c:pt idx="5020">
                  <c:v>16.467065391000002</c:v>
                </c:pt>
                <c:pt idx="5021">
                  <c:v>16.467065391000002</c:v>
                </c:pt>
                <c:pt idx="5022">
                  <c:v>16.467065391000002</c:v>
                </c:pt>
                <c:pt idx="5023">
                  <c:v>16.467065391000002</c:v>
                </c:pt>
                <c:pt idx="5024">
                  <c:v>16.467065391000002</c:v>
                </c:pt>
                <c:pt idx="5025">
                  <c:v>16.467065391000002</c:v>
                </c:pt>
                <c:pt idx="5026">
                  <c:v>16.467065391000002</c:v>
                </c:pt>
                <c:pt idx="5027">
                  <c:v>16.467065391000002</c:v>
                </c:pt>
                <c:pt idx="5028">
                  <c:v>16.467065391000002</c:v>
                </c:pt>
                <c:pt idx="5029">
                  <c:v>16.467065391000002</c:v>
                </c:pt>
                <c:pt idx="5030">
                  <c:v>16.467065391000002</c:v>
                </c:pt>
                <c:pt idx="5031">
                  <c:v>16.467065391000002</c:v>
                </c:pt>
                <c:pt idx="5032">
                  <c:v>16.467065391000002</c:v>
                </c:pt>
                <c:pt idx="5033">
                  <c:v>16.467065391000002</c:v>
                </c:pt>
                <c:pt idx="5034">
                  <c:v>16.467065391000002</c:v>
                </c:pt>
                <c:pt idx="5035">
                  <c:v>16.467065391000002</c:v>
                </c:pt>
                <c:pt idx="5036">
                  <c:v>16.467065391000002</c:v>
                </c:pt>
                <c:pt idx="5037">
                  <c:v>16.467065391000002</c:v>
                </c:pt>
                <c:pt idx="5038">
                  <c:v>16.467065391000002</c:v>
                </c:pt>
                <c:pt idx="5039">
                  <c:v>16.467065391000002</c:v>
                </c:pt>
                <c:pt idx="5040">
                  <c:v>16.467065391000002</c:v>
                </c:pt>
                <c:pt idx="5041">
                  <c:v>16.467065391000002</c:v>
                </c:pt>
                <c:pt idx="5042">
                  <c:v>16.467065391000002</c:v>
                </c:pt>
                <c:pt idx="5043">
                  <c:v>16.467065391000002</c:v>
                </c:pt>
                <c:pt idx="5044">
                  <c:v>16.467065391000002</c:v>
                </c:pt>
                <c:pt idx="5045">
                  <c:v>16.467065391000002</c:v>
                </c:pt>
                <c:pt idx="5046">
                  <c:v>16.467065391000002</c:v>
                </c:pt>
                <c:pt idx="5047">
                  <c:v>16.467065391000002</c:v>
                </c:pt>
                <c:pt idx="5048">
                  <c:v>16.467065391000002</c:v>
                </c:pt>
                <c:pt idx="5049">
                  <c:v>16.467065391000002</c:v>
                </c:pt>
                <c:pt idx="5050">
                  <c:v>16.467065391000002</c:v>
                </c:pt>
                <c:pt idx="5051">
                  <c:v>16.467065391000002</c:v>
                </c:pt>
                <c:pt idx="5052">
                  <c:v>16.467065391000002</c:v>
                </c:pt>
                <c:pt idx="5053">
                  <c:v>16.467065391000002</c:v>
                </c:pt>
                <c:pt idx="5054">
                  <c:v>16.467065391000002</c:v>
                </c:pt>
                <c:pt idx="5055">
                  <c:v>16.467065391000002</c:v>
                </c:pt>
                <c:pt idx="5056">
                  <c:v>16.467065391000002</c:v>
                </c:pt>
                <c:pt idx="5057">
                  <c:v>16.467065391000002</c:v>
                </c:pt>
                <c:pt idx="5058">
                  <c:v>16.467065391000002</c:v>
                </c:pt>
                <c:pt idx="5059">
                  <c:v>16.467065391000002</c:v>
                </c:pt>
                <c:pt idx="5060">
                  <c:v>16.467065391000002</c:v>
                </c:pt>
                <c:pt idx="5061">
                  <c:v>16.467065391000002</c:v>
                </c:pt>
                <c:pt idx="5062">
                  <c:v>16.467065391000002</c:v>
                </c:pt>
                <c:pt idx="5063">
                  <c:v>16.467065391000002</c:v>
                </c:pt>
                <c:pt idx="5064">
                  <c:v>16.467065391000002</c:v>
                </c:pt>
                <c:pt idx="5065">
                  <c:v>16.467065391000002</c:v>
                </c:pt>
                <c:pt idx="5066">
                  <c:v>16.467065391000002</c:v>
                </c:pt>
                <c:pt idx="5067">
                  <c:v>16.467065391000002</c:v>
                </c:pt>
                <c:pt idx="5068">
                  <c:v>16.467065391000002</c:v>
                </c:pt>
                <c:pt idx="5069">
                  <c:v>16.467065391000002</c:v>
                </c:pt>
                <c:pt idx="5070">
                  <c:v>16.467065391000002</c:v>
                </c:pt>
                <c:pt idx="5071">
                  <c:v>16.467065391000002</c:v>
                </c:pt>
                <c:pt idx="5072">
                  <c:v>16.467065391000002</c:v>
                </c:pt>
                <c:pt idx="5073">
                  <c:v>16.467065391000002</c:v>
                </c:pt>
                <c:pt idx="5074">
                  <c:v>16.467065391000002</c:v>
                </c:pt>
                <c:pt idx="5075">
                  <c:v>16.467065391000002</c:v>
                </c:pt>
                <c:pt idx="5076">
                  <c:v>16.467065391000002</c:v>
                </c:pt>
                <c:pt idx="5077">
                  <c:v>16.467065391000002</c:v>
                </c:pt>
                <c:pt idx="5078">
                  <c:v>16.467065391000002</c:v>
                </c:pt>
                <c:pt idx="5079">
                  <c:v>16.467065391000002</c:v>
                </c:pt>
                <c:pt idx="5080">
                  <c:v>16.467065391000002</c:v>
                </c:pt>
                <c:pt idx="5081">
                  <c:v>16.467065391000002</c:v>
                </c:pt>
                <c:pt idx="5082">
                  <c:v>16.467065391000002</c:v>
                </c:pt>
                <c:pt idx="5083">
                  <c:v>16.467065391000002</c:v>
                </c:pt>
                <c:pt idx="5084">
                  <c:v>16.336243</c:v>
                </c:pt>
                <c:pt idx="5085">
                  <c:v>16.336243</c:v>
                </c:pt>
                <c:pt idx="5086">
                  <c:v>16.336243</c:v>
                </c:pt>
                <c:pt idx="5087">
                  <c:v>16.336243</c:v>
                </c:pt>
                <c:pt idx="5088">
                  <c:v>16.336243</c:v>
                </c:pt>
                <c:pt idx="5089">
                  <c:v>16.336243</c:v>
                </c:pt>
                <c:pt idx="5090">
                  <c:v>16.336243</c:v>
                </c:pt>
                <c:pt idx="5091">
                  <c:v>16.336243</c:v>
                </c:pt>
                <c:pt idx="5092">
                  <c:v>16.336243</c:v>
                </c:pt>
                <c:pt idx="5093">
                  <c:v>16.336243</c:v>
                </c:pt>
                <c:pt idx="5094">
                  <c:v>16.336243</c:v>
                </c:pt>
                <c:pt idx="5095">
                  <c:v>16.336243</c:v>
                </c:pt>
                <c:pt idx="5096">
                  <c:v>16.336243</c:v>
                </c:pt>
                <c:pt idx="5097">
                  <c:v>16.336243</c:v>
                </c:pt>
                <c:pt idx="5098">
                  <c:v>16.336243</c:v>
                </c:pt>
                <c:pt idx="5099">
                  <c:v>16.336243</c:v>
                </c:pt>
                <c:pt idx="5100">
                  <c:v>16.336243</c:v>
                </c:pt>
                <c:pt idx="5101">
                  <c:v>16.206778749000001</c:v>
                </c:pt>
                <c:pt idx="5102">
                  <c:v>16.206778749000001</c:v>
                </c:pt>
                <c:pt idx="5103">
                  <c:v>16.206778749000001</c:v>
                </c:pt>
                <c:pt idx="5104">
                  <c:v>16.206778749000001</c:v>
                </c:pt>
                <c:pt idx="5105">
                  <c:v>16.206778749000001</c:v>
                </c:pt>
                <c:pt idx="5106">
                  <c:v>16.206778749000001</c:v>
                </c:pt>
                <c:pt idx="5107">
                  <c:v>16.206778749000001</c:v>
                </c:pt>
                <c:pt idx="5108">
                  <c:v>16.206778749000001</c:v>
                </c:pt>
                <c:pt idx="5109">
                  <c:v>16.206778749000001</c:v>
                </c:pt>
                <c:pt idx="5110">
                  <c:v>16.206778749000001</c:v>
                </c:pt>
                <c:pt idx="5111">
                  <c:v>16.206778749000001</c:v>
                </c:pt>
                <c:pt idx="5112">
                  <c:v>16.206778749000001</c:v>
                </c:pt>
                <c:pt idx="5113">
                  <c:v>16.206778749000001</c:v>
                </c:pt>
                <c:pt idx="5114">
                  <c:v>16.206778749000001</c:v>
                </c:pt>
                <c:pt idx="5115">
                  <c:v>16.206778749000001</c:v>
                </c:pt>
                <c:pt idx="5116">
                  <c:v>16.078664112000002</c:v>
                </c:pt>
                <c:pt idx="5117">
                  <c:v>16.078664112000002</c:v>
                </c:pt>
                <c:pt idx="5118">
                  <c:v>16.078664112000002</c:v>
                </c:pt>
                <c:pt idx="5119">
                  <c:v>16.078664112000002</c:v>
                </c:pt>
                <c:pt idx="5120">
                  <c:v>16.078664112000002</c:v>
                </c:pt>
                <c:pt idx="5121">
                  <c:v>16.078664112000002</c:v>
                </c:pt>
                <c:pt idx="5122">
                  <c:v>16.078664112000002</c:v>
                </c:pt>
                <c:pt idx="5123">
                  <c:v>16.078664112000002</c:v>
                </c:pt>
                <c:pt idx="5124">
                  <c:v>16.078664112000002</c:v>
                </c:pt>
                <c:pt idx="5125">
                  <c:v>16.078664112000002</c:v>
                </c:pt>
                <c:pt idx="5126">
                  <c:v>16.078664112000002</c:v>
                </c:pt>
                <c:pt idx="5127">
                  <c:v>16.078664112000002</c:v>
                </c:pt>
                <c:pt idx="5128">
                  <c:v>16.078664112000002</c:v>
                </c:pt>
                <c:pt idx="5129">
                  <c:v>16.078664112000002</c:v>
                </c:pt>
                <c:pt idx="5130">
                  <c:v>16.078664112000002</c:v>
                </c:pt>
                <c:pt idx="5131">
                  <c:v>16.078664112000002</c:v>
                </c:pt>
                <c:pt idx="5132">
                  <c:v>16.078664112000002</c:v>
                </c:pt>
                <c:pt idx="5133">
                  <c:v>16.078664112000002</c:v>
                </c:pt>
                <c:pt idx="5134">
                  <c:v>16.078664112000002</c:v>
                </c:pt>
                <c:pt idx="5135">
                  <c:v>16.078664112000002</c:v>
                </c:pt>
                <c:pt idx="5136">
                  <c:v>16.078664112000002</c:v>
                </c:pt>
                <c:pt idx="5137">
                  <c:v>16.078664112000002</c:v>
                </c:pt>
                <c:pt idx="5138">
                  <c:v>16.078664112000002</c:v>
                </c:pt>
                <c:pt idx="5139">
                  <c:v>16.078664112000002</c:v>
                </c:pt>
                <c:pt idx="5140">
                  <c:v>16.078664112000002</c:v>
                </c:pt>
                <c:pt idx="5141">
                  <c:v>15.951890563000003</c:v>
                </c:pt>
                <c:pt idx="5142">
                  <c:v>15.951890563000003</c:v>
                </c:pt>
                <c:pt idx="5143">
                  <c:v>15.951890563000003</c:v>
                </c:pt>
                <c:pt idx="5144">
                  <c:v>15.951890563000003</c:v>
                </c:pt>
                <c:pt idx="5145">
                  <c:v>15.951890563000003</c:v>
                </c:pt>
                <c:pt idx="5146">
                  <c:v>15.951890563000003</c:v>
                </c:pt>
                <c:pt idx="5147">
                  <c:v>15.951890563000003</c:v>
                </c:pt>
                <c:pt idx="5148">
                  <c:v>15.951890563000003</c:v>
                </c:pt>
                <c:pt idx="5149">
                  <c:v>15.951890563000003</c:v>
                </c:pt>
                <c:pt idx="5150">
                  <c:v>15.951890563000003</c:v>
                </c:pt>
                <c:pt idx="5151">
                  <c:v>15.951890563000003</c:v>
                </c:pt>
                <c:pt idx="5152">
                  <c:v>15.951890563000003</c:v>
                </c:pt>
                <c:pt idx="5153">
                  <c:v>15.951890563000003</c:v>
                </c:pt>
                <c:pt idx="5154">
                  <c:v>15.951890563000003</c:v>
                </c:pt>
                <c:pt idx="5155">
                  <c:v>15.951890563000003</c:v>
                </c:pt>
                <c:pt idx="5156">
                  <c:v>15.951890563000003</c:v>
                </c:pt>
                <c:pt idx="5157">
                  <c:v>15.951890563000003</c:v>
                </c:pt>
                <c:pt idx="5158">
                  <c:v>15.951890563000003</c:v>
                </c:pt>
                <c:pt idx="5159">
                  <c:v>15.951890563000003</c:v>
                </c:pt>
                <c:pt idx="5160">
                  <c:v>15.951890563000003</c:v>
                </c:pt>
                <c:pt idx="5161">
                  <c:v>15.951890563000003</c:v>
                </c:pt>
                <c:pt idx="5162">
                  <c:v>15.951890563000003</c:v>
                </c:pt>
                <c:pt idx="5163">
                  <c:v>15.826449576</c:v>
                </c:pt>
                <c:pt idx="5164">
                  <c:v>15.826449576</c:v>
                </c:pt>
                <c:pt idx="5165">
                  <c:v>15.826449576</c:v>
                </c:pt>
                <c:pt idx="5166">
                  <c:v>15.826449576</c:v>
                </c:pt>
                <c:pt idx="5167">
                  <c:v>15.826449576</c:v>
                </c:pt>
                <c:pt idx="5168">
                  <c:v>15.826449576</c:v>
                </c:pt>
                <c:pt idx="5169">
                  <c:v>15.826449576</c:v>
                </c:pt>
                <c:pt idx="5170">
                  <c:v>15.826449576</c:v>
                </c:pt>
                <c:pt idx="5171">
                  <c:v>15.826449576</c:v>
                </c:pt>
                <c:pt idx="5172">
                  <c:v>15.826449576</c:v>
                </c:pt>
                <c:pt idx="5173">
                  <c:v>15.826449576</c:v>
                </c:pt>
                <c:pt idx="5174">
                  <c:v>15.826449576</c:v>
                </c:pt>
                <c:pt idx="5175">
                  <c:v>15.826449576</c:v>
                </c:pt>
                <c:pt idx="5176">
                  <c:v>15.826449576</c:v>
                </c:pt>
                <c:pt idx="5177">
                  <c:v>15.826449576</c:v>
                </c:pt>
                <c:pt idx="5178">
                  <c:v>15.826449576</c:v>
                </c:pt>
                <c:pt idx="5179">
                  <c:v>15.826449576</c:v>
                </c:pt>
                <c:pt idx="5180">
                  <c:v>15.826449576</c:v>
                </c:pt>
                <c:pt idx="5181">
                  <c:v>15.826449576</c:v>
                </c:pt>
                <c:pt idx="5182">
                  <c:v>15.826449576</c:v>
                </c:pt>
                <c:pt idx="5183">
                  <c:v>15.826449576</c:v>
                </c:pt>
                <c:pt idx="5184">
                  <c:v>15.826449576</c:v>
                </c:pt>
                <c:pt idx="5185">
                  <c:v>15.826449576</c:v>
                </c:pt>
                <c:pt idx="5186">
                  <c:v>15.826449576</c:v>
                </c:pt>
                <c:pt idx="5187">
                  <c:v>15.826449576</c:v>
                </c:pt>
                <c:pt idx="5188">
                  <c:v>15.826449576</c:v>
                </c:pt>
                <c:pt idx="5189">
                  <c:v>15.826449576</c:v>
                </c:pt>
                <c:pt idx="5190">
                  <c:v>15.826449576</c:v>
                </c:pt>
                <c:pt idx="5191">
                  <c:v>15.826449576</c:v>
                </c:pt>
                <c:pt idx="5192">
                  <c:v>15.826449576</c:v>
                </c:pt>
                <c:pt idx="5193">
                  <c:v>15.826449576</c:v>
                </c:pt>
                <c:pt idx="5194">
                  <c:v>15.826449576</c:v>
                </c:pt>
                <c:pt idx="5195">
                  <c:v>15.826449576</c:v>
                </c:pt>
                <c:pt idx="5196">
                  <c:v>15.826449576</c:v>
                </c:pt>
                <c:pt idx="5197">
                  <c:v>15.826449576</c:v>
                </c:pt>
                <c:pt idx="5198">
                  <c:v>15.826449576</c:v>
                </c:pt>
                <c:pt idx="5199">
                  <c:v>15.826449576</c:v>
                </c:pt>
                <c:pt idx="5200">
                  <c:v>15.826449576</c:v>
                </c:pt>
                <c:pt idx="5201">
                  <c:v>15.826449576</c:v>
                </c:pt>
                <c:pt idx="5202">
                  <c:v>15.826449576</c:v>
                </c:pt>
                <c:pt idx="5203">
                  <c:v>15.826449576</c:v>
                </c:pt>
                <c:pt idx="5204">
                  <c:v>15.826449576</c:v>
                </c:pt>
                <c:pt idx="5205">
                  <c:v>15.826449576</c:v>
                </c:pt>
                <c:pt idx="5206">
                  <c:v>15.826449576</c:v>
                </c:pt>
                <c:pt idx="5207">
                  <c:v>15.826449576</c:v>
                </c:pt>
                <c:pt idx="5208">
                  <c:v>15.826449576</c:v>
                </c:pt>
                <c:pt idx="5209">
                  <c:v>15.826449576</c:v>
                </c:pt>
                <c:pt idx="5210">
                  <c:v>15.826449576</c:v>
                </c:pt>
                <c:pt idx="5211">
                  <c:v>15.826449576</c:v>
                </c:pt>
                <c:pt idx="5212">
                  <c:v>15.826449576</c:v>
                </c:pt>
                <c:pt idx="5213">
                  <c:v>15.826449576</c:v>
                </c:pt>
                <c:pt idx="5214">
                  <c:v>15.826449576</c:v>
                </c:pt>
                <c:pt idx="5215">
                  <c:v>15.826449576</c:v>
                </c:pt>
                <c:pt idx="5216">
                  <c:v>15.826449576</c:v>
                </c:pt>
                <c:pt idx="5217">
                  <c:v>15.826449576</c:v>
                </c:pt>
                <c:pt idx="5218">
                  <c:v>15.826449576</c:v>
                </c:pt>
                <c:pt idx="5219">
                  <c:v>15.826449576</c:v>
                </c:pt>
                <c:pt idx="5220">
                  <c:v>15.826449576</c:v>
                </c:pt>
                <c:pt idx="5221">
                  <c:v>15.826449576</c:v>
                </c:pt>
                <c:pt idx="5222">
                  <c:v>15.826449576</c:v>
                </c:pt>
                <c:pt idx="5223">
                  <c:v>15.826449576</c:v>
                </c:pt>
                <c:pt idx="5224">
                  <c:v>15.826449576</c:v>
                </c:pt>
                <c:pt idx="5225">
                  <c:v>15.826449576</c:v>
                </c:pt>
                <c:pt idx="5226">
                  <c:v>15.826449576</c:v>
                </c:pt>
                <c:pt idx="5227">
                  <c:v>15.826449576</c:v>
                </c:pt>
                <c:pt idx="5228">
                  <c:v>15.826449576</c:v>
                </c:pt>
                <c:pt idx="5229">
                  <c:v>15.826449576</c:v>
                </c:pt>
                <c:pt idx="5230">
                  <c:v>15.826449576</c:v>
                </c:pt>
                <c:pt idx="5231">
                  <c:v>15.826449576</c:v>
                </c:pt>
                <c:pt idx="5232">
                  <c:v>15.826449576</c:v>
                </c:pt>
                <c:pt idx="5233">
                  <c:v>15.826449576</c:v>
                </c:pt>
                <c:pt idx="5234">
                  <c:v>15.826449576</c:v>
                </c:pt>
                <c:pt idx="5235">
                  <c:v>15.826449576</c:v>
                </c:pt>
                <c:pt idx="5236">
                  <c:v>15.826449576</c:v>
                </c:pt>
                <c:pt idx="5237">
                  <c:v>15.826449576</c:v>
                </c:pt>
                <c:pt idx="5238">
                  <c:v>15.826449576</c:v>
                </c:pt>
                <c:pt idx="5239">
                  <c:v>15.826449576</c:v>
                </c:pt>
                <c:pt idx="5240">
                  <c:v>15.826449576</c:v>
                </c:pt>
                <c:pt idx="5241">
                  <c:v>15.826449576</c:v>
                </c:pt>
                <c:pt idx="5242">
                  <c:v>15.826449576</c:v>
                </c:pt>
                <c:pt idx="5243">
                  <c:v>15.826449576</c:v>
                </c:pt>
                <c:pt idx="5244">
                  <c:v>15.826449576</c:v>
                </c:pt>
                <c:pt idx="5245">
                  <c:v>15.826449576</c:v>
                </c:pt>
                <c:pt idx="5246">
                  <c:v>15.826449576</c:v>
                </c:pt>
                <c:pt idx="5247">
                  <c:v>15.826449576</c:v>
                </c:pt>
                <c:pt idx="5248">
                  <c:v>15.826449576</c:v>
                </c:pt>
                <c:pt idx="5249">
                  <c:v>15.826449576</c:v>
                </c:pt>
                <c:pt idx="5250">
                  <c:v>15.826449576</c:v>
                </c:pt>
                <c:pt idx="5251">
                  <c:v>15.826449576</c:v>
                </c:pt>
                <c:pt idx="5252">
                  <c:v>15.826449576</c:v>
                </c:pt>
                <c:pt idx="5253">
                  <c:v>15.826449576</c:v>
                </c:pt>
                <c:pt idx="5254">
                  <c:v>15.826449576</c:v>
                </c:pt>
                <c:pt idx="5255">
                  <c:v>15.826449576</c:v>
                </c:pt>
                <c:pt idx="5256">
                  <c:v>15.826449576</c:v>
                </c:pt>
                <c:pt idx="5257">
                  <c:v>15.826449576</c:v>
                </c:pt>
                <c:pt idx="5258">
                  <c:v>15.826449576</c:v>
                </c:pt>
                <c:pt idx="5259">
                  <c:v>15.826449576</c:v>
                </c:pt>
                <c:pt idx="5260">
                  <c:v>15.826449576</c:v>
                </c:pt>
                <c:pt idx="5261">
                  <c:v>15.826449576</c:v>
                </c:pt>
                <c:pt idx="5262">
                  <c:v>15.826449576</c:v>
                </c:pt>
                <c:pt idx="5263">
                  <c:v>15.826449576</c:v>
                </c:pt>
                <c:pt idx="5264">
                  <c:v>15.826449576</c:v>
                </c:pt>
                <c:pt idx="5265">
                  <c:v>15.826449576</c:v>
                </c:pt>
                <c:pt idx="5266">
                  <c:v>15.702332625</c:v>
                </c:pt>
                <c:pt idx="5267">
                  <c:v>15.702332625</c:v>
                </c:pt>
                <c:pt idx="5268">
                  <c:v>15.702332625</c:v>
                </c:pt>
                <c:pt idx="5269">
                  <c:v>15.702332625</c:v>
                </c:pt>
                <c:pt idx="5270">
                  <c:v>15.702332625</c:v>
                </c:pt>
                <c:pt idx="5271">
                  <c:v>15.702332625</c:v>
                </c:pt>
                <c:pt idx="5272">
                  <c:v>15.702332625</c:v>
                </c:pt>
                <c:pt idx="5273">
                  <c:v>15.702332625</c:v>
                </c:pt>
                <c:pt idx="5274">
                  <c:v>15.702332625</c:v>
                </c:pt>
                <c:pt idx="5275">
                  <c:v>15.702332625</c:v>
                </c:pt>
                <c:pt idx="5276">
                  <c:v>15.702332625</c:v>
                </c:pt>
                <c:pt idx="5277">
                  <c:v>15.702332625</c:v>
                </c:pt>
                <c:pt idx="5278">
                  <c:v>15.702332625</c:v>
                </c:pt>
                <c:pt idx="5279">
                  <c:v>15.579531184000004</c:v>
                </c:pt>
                <c:pt idx="5280">
                  <c:v>15.579531184000004</c:v>
                </c:pt>
                <c:pt idx="5281">
                  <c:v>15.579531184000004</c:v>
                </c:pt>
                <c:pt idx="5282">
                  <c:v>15.579531184000004</c:v>
                </c:pt>
                <c:pt idx="5283">
                  <c:v>15.579531184000004</c:v>
                </c:pt>
                <c:pt idx="5284">
                  <c:v>15.579531184000004</c:v>
                </c:pt>
                <c:pt idx="5285">
                  <c:v>15.579531184000004</c:v>
                </c:pt>
                <c:pt idx="5286">
                  <c:v>15.579531184000004</c:v>
                </c:pt>
                <c:pt idx="5287">
                  <c:v>15.579531184000004</c:v>
                </c:pt>
                <c:pt idx="5288">
                  <c:v>15.579531184000004</c:v>
                </c:pt>
                <c:pt idx="5289">
                  <c:v>15.579531184000004</c:v>
                </c:pt>
                <c:pt idx="5290">
                  <c:v>15.579531184000004</c:v>
                </c:pt>
                <c:pt idx="5291">
                  <c:v>15.579531184000004</c:v>
                </c:pt>
                <c:pt idx="5292">
                  <c:v>15.579531184000004</c:v>
                </c:pt>
                <c:pt idx="5293">
                  <c:v>15.458036727000003</c:v>
                </c:pt>
                <c:pt idx="5294">
                  <c:v>15.458036727000003</c:v>
                </c:pt>
                <c:pt idx="5295">
                  <c:v>15.458036727000003</c:v>
                </c:pt>
                <c:pt idx="5296">
                  <c:v>15.458036727000003</c:v>
                </c:pt>
                <c:pt idx="5297">
                  <c:v>15.458036727000003</c:v>
                </c:pt>
                <c:pt idx="5298">
                  <c:v>15.458036727000003</c:v>
                </c:pt>
                <c:pt idx="5299">
                  <c:v>15.458036727000003</c:v>
                </c:pt>
                <c:pt idx="5300">
                  <c:v>15.458036727000003</c:v>
                </c:pt>
                <c:pt idx="5301">
                  <c:v>15.458036727000003</c:v>
                </c:pt>
                <c:pt idx="5302">
                  <c:v>15.458036727000003</c:v>
                </c:pt>
                <c:pt idx="5303">
                  <c:v>15.458036727000003</c:v>
                </c:pt>
                <c:pt idx="5304">
                  <c:v>15.458036727000003</c:v>
                </c:pt>
                <c:pt idx="5305">
                  <c:v>15.458036727000003</c:v>
                </c:pt>
                <c:pt idx="5306">
                  <c:v>15.458036727000003</c:v>
                </c:pt>
                <c:pt idx="5307">
                  <c:v>15.458036727000003</c:v>
                </c:pt>
                <c:pt idx="5308">
                  <c:v>15.458036727000003</c:v>
                </c:pt>
                <c:pt idx="5309">
                  <c:v>15.458036727000003</c:v>
                </c:pt>
                <c:pt idx="5310">
                  <c:v>15.458036727000003</c:v>
                </c:pt>
                <c:pt idx="5311">
                  <c:v>15.458036727000003</c:v>
                </c:pt>
                <c:pt idx="5312">
                  <c:v>15.458036727000003</c:v>
                </c:pt>
                <c:pt idx="5313">
                  <c:v>15.458036727000003</c:v>
                </c:pt>
                <c:pt idx="5314">
                  <c:v>15.458036727000003</c:v>
                </c:pt>
                <c:pt idx="5315">
                  <c:v>15.458036727000003</c:v>
                </c:pt>
                <c:pt idx="5316">
                  <c:v>15.337840728000003</c:v>
                </c:pt>
                <c:pt idx="5317">
                  <c:v>15.337840728000003</c:v>
                </c:pt>
                <c:pt idx="5318">
                  <c:v>15.337840728000003</c:v>
                </c:pt>
                <c:pt idx="5319">
                  <c:v>15.337840728000003</c:v>
                </c:pt>
                <c:pt idx="5320">
                  <c:v>15.337840728000003</c:v>
                </c:pt>
                <c:pt idx="5321">
                  <c:v>15.337840728000003</c:v>
                </c:pt>
                <c:pt idx="5322">
                  <c:v>15.337840728000003</c:v>
                </c:pt>
                <c:pt idx="5323">
                  <c:v>15.337840728000003</c:v>
                </c:pt>
                <c:pt idx="5324">
                  <c:v>15.337840728000003</c:v>
                </c:pt>
                <c:pt idx="5325">
                  <c:v>15.337840728000003</c:v>
                </c:pt>
                <c:pt idx="5326">
                  <c:v>15.337840728000003</c:v>
                </c:pt>
                <c:pt idx="5327">
                  <c:v>15.337840728000003</c:v>
                </c:pt>
                <c:pt idx="5328">
                  <c:v>15.337840728000003</c:v>
                </c:pt>
                <c:pt idx="5329">
                  <c:v>15.337840728000003</c:v>
                </c:pt>
                <c:pt idx="5330">
                  <c:v>15.337840728000003</c:v>
                </c:pt>
                <c:pt idx="5331">
                  <c:v>15.337840728000003</c:v>
                </c:pt>
                <c:pt idx="5332">
                  <c:v>15.337840728000003</c:v>
                </c:pt>
                <c:pt idx="5333">
                  <c:v>15.337840728000003</c:v>
                </c:pt>
                <c:pt idx="5334">
                  <c:v>15.337840728000003</c:v>
                </c:pt>
                <c:pt idx="5335">
                  <c:v>15.337840728000003</c:v>
                </c:pt>
                <c:pt idx="5336">
                  <c:v>15.337840728000003</c:v>
                </c:pt>
                <c:pt idx="5337">
                  <c:v>15.337840728000003</c:v>
                </c:pt>
                <c:pt idx="5338">
                  <c:v>15.337840728000003</c:v>
                </c:pt>
                <c:pt idx="5339">
                  <c:v>15.337840728000003</c:v>
                </c:pt>
                <c:pt idx="5340">
                  <c:v>15.337840728000003</c:v>
                </c:pt>
                <c:pt idx="5341">
                  <c:v>15.337840728000003</c:v>
                </c:pt>
                <c:pt idx="5342">
                  <c:v>15.218934661</c:v>
                </c:pt>
                <c:pt idx="5343">
                  <c:v>15.218934661</c:v>
                </c:pt>
                <c:pt idx="5344">
                  <c:v>15.218934661</c:v>
                </c:pt>
                <c:pt idx="5345">
                  <c:v>15.218934661</c:v>
                </c:pt>
                <c:pt idx="5346">
                  <c:v>15.218934661</c:v>
                </c:pt>
                <c:pt idx="5347">
                  <c:v>15.218934661</c:v>
                </c:pt>
                <c:pt idx="5348">
                  <c:v>15.218934661</c:v>
                </c:pt>
                <c:pt idx="5349">
                  <c:v>15.218934661</c:v>
                </c:pt>
                <c:pt idx="5350">
                  <c:v>15.218934661</c:v>
                </c:pt>
                <c:pt idx="5351">
                  <c:v>15.218934661</c:v>
                </c:pt>
                <c:pt idx="5352">
                  <c:v>15.218934661</c:v>
                </c:pt>
                <c:pt idx="5353">
                  <c:v>15.218934661</c:v>
                </c:pt>
                <c:pt idx="5354">
                  <c:v>15.218934661</c:v>
                </c:pt>
                <c:pt idx="5355">
                  <c:v>15.218934661</c:v>
                </c:pt>
                <c:pt idx="5356">
                  <c:v>15.218934661</c:v>
                </c:pt>
                <c:pt idx="5357">
                  <c:v>15.218934661</c:v>
                </c:pt>
                <c:pt idx="5358">
                  <c:v>15.218934661</c:v>
                </c:pt>
                <c:pt idx="5359">
                  <c:v>15.218934661</c:v>
                </c:pt>
                <c:pt idx="5360">
                  <c:v>15.10131</c:v>
                </c:pt>
                <c:pt idx="5361">
                  <c:v>15.10131</c:v>
                </c:pt>
                <c:pt idx="5362">
                  <c:v>15.10131</c:v>
                </c:pt>
                <c:pt idx="5363">
                  <c:v>15.10131</c:v>
                </c:pt>
                <c:pt idx="5364">
                  <c:v>15.10131</c:v>
                </c:pt>
                <c:pt idx="5365">
                  <c:v>15.10131</c:v>
                </c:pt>
                <c:pt idx="5366">
                  <c:v>15.10131</c:v>
                </c:pt>
                <c:pt idx="5367">
                  <c:v>15.10131</c:v>
                </c:pt>
                <c:pt idx="5368">
                  <c:v>15.10131</c:v>
                </c:pt>
                <c:pt idx="5369">
                  <c:v>15.10131</c:v>
                </c:pt>
                <c:pt idx="5370">
                  <c:v>15.10131</c:v>
                </c:pt>
                <c:pt idx="5371">
                  <c:v>15.10131</c:v>
                </c:pt>
                <c:pt idx="5372">
                  <c:v>15.10131</c:v>
                </c:pt>
                <c:pt idx="5373">
                  <c:v>15.10131</c:v>
                </c:pt>
                <c:pt idx="5374">
                  <c:v>15.10131</c:v>
                </c:pt>
                <c:pt idx="5375">
                  <c:v>15.10131</c:v>
                </c:pt>
                <c:pt idx="5376">
                  <c:v>15.10131</c:v>
                </c:pt>
                <c:pt idx="5377">
                  <c:v>15.10131</c:v>
                </c:pt>
                <c:pt idx="5378">
                  <c:v>15.10131</c:v>
                </c:pt>
                <c:pt idx="5379">
                  <c:v>15.10131</c:v>
                </c:pt>
                <c:pt idx="5380">
                  <c:v>15.10131</c:v>
                </c:pt>
                <c:pt idx="5381">
                  <c:v>15.10131</c:v>
                </c:pt>
                <c:pt idx="5382">
                  <c:v>15.10131</c:v>
                </c:pt>
                <c:pt idx="5383">
                  <c:v>15.10131</c:v>
                </c:pt>
                <c:pt idx="5384">
                  <c:v>15.10131</c:v>
                </c:pt>
                <c:pt idx="5385">
                  <c:v>15.10131</c:v>
                </c:pt>
                <c:pt idx="5386">
                  <c:v>15.10131</c:v>
                </c:pt>
                <c:pt idx="5387">
                  <c:v>15.10131</c:v>
                </c:pt>
                <c:pt idx="5388">
                  <c:v>15.10131</c:v>
                </c:pt>
                <c:pt idx="5389">
                  <c:v>15.10131</c:v>
                </c:pt>
                <c:pt idx="5390">
                  <c:v>15.10131</c:v>
                </c:pt>
                <c:pt idx="5391">
                  <c:v>15.10131</c:v>
                </c:pt>
                <c:pt idx="5392">
                  <c:v>15.10131</c:v>
                </c:pt>
                <c:pt idx="5393">
                  <c:v>15.10131</c:v>
                </c:pt>
                <c:pt idx="5394">
                  <c:v>15.10131</c:v>
                </c:pt>
                <c:pt idx="5395">
                  <c:v>15.10131</c:v>
                </c:pt>
                <c:pt idx="5396">
                  <c:v>15.10131</c:v>
                </c:pt>
                <c:pt idx="5397">
                  <c:v>15.10131</c:v>
                </c:pt>
                <c:pt idx="5398">
                  <c:v>15.10131</c:v>
                </c:pt>
                <c:pt idx="5399">
                  <c:v>15.10131</c:v>
                </c:pt>
                <c:pt idx="5400">
                  <c:v>15.10131</c:v>
                </c:pt>
                <c:pt idx="5401">
                  <c:v>15.10131</c:v>
                </c:pt>
                <c:pt idx="5402">
                  <c:v>15.10131</c:v>
                </c:pt>
                <c:pt idx="5403">
                  <c:v>15.10131</c:v>
                </c:pt>
                <c:pt idx="5404">
                  <c:v>15.10131</c:v>
                </c:pt>
                <c:pt idx="5405">
                  <c:v>15.10131</c:v>
                </c:pt>
                <c:pt idx="5406">
                  <c:v>15.10131</c:v>
                </c:pt>
                <c:pt idx="5407">
                  <c:v>15.10131</c:v>
                </c:pt>
                <c:pt idx="5408">
                  <c:v>15.10131</c:v>
                </c:pt>
                <c:pt idx="5409">
                  <c:v>15.10131</c:v>
                </c:pt>
                <c:pt idx="5410">
                  <c:v>15.10131</c:v>
                </c:pt>
                <c:pt idx="5411">
                  <c:v>15.10131</c:v>
                </c:pt>
                <c:pt idx="5412">
                  <c:v>15.10131</c:v>
                </c:pt>
                <c:pt idx="5413">
                  <c:v>15.10131</c:v>
                </c:pt>
                <c:pt idx="5414">
                  <c:v>15.10131</c:v>
                </c:pt>
                <c:pt idx="5415">
                  <c:v>15.10131</c:v>
                </c:pt>
                <c:pt idx="5416">
                  <c:v>15.10131</c:v>
                </c:pt>
                <c:pt idx="5417">
                  <c:v>15.10131</c:v>
                </c:pt>
                <c:pt idx="5418">
                  <c:v>15.10131</c:v>
                </c:pt>
                <c:pt idx="5419">
                  <c:v>15.10131</c:v>
                </c:pt>
                <c:pt idx="5420">
                  <c:v>15.10131</c:v>
                </c:pt>
                <c:pt idx="5421">
                  <c:v>15.10131</c:v>
                </c:pt>
                <c:pt idx="5422">
                  <c:v>15.10131</c:v>
                </c:pt>
                <c:pt idx="5423">
                  <c:v>15.10131</c:v>
                </c:pt>
                <c:pt idx="5424">
                  <c:v>15.10131</c:v>
                </c:pt>
                <c:pt idx="5425">
                  <c:v>15.10131</c:v>
                </c:pt>
                <c:pt idx="5426">
                  <c:v>15.10131</c:v>
                </c:pt>
                <c:pt idx="5427">
                  <c:v>15.10131</c:v>
                </c:pt>
                <c:pt idx="5428">
                  <c:v>15.10131</c:v>
                </c:pt>
                <c:pt idx="5429">
                  <c:v>15.10131</c:v>
                </c:pt>
                <c:pt idx="5430">
                  <c:v>15.10131</c:v>
                </c:pt>
                <c:pt idx="5431">
                  <c:v>15.10131</c:v>
                </c:pt>
                <c:pt idx="5432">
                  <c:v>15.10131</c:v>
                </c:pt>
                <c:pt idx="5433">
                  <c:v>15.10131</c:v>
                </c:pt>
                <c:pt idx="5434">
                  <c:v>15.10131</c:v>
                </c:pt>
                <c:pt idx="5435">
                  <c:v>15.10131</c:v>
                </c:pt>
                <c:pt idx="5436">
                  <c:v>15.10131</c:v>
                </c:pt>
                <c:pt idx="5437">
                  <c:v>15.10131</c:v>
                </c:pt>
                <c:pt idx="5438">
                  <c:v>15.10131</c:v>
                </c:pt>
                <c:pt idx="5439">
                  <c:v>15.10131</c:v>
                </c:pt>
                <c:pt idx="5440">
                  <c:v>15.10131</c:v>
                </c:pt>
                <c:pt idx="5441">
                  <c:v>15.10131</c:v>
                </c:pt>
                <c:pt idx="5442">
                  <c:v>15.10131</c:v>
                </c:pt>
                <c:pt idx="5443">
                  <c:v>15.10131</c:v>
                </c:pt>
                <c:pt idx="5444">
                  <c:v>15.10131</c:v>
                </c:pt>
                <c:pt idx="5445">
                  <c:v>15.10131</c:v>
                </c:pt>
                <c:pt idx="5446">
                  <c:v>15.10131</c:v>
                </c:pt>
                <c:pt idx="5447">
                  <c:v>15.10131</c:v>
                </c:pt>
                <c:pt idx="5448">
                  <c:v>15.10131</c:v>
                </c:pt>
                <c:pt idx="5449">
                  <c:v>15.10131</c:v>
                </c:pt>
                <c:pt idx="5450">
                  <c:v>15.10131</c:v>
                </c:pt>
                <c:pt idx="5451">
                  <c:v>15.10131</c:v>
                </c:pt>
                <c:pt idx="5452">
                  <c:v>15.10131</c:v>
                </c:pt>
                <c:pt idx="5453">
                  <c:v>15.10131</c:v>
                </c:pt>
                <c:pt idx="5454">
                  <c:v>15.10131</c:v>
                </c:pt>
                <c:pt idx="5455">
                  <c:v>15.10131</c:v>
                </c:pt>
                <c:pt idx="5456">
                  <c:v>15.10131</c:v>
                </c:pt>
                <c:pt idx="5457">
                  <c:v>15.10131</c:v>
                </c:pt>
                <c:pt idx="5458">
                  <c:v>15.10131</c:v>
                </c:pt>
                <c:pt idx="5459">
                  <c:v>15.10131</c:v>
                </c:pt>
                <c:pt idx="5460">
                  <c:v>15.10131</c:v>
                </c:pt>
                <c:pt idx="5461">
                  <c:v>15.10131</c:v>
                </c:pt>
                <c:pt idx="5462">
                  <c:v>15.10131</c:v>
                </c:pt>
                <c:pt idx="5463">
                  <c:v>15.10131</c:v>
                </c:pt>
                <c:pt idx="5464">
                  <c:v>15.10131</c:v>
                </c:pt>
                <c:pt idx="5465">
                  <c:v>15.10131</c:v>
                </c:pt>
                <c:pt idx="5466">
                  <c:v>15.10131</c:v>
                </c:pt>
                <c:pt idx="5467">
                  <c:v>15.10131</c:v>
                </c:pt>
                <c:pt idx="5468">
                  <c:v>15.10131</c:v>
                </c:pt>
                <c:pt idx="5469">
                  <c:v>15.10131</c:v>
                </c:pt>
                <c:pt idx="5470">
                  <c:v>14.984958219000001</c:v>
                </c:pt>
                <c:pt idx="5471">
                  <c:v>14.984958219000001</c:v>
                </c:pt>
                <c:pt idx="5472">
                  <c:v>14.984958219000001</c:v>
                </c:pt>
                <c:pt idx="5473">
                  <c:v>14.984958219000001</c:v>
                </c:pt>
                <c:pt idx="5474">
                  <c:v>14.984958219000001</c:v>
                </c:pt>
                <c:pt idx="5475">
                  <c:v>14.984958219000001</c:v>
                </c:pt>
                <c:pt idx="5476">
                  <c:v>14.984958219000001</c:v>
                </c:pt>
                <c:pt idx="5477">
                  <c:v>14.984958219000001</c:v>
                </c:pt>
                <c:pt idx="5478">
                  <c:v>14.984958219000001</c:v>
                </c:pt>
                <c:pt idx="5479">
                  <c:v>14.984958219000001</c:v>
                </c:pt>
                <c:pt idx="5480">
                  <c:v>14.984958219000001</c:v>
                </c:pt>
                <c:pt idx="5481">
                  <c:v>14.984958219000001</c:v>
                </c:pt>
                <c:pt idx="5482">
                  <c:v>14.984958219000001</c:v>
                </c:pt>
                <c:pt idx="5483">
                  <c:v>14.984958219000001</c:v>
                </c:pt>
                <c:pt idx="5484">
                  <c:v>14.984958219000001</c:v>
                </c:pt>
                <c:pt idx="5485">
                  <c:v>14.984958219000001</c:v>
                </c:pt>
                <c:pt idx="5486">
                  <c:v>14.984958219000001</c:v>
                </c:pt>
                <c:pt idx="5487">
                  <c:v>14.984958219000001</c:v>
                </c:pt>
                <c:pt idx="5488">
                  <c:v>14.984958219000001</c:v>
                </c:pt>
                <c:pt idx="5489">
                  <c:v>14.984958219000001</c:v>
                </c:pt>
                <c:pt idx="5490">
                  <c:v>14.984958219000001</c:v>
                </c:pt>
                <c:pt idx="5491">
                  <c:v>14.984958219000001</c:v>
                </c:pt>
                <c:pt idx="5492">
                  <c:v>14.984958219000001</c:v>
                </c:pt>
                <c:pt idx="5493">
                  <c:v>14.984958219000001</c:v>
                </c:pt>
                <c:pt idx="5494">
                  <c:v>14.984958219000001</c:v>
                </c:pt>
                <c:pt idx="5495">
                  <c:v>14.984958219000001</c:v>
                </c:pt>
                <c:pt idx="5496">
                  <c:v>14.984958219000001</c:v>
                </c:pt>
                <c:pt idx="5497">
                  <c:v>14.869870792</c:v>
                </c:pt>
                <c:pt idx="5498">
                  <c:v>14.869870792</c:v>
                </c:pt>
                <c:pt idx="5499">
                  <c:v>14.869870792</c:v>
                </c:pt>
                <c:pt idx="5500">
                  <c:v>14.869870792</c:v>
                </c:pt>
                <c:pt idx="5501">
                  <c:v>14.869870792</c:v>
                </c:pt>
                <c:pt idx="5502">
                  <c:v>14.869870792</c:v>
                </c:pt>
                <c:pt idx="5503">
                  <c:v>14.869870792</c:v>
                </c:pt>
                <c:pt idx="5504">
                  <c:v>14.869870792</c:v>
                </c:pt>
                <c:pt idx="5505">
                  <c:v>14.869870792</c:v>
                </c:pt>
                <c:pt idx="5506">
                  <c:v>14.869870792</c:v>
                </c:pt>
                <c:pt idx="5507">
                  <c:v>14.869870792</c:v>
                </c:pt>
                <c:pt idx="5508">
                  <c:v>14.869870792</c:v>
                </c:pt>
                <c:pt idx="5509">
                  <c:v>14.869870792</c:v>
                </c:pt>
                <c:pt idx="5510">
                  <c:v>14.869870792</c:v>
                </c:pt>
                <c:pt idx="5511">
                  <c:v>14.869870792</c:v>
                </c:pt>
                <c:pt idx="5512">
                  <c:v>14.869870792</c:v>
                </c:pt>
                <c:pt idx="5513">
                  <c:v>14.869870792</c:v>
                </c:pt>
                <c:pt idx="5514">
                  <c:v>14.869870792</c:v>
                </c:pt>
                <c:pt idx="5515">
                  <c:v>14.869870792</c:v>
                </c:pt>
                <c:pt idx="5516">
                  <c:v>14.869870792</c:v>
                </c:pt>
                <c:pt idx="5517">
                  <c:v>14.869870792</c:v>
                </c:pt>
                <c:pt idx="5518">
                  <c:v>14.869870792</c:v>
                </c:pt>
                <c:pt idx="5519">
                  <c:v>14.756039193000001</c:v>
                </c:pt>
                <c:pt idx="5520">
                  <c:v>14.756039193000001</c:v>
                </c:pt>
                <c:pt idx="5521">
                  <c:v>14.756039193000001</c:v>
                </c:pt>
                <c:pt idx="5522">
                  <c:v>14.756039193000001</c:v>
                </c:pt>
                <c:pt idx="5523">
                  <c:v>14.756039193000001</c:v>
                </c:pt>
                <c:pt idx="5524">
                  <c:v>14.756039193000001</c:v>
                </c:pt>
                <c:pt idx="5525">
                  <c:v>14.756039193000001</c:v>
                </c:pt>
                <c:pt idx="5526">
                  <c:v>14.756039193000001</c:v>
                </c:pt>
                <c:pt idx="5527">
                  <c:v>14.756039193000001</c:v>
                </c:pt>
                <c:pt idx="5528">
                  <c:v>14.756039193000001</c:v>
                </c:pt>
                <c:pt idx="5529">
                  <c:v>14.756039193000001</c:v>
                </c:pt>
                <c:pt idx="5530">
                  <c:v>14.756039193000001</c:v>
                </c:pt>
                <c:pt idx="5531">
                  <c:v>14.756039193000001</c:v>
                </c:pt>
                <c:pt idx="5532">
                  <c:v>14.756039193000001</c:v>
                </c:pt>
                <c:pt idx="5533">
                  <c:v>14.756039193000001</c:v>
                </c:pt>
                <c:pt idx="5534">
                  <c:v>14.756039193000001</c:v>
                </c:pt>
                <c:pt idx="5535">
                  <c:v>14.756039193000001</c:v>
                </c:pt>
                <c:pt idx="5536">
                  <c:v>14.756039193000001</c:v>
                </c:pt>
                <c:pt idx="5537">
                  <c:v>14.756039193000001</c:v>
                </c:pt>
                <c:pt idx="5538">
                  <c:v>14.756039193000001</c:v>
                </c:pt>
                <c:pt idx="5539">
                  <c:v>14.756039193000001</c:v>
                </c:pt>
                <c:pt idx="5540">
                  <c:v>14.756039193000001</c:v>
                </c:pt>
                <c:pt idx="5541">
                  <c:v>14.756039193000001</c:v>
                </c:pt>
                <c:pt idx="5542">
                  <c:v>14.756039193000001</c:v>
                </c:pt>
                <c:pt idx="5543">
                  <c:v>14.643454896000001</c:v>
                </c:pt>
                <c:pt idx="5544">
                  <c:v>14.643454896000001</c:v>
                </c:pt>
                <c:pt idx="5545">
                  <c:v>14.643454896000001</c:v>
                </c:pt>
                <c:pt idx="5546">
                  <c:v>14.643454896000001</c:v>
                </c:pt>
                <c:pt idx="5547">
                  <c:v>14.643454896000001</c:v>
                </c:pt>
                <c:pt idx="5548">
                  <c:v>14.643454896000001</c:v>
                </c:pt>
                <c:pt idx="5549">
                  <c:v>14.643454896000001</c:v>
                </c:pt>
                <c:pt idx="5550">
                  <c:v>14.643454896000001</c:v>
                </c:pt>
                <c:pt idx="5551">
                  <c:v>14.643454896000001</c:v>
                </c:pt>
                <c:pt idx="5552">
                  <c:v>14.643454896000001</c:v>
                </c:pt>
                <c:pt idx="5553">
                  <c:v>14.643454896000001</c:v>
                </c:pt>
                <c:pt idx="5554">
                  <c:v>14.643454896000001</c:v>
                </c:pt>
                <c:pt idx="5555">
                  <c:v>14.643454896000001</c:v>
                </c:pt>
                <c:pt idx="5556">
                  <c:v>14.643454896000001</c:v>
                </c:pt>
                <c:pt idx="5557">
                  <c:v>14.643454896000001</c:v>
                </c:pt>
                <c:pt idx="5558">
                  <c:v>14.643454896000001</c:v>
                </c:pt>
                <c:pt idx="5559">
                  <c:v>14.643454896000001</c:v>
                </c:pt>
                <c:pt idx="5560">
                  <c:v>14.643454896000001</c:v>
                </c:pt>
                <c:pt idx="5561">
                  <c:v>14.532109375000001</c:v>
                </c:pt>
                <c:pt idx="5562">
                  <c:v>14.532109375000001</c:v>
                </c:pt>
                <c:pt idx="5563">
                  <c:v>14.532109375000001</c:v>
                </c:pt>
                <c:pt idx="5564">
                  <c:v>14.532109375000001</c:v>
                </c:pt>
                <c:pt idx="5565">
                  <c:v>14.532109375000001</c:v>
                </c:pt>
                <c:pt idx="5566">
                  <c:v>14.532109375000001</c:v>
                </c:pt>
                <c:pt idx="5567">
                  <c:v>14.532109375000001</c:v>
                </c:pt>
                <c:pt idx="5568">
                  <c:v>14.532109375000001</c:v>
                </c:pt>
                <c:pt idx="5569">
                  <c:v>14.532109375000001</c:v>
                </c:pt>
                <c:pt idx="5570">
                  <c:v>14.532109375000001</c:v>
                </c:pt>
                <c:pt idx="5571">
                  <c:v>14.532109375000001</c:v>
                </c:pt>
                <c:pt idx="5572">
                  <c:v>14.532109375000001</c:v>
                </c:pt>
                <c:pt idx="5573">
                  <c:v>14.532109375000001</c:v>
                </c:pt>
                <c:pt idx="5574">
                  <c:v>14.421994104000003</c:v>
                </c:pt>
                <c:pt idx="5575">
                  <c:v>14.421994104000003</c:v>
                </c:pt>
                <c:pt idx="5576">
                  <c:v>14.421994104000003</c:v>
                </c:pt>
                <c:pt idx="5577">
                  <c:v>14.421994104000003</c:v>
                </c:pt>
                <c:pt idx="5578">
                  <c:v>14.421994104000003</c:v>
                </c:pt>
                <c:pt idx="5579">
                  <c:v>14.421994104000003</c:v>
                </c:pt>
                <c:pt idx="5580">
                  <c:v>14.421994104000003</c:v>
                </c:pt>
                <c:pt idx="5581">
                  <c:v>14.421994104000003</c:v>
                </c:pt>
                <c:pt idx="5582">
                  <c:v>14.421994104000003</c:v>
                </c:pt>
                <c:pt idx="5583">
                  <c:v>14.421994104000003</c:v>
                </c:pt>
                <c:pt idx="5584">
                  <c:v>14.421994104000003</c:v>
                </c:pt>
                <c:pt idx="5585">
                  <c:v>14.421994104000003</c:v>
                </c:pt>
                <c:pt idx="5586">
                  <c:v>14.421994104000003</c:v>
                </c:pt>
                <c:pt idx="5587">
                  <c:v>14.421994104000003</c:v>
                </c:pt>
                <c:pt idx="5588">
                  <c:v>14.421994104000003</c:v>
                </c:pt>
                <c:pt idx="5589">
                  <c:v>14.421994104000003</c:v>
                </c:pt>
                <c:pt idx="5590">
                  <c:v>14.421994104000003</c:v>
                </c:pt>
                <c:pt idx="5591">
                  <c:v>14.421994104000003</c:v>
                </c:pt>
                <c:pt idx="5592">
                  <c:v>14.421994104000003</c:v>
                </c:pt>
                <c:pt idx="5593">
                  <c:v>14.421994104000003</c:v>
                </c:pt>
                <c:pt idx="5594">
                  <c:v>14.421994104000003</c:v>
                </c:pt>
                <c:pt idx="5595">
                  <c:v>14.421994104000003</c:v>
                </c:pt>
                <c:pt idx="5596">
                  <c:v>14.421994104000003</c:v>
                </c:pt>
                <c:pt idx="5597">
                  <c:v>14.421994104000003</c:v>
                </c:pt>
                <c:pt idx="5598">
                  <c:v>14.421994104000003</c:v>
                </c:pt>
                <c:pt idx="5599">
                  <c:v>14.421994104000003</c:v>
                </c:pt>
                <c:pt idx="5600">
                  <c:v>14.421994104000003</c:v>
                </c:pt>
                <c:pt idx="5601">
                  <c:v>14.421994104000003</c:v>
                </c:pt>
                <c:pt idx="5602">
                  <c:v>14.421994104000003</c:v>
                </c:pt>
                <c:pt idx="5603">
                  <c:v>14.421994104000003</c:v>
                </c:pt>
                <c:pt idx="5604">
                  <c:v>14.421994104000003</c:v>
                </c:pt>
                <c:pt idx="5605">
                  <c:v>14.421994104000003</c:v>
                </c:pt>
                <c:pt idx="5606">
                  <c:v>14.421994104000003</c:v>
                </c:pt>
                <c:pt idx="5607">
                  <c:v>14.421994104000003</c:v>
                </c:pt>
                <c:pt idx="5608">
                  <c:v>14.421994104000003</c:v>
                </c:pt>
                <c:pt idx="5609">
                  <c:v>14.421994104000003</c:v>
                </c:pt>
                <c:pt idx="5610">
                  <c:v>14.421994104000003</c:v>
                </c:pt>
                <c:pt idx="5611">
                  <c:v>14.421994104000003</c:v>
                </c:pt>
                <c:pt idx="5612">
                  <c:v>14.421994104000003</c:v>
                </c:pt>
                <c:pt idx="5613">
                  <c:v>14.421994104000003</c:v>
                </c:pt>
                <c:pt idx="5614">
                  <c:v>14.421994104000003</c:v>
                </c:pt>
                <c:pt idx="5615">
                  <c:v>14.421994104000003</c:v>
                </c:pt>
                <c:pt idx="5616">
                  <c:v>14.421994104000003</c:v>
                </c:pt>
                <c:pt idx="5617">
                  <c:v>14.421994104000003</c:v>
                </c:pt>
                <c:pt idx="5618">
                  <c:v>14.421994104000003</c:v>
                </c:pt>
                <c:pt idx="5619">
                  <c:v>14.421994104000003</c:v>
                </c:pt>
                <c:pt idx="5620">
                  <c:v>14.421994104000003</c:v>
                </c:pt>
                <c:pt idx="5621">
                  <c:v>14.421994104000003</c:v>
                </c:pt>
                <c:pt idx="5622">
                  <c:v>14.421994104000003</c:v>
                </c:pt>
                <c:pt idx="5623">
                  <c:v>14.421994104000003</c:v>
                </c:pt>
                <c:pt idx="5624">
                  <c:v>14.421994104000003</c:v>
                </c:pt>
                <c:pt idx="5625">
                  <c:v>14.421994104000003</c:v>
                </c:pt>
                <c:pt idx="5626">
                  <c:v>14.421994104000003</c:v>
                </c:pt>
                <c:pt idx="5627">
                  <c:v>14.421994104000003</c:v>
                </c:pt>
                <c:pt idx="5628">
                  <c:v>14.421994104000003</c:v>
                </c:pt>
                <c:pt idx="5629">
                  <c:v>14.421994104000003</c:v>
                </c:pt>
                <c:pt idx="5630">
                  <c:v>14.421994104000003</c:v>
                </c:pt>
                <c:pt idx="5631">
                  <c:v>14.421994104000003</c:v>
                </c:pt>
                <c:pt idx="5632">
                  <c:v>14.421994104000003</c:v>
                </c:pt>
                <c:pt idx="5633">
                  <c:v>14.421994104000003</c:v>
                </c:pt>
                <c:pt idx="5634">
                  <c:v>14.421994104000003</c:v>
                </c:pt>
                <c:pt idx="5635">
                  <c:v>14.421994104000003</c:v>
                </c:pt>
                <c:pt idx="5636">
                  <c:v>14.421994104000003</c:v>
                </c:pt>
                <c:pt idx="5637">
                  <c:v>14.421994104000003</c:v>
                </c:pt>
                <c:pt idx="5638">
                  <c:v>14.421994104000003</c:v>
                </c:pt>
                <c:pt idx="5639">
                  <c:v>14.421994104000003</c:v>
                </c:pt>
                <c:pt idx="5640">
                  <c:v>14.421994104000003</c:v>
                </c:pt>
                <c:pt idx="5641">
                  <c:v>14.421994104000003</c:v>
                </c:pt>
                <c:pt idx="5642">
                  <c:v>14.421994104000003</c:v>
                </c:pt>
                <c:pt idx="5643">
                  <c:v>14.421994104000003</c:v>
                </c:pt>
                <c:pt idx="5644">
                  <c:v>14.421994104000003</c:v>
                </c:pt>
                <c:pt idx="5645">
                  <c:v>14.421994104000003</c:v>
                </c:pt>
                <c:pt idx="5646">
                  <c:v>14.421994104000003</c:v>
                </c:pt>
                <c:pt idx="5647">
                  <c:v>14.421994104000003</c:v>
                </c:pt>
                <c:pt idx="5648">
                  <c:v>14.421994104000003</c:v>
                </c:pt>
                <c:pt idx="5649">
                  <c:v>14.421994104000003</c:v>
                </c:pt>
                <c:pt idx="5650">
                  <c:v>14.421994104000003</c:v>
                </c:pt>
                <c:pt idx="5651">
                  <c:v>14.421994104000003</c:v>
                </c:pt>
                <c:pt idx="5652">
                  <c:v>14.421994104000003</c:v>
                </c:pt>
                <c:pt idx="5653">
                  <c:v>14.421994104000003</c:v>
                </c:pt>
                <c:pt idx="5654">
                  <c:v>14.421994104000003</c:v>
                </c:pt>
                <c:pt idx="5655">
                  <c:v>14.421994104000003</c:v>
                </c:pt>
                <c:pt idx="5656">
                  <c:v>14.421994104000003</c:v>
                </c:pt>
                <c:pt idx="5657">
                  <c:v>14.421994104000003</c:v>
                </c:pt>
                <c:pt idx="5658">
                  <c:v>14.421994104000003</c:v>
                </c:pt>
                <c:pt idx="5659">
                  <c:v>14.421994104000003</c:v>
                </c:pt>
                <c:pt idx="5660">
                  <c:v>14.421994104000003</c:v>
                </c:pt>
                <c:pt idx="5661">
                  <c:v>14.421994104000003</c:v>
                </c:pt>
                <c:pt idx="5662">
                  <c:v>14.421994104000003</c:v>
                </c:pt>
                <c:pt idx="5663">
                  <c:v>14.421994104000003</c:v>
                </c:pt>
                <c:pt idx="5664">
                  <c:v>14.421994104000003</c:v>
                </c:pt>
                <c:pt idx="5665">
                  <c:v>14.421994104000003</c:v>
                </c:pt>
                <c:pt idx="5666">
                  <c:v>14.421994104000003</c:v>
                </c:pt>
                <c:pt idx="5667">
                  <c:v>14.421994104000003</c:v>
                </c:pt>
                <c:pt idx="5668">
                  <c:v>14.421994104000003</c:v>
                </c:pt>
                <c:pt idx="5669">
                  <c:v>14.421994104000003</c:v>
                </c:pt>
                <c:pt idx="5670">
                  <c:v>14.421994104000003</c:v>
                </c:pt>
                <c:pt idx="5671">
                  <c:v>14.421994104000003</c:v>
                </c:pt>
                <c:pt idx="5672">
                  <c:v>14.421994104000003</c:v>
                </c:pt>
                <c:pt idx="5673">
                  <c:v>14.421994104000003</c:v>
                </c:pt>
                <c:pt idx="5674">
                  <c:v>14.421994104000003</c:v>
                </c:pt>
                <c:pt idx="5675">
                  <c:v>14.421994104000003</c:v>
                </c:pt>
                <c:pt idx="5676">
                  <c:v>14.421994104000003</c:v>
                </c:pt>
                <c:pt idx="5677">
                  <c:v>14.421994104000003</c:v>
                </c:pt>
                <c:pt idx="5678">
                  <c:v>14.421994104000003</c:v>
                </c:pt>
                <c:pt idx="5679">
                  <c:v>14.421994104000003</c:v>
                </c:pt>
                <c:pt idx="5680">
                  <c:v>14.421994104000003</c:v>
                </c:pt>
                <c:pt idx="5681">
                  <c:v>14.421994104000003</c:v>
                </c:pt>
                <c:pt idx="5682">
                  <c:v>14.421994104000003</c:v>
                </c:pt>
                <c:pt idx="5683">
                  <c:v>14.421994104000003</c:v>
                </c:pt>
                <c:pt idx="5684">
                  <c:v>14.421994104000003</c:v>
                </c:pt>
                <c:pt idx="5685">
                  <c:v>14.421994104000003</c:v>
                </c:pt>
                <c:pt idx="5686">
                  <c:v>14.421994104000003</c:v>
                </c:pt>
                <c:pt idx="5687">
                  <c:v>14.421994104000003</c:v>
                </c:pt>
                <c:pt idx="5688">
                  <c:v>14.421994104000003</c:v>
                </c:pt>
                <c:pt idx="5689">
                  <c:v>14.421994104000003</c:v>
                </c:pt>
                <c:pt idx="5690">
                  <c:v>14.421994104000003</c:v>
                </c:pt>
                <c:pt idx="5691">
                  <c:v>14.421994104000003</c:v>
                </c:pt>
                <c:pt idx="5692">
                  <c:v>14.421994104000003</c:v>
                </c:pt>
                <c:pt idx="5693">
                  <c:v>14.421994104000003</c:v>
                </c:pt>
                <c:pt idx="5694">
                  <c:v>14.313100556999999</c:v>
                </c:pt>
                <c:pt idx="5695">
                  <c:v>14.313100556999999</c:v>
                </c:pt>
                <c:pt idx="5696">
                  <c:v>14.313100556999999</c:v>
                </c:pt>
                <c:pt idx="5697">
                  <c:v>14.313100556999999</c:v>
                </c:pt>
                <c:pt idx="5698">
                  <c:v>14.313100556999999</c:v>
                </c:pt>
                <c:pt idx="5699">
                  <c:v>14.313100556999999</c:v>
                </c:pt>
                <c:pt idx="5700">
                  <c:v>14.313100556999999</c:v>
                </c:pt>
                <c:pt idx="5701">
                  <c:v>14.313100556999999</c:v>
                </c:pt>
                <c:pt idx="5702">
                  <c:v>14.313100556999999</c:v>
                </c:pt>
                <c:pt idx="5703">
                  <c:v>14.313100556999999</c:v>
                </c:pt>
                <c:pt idx="5704">
                  <c:v>14.313100556999999</c:v>
                </c:pt>
                <c:pt idx="5705">
                  <c:v>14.313100556999999</c:v>
                </c:pt>
                <c:pt idx="5706">
                  <c:v>14.313100556999999</c:v>
                </c:pt>
                <c:pt idx="5707">
                  <c:v>14.313100556999999</c:v>
                </c:pt>
                <c:pt idx="5708">
                  <c:v>14.313100556999999</c:v>
                </c:pt>
                <c:pt idx="5709">
                  <c:v>14.313100556999999</c:v>
                </c:pt>
                <c:pt idx="5710">
                  <c:v>14.313100556999999</c:v>
                </c:pt>
                <c:pt idx="5711">
                  <c:v>14.313100556999999</c:v>
                </c:pt>
                <c:pt idx="5712">
                  <c:v>14.313100556999999</c:v>
                </c:pt>
                <c:pt idx="5713">
                  <c:v>14.205420208000003</c:v>
                </c:pt>
                <c:pt idx="5714">
                  <c:v>14.205420208000003</c:v>
                </c:pt>
                <c:pt idx="5715">
                  <c:v>14.205420208000003</c:v>
                </c:pt>
                <c:pt idx="5716">
                  <c:v>14.205420208000003</c:v>
                </c:pt>
                <c:pt idx="5717">
                  <c:v>14.205420208000003</c:v>
                </c:pt>
                <c:pt idx="5718">
                  <c:v>14.205420208000003</c:v>
                </c:pt>
                <c:pt idx="5719">
                  <c:v>14.205420208000003</c:v>
                </c:pt>
                <c:pt idx="5720">
                  <c:v>14.205420208000003</c:v>
                </c:pt>
                <c:pt idx="5721">
                  <c:v>14.205420208000003</c:v>
                </c:pt>
                <c:pt idx="5722">
                  <c:v>14.205420208000003</c:v>
                </c:pt>
                <c:pt idx="5723">
                  <c:v>14.205420208000003</c:v>
                </c:pt>
                <c:pt idx="5724">
                  <c:v>14.205420208000003</c:v>
                </c:pt>
                <c:pt idx="5725">
                  <c:v>14.205420208000003</c:v>
                </c:pt>
                <c:pt idx="5726">
                  <c:v>14.098944530999999</c:v>
                </c:pt>
                <c:pt idx="5727">
                  <c:v>14.098944530999999</c:v>
                </c:pt>
                <c:pt idx="5728">
                  <c:v>14.098944530999999</c:v>
                </c:pt>
                <c:pt idx="5729">
                  <c:v>14.098944530999999</c:v>
                </c:pt>
                <c:pt idx="5730">
                  <c:v>14.098944530999999</c:v>
                </c:pt>
                <c:pt idx="5731">
                  <c:v>14.098944530999999</c:v>
                </c:pt>
                <c:pt idx="5732">
                  <c:v>14.098944530999999</c:v>
                </c:pt>
                <c:pt idx="5733">
                  <c:v>14.098944530999999</c:v>
                </c:pt>
                <c:pt idx="5734">
                  <c:v>13.993665</c:v>
                </c:pt>
                <c:pt idx="5735">
                  <c:v>13.993665</c:v>
                </c:pt>
                <c:pt idx="5736">
                  <c:v>13.993665</c:v>
                </c:pt>
                <c:pt idx="5737">
                  <c:v>13.993665</c:v>
                </c:pt>
                <c:pt idx="5738">
                  <c:v>13.993665</c:v>
                </c:pt>
                <c:pt idx="5739">
                  <c:v>13.993665</c:v>
                </c:pt>
                <c:pt idx="5740">
                  <c:v>13.993665</c:v>
                </c:pt>
                <c:pt idx="5741">
                  <c:v>13.993665</c:v>
                </c:pt>
                <c:pt idx="5742">
                  <c:v>13.993665</c:v>
                </c:pt>
                <c:pt idx="5743">
                  <c:v>13.993665</c:v>
                </c:pt>
                <c:pt idx="5744">
                  <c:v>13.993665</c:v>
                </c:pt>
                <c:pt idx="5745">
                  <c:v>13.993665</c:v>
                </c:pt>
                <c:pt idx="5746">
                  <c:v>13.993665</c:v>
                </c:pt>
                <c:pt idx="5747">
                  <c:v>13.889573089000001</c:v>
                </c:pt>
                <c:pt idx="5748">
                  <c:v>13.889573089000001</c:v>
                </c:pt>
                <c:pt idx="5749">
                  <c:v>13.889573089000001</c:v>
                </c:pt>
                <c:pt idx="5750">
                  <c:v>13.889573089000001</c:v>
                </c:pt>
                <c:pt idx="5751">
                  <c:v>13.889573089000001</c:v>
                </c:pt>
                <c:pt idx="5752">
                  <c:v>13.889573089000001</c:v>
                </c:pt>
                <c:pt idx="5753">
                  <c:v>13.889573089000001</c:v>
                </c:pt>
                <c:pt idx="5754">
                  <c:v>13.889573089000001</c:v>
                </c:pt>
                <c:pt idx="5755">
                  <c:v>13.889573089000001</c:v>
                </c:pt>
                <c:pt idx="5756">
                  <c:v>13.889573089000001</c:v>
                </c:pt>
                <c:pt idx="5757">
                  <c:v>13.889573089000001</c:v>
                </c:pt>
                <c:pt idx="5758">
                  <c:v>13.889573089000001</c:v>
                </c:pt>
                <c:pt idx="5759">
                  <c:v>13.889573089000001</c:v>
                </c:pt>
                <c:pt idx="5760">
                  <c:v>13.889573089000001</c:v>
                </c:pt>
                <c:pt idx="5761">
                  <c:v>13.889573089000001</c:v>
                </c:pt>
                <c:pt idx="5762">
                  <c:v>13.889573089000001</c:v>
                </c:pt>
                <c:pt idx="5763">
                  <c:v>13.889573089000001</c:v>
                </c:pt>
                <c:pt idx="5764">
                  <c:v>13.889573089000001</c:v>
                </c:pt>
                <c:pt idx="5765">
                  <c:v>13.889573089000001</c:v>
                </c:pt>
                <c:pt idx="5766">
                  <c:v>13.889573089000001</c:v>
                </c:pt>
                <c:pt idx="5767">
                  <c:v>13.889573089000001</c:v>
                </c:pt>
                <c:pt idx="5768">
                  <c:v>13.889573089000001</c:v>
                </c:pt>
                <c:pt idx="5769">
                  <c:v>13.889573089000001</c:v>
                </c:pt>
                <c:pt idx="5770">
                  <c:v>13.889573089000001</c:v>
                </c:pt>
                <c:pt idx="5771">
                  <c:v>13.889573089000001</c:v>
                </c:pt>
                <c:pt idx="5772">
                  <c:v>13.889573089000001</c:v>
                </c:pt>
                <c:pt idx="5773">
                  <c:v>13.889573089000001</c:v>
                </c:pt>
                <c:pt idx="5774">
                  <c:v>13.889573089000001</c:v>
                </c:pt>
                <c:pt idx="5775">
                  <c:v>13.889573089000001</c:v>
                </c:pt>
                <c:pt idx="5776">
                  <c:v>13.889573089000001</c:v>
                </c:pt>
                <c:pt idx="5777">
                  <c:v>13.889573089000001</c:v>
                </c:pt>
                <c:pt idx="5778">
                  <c:v>13.889573089000001</c:v>
                </c:pt>
                <c:pt idx="5779">
                  <c:v>13.889573089000001</c:v>
                </c:pt>
                <c:pt idx="5780">
                  <c:v>13.889573089000001</c:v>
                </c:pt>
                <c:pt idx="5781">
                  <c:v>13.889573089000001</c:v>
                </c:pt>
                <c:pt idx="5782">
                  <c:v>13.889573089000001</c:v>
                </c:pt>
                <c:pt idx="5783">
                  <c:v>13.889573089000001</c:v>
                </c:pt>
                <c:pt idx="5784">
                  <c:v>13.889573089000001</c:v>
                </c:pt>
                <c:pt idx="5785">
                  <c:v>13.889573089000001</c:v>
                </c:pt>
                <c:pt idx="5786">
                  <c:v>13.889573089000001</c:v>
                </c:pt>
                <c:pt idx="5787">
                  <c:v>13.889573089000001</c:v>
                </c:pt>
                <c:pt idx="5788">
                  <c:v>13.889573089000001</c:v>
                </c:pt>
                <c:pt idx="5789">
                  <c:v>13.889573089000001</c:v>
                </c:pt>
                <c:pt idx="5790">
                  <c:v>13.889573089000001</c:v>
                </c:pt>
                <c:pt idx="5791">
                  <c:v>13.889573089000001</c:v>
                </c:pt>
                <c:pt idx="5792">
                  <c:v>13.889573089000001</c:v>
                </c:pt>
                <c:pt idx="5793">
                  <c:v>13.889573089000001</c:v>
                </c:pt>
                <c:pt idx="5794">
                  <c:v>13.889573089000001</c:v>
                </c:pt>
                <c:pt idx="5795">
                  <c:v>13.889573089000001</c:v>
                </c:pt>
                <c:pt idx="5796">
                  <c:v>13.889573089000001</c:v>
                </c:pt>
                <c:pt idx="5797">
                  <c:v>13.889573089000001</c:v>
                </c:pt>
                <c:pt idx="5798">
                  <c:v>13.889573089000001</c:v>
                </c:pt>
                <c:pt idx="5799">
                  <c:v>13.889573089000001</c:v>
                </c:pt>
                <c:pt idx="5800">
                  <c:v>13.889573089000001</c:v>
                </c:pt>
                <c:pt idx="5801">
                  <c:v>13.889573089000001</c:v>
                </c:pt>
                <c:pt idx="5802">
                  <c:v>13.889573089000001</c:v>
                </c:pt>
                <c:pt idx="5803">
                  <c:v>13.889573089000001</c:v>
                </c:pt>
                <c:pt idx="5804">
                  <c:v>13.889573089000001</c:v>
                </c:pt>
                <c:pt idx="5805">
                  <c:v>13.889573089000001</c:v>
                </c:pt>
                <c:pt idx="5806">
                  <c:v>13.889573089000001</c:v>
                </c:pt>
                <c:pt idx="5807">
                  <c:v>13.889573089000001</c:v>
                </c:pt>
                <c:pt idx="5808">
                  <c:v>13.889573089000001</c:v>
                </c:pt>
                <c:pt idx="5809">
                  <c:v>13.889573089000001</c:v>
                </c:pt>
                <c:pt idx="5810">
                  <c:v>13.889573089000001</c:v>
                </c:pt>
                <c:pt idx="5811">
                  <c:v>13.889573089000001</c:v>
                </c:pt>
                <c:pt idx="5812">
                  <c:v>13.889573089000001</c:v>
                </c:pt>
                <c:pt idx="5813">
                  <c:v>13.889573089000001</c:v>
                </c:pt>
                <c:pt idx="5814">
                  <c:v>13.889573089000001</c:v>
                </c:pt>
                <c:pt idx="5815">
                  <c:v>13.889573089000001</c:v>
                </c:pt>
                <c:pt idx="5816">
                  <c:v>13.889573089000001</c:v>
                </c:pt>
                <c:pt idx="5817">
                  <c:v>13.889573089000001</c:v>
                </c:pt>
                <c:pt idx="5818">
                  <c:v>13.889573089000001</c:v>
                </c:pt>
                <c:pt idx="5819">
                  <c:v>13.889573089000001</c:v>
                </c:pt>
                <c:pt idx="5820">
                  <c:v>13.889573089000001</c:v>
                </c:pt>
                <c:pt idx="5821">
                  <c:v>13.889573089000001</c:v>
                </c:pt>
                <c:pt idx="5822">
                  <c:v>13.889573089000001</c:v>
                </c:pt>
                <c:pt idx="5823">
                  <c:v>13.889573089000001</c:v>
                </c:pt>
                <c:pt idx="5824">
                  <c:v>13.889573089000001</c:v>
                </c:pt>
                <c:pt idx="5825">
                  <c:v>13.889573089000001</c:v>
                </c:pt>
                <c:pt idx="5826">
                  <c:v>13.889573089000001</c:v>
                </c:pt>
                <c:pt idx="5827">
                  <c:v>13.889573089000001</c:v>
                </c:pt>
                <c:pt idx="5828">
                  <c:v>13.889573089000001</c:v>
                </c:pt>
                <c:pt idx="5829">
                  <c:v>13.889573089000001</c:v>
                </c:pt>
                <c:pt idx="5830">
                  <c:v>13.889573089000001</c:v>
                </c:pt>
                <c:pt idx="5831">
                  <c:v>13.889573089000001</c:v>
                </c:pt>
                <c:pt idx="5832">
                  <c:v>13.889573089000001</c:v>
                </c:pt>
                <c:pt idx="5833">
                  <c:v>13.889573089000001</c:v>
                </c:pt>
                <c:pt idx="5834">
                  <c:v>13.889573089000001</c:v>
                </c:pt>
                <c:pt idx="5835">
                  <c:v>13.889573089000001</c:v>
                </c:pt>
                <c:pt idx="5836">
                  <c:v>13.889573089000001</c:v>
                </c:pt>
                <c:pt idx="5837">
                  <c:v>13.889573089000001</c:v>
                </c:pt>
                <c:pt idx="5838">
                  <c:v>13.889573089000001</c:v>
                </c:pt>
                <c:pt idx="5839">
                  <c:v>13.889573089000001</c:v>
                </c:pt>
                <c:pt idx="5840">
                  <c:v>13.889573089000001</c:v>
                </c:pt>
                <c:pt idx="5841">
                  <c:v>13.889573089000001</c:v>
                </c:pt>
                <c:pt idx="5842">
                  <c:v>13.889573089000001</c:v>
                </c:pt>
                <c:pt idx="5843">
                  <c:v>13.889573089000001</c:v>
                </c:pt>
                <c:pt idx="5844">
                  <c:v>13.889573089000001</c:v>
                </c:pt>
                <c:pt idx="5845">
                  <c:v>13.889573089000001</c:v>
                </c:pt>
                <c:pt idx="5846">
                  <c:v>13.889573089000001</c:v>
                </c:pt>
                <c:pt idx="5847">
                  <c:v>13.889573089000001</c:v>
                </c:pt>
                <c:pt idx="5848">
                  <c:v>13.889573089000001</c:v>
                </c:pt>
                <c:pt idx="5849">
                  <c:v>13.786660271999999</c:v>
                </c:pt>
                <c:pt idx="5850">
                  <c:v>13.786660271999999</c:v>
                </c:pt>
                <c:pt idx="5851">
                  <c:v>13.786660271999999</c:v>
                </c:pt>
                <c:pt idx="5852">
                  <c:v>13.786660271999999</c:v>
                </c:pt>
                <c:pt idx="5853">
                  <c:v>13.786660271999999</c:v>
                </c:pt>
                <c:pt idx="5854">
                  <c:v>13.786660271999999</c:v>
                </c:pt>
                <c:pt idx="5855">
                  <c:v>13.786660271999999</c:v>
                </c:pt>
                <c:pt idx="5856">
                  <c:v>13.786660271999999</c:v>
                </c:pt>
                <c:pt idx="5857">
                  <c:v>13.786660271999999</c:v>
                </c:pt>
                <c:pt idx="5858">
                  <c:v>13.786660271999999</c:v>
                </c:pt>
                <c:pt idx="5859">
                  <c:v>13.786660271999999</c:v>
                </c:pt>
                <c:pt idx="5860">
                  <c:v>13.786660271999999</c:v>
                </c:pt>
                <c:pt idx="5861">
                  <c:v>13.786660271999999</c:v>
                </c:pt>
                <c:pt idx="5862">
                  <c:v>13.786660271999999</c:v>
                </c:pt>
                <c:pt idx="5863">
                  <c:v>13.786660271999999</c:v>
                </c:pt>
                <c:pt idx="5864">
                  <c:v>13.786660271999999</c:v>
                </c:pt>
                <c:pt idx="5865">
                  <c:v>13.786660271999999</c:v>
                </c:pt>
                <c:pt idx="5866">
                  <c:v>13.786660271999999</c:v>
                </c:pt>
                <c:pt idx="5867">
                  <c:v>13.786660271999999</c:v>
                </c:pt>
                <c:pt idx="5868">
                  <c:v>13.786660271999999</c:v>
                </c:pt>
                <c:pt idx="5869">
                  <c:v>13.684918023000002</c:v>
                </c:pt>
                <c:pt idx="5870">
                  <c:v>13.684918023000002</c:v>
                </c:pt>
                <c:pt idx="5871">
                  <c:v>13.684918023000002</c:v>
                </c:pt>
                <c:pt idx="5872">
                  <c:v>13.684918023000002</c:v>
                </c:pt>
                <c:pt idx="5873">
                  <c:v>13.684918023000002</c:v>
                </c:pt>
                <c:pt idx="5874">
                  <c:v>13.684918023000002</c:v>
                </c:pt>
                <c:pt idx="5875">
                  <c:v>13.684918023000002</c:v>
                </c:pt>
                <c:pt idx="5876">
                  <c:v>13.684918023000002</c:v>
                </c:pt>
                <c:pt idx="5877">
                  <c:v>13.684918023000002</c:v>
                </c:pt>
                <c:pt idx="5878">
                  <c:v>13.684918023000002</c:v>
                </c:pt>
                <c:pt idx="5879">
                  <c:v>13.684918023000002</c:v>
                </c:pt>
                <c:pt idx="5880">
                  <c:v>13.684918023000002</c:v>
                </c:pt>
                <c:pt idx="5881">
                  <c:v>13.684918023000002</c:v>
                </c:pt>
                <c:pt idx="5882">
                  <c:v>13.684918023000002</c:v>
                </c:pt>
                <c:pt idx="5883">
                  <c:v>13.684918023000002</c:v>
                </c:pt>
                <c:pt idx="5884">
                  <c:v>13.684918023000002</c:v>
                </c:pt>
                <c:pt idx="5885">
                  <c:v>13.584337816</c:v>
                </c:pt>
                <c:pt idx="5886">
                  <c:v>13.584337816</c:v>
                </c:pt>
                <c:pt idx="5887">
                  <c:v>13.584337816</c:v>
                </c:pt>
                <c:pt idx="5888">
                  <c:v>13.584337816</c:v>
                </c:pt>
                <c:pt idx="5889">
                  <c:v>13.584337816</c:v>
                </c:pt>
                <c:pt idx="5890">
                  <c:v>13.584337816</c:v>
                </c:pt>
                <c:pt idx="5891">
                  <c:v>13.584337816</c:v>
                </c:pt>
                <c:pt idx="5892">
                  <c:v>13.584337816</c:v>
                </c:pt>
                <c:pt idx="5893">
                  <c:v>13.584337816</c:v>
                </c:pt>
                <c:pt idx="5894">
                  <c:v>13.584337816</c:v>
                </c:pt>
                <c:pt idx="5895">
                  <c:v>13.584337816</c:v>
                </c:pt>
                <c:pt idx="5896">
                  <c:v>13.584337816</c:v>
                </c:pt>
                <c:pt idx="5897">
                  <c:v>13.484911125</c:v>
                </c:pt>
                <c:pt idx="5898">
                  <c:v>13.484911125</c:v>
                </c:pt>
                <c:pt idx="5899">
                  <c:v>13.484911125</c:v>
                </c:pt>
                <c:pt idx="5900">
                  <c:v>13.484911125</c:v>
                </c:pt>
                <c:pt idx="5901">
                  <c:v>13.484911125</c:v>
                </c:pt>
                <c:pt idx="5902">
                  <c:v>13.386629424000002</c:v>
                </c:pt>
                <c:pt idx="5903">
                  <c:v>13.386629424000002</c:v>
                </c:pt>
                <c:pt idx="5904">
                  <c:v>13.386629424000002</c:v>
                </c:pt>
                <c:pt idx="5905">
                  <c:v>13.386629424000002</c:v>
                </c:pt>
                <c:pt idx="5906">
                  <c:v>13.386629424000002</c:v>
                </c:pt>
                <c:pt idx="5907">
                  <c:v>13.386629424000002</c:v>
                </c:pt>
                <c:pt idx="5908">
                  <c:v>13.386629424000002</c:v>
                </c:pt>
                <c:pt idx="5909">
                  <c:v>13.386629424000002</c:v>
                </c:pt>
                <c:pt idx="5910">
                  <c:v>13.386629424000002</c:v>
                </c:pt>
                <c:pt idx="5911">
                  <c:v>13.386629424000002</c:v>
                </c:pt>
                <c:pt idx="5912">
                  <c:v>13.386629424000002</c:v>
                </c:pt>
                <c:pt idx="5913">
                  <c:v>13.386629424000002</c:v>
                </c:pt>
                <c:pt idx="5914">
                  <c:v>13.386629424000002</c:v>
                </c:pt>
                <c:pt idx="5915">
                  <c:v>13.386629424000002</c:v>
                </c:pt>
                <c:pt idx="5916">
                  <c:v>13.386629424000002</c:v>
                </c:pt>
                <c:pt idx="5917">
                  <c:v>13.386629424000002</c:v>
                </c:pt>
                <c:pt idx="5918">
                  <c:v>13.386629424000002</c:v>
                </c:pt>
                <c:pt idx="5919">
                  <c:v>13.386629424000002</c:v>
                </c:pt>
                <c:pt idx="5920">
                  <c:v>13.386629424000002</c:v>
                </c:pt>
                <c:pt idx="5921">
                  <c:v>13.386629424000002</c:v>
                </c:pt>
                <c:pt idx="5922">
                  <c:v>13.289484186999999</c:v>
                </c:pt>
                <c:pt idx="5923">
                  <c:v>13.289484186999999</c:v>
                </c:pt>
                <c:pt idx="5924">
                  <c:v>13.289484186999999</c:v>
                </c:pt>
                <c:pt idx="5925">
                  <c:v>13.289484186999999</c:v>
                </c:pt>
                <c:pt idx="5926">
                  <c:v>13.289484186999999</c:v>
                </c:pt>
                <c:pt idx="5927">
                  <c:v>13.289484186999999</c:v>
                </c:pt>
                <c:pt idx="5928">
                  <c:v>13.289484186999999</c:v>
                </c:pt>
                <c:pt idx="5929">
                  <c:v>13.289484186999999</c:v>
                </c:pt>
                <c:pt idx="5930">
                  <c:v>13.289484186999999</c:v>
                </c:pt>
                <c:pt idx="5931">
                  <c:v>13.289484186999999</c:v>
                </c:pt>
                <c:pt idx="5932">
                  <c:v>13.289484186999999</c:v>
                </c:pt>
                <c:pt idx="5933">
                  <c:v>13.289484186999999</c:v>
                </c:pt>
                <c:pt idx="5934">
                  <c:v>13.289484186999999</c:v>
                </c:pt>
                <c:pt idx="5935">
                  <c:v>13.289484186999999</c:v>
                </c:pt>
                <c:pt idx="5936">
                  <c:v>13.289484186999999</c:v>
                </c:pt>
                <c:pt idx="5937">
                  <c:v>13.289484186999999</c:v>
                </c:pt>
                <c:pt idx="5938">
                  <c:v>13.289484186999999</c:v>
                </c:pt>
                <c:pt idx="5939">
                  <c:v>13.289484186999999</c:v>
                </c:pt>
                <c:pt idx="5940">
                  <c:v>13.289484186999999</c:v>
                </c:pt>
                <c:pt idx="5941">
                  <c:v>13.289484186999999</c:v>
                </c:pt>
                <c:pt idx="5942">
                  <c:v>13.289484186999999</c:v>
                </c:pt>
                <c:pt idx="5943">
                  <c:v>13.289484186999999</c:v>
                </c:pt>
                <c:pt idx="5944">
                  <c:v>13.289484186999999</c:v>
                </c:pt>
                <c:pt idx="5945">
                  <c:v>13.289484186999999</c:v>
                </c:pt>
                <c:pt idx="5946">
                  <c:v>13.289484186999999</c:v>
                </c:pt>
                <c:pt idx="5947">
                  <c:v>13.289484186999999</c:v>
                </c:pt>
                <c:pt idx="5948">
                  <c:v>13.289484186999999</c:v>
                </c:pt>
                <c:pt idx="5949">
                  <c:v>13.289484186999999</c:v>
                </c:pt>
                <c:pt idx="5950">
                  <c:v>13.289484186999999</c:v>
                </c:pt>
                <c:pt idx="5951">
                  <c:v>13.289484186999999</c:v>
                </c:pt>
                <c:pt idx="5952">
                  <c:v>13.289484186999999</c:v>
                </c:pt>
                <c:pt idx="5953">
                  <c:v>13.289484186999999</c:v>
                </c:pt>
                <c:pt idx="5954">
                  <c:v>13.289484186999999</c:v>
                </c:pt>
                <c:pt idx="5955">
                  <c:v>13.289484186999999</c:v>
                </c:pt>
                <c:pt idx="5956">
                  <c:v>13.289484186999999</c:v>
                </c:pt>
                <c:pt idx="5957">
                  <c:v>13.289484186999999</c:v>
                </c:pt>
                <c:pt idx="5958">
                  <c:v>13.289484186999999</c:v>
                </c:pt>
                <c:pt idx="5959">
                  <c:v>13.289484186999999</c:v>
                </c:pt>
                <c:pt idx="5960">
                  <c:v>13.289484186999999</c:v>
                </c:pt>
                <c:pt idx="5961">
                  <c:v>13.289484186999999</c:v>
                </c:pt>
                <c:pt idx="5962">
                  <c:v>13.289484186999999</c:v>
                </c:pt>
                <c:pt idx="5963">
                  <c:v>13.289484186999999</c:v>
                </c:pt>
                <c:pt idx="5964">
                  <c:v>13.289484186999999</c:v>
                </c:pt>
                <c:pt idx="5965">
                  <c:v>13.289484186999999</c:v>
                </c:pt>
                <c:pt idx="5966">
                  <c:v>13.289484186999999</c:v>
                </c:pt>
                <c:pt idx="5967">
                  <c:v>13.289484186999999</c:v>
                </c:pt>
                <c:pt idx="5968">
                  <c:v>13.289484186999999</c:v>
                </c:pt>
                <c:pt idx="5969">
                  <c:v>13.289484186999999</c:v>
                </c:pt>
                <c:pt idx="5970">
                  <c:v>13.289484186999999</c:v>
                </c:pt>
                <c:pt idx="5971">
                  <c:v>13.289484186999999</c:v>
                </c:pt>
                <c:pt idx="5972">
                  <c:v>13.289484186999999</c:v>
                </c:pt>
                <c:pt idx="5973">
                  <c:v>13.289484186999999</c:v>
                </c:pt>
                <c:pt idx="5974">
                  <c:v>13.289484186999999</c:v>
                </c:pt>
                <c:pt idx="5975">
                  <c:v>13.289484186999999</c:v>
                </c:pt>
                <c:pt idx="5976">
                  <c:v>13.289484186999999</c:v>
                </c:pt>
                <c:pt idx="5977">
                  <c:v>13.289484186999999</c:v>
                </c:pt>
                <c:pt idx="5978">
                  <c:v>13.289484186999999</c:v>
                </c:pt>
                <c:pt idx="5979">
                  <c:v>13.289484186999999</c:v>
                </c:pt>
                <c:pt idx="5980">
                  <c:v>13.289484186999999</c:v>
                </c:pt>
                <c:pt idx="5981">
                  <c:v>13.289484186999999</c:v>
                </c:pt>
                <c:pt idx="5982">
                  <c:v>13.289484186999999</c:v>
                </c:pt>
                <c:pt idx="5983">
                  <c:v>13.289484186999999</c:v>
                </c:pt>
                <c:pt idx="5984">
                  <c:v>13.289484186999999</c:v>
                </c:pt>
                <c:pt idx="5985">
                  <c:v>13.289484186999999</c:v>
                </c:pt>
                <c:pt idx="5986">
                  <c:v>13.289484186999999</c:v>
                </c:pt>
                <c:pt idx="5987">
                  <c:v>13.289484186999999</c:v>
                </c:pt>
                <c:pt idx="5988">
                  <c:v>13.289484186999999</c:v>
                </c:pt>
                <c:pt idx="5989">
                  <c:v>13.289484186999999</c:v>
                </c:pt>
                <c:pt idx="5990">
                  <c:v>13.289484186999999</c:v>
                </c:pt>
                <c:pt idx="5991">
                  <c:v>13.289484186999999</c:v>
                </c:pt>
                <c:pt idx="5992">
                  <c:v>13.289484186999999</c:v>
                </c:pt>
                <c:pt idx="5993">
                  <c:v>13.289484186999999</c:v>
                </c:pt>
                <c:pt idx="5994">
                  <c:v>13.289484186999999</c:v>
                </c:pt>
                <c:pt idx="5995">
                  <c:v>13.289484186999999</c:v>
                </c:pt>
                <c:pt idx="5996">
                  <c:v>13.289484186999999</c:v>
                </c:pt>
                <c:pt idx="5997">
                  <c:v>13.289484186999999</c:v>
                </c:pt>
                <c:pt idx="5998">
                  <c:v>13.289484186999999</c:v>
                </c:pt>
                <c:pt idx="5999">
                  <c:v>13.289484186999999</c:v>
                </c:pt>
                <c:pt idx="6000">
                  <c:v>13.289484186999999</c:v>
                </c:pt>
                <c:pt idx="6001">
                  <c:v>13.289484186999999</c:v>
                </c:pt>
                <c:pt idx="6002">
                  <c:v>13.289484186999999</c:v>
                </c:pt>
                <c:pt idx="6003">
                  <c:v>13.289484186999999</c:v>
                </c:pt>
                <c:pt idx="6004">
                  <c:v>13.289484186999999</c:v>
                </c:pt>
                <c:pt idx="6005">
                  <c:v>13.289484186999999</c:v>
                </c:pt>
                <c:pt idx="6006">
                  <c:v>13.289484186999999</c:v>
                </c:pt>
                <c:pt idx="6007">
                  <c:v>13.289484186999999</c:v>
                </c:pt>
                <c:pt idx="6008">
                  <c:v>13.289484186999999</c:v>
                </c:pt>
                <c:pt idx="6009">
                  <c:v>13.289484186999999</c:v>
                </c:pt>
                <c:pt idx="6010">
                  <c:v>13.289484186999999</c:v>
                </c:pt>
                <c:pt idx="6011">
                  <c:v>13.289484186999999</c:v>
                </c:pt>
                <c:pt idx="6012">
                  <c:v>13.289484186999999</c:v>
                </c:pt>
                <c:pt idx="6013">
                  <c:v>13.289484186999999</c:v>
                </c:pt>
                <c:pt idx="6014">
                  <c:v>13.289484186999999</c:v>
                </c:pt>
                <c:pt idx="6015">
                  <c:v>13.289484186999999</c:v>
                </c:pt>
                <c:pt idx="6016">
                  <c:v>13.289484186999999</c:v>
                </c:pt>
                <c:pt idx="6017">
                  <c:v>13.289484186999999</c:v>
                </c:pt>
                <c:pt idx="6018">
                  <c:v>13.289484186999999</c:v>
                </c:pt>
                <c:pt idx="6019">
                  <c:v>13.289484186999999</c:v>
                </c:pt>
                <c:pt idx="6020">
                  <c:v>13.289484186999999</c:v>
                </c:pt>
                <c:pt idx="6021">
                  <c:v>13.289484186999999</c:v>
                </c:pt>
                <c:pt idx="6022">
                  <c:v>13.289484186999999</c:v>
                </c:pt>
                <c:pt idx="6023">
                  <c:v>13.289484186999999</c:v>
                </c:pt>
                <c:pt idx="6024">
                  <c:v>13.289484186999999</c:v>
                </c:pt>
                <c:pt idx="6025">
                  <c:v>13.289484186999999</c:v>
                </c:pt>
                <c:pt idx="6026">
                  <c:v>13.289484186999999</c:v>
                </c:pt>
                <c:pt idx="6027">
                  <c:v>13.289484186999999</c:v>
                </c:pt>
                <c:pt idx="6028">
                  <c:v>13.289484186999999</c:v>
                </c:pt>
                <c:pt idx="6029">
                  <c:v>13.289484186999999</c:v>
                </c:pt>
                <c:pt idx="6030">
                  <c:v>13.289484186999999</c:v>
                </c:pt>
                <c:pt idx="6031">
                  <c:v>13.289484186999999</c:v>
                </c:pt>
                <c:pt idx="6032">
                  <c:v>13.289484186999999</c:v>
                </c:pt>
                <c:pt idx="6033">
                  <c:v>13.289484186999999</c:v>
                </c:pt>
                <c:pt idx="6034">
                  <c:v>13.289484186999999</c:v>
                </c:pt>
                <c:pt idx="6035">
                  <c:v>13.289484186999999</c:v>
                </c:pt>
                <c:pt idx="6036">
                  <c:v>13.289484186999999</c:v>
                </c:pt>
                <c:pt idx="6037">
                  <c:v>13.289484186999999</c:v>
                </c:pt>
                <c:pt idx="6038">
                  <c:v>13.289484186999999</c:v>
                </c:pt>
                <c:pt idx="6039">
                  <c:v>13.289484186999999</c:v>
                </c:pt>
                <c:pt idx="6040">
                  <c:v>13.289484186999999</c:v>
                </c:pt>
                <c:pt idx="6041">
                  <c:v>13.289484186999999</c:v>
                </c:pt>
                <c:pt idx="6042">
                  <c:v>13.289484186999999</c:v>
                </c:pt>
                <c:pt idx="6043">
                  <c:v>13.193466888000001</c:v>
                </c:pt>
                <c:pt idx="6044">
                  <c:v>13.193466888000001</c:v>
                </c:pt>
                <c:pt idx="6045">
                  <c:v>13.193466888000001</c:v>
                </c:pt>
                <c:pt idx="6046">
                  <c:v>13.193466888000001</c:v>
                </c:pt>
                <c:pt idx="6047">
                  <c:v>13.193466888000001</c:v>
                </c:pt>
                <c:pt idx="6048">
                  <c:v>13.193466888000001</c:v>
                </c:pt>
                <c:pt idx="6049">
                  <c:v>13.193466888000001</c:v>
                </c:pt>
                <c:pt idx="6050">
                  <c:v>13.193466888000001</c:v>
                </c:pt>
                <c:pt idx="6051">
                  <c:v>13.193466888000001</c:v>
                </c:pt>
                <c:pt idx="6052">
                  <c:v>13.193466888000001</c:v>
                </c:pt>
                <c:pt idx="6053">
                  <c:v>13.098569001000001</c:v>
                </c:pt>
                <c:pt idx="6054">
                  <c:v>13.098569001000001</c:v>
                </c:pt>
                <c:pt idx="6055">
                  <c:v>13.098569001000001</c:v>
                </c:pt>
                <c:pt idx="6056">
                  <c:v>13.098569001000001</c:v>
                </c:pt>
                <c:pt idx="6057">
                  <c:v>13.098569001000001</c:v>
                </c:pt>
                <c:pt idx="6058">
                  <c:v>13.098569001000001</c:v>
                </c:pt>
                <c:pt idx="6059">
                  <c:v>13.098569001000001</c:v>
                </c:pt>
                <c:pt idx="6060">
                  <c:v>13.098569001000001</c:v>
                </c:pt>
                <c:pt idx="6061">
                  <c:v>13.098569001000001</c:v>
                </c:pt>
                <c:pt idx="6062">
                  <c:v>13.004782000000002</c:v>
                </c:pt>
                <c:pt idx="6063">
                  <c:v>13.004782000000002</c:v>
                </c:pt>
                <c:pt idx="6064">
                  <c:v>13.004782000000002</c:v>
                </c:pt>
                <c:pt idx="6065">
                  <c:v>13.004782000000002</c:v>
                </c:pt>
                <c:pt idx="6066">
                  <c:v>13.004782000000002</c:v>
                </c:pt>
                <c:pt idx="6067">
                  <c:v>13.004782000000002</c:v>
                </c:pt>
                <c:pt idx="6068">
                  <c:v>13.004782000000002</c:v>
                </c:pt>
                <c:pt idx="6069">
                  <c:v>13.004782000000002</c:v>
                </c:pt>
                <c:pt idx="6070">
                  <c:v>13.004782000000002</c:v>
                </c:pt>
                <c:pt idx="6071">
                  <c:v>13.004782000000002</c:v>
                </c:pt>
                <c:pt idx="6072">
                  <c:v>13.004782000000002</c:v>
                </c:pt>
                <c:pt idx="6073">
                  <c:v>13.004782000000002</c:v>
                </c:pt>
                <c:pt idx="6074">
                  <c:v>13.004782000000002</c:v>
                </c:pt>
                <c:pt idx="6075">
                  <c:v>12.912097359000002</c:v>
                </c:pt>
                <c:pt idx="6076">
                  <c:v>12.912097359000002</c:v>
                </c:pt>
                <c:pt idx="6077">
                  <c:v>12.912097359000002</c:v>
                </c:pt>
                <c:pt idx="6078">
                  <c:v>12.912097359000002</c:v>
                </c:pt>
                <c:pt idx="6079">
                  <c:v>12.912097359000002</c:v>
                </c:pt>
                <c:pt idx="6080">
                  <c:v>12.912097359000002</c:v>
                </c:pt>
                <c:pt idx="6081">
                  <c:v>12.912097359000002</c:v>
                </c:pt>
                <c:pt idx="6082">
                  <c:v>12.912097359000002</c:v>
                </c:pt>
                <c:pt idx="6083">
                  <c:v>12.912097359000002</c:v>
                </c:pt>
                <c:pt idx="6084">
                  <c:v>12.912097359000002</c:v>
                </c:pt>
                <c:pt idx="6085">
                  <c:v>12.820506552000001</c:v>
                </c:pt>
                <c:pt idx="6086">
                  <c:v>12.820506552000001</c:v>
                </c:pt>
                <c:pt idx="6087">
                  <c:v>12.820506552000001</c:v>
                </c:pt>
                <c:pt idx="6088">
                  <c:v>12.820506552000001</c:v>
                </c:pt>
                <c:pt idx="6089">
                  <c:v>12.820506552000001</c:v>
                </c:pt>
                <c:pt idx="6090">
                  <c:v>12.820506552000001</c:v>
                </c:pt>
                <c:pt idx="6091">
                  <c:v>12.820506552000001</c:v>
                </c:pt>
                <c:pt idx="6092">
                  <c:v>12.820506552000001</c:v>
                </c:pt>
                <c:pt idx="6093">
                  <c:v>12.820506552000001</c:v>
                </c:pt>
                <c:pt idx="6094">
                  <c:v>12.820506552000001</c:v>
                </c:pt>
                <c:pt idx="6095">
                  <c:v>12.820506552000001</c:v>
                </c:pt>
                <c:pt idx="6096">
                  <c:v>12.820506552000001</c:v>
                </c:pt>
                <c:pt idx="6097">
                  <c:v>12.820506552000001</c:v>
                </c:pt>
                <c:pt idx="6098">
                  <c:v>12.820506552000001</c:v>
                </c:pt>
                <c:pt idx="6099">
                  <c:v>12.820506552000001</c:v>
                </c:pt>
                <c:pt idx="6100">
                  <c:v>12.820506552000001</c:v>
                </c:pt>
                <c:pt idx="6101">
                  <c:v>12.820506552000001</c:v>
                </c:pt>
                <c:pt idx="6102">
                  <c:v>12.820506552000001</c:v>
                </c:pt>
                <c:pt idx="6103">
                  <c:v>12.820506552000001</c:v>
                </c:pt>
                <c:pt idx="6104">
                  <c:v>12.820506552000001</c:v>
                </c:pt>
                <c:pt idx="6105">
                  <c:v>12.820506552000001</c:v>
                </c:pt>
                <c:pt idx="6106">
                  <c:v>12.820506552000001</c:v>
                </c:pt>
                <c:pt idx="6107">
                  <c:v>12.820506552000001</c:v>
                </c:pt>
                <c:pt idx="6108">
                  <c:v>12.820506552000001</c:v>
                </c:pt>
                <c:pt idx="6109">
                  <c:v>12.820506552000001</c:v>
                </c:pt>
                <c:pt idx="6110">
                  <c:v>12.820506552000001</c:v>
                </c:pt>
                <c:pt idx="6111">
                  <c:v>12.820506552000001</c:v>
                </c:pt>
                <c:pt idx="6112">
                  <c:v>12.820506552000001</c:v>
                </c:pt>
                <c:pt idx="6113">
                  <c:v>12.820506552000001</c:v>
                </c:pt>
                <c:pt idx="6114">
                  <c:v>12.820506552000001</c:v>
                </c:pt>
                <c:pt idx="6115">
                  <c:v>12.820506552000001</c:v>
                </c:pt>
                <c:pt idx="6116">
                  <c:v>12.820506552000001</c:v>
                </c:pt>
                <c:pt idx="6117">
                  <c:v>12.820506552000001</c:v>
                </c:pt>
                <c:pt idx="6118">
                  <c:v>12.820506552000001</c:v>
                </c:pt>
                <c:pt idx="6119">
                  <c:v>12.820506552000001</c:v>
                </c:pt>
                <c:pt idx="6120">
                  <c:v>12.820506552000001</c:v>
                </c:pt>
                <c:pt idx="6121">
                  <c:v>12.820506552000001</c:v>
                </c:pt>
                <c:pt idx="6122">
                  <c:v>12.820506552000001</c:v>
                </c:pt>
                <c:pt idx="6123">
                  <c:v>12.820506552000001</c:v>
                </c:pt>
                <c:pt idx="6124">
                  <c:v>12.820506552000001</c:v>
                </c:pt>
                <c:pt idx="6125">
                  <c:v>12.820506552000001</c:v>
                </c:pt>
                <c:pt idx="6126">
                  <c:v>12.820506552000001</c:v>
                </c:pt>
                <c:pt idx="6127">
                  <c:v>12.820506552000001</c:v>
                </c:pt>
                <c:pt idx="6128">
                  <c:v>12.820506552000001</c:v>
                </c:pt>
                <c:pt idx="6129">
                  <c:v>12.820506552000001</c:v>
                </c:pt>
                <c:pt idx="6130">
                  <c:v>12.820506552000001</c:v>
                </c:pt>
                <c:pt idx="6131">
                  <c:v>12.820506552000001</c:v>
                </c:pt>
                <c:pt idx="6132">
                  <c:v>12.820506552000001</c:v>
                </c:pt>
                <c:pt idx="6133">
                  <c:v>12.820506552000001</c:v>
                </c:pt>
                <c:pt idx="6134">
                  <c:v>12.820506552000001</c:v>
                </c:pt>
                <c:pt idx="6135">
                  <c:v>12.820506552000001</c:v>
                </c:pt>
                <c:pt idx="6136">
                  <c:v>12.820506552000001</c:v>
                </c:pt>
                <c:pt idx="6137">
                  <c:v>12.820506552000001</c:v>
                </c:pt>
                <c:pt idx="6138">
                  <c:v>12.820506552000001</c:v>
                </c:pt>
                <c:pt idx="6139">
                  <c:v>12.820506552000001</c:v>
                </c:pt>
                <c:pt idx="6140">
                  <c:v>12.820506552000001</c:v>
                </c:pt>
                <c:pt idx="6141">
                  <c:v>12.820506552000001</c:v>
                </c:pt>
                <c:pt idx="6142">
                  <c:v>12.820506552000001</c:v>
                </c:pt>
                <c:pt idx="6143">
                  <c:v>12.820506552000001</c:v>
                </c:pt>
                <c:pt idx="6144">
                  <c:v>12.820506552000001</c:v>
                </c:pt>
                <c:pt idx="6145">
                  <c:v>12.820506552000001</c:v>
                </c:pt>
                <c:pt idx="6146">
                  <c:v>12.820506552000001</c:v>
                </c:pt>
                <c:pt idx="6147">
                  <c:v>12.820506552000001</c:v>
                </c:pt>
                <c:pt idx="6148">
                  <c:v>12.820506552000001</c:v>
                </c:pt>
                <c:pt idx="6149">
                  <c:v>12.820506552000001</c:v>
                </c:pt>
                <c:pt idx="6150">
                  <c:v>12.820506552000001</c:v>
                </c:pt>
                <c:pt idx="6151">
                  <c:v>12.820506552000001</c:v>
                </c:pt>
                <c:pt idx="6152">
                  <c:v>12.820506552000001</c:v>
                </c:pt>
                <c:pt idx="6153">
                  <c:v>12.820506552000001</c:v>
                </c:pt>
                <c:pt idx="6154">
                  <c:v>12.820506552000001</c:v>
                </c:pt>
                <c:pt idx="6155">
                  <c:v>12.820506552000001</c:v>
                </c:pt>
                <c:pt idx="6156">
                  <c:v>12.820506552000001</c:v>
                </c:pt>
                <c:pt idx="6157">
                  <c:v>12.820506552000001</c:v>
                </c:pt>
                <c:pt idx="6158">
                  <c:v>12.820506552000001</c:v>
                </c:pt>
                <c:pt idx="6159">
                  <c:v>12.820506552000001</c:v>
                </c:pt>
                <c:pt idx="6160">
                  <c:v>12.820506552000001</c:v>
                </c:pt>
                <c:pt idx="6161">
                  <c:v>12.820506552000001</c:v>
                </c:pt>
                <c:pt idx="6162">
                  <c:v>12.820506552000001</c:v>
                </c:pt>
                <c:pt idx="6163">
                  <c:v>12.820506552000001</c:v>
                </c:pt>
                <c:pt idx="6164">
                  <c:v>12.820506552000001</c:v>
                </c:pt>
                <c:pt idx="6165">
                  <c:v>12.820506552000001</c:v>
                </c:pt>
                <c:pt idx="6166">
                  <c:v>12.820506552000001</c:v>
                </c:pt>
                <c:pt idx="6167">
                  <c:v>12.820506552000001</c:v>
                </c:pt>
                <c:pt idx="6168">
                  <c:v>12.730001053000002</c:v>
                </c:pt>
                <c:pt idx="6169">
                  <c:v>12.730001053000002</c:v>
                </c:pt>
                <c:pt idx="6170">
                  <c:v>12.730001053000002</c:v>
                </c:pt>
                <c:pt idx="6171">
                  <c:v>12.730001053000002</c:v>
                </c:pt>
                <c:pt idx="6172">
                  <c:v>12.730001053000002</c:v>
                </c:pt>
                <c:pt idx="6173">
                  <c:v>12.730001053000002</c:v>
                </c:pt>
                <c:pt idx="6174">
                  <c:v>12.730001053000002</c:v>
                </c:pt>
                <c:pt idx="6175">
                  <c:v>12.730001053000002</c:v>
                </c:pt>
                <c:pt idx="6176">
                  <c:v>12.730001053000002</c:v>
                </c:pt>
                <c:pt idx="6177">
                  <c:v>12.730001053000002</c:v>
                </c:pt>
                <c:pt idx="6178">
                  <c:v>12.730001053000002</c:v>
                </c:pt>
                <c:pt idx="6179">
                  <c:v>12.730001053000002</c:v>
                </c:pt>
                <c:pt idx="6180">
                  <c:v>12.730001053000002</c:v>
                </c:pt>
                <c:pt idx="6181">
                  <c:v>12.730001053000002</c:v>
                </c:pt>
                <c:pt idx="6182">
                  <c:v>12.730001053000002</c:v>
                </c:pt>
                <c:pt idx="6183">
                  <c:v>12.730001053000002</c:v>
                </c:pt>
                <c:pt idx="6184">
                  <c:v>12.730001053000002</c:v>
                </c:pt>
                <c:pt idx="6185">
                  <c:v>12.730001053000002</c:v>
                </c:pt>
                <c:pt idx="6186">
                  <c:v>12.730001053000002</c:v>
                </c:pt>
                <c:pt idx="6187">
                  <c:v>12.730001053000002</c:v>
                </c:pt>
                <c:pt idx="6188">
                  <c:v>12.640572336</c:v>
                </c:pt>
                <c:pt idx="6189">
                  <c:v>12.640572336</c:v>
                </c:pt>
                <c:pt idx="6190">
                  <c:v>12.640572336</c:v>
                </c:pt>
                <c:pt idx="6191">
                  <c:v>12.640572336</c:v>
                </c:pt>
                <c:pt idx="6192">
                  <c:v>12.640572336</c:v>
                </c:pt>
                <c:pt idx="6193">
                  <c:v>12.640572336</c:v>
                </c:pt>
                <c:pt idx="6194">
                  <c:v>12.640572336</c:v>
                </c:pt>
                <c:pt idx="6195">
                  <c:v>12.640572336</c:v>
                </c:pt>
                <c:pt idx="6196">
                  <c:v>12.640572336</c:v>
                </c:pt>
                <c:pt idx="6197">
                  <c:v>12.640572336</c:v>
                </c:pt>
                <c:pt idx="6198">
                  <c:v>12.640572336</c:v>
                </c:pt>
                <c:pt idx="6199">
                  <c:v>12.552211875000001</c:v>
                </c:pt>
                <c:pt idx="6200">
                  <c:v>12.552211875000001</c:v>
                </c:pt>
                <c:pt idx="6201">
                  <c:v>12.552211875000001</c:v>
                </c:pt>
                <c:pt idx="6202">
                  <c:v>12.464911144000002</c:v>
                </c:pt>
                <c:pt idx="6203">
                  <c:v>12.464911144000002</c:v>
                </c:pt>
                <c:pt idx="6204">
                  <c:v>12.464911144000002</c:v>
                </c:pt>
                <c:pt idx="6205">
                  <c:v>12.464911144000002</c:v>
                </c:pt>
                <c:pt idx="6206">
                  <c:v>12.464911144000002</c:v>
                </c:pt>
                <c:pt idx="6207">
                  <c:v>12.464911144000002</c:v>
                </c:pt>
                <c:pt idx="6208">
                  <c:v>12.464911144000002</c:v>
                </c:pt>
                <c:pt idx="6209">
                  <c:v>12.464911144000002</c:v>
                </c:pt>
                <c:pt idx="6210">
                  <c:v>12.464911144000002</c:v>
                </c:pt>
                <c:pt idx="6211">
                  <c:v>12.464911144000002</c:v>
                </c:pt>
                <c:pt idx="6212">
                  <c:v>12.378661617000001</c:v>
                </c:pt>
                <c:pt idx="6213">
                  <c:v>12.378661617000001</c:v>
                </c:pt>
                <c:pt idx="6214">
                  <c:v>12.378661617000001</c:v>
                </c:pt>
                <c:pt idx="6215">
                  <c:v>12.378661617000001</c:v>
                </c:pt>
                <c:pt idx="6216">
                  <c:v>12.378661617000001</c:v>
                </c:pt>
                <c:pt idx="6217">
                  <c:v>12.378661617000001</c:v>
                </c:pt>
                <c:pt idx="6218">
                  <c:v>12.378661617000001</c:v>
                </c:pt>
                <c:pt idx="6219">
                  <c:v>12.378661617000001</c:v>
                </c:pt>
                <c:pt idx="6220">
                  <c:v>12.378661617000001</c:v>
                </c:pt>
                <c:pt idx="6221">
                  <c:v>12.378661617000001</c:v>
                </c:pt>
                <c:pt idx="6222">
                  <c:v>12.293454768</c:v>
                </c:pt>
                <c:pt idx="6223">
                  <c:v>12.293454768</c:v>
                </c:pt>
                <c:pt idx="6224">
                  <c:v>12.293454768</c:v>
                </c:pt>
                <c:pt idx="6225">
                  <c:v>12.293454768</c:v>
                </c:pt>
                <c:pt idx="6226">
                  <c:v>12.293454768</c:v>
                </c:pt>
                <c:pt idx="6227">
                  <c:v>12.293454768</c:v>
                </c:pt>
                <c:pt idx="6228">
                  <c:v>12.293454768</c:v>
                </c:pt>
                <c:pt idx="6229">
                  <c:v>12.293454768</c:v>
                </c:pt>
                <c:pt idx="6230">
                  <c:v>12.293454768</c:v>
                </c:pt>
                <c:pt idx="6231">
                  <c:v>12.293454768</c:v>
                </c:pt>
                <c:pt idx="6232">
                  <c:v>12.293454768</c:v>
                </c:pt>
                <c:pt idx="6233">
                  <c:v>12.293454768</c:v>
                </c:pt>
                <c:pt idx="6234">
                  <c:v>12.293454768</c:v>
                </c:pt>
                <c:pt idx="6235">
                  <c:v>12.293454768</c:v>
                </c:pt>
                <c:pt idx="6236">
                  <c:v>12.293454768</c:v>
                </c:pt>
                <c:pt idx="6237">
                  <c:v>12.293454768</c:v>
                </c:pt>
                <c:pt idx="6238">
                  <c:v>12.293454768</c:v>
                </c:pt>
                <c:pt idx="6239">
                  <c:v>12.293454768</c:v>
                </c:pt>
                <c:pt idx="6240">
                  <c:v>12.293454768</c:v>
                </c:pt>
                <c:pt idx="6241">
                  <c:v>12.293454768</c:v>
                </c:pt>
                <c:pt idx="6242">
                  <c:v>12.293454768</c:v>
                </c:pt>
                <c:pt idx="6243">
                  <c:v>12.293454768</c:v>
                </c:pt>
                <c:pt idx="6244">
                  <c:v>12.293454768</c:v>
                </c:pt>
                <c:pt idx="6245">
                  <c:v>12.293454768</c:v>
                </c:pt>
                <c:pt idx="6246">
                  <c:v>12.293454768</c:v>
                </c:pt>
                <c:pt idx="6247">
                  <c:v>12.293454768</c:v>
                </c:pt>
                <c:pt idx="6248">
                  <c:v>12.293454768</c:v>
                </c:pt>
                <c:pt idx="6249">
                  <c:v>12.293454768</c:v>
                </c:pt>
                <c:pt idx="6250">
                  <c:v>12.293454768</c:v>
                </c:pt>
                <c:pt idx="6251">
                  <c:v>12.293454768</c:v>
                </c:pt>
                <c:pt idx="6252">
                  <c:v>12.293454768</c:v>
                </c:pt>
                <c:pt idx="6253">
                  <c:v>12.293454768</c:v>
                </c:pt>
                <c:pt idx="6254">
                  <c:v>12.293454768</c:v>
                </c:pt>
                <c:pt idx="6255">
                  <c:v>12.293454768</c:v>
                </c:pt>
                <c:pt idx="6256">
                  <c:v>12.293454768</c:v>
                </c:pt>
                <c:pt idx="6257">
                  <c:v>12.293454768</c:v>
                </c:pt>
                <c:pt idx="6258">
                  <c:v>12.293454768</c:v>
                </c:pt>
                <c:pt idx="6259">
                  <c:v>12.293454768</c:v>
                </c:pt>
                <c:pt idx="6260">
                  <c:v>12.293454768</c:v>
                </c:pt>
                <c:pt idx="6261">
                  <c:v>12.293454768</c:v>
                </c:pt>
                <c:pt idx="6262">
                  <c:v>12.293454768</c:v>
                </c:pt>
                <c:pt idx="6263">
                  <c:v>12.293454768</c:v>
                </c:pt>
                <c:pt idx="6264">
                  <c:v>12.293454768</c:v>
                </c:pt>
                <c:pt idx="6265">
                  <c:v>12.293454768</c:v>
                </c:pt>
                <c:pt idx="6266">
                  <c:v>12.293454768</c:v>
                </c:pt>
                <c:pt idx="6267">
                  <c:v>12.293454768</c:v>
                </c:pt>
                <c:pt idx="6268">
                  <c:v>12.293454768</c:v>
                </c:pt>
                <c:pt idx="6269">
                  <c:v>12.293454768</c:v>
                </c:pt>
                <c:pt idx="6270">
                  <c:v>12.293454768</c:v>
                </c:pt>
                <c:pt idx="6271">
                  <c:v>12.293454768</c:v>
                </c:pt>
                <c:pt idx="6272">
                  <c:v>12.293454768</c:v>
                </c:pt>
                <c:pt idx="6273">
                  <c:v>12.293454768</c:v>
                </c:pt>
                <c:pt idx="6274">
                  <c:v>12.293454768</c:v>
                </c:pt>
                <c:pt idx="6275">
                  <c:v>12.293454768</c:v>
                </c:pt>
                <c:pt idx="6276">
                  <c:v>12.293454768</c:v>
                </c:pt>
                <c:pt idx="6277">
                  <c:v>12.293454768</c:v>
                </c:pt>
                <c:pt idx="6278">
                  <c:v>12.293454768</c:v>
                </c:pt>
                <c:pt idx="6279">
                  <c:v>12.293454768</c:v>
                </c:pt>
                <c:pt idx="6280">
                  <c:v>12.293454768</c:v>
                </c:pt>
                <c:pt idx="6281">
                  <c:v>12.293454768</c:v>
                </c:pt>
                <c:pt idx="6282">
                  <c:v>12.293454768</c:v>
                </c:pt>
                <c:pt idx="6283">
                  <c:v>12.293454768</c:v>
                </c:pt>
                <c:pt idx="6284">
                  <c:v>12.293454768</c:v>
                </c:pt>
                <c:pt idx="6285">
                  <c:v>12.293454768</c:v>
                </c:pt>
                <c:pt idx="6286">
                  <c:v>12.293454768</c:v>
                </c:pt>
                <c:pt idx="6287">
                  <c:v>12.293454768</c:v>
                </c:pt>
                <c:pt idx="6288">
                  <c:v>12.293454768</c:v>
                </c:pt>
                <c:pt idx="6289">
                  <c:v>12.293454768</c:v>
                </c:pt>
                <c:pt idx="6290">
                  <c:v>12.293454768</c:v>
                </c:pt>
                <c:pt idx="6291">
                  <c:v>12.293454768</c:v>
                </c:pt>
                <c:pt idx="6292">
                  <c:v>12.293454768</c:v>
                </c:pt>
                <c:pt idx="6293">
                  <c:v>12.293454768</c:v>
                </c:pt>
                <c:pt idx="6294">
                  <c:v>12.293454768</c:v>
                </c:pt>
                <c:pt idx="6295">
                  <c:v>12.293454768</c:v>
                </c:pt>
                <c:pt idx="6296">
                  <c:v>12.293454768</c:v>
                </c:pt>
                <c:pt idx="6297">
                  <c:v>12.293454768</c:v>
                </c:pt>
                <c:pt idx="6298">
                  <c:v>12.293454768</c:v>
                </c:pt>
                <c:pt idx="6299">
                  <c:v>12.293454768</c:v>
                </c:pt>
                <c:pt idx="6300">
                  <c:v>12.293454768</c:v>
                </c:pt>
                <c:pt idx="6301">
                  <c:v>12.293454768</c:v>
                </c:pt>
                <c:pt idx="6302">
                  <c:v>12.293454768</c:v>
                </c:pt>
                <c:pt idx="6303">
                  <c:v>12.293454768</c:v>
                </c:pt>
                <c:pt idx="6304">
                  <c:v>12.293454768</c:v>
                </c:pt>
                <c:pt idx="6305">
                  <c:v>12.293454768</c:v>
                </c:pt>
                <c:pt idx="6306">
                  <c:v>12.293454768</c:v>
                </c:pt>
                <c:pt idx="6307">
                  <c:v>12.209282070999999</c:v>
                </c:pt>
                <c:pt idx="6308">
                  <c:v>12.209282070999999</c:v>
                </c:pt>
                <c:pt idx="6309">
                  <c:v>12.209282070999999</c:v>
                </c:pt>
                <c:pt idx="6310">
                  <c:v>12.209282070999999</c:v>
                </c:pt>
                <c:pt idx="6311">
                  <c:v>12.209282070999999</c:v>
                </c:pt>
                <c:pt idx="6312">
                  <c:v>12.209282070999999</c:v>
                </c:pt>
                <c:pt idx="6313">
                  <c:v>12.209282070999999</c:v>
                </c:pt>
                <c:pt idx="6314">
                  <c:v>12.209282070999999</c:v>
                </c:pt>
                <c:pt idx="6315">
                  <c:v>12.209282070999999</c:v>
                </c:pt>
                <c:pt idx="6316">
                  <c:v>12.209282070999999</c:v>
                </c:pt>
                <c:pt idx="6317">
                  <c:v>12.209282070999999</c:v>
                </c:pt>
                <c:pt idx="6318">
                  <c:v>12.209282070999999</c:v>
                </c:pt>
                <c:pt idx="6319">
                  <c:v>12.126135000000001</c:v>
                </c:pt>
                <c:pt idx="6320">
                  <c:v>12.126135000000001</c:v>
                </c:pt>
                <c:pt idx="6321">
                  <c:v>12.126135000000001</c:v>
                </c:pt>
                <c:pt idx="6322">
                  <c:v>12.126135000000001</c:v>
                </c:pt>
                <c:pt idx="6323">
                  <c:v>12.044005029000003</c:v>
                </c:pt>
                <c:pt idx="6324">
                  <c:v>12.044005029000003</c:v>
                </c:pt>
                <c:pt idx="6325">
                  <c:v>12.044005029000003</c:v>
                </c:pt>
                <c:pt idx="6326">
                  <c:v>12.044005029000003</c:v>
                </c:pt>
                <c:pt idx="6327">
                  <c:v>12.044005029000003</c:v>
                </c:pt>
                <c:pt idx="6328">
                  <c:v>12.044005029000003</c:v>
                </c:pt>
                <c:pt idx="6329">
                  <c:v>12.044005029000003</c:v>
                </c:pt>
                <c:pt idx="6330">
                  <c:v>12.044005029000003</c:v>
                </c:pt>
                <c:pt idx="6331">
                  <c:v>12.044005029000003</c:v>
                </c:pt>
                <c:pt idx="6332">
                  <c:v>12.044005029000003</c:v>
                </c:pt>
                <c:pt idx="6333">
                  <c:v>12.044005029000003</c:v>
                </c:pt>
                <c:pt idx="6334">
                  <c:v>12.044005029000003</c:v>
                </c:pt>
                <c:pt idx="6335">
                  <c:v>12.044005029000003</c:v>
                </c:pt>
                <c:pt idx="6336">
                  <c:v>12.044005029000003</c:v>
                </c:pt>
                <c:pt idx="6337">
                  <c:v>12.044005029000003</c:v>
                </c:pt>
                <c:pt idx="6338">
                  <c:v>12.044005029000003</c:v>
                </c:pt>
                <c:pt idx="6339">
                  <c:v>11.962883632000002</c:v>
                </c:pt>
                <c:pt idx="6340">
                  <c:v>11.962883632000002</c:v>
                </c:pt>
                <c:pt idx="6341">
                  <c:v>11.962883632000002</c:v>
                </c:pt>
                <c:pt idx="6342">
                  <c:v>11.962883632000002</c:v>
                </c:pt>
                <c:pt idx="6343">
                  <c:v>11.962883632000002</c:v>
                </c:pt>
                <c:pt idx="6344">
                  <c:v>11.962883632000002</c:v>
                </c:pt>
                <c:pt idx="6345">
                  <c:v>11.962883632000002</c:v>
                </c:pt>
                <c:pt idx="6346">
                  <c:v>11.962883632000002</c:v>
                </c:pt>
                <c:pt idx="6347">
                  <c:v>11.962883632000002</c:v>
                </c:pt>
                <c:pt idx="6348">
                  <c:v>11.962883632000002</c:v>
                </c:pt>
                <c:pt idx="6349">
                  <c:v>11.962883632000002</c:v>
                </c:pt>
                <c:pt idx="6350">
                  <c:v>11.882762283</c:v>
                </c:pt>
                <c:pt idx="6351">
                  <c:v>11.882762283</c:v>
                </c:pt>
                <c:pt idx="6352">
                  <c:v>11.882762283</c:v>
                </c:pt>
                <c:pt idx="6353">
                  <c:v>11.882762283</c:v>
                </c:pt>
                <c:pt idx="6354">
                  <c:v>11.882762283</c:v>
                </c:pt>
                <c:pt idx="6355">
                  <c:v>11.882762283</c:v>
                </c:pt>
                <c:pt idx="6356">
                  <c:v>11.882762283</c:v>
                </c:pt>
                <c:pt idx="6357">
                  <c:v>11.882762283</c:v>
                </c:pt>
                <c:pt idx="6358">
                  <c:v>11.882762283</c:v>
                </c:pt>
                <c:pt idx="6359">
                  <c:v>11.882762283</c:v>
                </c:pt>
                <c:pt idx="6360">
                  <c:v>11.882762283</c:v>
                </c:pt>
                <c:pt idx="6361">
                  <c:v>11.882762283</c:v>
                </c:pt>
                <c:pt idx="6362">
                  <c:v>11.882762283</c:v>
                </c:pt>
                <c:pt idx="6363">
                  <c:v>11.882762283</c:v>
                </c:pt>
                <c:pt idx="6364">
                  <c:v>11.882762283</c:v>
                </c:pt>
                <c:pt idx="6365">
                  <c:v>11.882762283</c:v>
                </c:pt>
                <c:pt idx="6366">
                  <c:v>11.882762283</c:v>
                </c:pt>
                <c:pt idx="6367">
                  <c:v>11.882762283</c:v>
                </c:pt>
                <c:pt idx="6368">
                  <c:v>11.882762283</c:v>
                </c:pt>
                <c:pt idx="6369">
                  <c:v>11.882762283</c:v>
                </c:pt>
                <c:pt idx="6370">
                  <c:v>11.882762283</c:v>
                </c:pt>
                <c:pt idx="6371">
                  <c:v>11.882762283</c:v>
                </c:pt>
                <c:pt idx="6372">
                  <c:v>11.882762283</c:v>
                </c:pt>
                <c:pt idx="6373">
                  <c:v>11.882762283</c:v>
                </c:pt>
                <c:pt idx="6374">
                  <c:v>11.882762283</c:v>
                </c:pt>
                <c:pt idx="6375">
                  <c:v>11.882762283</c:v>
                </c:pt>
                <c:pt idx="6376">
                  <c:v>11.882762283</c:v>
                </c:pt>
                <c:pt idx="6377">
                  <c:v>11.882762283</c:v>
                </c:pt>
                <c:pt idx="6378">
                  <c:v>11.882762283</c:v>
                </c:pt>
                <c:pt idx="6379">
                  <c:v>11.882762283</c:v>
                </c:pt>
                <c:pt idx="6380">
                  <c:v>11.882762283</c:v>
                </c:pt>
                <c:pt idx="6381">
                  <c:v>11.882762283</c:v>
                </c:pt>
                <c:pt idx="6382">
                  <c:v>11.882762283</c:v>
                </c:pt>
                <c:pt idx="6383">
                  <c:v>11.882762283</c:v>
                </c:pt>
                <c:pt idx="6384">
                  <c:v>11.882762283</c:v>
                </c:pt>
                <c:pt idx="6385">
                  <c:v>11.882762283</c:v>
                </c:pt>
                <c:pt idx="6386">
                  <c:v>11.882762283</c:v>
                </c:pt>
                <c:pt idx="6387">
                  <c:v>11.882762283</c:v>
                </c:pt>
                <c:pt idx="6388">
                  <c:v>11.882762283</c:v>
                </c:pt>
                <c:pt idx="6389">
                  <c:v>11.882762283</c:v>
                </c:pt>
                <c:pt idx="6390">
                  <c:v>11.882762283</c:v>
                </c:pt>
                <c:pt idx="6391">
                  <c:v>11.882762283</c:v>
                </c:pt>
                <c:pt idx="6392">
                  <c:v>11.882762283</c:v>
                </c:pt>
                <c:pt idx="6393">
                  <c:v>11.882762283</c:v>
                </c:pt>
                <c:pt idx="6394">
                  <c:v>11.882762283</c:v>
                </c:pt>
                <c:pt idx="6395">
                  <c:v>11.882762283</c:v>
                </c:pt>
                <c:pt idx="6396">
                  <c:v>11.882762283</c:v>
                </c:pt>
                <c:pt idx="6397">
                  <c:v>11.882762283</c:v>
                </c:pt>
                <c:pt idx="6398">
                  <c:v>11.882762283</c:v>
                </c:pt>
                <c:pt idx="6399">
                  <c:v>11.882762283</c:v>
                </c:pt>
                <c:pt idx="6400">
                  <c:v>11.882762283</c:v>
                </c:pt>
                <c:pt idx="6401">
                  <c:v>11.882762283</c:v>
                </c:pt>
                <c:pt idx="6402">
                  <c:v>11.882762283</c:v>
                </c:pt>
                <c:pt idx="6403">
                  <c:v>11.882762283</c:v>
                </c:pt>
                <c:pt idx="6404">
                  <c:v>11.882762283</c:v>
                </c:pt>
                <c:pt idx="6405">
                  <c:v>11.882762283</c:v>
                </c:pt>
                <c:pt idx="6406">
                  <c:v>11.882762283</c:v>
                </c:pt>
                <c:pt idx="6407">
                  <c:v>11.882762283</c:v>
                </c:pt>
                <c:pt idx="6408">
                  <c:v>11.882762283</c:v>
                </c:pt>
                <c:pt idx="6409">
                  <c:v>11.882762283</c:v>
                </c:pt>
                <c:pt idx="6410">
                  <c:v>11.882762283</c:v>
                </c:pt>
                <c:pt idx="6411">
                  <c:v>11.882762283</c:v>
                </c:pt>
                <c:pt idx="6412">
                  <c:v>11.882762283</c:v>
                </c:pt>
                <c:pt idx="6413">
                  <c:v>11.882762283</c:v>
                </c:pt>
                <c:pt idx="6414">
                  <c:v>11.882762283</c:v>
                </c:pt>
                <c:pt idx="6415">
                  <c:v>11.882762283</c:v>
                </c:pt>
                <c:pt idx="6416">
                  <c:v>11.882762283</c:v>
                </c:pt>
                <c:pt idx="6417">
                  <c:v>11.882762283</c:v>
                </c:pt>
                <c:pt idx="6418">
                  <c:v>11.882762283</c:v>
                </c:pt>
                <c:pt idx="6419">
                  <c:v>11.882762283</c:v>
                </c:pt>
                <c:pt idx="6420">
                  <c:v>11.882762283</c:v>
                </c:pt>
                <c:pt idx="6421">
                  <c:v>11.882762283</c:v>
                </c:pt>
                <c:pt idx="6422">
                  <c:v>11.882762283</c:v>
                </c:pt>
                <c:pt idx="6423">
                  <c:v>11.882762283</c:v>
                </c:pt>
                <c:pt idx="6424">
                  <c:v>11.882762283</c:v>
                </c:pt>
                <c:pt idx="6425">
                  <c:v>11.882762283</c:v>
                </c:pt>
                <c:pt idx="6426">
                  <c:v>11.882762283</c:v>
                </c:pt>
                <c:pt idx="6427">
                  <c:v>11.882762283</c:v>
                </c:pt>
                <c:pt idx="6428">
                  <c:v>11.882762283</c:v>
                </c:pt>
                <c:pt idx="6429">
                  <c:v>11.882762283</c:v>
                </c:pt>
                <c:pt idx="6430">
                  <c:v>11.882762283</c:v>
                </c:pt>
                <c:pt idx="6431">
                  <c:v>11.882762283</c:v>
                </c:pt>
                <c:pt idx="6432">
                  <c:v>11.882762283</c:v>
                </c:pt>
                <c:pt idx="6433">
                  <c:v>11.882762283</c:v>
                </c:pt>
                <c:pt idx="6434">
                  <c:v>11.882762283</c:v>
                </c:pt>
                <c:pt idx="6435">
                  <c:v>11.882762283</c:v>
                </c:pt>
                <c:pt idx="6436">
                  <c:v>11.882762283</c:v>
                </c:pt>
                <c:pt idx="6437">
                  <c:v>11.882762283</c:v>
                </c:pt>
                <c:pt idx="6438">
                  <c:v>11.882762283</c:v>
                </c:pt>
                <c:pt idx="6439">
                  <c:v>11.882762283</c:v>
                </c:pt>
                <c:pt idx="6440">
                  <c:v>11.882762283</c:v>
                </c:pt>
                <c:pt idx="6441">
                  <c:v>11.882762283</c:v>
                </c:pt>
                <c:pt idx="6442">
                  <c:v>11.882762283</c:v>
                </c:pt>
                <c:pt idx="6443">
                  <c:v>11.882762283</c:v>
                </c:pt>
                <c:pt idx="6444">
                  <c:v>11.882762283</c:v>
                </c:pt>
                <c:pt idx="6445">
                  <c:v>11.882762283</c:v>
                </c:pt>
                <c:pt idx="6446">
                  <c:v>11.882762283</c:v>
                </c:pt>
                <c:pt idx="6447">
                  <c:v>11.882762283</c:v>
                </c:pt>
                <c:pt idx="6448">
                  <c:v>11.882762283</c:v>
                </c:pt>
                <c:pt idx="6449">
                  <c:v>11.882762283</c:v>
                </c:pt>
                <c:pt idx="6450">
                  <c:v>11.882762283</c:v>
                </c:pt>
                <c:pt idx="6451">
                  <c:v>11.882762283</c:v>
                </c:pt>
                <c:pt idx="6452">
                  <c:v>11.882762283</c:v>
                </c:pt>
                <c:pt idx="6453">
                  <c:v>11.882762283</c:v>
                </c:pt>
                <c:pt idx="6454">
                  <c:v>11.803632455999999</c:v>
                </c:pt>
                <c:pt idx="6455">
                  <c:v>11.803632455999999</c:v>
                </c:pt>
                <c:pt idx="6456">
                  <c:v>11.803632455999999</c:v>
                </c:pt>
                <c:pt idx="6457">
                  <c:v>11.803632455999999</c:v>
                </c:pt>
                <c:pt idx="6458">
                  <c:v>11.803632455999999</c:v>
                </c:pt>
                <c:pt idx="6459">
                  <c:v>11.803632455999999</c:v>
                </c:pt>
                <c:pt idx="6460">
                  <c:v>11.803632455999999</c:v>
                </c:pt>
                <c:pt idx="6461">
                  <c:v>11.803632455999999</c:v>
                </c:pt>
                <c:pt idx="6462">
                  <c:v>11.803632455999999</c:v>
                </c:pt>
                <c:pt idx="6463">
                  <c:v>11.803632455999999</c:v>
                </c:pt>
                <c:pt idx="6464">
                  <c:v>11.803632455999999</c:v>
                </c:pt>
                <c:pt idx="6465">
                  <c:v>11.803632455999999</c:v>
                </c:pt>
                <c:pt idx="6466">
                  <c:v>11.803632455999999</c:v>
                </c:pt>
                <c:pt idx="6467">
                  <c:v>11.803632455999999</c:v>
                </c:pt>
                <c:pt idx="6468">
                  <c:v>11.803632455999999</c:v>
                </c:pt>
                <c:pt idx="6469">
                  <c:v>11.803632455999999</c:v>
                </c:pt>
                <c:pt idx="6470">
                  <c:v>11.803632455999999</c:v>
                </c:pt>
                <c:pt idx="6471">
                  <c:v>11.725485625000001</c:v>
                </c:pt>
                <c:pt idx="6472">
                  <c:v>11.725485625000001</c:v>
                </c:pt>
                <c:pt idx="6473">
                  <c:v>11.725485625000001</c:v>
                </c:pt>
                <c:pt idx="6474">
                  <c:v>11.725485625000001</c:v>
                </c:pt>
                <c:pt idx="6475">
                  <c:v>11.725485625000001</c:v>
                </c:pt>
                <c:pt idx="6476">
                  <c:v>11.725485625000001</c:v>
                </c:pt>
                <c:pt idx="6477">
                  <c:v>11.725485625000001</c:v>
                </c:pt>
                <c:pt idx="6478">
                  <c:v>11.725485625000001</c:v>
                </c:pt>
                <c:pt idx="6479">
                  <c:v>11.725485625000001</c:v>
                </c:pt>
                <c:pt idx="6480">
                  <c:v>11.648313264</c:v>
                </c:pt>
                <c:pt idx="6481">
                  <c:v>11.648313264</c:v>
                </c:pt>
                <c:pt idx="6482">
                  <c:v>11.648313264</c:v>
                </c:pt>
                <c:pt idx="6483">
                  <c:v>11.648313264</c:v>
                </c:pt>
                <c:pt idx="6484">
                  <c:v>11.648313264</c:v>
                </c:pt>
                <c:pt idx="6485">
                  <c:v>11.648313264</c:v>
                </c:pt>
                <c:pt idx="6486">
                  <c:v>11.648313264</c:v>
                </c:pt>
                <c:pt idx="6487">
                  <c:v>11.648313264</c:v>
                </c:pt>
                <c:pt idx="6488">
                  <c:v>11.648313264</c:v>
                </c:pt>
                <c:pt idx="6489">
                  <c:v>11.648313264</c:v>
                </c:pt>
                <c:pt idx="6490">
                  <c:v>11.648313264</c:v>
                </c:pt>
                <c:pt idx="6491">
                  <c:v>11.648313264</c:v>
                </c:pt>
                <c:pt idx="6492">
                  <c:v>11.648313264</c:v>
                </c:pt>
                <c:pt idx="6493">
                  <c:v>11.648313264</c:v>
                </c:pt>
                <c:pt idx="6494">
                  <c:v>11.572106847000002</c:v>
                </c:pt>
                <c:pt idx="6495">
                  <c:v>11.572106847000002</c:v>
                </c:pt>
                <c:pt idx="6496">
                  <c:v>11.572106847000002</c:v>
                </c:pt>
                <c:pt idx="6497">
                  <c:v>11.572106847000002</c:v>
                </c:pt>
                <c:pt idx="6498">
                  <c:v>11.572106847000002</c:v>
                </c:pt>
                <c:pt idx="6499">
                  <c:v>11.572106847000002</c:v>
                </c:pt>
                <c:pt idx="6500">
                  <c:v>11.572106847000002</c:v>
                </c:pt>
                <c:pt idx="6501">
                  <c:v>11.572106847000002</c:v>
                </c:pt>
                <c:pt idx="6502">
                  <c:v>11.572106847000002</c:v>
                </c:pt>
                <c:pt idx="6503">
                  <c:v>11.572106847000002</c:v>
                </c:pt>
                <c:pt idx="6504">
                  <c:v>11.572106847000002</c:v>
                </c:pt>
                <c:pt idx="6505">
                  <c:v>11.572106847000002</c:v>
                </c:pt>
                <c:pt idx="6506">
                  <c:v>11.496857847999999</c:v>
                </c:pt>
                <c:pt idx="6507">
                  <c:v>11.496857847999999</c:v>
                </c:pt>
                <c:pt idx="6508">
                  <c:v>11.496857847999999</c:v>
                </c:pt>
                <c:pt idx="6509">
                  <c:v>11.496857847999999</c:v>
                </c:pt>
                <c:pt idx="6510">
                  <c:v>11.496857847999999</c:v>
                </c:pt>
                <c:pt idx="6511">
                  <c:v>11.496857847999999</c:v>
                </c:pt>
                <c:pt idx="6512">
                  <c:v>11.496857847999999</c:v>
                </c:pt>
                <c:pt idx="6513">
                  <c:v>11.496857847999999</c:v>
                </c:pt>
                <c:pt idx="6514">
                  <c:v>11.496857847999999</c:v>
                </c:pt>
                <c:pt idx="6515">
                  <c:v>11.496857847999999</c:v>
                </c:pt>
                <c:pt idx="6516">
                  <c:v>11.496857847999999</c:v>
                </c:pt>
                <c:pt idx="6517">
                  <c:v>11.496857847999999</c:v>
                </c:pt>
                <c:pt idx="6518">
                  <c:v>11.496857847999999</c:v>
                </c:pt>
                <c:pt idx="6519">
                  <c:v>11.496857847999999</c:v>
                </c:pt>
                <c:pt idx="6520">
                  <c:v>11.496857847999999</c:v>
                </c:pt>
                <c:pt idx="6521">
                  <c:v>11.422557741</c:v>
                </c:pt>
                <c:pt idx="6522">
                  <c:v>11.422557741</c:v>
                </c:pt>
                <c:pt idx="6523">
                  <c:v>11.422557741</c:v>
                </c:pt>
                <c:pt idx="6524">
                  <c:v>11.422557741</c:v>
                </c:pt>
                <c:pt idx="6525">
                  <c:v>11.422557741</c:v>
                </c:pt>
                <c:pt idx="6526">
                  <c:v>11.422557741</c:v>
                </c:pt>
                <c:pt idx="6527">
                  <c:v>11.422557741</c:v>
                </c:pt>
                <c:pt idx="6528">
                  <c:v>11.422557741</c:v>
                </c:pt>
                <c:pt idx="6529">
                  <c:v>11.422557741</c:v>
                </c:pt>
                <c:pt idx="6530">
                  <c:v>11.422557741</c:v>
                </c:pt>
                <c:pt idx="6531">
                  <c:v>11.422557741</c:v>
                </c:pt>
                <c:pt idx="6532">
                  <c:v>11.422557741</c:v>
                </c:pt>
                <c:pt idx="6533">
                  <c:v>11.422557741</c:v>
                </c:pt>
                <c:pt idx="6534">
                  <c:v>11.422557741</c:v>
                </c:pt>
                <c:pt idx="6535">
                  <c:v>11.422557741</c:v>
                </c:pt>
                <c:pt idx="6536">
                  <c:v>11.422557741</c:v>
                </c:pt>
                <c:pt idx="6537">
                  <c:v>11.422557741</c:v>
                </c:pt>
                <c:pt idx="6538">
                  <c:v>11.422557741</c:v>
                </c:pt>
                <c:pt idx="6539">
                  <c:v>11.422557741</c:v>
                </c:pt>
                <c:pt idx="6540">
                  <c:v>11.422557741</c:v>
                </c:pt>
                <c:pt idx="6541">
                  <c:v>11.422557741</c:v>
                </c:pt>
                <c:pt idx="6542">
                  <c:v>11.422557741</c:v>
                </c:pt>
                <c:pt idx="6543">
                  <c:v>11.422557741</c:v>
                </c:pt>
                <c:pt idx="6544">
                  <c:v>11.422557741</c:v>
                </c:pt>
                <c:pt idx="6545">
                  <c:v>11.422557741</c:v>
                </c:pt>
                <c:pt idx="6546">
                  <c:v>11.422557741</c:v>
                </c:pt>
                <c:pt idx="6547">
                  <c:v>11.422557741</c:v>
                </c:pt>
                <c:pt idx="6548">
                  <c:v>11.422557741</c:v>
                </c:pt>
                <c:pt idx="6549">
                  <c:v>11.422557741</c:v>
                </c:pt>
                <c:pt idx="6550">
                  <c:v>11.422557741</c:v>
                </c:pt>
                <c:pt idx="6551">
                  <c:v>11.422557741</c:v>
                </c:pt>
                <c:pt idx="6552">
                  <c:v>11.422557741</c:v>
                </c:pt>
                <c:pt idx="6553">
                  <c:v>11.422557741</c:v>
                </c:pt>
                <c:pt idx="6554">
                  <c:v>11.422557741</c:v>
                </c:pt>
                <c:pt idx="6555">
                  <c:v>11.422557741</c:v>
                </c:pt>
                <c:pt idx="6556">
                  <c:v>11.422557741</c:v>
                </c:pt>
                <c:pt idx="6557">
                  <c:v>11.422557741</c:v>
                </c:pt>
                <c:pt idx="6558">
                  <c:v>11.422557741</c:v>
                </c:pt>
                <c:pt idx="6559">
                  <c:v>11.422557741</c:v>
                </c:pt>
                <c:pt idx="6560">
                  <c:v>11.422557741</c:v>
                </c:pt>
                <c:pt idx="6561">
                  <c:v>11.422557741</c:v>
                </c:pt>
                <c:pt idx="6562">
                  <c:v>11.422557741</c:v>
                </c:pt>
                <c:pt idx="6563">
                  <c:v>11.422557741</c:v>
                </c:pt>
                <c:pt idx="6564">
                  <c:v>11.422557741</c:v>
                </c:pt>
                <c:pt idx="6565">
                  <c:v>11.422557741</c:v>
                </c:pt>
                <c:pt idx="6566">
                  <c:v>11.422557741</c:v>
                </c:pt>
                <c:pt idx="6567">
                  <c:v>11.422557741</c:v>
                </c:pt>
                <c:pt idx="6568">
                  <c:v>11.422557741</c:v>
                </c:pt>
                <c:pt idx="6569">
                  <c:v>11.422557741</c:v>
                </c:pt>
                <c:pt idx="6570">
                  <c:v>11.422557741</c:v>
                </c:pt>
                <c:pt idx="6571">
                  <c:v>11.422557741</c:v>
                </c:pt>
                <c:pt idx="6572">
                  <c:v>11.422557741</c:v>
                </c:pt>
                <c:pt idx="6573">
                  <c:v>11.422557741</c:v>
                </c:pt>
                <c:pt idx="6574">
                  <c:v>11.422557741</c:v>
                </c:pt>
                <c:pt idx="6575">
                  <c:v>11.422557741</c:v>
                </c:pt>
                <c:pt idx="6576">
                  <c:v>11.422557741</c:v>
                </c:pt>
                <c:pt idx="6577">
                  <c:v>11.422557741</c:v>
                </c:pt>
                <c:pt idx="6578">
                  <c:v>11.422557741</c:v>
                </c:pt>
                <c:pt idx="6579">
                  <c:v>11.422557741</c:v>
                </c:pt>
                <c:pt idx="6580">
                  <c:v>11.422557741</c:v>
                </c:pt>
                <c:pt idx="6581">
                  <c:v>11.422557741</c:v>
                </c:pt>
                <c:pt idx="6582">
                  <c:v>11.422557741</c:v>
                </c:pt>
                <c:pt idx="6583">
                  <c:v>11.422557741</c:v>
                </c:pt>
                <c:pt idx="6584">
                  <c:v>11.422557741</c:v>
                </c:pt>
                <c:pt idx="6585">
                  <c:v>11.422557741</c:v>
                </c:pt>
                <c:pt idx="6586">
                  <c:v>11.422557741</c:v>
                </c:pt>
                <c:pt idx="6587">
                  <c:v>11.422557741</c:v>
                </c:pt>
                <c:pt idx="6588">
                  <c:v>11.422557741</c:v>
                </c:pt>
                <c:pt idx="6589">
                  <c:v>11.349198000000001</c:v>
                </c:pt>
                <c:pt idx="6590">
                  <c:v>11.349198000000001</c:v>
                </c:pt>
                <c:pt idx="6591">
                  <c:v>11.349198000000001</c:v>
                </c:pt>
                <c:pt idx="6592">
                  <c:v>11.349198000000001</c:v>
                </c:pt>
                <c:pt idx="6593">
                  <c:v>11.349198000000001</c:v>
                </c:pt>
                <c:pt idx="6594">
                  <c:v>11.349198000000001</c:v>
                </c:pt>
                <c:pt idx="6595">
                  <c:v>11.349198000000001</c:v>
                </c:pt>
                <c:pt idx="6596">
                  <c:v>11.349198000000001</c:v>
                </c:pt>
                <c:pt idx="6597">
                  <c:v>11.349198000000001</c:v>
                </c:pt>
                <c:pt idx="6598">
                  <c:v>11.349198000000001</c:v>
                </c:pt>
                <c:pt idx="6599">
                  <c:v>11.349198000000001</c:v>
                </c:pt>
                <c:pt idx="6600">
                  <c:v>11.276770099</c:v>
                </c:pt>
                <c:pt idx="6601">
                  <c:v>11.276770099</c:v>
                </c:pt>
                <c:pt idx="6602">
                  <c:v>11.276770099</c:v>
                </c:pt>
                <c:pt idx="6603">
                  <c:v>11.276770099</c:v>
                </c:pt>
                <c:pt idx="6604">
                  <c:v>11.276770099</c:v>
                </c:pt>
                <c:pt idx="6605">
                  <c:v>11.276770099</c:v>
                </c:pt>
                <c:pt idx="6606">
                  <c:v>11.276770099</c:v>
                </c:pt>
                <c:pt idx="6607">
                  <c:v>11.276770099</c:v>
                </c:pt>
                <c:pt idx="6608">
                  <c:v>11.276770099</c:v>
                </c:pt>
                <c:pt idx="6609">
                  <c:v>11.205265512000002</c:v>
                </c:pt>
                <c:pt idx="6610">
                  <c:v>11.205265512000002</c:v>
                </c:pt>
                <c:pt idx="6611">
                  <c:v>11.205265512000002</c:v>
                </c:pt>
                <c:pt idx="6612">
                  <c:v>11.205265512000002</c:v>
                </c:pt>
                <c:pt idx="6613">
                  <c:v>11.205265512000002</c:v>
                </c:pt>
                <c:pt idx="6614">
                  <c:v>11.205265512000002</c:v>
                </c:pt>
                <c:pt idx="6615">
                  <c:v>11.205265512000002</c:v>
                </c:pt>
                <c:pt idx="6616">
                  <c:v>11.205265512000002</c:v>
                </c:pt>
                <c:pt idx="6617">
                  <c:v>11.205265512000002</c:v>
                </c:pt>
                <c:pt idx="6618">
                  <c:v>11.205265512000002</c:v>
                </c:pt>
                <c:pt idx="6619">
                  <c:v>11.205265512000002</c:v>
                </c:pt>
                <c:pt idx="6620">
                  <c:v>11.205265512000002</c:v>
                </c:pt>
                <c:pt idx="6621">
                  <c:v>11.205265512000002</c:v>
                </c:pt>
                <c:pt idx="6622">
                  <c:v>11.205265512000002</c:v>
                </c:pt>
                <c:pt idx="6623">
                  <c:v>11.205265512000002</c:v>
                </c:pt>
                <c:pt idx="6624">
                  <c:v>11.205265512000002</c:v>
                </c:pt>
                <c:pt idx="6625">
                  <c:v>11.134675713</c:v>
                </c:pt>
                <c:pt idx="6626">
                  <c:v>11.134675713</c:v>
                </c:pt>
                <c:pt idx="6627">
                  <c:v>11.134675713</c:v>
                </c:pt>
                <c:pt idx="6628">
                  <c:v>11.134675713</c:v>
                </c:pt>
                <c:pt idx="6629">
                  <c:v>11.134675713</c:v>
                </c:pt>
                <c:pt idx="6630">
                  <c:v>11.134675713</c:v>
                </c:pt>
                <c:pt idx="6631">
                  <c:v>11.134675713</c:v>
                </c:pt>
                <c:pt idx="6632">
                  <c:v>11.134675713</c:v>
                </c:pt>
                <c:pt idx="6633">
                  <c:v>11.064992176000001</c:v>
                </c:pt>
                <c:pt idx="6634">
                  <c:v>11.064992176000001</c:v>
                </c:pt>
                <c:pt idx="6635">
                  <c:v>11.064992176000001</c:v>
                </c:pt>
                <c:pt idx="6636">
                  <c:v>11.064992176000001</c:v>
                </c:pt>
                <c:pt idx="6637">
                  <c:v>11.064992176000001</c:v>
                </c:pt>
                <c:pt idx="6638">
                  <c:v>11.064992176000001</c:v>
                </c:pt>
                <c:pt idx="6639">
                  <c:v>11.064992176000001</c:v>
                </c:pt>
                <c:pt idx="6640">
                  <c:v>11.064992176000001</c:v>
                </c:pt>
                <c:pt idx="6641">
                  <c:v>11.064992176000001</c:v>
                </c:pt>
                <c:pt idx="6642">
                  <c:v>11.064992176000001</c:v>
                </c:pt>
                <c:pt idx="6643">
                  <c:v>11.064992176000001</c:v>
                </c:pt>
                <c:pt idx="6644">
                  <c:v>11.064992176000001</c:v>
                </c:pt>
                <c:pt idx="6645">
                  <c:v>11.064992176000001</c:v>
                </c:pt>
                <c:pt idx="6646">
                  <c:v>11.064992176000001</c:v>
                </c:pt>
                <c:pt idx="6647">
                  <c:v>11.064992176000001</c:v>
                </c:pt>
                <c:pt idx="6648">
                  <c:v>11.064992176000001</c:v>
                </c:pt>
                <c:pt idx="6649">
                  <c:v>11.064992176000001</c:v>
                </c:pt>
                <c:pt idx="6650">
                  <c:v>11.064992176000001</c:v>
                </c:pt>
                <c:pt idx="6651">
                  <c:v>11.064992176000001</c:v>
                </c:pt>
                <c:pt idx="6652">
                  <c:v>11.064992176000001</c:v>
                </c:pt>
                <c:pt idx="6653">
                  <c:v>11.064992176000001</c:v>
                </c:pt>
                <c:pt idx="6654">
                  <c:v>11.064992176000001</c:v>
                </c:pt>
                <c:pt idx="6655">
                  <c:v>11.064992176000001</c:v>
                </c:pt>
                <c:pt idx="6656">
                  <c:v>11.064992176000001</c:v>
                </c:pt>
                <c:pt idx="6657">
                  <c:v>11.064992176000001</c:v>
                </c:pt>
                <c:pt idx="6658">
                  <c:v>11.064992176000001</c:v>
                </c:pt>
                <c:pt idx="6659">
                  <c:v>11.064992176000001</c:v>
                </c:pt>
                <c:pt idx="6660">
                  <c:v>11.064992176000001</c:v>
                </c:pt>
                <c:pt idx="6661">
                  <c:v>11.064992176000001</c:v>
                </c:pt>
                <c:pt idx="6662">
                  <c:v>11.064992176000001</c:v>
                </c:pt>
                <c:pt idx="6663">
                  <c:v>11.064992176000001</c:v>
                </c:pt>
                <c:pt idx="6664">
                  <c:v>11.064992176000001</c:v>
                </c:pt>
                <c:pt idx="6665">
                  <c:v>11.064992176000001</c:v>
                </c:pt>
                <c:pt idx="6666">
                  <c:v>11.064992176000001</c:v>
                </c:pt>
                <c:pt idx="6667">
                  <c:v>11.064992176000001</c:v>
                </c:pt>
                <c:pt idx="6668">
                  <c:v>11.064992176000001</c:v>
                </c:pt>
                <c:pt idx="6669">
                  <c:v>11.064992176000001</c:v>
                </c:pt>
                <c:pt idx="6670">
                  <c:v>11.064992176000001</c:v>
                </c:pt>
                <c:pt idx="6671">
                  <c:v>11.064992176000001</c:v>
                </c:pt>
                <c:pt idx="6672">
                  <c:v>11.064992176000001</c:v>
                </c:pt>
                <c:pt idx="6673">
                  <c:v>11.064992176000001</c:v>
                </c:pt>
                <c:pt idx="6674">
                  <c:v>11.064992176000001</c:v>
                </c:pt>
                <c:pt idx="6675">
                  <c:v>11.064992176000001</c:v>
                </c:pt>
                <c:pt idx="6676">
                  <c:v>11.064992176000001</c:v>
                </c:pt>
                <c:pt idx="6677">
                  <c:v>11.064992176000001</c:v>
                </c:pt>
                <c:pt idx="6678">
                  <c:v>11.064992176000001</c:v>
                </c:pt>
                <c:pt idx="6679">
                  <c:v>11.064992176000001</c:v>
                </c:pt>
                <c:pt idx="6680">
                  <c:v>11.064992176000001</c:v>
                </c:pt>
                <c:pt idx="6681">
                  <c:v>11.064992176000001</c:v>
                </c:pt>
                <c:pt idx="6682">
                  <c:v>11.064992176000001</c:v>
                </c:pt>
                <c:pt idx="6683">
                  <c:v>11.064992176000001</c:v>
                </c:pt>
                <c:pt idx="6684">
                  <c:v>11.064992176000001</c:v>
                </c:pt>
                <c:pt idx="6685">
                  <c:v>11.064992176000001</c:v>
                </c:pt>
                <c:pt idx="6686">
                  <c:v>11.064992176000001</c:v>
                </c:pt>
                <c:pt idx="6687">
                  <c:v>11.064992176000001</c:v>
                </c:pt>
                <c:pt idx="6688">
                  <c:v>11.064992176000001</c:v>
                </c:pt>
                <c:pt idx="6689">
                  <c:v>11.064992176000001</c:v>
                </c:pt>
                <c:pt idx="6690">
                  <c:v>11.064992176000001</c:v>
                </c:pt>
                <c:pt idx="6691">
                  <c:v>11.064992176000001</c:v>
                </c:pt>
                <c:pt idx="6692">
                  <c:v>11.064992176000001</c:v>
                </c:pt>
                <c:pt idx="6693">
                  <c:v>11.064992176000001</c:v>
                </c:pt>
                <c:pt idx="6694">
                  <c:v>11.064992176000001</c:v>
                </c:pt>
                <c:pt idx="6695">
                  <c:v>11.064992176000001</c:v>
                </c:pt>
                <c:pt idx="6696">
                  <c:v>11.064992176000001</c:v>
                </c:pt>
                <c:pt idx="6697">
                  <c:v>11.064992176000001</c:v>
                </c:pt>
                <c:pt idx="6698">
                  <c:v>11.064992176000001</c:v>
                </c:pt>
                <c:pt idx="6699">
                  <c:v>11.064992176000001</c:v>
                </c:pt>
                <c:pt idx="6700">
                  <c:v>11.064992176000001</c:v>
                </c:pt>
                <c:pt idx="6701">
                  <c:v>11.064992176000001</c:v>
                </c:pt>
                <c:pt idx="6702">
                  <c:v>11.064992176000001</c:v>
                </c:pt>
                <c:pt idx="6703">
                  <c:v>11.064992176000001</c:v>
                </c:pt>
                <c:pt idx="6704">
                  <c:v>11.064992176000001</c:v>
                </c:pt>
                <c:pt idx="6705">
                  <c:v>11.064992176000001</c:v>
                </c:pt>
                <c:pt idx="6706">
                  <c:v>11.064992176000001</c:v>
                </c:pt>
                <c:pt idx="6707">
                  <c:v>11.064992176000001</c:v>
                </c:pt>
                <c:pt idx="6708">
                  <c:v>11.064992176000001</c:v>
                </c:pt>
                <c:pt idx="6709">
                  <c:v>11.064992176000001</c:v>
                </c:pt>
                <c:pt idx="6710">
                  <c:v>11.064992176000001</c:v>
                </c:pt>
                <c:pt idx="6711">
                  <c:v>10.996206375000002</c:v>
                </c:pt>
                <c:pt idx="6712">
                  <c:v>10.996206375000002</c:v>
                </c:pt>
                <c:pt idx="6713">
                  <c:v>10.996206375000002</c:v>
                </c:pt>
                <c:pt idx="6714">
                  <c:v>10.996206375000002</c:v>
                </c:pt>
                <c:pt idx="6715">
                  <c:v>10.996206375000002</c:v>
                </c:pt>
                <c:pt idx="6716">
                  <c:v>10.996206375000002</c:v>
                </c:pt>
                <c:pt idx="6717">
                  <c:v>10.996206375000002</c:v>
                </c:pt>
                <c:pt idx="6718">
                  <c:v>10.996206375000002</c:v>
                </c:pt>
                <c:pt idx="6719">
                  <c:v>10.996206375000002</c:v>
                </c:pt>
                <c:pt idx="6720">
                  <c:v>10.996206375000002</c:v>
                </c:pt>
                <c:pt idx="6721">
                  <c:v>10.996206375000002</c:v>
                </c:pt>
                <c:pt idx="6722">
                  <c:v>10.996206375000002</c:v>
                </c:pt>
                <c:pt idx="6723">
                  <c:v>10.928309784000001</c:v>
                </c:pt>
                <c:pt idx="6724">
                  <c:v>10.928309784000001</c:v>
                </c:pt>
                <c:pt idx="6725">
                  <c:v>10.928309784000001</c:v>
                </c:pt>
                <c:pt idx="6726">
                  <c:v>10.928309784000001</c:v>
                </c:pt>
                <c:pt idx="6727">
                  <c:v>10.928309784000001</c:v>
                </c:pt>
                <c:pt idx="6728">
                  <c:v>10.928309784000001</c:v>
                </c:pt>
                <c:pt idx="6729">
                  <c:v>10.928309784000001</c:v>
                </c:pt>
                <c:pt idx="6730">
                  <c:v>10.928309784000001</c:v>
                </c:pt>
                <c:pt idx="6731">
                  <c:v>10.928309784000001</c:v>
                </c:pt>
                <c:pt idx="6732">
                  <c:v>10.928309784000001</c:v>
                </c:pt>
                <c:pt idx="6733">
                  <c:v>10.861293877000003</c:v>
                </c:pt>
                <c:pt idx="6734">
                  <c:v>10.861293877000003</c:v>
                </c:pt>
                <c:pt idx="6735">
                  <c:v>10.861293877000003</c:v>
                </c:pt>
                <c:pt idx="6736">
                  <c:v>10.861293877000003</c:v>
                </c:pt>
                <c:pt idx="6737">
                  <c:v>10.861293877000003</c:v>
                </c:pt>
                <c:pt idx="6738">
                  <c:v>10.861293877000003</c:v>
                </c:pt>
                <c:pt idx="6739">
                  <c:v>10.861293877000003</c:v>
                </c:pt>
                <c:pt idx="6740">
                  <c:v>10.861293877000003</c:v>
                </c:pt>
                <c:pt idx="6741">
                  <c:v>10.795150128</c:v>
                </c:pt>
                <c:pt idx="6742">
                  <c:v>10.795150128</c:v>
                </c:pt>
                <c:pt idx="6743">
                  <c:v>10.795150128</c:v>
                </c:pt>
                <c:pt idx="6744">
                  <c:v>10.795150128</c:v>
                </c:pt>
                <c:pt idx="6745">
                  <c:v>10.795150128</c:v>
                </c:pt>
                <c:pt idx="6746">
                  <c:v>10.795150128</c:v>
                </c:pt>
                <c:pt idx="6747">
                  <c:v>10.795150128</c:v>
                </c:pt>
                <c:pt idx="6748">
                  <c:v>10.795150128</c:v>
                </c:pt>
                <c:pt idx="6749">
                  <c:v>10.795150128</c:v>
                </c:pt>
                <c:pt idx="6750">
                  <c:v>10.795150128</c:v>
                </c:pt>
                <c:pt idx="6751">
                  <c:v>10.795150128</c:v>
                </c:pt>
                <c:pt idx="6752">
                  <c:v>10.795150128</c:v>
                </c:pt>
                <c:pt idx="6753">
                  <c:v>10.795150128</c:v>
                </c:pt>
                <c:pt idx="6754">
                  <c:v>10.729870011000001</c:v>
                </c:pt>
                <c:pt idx="6755">
                  <c:v>10.729870011000001</c:v>
                </c:pt>
                <c:pt idx="6756">
                  <c:v>10.729870011000001</c:v>
                </c:pt>
                <c:pt idx="6757">
                  <c:v>10.729870011000001</c:v>
                </c:pt>
                <c:pt idx="6758">
                  <c:v>10.729870011000001</c:v>
                </c:pt>
                <c:pt idx="6759">
                  <c:v>10.729870011000001</c:v>
                </c:pt>
                <c:pt idx="6760">
                  <c:v>10.729870011000001</c:v>
                </c:pt>
                <c:pt idx="6761">
                  <c:v>10.729870011000001</c:v>
                </c:pt>
                <c:pt idx="6762">
                  <c:v>10.729870011000001</c:v>
                </c:pt>
                <c:pt idx="6763">
                  <c:v>10.729870011000001</c:v>
                </c:pt>
                <c:pt idx="6764">
                  <c:v>10.729870011000001</c:v>
                </c:pt>
                <c:pt idx="6765">
                  <c:v>10.665445</c:v>
                </c:pt>
                <c:pt idx="6766">
                  <c:v>10.665445</c:v>
                </c:pt>
                <c:pt idx="6767">
                  <c:v>10.665445</c:v>
                </c:pt>
                <c:pt idx="6768">
                  <c:v>10.665445</c:v>
                </c:pt>
                <c:pt idx="6769">
                  <c:v>10.665445</c:v>
                </c:pt>
                <c:pt idx="6770">
                  <c:v>10.665445</c:v>
                </c:pt>
                <c:pt idx="6771">
                  <c:v>10.665445</c:v>
                </c:pt>
                <c:pt idx="6772">
                  <c:v>10.665445</c:v>
                </c:pt>
                <c:pt idx="6773">
                  <c:v>10.665445</c:v>
                </c:pt>
                <c:pt idx="6774">
                  <c:v>10.665445</c:v>
                </c:pt>
                <c:pt idx="6775">
                  <c:v>10.665445</c:v>
                </c:pt>
                <c:pt idx="6776">
                  <c:v>10.665445</c:v>
                </c:pt>
                <c:pt idx="6777">
                  <c:v>10.665445</c:v>
                </c:pt>
                <c:pt idx="6778">
                  <c:v>10.665445</c:v>
                </c:pt>
                <c:pt idx="6779">
                  <c:v>10.665445</c:v>
                </c:pt>
                <c:pt idx="6780">
                  <c:v>10.665445</c:v>
                </c:pt>
                <c:pt idx="6781">
                  <c:v>10.665445</c:v>
                </c:pt>
                <c:pt idx="6782">
                  <c:v>10.665445</c:v>
                </c:pt>
                <c:pt idx="6783">
                  <c:v>10.665445</c:v>
                </c:pt>
                <c:pt idx="6784">
                  <c:v>10.665445</c:v>
                </c:pt>
                <c:pt idx="6785">
                  <c:v>10.665445</c:v>
                </c:pt>
                <c:pt idx="6786">
                  <c:v>10.665445</c:v>
                </c:pt>
                <c:pt idx="6787">
                  <c:v>10.665445</c:v>
                </c:pt>
                <c:pt idx="6788">
                  <c:v>10.665445</c:v>
                </c:pt>
                <c:pt idx="6789">
                  <c:v>10.665445</c:v>
                </c:pt>
                <c:pt idx="6790">
                  <c:v>10.665445</c:v>
                </c:pt>
                <c:pt idx="6791">
                  <c:v>10.665445</c:v>
                </c:pt>
                <c:pt idx="6792">
                  <c:v>10.665445</c:v>
                </c:pt>
                <c:pt idx="6793">
                  <c:v>10.665445</c:v>
                </c:pt>
                <c:pt idx="6794">
                  <c:v>10.665445</c:v>
                </c:pt>
                <c:pt idx="6795">
                  <c:v>10.665445</c:v>
                </c:pt>
                <c:pt idx="6796">
                  <c:v>10.665445</c:v>
                </c:pt>
                <c:pt idx="6797">
                  <c:v>10.665445</c:v>
                </c:pt>
                <c:pt idx="6798">
                  <c:v>10.665445</c:v>
                </c:pt>
                <c:pt idx="6799">
                  <c:v>10.665445</c:v>
                </c:pt>
                <c:pt idx="6800">
                  <c:v>10.665445</c:v>
                </c:pt>
                <c:pt idx="6801">
                  <c:v>10.665445</c:v>
                </c:pt>
                <c:pt idx="6802">
                  <c:v>10.665445</c:v>
                </c:pt>
                <c:pt idx="6803">
                  <c:v>10.665445</c:v>
                </c:pt>
                <c:pt idx="6804">
                  <c:v>10.665445</c:v>
                </c:pt>
                <c:pt idx="6805">
                  <c:v>10.665445</c:v>
                </c:pt>
                <c:pt idx="6806">
                  <c:v>10.665445</c:v>
                </c:pt>
                <c:pt idx="6807">
                  <c:v>10.665445</c:v>
                </c:pt>
                <c:pt idx="6808">
                  <c:v>10.665445</c:v>
                </c:pt>
                <c:pt idx="6809">
                  <c:v>10.665445</c:v>
                </c:pt>
                <c:pt idx="6810">
                  <c:v>10.665445</c:v>
                </c:pt>
                <c:pt idx="6811">
                  <c:v>10.665445</c:v>
                </c:pt>
                <c:pt idx="6812">
                  <c:v>10.665445</c:v>
                </c:pt>
                <c:pt idx="6813">
                  <c:v>10.665445</c:v>
                </c:pt>
                <c:pt idx="6814">
                  <c:v>10.665445</c:v>
                </c:pt>
                <c:pt idx="6815">
                  <c:v>10.665445</c:v>
                </c:pt>
                <c:pt idx="6816">
                  <c:v>10.665445</c:v>
                </c:pt>
                <c:pt idx="6817">
                  <c:v>10.665445</c:v>
                </c:pt>
                <c:pt idx="6818">
                  <c:v>10.665445</c:v>
                </c:pt>
                <c:pt idx="6819">
                  <c:v>10.665445</c:v>
                </c:pt>
                <c:pt idx="6820">
                  <c:v>10.665445</c:v>
                </c:pt>
                <c:pt idx="6821">
                  <c:v>10.665445</c:v>
                </c:pt>
                <c:pt idx="6822">
                  <c:v>10.665445</c:v>
                </c:pt>
                <c:pt idx="6823">
                  <c:v>10.665445</c:v>
                </c:pt>
                <c:pt idx="6824">
                  <c:v>10.665445</c:v>
                </c:pt>
                <c:pt idx="6825">
                  <c:v>10.665445</c:v>
                </c:pt>
                <c:pt idx="6826">
                  <c:v>10.665445</c:v>
                </c:pt>
                <c:pt idx="6827">
                  <c:v>10.665445</c:v>
                </c:pt>
                <c:pt idx="6828">
                  <c:v>10.665445</c:v>
                </c:pt>
                <c:pt idx="6829">
                  <c:v>10.665445</c:v>
                </c:pt>
                <c:pt idx="6830">
                  <c:v>10.665445</c:v>
                </c:pt>
                <c:pt idx="6831">
                  <c:v>10.665445</c:v>
                </c:pt>
                <c:pt idx="6832">
                  <c:v>10.665445</c:v>
                </c:pt>
                <c:pt idx="6833">
                  <c:v>10.665445</c:v>
                </c:pt>
                <c:pt idx="6834">
                  <c:v>10.665445</c:v>
                </c:pt>
                <c:pt idx="6835">
                  <c:v>10.665445</c:v>
                </c:pt>
                <c:pt idx="6836">
                  <c:v>10.665445</c:v>
                </c:pt>
                <c:pt idx="6837">
                  <c:v>10.665445</c:v>
                </c:pt>
                <c:pt idx="6838">
                  <c:v>10.665445</c:v>
                </c:pt>
                <c:pt idx="6839">
                  <c:v>10.665445</c:v>
                </c:pt>
                <c:pt idx="6840">
                  <c:v>10.665445</c:v>
                </c:pt>
                <c:pt idx="6841">
                  <c:v>10.601866569000002</c:v>
                </c:pt>
                <c:pt idx="6842">
                  <c:v>10.539126192000003</c:v>
                </c:pt>
                <c:pt idx="6843">
                  <c:v>10.539126192000003</c:v>
                </c:pt>
                <c:pt idx="6844">
                  <c:v>10.539126192000003</c:v>
                </c:pt>
                <c:pt idx="6845">
                  <c:v>10.539126192000003</c:v>
                </c:pt>
                <c:pt idx="6846">
                  <c:v>10.539126192000003</c:v>
                </c:pt>
                <c:pt idx="6847">
                  <c:v>10.539126192000003</c:v>
                </c:pt>
                <c:pt idx="6848">
                  <c:v>10.539126192000003</c:v>
                </c:pt>
                <c:pt idx="6849">
                  <c:v>10.539126192000003</c:v>
                </c:pt>
                <c:pt idx="6850">
                  <c:v>10.539126192000003</c:v>
                </c:pt>
                <c:pt idx="6851">
                  <c:v>10.539126192000003</c:v>
                </c:pt>
                <c:pt idx="6852">
                  <c:v>10.477215343000001</c:v>
                </c:pt>
                <c:pt idx="6853">
                  <c:v>10.477215343000001</c:v>
                </c:pt>
                <c:pt idx="6854">
                  <c:v>10.477215343000001</c:v>
                </c:pt>
                <c:pt idx="6855">
                  <c:v>10.477215343000001</c:v>
                </c:pt>
                <c:pt idx="6856">
                  <c:v>10.477215343000001</c:v>
                </c:pt>
                <c:pt idx="6857">
                  <c:v>10.477215343000001</c:v>
                </c:pt>
                <c:pt idx="6858">
                  <c:v>10.477215343000001</c:v>
                </c:pt>
                <c:pt idx="6859">
                  <c:v>10.477215343000001</c:v>
                </c:pt>
                <c:pt idx="6860">
                  <c:v>10.477215343000001</c:v>
                </c:pt>
                <c:pt idx="6861">
                  <c:v>10.416125496000001</c:v>
                </c:pt>
                <c:pt idx="6862">
                  <c:v>10.416125496000001</c:v>
                </c:pt>
                <c:pt idx="6863">
                  <c:v>10.416125496000001</c:v>
                </c:pt>
                <c:pt idx="6864">
                  <c:v>10.416125496000001</c:v>
                </c:pt>
                <c:pt idx="6865">
                  <c:v>10.416125496000001</c:v>
                </c:pt>
                <c:pt idx="6866">
                  <c:v>10.416125496000001</c:v>
                </c:pt>
                <c:pt idx="6867">
                  <c:v>10.355848125000001</c:v>
                </c:pt>
                <c:pt idx="6868">
                  <c:v>10.355848125000001</c:v>
                </c:pt>
                <c:pt idx="6869">
                  <c:v>10.355848125000001</c:v>
                </c:pt>
                <c:pt idx="6870">
                  <c:v>10.355848125000001</c:v>
                </c:pt>
                <c:pt idx="6871">
                  <c:v>10.355848125000001</c:v>
                </c:pt>
                <c:pt idx="6872">
                  <c:v>10.355848125000001</c:v>
                </c:pt>
                <c:pt idx="6873">
                  <c:v>10.355848125000001</c:v>
                </c:pt>
                <c:pt idx="6874">
                  <c:v>10.355848125000001</c:v>
                </c:pt>
                <c:pt idx="6875">
                  <c:v>10.355848125000001</c:v>
                </c:pt>
                <c:pt idx="6876">
                  <c:v>10.355848125000001</c:v>
                </c:pt>
                <c:pt idx="6877">
                  <c:v>10.355848125000001</c:v>
                </c:pt>
                <c:pt idx="6878">
                  <c:v>10.355848125000001</c:v>
                </c:pt>
                <c:pt idx="6879">
                  <c:v>10.355848125000001</c:v>
                </c:pt>
                <c:pt idx="6880">
                  <c:v>10.296374704000003</c:v>
                </c:pt>
                <c:pt idx="6881">
                  <c:v>10.296374704000003</c:v>
                </c:pt>
                <c:pt idx="6882">
                  <c:v>10.296374704000003</c:v>
                </c:pt>
                <c:pt idx="6883">
                  <c:v>10.296374704000003</c:v>
                </c:pt>
                <c:pt idx="6884">
                  <c:v>10.296374704000003</c:v>
                </c:pt>
                <c:pt idx="6885">
                  <c:v>10.296374704000003</c:v>
                </c:pt>
                <c:pt idx="6886">
                  <c:v>10.296374704000003</c:v>
                </c:pt>
                <c:pt idx="6887">
                  <c:v>10.296374704000003</c:v>
                </c:pt>
                <c:pt idx="6888">
                  <c:v>10.296374704000003</c:v>
                </c:pt>
                <c:pt idx="6889">
                  <c:v>10.296374704000003</c:v>
                </c:pt>
                <c:pt idx="6890">
                  <c:v>10.296374704000003</c:v>
                </c:pt>
                <c:pt idx="6891">
                  <c:v>10.296374704000003</c:v>
                </c:pt>
                <c:pt idx="6892">
                  <c:v>10.296374704000003</c:v>
                </c:pt>
                <c:pt idx="6893">
                  <c:v>10.296374704000003</c:v>
                </c:pt>
                <c:pt idx="6894">
                  <c:v>10.296374704000003</c:v>
                </c:pt>
                <c:pt idx="6895">
                  <c:v>10.296374704000003</c:v>
                </c:pt>
                <c:pt idx="6896">
                  <c:v>10.296374704000003</c:v>
                </c:pt>
                <c:pt idx="6897">
                  <c:v>10.296374704000003</c:v>
                </c:pt>
                <c:pt idx="6898">
                  <c:v>10.296374704000003</c:v>
                </c:pt>
                <c:pt idx="6899">
                  <c:v>10.296374704000003</c:v>
                </c:pt>
                <c:pt idx="6900">
                  <c:v>10.296374704000003</c:v>
                </c:pt>
                <c:pt idx="6901">
                  <c:v>10.296374704000003</c:v>
                </c:pt>
                <c:pt idx="6902">
                  <c:v>10.296374704000003</c:v>
                </c:pt>
                <c:pt idx="6903">
                  <c:v>10.296374704000003</c:v>
                </c:pt>
                <c:pt idx="6904">
                  <c:v>10.296374704000003</c:v>
                </c:pt>
                <c:pt idx="6905">
                  <c:v>10.296374704000003</c:v>
                </c:pt>
                <c:pt idx="6906">
                  <c:v>10.296374704000003</c:v>
                </c:pt>
                <c:pt idx="6907">
                  <c:v>10.296374704000003</c:v>
                </c:pt>
                <c:pt idx="6908">
                  <c:v>10.296374704000003</c:v>
                </c:pt>
                <c:pt idx="6909">
                  <c:v>10.296374704000003</c:v>
                </c:pt>
                <c:pt idx="6910">
                  <c:v>10.296374704000003</c:v>
                </c:pt>
                <c:pt idx="6911">
                  <c:v>10.296374704000003</c:v>
                </c:pt>
                <c:pt idx="6912">
                  <c:v>10.296374704000003</c:v>
                </c:pt>
                <c:pt idx="6913">
                  <c:v>10.296374704000003</c:v>
                </c:pt>
                <c:pt idx="6914">
                  <c:v>10.296374704000003</c:v>
                </c:pt>
                <c:pt idx="6915">
                  <c:v>10.296374704000003</c:v>
                </c:pt>
                <c:pt idx="6916">
                  <c:v>10.296374704000003</c:v>
                </c:pt>
                <c:pt idx="6917">
                  <c:v>10.296374704000003</c:v>
                </c:pt>
                <c:pt idx="6918">
                  <c:v>10.296374704000003</c:v>
                </c:pt>
                <c:pt idx="6919">
                  <c:v>10.296374704000003</c:v>
                </c:pt>
                <c:pt idx="6920">
                  <c:v>10.296374704000003</c:v>
                </c:pt>
                <c:pt idx="6921">
                  <c:v>10.296374704000003</c:v>
                </c:pt>
                <c:pt idx="6922">
                  <c:v>10.296374704000003</c:v>
                </c:pt>
                <c:pt idx="6923">
                  <c:v>10.296374704000003</c:v>
                </c:pt>
                <c:pt idx="6924">
                  <c:v>10.296374704000003</c:v>
                </c:pt>
                <c:pt idx="6925">
                  <c:v>10.296374704000003</c:v>
                </c:pt>
                <c:pt idx="6926">
                  <c:v>10.296374704000003</c:v>
                </c:pt>
                <c:pt idx="6927">
                  <c:v>10.296374704000003</c:v>
                </c:pt>
                <c:pt idx="6928">
                  <c:v>10.296374704000003</c:v>
                </c:pt>
                <c:pt idx="6929">
                  <c:v>10.296374704000003</c:v>
                </c:pt>
                <c:pt idx="6930">
                  <c:v>10.296374704000003</c:v>
                </c:pt>
                <c:pt idx="6931">
                  <c:v>10.296374704000003</c:v>
                </c:pt>
                <c:pt idx="6932">
                  <c:v>10.296374704000003</c:v>
                </c:pt>
                <c:pt idx="6933">
                  <c:v>10.296374704000003</c:v>
                </c:pt>
                <c:pt idx="6934">
                  <c:v>10.296374704000003</c:v>
                </c:pt>
                <c:pt idx="6935">
                  <c:v>10.296374704000003</c:v>
                </c:pt>
                <c:pt idx="6936">
                  <c:v>10.296374704000003</c:v>
                </c:pt>
                <c:pt idx="6937">
                  <c:v>10.296374704000003</c:v>
                </c:pt>
                <c:pt idx="6938">
                  <c:v>10.296374704000003</c:v>
                </c:pt>
                <c:pt idx="6939">
                  <c:v>10.296374704000003</c:v>
                </c:pt>
                <c:pt idx="6940">
                  <c:v>10.296374704000003</c:v>
                </c:pt>
                <c:pt idx="6941">
                  <c:v>10.296374704000003</c:v>
                </c:pt>
                <c:pt idx="6942">
                  <c:v>10.296374704000003</c:v>
                </c:pt>
                <c:pt idx="6943">
                  <c:v>10.237696707000003</c:v>
                </c:pt>
                <c:pt idx="6944">
                  <c:v>10.237696707000003</c:v>
                </c:pt>
                <c:pt idx="6945">
                  <c:v>10.237696707000003</c:v>
                </c:pt>
                <c:pt idx="6946">
                  <c:v>10.237696707000003</c:v>
                </c:pt>
                <c:pt idx="6947">
                  <c:v>10.237696707000003</c:v>
                </c:pt>
                <c:pt idx="6948">
                  <c:v>10.179805608000001</c:v>
                </c:pt>
                <c:pt idx="6949">
                  <c:v>10.179805608000001</c:v>
                </c:pt>
                <c:pt idx="6950">
                  <c:v>10.179805608000001</c:v>
                </c:pt>
                <c:pt idx="6951">
                  <c:v>10.179805608000001</c:v>
                </c:pt>
                <c:pt idx="6952">
                  <c:v>10.179805608000001</c:v>
                </c:pt>
                <c:pt idx="6953">
                  <c:v>10.179805608000001</c:v>
                </c:pt>
                <c:pt idx="6954">
                  <c:v>10.122692881000001</c:v>
                </c:pt>
                <c:pt idx="6955">
                  <c:v>10.122692881000001</c:v>
                </c:pt>
                <c:pt idx="6956">
                  <c:v>10.122692881000001</c:v>
                </c:pt>
                <c:pt idx="6957">
                  <c:v>10.122692881000001</c:v>
                </c:pt>
                <c:pt idx="6958">
                  <c:v>10.122692881000001</c:v>
                </c:pt>
                <c:pt idx="6959">
                  <c:v>10.122692881000001</c:v>
                </c:pt>
                <c:pt idx="6960">
                  <c:v>10.06635</c:v>
                </c:pt>
                <c:pt idx="6961">
                  <c:v>10.06635</c:v>
                </c:pt>
                <c:pt idx="6962">
                  <c:v>10.06635</c:v>
                </c:pt>
                <c:pt idx="6963">
                  <c:v>10.06635</c:v>
                </c:pt>
                <c:pt idx="6964">
                  <c:v>10.06635</c:v>
                </c:pt>
                <c:pt idx="6965">
                  <c:v>10.010768439000001</c:v>
                </c:pt>
                <c:pt idx="6966">
                  <c:v>10.010768439000001</c:v>
                </c:pt>
                <c:pt idx="6967">
                  <c:v>10.010768439000001</c:v>
                </c:pt>
                <c:pt idx="6968">
                  <c:v>10.010768439000001</c:v>
                </c:pt>
                <c:pt idx="6969">
                  <c:v>10.010768439000001</c:v>
                </c:pt>
                <c:pt idx="6970">
                  <c:v>10.010768439000001</c:v>
                </c:pt>
                <c:pt idx="6971">
                  <c:v>10.010768439000001</c:v>
                </c:pt>
                <c:pt idx="6972">
                  <c:v>10.010768439000001</c:v>
                </c:pt>
                <c:pt idx="6973">
                  <c:v>10.010768439000001</c:v>
                </c:pt>
                <c:pt idx="6974">
                  <c:v>10.010768439000001</c:v>
                </c:pt>
                <c:pt idx="6975">
                  <c:v>10.010768439000001</c:v>
                </c:pt>
                <c:pt idx="6976">
                  <c:v>10.010768439000001</c:v>
                </c:pt>
                <c:pt idx="6977">
                  <c:v>10.010768439000001</c:v>
                </c:pt>
                <c:pt idx="6978">
                  <c:v>10.010768439000001</c:v>
                </c:pt>
                <c:pt idx="6979">
                  <c:v>10.010768439000001</c:v>
                </c:pt>
                <c:pt idx="6980">
                  <c:v>10.010768439000001</c:v>
                </c:pt>
                <c:pt idx="6981">
                  <c:v>10.010768439000001</c:v>
                </c:pt>
                <c:pt idx="6982">
                  <c:v>10.010768439000001</c:v>
                </c:pt>
                <c:pt idx="6983">
                  <c:v>10.010768439000001</c:v>
                </c:pt>
                <c:pt idx="6984">
                  <c:v>10.010768439000001</c:v>
                </c:pt>
                <c:pt idx="6985">
                  <c:v>10.010768439000001</c:v>
                </c:pt>
                <c:pt idx="6986">
                  <c:v>10.010768439000001</c:v>
                </c:pt>
                <c:pt idx="6987">
                  <c:v>10.010768439000001</c:v>
                </c:pt>
                <c:pt idx="6988">
                  <c:v>10.010768439000001</c:v>
                </c:pt>
                <c:pt idx="6989">
                  <c:v>10.010768439000001</c:v>
                </c:pt>
                <c:pt idx="6990">
                  <c:v>10.010768439000001</c:v>
                </c:pt>
                <c:pt idx="6991">
                  <c:v>10.010768439000001</c:v>
                </c:pt>
                <c:pt idx="6992">
                  <c:v>10.010768439000001</c:v>
                </c:pt>
                <c:pt idx="6993">
                  <c:v>10.010768439000001</c:v>
                </c:pt>
                <c:pt idx="6994">
                  <c:v>10.010768439000001</c:v>
                </c:pt>
                <c:pt idx="6995">
                  <c:v>10.010768439000001</c:v>
                </c:pt>
                <c:pt idx="6996">
                  <c:v>10.010768439000001</c:v>
                </c:pt>
                <c:pt idx="6997">
                  <c:v>10.010768439000001</c:v>
                </c:pt>
                <c:pt idx="6998">
                  <c:v>10.010768439000001</c:v>
                </c:pt>
                <c:pt idx="6999">
                  <c:v>10.010768439000001</c:v>
                </c:pt>
                <c:pt idx="7000">
                  <c:v>10.010768439000001</c:v>
                </c:pt>
                <c:pt idx="7001">
                  <c:v>10.010768439000001</c:v>
                </c:pt>
                <c:pt idx="7002">
                  <c:v>10.010768439000001</c:v>
                </c:pt>
                <c:pt idx="7003">
                  <c:v>10.010768439000001</c:v>
                </c:pt>
                <c:pt idx="7004">
                  <c:v>10.010768439000001</c:v>
                </c:pt>
                <c:pt idx="7005">
                  <c:v>10.010768439000001</c:v>
                </c:pt>
                <c:pt idx="7006">
                  <c:v>10.010768439000001</c:v>
                </c:pt>
                <c:pt idx="7007">
                  <c:v>10.010768439000001</c:v>
                </c:pt>
                <c:pt idx="7008">
                  <c:v>10.010768439000001</c:v>
                </c:pt>
                <c:pt idx="7009">
                  <c:v>10.010768439000001</c:v>
                </c:pt>
                <c:pt idx="7010">
                  <c:v>10.010768439000001</c:v>
                </c:pt>
                <c:pt idx="7011">
                  <c:v>10.010768439000001</c:v>
                </c:pt>
                <c:pt idx="7012">
                  <c:v>10.010768439000001</c:v>
                </c:pt>
                <c:pt idx="7013">
                  <c:v>10.010768439000001</c:v>
                </c:pt>
                <c:pt idx="7014">
                  <c:v>10.010768439000001</c:v>
                </c:pt>
                <c:pt idx="7015">
                  <c:v>10.010768439000001</c:v>
                </c:pt>
                <c:pt idx="7016">
                  <c:v>10.010768439000001</c:v>
                </c:pt>
                <c:pt idx="7017">
                  <c:v>10.010768439000001</c:v>
                </c:pt>
                <c:pt idx="7018">
                  <c:v>10.010768439000001</c:v>
                </c:pt>
                <c:pt idx="7019">
                  <c:v>10.010768439000001</c:v>
                </c:pt>
                <c:pt idx="7020">
                  <c:v>10.010768439000001</c:v>
                </c:pt>
                <c:pt idx="7021">
                  <c:v>10.010768439000001</c:v>
                </c:pt>
                <c:pt idx="7022">
                  <c:v>10.010768439000001</c:v>
                </c:pt>
                <c:pt idx="7023">
                  <c:v>9.9559396720000031</c:v>
                </c:pt>
                <c:pt idx="7024">
                  <c:v>9.9559396720000031</c:v>
                </c:pt>
                <c:pt idx="7025">
                  <c:v>9.9559396720000031</c:v>
                </c:pt>
                <c:pt idx="7026">
                  <c:v>9.9559396720000031</c:v>
                </c:pt>
                <c:pt idx="7027">
                  <c:v>9.9559396720000031</c:v>
                </c:pt>
                <c:pt idx="7028">
                  <c:v>9.9559396720000031</c:v>
                </c:pt>
                <c:pt idx="7029">
                  <c:v>9.9559396720000031</c:v>
                </c:pt>
                <c:pt idx="7030">
                  <c:v>9.9559396720000031</c:v>
                </c:pt>
                <c:pt idx="7031">
                  <c:v>9.9559396720000031</c:v>
                </c:pt>
                <c:pt idx="7032">
                  <c:v>9.9559396720000031</c:v>
                </c:pt>
                <c:pt idx="7033">
                  <c:v>9.9559396720000031</c:v>
                </c:pt>
                <c:pt idx="7034">
                  <c:v>9.9559396720000031</c:v>
                </c:pt>
                <c:pt idx="7035">
                  <c:v>9.9559396720000031</c:v>
                </c:pt>
                <c:pt idx="7036">
                  <c:v>9.9559396720000031</c:v>
                </c:pt>
                <c:pt idx="7037">
                  <c:v>9.9559396720000031</c:v>
                </c:pt>
                <c:pt idx="7038">
                  <c:v>9.9559396720000031</c:v>
                </c:pt>
                <c:pt idx="7039">
                  <c:v>9.9018551730000013</c:v>
                </c:pt>
                <c:pt idx="7040">
                  <c:v>9.9018551730000013</c:v>
                </c:pt>
                <c:pt idx="7041">
                  <c:v>9.9018551730000013</c:v>
                </c:pt>
                <c:pt idx="7042">
                  <c:v>9.9018551730000013</c:v>
                </c:pt>
                <c:pt idx="7043">
                  <c:v>9.9018551730000013</c:v>
                </c:pt>
                <c:pt idx="7044">
                  <c:v>9.9018551730000013</c:v>
                </c:pt>
                <c:pt idx="7045">
                  <c:v>9.9018551730000013</c:v>
                </c:pt>
                <c:pt idx="7046">
                  <c:v>9.9018551730000013</c:v>
                </c:pt>
                <c:pt idx="7047">
                  <c:v>9.9018551730000013</c:v>
                </c:pt>
                <c:pt idx="7048">
                  <c:v>9.8485064160000011</c:v>
                </c:pt>
                <c:pt idx="7049">
                  <c:v>9.8485064160000011</c:v>
                </c:pt>
                <c:pt idx="7050">
                  <c:v>9.8485064160000011</c:v>
                </c:pt>
                <c:pt idx="7051">
                  <c:v>9.8485064160000011</c:v>
                </c:pt>
                <c:pt idx="7052">
                  <c:v>9.8485064160000011</c:v>
                </c:pt>
                <c:pt idx="7053">
                  <c:v>9.8485064160000011</c:v>
                </c:pt>
                <c:pt idx="7054">
                  <c:v>9.8485064160000011</c:v>
                </c:pt>
                <c:pt idx="7055">
                  <c:v>9.7958848750000023</c:v>
                </c:pt>
                <c:pt idx="7056">
                  <c:v>9.7958848750000023</c:v>
                </c:pt>
                <c:pt idx="7057">
                  <c:v>9.7958848750000023</c:v>
                </c:pt>
                <c:pt idx="7058">
                  <c:v>9.7958848750000023</c:v>
                </c:pt>
                <c:pt idx="7059">
                  <c:v>9.7958848750000023</c:v>
                </c:pt>
                <c:pt idx="7060">
                  <c:v>9.7958848750000023</c:v>
                </c:pt>
                <c:pt idx="7061">
                  <c:v>9.7439820240000028</c:v>
                </c:pt>
                <c:pt idx="7062">
                  <c:v>9.7439820240000028</c:v>
                </c:pt>
                <c:pt idx="7063">
                  <c:v>9.7439820240000028</c:v>
                </c:pt>
                <c:pt idx="7064">
                  <c:v>9.7439820240000028</c:v>
                </c:pt>
                <c:pt idx="7065">
                  <c:v>9.7439820240000028</c:v>
                </c:pt>
                <c:pt idx="7066">
                  <c:v>9.7439820240000028</c:v>
                </c:pt>
                <c:pt idx="7067">
                  <c:v>9.7439820240000028</c:v>
                </c:pt>
                <c:pt idx="7068">
                  <c:v>9.6927893370000024</c:v>
                </c:pt>
                <c:pt idx="7069">
                  <c:v>9.6927893370000024</c:v>
                </c:pt>
                <c:pt idx="7070">
                  <c:v>9.6927893370000024</c:v>
                </c:pt>
                <c:pt idx="7071">
                  <c:v>9.6927893370000024</c:v>
                </c:pt>
                <c:pt idx="7072">
                  <c:v>9.6927893370000024</c:v>
                </c:pt>
                <c:pt idx="7073">
                  <c:v>9.6927893370000024</c:v>
                </c:pt>
                <c:pt idx="7074">
                  <c:v>9.6927893370000024</c:v>
                </c:pt>
                <c:pt idx="7075">
                  <c:v>9.6927893370000024</c:v>
                </c:pt>
                <c:pt idx="7076">
                  <c:v>9.6927893370000024</c:v>
                </c:pt>
                <c:pt idx="7077">
                  <c:v>9.6927893370000024</c:v>
                </c:pt>
                <c:pt idx="7078">
                  <c:v>9.6927893370000024</c:v>
                </c:pt>
                <c:pt idx="7079">
                  <c:v>9.6927893370000024</c:v>
                </c:pt>
                <c:pt idx="7080">
                  <c:v>9.6927893370000024</c:v>
                </c:pt>
                <c:pt idx="7081">
                  <c:v>9.6927893370000024</c:v>
                </c:pt>
                <c:pt idx="7082">
                  <c:v>9.6927893370000024</c:v>
                </c:pt>
                <c:pt idx="7083">
                  <c:v>9.6927893370000024</c:v>
                </c:pt>
                <c:pt idx="7084">
                  <c:v>9.6927893370000024</c:v>
                </c:pt>
                <c:pt idx="7085">
                  <c:v>9.6927893370000024</c:v>
                </c:pt>
                <c:pt idx="7086">
                  <c:v>9.6927893370000024</c:v>
                </c:pt>
                <c:pt idx="7087">
                  <c:v>9.6927893370000024</c:v>
                </c:pt>
                <c:pt idx="7088">
                  <c:v>9.6927893370000024</c:v>
                </c:pt>
                <c:pt idx="7089">
                  <c:v>9.6927893370000024</c:v>
                </c:pt>
                <c:pt idx="7090">
                  <c:v>9.6927893370000024</c:v>
                </c:pt>
                <c:pt idx="7091">
                  <c:v>9.6927893370000024</c:v>
                </c:pt>
                <c:pt idx="7092">
                  <c:v>9.6927893370000024</c:v>
                </c:pt>
                <c:pt idx="7093">
                  <c:v>9.6927893370000024</c:v>
                </c:pt>
                <c:pt idx="7094">
                  <c:v>9.6927893370000024</c:v>
                </c:pt>
                <c:pt idx="7095">
                  <c:v>9.6927893370000024</c:v>
                </c:pt>
                <c:pt idx="7096">
                  <c:v>9.6927893370000024</c:v>
                </c:pt>
                <c:pt idx="7097">
                  <c:v>9.6927893370000024</c:v>
                </c:pt>
                <c:pt idx="7098">
                  <c:v>9.6927893370000024</c:v>
                </c:pt>
                <c:pt idx="7099">
                  <c:v>9.6927893370000024</c:v>
                </c:pt>
                <c:pt idx="7100">
                  <c:v>9.6927893370000024</c:v>
                </c:pt>
                <c:pt idx="7101">
                  <c:v>9.6927893370000024</c:v>
                </c:pt>
                <c:pt idx="7102">
                  <c:v>9.6927893370000024</c:v>
                </c:pt>
                <c:pt idx="7103">
                  <c:v>9.6927893370000024</c:v>
                </c:pt>
                <c:pt idx="7104">
                  <c:v>9.6927893370000024</c:v>
                </c:pt>
                <c:pt idx="7105">
                  <c:v>9.6927893370000024</c:v>
                </c:pt>
                <c:pt idx="7106">
                  <c:v>9.6927893370000024</c:v>
                </c:pt>
                <c:pt idx="7107">
                  <c:v>9.6927893370000024</c:v>
                </c:pt>
                <c:pt idx="7108">
                  <c:v>9.6927893370000024</c:v>
                </c:pt>
                <c:pt idx="7109">
                  <c:v>9.6927893370000024</c:v>
                </c:pt>
                <c:pt idx="7110">
                  <c:v>9.6927893370000024</c:v>
                </c:pt>
                <c:pt idx="7111">
                  <c:v>9.6927893370000024</c:v>
                </c:pt>
                <c:pt idx="7112">
                  <c:v>9.6927893370000024</c:v>
                </c:pt>
                <c:pt idx="7113">
                  <c:v>9.6927893370000024</c:v>
                </c:pt>
                <c:pt idx="7114">
                  <c:v>9.6927893370000024</c:v>
                </c:pt>
                <c:pt idx="7115">
                  <c:v>9.6927893370000024</c:v>
                </c:pt>
                <c:pt idx="7116">
                  <c:v>9.6927893370000024</c:v>
                </c:pt>
                <c:pt idx="7117">
                  <c:v>9.6927893370000024</c:v>
                </c:pt>
                <c:pt idx="7118">
                  <c:v>9.6927893370000024</c:v>
                </c:pt>
                <c:pt idx="7119">
                  <c:v>9.6927893370000024</c:v>
                </c:pt>
                <c:pt idx="7120">
                  <c:v>9.6927893370000024</c:v>
                </c:pt>
                <c:pt idx="7121">
                  <c:v>9.6927893370000024</c:v>
                </c:pt>
                <c:pt idx="7122">
                  <c:v>9.6927893370000024</c:v>
                </c:pt>
                <c:pt idx="7123">
                  <c:v>9.6927893370000024</c:v>
                </c:pt>
                <c:pt idx="7124">
                  <c:v>9.6927893370000024</c:v>
                </c:pt>
                <c:pt idx="7125">
                  <c:v>9.6927893370000024</c:v>
                </c:pt>
                <c:pt idx="7126">
                  <c:v>9.6927893370000024</c:v>
                </c:pt>
                <c:pt idx="7127">
                  <c:v>9.6927893370000024</c:v>
                </c:pt>
                <c:pt idx="7128">
                  <c:v>9.6927893370000024</c:v>
                </c:pt>
                <c:pt idx="7129">
                  <c:v>9.6927893370000024</c:v>
                </c:pt>
                <c:pt idx="7130">
                  <c:v>9.6927893370000024</c:v>
                </c:pt>
                <c:pt idx="7131">
                  <c:v>9.6927893370000024</c:v>
                </c:pt>
                <c:pt idx="7132">
                  <c:v>9.6927893370000024</c:v>
                </c:pt>
                <c:pt idx="7133">
                  <c:v>9.6927893370000024</c:v>
                </c:pt>
                <c:pt idx="7134">
                  <c:v>9.6927893370000024</c:v>
                </c:pt>
                <c:pt idx="7135">
                  <c:v>9.6927893370000024</c:v>
                </c:pt>
                <c:pt idx="7136">
                  <c:v>9.6927893370000024</c:v>
                </c:pt>
                <c:pt idx="7137">
                  <c:v>9.6927893370000024</c:v>
                </c:pt>
                <c:pt idx="7138">
                  <c:v>9.6927893370000024</c:v>
                </c:pt>
                <c:pt idx="7139">
                  <c:v>9.6422982879999992</c:v>
                </c:pt>
                <c:pt idx="7140">
                  <c:v>9.6422982879999992</c:v>
                </c:pt>
                <c:pt idx="7141">
                  <c:v>9.6422982879999992</c:v>
                </c:pt>
                <c:pt idx="7142">
                  <c:v>9.6422982879999992</c:v>
                </c:pt>
                <c:pt idx="7143">
                  <c:v>9.6422982879999992</c:v>
                </c:pt>
                <c:pt idx="7144">
                  <c:v>9.6422982879999992</c:v>
                </c:pt>
                <c:pt idx="7145">
                  <c:v>9.592500351</c:v>
                </c:pt>
                <c:pt idx="7146">
                  <c:v>9.592500351</c:v>
                </c:pt>
                <c:pt idx="7147">
                  <c:v>9.592500351</c:v>
                </c:pt>
                <c:pt idx="7148">
                  <c:v>9.543387000000001</c:v>
                </c:pt>
                <c:pt idx="7149">
                  <c:v>9.543387000000001</c:v>
                </c:pt>
                <c:pt idx="7150">
                  <c:v>9.543387000000001</c:v>
                </c:pt>
                <c:pt idx="7151">
                  <c:v>9.543387000000001</c:v>
                </c:pt>
                <c:pt idx="7152">
                  <c:v>9.543387000000001</c:v>
                </c:pt>
                <c:pt idx="7153">
                  <c:v>9.543387000000001</c:v>
                </c:pt>
                <c:pt idx="7154">
                  <c:v>9.543387000000001</c:v>
                </c:pt>
                <c:pt idx="7155">
                  <c:v>9.543387000000001</c:v>
                </c:pt>
                <c:pt idx="7156">
                  <c:v>9.543387000000001</c:v>
                </c:pt>
                <c:pt idx="7157">
                  <c:v>9.543387000000001</c:v>
                </c:pt>
                <c:pt idx="7158">
                  <c:v>9.543387000000001</c:v>
                </c:pt>
                <c:pt idx="7159">
                  <c:v>9.4949497090000019</c:v>
                </c:pt>
                <c:pt idx="7160">
                  <c:v>9.4949497090000019</c:v>
                </c:pt>
                <c:pt idx="7161">
                  <c:v>9.4949497090000019</c:v>
                </c:pt>
                <c:pt idx="7162">
                  <c:v>9.4949497090000019</c:v>
                </c:pt>
                <c:pt idx="7163">
                  <c:v>9.4949497090000019</c:v>
                </c:pt>
                <c:pt idx="7164">
                  <c:v>9.4949497090000019</c:v>
                </c:pt>
                <c:pt idx="7165">
                  <c:v>9.4949497090000019</c:v>
                </c:pt>
                <c:pt idx="7166">
                  <c:v>9.4949497090000019</c:v>
                </c:pt>
                <c:pt idx="7167">
                  <c:v>9.4471799520000026</c:v>
                </c:pt>
                <c:pt idx="7168">
                  <c:v>9.4471799520000026</c:v>
                </c:pt>
                <c:pt idx="7169">
                  <c:v>9.4471799520000026</c:v>
                </c:pt>
                <c:pt idx="7170">
                  <c:v>9.4471799520000026</c:v>
                </c:pt>
                <c:pt idx="7171">
                  <c:v>9.4471799520000026</c:v>
                </c:pt>
                <c:pt idx="7172">
                  <c:v>9.4471799520000026</c:v>
                </c:pt>
                <c:pt idx="7173">
                  <c:v>9.4471799520000026</c:v>
                </c:pt>
                <c:pt idx="7174">
                  <c:v>9.4471799520000026</c:v>
                </c:pt>
                <c:pt idx="7175">
                  <c:v>9.4471799520000026</c:v>
                </c:pt>
                <c:pt idx="7176">
                  <c:v>9.4471799520000026</c:v>
                </c:pt>
                <c:pt idx="7177">
                  <c:v>9.4471799520000026</c:v>
                </c:pt>
                <c:pt idx="7178">
                  <c:v>9.4471799520000026</c:v>
                </c:pt>
                <c:pt idx="7179">
                  <c:v>9.4471799520000026</c:v>
                </c:pt>
                <c:pt idx="7180">
                  <c:v>9.4471799520000026</c:v>
                </c:pt>
                <c:pt idx="7181">
                  <c:v>9.4471799520000026</c:v>
                </c:pt>
                <c:pt idx="7182">
                  <c:v>9.4471799520000026</c:v>
                </c:pt>
                <c:pt idx="7183">
                  <c:v>9.4471799520000026</c:v>
                </c:pt>
                <c:pt idx="7184">
                  <c:v>9.4471799520000026</c:v>
                </c:pt>
                <c:pt idx="7185">
                  <c:v>9.4471799520000026</c:v>
                </c:pt>
                <c:pt idx="7186">
                  <c:v>9.4471799520000026</c:v>
                </c:pt>
                <c:pt idx="7187">
                  <c:v>9.4471799520000026</c:v>
                </c:pt>
                <c:pt idx="7188">
                  <c:v>9.4471799520000026</c:v>
                </c:pt>
                <c:pt idx="7189">
                  <c:v>9.4471799520000026</c:v>
                </c:pt>
                <c:pt idx="7190">
                  <c:v>9.4471799520000026</c:v>
                </c:pt>
                <c:pt idx="7191">
                  <c:v>9.4471799520000026</c:v>
                </c:pt>
                <c:pt idx="7192">
                  <c:v>9.4471799520000026</c:v>
                </c:pt>
                <c:pt idx="7193">
                  <c:v>9.4471799520000026</c:v>
                </c:pt>
                <c:pt idx="7194">
                  <c:v>9.4471799520000026</c:v>
                </c:pt>
                <c:pt idx="7195">
                  <c:v>9.4471799520000026</c:v>
                </c:pt>
                <c:pt idx="7196">
                  <c:v>9.4471799520000026</c:v>
                </c:pt>
                <c:pt idx="7197">
                  <c:v>9.4471799520000026</c:v>
                </c:pt>
                <c:pt idx="7198">
                  <c:v>9.4471799520000026</c:v>
                </c:pt>
                <c:pt idx="7199">
                  <c:v>9.4471799520000026</c:v>
                </c:pt>
                <c:pt idx="7200">
                  <c:v>9.4471799520000026</c:v>
                </c:pt>
                <c:pt idx="7201">
                  <c:v>9.4471799520000026</c:v>
                </c:pt>
                <c:pt idx="7202">
                  <c:v>9.4471799520000026</c:v>
                </c:pt>
                <c:pt idx="7203">
                  <c:v>9.4471799520000026</c:v>
                </c:pt>
                <c:pt idx="7204">
                  <c:v>9.4471799520000026</c:v>
                </c:pt>
                <c:pt idx="7205">
                  <c:v>9.4471799520000026</c:v>
                </c:pt>
                <c:pt idx="7206">
                  <c:v>9.4471799520000026</c:v>
                </c:pt>
                <c:pt idx="7207">
                  <c:v>9.4471799520000026</c:v>
                </c:pt>
                <c:pt idx="7208">
                  <c:v>9.4471799520000026</c:v>
                </c:pt>
                <c:pt idx="7209">
                  <c:v>9.4471799520000026</c:v>
                </c:pt>
                <c:pt idx="7210">
                  <c:v>9.4471799520000026</c:v>
                </c:pt>
                <c:pt idx="7211">
                  <c:v>9.4471799520000026</c:v>
                </c:pt>
                <c:pt idx="7212">
                  <c:v>9.4471799520000026</c:v>
                </c:pt>
                <c:pt idx="7213">
                  <c:v>9.4471799520000026</c:v>
                </c:pt>
                <c:pt idx="7214">
                  <c:v>9.4471799520000026</c:v>
                </c:pt>
                <c:pt idx="7215">
                  <c:v>9.4471799520000026</c:v>
                </c:pt>
                <c:pt idx="7216">
                  <c:v>9.4471799520000026</c:v>
                </c:pt>
                <c:pt idx="7217">
                  <c:v>9.4471799520000026</c:v>
                </c:pt>
                <c:pt idx="7218">
                  <c:v>9.4471799520000026</c:v>
                </c:pt>
                <c:pt idx="7219">
                  <c:v>9.4471799520000026</c:v>
                </c:pt>
                <c:pt idx="7220">
                  <c:v>9.4471799520000026</c:v>
                </c:pt>
                <c:pt idx="7221">
                  <c:v>9.4471799520000026</c:v>
                </c:pt>
                <c:pt idx="7222">
                  <c:v>9.4471799520000026</c:v>
                </c:pt>
                <c:pt idx="7223">
                  <c:v>9.4471799520000026</c:v>
                </c:pt>
                <c:pt idx="7224">
                  <c:v>9.4471799520000026</c:v>
                </c:pt>
                <c:pt idx="7225">
                  <c:v>9.4471799520000026</c:v>
                </c:pt>
                <c:pt idx="7226">
                  <c:v>9.4471799520000026</c:v>
                </c:pt>
                <c:pt idx="7227">
                  <c:v>9.4471799520000026</c:v>
                </c:pt>
                <c:pt idx="7228">
                  <c:v>9.4471799520000026</c:v>
                </c:pt>
                <c:pt idx="7229">
                  <c:v>9.4471799520000026</c:v>
                </c:pt>
                <c:pt idx="7230">
                  <c:v>9.4471799520000026</c:v>
                </c:pt>
                <c:pt idx="7231">
                  <c:v>9.4471799520000026</c:v>
                </c:pt>
                <c:pt idx="7232">
                  <c:v>9.4471799520000026</c:v>
                </c:pt>
                <c:pt idx="7233">
                  <c:v>9.4471799520000026</c:v>
                </c:pt>
                <c:pt idx="7234">
                  <c:v>9.4471799520000026</c:v>
                </c:pt>
                <c:pt idx="7235">
                  <c:v>9.4471799520000026</c:v>
                </c:pt>
                <c:pt idx="7236">
                  <c:v>9.4471799520000026</c:v>
                </c:pt>
                <c:pt idx="7237">
                  <c:v>9.4471799520000026</c:v>
                </c:pt>
                <c:pt idx="7238">
                  <c:v>9.4471799520000026</c:v>
                </c:pt>
                <c:pt idx="7239">
                  <c:v>9.4471799520000026</c:v>
                </c:pt>
                <c:pt idx="7240">
                  <c:v>9.4471799520000026</c:v>
                </c:pt>
                <c:pt idx="7241">
                  <c:v>9.4471799520000026</c:v>
                </c:pt>
                <c:pt idx="7242">
                  <c:v>9.4471799520000026</c:v>
                </c:pt>
                <c:pt idx="7243">
                  <c:v>9.4000692029999993</c:v>
                </c:pt>
                <c:pt idx="7244">
                  <c:v>9.4000692029999993</c:v>
                </c:pt>
                <c:pt idx="7245">
                  <c:v>9.4000692029999993</c:v>
                </c:pt>
                <c:pt idx="7246">
                  <c:v>9.4000692029999993</c:v>
                </c:pt>
                <c:pt idx="7247">
                  <c:v>9.4000692029999993</c:v>
                </c:pt>
                <c:pt idx="7248">
                  <c:v>9.4000692029999993</c:v>
                </c:pt>
                <c:pt idx="7249">
                  <c:v>9.4000692029999993</c:v>
                </c:pt>
                <c:pt idx="7250">
                  <c:v>9.3536089360000023</c:v>
                </c:pt>
                <c:pt idx="7251">
                  <c:v>9.3536089360000023</c:v>
                </c:pt>
                <c:pt idx="7252">
                  <c:v>9.3536089360000023</c:v>
                </c:pt>
                <c:pt idx="7253">
                  <c:v>9.3536089360000023</c:v>
                </c:pt>
                <c:pt idx="7254">
                  <c:v>9.3536089360000023</c:v>
                </c:pt>
                <c:pt idx="7255">
                  <c:v>9.3536089360000023</c:v>
                </c:pt>
                <c:pt idx="7256">
                  <c:v>9.3536089360000023</c:v>
                </c:pt>
                <c:pt idx="7257">
                  <c:v>9.3536089360000023</c:v>
                </c:pt>
                <c:pt idx="7258">
                  <c:v>9.3077906250000026</c:v>
                </c:pt>
                <c:pt idx="7259">
                  <c:v>9.3077906250000026</c:v>
                </c:pt>
                <c:pt idx="7260">
                  <c:v>9.3077906250000026</c:v>
                </c:pt>
                <c:pt idx="7261">
                  <c:v>9.3077906250000026</c:v>
                </c:pt>
                <c:pt idx="7262">
                  <c:v>9.3077906250000026</c:v>
                </c:pt>
                <c:pt idx="7263">
                  <c:v>9.2626057440000036</c:v>
                </c:pt>
                <c:pt idx="7264">
                  <c:v>9.2626057440000036</c:v>
                </c:pt>
                <c:pt idx="7265">
                  <c:v>9.2626057440000036</c:v>
                </c:pt>
                <c:pt idx="7266">
                  <c:v>9.2626057440000036</c:v>
                </c:pt>
                <c:pt idx="7267">
                  <c:v>9.2626057440000036</c:v>
                </c:pt>
                <c:pt idx="7268">
                  <c:v>9.2180457670000031</c:v>
                </c:pt>
                <c:pt idx="7269">
                  <c:v>9.2180457670000031</c:v>
                </c:pt>
                <c:pt idx="7270">
                  <c:v>9.2180457670000031</c:v>
                </c:pt>
                <c:pt idx="7271">
                  <c:v>9.2180457670000031</c:v>
                </c:pt>
                <c:pt idx="7272">
                  <c:v>9.2180457670000031</c:v>
                </c:pt>
                <c:pt idx="7273">
                  <c:v>9.174102168000001</c:v>
                </c:pt>
                <c:pt idx="7274">
                  <c:v>9.174102168000001</c:v>
                </c:pt>
                <c:pt idx="7275">
                  <c:v>9.174102168000001</c:v>
                </c:pt>
                <c:pt idx="7276">
                  <c:v>9.174102168000001</c:v>
                </c:pt>
                <c:pt idx="7277">
                  <c:v>9.174102168000001</c:v>
                </c:pt>
                <c:pt idx="7278">
                  <c:v>9.174102168000001</c:v>
                </c:pt>
                <c:pt idx="7279">
                  <c:v>9.174102168000001</c:v>
                </c:pt>
                <c:pt idx="7280">
                  <c:v>9.174102168000001</c:v>
                </c:pt>
                <c:pt idx="7281">
                  <c:v>9.174102168000001</c:v>
                </c:pt>
                <c:pt idx="7282">
                  <c:v>9.174102168000001</c:v>
                </c:pt>
                <c:pt idx="7283">
                  <c:v>9.174102168000001</c:v>
                </c:pt>
                <c:pt idx="7284">
                  <c:v>9.174102168000001</c:v>
                </c:pt>
                <c:pt idx="7285">
                  <c:v>9.174102168000001</c:v>
                </c:pt>
                <c:pt idx="7286">
                  <c:v>9.174102168000001</c:v>
                </c:pt>
                <c:pt idx="7287">
                  <c:v>9.174102168000001</c:v>
                </c:pt>
                <c:pt idx="7288">
                  <c:v>9.174102168000001</c:v>
                </c:pt>
                <c:pt idx="7289">
                  <c:v>9.174102168000001</c:v>
                </c:pt>
                <c:pt idx="7290">
                  <c:v>9.174102168000001</c:v>
                </c:pt>
                <c:pt idx="7291">
                  <c:v>9.174102168000001</c:v>
                </c:pt>
                <c:pt idx="7292">
                  <c:v>9.174102168000001</c:v>
                </c:pt>
                <c:pt idx="7293">
                  <c:v>9.174102168000001</c:v>
                </c:pt>
                <c:pt idx="7294">
                  <c:v>9.174102168000001</c:v>
                </c:pt>
                <c:pt idx="7295">
                  <c:v>9.174102168000001</c:v>
                </c:pt>
                <c:pt idx="7296">
                  <c:v>9.174102168000001</c:v>
                </c:pt>
                <c:pt idx="7297">
                  <c:v>9.174102168000001</c:v>
                </c:pt>
                <c:pt idx="7298">
                  <c:v>9.174102168000001</c:v>
                </c:pt>
                <c:pt idx="7299">
                  <c:v>9.174102168000001</c:v>
                </c:pt>
                <c:pt idx="7300">
                  <c:v>9.174102168000001</c:v>
                </c:pt>
                <c:pt idx="7301">
                  <c:v>9.174102168000001</c:v>
                </c:pt>
                <c:pt idx="7302">
                  <c:v>9.174102168000001</c:v>
                </c:pt>
                <c:pt idx="7303">
                  <c:v>9.174102168000001</c:v>
                </c:pt>
                <c:pt idx="7304">
                  <c:v>9.174102168000001</c:v>
                </c:pt>
                <c:pt idx="7305">
                  <c:v>9.174102168000001</c:v>
                </c:pt>
                <c:pt idx="7306">
                  <c:v>9.174102168000001</c:v>
                </c:pt>
                <c:pt idx="7307">
                  <c:v>9.174102168000001</c:v>
                </c:pt>
                <c:pt idx="7308">
                  <c:v>9.174102168000001</c:v>
                </c:pt>
                <c:pt idx="7309">
                  <c:v>9.174102168000001</c:v>
                </c:pt>
                <c:pt idx="7310">
                  <c:v>9.174102168000001</c:v>
                </c:pt>
                <c:pt idx="7311">
                  <c:v>9.174102168000001</c:v>
                </c:pt>
                <c:pt idx="7312">
                  <c:v>9.174102168000001</c:v>
                </c:pt>
                <c:pt idx="7313">
                  <c:v>9.174102168000001</c:v>
                </c:pt>
                <c:pt idx="7314">
                  <c:v>9.174102168000001</c:v>
                </c:pt>
                <c:pt idx="7315">
                  <c:v>9.174102168000001</c:v>
                </c:pt>
                <c:pt idx="7316">
                  <c:v>9.174102168000001</c:v>
                </c:pt>
                <c:pt idx="7317">
                  <c:v>9.174102168000001</c:v>
                </c:pt>
                <c:pt idx="7318">
                  <c:v>9.174102168000001</c:v>
                </c:pt>
                <c:pt idx="7319">
                  <c:v>9.174102168000001</c:v>
                </c:pt>
                <c:pt idx="7320">
                  <c:v>9.174102168000001</c:v>
                </c:pt>
                <c:pt idx="7321">
                  <c:v>9.174102168000001</c:v>
                </c:pt>
                <c:pt idx="7322">
                  <c:v>9.174102168000001</c:v>
                </c:pt>
                <c:pt idx="7323">
                  <c:v>9.174102168000001</c:v>
                </c:pt>
                <c:pt idx="7324">
                  <c:v>9.174102168000001</c:v>
                </c:pt>
                <c:pt idx="7325">
                  <c:v>9.174102168000001</c:v>
                </c:pt>
                <c:pt idx="7326">
                  <c:v>9.174102168000001</c:v>
                </c:pt>
                <c:pt idx="7327">
                  <c:v>9.174102168000001</c:v>
                </c:pt>
                <c:pt idx="7328">
                  <c:v>9.174102168000001</c:v>
                </c:pt>
                <c:pt idx="7329">
                  <c:v>9.174102168000001</c:v>
                </c:pt>
                <c:pt idx="7330">
                  <c:v>9.174102168000001</c:v>
                </c:pt>
                <c:pt idx="7331">
                  <c:v>9.174102168000001</c:v>
                </c:pt>
                <c:pt idx="7332">
                  <c:v>9.174102168000001</c:v>
                </c:pt>
                <c:pt idx="7333">
                  <c:v>9.174102168000001</c:v>
                </c:pt>
                <c:pt idx="7334">
                  <c:v>9.174102168000001</c:v>
                </c:pt>
                <c:pt idx="7335">
                  <c:v>9.174102168000001</c:v>
                </c:pt>
                <c:pt idx="7336">
                  <c:v>9.174102168000001</c:v>
                </c:pt>
                <c:pt idx="7337">
                  <c:v>9.174102168000001</c:v>
                </c:pt>
                <c:pt idx="7338">
                  <c:v>9.174102168000001</c:v>
                </c:pt>
                <c:pt idx="7339">
                  <c:v>9.174102168000001</c:v>
                </c:pt>
                <c:pt idx="7340">
                  <c:v>9.174102168000001</c:v>
                </c:pt>
                <c:pt idx="7341">
                  <c:v>9.174102168000001</c:v>
                </c:pt>
                <c:pt idx="7342">
                  <c:v>9.174102168000001</c:v>
                </c:pt>
                <c:pt idx="7343">
                  <c:v>9.174102168000001</c:v>
                </c:pt>
                <c:pt idx="7344">
                  <c:v>9.174102168000001</c:v>
                </c:pt>
                <c:pt idx="7345">
                  <c:v>9.174102168000001</c:v>
                </c:pt>
                <c:pt idx="7346">
                  <c:v>9.174102168000001</c:v>
                </c:pt>
                <c:pt idx="7347">
                  <c:v>9.174102168000001</c:v>
                </c:pt>
                <c:pt idx="7348">
                  <c:v>9.1307664209999988</c:v>
                </c:pt>
                <c:pt idx="7349">
                  <c:v>9.1307664209999988</c:v>
                </c:pt>
                <c:pt idx="7350">
                  <c:v>9.1307664209999988</c:v>
                </c:pt>
                <c:pt idx="7351">
                  <c:v>9.1307664209999988</c:v>
                </c:pt>
                <c:pt idx="7352">
                  <c:v>9.0880300000000034</c:v>
                </c:pt>
                <c:pt idx="7353">
                  <c:v>9.0880300000000034</c:v>
                </c:pt>
                <c:pt idx="7354">
                  <c:v>9.0880300000000034</c:v>
                </c:pt>
                <c:pt idx="7355">
                  <c:v>9.0880300000000034</c:v>
                </c:pt>
                <c:pt idx="7356">
                  <c:v>9.0880300000000034</c:v>
                </c:pt>
                <c:pt idx="7357">
                  <c:v>9.0458843790000039</c:v>
                </c:pt>
                <c:pt idx="7358">
                  <c:v>9.0458843790000039</c:v>
                </c:pt>
                <c:pt idx="7359">
                  <c:v>9.0043210320000036</c:v>
                </c:pt>
                <c:pt idx="7360">
                  <c:v>9.0043210320000036</c:v>
                </c:pt>
                <c:pt idx="7361">
                  <c:v>9.0043210320000036</c:v>
                </c:pt>
                <c:pt idx="7362">
                  <c:v>9.0043210320000036</c:v>
                </c:pt>
                <c:pt idx="7363">
                  <c:v>9.0043210320000036</c:v>
                </c:pt>
                <c:pt idx="7364">
                  <c:v>9.0043210320000036</c:v>
                </c:pt>
                <c:pt idx="7365">
                  <c:v>9.0043210320000036</c:v>
                </c:pt>
                <c:pt idx="7366">
                  <c:v>9.0043210320000036</c:v>
                </c:pt>
                <c:pt idx="7367">
                  <c:v>8.9633314330000005</c:v>
                </c:pt>
                <c:pt idx="7368">
                  <c:v>8.9633314330000005</c:v>
                </c:pt>
                <c:pt idx="7369">
                  <c:v>8.9633314330000005</c:v>
                </c:pt>
                <c:pt idx="7370">
                  <c:v>8.9633314330000005</c:v>
                </c:pt>
                <c:pt idx="7371">
                  <c:v>8.9633314330000005</c:v>
                </c:pt>
                <c:pt idx="7372">
                  <c:v>8.9633314330000005</c:v>
                </c:pt>
                <c:pt idx="7373">
                  <c:v>8.9633314330000005</c:v>
                </c:pt>
                <c:pt idx="7374">
                  <c:v>8.9633314330000005</c:v>
                </c:pt>
                <c:pt idx="7375">
                  <c:v>8.9633314330000005</c:v>
                </c:pt>
                <c:pt idx="7376">
                  <c:v>8.9633314330000005</c:v>
                </c:pt>
                <c:pt idx="7377">
                  <c:v>8.9633314330000005</c:v>
                </c:pt>
                <c:pt idx="7378">
                  <c:v>8.9633314330000005</c:v>
                </c:pt>
                <c:pt idx="7379">
                  <c:v>8.9633314330000005</c:v>
                </c:pt>
                <c:pt idx="7380">
                  <c:v>8.9633314330000005</c:v>
                </c:pt>
                <c:pt idx="7381">
                  <c:v>8.9633314330000005</c:v>
                </c:pt>
                <c:pt idx="7382">
                  <c:v>8.9633314330000005</c:v>
                </c:pt>
                <c:pt idx="7383">
                  <c:v>8.9633314330000005</c:v>
                </c:pt>
                <c:pt idx="7384">
                  <c:v>8.9633314330000005</c:v>
                </c:pt>
                <c:pt idx="7385">
                  <c:v>8.9633314330000005</c:v>
                </c:pt>
                <c:pt idx="7386">
                  <c:v>8.9633314330000005</c:v>
                </c:pt>
                <c:pt idx="7387">
                  <c:v>8.9633314330000005</c:v>
                </c:pt>
                <c:pt idx="7388">
                  <c:v>8.9633314330000005</c:v>
                </c:pt>
                <c:pt idx="7389">
                  <c:v>8.9633314330000005</c:v>
                </c:pt>
                <c:pt idx="7390">
                  <c:v>8.9633314330000005</c:v>
                </c:pt>
                <c:pt idx="7391">
                  <c:v>8.9633314330000005</c:v>
                </c:pt>
                <c:pt idx="7392">
                  <c:v>8.9633314330000005</c:v>
                </c:pt>
                <c:pt idx="7393">
                  <c:v>8.9633314330000005</c:v>
                </c:pt>
                <c:pt idx="7394">
                  <c:v>8.9633314330000005</c:v>
                </c:pt>
                <c:pt idx="7395">
                  <c:v>8.9633314330000005</c:v>
                </c:pt>
                <c:pt idx="7396">
                  <c:v>8.9633314330000005</c:v>
                </c:pt>
                <c:pt idx="7397">
                  <c:v>8.9633314330000005</c:v>
                </c:pt>
                <c:pt idx="7398">
                  <c:v>8.9633314330000005</c:v>
                </c:pt>
                <c:pt idx="7399">
                  <c:v>8.9633314330000005</c:v>
                </c:pt>
                <c:pt idx="7400">
                  <c:v>8.9633314330000005</c:v>
                </c:pt>
                <c:pt idx="7401">
                  <c:v>8.9633314330000005</c:v>
                </c:pt>
                <c:pt idx="7402">
                  <c:v>8.9633314330000005</c:v>
                </c:pt>
                <c:pt idx="7403">
                  <c:v>8.9633314330000005</c:v>
                </c:pt>
                <c:pt idx="7404">
                  <c:v>8.9633314330000005</c:v>
                </c:pt>
                <c:pt idx="7405">
                  <c:v>8.9633314330000005</c:v>
                </c:pt>
                <c:pt idx="7406">
                  <c:v>8.9633314330000005</c:v>
                </c:pt>
                <c:pt idx="7407">
                  <c:v>8.9633314330000005</c:v>
                </c:pt>
                <c:pt idx="7408">
                  <c:v>8.9633314330000005</c:v>
                </c:pt>
                <c:pt idx="7409">
                  <c:v>8.9633314330000005</c:v>
                </c:pt>
                <c:pt idx="7410">
                  <c:v>8.9633314330000005</c:v>
                </c:pt>
                <c:pt idx="7411">
                  <c:v>8.9633314330000005</c:v>
                </c:pt>
                <c:pt idx="7412">
                  <c:v>8.9633314330000005</c:v>
                </c:pt>
                <c:pt idx="7413">
                  <c:v>8.9633314330000005</c:v>
                </c:pt>
                <c:pt idx="7414">
                  <c:v>8.9633314330000005</c:v>
                </c:pt>
                <c:pt idx="7415">
                  <c:v>8.9633314330000005</c:v>
                </c:pt>
                <c:pt idx="7416">
                  <c:v>8.9633314330000005</c:v>
                </c:pt>
                <c:pt idx="7417">
                  <c:v>8.9633314330000005</c:v>
                </c:pt>
                <c:pt idx="7418">
                  <c:v>8.9633314330000005</c:v>
                </c:pt>
                <c:pt idx="7419">
                  <c:v>8.9633314330000005</c:v>
                </c:pt>
                <c:pt idx="7420">
                  <c:v>8.9633314330000005</c:v>
                </c:pt>
                <c:pt idx="7421">
                  <c:v>8.9633314330000005</c:v>
                </c:pt>
                <c:pt idx="7422">
                  <c:v>8.9633314330000005</c:v>
                </c:pt>
                <c:pt idx="7423">
                  <c:v>8.9633314330000005</c:v>
                </c:pt>
                <c:pt idx="7424">
                  <c:v>8.9633314330000005</c:v>
                </c:pt>
                <c:pt idx="7425">
                  <c:v>8.9633314330000005</c:v>
                </c:pt>
                <c:pt idx="7426">
                  <c:v>8.9633314330000005</c:v>
                </c:pt>
                <c:pt idx="7427">
                  <c:v>8.9633314330000005</c:v>
                </c:pt>
                <c:pt idx="7428">
                  <c:v>8.9633314330000005</c:v>
                </c:pt>
                <c:pt idx="7429">
                  <c:v>8.9633314330000005</c:v>
                </c:pt>
                <c:pt idx="7430">
                  <c:v>8.9633314330000005</c:v>
                </c:pt>
                <c:pt idx="7431">
                  <c:v>8.9633314330000005</c:v>
                </c:pt>
                <c:pt idx="7432">
                  <c:v>8.9633314330000005</c:v>
                </c:pt>
                <c:pt idx="7433">
                  <c:v>8.9633314330000005</c:v>
                </c:pt>
                <c:pt idx="7434">
                  <c:v>8.9633314330000005</c:v>
                </c:pt>
                <c:pt idx="7435">
                  <c:v>8.9633314330000005</c:v>
                </c:pt>
                <c:pt idx="7436">
                  <c:v>8.9633314330000005</c:v>
                </c:pt>
                <c:pt idx="7437">
                  <c:v>8.9633314330000005</c:v>
                </c:pt>
                <c:pt idx="7438">
                  <c:v>8.9633314330000005</c:v>
                </c:pt>
                <c:pt idx="7439">
                  <c:v>8.9633314330000005</c:v>
                </c:pt>
                <c:pt idx="7440">
                  <c:v>8.9229070559999997</c:v>
                </c:pt>
                <c:pt idx="7441">
                  <c:v>8.9229070559999997</c:v>
                </c:pt>
                <c:pt idx="7442">
                  <c:v>8.9229070559999997</c:v>
                </c:pt>
                <c:pt idx="7443">
                  <c:v>8.883039375000001</c:v>
                </c:pt>
                <c:pt idx="7444">
                  <c:v>8.883039375000001</c:v>
                </c:pt>
                <c:pt idx="7445">
                  <c:v>8.8437198640000023</c:v>
                </c:pt>
                <c:pt idx="7446">
                  <c:v>8.8437198640000023</c:v>
                </c:pt>
                <c:pt idx="7447">
                  <c:v>8.8437198640000023</c:v>
                </c:pt>
                <c:pt idx="7448">
                  <c:v>8.8049399970000035</c:v>
                </c:pt>
                <c:pt idx="7449">
                  <c:v>8.8049399970000035</c:v>
                </c:pt>
                <c:pt idx="7450">
                  <c:v>8.8049399970000035</c:v>
                </c:pt>
                <c:pt idx="7451">
                  <c:v>8.8049399970000035</c:v>
                </c:pt>
                <c:pt idx="7452">
                  <c:v>8.8049399970000035</c:v>
                </c:pt>
                <c:pt idx="7453">
                  <c:v>8.8049399970000035</c:v>
                </c:pt>
                <c:pt idx="7454">
                  <c:v>8.766691247999999</c:v>
                </c:pt>
                <c:pt idx="7455">
                  <c:v>8.766691247999999</c:v>
                </c:pt>
                <c:pt idx="7456">
                  <c:v>8.766691247999999</c:v>
                </c:pt>
                <c:pt idx="7457">
                  <c:v>8.766691247999999</c:v>
                </c:pt>
                <c:pt idx="7458">
                  <c:v>8.766691247999999</c:v>
                </c:pt>
                <c:pt idx="7459">
                  <c:v>8.766691247999999</c:v>
                </c:pt>
                <c:pt idx="7460">
                  <c:v>8.766691247999999</c:v>
                </c:pt>
                <c:pt idx="7461">
                  <c:v>8.7289650910000027</c:v>
                </c:pt>
                <c:pt idx="7462">
                  <c:v>8.7289650910000027</c:v>
                </c:pt>
                <c:pt idx="7463">
                  <c:v>8.7289650910000027</c:v>
                </c:pt>
                <c:pt idx="7464">
                  <c:v>8.7289650910000027</c:v>
                </c:pt>
                <c:pt idx="7465">
                  <c:v>8.7289650910000027</c:v>
                </c:pt>
                <c:pt idx="7466">
                  <c:v>8.7289650910000027</c:v>
                </c:pt>
                <c:pt idx="7467">
                  <c:v>8.7289650910000027</c:v>
                </c:pt>
                <c:pt idx="7468">
                  <c:v>8.7289650910000027</c:v>
                </c:pt>
                <c:pt idx="7469">
                  <c:v>8.7289650910000027</c:v>
                </c:pt>
                <c:pt idx="7470">
                  <c:v>8.7289650910000027</c:v>
                </c:pt>
                <c:pt idx="7471">
                  <c:v>8.7289650910000027</c:v>
                </c:pt>
                <c:pt idx="7472">
                  <c:v>8.7289650910000027</c:v>
                </c:pt>
                <c:pt idx="7473">
                  <c:v>8.7289650910000027</c:v>
                </c:pt>
                <c:pt idx="7474">
                  <c:v>8.7289650910000027</c:v>
                </c:pt>
                <c:pt idx="7475">
                  <c:v>8.7289650910000027</c:v>
                </c:pt>
                <c:pt idx="7476">
                  <c:v>8.7289650910000027</c:v>
                </c:pt>
                <c:pt idx="7477">
                  <c:v>8.7289650910000027</c:v>
                </c:pt>
                <c:pt idx="7478">
                  <c:v>8.7289650910000027</c:v>
                </c:pt>
                <c:pt idx="7479">
                  <c:v>8.7289650910000027</c:v>
                </c:pt>
                <c:pt idx="7480">
                  <c:v>8.7289650910000027</c:v>
                </c:pt>
                <c:pt idx="7481">
                  <c:v>8.7289650910000027</c:v>
                </c:pt>
                <c:pt idx="7482">
                  <c:v>8.7289650910000027</c:v>
                </c:pt>
                <c:pt idx="7483">
                  <c:v>8.7289650910000027</c:v>
                </c:pt>
                <c:pt idx="7484">
                  <c:v>8.7289650910000027</c:v>
                </c:pt>
                <c:pt idx="7485">
                  <c:v>8.7289650910000027</c:v>
                </c:pt>
                <c:pt idx="7486">
                  <c:v>8.7289650910000027</c:v>
                </c:pt>
                <c:pt idx="7487">
                  <c:v>8.7289650910000027</c:v>
                </c:pt>
                <c:pt idx="7488">
                  <c:v>8.7289650910000027</c:v>
                </c:pt>
                <c:pt idx="7489">
                  <c:v>8.7289650910000027</c:v>
                </c:pt>
                <c:pt idx="7490">
                  <c:v>8.7289650910000027</c:v>
                </c:pt>
                <c:pt idx="7491">
                  <c:v>8.7289650910000027</c:v>
                </c:pt>
                <c:pt idx="7492">
                  <c:v>8.7289650910000027</c:v>
                </c:pt>
                <c:pt idx="7493">
                  <c:v>8.7289650910000027</c:v>
                </c:pt>
                <c:pt idx="7494">
                  <c:v>8.7289650910000027</c:v>
                </c:pt>
                <c:pt idx="7495">
                  <c:v>8.7289650910000027</c:v>
                </c:pt>
                <c:pt idx="7496">
                  <c:v>8.7289650910000027</c:v>
                </c:pt>
                <c:pt idx="7497">
                  <c:v>8.7289650910000027</c:v>
                </c:pt>
                <c:pt idx="7498">
                  <c:v>8.7289650910000027</c:v>
                </c:pt>
                <c:pt idx="7499">
                  <c:v>8.7289650910000027</c:v>
                </c:pt>
                <c:pt idx="7500">
                  <c:v>8.7289650910000027</c:v>
                </c:pt>
                <c:pt idx="7501">
                  <c:v>8.7289650910000027</c:v>
                </c:pt>
                <c:pt idx="7502">
                  <c:v>8.7289650910000027</c:v>
                </c:pt>
                <c:pt idx="7503">
                  <c:v>8.7289650910000027</c:v>
                </c:pt>
                <c:pt idx="7504">
                  <c:v>8.7289650910000027</c:v>
                </c:pt>
                <c:pt idx="7505">
                  <c:v>8.7289650910000027</c:v>
                </c:pt>
                <c:pt idx="7506">
                  <c:v>8.7289650910000027</c:v>
                </c:pt>
                <c:pt idx="7507">
                  <c:v>8.7289650910000027</c:v>
                </c:pt>
                <c:pt idx="7508">
                  <c:v>8.7289650910000027</c:v>
                </c:pt>
                <c:pt idx="7509">
                  <c:v>8.7289650910000027</c:v>
                </c:pt>
                <c:pt idx="7510">
                  <c:v>8.7289650910000027</c:v>
                </c:pt>
                <c:pt idx="7511">
                  <c:v>8.7289650910000027</c:v>
                </c:pt>
                <c:pt idx="7512">
                  <c:v>8.7289650910000027</c:v>
                </c:pt>
                <c:pt idx="7513">
                  <c:v>8.7289650910000027</c:v>
                </c:pt>
                <c:pt idx="7514">
                  <c:v>8.7289650910000027</c:v>
                </c:pt>
                <c:pt idx="7515">
                  <c:v>8.7289650910000027</c:v>
                </c:pt>
                <c:pt idx="7516">
                  <c:v>8.7289650910000027</c:v>
                </c:pt>
                <c:pt idx="7517">
                  <c:v>8.7289650910000027</c:v>
                </c:pt>
                <c:pt idx="7518">
                  <c:v>8.7289650910000027</c:v>
                </c:pt>
                <c:pt idx="7519">
                  <c:v>8.7289650910000027</c:v>
                </c:pt>
                <c:pt idx="7520">
                  <c:v>8.7289650910000027</c:v>
                </c:pt>
                <c:pt idx="7521">
                  <c:v>8.7289650910000027</c:v>
                </c:pt>
                <c:pt idx="7522">
                  <c:v>8.7289650910000027</c:v>
                </c:pt>
                <c:pt idx="7523">
                  <c:v>8.7289650910000027</c:v>
                </c:pt>
                <c:pt idx="7524">
                  <c:v>8.6917530000000021</c:v>
                </c:pt>
                <c:pt idx="7525">
                  <c:v>8.6917530000000021</c:v>
                </c:pt>
                <c:pt idx="7526">
                  <c:v>8.6550464490000039</c:v>
                </c:pt>
                <c:pt idx="7527">
                  <c:v>8.6550464490000039</c:v>
                </c:pt>
                <c:pt idx="7528">
                  <c:v>8.6550464490000039</c:v>
                </c:pt>
                <c:pt idx="7529">
                  <c:v>8.6550464490000039</c:v>
                </c:pt>
                <c:pt idx="7530">
                  <c:v>8.6550464490000039</c:v>
                </c:pt>
                <c:pt idx="7531">
                  <c:v>8.6550464490000039</c:v>
                </c:pt>
                <c:pt idx="7532">
                  <c:v>8.6550464490000039</c:v>
                </c:pt>
                <c:pt idx="7533">
                  <c:v>8.6550464490000039</c:v>
                </c:pt>
                <c:pt idx="7534">
                  <c:v>8.6188369120000026</c:v>
                </c:pt>
                <c:pt idx="7535">
                  <c:v>8.5831158629999997</c:v>
                </c:pt>
                <c:pt idx="7536">
                  <c:v>8.5831158629999997</c:v>
                </c:pt>
                <c:pt idx="7537">
                  <c:v>8.5831158629999997</c:v>
                </c:pt>
                <c:pt idx="7538">
                  <c:v>8.5831158629999997</c:v>
                </c:pt>
                <c:pt idx="7539">
                  <c:v>8.5831158629999997</c:v>
                </c:pt>
                <c:pt idx="7540">
                  <c:v>8.5478747760000022</c:v>
                </c:pt>
                <c:pt idx="7541">
                  <c:v>8.5478747760000022</c:v>
                </c:pt>
                <c:pt idx="7542">
                  <c:v>8.5478747760000022</c:v>
                </c:pt>
                <c:pt idx="7543">
                  <c:v>8.5478747760000022</c:v>
                </c:pt>
                <c:pt idx="7544">
                  <c:v>8.5478747760000022</c:v>
                </c:pt>
                <c:pt idx="7545">
                  <c:v>8.5478747760000022</c:v>
                </c:pt>
                <c:pt idx="7546">
                  <c:v>8.5478747760000022</c:v>
                </c:pt>
                <c:pt idx="7547">
                  <c:v>8.5478747760000022</c:v>
                </c:pt>
                <c:pt idx="7548">
                  <c:v>8.5478747760000022</c:v>
                </c:pt>
                <c:pt idx="7549">
                  <c:v>8.5478747760000022</c:v>
                </c:pt>
                <c:pt idx="7550">
                  <c:v>8.5478747760000022</c:v>
                </c:pt>
                <c:pt idx="7551">
                  <c:v>8.5478747760000022</c:v>
                </c:pt>
                <c:pt idx="7552">
                  <c:v>8.5478747760000022</c:v>
                </c:pt>
                <c:pt idx="7553">
                  <c:v>8.5478747760000022</c:v>
                </c:pt>
                <c:pt idx="7554">
                  <c:v>8.5478747760000022</c:v>
                </c:pt>
                <c:pt idx="7555">
                  <c:v>8.5478747760000022</c:v>
                </c:pt>
                <c:pt idx="7556">
                  <c:v>8.5478747760000022</c:v>
                </c:pt>
                <c:pt idx="7557">
                  <c:v>8.5478747760000022</c:v>
                </c:pt>
                <c:pt idx="7558">
                  <c:v>8.5478747760000022</c:v>
                </c:pt>
                <c:pt idx="7559">
                  <c:v>8.5478747760000022</c:v>
                </c:pt>
                <c:pt idx="7560">
                  <c:v>8.5478747760000022</c:v>
                </c:pt>
                <c:pt idx="7561">
                  <c:v>8.5478747760000022</c:v>
                </c:pt>
                <c:pt idx="7562">
                  <c:v>8.5478747760000022</c:v>
                </c:pt>
                <c:pt idx="7563">
                  <c:v>8.5478747760000022</c:v>
                </c:pt>
                <c:pt idx="7564">
                  <c:v>8.5478747760000022</c:v>
                </c:pt>
                <c:pt idx="7565">
                  <c:v>8.5478747760000022</c:v>
                </c:pt>
                <c:pt idx="7566">
                  <c:v>8.5478747760000022</c:v>
                </c:pt>
                <c:pt idx="7567">
                  <c:v>8.5478747760000022</c:v>
                </c:pt>
                <c:pt idx="7568">
                  <c:v>8.5478747760000022</c:v>
                </c:pt>
                <c:pt idx="7569">
                  <c:v>8.5478747760000022</c:v>
                </c:pt>
                <c:pt idx="7570">
                  <c:v>8.5478747760000022</c:v>
                </c:pt>
                <c:pt idx="7571">
                  <c:v>8.5478747760000022</c:v>
                </c:pt>
                <c:pt idx="7572">
                  <c:v>8.5478747760000022</c:v>
                </c:pt>
                <c:pt idx="7573">
                  <c:v>8.5478747760000022</c:v>
                </c:pt>
                <c:pt idx="7574">
                  <c:v>8.5478747760000022</c:v>
                </c:pt>
                <c:pt idx="7575">
                  <c:v>8.5478747760000022</c:v>
                </c:pt>
                <c:pt idx="7576">
                  <c:v>8.5478747760000022</c:v>
                </c:pt>
                <c:pt idx="7577">
                  <c:v>8.5478747760000022</c:v>
                </c:pt>
                <c:pt idx="7578">
                  <c:v>8.5478747760000022</c:v>
                </c:pt>
                <c:pt idx="7579">
                  <c:v>8.5478747760000022</c:v>
                </c:pt>
                <c:pt idx="7580">
                  <c:v>8.5478747760000022</c:v>
                </c:pt>
                <c:pt idx="7581">
                  <c:v>8.5478747760000022</c:v>
                </c:pt>
                <c:pt idx="7582">
                  <c:v>8.5478747760000022</c:v>
                </c:pt>
                <c:pt idx="7583">
                  <c:v>8.5478747760000022</c:v>
                </c:pt>
                <c:pt idx="7584">
                  <c:v>8.5478747760000022</c:v>
                </c:pt>
                <c:pt idx="7585">
                  <c:v>8.5478747760000022</c:v>
                </c:pt>
                <c:pt idx="7586">
                  <c:v>8.5478747760000022</c:v>
                </c:pt>
                <c:pt idx="7587">
                  <c:v>8.5478747760000022</c:v>
                </c:pt>
                <c:pt idx="7588">
                  <c:v>8.5478747760000022</c:v>
                </c:pt>
                <c:pt idx="7589">
                  <c:v>8.5478747760000022</c:v>
                </c:pt>
                <c:pt idx="7590">
                  <c:v>8.5478747760000022</c:v>
                </c:pt>
                <c:pt idx="7591">
                  <c:v>8.5131051249999992</c:v>
                </c:pt>
                <c:pt idx="7592">
                  <c:v>8.4787983840000045</c:v>
                </c:pt>
                <c:pt idx="7593">
                  <c:v>8.4787983840000045</c:v>
                </c:pt>
                <c:pt idx="7594">
                  <c:v>8.4787983840000045</c:v>
                </c:pt>
                <c:pt idx="7595">
                  <c:v>8.4787983840000045</c:v>
                </c:pt>
                <c:pt idx="7596">
                  <c:v>8.4787983840000045</c:v>
                </c:pt>
                <c:pt idx="7597">
                  <c:v>8.4787983840000045</c:v>
                </c:pt>
                <c:pt idx="7598">
                  <c:v>8.4787983840000045</c:v>
                </c:pt>
                <c:pt idx="7599">
                  <c:v>8.4787983840000045</c:v>
                </c:pt>
                <c:pt idx="7600">
                  <c:v>8.4787983840000045</c:v>
                </c:pt>
                <c:pt idx="7601">
                  <c:v>8.4787983840000045</c:v>
                </c:pt>
                <c:pt idx="7602">
                  <c:v>8.4787983840000045</c:v>
                </c:pt>
                <c:pt idx="7603">
                  <c:v>8.4787983840000045</c:v>
                </c:pt>
                <c:pt idx="7604">
                  <c:v>8.4787983840000045</c:v>
                </c:pt>
                <c:pt idx="7605">
                  <c:v>8.4449460270000021</c:v>
                </c:pt>
                <c:pt idx="7606">
                  <c:v>8.4449460270000021</c:v>
                </c:pt>
                <c:pt idx="7607">
                  <c:v>8.4449460270000021</c:v>
                </c:pt>
                <c:pt idx="7608">
                  <c:v>8.4449460270000021</c:v>
                </c:pt>
                <c:pt idx="7609">
                  <c:v>8.4449460270000021</c:v>
                </c:pt>
                <c:pt idx="7610">
                  <c:v>8.4449460270000021</c:v>
                </c:pt>
                <c:pt idx="7611">
                  <c:v>8.4449460270000021</c:v>
                </c:pt>
                <c:pt idx="7612">
                  <c:v>8.4115395280000005</c:v>
                </c:pt>
                <c:pt idx="7613">
                  <c:v>8.4115395280000005</c:v>
                </c:pt>
                <c:pt idx="7614">
                  <c:v>8.4115395280000005</c:v>
                </c:pt>
                <c:pt idx="7615">
                  <c:v>8.4115395280000005</c:v>
                </c:pt>
                <c:pt idx="7616">
                  <c:v>8.4115395280000005</c:v>
                </c:pt>
                <c:pt idx="7617">
                  <c:v>8.4115395280000005</c:v>
                </c:pt>
                <c:pt idx="7618">
                  <c:v>8.4115395280000005</c:v>
                </c:pt>
                <c:pt idx="7619">
                  <c:v>8.3785703610000013</c:v>
                </c:pt>
                <c:pt idx="7620">
                  <c:v>8.3785703610000013</c:v>
                </c:pt>
                <c:pt idx="7621">
                  <c:v>8.3460300000000025</c:v>
                </c:pt>
                <c:pt idx="7622">
                  <c:v>8.3460300000000025</c:v>
                </c:pt>
                <c:pt idx="7623">
                  <c:v>8.3460300000000025</c:v>
                </c:pt>
                <c:pt idx="7624">
                  <c:v>8.3460300000000025</c:v>
                </c:pt>
                <c:pt idx="7625">
                  <c:v>8.3460300000000025</c:v>
                </c:pt>
                <c:pt idx="7626">
                  <c:v>8.3460300000000025</c:v>
                </c:pt>
                <c:pt idx="7627">
                  <c:v>8.3460300000000025</c:v>
                </c:pt>
                <c:pt idx="7628">
                  <c:v>8.3460300000000025</c:v>
                </c:pt>
                <c:pt idx="7629">
                  <c:v>8.3460300000000025</c:v>
                </c:pt>
                <c:pt idx="7630">
                  <c:v>8.3460300000000025</c:v>
                </c:pt>
                <c:pt idx="7631">
                  <c:v>8.3460300000000025</c:v>
                </c:pt>
                <c:pt idx="7632">
                  <c:v>8.3460300000000025</c:v>
                </c:pt>
                <c:pt idx="7633">
                  <c:v>8.3460300000000025</c:v>
                </c:pt>
                <c:pt idx="7634">
                  <c:v>8.3460300000000025</c:v>
                </c:pt>
                <c:pt idx="7635">
                  <c:v>8.3460300000000025</c:v>
                </c:pt>
                <c:pt idx="7636">
                  <c:v>8.3460300000000025</c:v>
                </c:pt>
                <c:pt idx="7637">
                  <c:v>8.3460300000000025</c:v>
                </c:pt>
                <c:pt idx="7638">
                  <c:v>8.3460300000000025</c:v>
                </c:pt>
                <c:pt idx="7639">
                  <c:v>8.3460300000000025</c:v>
                </c:pt>
                <c:pt idx="7640">
                  <c:v>8.3460300000000025</c:v>
                </c:pt>
                <c:pt idx="7641">
                  <c:v>8.3460300000000025</c:v>
                </c:pt>
                <c:pt idx="7642">
                  <c:v>8.3460300000000025</c:v>
                </c:pt>
                <c:pt idx="7643">
                  <c:v>8.3460300000000025</c:v>
                </c:pt>
                <c:pt idx="7644">
                  <c:v>8.3460300000000025</c:v>
                </c:pt>
                <c:pt idx="7645">
                  <c:v>8.3460300000000025</c:v>
                </c:pt>
                <c:pt idx="7646">
                  <c:v>8.3460300000000025</c:v>
                </c:pt>
                <c:pt idx="7647">
                  <c:v>8.3460300000000025</c:v>
                </c:pt>
                <c:pt idx="7648">
                  <c:v>8.3460300000000025</c:v>
                </c:pt>
                <c:pt idx="7649">
                  <c:v>8.3460300000000025</c:v>
                </c:pt>
                <c:pt idx="7650">
                  <c:v>8.3460300000000025</c:v>
                </c:pt>
                <c:pt idx="7651">
                  <c:v>8.3460300000000025</c:v>
                </c:pt>
                <c:pt idx="7652">
                  <c:v>8.3460300000000025</c:v>
                </c:pt>
                <c:pt idx="7653">
                  <c:v>8.3460300000000025</c:v>
                </c:pt>
                <c:pt idx="7654">
                  <c:v>8.3460300000000025</c:v>
                </c:pt>
                <c:pt idx="7655">
                  <c:v>8.3460300000000025</c:v>
                </c:pt>
                <c:pt idx="7656">
                  <c:v>8.3460300000000025</c:v>
                </c:pt>
                <c:pt idx="7657">
                  <c:v>8.3460300000000025</c:v>
                </c:pt>
                <c:pt idx="7658">
                  <c:v>8.3460300000000025</c:v>
                </c:pt>
                <c:pt idx="7659">
                  <c:v>8.3460300000000025</c:v>
                </c:pt>
                <c:pt idx="7660">
                  <c:v>8.3460300000000025</c:v>
                </c:pt>
                <c:pt idx="7661">
                  <c:v>8.3460300000000025</c:v>
                </c:pt>
                <c:pt idx="7662">
                  <c:v>8.3460300000000025</c:v>
                </c:pt>
                <c:pt idx="7663">
                  <c:v>8.3460300000000025</c:v>
                </c:pt>
                <c:pt idx="7664">
                  <c:v>8.3460300000000025</c:v>
                </c:pt>
                <c:pt idx="7665">
                  <c:v>8.3460300000000025</c:v>
                </c:pt>
                <c:pt idx="7666">
                  <c:v>8.3460300000000025</c:v>
                </c:pt>
                <c:pt idx="7667">
                  <c:v>8.3460300000000025</c:v>
                </c:pt>
                <c:pt idx="7668">
                  <c:v>8.3460300000000025</c:v>
                </c:pt>
                <c:pt idx="7669">
                  <c:v>8.3460300000000025</c:v>
                </c:pt>
                <c:pt idx="7670">
                  <c:v>8.3460300000000025</c:v>
                </c:pt>
                <c:pt idx="7671">
                  <c:v>8.3139099190000003</c:v>
                </c:pt>
                <c:pt idx="7672">
                  <c:v>8.3139099190000003</c:v>
                </c:pt>
                <c:pt idx="7673">
                  <c:v>8.3139099190000003</c:v>
                </c:pt>
                <c:pt idx="7674">
                  <c:v>8.3139099190000003</c:v>
                </c:pt>
                <c:pt idx="7675">
                  <c:v>8.2822015920000016</c:v>
                </c:pt>
                <c:pt idx="7676">
                  <c:v>8.2822015920000016</c:v>
                </c:pt>
                <c:pt idx="7677">
                  <c:v>8.2822015920000016</c:v>
                </c:pt>
                <c:pt idx="7678">
                  <c:v>8.2822015920000016</c:v>
                </c:pt>
                <c:pt idx="7679">
                  <c:v>8.2822015920000016</c:v>
                </c:pt>
                <c:pt idx="7680">
                  <c:v>8.2508964930000062</c:v>
                </c:pt>
                <c:pt idx="7681">
                  <c:v>8.2508964930000062</c:v>
                </c:pt>
                <c:pt idx="7682">
                  <c:v>8.2508964930000062</c:v>
                </c:pt>
                <c:pt idx="7683">
                  <c:v>8.2508964930000062</c:v>
                </c:pt>
                <c:pt idx="7684">
                  <c:v>8.2508964930000062</c:v>
                </c:pt>
                <c:pt idx="7685">
                  <c:v>8.2199860960000013</c:v>
                </c:pt>
                <c:pt idx="7686">
                  <c:v>8.2199860960000013</c:v>
                </c:pt>
                <c:pt idx="7687">
                  <c:v>8.2199860960000013</c:v>
                </c:pt>
                <c:pt idx="7688">
                  <c:v>8.2199860960000013</c:v>
                </c:pt>
                <c:pt idx="7689">
                  <c:v>8.2199860960000013</c:v>
                </c:pt>
                <c:pt idx="7690">
                  <c:v>8.2199860960000013</c:v>
                </c:pt>
                <c:pt idx="7691">
                  <c:v>8.2199860960000013</c:v>
                </c:pt>
                <c:pt idx="7692">
                  <c:v>8.2199860960000013</c:v>
                </c:pt>
                <c:pt idx="7693">
                  <c:v>8.2199860960000013</c:v>
                </c:pt>
                <c:pt idx="7694">
                  <c:v>8.1894618749999992</c:v>
                </c:pt>
                <c:pt idx="7695">
                  <c:v>8.1894618749999992</c:v>
                </c:pt>
                <c:pt idx="7696">
                  <c:v>8.1894618749999992</c:v>
                </c:pt>
                <c:pt idx="7697">
                  <c:v>8.1894618749999992</c:v>
                </c:pt>
                <c:pt idx="7698">
                  <c:v>8.1894618749999992</c:v>
                </c:pt>
                <c:pt idx="7699">
                  <c:v>8.1894618749999992</c:v>
                </c:pt>
                <c:pt idx="7700">
                  <c:v>8.1593153040000033</c:v>
                </c:pt>
                <c:pt idx="7701">
                  <c:v>8.1593153040000033</c:v>
                </c:pt>
                <c:pt idx="7702">
                  <c:v>8.1593153040000033</c:v>
                </c:pt>
                <c:pt idx="7703">
                  <c:v>8.1593153040000033</c:v>
                </c:pt>
                <c:pt idx="7704">
                  <c:v>8.1593153040000033</c:v>
                </c:pt>
                <c:pt idx="7705">
                  <c:v>8.1593153040000033</c:v>
                </c:pt>
                <c:pt idx="7706">
                  <c:v>8.1593153040000033</c:v>
                </c:pt>
                <c:pt idx="7707">
                  <c:v>8.1593153040000033</c:v>
                </c:pt>
                <c:pt idx="7708">
                  <c:v>8.1593153040000033</c:v>
                </c:pt>
                <c:pt idx="7709">
                  <c:v>8.1593153040000033</c:v>
                </c:pt>
                <c:pt idx="7710">
                  <c:v>8.1593153040000033</c:v>
                </c:pt>
                <c:pt idx="7711">
                  <c:v>8.1593153040000033</c:v>
                </c:pt>
                <c:pt idx="7712">
                  <c:v>8.1593153040000033</c:v>
                </c:pt>
                <c:pt idx="7713">
                  <c:v>8.1593153040000033</c:v>
                </c:pt>
                <c:pt idx="7714">
                  <c:v>8.1593153040000033</c:v>
                </c:pt>
                <c:pt idx="7715">
                  <c:v>8.1593153040000033</c:v>
                </c:pt>
                <c:pt idx="7716">
                  <c:v>8.1593153040000033</c:v>
                </c:pt>
                <c:pt idx="7717">
                  <c:v>8.1593153040000033</c:v>
                </c:pt>
                <c:pt idx="7718">
                  <c:v>8.1593153040000033</c:v>
                </c:pt>
                <c:pt idx="7719">
                  <c:v>8.1593153040000033</c:v>
                </c:pt>
                <c:pt idx="7720">
                  <c:v>8.1593153040000033</c:v>
                </c:pt>
                <c:pt idx="7721">
                  <c:v>8.1593153040000033</c:v>
                </c:pt>
                <c:pt idx="7722">
                  <c:v>8.1593153040000033</c:v>
                </c:pt>
                <c:pt idx="7723">
                  <c:v>8.1593153040000033</c:v>
                </c:pt>
                <c:pt idx="7724">
                  <c:v>8.1593153040000033</c:v>
                </c:pt>
                <c:pt idx="7725">
                  <c:v>8.1593153040000033</c:v>
                </c:pt>
                <c:pt idx="7726">
                  <c:v>8.1593153040000033</c:v>
                </c:pt>
                <c:pt idx="7727">
                  <c:v>8.1593153040000033</c:v>
                </c:pt>
                <c:pt idx="7728">
                  <c:v>8.1593153040000033</c:v>
                </c:pt>
                <c:pt idx="7729">
                  <c:v>8.1593153040000033</c:v>
                </c:pt>
                <c:pt idx="7730">
                  <c:v>8.1593153040000033</c:v>
                </c:pt>
                <c:pt idx="7731">
                  <c:v>8.1593153040000033</c:v>
                </c:pt>
                <c:pt idx="7732">
                  <c:v>8.1593153040000033</c:v>
                </c:pt>
                <c:pt idx="7733">
                  <c:v>8.1593153040000033</c:v>
                </c:pt>
                <c:pt idx="7734">
                  <c:v>8.1593153040000033</c:v>
                </c:pt>
                <c:pt idx="7735">
                  <c:v>8.1593153040000033</c:v>
                </c:pt>
                <c:pt idx="7736">
                  <c:v>8.1593153040000033</c:v>
                </c:pt>
                <c:pt idx="7737">
                  <c:v>8.1593153040000033</c:v>
                </c:pt>
                <c:pt idx="7738">
                  <c:v>8.1593153040000033</c:v>
                </c:pt>
                <c:pt idx="7739">
                  <c:v>8.1593153040000033</c:v>
                </c:pt>
                <c:pt idx="7740">
                  <c:v>8.1593153040000033</c:v>
                </c:pt>
                <c:pt idx="7741">
                  <c:v>8.1593153040000033</c:v>
                </c:pt>
                <c:pt idx="7742">
                  <c:v>8.1593153040000033</c:v>
                </c:pt>
                <c:pt idx="7743">
                  <c:v>8.1295378570000025</c:v>
                </c:pt>
                <c:pt idx="7744">
                  <c:v>8.1295378570000025</c:v>
                </c:pt>
                <c:pt idx="7745">
                  <c:v>8.1295378570000025</c:v>
                </c:pt>
                <c:pt idx="7746">
                  <c:v>8.1295378570000025</c:v>
                </c:pt>
                <c:pt idx="7747">
                  <c:v>8.1295378570000025</c:v>
                </c:pt>
                <c:pt idx="7748">
                  <c:v>8.1295378570000025</c:v>
                </c:pt>
                <c:pt idx="7749">
                  <c:v>8.1295378570000025</c:v>
                </c:pt>
                <c:pt idx="7750">
                  <c:v>8.1295378570000025</c:v>
                </c:pt>
                <c:pt idx="7751">
                  <c:v>8.1295378570000025</c:v>
                </c:pt>
                <c:pt idx="7752">
                  <c:v>8.1001210080000003</c:v>
                </c:pt>
                <c:pt idx="7753">
                  <c:v>8.1001210080000003</c:v>
                </c:pt>
                <c:pt idx="7754">
                  <c:v>8.1001210080000003</c:v>
                </c:pt>
                <c:pt idx="7755">
                  <c:v>8.1001210080000003</c:v>
                </c:pt>
                <c:pt idx="7756">
                  <c:v>8.1001210080000003</c:v>
                </c:pt>
                <c:pt idx="7757">
                  <c:v>8.1001210080000003</c:v>
                </c:pt>
                <c:pt idx="7758">
                  <c:v>8.1001210080000003</c:v>
                </c:pt>
                <c:pt idx="7759">
                  <c:v>8.1001210080000003</c:v>
                </c:pt>
                <c:pt idx="7760">
                  <c:v>8.1001210080000003</c:v>
                </c:pt>
                <c:pt idx="7761">
                  <c:v>8.1001210080000003</c:v>
                </c:pt>
                <c:pt idx="7762">
                  <c:v>8.0710562310000054</c:v>
                </c:pt>
                <c:pt idx="7763">
                  <c:v>8.0710562310000054</c:v>
                </c:pt>
                <c:pt idx="7764">
                  <c:v>8.0710562310000054</c:v>
                </c:pt>
                <c:pt idx="7765">
                  <c:v>8.0710562310000054</c:v>
                </c:pt>
                <c:pt idx="7766">
                  <c:v>8.0423350000000031</c:v>
                </c:pt>
                <c:pt idx="7767">
                  <c:v>8.0423350000000031</c:v>
                </c:pt>
                <c:pt idx="7768">
                  <c:v>8.0139487890000023</c:v>
                </c:pt>
                <c:pt idx="7769">
                  <c:v>8.0139487890000023</c:v>
                </c:pt>
                <c:pt idx="7770">
                  <c:v>8.0139487890000023</c:v>
                </c:pt>
                <c:pt idx="7771">
                  <c:v>8.0139487890000023</c:v>
                </c:pt>
                <c:pt idx="7772">
                  <c:v>8.0139487890000023</c:v>
                </c:pt>
                <c:pt idx="7773">
                  <c:v>8.0139487890000023</c:v>
                </c:pt>
                <c:pt idx="7774">
                  <c:v>8.0139487890000023</c:v>
                </c:pt>
                <c:pt idx="7775">
                  <c:v>8.0139487890000023</c:v>
                </c:pt>
                <c:pt idx="7776">
                  <c:v>8.0139487890000023</c:v>
                </c:pt>
                <c:pt idx="7777">
                  <c:v>8.0139487890000023</c:v>
                </c:pt>
                <c:pt idx="7778">
                  <c:v>8.0139487890000023</c:v>
                </c:pt>
                <c:pt idx="7779">
                  <c:v>8.0139487890000023</c:v>
                </c:pt>
                <c:pt idx="7780">
                  <c:v>8.0139487890000023</c:v>
                </c:pt>
                <c:pt idx="7781">
                  <c:v>8.0139487890000023</c:v>
                </c:pt>
                <c:pt idx="7782">
                  <c:v>8.0139487890000023</c:v>
                </c:pt>
                <c:pt idx="7783">
                  <c:v>8.0139487890000023</c:v>
                </c:pt>
                <c:pt idx="7784">
                  <c:v>8.0139487890000023</c:v>
                </c:pt>
                <c:pt idx="7785">
                  <c:v>8.0139487890000023</c:v>
                </c:pt>
                <c:pt idx="7786">
                  <c:v>8.0139487890000023</c:v>
                </c:pt>
                <c:pt idx="7787">
                  <c:v>8.0139487890000023</c:v>
                </c:pt>
                <c:pt idx="7788">
                  <c:v>8.0139487890000023</c:v>
                </c:pt>
                <c:pt idx="7789">
                  <c:v>8.0139487890000023</c:v>
                </c:pt>
                <c:pt idx="7790">
                  <c:v>8.0139487890000023</c:v>
                </c:pt>
                <c:pt idx="7791">
                  <c:v>8.0139487890000023</c:v>
                </c:pt>
                <c:pt idx="7792">
                  <c:v>8.0139487890000023</c:v>
                </c:pt>
                <c:pt idx="7793">
                  <c:v>8.0139487890000023</c:v>
                </c:pt>
                <c:pt idx="7794">
                  <c:v>8.0139487890000023</c:v>
                </c:pt>
                <c:pt idx="7795">
                  <c:v>8.0139487890000023</c:v>
                </c:pt>
                <c:pt idx="7796">
                  <c:v>8.0139487890000023</c:v>
                </c:pt>
                <c:pt idx="7797">
                  <c:v>8.0139487890000023</c:v>
                </c:pt>
                <c:pt idx="7798">
                  <c:v>8.0139487890000023</c:v>
                </c:pt>
                <c:pt idx="7799">
                  <c:v>8.0139487890000023</c:v>
                </c:pt>
                <c:pt idx="7800">
                  <c:v>8.0139487890000023</c:v>
                </c:pt>
                <c:pt idx="7801">
                  <c:v>8.0139487890000023</c:v>
                </c:pt>
                <c:pt idx="7802">
                  <c:v>8.0139487890000023</c:v>
                </c:pt>
                <c:pt idx="7803">
                  <c:v>8.0139487890000023</c:v>
                </c:pt>
                <c:pt idx="7804">
                  <c:v>8.0139487890000023</c:v>
                </c:pt>
                <c:pt idx="7805">
                  <c:v>8.0139487890000023</c:v>
                </c:pt>
                <c:pt idx="7806">
                  <c:v>8.0139487890000023</c:v>
                </c:pt>
                <c:pt idx="7807">
                  <c:v>8.0139487890000023</c:v>
                </c:pt>
                <c:pt idx="7808">
                  <c:v>8.0139487890000023</c:v>
                </c:pt>
                <c:pt idx="7809">
                  <c:v>8.0139487890000023</c:v>
                </c:pt>
                <c:pt idx="7810">
                  <c:v>8.0139487890000023</c:v>
                </c:pt>
                <c:pt idx="7811">
                  <c:v>7.9858890720000062</c:v>
                </c:pt>
                <c:pt idx="7812">
                  <c:v>7.9858890720000062</c:v>
                </c:pt>
                <c:pt idx="7813">
                  <c:v>7.9858890720000062</c:v>
                </c:pt>
                <c:pt idx="7814">
                  <c:v>7.9858890720000062</c:v>
                </c:pt>
                <c:pt idx="7815">
                  <c:v>7.9858890720000062</c:v>
                </c:pt>
                <c:pt idx="7816">
                  <c:v>7.9858890720000062</c:v>
                </c:pt>
                <c:pt idx="7817">
                  <c:v>7.9858890720000062</c:v>
                </c:pt>
                <c:pt idx="7818">
                  <c:v>7.9581473230000022</c:v>
                </c:pt>
                <c:pt idx="7819">
                  <c:v>7.9581473230000022</c:v>
                </c:pt>
                <c:pt idx="7820">
                  <c:v>7.9581473230000022</c:v>
                </c:pt>
                <c:pt idx="7821">
                  <c:v>7.9581473230000022</c:v>
                </c:pt>
                <c:pt idx="7822">
                  <c:v>7.9307150160000059</c:v>
                </c:pt>
                <c:pt idx="7823">
                  <c:v>7.9307150160000059</c:v>
                </c:pt>
                <c:pt idx="7824">
                  <c:v>7.9307150160000059</c:v>
                </c:pt>
                <c:pt idx="7825">
                  <c:v>7.9307150160000059</c:v>
                </c:pt>
                <c:pt idx="7826">
                  <c:v>7.9035836250000067</c:v>
                </c:pt>
                <c:pt idx="7827">
                  <c:v>7.9035836250000067</c:v>
                </c:pt>
                <c:pt idx="7828">
                  <c:v>7.9035836250000067</c:v>
                </c:pt>
                <c:pt idx="7829">
                  <c:v>7.8767446240000023</c:v>
                </c:pt>
                <c:pt idx="7830">
                  <c:v>7.8767446240000023</c:v>
                </c:pt>
                <c:pt idx="7831">
                  <c:v>7.8767446240000023</c:v>
                </c:pt>
                <c:pt idx="7832">
                  <c:v>7.8767446240000023</c:v>
                </c:pt>
                <c:pt idx="7833">
                  <c:v>7.8767446240000023</c:v>
                </c:pt>
                <c:pt idx="7834">
                  <c:v>7.8767446240000023</c:v>
                </c:pt>
                <c:pt idx="7835">
                  <c:v>7.8501894870000015</c:v>
                </c:pt>
                <c:pt idx="7836">
                  <c:v>7.8501894870000015</c:v>
                </c:pt>
                <c:pt idx="7837">
                  <c:v>7.8501894870000015</c:v>
                </c:pt>
                <c:pt idx="7838">
                  <c:v>7.8501894870000015</c:v>
                </c:pt>
                <c:pt idx="7839">
                  <c:v>7.8501894870000015</c:v>
                </c:pt>
                <c:pt idx="7840">
                  <c:v>7.8501894870000015</c:v>
                </c:pt>
                <c:pt idx="7841">
                  <c:v>7.8501894870000015</c:v>
                </c:pt>
                <c:pt idx="7842">
                  <c:v>7.8501894870000015</c:v>
                </c:pt>
                <c:pt idx="7843">
                  <c:v>7.8501894870000015</c:v>
                </c:pt>
                <c:pt idx="7844">
                  <c:v>7.8501894870000015</c:v>
                </c:pt>
                <c:pt idx="7845">
                  <c:v>7.8501894870000015</c:v>
                </c:pt>
                <c:pt idx="7846">
                  <c:v>7.8501894870000015</c:v>
                </c:pt>
                <c:pt idx="7847">
                  <c:v>7.8501894870000015</c:v>
                </c:pt>
                <c:pt idx="7848">
                  <c:v>7.8501894870000015</c:v>
                </c:pt>
                <c:pt idx="7849">
                  <c:v>7.8501894870000015</c:v>
                </c:pt>
                <c:pt idx="7850">
                  <c:v>7.8501894870000015</c:v>
                </c:pt>
                <c:pt idx="7851">
                  <c:v>7.8501894870000015</c:v>
                </c:pt>
                <c:pt idx="7852">
                  <c:v>7.8501894870000015</c:v>
                </c:pt>
                <c:pt idx="7853">
                  <c:v>7.8501894870000015</c:v>
                </c:pt>
                <c:pt idx="7854">
                  <c:v>7.8501894870000015</c:v>
                </c:pt>
                <c:pt idx="7855">
                  <c:v>7.8501894870000015</c:v>
                </c:pt>
                <c:pt idx="7856">
                  <c:v>7.8501894870000015</c:v>
                </c:pt>
                <c:pt idx="7857">
                  <c:v>7.8501894870000015</c:v>
                </c:pt>
                <c:pt idx="7858">
                  <c:v>7.8501894870000015</c:v>
                </c:pt>
                <c:pt idx="7859">
                  <c:v>7.8501894870000015</c:v>
                </c:pt>
                <c:pt idx="7860">
                  <c:v>7.8501894870000015</c:v>
                </c:pt>
                <c:pt idx="7861">
                  <c:v>7.8501894870000015</c:v>
                </c:pt>
                <c:pt idx="7862">
                  <c:v>7.8501894870000015</c:v>
                </c:pt>
                <c:pt idx="7863">
                  <c:v>7.8501894870000015</c:v>
                </c:pt>
                <c:pt idx="7864">
                  <c:v>7.8501894870000015</c:v>
                </c:pt>
                <c:pt idx="7865">
                  <c:v>7.8501894870000015</c:v>
                </c:pt>
                <c:pt idx="7866">
                  <c:v>7.8501894870000015</c:v>
                </c:pt>
                <c:pt idx="7867">
                  <c:v>7.8501894870000015</c:v>
                </c:pt>
                <c:pt idx="7868">
                  <c:v>7.8501894870000015</c:v>
                </c:pt>
                <c:pt idx="7869">
                  <c:v>7.8501894870000015</c:v>
                </c:pt>
                <c:pt idx="7870">
                  <c:v>7.8501894870000015</c:v>
                </c:pt>
                <c:pt idx="7871">
                  <c:v>7.8501894870000015</c:v>
                </c:pt>
                <c:pt idx="7872">
                  <c:v>7.8501894870000015</c:v>
                </c:pt>
                <c:pt idx="7873">
                  <c:v>7.8501894870000015</c:v>
                </c:pt>
                <c:pt idx="7874">
                  <c:v>7.8501894870000015</c:v>
                </c:pt>
                <c:pt idx="7875">
                  <c:v>7.8501894870000015</c:v>
                </c:pt>
                <c:pt idx="7876">
                  <c:v>7.8501894870000015</c:v>
                </c:pt>
                <c:pt idx="7877">
                  <c:v>7.8501894870000015</c:v>
                </c:pt>
                <c:pt idx="7878">
                  <c:v>7.8501894870000015</c:v>
                </c:pt>
                <c:pt idx="7879">
                  <c:v>7.8501894870000015</c:v>
                </c:pt>
                <c:pt idx="7880">
                  <c:v>7.8501894870000015</c:v>
                </c:pt>
                <c:pt idx="7881">
                  <c:v>7.8501894870000015</c:v>
                </c:pt>
                <c:pt idx="7882">
                  <c:v>7.8501894870000015</c:v>
                </c:pt>
                <c:pt idx="7883">
                  <c:v>7.8239096880000005</c:v>
                </c:pt>
                <c:pt idx="7884">
                  <c:v>7.7978967010000009</c:v>
                </c:pt>
                <c:pt idx="7885">
                  <c:v>7.7978967010000009</c:v>
                </c:pt>
                <c:pt idx="7886">
                  <c:v>7.7721420000000006</c:v>
                </c:pt>
                <c:pt idx="7887">
                  <c:v>7.7466370590000011</c:v>
                </c:pt>
                <c:pt idx="7888">
                  <c:v>7.7466370590000011</c:v>
                </c:pt>
                <c:pt idx="7889">
                  <c:v>7.7466370590000011</c:v>
                </c:pt>
                <c:pt idx="7890">
                  <c:v>7.7213733520000059</c:v>
                </c:pt>
                <c:pt idx="7891">
                  <c:v>7.7213733520000059</c:v>
                </c:pt>
                <c:pt idx="7892">
                  <c:v>7.7213733520000059</c:v>
                </c:pt>
                <c:pt idx="7893">
                  <c:v>7.7213733520000059</c:v>
                </c:pt>
                <c:pt idx="7894">
                  <c:v>7.7213733520000059</c:v>
                </c:pt>
                <c:pt idx="7895">
                  <c:v>7.7213733520000059</c:v>
                </c:pt>
                <c:pt idx="7896">
                  <c:v>7.7213733520000059</c:v>
                </c:pt>
                <c:pt idx="7897">
                  <c:v>7.7213733520000059</c:v>
                </c:pt>
                <c:pt idx="7898">
                  <c:v>7.7213733520000059</c:v>
                </c:pt>
                <c:pt idx="7899">
                  <c:v>7.7213733520000059</c:v>
                </c:pt>
                <c:pt idx="7900">
                  <c:v>7.7213733520000059</c:v>
                </c:pt>
                <c:pt idx="7901">
                  <c:v>7.7213733520000059</c:v>
                </c:pt>
                <c:pt idx="7902">
                  <c:v>7.7213733520000059</c:v>
                </c:pt>
                <c:pt idx="7903">
                  <c:v>7.7213733520000059</c:v>
                </c:pt>
                <c:pt idx="7904">
                  <c:v>7.7213733520000059</c:v>
                </c:pt>
                <c:pt idx="7905">
                  <c:v>7.7213733520000059</c:v>
                </c:pt>
                <c:pt idx="7906">
                  <c:v>7.7213733520000059</c:v>
                </c:pt>
                <c:pt idx="7907">
                  <c:v>7.7213733520000059</c:v>
                </c:pt>
                <c:pt idx="7908">
                  <c:v>7.7213733520000059</c:v>
                </c:pt>
                <c:pt idx="7909">
                  <c:v>7.7213733520000059</c:v>
                </c:pt>
                <c:pt idx="7910">
                  <c:v>7.7213733520000059</c:v>
                </c:pt>
                <c:pt idx="7911">
                  <c:v>7.7213733520000059</c:v>
                </c:pt>
                <c:pt idx="7912">
                  <c:v>7.7213733520000059</c:v>
                </c:pt>
                <c:pt idx="7913">
                  <c:v>7.7213733520000059</c:v>
                </c:pt>
                <c:pt idx="7914">
                  <c:v>7.7213733520000059</c:v>
                </c:pt>
                <c:pt idx="7915">
                  <c:v>7.7213733520000059</c:v>
                </c:pt>
                <c:pt idx="7916">
                  <c:v>7.7213733520000059</c:v>
                </c:pt>
                <c:pt idx="7917">
                  <c:v>7.7213733520000059</c:v>
                </c:pt>
                <c:pt idx="7918">
                  <c:v>7.7213733520000059</c:v>
                </c:pt>
                <c:pt idx="7919">
                  <c:v>7.7213733520000059</c:v>
                </c:pt>
                <c:pt idx="7920">
                  <c:v>7.7213733520000059</c:v>
                </c:pt>
                <c:pt idx="7921">
                  <c:v>7.7213733520000059</c:v>
                </c:pt>
                <c:pt idx="7922">
                  <c:v>7.7213733520000059</c:v>
                </c:pt>
                <c:pt idx="7923">
                  <c:v>7.7213733520000059</c:v>
                </c:pt>
                <c:pt idx="7924">
                  <c:v>7.7213733520000059</c:v>
                </c:pt>
                <c:pt idx="7925">
                  <c:v>7.7213733520000059</c:v>
                </c:pt>
                <c:pt idx="7926">
                  <c:v>7.7213733520000059</c:v>
                </c:pt>
                <c:pt idx="7927">
                  <c:v>7.7213733520000059</c:v>
                </c:pt>
                <c:pt idx="7928">
                  <c:v>7.7213733520000059</c:v>
                </c:pt>
                <c:pt idx="7929">
                  <c:v>7.7213733520000059</c:v>
                </c:pt>
                <c:pt idx="7930">
                  <c:v>7.7213733520000059</c:v>
                </c:pt>
                <c:pt idx="7931">
                  <c:v>7.7213733520000059</c:v>
                </c:pt>
                <c:pt idx="7932">
                  <c:v>7.7213733520000059</c:v>
                </c:pt>
                <c:pt idx="7933">
                  <c:v>7.7213733520000059</c:v>
                </c:pt>
                <c:pt idx="7934">
                  <c:v>7.7213733520000059</c:v>
                </c:pt>
                <c:pt idx="7935">
                  <c:v>7.7213733520000059</c:v>
                </c:pt>
                <c:pt idx="7936">
                  <c:v>7.7213733520000059</c:v>
                </c:pt>
                <c:pt idx="7937">
                  <c:v>7.7213733520000059</c:v>
                </c:pt>
                <c:pt idx="7938">
                  <c:v>7.7213733520000059</c:v>
                </c:pt>
                <c:pt idx="7939">
                  <c:v>7.7213733520000059</c:v>
                </c:pt>
                <c:pt idx="7940">
                  <c:v>7.7213733520000059</c:v>
                </c:pt>
                <c:pt idx="7941">
                  <c:v>7.7213733520000059</c:v>
                </c:pt>
                <c:pt idx="7942">
                  <c:v>7.7213733520000059</c:v>
                </c:pt>
                <c:pt idx="7943">
                  <c:v>7.6715355360000022</c:v>
                </c:pt>
                <c:pt idx="7944">
                  <c:v>7.6715355360000022</c:v>
                </c:pt>
                <c:pt idx="7945">
                  <c:v>7.6715355360000022</c:v>
                </c:pt>
                <c:pt idx="7946">
                  <c:v>7.6469443749999968</c:v>
                </c:pt>
                <c:pt idx="7947">
                  <c:v>7.6469443749999968</c:v>
                </c:pt>
                <c:pt idx="7948">
                  <c:v>7.6469443749999968</c:v>
                </c:pt>
                <c:pt idx="7949">
                  <c:v>7.6469443749999968</c:v>
                </c:pt>
                <c:pt idx="7950">
                  <c:v>7.622560344</c:v>
                </c:pt>
                <c:pt idx="7951">
                  <c:v>7.5983749169999975</c:v>
                </c:pt>
                <c:pt idx="7952">
                  <c:v>7.5983749169999975</c:v>
                </c:pt>
                <c:pt idx="7953">
                  <c:v>7.5743795680000012</c:v>
                </c:pt>
                <c:pt idx="7954">
                  <c:v>7.5743795680000012</c:v>
                </c:pt>
                <c:pt idx="7955">
                  <c:v>7.5743795680000012</c:v>
                </c:pt>
                <c:pt idx="7956">
                  <c:v>7.5743795680000012</c:v>
                </c:pt>
                <c:pt idx="7957">
                  <c:v>7.5743795680000012</c:v>
                </c:pt>
                <c:pt idx="7958">
                  <c:v>7.5743795680000012</c:v>
                </c:pt>
                <c:pt idx="7959">
                  <c:v>7.5743795680000012</c:v>
                </c:pt>
                <c:pt idx="7960">
                  <c:v>7.5743795680000012</c:v>
                </c:pt>
                <c:pt idx="7961">
                  <c:v>7.5743795680000012</c:v>
                </c:pt>
                <c:pt idx="7962">
                  <c:v>7.5743795680000012</c:v>
                </c:pt>
                <c:pt idx="7963">
                  <c:v>7.5743795680000012</c:v>
                </c:pt>
                <c:pt idx="7964">
                  <c:v>7.5743795680000012</c:v>
                </c:pt>
                <c:pt idx="7965">
                  <c:v>7.5743795680000012</c:v>
                </c:pt>
                <c:pt idx="7966">
                  <c:v>7.5743795680000012</c:v>
                </c:pt>
                <c:pt idx="7967">
                  <c:v>7.5743795680000012</c:v>
                </c:pt>
                <c:pt idx="7968">
                  <c:v>7.5743795680000012</c:v>
                </c:pt>
                <c:pt idx="7969">
                  <c:v>7.5743795680000012</c:v>
                </c:pt>
                <c:pt idx="7970">
                  <c:v>7.5743795680000012</c:v>
                </c:pt>
                <c:pt idx="7971">
                  <c:v>7.5743795680000012</c:v>
                </c:pt>
                <c:pt idx="7972">
                  <c:v>7.5743795680000012</c:v>
                </c:pt>
                <c:pt idx="7973">
                  <c:v>7.5743795680000012</c:v>
                </c:pt>
                <c:pt idx="7974">
                  <c:v>7.5743795680000012</c:v>
                </c:pt>
                <c:pt idx="7975">
                  <c:v>7.5743795680000012</c:v>
                </c:pt>
                <c:pt idx="7976">
                  <c:v>7.5743795680000012</c:v>
                </c:pt>
                <c:pt idx="7977">
                  <c:v>7.5743795680000012</c:v>
                </c:pt>
                <c:pt idx="7978">
                  <c:v>7.5743795680000012</c:v>
                </c:pt>
                <c:pt idx="7979">
                  <c:v>7.5743795680000012</c:v>
                </c:pt>
                <c:pt idx="7980">
                  <c:v>7.5743795680000012</c:v>
                </c:pt>
                <c:pt idx="7981">
                  <c:v>7.5743795680000012</c:v>
                </c:pt>
                <c:pt idx="7982">
                  <c:v>7.5743795680000012</c:v>
                </c:pt>
                <c:pt idx="7983">
                  <c:v>7.5743795680000012</c:v>
                </c:pt>
                <c:pt idx="7984">
                  <c:v>7.5743795680000012</c:v>
                </c:pt>
                <c:pt idx="7985">
                  <c:v>7.5743795680000012</c:v>
                </c:pt>
                <c:pt idx="7986">
                  <c:v>7.5743795680000012</c:v>
                </c:pt>
                <c:pt idx="7987">
                  <c:v>7.5743795680000012</c:v>
                </c:pt>
                <c:pt idx="7988">
                  <c:v>7.5743795680000012</c:v>
                </c:pt>
                <c:pt idx="7989">
                  <c:v>7.5743795680000012</c:v>
                </c:pt>
                <c:pt idx="7990">
                  <c:v>7.5743795680000012</c:v>
                </c:pt>
                <c:pt idx="7991">
                  <c:v>7.5269250000000003</c:v>
                </c:pt>
                <c:pt idx="7992">
                  <c:v>7.5034487290000005</c:v>
                </c:pt>
                <c:pt idx="7993">
                  <c:v>7.4569555830000045</c:v>
                </c:pt>
                <c:pt idx="7994">
                  <c:v>7.4569555830000045</c:v>
                </c:pt>
                <c:pt idx="7995">
                  <c:v>7.4569555830000045</c:v>
                </c:pt>
                <c:pt idx="7996">
                  <c:v>7.4569555830000045</c:v>
                </c:pt>
                <c:pt idx="7997">
                  <c:v>7.4569555830000045</c:v>
                </c:pt>
                <c:pt idx="7998">
                  <c:v>7.4569555830000045</c:v>
                </c:pt>
                <c:pt idx="7999">
                  <c:v>7.4569555830000045</c:v>
                </c:pt>
                <c:pt idx="8000">
                  <c:v>7.4569555830000045</c:v>
                </c:pt>
                <c:pt idx="8001">
                  <c:v>7.4569555830000045</c:v>
                </c:pt>
                <c:pt idx="8002">
                  <c:v>7.4569555830000045</c:v>
                </c:pt>
                <c:pt idx="8003">
                  <c:v>7.4569555830000045</c:v>
                </c:pt>
                <c:pt idx="8004">
                  <c:v>7.4569555830000045</c:v>
                </c:pt>
                <c:pt idx="8005">
                  <c:v>7.4569555830000045</c:v>
                </c:pt>
                <c:pt idx="8006">
                  <c:v>7.4569555830000045</c:v>
                </c:pt>
                <c:pt idx="8007">
                  <c:v>7.4569555830000045</c:v>
                </c:pt>
                <c:pt idx="8008">
                  <c:v>7.4569555830000045</c:v>
                </c:pt>
                <c:pt idx="8009">
                  <c:v>7.4569555830000045</c:v>
                </c:pt>
                <c:pt idx="8010">
                  <c:v>7.4569555830000045</c:v>
                </c:pt>
                <c:pt idx="8011">
                  <c:v>7.4569555830000045</c:v>
                </c:pt>
                <c:pt idx="8012">
                  <c:v>7.4569555830000045</c:v>
                </c:pt>
                <c:pt idx="8013">
                  <c:v>7.4569555830000045</c:v>
                </c:pt>
                <c:pt idx="8014">
                  <c:v>7.4569555830000045</c:v>
                </c:pt>
                <c:pt idx="8015">
                  <c:v>7.4569555830000045</c:v>
                </c:pt>
                <c:pt idx="8016">
                  <c:v>7.4569555830000045</c:v>
                </c:pt>
                <c:pt idx="8017">
                  <c:v>7.4569555830000045</c:v>
                </c:pt>
                <c:pt idx="8018">
                  <c:v>7.4569555830000045</c:v>
                </c:pt>
                <c:pt idx="8019">
                  <c:v>7.4569555830000045</c:v>
                </c:pt>
                <c:pt idx="8020">
                  <c:v>7.4569555830000045</c:v>
                </c:pt>
                <c:pt idx="8021">
                  <c:v>7.4569555830000045</c:v>
                </c:pt>
                <c:pt idx="8022">
                  <c:v>7.4569555830000045</c:v>
                </c:pt>
                <c:pt idx="8023">
                  <c:v>7.4569555830000045</c:v>
                </c:pt>
                <c:pt idx="8024">
                  <c:v>7.4569555830000045</c:v>
                </c:pt>
                <c:pt idx="8025">
                  <c:v>7.4569555830000045</c:v>
                </c:pt>
                <c:pt idx="8026">
                  <c:v>7.4569555830000045</c:v>
                </c:pt>
                <c:pt idx="8027">
                  <c:v>7.4569555830000045</c:v>
                </c:pt>
                <c:pt idx="8028">
                  <c:v>7.4569555830000045</c:v>
                </c:pt>
                <c:pt idx="8029">
                  <c:v>7.4569555830000045</c:v>
                </c:pt>
                <c:pt idx="8030">
                  <c:v>7.4569555830000045</c:v>
                </c:pt>
                <c:pt idx="8031">
                  <c:v>7.4110181250000089</c:v>
                </c:pt>
                <c:pt idx="8032">
                  <c:v>7.4110181250000089</c:v>
                </c:pt>
                <c:pt idx="8033">
                  <c:v>7.3655681470000047</c:v>
                </c:pt>
                <c:pt idx="8034">
                  <c:v>7.3655681470000047</c:v>
                </c:pt>
                <c:pt idx="8035">
                  <c:v>7.3655681470000047</c:v>
                </c:pt>
                <c:pt idx="8036">
                  <c:v>7.3430046480000044</c:v>
                </c:pt>
                <c:pt idx="8037">
                  <c:v>7.3430046480000044</c:v>
                </c:pt>
                <c:pt idx="8038">
                  <c:v>7.320537440999999</c:v>
                </c:pt>
                <c:pt idx="8039">
                  <c:v>7.320537440999999</c:v>
                </c:pt>
                <c:pt idx="8040">
                  <c:v>7.320537440999999</c:v>
                </c:pt>
                <c:pt idx="8041">
                  <c:v>7.320537440999999</c:v>
                </c:pt>
                <c:pt idx="8042">
                  <c:v>7.320537440999999</c:v>
                </c:pt>
                <c:pt idx="8043">
                  <c:v>7.320537440999999</c:v>
                </c:pt>
                <c:pt idx="8044">
                  <c:v>7.320537440999999</c:v>
                </c:pt>
                <c:pt idx="8045">
                  <c:v>7.320537440999999</c:v>
                </c:pt>
                <c:pt idx="8046">
                  <c:v>7.320537440999999</c:v>
                </c:pt>
                <c:pt idx="8047">
                  <c:v>7.320537440999999</c:v>
                </c:pt>
                <c:pt idx="8048">
                  <c:v>7.320537440999999</c:v>
                </c:pt>
                <c:pt idx="8049">
                  <c:v>7.320537440999999</c:v>
                </c:pt>
                <c:pt idx="8050">
                  <c:v>7.320537440999999</c:v>
                </c:pt>
                <c:pt idx="8051">
                  <c:v>7.320537440999999</c:v>
                </c:pt>
                <c:pt idx="8052">
                  <c:v>7.320537440999999</c:v>
                </c:pt>
                <c:pt idx="8053">
                  <c:v>7.320537440999999</c:v>
                </c:pt>
                <c:pt idx="8054">
                  <c:v>7.320537440999999</c:v>
                </c:pt>
                <c:pt idx="8055">
                  <c:v>7.320537440999999</c:v>
                </c:pt>
                <c:pt idx="8056">
                  <c:v>7.320537440999999</c:v>
                </c:pt>
                <c:pt idx="8057">
                  <c:v>7.320537440999999</c:v>
                </c:pt>
                <c:pt idx="8058">
                  <c:v>7.320537440999999</c:v>
                </c:pt>
                <c:pt idx="8059">
                  <c:v>7.320537440999999</c:v>
                </c:pt>
                <c:pt idx="8060">
                  <c:v>7.320537440999999</c:v>
                </c:pt>
                <c:pt idx="8061">
                  <c:v>7.320537440999999</c:v>
                </c:pt>
                <c:pt idx="8062">
                  <c:v>7.320537440999999</c:v>
                </c:pt>
                <c:pt idx="8063">
                  <c:v>7.320537440999999</c:v>
                </c:pt>
                <c:pt idx="8064">
                  <c:v>7.320537440999999</c:v>
                </c:pt>
                <c:pt idx="8065">
                  <c:v>7.320537440999999</c:v>
                </c:pt>
                <c:pt idx="8066">
                  <c:v>7.320537440999999</c:v>
                </c:pt>
                <c:pt idx="8067">
                  <c:v>7.320537440999999</c:v>
                </c:pt>
                <c:pt idx="8068">
                  <c:v>7.320537440999999</c:v>
                </c:pt>
                <c:pt idx="8069">
                  <c:v>7.320537440999999</c:v>
                </c:pt>
                <c:pt idx="8070">
                  <c:v>7.320537440999999</c:v>
                </c:pt>
                <c:pt idx="8071">
                  <c:v>7.320537440999999</c:v>
                </c:pt>
                <c:pt idx="8072">
                  <c:v>7.320537440999999</c:v>
                </c:pt>
                <c:pt idx="8073">
                  <c:v>7.320537440999999</c:v>
                </c:pt>
                <c:pt idx="8074">
                  <c:v>7.320537440999999</c:v>
                </c:pt>
                <c:pt idx="8075">
                  <c:v>7.320537440999999</c:v>
                </c:pt>
                <c:pt idx="8076">
                  <c:v>7.320537440999999</c:v>
                </c:pt>
                <c:pt idx="8077">
                  <c:v>7.320537440999999</c:v>
                </c:pt>
                <c:pt idx="8078">
                  <c:v>7.320537440999999</c:v>
                </c:pt>
                <c:pt idx="8079">
                  <c:v>7.2981580000000044</c:v>
                </c:pt>
                <c:pt idx="8080">
                  <c:v>7.2981580000000044</c:v>
                </c:pt>
                <c:pt idx="8081">
                  <c:v>7.2981580000000044</c:v>
                </c:pt>
                <c:pt idx="8082">
                  <c:v>7.2314610130000005</c:v>
                </c:pt>
                <c:pt idx="8083">
                  <c:v>7.2314610130000005</c:v>
                </c:pt>
                <c:pt idx="8084">
                  <c:v>7.2093473760000091</c:v>
                </c:pt>
                <c:pt idx="8085">
                  <c:v>7.2093473760000091</c:v>
                </c:pt>
                <c:pt idx="8086">
                  <c:v>7.2093473760000091</c:v>
                </c:pt>
                <c:pt idx="8087">
                  <c:v>7.2093473760000091</c:v>
                </c:pt>
                <c:pt idx="8088">
                  <c:v>7.2093473760000091</c:v>
                </c:pt>
                <c:pt idx="8089">
                  <c:v>7.2093473760000091</c:v>
                </c:pt>
                <c:pt idx="8090">
                  <c:v>7.2093473760000091</c:v>
                </c:pt>
                <c:pt idx="8091">
                  <c:v>7.2093473760000091</c:v>
                </c:pt>
                <c:pt idx="8092">
                  <c:v>7.2093473760000091</c:v>
                </c:pt>
                <c:pt idx="8093">
                  <c:v>7.2093473760000091</c:v>
                </c:pt>
                <c:pt idx="8094">
                  <c:v>7.2093473760000091</c:v>
                </c:pt>
                <c:pt idx="8095">
                  <c:v>7.2093473760000091</c:v>
                </c:pt>
                <c:pt idx="8096">
                  <c:v>7.2093473760000091</c:v>
                </c:pt>
                <c:pt idx="8097">
                  <c:v>7.2093473760000091</c:v>
                </c:pt>
                <c:pt idx="8098">
                  <c:v>7.2093473760000091</c:v>
                </c:pt>
                <c:pt idx="8099">
                  <c:v>7.2093473760000091</c:v>
                </c:pt>
                <c:pt idx="8100">
                  <c:v>7.2093473760000091</c:v>
                </c:pt>
                <c:pt idx="8101">
                  <c:v>7.2093473760000091</c:v>
                </c:pt>
                <c:pt idx="8102">
                  <c:v>7.2093473760000091</c:v>
                </c:pt>
                <c:pt idx="8103">
                  <c:v>7.2093473760000091</c:v>
                </c:pt>
                <c:pt idx="8104">
                  <c:v>7.2093473760000091</c:v>
                </c:pt>
                <c:pt idx="8105">
                  <c:v>7.2093473760000091</c:v>
                </c:pt>
                <c:pt idx="8106">
                  <c:v>7.2093473760000091</c:v>
                </c:pt>
                <c:pt idx="8107">
                  <c:v>7.2093473760000091</c:v>
                </c:pt>
                <c:pt idx="8108">
                  <c:v>7.2093473760000091</c:v>
                </c:pt>
                <c:pt idx="8109">
                  <c:v>7.2093473760000091</c:v>
                </c:pt>
                <c:pt idx="8110">
                  <c:v>7.2093473760000091</c:v>
                </c:pt>
                <c:pt idx="8111">
                  <c:v>7.2093473760000091</c:v>
                </c:pt>
                <c:pt idx="8112">
                  <c:v>7.2093473760000091</c:v>
                </c:pt>
                <c:pt idx="8113">
                  <c:v>7.2093473760000091</c:v>
                </c:pt>
                <c:pt idx="8114">
                  <c:v>7.2093473760000091</c:v>
                </c:pt>
                <c:pt idx="8115">
                  <c:v>7.2093473760000091</c:v>
                </c:pt>
                <c:pt idx="8116">
                  <c:v>7.2093473760000091</c:v>
                </c:pt>
                <c:pt idx="8117">
                  <c:v>7.2093473760000091</c:v>
                </c:pt>
                <c:pt idx="8118">
                  <c:v>7.2093473760000091</c:v>
                </c:pt>
                <c:pt idx="8119">
                  <c:v>7.2093473760000091</c:v>
                </c:pt>
                <c:pt idx="8120">
                  <c:v>7.2093473760000091</c:v>
                </c:pt>
                <c:pt idx="8121">
                  <c:v>7.2093473760000091</c:v>
                </c:pt>
                <c:pt idx="8122">
                  <c:v>7.2093473760000091</c:v>
                </c:pt>
                <c:pt idx="8123">
                  <c:v>7.2093473760000091</c:v>
                </c:pt>
                <c:pt idx="8124">
                  <c:v>7.1652469839999995</c:v>
                </c:pt>
                <c:pt idx="8125">
                  <c:v>7.1652469839999995</c:v>
                </c:pt>
                <c:pt idx="8126">
                  <c:v>7.1432431769999987</c:v>
                </c:pt>
                <c:pt idx="8127">
                  <c:v>7.1432431769999987</c:v>
                </c:pt>
                <c:pt idx="8128">
                  <c:v>7.1212589280000014</c:v>
                </c:pt>
                <c:pt idx="8129">
                  <c:v>7.1212589280000014</c:v>
                </c:pt>
                <c:pt idx="8130">
                  <c:v>7.1212589280000014</c:v>
                </c:pt>
                <c:pt idx="8131">
                  <c:v>7.0992857110000021</c:v>
                </c:pt>
                <c:pt idx="8132">
                  <c:v>7.0773150000000014</c:v>
                </c:pt>
                <c:pt idx="8133">
                  <c:v>7.0773150000000014</c:v>
                </c:pt>
                <c:pt idx="8134">
                  <c:v>7.0773150000000014</c:v>
                </c:pt>
                <c:pt idx="8135">
                  <c:v>7.0773150000000014</c:v>
                </c:pt>
                <c:pt idx="8136">
                  <c:v>7.0773150000000014</c:v>
                </c:pt>
                <c:pt idx="8137">
                  <c:v>7.0773150000000014</c:v>
                </c:pt>
                <c:pt idx="8138">
                  <c:v>7.0773150000000014</c:v>
                </c:pt>
                <c:pt idx="8139">
                  <c:v>7.0773150000000014</c:v>
                </c:pt>
                <c:pt idx="8140">
                  <c:v>7.0773150000000014</c:v>
                </c:pt>
                <c:pt idx="8141">
                  <c:v>7.0773150000000014</c:v>
                </c:pt>
                <c:pt idx="8142">
                  <c:v>7.0773150000000014</c:v>
                </c:pt>
                <c:pt idx="8143">
                  <c:v>7.0773150000000014</c:v>
                </c:pt>
                <c:pt idx="8144">
                  <c:v>7.0773150000000014</c:v>
                </c:pt>
                <c:pt idx="8145">
                  <c:v>7.0773150000000014</c:v>
                </c:pt>
                <c:pt idx="8146">
                  <c:v>7.0773150000000014</c:v>
                </c:pt>
                <c:pt idx="8147">
                  <c:v>7.0773150000000014</c:v>
                </c:pt>
                <c:pt idx="8148">
                  <c:v>7.0773150000000014</c:v>
                </c:pt>
                <c:pt idx="8149">
                  <c:v>7.0773150000000014</c:v>
                </c:pt>
                <c:pt idx="8150">
                  <c:v>7.0773150000000014</c:v>
                </c:pt>
                <c:pt idx="8151">
                  <c:v>7.0773150000000014</c:v>
                </c:pt>
                <c:pt idx="8152">
                  <c:v>7.0773150000000014</c:v>
                </c:pt>
                <c:pt idx="8153">
                  <c:v>7.0773150000000014</c:v>
                </c:pt>
                <c:pt idx="8154">
                  <c:v>7.0773150000000014</c:v>
                </c:pt>
                <c:pt idx="8155">
                  <c:v>7.0773150000000014</c:v>
                </c:pt>
                <c:pt idx="8156">
                  <c:v>7.0773150000000014</c:v>
                </c:pt>
                <c:pt idx="8157">
                  <c:v>7.0773150000000014</c:v>
                </c:pt>
                <c:pt idx="8158">
                  <c:v>7.0773150000000014</c:v>
                </c:pt>
                <c:pt idx="8159">
                  <c:v>7.0773150000000014</c:v>
                </c:pt>
                <c:pt idx="8160">
                  <c:v>7.0773150000000014</c:v>
                </c:pt>
                <c:pt idx="8161">
                  <c:v>7.0773150000000014</c:v>
                </c:pt>
                <c:pt idx="8162">
                  <c:v>7.0773150000000014</c:v>
                </c:pt>
                <c:pt idx="8163">
                  <c:v>7.0773150000000014</c:v>
                </c:pt>
                <c:pt idx="8164">
                  <c:v>7.0773150000000014</c:v>
                </c:pt>
                <c:pt idx="8165">
                  <c:v>7.0773150000000014</c:v>
                </c:pt>
                <c:pt idx="8166">
                  <c:v>7.0773150000000014</c:v>
                </c:pt>
                <c:pt idx="8167">
                  <c:v>7.0773150000000014</c:v>
                </c:pt>
                <c:pt idx="8168">
                  <c:v>7.0773150000000014</c:v>
                </c:pt>
                <c:pt idx="8169">
                  <c:v>7.0773150000000014</c:v>
                </c:pt>
                <c:pt idx="8170">
                  <c:v>7.0773150000000014</c:v>
                </c:pt>
                <c:pt idx="8171">
                  <c:v>7.0773150000000014</c:v>
                </c:pt>
                <c:pt idx="8172">
                  <c:v>7.0553382690000035</c:v>
                </c:pt>
                <c:pt idx="8173">
                  <c:v>7.0333469920000056</c:v>
                </c:pt>
                <c:pt idx="8174">
                  <c:v>7.0113326430000029</c:v>
                </c:pt>
                <c:pt idx="8175">
                  <c:v>7.0113326430000029</c:v>
                </c:pt>
                <c:pt idx="8176">
                  <c:v>7.0113326430000029</c:v>
                </c:pt>
                <c:pt idx="8177">
                  <c:v>7.0113326430000029</c:v>
                </c:pt>
                <c:pt idx="8178">
                  <c:v>6.9672006250000056</c:v>
                </c:pt>
                <c:pt idx="8179">
                  <c:v>6.9672006250000056</c:v>
                </c:pt>
                <c:pt idx="8180">
                  <c:v>6.945065903999998</c:v>
                </c:pt>
                <c:pt idx="8181">
                  <c:v>6.945065903999998</c:v>
                </c:pt>
                <c:pt idx="8182">
                  <c:v>6.945065903999998</c:v>
                </c:pt>
                <c:pt idx="8183">
                  <c:v>6.945065903999998</c:v>
                </c:pt>
                <c:pt idx="8184">
                  <c:v>6.945065903999998</c:v>
                </c:pt>
                <c:pt idx="8185">
                  <c:v>6.945065903999998</c:v>
                </c:pt>
                <c:pt idx="8186">
                  <c:v>6.945065903999998</c:v>
                </c:pt>
                <c:pt idx="8187">
                  <c:v>6.945065903999998</c:v>
                </c:pt>
                <c:pt idx="8188">
                  <c:v>6.945065903999998</c:v>
                </c:pt>
                <c:pt idx="8189">
                  <c:v>6.945065903999998</c:v>
                </c:pt>
                <c:pt idx="8190">
                  <c:v>6.945065903999998</c:v>
                </c:pt>
                <c:pt idx="8191">
                  <c:v>6.945065903999998</c:v>
                </c:pt>
                <c:pt idx="8192">
                  <c:v>6.945065903999998</c:v>
                </c:pt>
                <c:pt idx="8193">
                  <c:v>6.945065903999998</c:v>
                </c:pt>
                <c:pt idx="8194">
                  <c:v>6.945065903999998</c:v>
                </c:pt>
                <c:pt idx="8195">
                  <c:v>6.945065903999998</c:v>
                </c:pt>
                <c:pt idx="8196">
                  <c:v>6.945065903999998</c:v>
                </c:pt>
                <c:pt idx="8197">
                  <c:v>6.945065903999998</c:v>
                </c:pt>
                <c:pt idx="8198">
                  <c:v>6.945065903999998</c:v>
                </c:pt>
                <c:pt idx="8199">
                  <c:v>6.945065903999998</c:v>
                </c:pt>
                <c:pt idx="8200">
                  <c:v>6.945065903999998</c:v>
                </c:pt>
                <c:pt idx="8201">
                  <c:v>6.945065903999998</c:v>
                </c:pt>
                <c:pt idx="8202">
                  <c:v>6.945065903999998</c:v>
                </c:pt>
                <c:pt idx="8203">
                  <c:v>6.945065903999998</c:v>
                </c:pt>
                <c:pt idx="8204">
                  <c:v>6.945065903999998</c:v>
                </c:pt>
                <c:pt idx="8205">
                  <c:v>6.945065903999998</c:v>
                </c:pt>
                <c:pt idx="8206">
                  <c:v>6.945065903999998</c:v>
                </c:pt>
                <c:pt idx="8207">
                  <c:v>6.945065903999998</c:v>
                </c:pt>
                <c:pt idx="8208">
                  <c:v>6.945065903999998</c:v>
                </c:pt>
                <c:pt idx="8209">
                  <c:v>6.945065903999998</c:v>
                </c:pt>
                <c:pt idx="8210">
                  <c:v>6.945065903999998</c:v>
                </c:pt>
                <c:pt idx="8211">
                  <c:v>6.945065903999998</c:v>
                </c:pt>
                <c:pt idx="8212">
                  <c:v>6.945065903999998</c:v>
                </c:pt>
                <c:pt idx="8213">
                  <c:v>6.945065903999998</c:v>
                </c:pt>
                <c:pt idx="8214">
                  <c:v>6.945065903999998</c:v>
                </c:pt>
                <c:pt idx="8215">
                  <c:v>6.945065903999998</c:v>
                </c:pt>
                <c:pt idx="8216">
                  <c:v>6.945065903999998</c:v>
                </c:pt>
                <c:pt idx="8217">
                  <c:v>6.945065903999998</c:v>
                </c:pt>
                <c:pt idx="8218">
                  <c:v>6.9228740069999972</c:v>
                </c:pt>
                <c:pt idx="8219">
                  <c:v>6.9228740069999972</c:v>
                </c:pt>
                <c:pt idx="8220">
                  <c:v>6.9006164080000012</c:v>
                </c:pt>
                <c:pt idx="8221">
                  <c:v>6.9006164080000012</c:v>
                </c:pt>
                <c:pt idx="8222">
                  <c:v>6.9006164080000012</c:v>
                </c:pt>
                <c:pt idx="8223">
                  <c:v>6.8782845809999991</c:v>
                </c:pt>
                <c:pt idx="8224">
                  <c:v>6.8333641390000039</c:v>
                </c:pt>
                <c:pt idx="8225">
                  <c:v>6.8333641390000039</c:v>
                </c:pt>
                <c:pt idx="8226">
                  <c:v>6.8333641390000039</c:v>
                </c:pt>
                <c:pt idx="8227">
                  <c:v>6.8333641390000039</c:v>
                </c:pt>
                <c:pt idx="8228">
                  <c:v>6.8333641390000039</c:v>
                </c:pt>
                <c:pt idx="8229">
                  <c:v>6.8333641390000039</c:v>
                </c:pt>
                <c:pt idx="8230">
                  <c:v>6.8333641390000039</c:v>
                </c:pt>
                <c:pt idx="8231">
                  <c:v>6.8333641390000039</c:v>
                </c:pt>
                <c:pt idx="8232">
                  <c:v>6.8333641390000039</c:v>
                </c:pt>
                <c:pt idx="8233">
                  <c:v>6.8333641390000039</c:v>
                </c:pt>
                <c:pt idx="8234">
                  <c:v>6.8333641390000039</c:v>
                </c:pt>
                <c:pt idx="8235">
                  <c:v>6.8333641390000039</c:v>
                </c:pt>
                <c:pt idx="8236">
                  <c:v>6.8333641390000039</c:v>
                </c:pt>
                <c:pt idx="8237">
                  <c:v>6.8333641390000039</c:v>
                </c:pt>
                <c:pt idx="8238">
                  <c:v>6.8333641390000039</c:v>
                </c:pt>
                <c:pt idx="8239">
                  <c:v>6.8333641390000039</c:v>
                </c:pt>
                <c:pt idx="8240">
                  <c:v>6.8333641390000039</c:v>
                </c:pt>
                <c:pt idx="8241">
                  <c:v>6.8333641390000039</c:v>
                </c:pt>
                <c:pt idx="8242">
                  <c:v>6.8333641390000039</c:v>
                </c:pt>
                <c:pt idx="8243">
                  <c:v>6.8333641390000039</c:v>
                </c:pt>
                <c:pt idx="8244">
                  <c:v>6.8333641390000039</c:v>
                </c:pt>
                <c:pt idx="8245">
                  <c:v>6.8333641390000039</c:v>
                </c:pt>
                <c:pt idx="8246">
                  <c:v>6.8333641390000039</c:v>
                </c:pt>
                <c:pt idx="8247">
                  <c:v>6.8333641390000039</c:v>
                </c:pt>
                <c:pt idx="8248">
                  <c:v>6.8333641390000039</c:v>
                </c:pt>
                <c:pt idx="8249">
                  <c:v>6.8333641390000039</c:v>
                </c:pt>
                <c:pt idx="8250">
                  <c:v>6.8333641390000039</c:v>
                </c:pt>
                <c:pt idx="8251">
                  <c:v>6.8333641390000039</c:v>
                </c:pt>
                <c:pt idx="8252">
                  <c:v>6.8333641390000039</c:v>
                </c:pt>
                <c:pt idx="8253">
                  <c:v>6.8333641390000039</c:v>
                </c:pt>
                <c:pt idx="8254">
                  <c:v>6.8333641390000039</c:v>
                </c:pt>
                <c:pt idx="8255">
                  <c:v>6.8333641390000039</c:v>
                </c:pt>
                <c:pt idx="8256">
                  <c:v>6.8333641390000039</c:v>
                </c:pt>
                <c:pt idx="8257">
                  <c:v>6.8333641390000039</c:v>
                </c:pt>
                <c:pt idx="8258">
                  <c:v>6.8333641390000039</c:v>
                </c:pt>
                <c:pt idx="8259">
                  <c:v>6.8333641390000039</c:v>
                </c:pt>
                <c:pt idx="8260">
                  <c:v>6.8107584720000069</c:v>
                </c:pt>
                <c:pt idx="8261">
                  <c:v>6.8107584720000069</c:v>
                </c:pt>
                <c:pt idx="8262">
                  <c:v>6.8107584720000069</c:v>
                </c:pt>
                <c:pt idx="8263">
                  <c:v>6.7880444730000074</c:v>
                </c:pt>
                <c:pt idx="8264">
                  <c:v>6.7880444730000074</c:v>
                </c:pt>
                <c:pt idx="8265">
                  <c:v>6.7880444730000074</c:v>
                </c:pt>
                <c:pt idx="8266">
                  <c:v>6.7652136160000076</c:v>
                </c:pt>
                <c:pt idx="8267">
                  <c:v>6.7652136160000076</c:v>
                </c:pt>
                <c:pt idx="8268">
                  <c:v>6.7191672240000049</c:v>
                </c:pt>
                <c:pt idx="8269">
                  <c:v>6.7191672240000049</c:v>
                </c:pt>
                <c:pt idx="8270">
                  <c:v>6.6959346369999988</c:v>
                </c:pt>
                <c:pt idx="8271">
                  <c:v>6.6959346369999988</c:v>
                </c:pt>
                <c:pt idx="8272">
                  <c:v>6.6959346369999988</c:v>
                </c:pt>
                <c:pt idx="8273">
                  <c:v>6.6959346369999988</c:v>
                </c:pt>
                <c:pt idx="8274">
                  <c:v>6.6959346369999988</c:v>
                </c:pt>
                <c:pt idx="8275">
                  <c:v>6.6959346369999988</c:v>
                </c:pt>
                <c:pt idx="8276">
                  <c:v>6.6959346369999988</c:v>
                </c:pt>
                <c:pt idx="8277">
                  <c:v>6.6959346369999988</c:v>
                </c:pt>
                <c:pt idx="8278">
                  <c:v>6.6959346369999988</c:v>
                </c:pt>
                <c:pt idx="8279">
                  <c:v>6.6959346369999988</c:v>
                </c:pt>
                <c:pt idx="8280">
                  <c:v>6.6959346369999988</c:v>
                </c:pt>
                <c:pt idx="8281">
                  <c:v>6.6959346369999988</c:v>
                </c:pt>
                <c:pt idx="8282">
                  <c:v>6.6959346369999988</c:v>
                </c:pt>
                <c:pt idx="8283">
                  <c:v>6.6959346369999988</c:v>
                </c:pt>
                <c:pt idx="8284">
                  <c:v>6.6959346369999988</c:v>
                </c:pt>
                <c:pt idx="8285">
                  <c:v>6.6959346369999988</c:v>
                </c:pt>
                <c:pt idx="8286">
                  <c:v>6.6959346369999988</c:v>
                </c:pt>
                <c:pt idx="8287">
                  <c:v>6.6959346369999988</c:v>
                </c:pt>
                <c:pt idx="8288">
                  <c:v>6.6959346369999988</c:v>
                </c:pt>
                <c:pt idx="8289">
                  <c:v>6.6959346369999988</c:v>
                </c:pt>
                <c:pt idx="8290">
                  <c:v>6.6959346369999988</c:v>
                </c:pt>
                <c:pt idx="8291">
                  <c:v>6.6959346369999988</c:v>
                </c:pt>
                <c:pt idx="8292">
                  <c:v>6.6959346369999988</c:v>
                </c:pt>
                <c:pt idx="8293">
                  <c:v>6.6959346369999988</c:v>
                </c:pt>
                <c:pt idx="8294">
                  <c:v>6.6959346369999988</c:v>
                </c:pt>
                <c:pt idx="8295">
                  <c:v>6.6959346369999988</c:v>
                </c:pt>
                <c:pt idx="8296">
                  <c:v>6.6959346369999988</c:v>
                </c:pt>
                <c:pt idx="8297">
                  <c:v>6.6959346369999988</c:v>
                </c:pt>
                <c:pt idx="8298">
                  <c:v>6.6959346369999988</c:v>
                </c:pt>
                <c:pt idx="8299">
                  <c:v>6.6959346369999988</c:v>
                </c:pt>
                <c:pt idx="8300">
                  <c:v>6.6959346369999988</c:v>
                </c:pt>
                <c:pt idx="8301">
                  <c:v>6.6959346369999988</c:v>
                </c:pt>
                <c:pt idx="8302">
                  <c:v>6.6959346369999988</c:v>
                </c:pt>
                <c:pt idx="8303">
                  <c:v>6.6725510880000032</c:v>
                </c:pt>
                <c:pt idx="8304">
                  <c:v>6.6725510880000032</c:v>
                </c:pt>
                <c:pt idx="8305">
                  <c:v>6.6490080510000045</c:v>
                </c:pt>
                <c:pt idx="8306">
                  <c:v>6.6252970000000015</c:v>
                </c:pt>
                <c:pt idx="8307">
                  <c:v>6.6252970000000015</c:v>
                </c:pt>
                <c:pt idx="8308">
                  <c:v>6.6252970000000015</c:v>
                </c:pt>
                <c:pt idx="8309">
                  <c:v>6.6252970000000015</c:v>
                </c:pt>
                <c:pt idx="8310">
                  <c:v>6.6252970000000015</c:v>
                </c:pt>
                <c:pt idx="8311">
                  <c:v>6.6014094090000039</c:v>
                </c:pt>
                <c:pt idx="8312">
                  <c:v>6.5773367520000026</c:v>
                </c:pt>
                <c:pt idx="8313">
                  <c:v>6.5773367520000026</c:v>
                </c:pt>
                <c:pt idx="8314">
                  <c:v>6.5773367520000026</c:v>
                </c:pt>
                <c:pt idx="8315">
                  <c:v>6.5773367520000026</c:v>
                </c:pt>
                <c:pt idx="8316">
                  <c:v>6.5773367520000026</c:v>
                </c:pt>
                <c:pt idx="8317">
                  <c:v>6.5773367520000026</c:v>
                </c:pt>
                <c:pt idx="8318">
                  <c:v>6.5773367520000026</c:v>
                </c:pt>
                <c:pt idx="8319">
                  <c:v>6.5773367520000026</c:v>
                </c:pt>
                <c:pt idx="8320">
                  <c:v>6.5773367520000026</c:v>
                </c:pt>
                <c:pt idx="8321">
                  <c:v>6.5773367520000026</c:v>
                </c:pt>
                <c:pt idx="8322">
                  <c:v>6.5773367520000026</c:v>
                </c:pt>
                <c:pt idx="8323">
                  <c:v>6.5773367520000026</c:v>
                </c:pt>
                <c:pt idx="8324">
                  <c:v>6.5773367520000026</c:v>
                </c:pt>
                <c:pt idx="8325">
                  <c:v>6.5773367520000026</c:v>
                </c:pt>
                <c:pt idx="8326">
                  <c:v>6.5773367520000026</c:v>
                </c:pt>
                <c:pt idx="8327">
                  <c:v>6.5773367520000026</c:v>
                </c:pt>
                <c:pt idx="8328">
                  <c:v>6.5773367520000026</c:v>
                </c:pt>
                <c:pt idx="8329">
                  <c:v>6.5773367520000026</c:v>
                </c:pt>
                <c:pt idx="8330">
                  <c:v>6.5773367520000026</c:v>
                </c:pt>
                <c:pt idx="8331">
                  <c:v>6.5773367520000026</c:v>
                </c:pt>
                <c:pt idx="8332">
                  <c:v>6.5773367520000026</c:v>
                </c:pt>
                <c:pt idx="8333">
                  <c:v>6.5773367520000026</c:v>
                </c:pt>
                <c:pt idx="8334">
                  <c:v>6.5773367520000026</c:v>
                </c:pt>
                <c:pt idx="8335">
                  <c:v>6.5773367520000026</c:v>
                </c:pt>
                <c:pt idx="8336">
                  <c:v>6.553070503000006</c:v>
                </c:pt>
                <c:pt idx="8337">
                  <c:v>6.553070503000006</c:v>
                </c:pt>
                <c:pt idx="8338">
                  <c:v>6.5286021360000071</c:v>
                </c:pt>
                <c:pt idx="8339">
                  <c:v>6.5286021360000071</c:v>
                </c:pt>
                <c:pt idx="8340">
                  <c:v>6.5039231250000089</c:v>
                </c:pt>
                <c:pt idx="8341">
                  <c:v>6.5039231250000089</c:v>
                </c:pt>
                <c:pt idx="8342">
                  <c:v>6.5039231250000089</c:v>
                </c:pt>
                <c:pt idx="8343">
                  <c:v>6.5039231250000089</c:v>
                </c:pt>
                <c:pt idx="8344">
                  <c:v>6.4790249440000007</c:v>
                </c:pt>
                <c:pt idx="8345">
                  <c:v>6.4790249440000007</c:v>
                </c:pt>
                <c:pt idx="8346">
                  <c:v>6.4790249440000007</c:v>
                </c:pt>
                <c:pt idx="8347">
                  <c:v>6.4285369680000013</c:v>
                </c:pt>
                <c:pt idx="8348">
                  <c:v>6.4285369680000013</c:v>
                </c:pt>
                <c:pt idx="8349">
                  <c:v>6.4285369680000013</c:v>
                </c:pt>
                <c:pt idx="8350">
                  <c:v>6.4285369680000013</c:v>
                </c:pt>
                <c:pt idx="8351">
                  <c:v>6.4285369680000013</c:v>
                </c:pt>
                <c:pt idx="8352">
                  <c:v>6.4285369680000013</c:v>
                </c:pt>
                <c:pt idx="8353">
                  <c:v>6.4285369680000013</c:v>
                </c:pt>
                <c:pt idx="8354">
                  <c:v>6.4285369680000013</c:v>
                </c:pt>
                <c:pt idx="8355">
                  <c:v>6.4285369680000013</c:v>
                </c:pt>
                <c:pt idx="8356">
                  <c:v>6.4285369680000013</c:v>
                </c:pt>
                <c:pt idx="8357">
                  <c:v>6.4285369680000013</c:v>
                </c:pt>
                <c:pt idx="8358">
                  <c:v>6.4285369680000013</c:v>
                </c:pt>
                <c:pt idx="8359">
                  <c:v>6.4285369680000013</c:v>
                </c:pt>
                <c:pt idx="8360">
                  <c:v>6.4285369680000013</c:v>
                </c:pt>
                <c:pt idx="8361">
                  <c:v>6.4285369680000013</c:v>
                </c:pt>
                <c:pt idx="8362">
                  <c:v>6.4285369680000013</c:v>
                </c:pt>
                <c:pt idx="8363">
                  <c:v>6.4285369680000013</c:v>
                </c:pt>
                <c:pt idx="8364">
                  <c:v>6.4285369680000013</c:v>
                </c:pt>
                <c:pt idx="8365">
                  <c:v>6.4285369680000013</c:v>
                </c:pt>
                <c:pt idx="8366">
                  <c:v>6.4285369680000013</c:v>
                </c:pt>
                <c:pt idx="8367">
                  <c:v>6.4285369680000013</c:v>
                </c:pt>
                <c:pt idx="8368">
                  <c:v>6.4285369680000013</c:v>
                </c:pt>
                <c:pt idx="8369">
                  <c:v>6.4285369680000013</c:v>
                </c:pt>
                <c:pt idx="8370">
                  <c:v>6.4285369680000013</c:v>
                </c:pt>
                <c:pt idx="8371">
                  <c:v>6.4285369680000013</c:v>
                </c:pt>
                <c:pt idx="8372">
                  <c:v>6.4285369680000013</c:v>
                </c:pt>
                <c:pt idx="8373">
                  <c:v>6.4285369680000013</c:v>
                </c:pt>
                <c:pt idx="8374">
                  <c:v>6.4285369680000013</c:v>
                </c:pt>
                <c:pt idx="8375">
                  <c:v>6.4285369680000013</c:v>
                </c:pt>
                <c:pt idx="8376">
                  <c:v>6.4285369680000013</c:v>
                </c:pt>
                <c:pt idx="8377">
                  <c:v>6.4285369680000013</c:v>
                </c:pt>
                <c:pt idx="8378">
                  <c:v>6.4285369680000013</c:v>
                </c:pt>
                <c:pt idx="8379">
                  <c:v>6.4029301210000078</c:v>
                </c:pt>
                <c:pt idx="8380">
                  <c:v>6.4029301210000078</c:v>
                </c:pt>
                <c:pt idx="8381">
                  <c:v>6.3245558320000077</c:v>
                </c:pt>
                <c:pt idx="8382">
                  <c:v>6.2978847330000036</c:v>
                </c:pt>
                <c:pt idx="8383">
                  <c:v>6.2978847330000036</c:v>
                </c:pt>
                <c:pt idx="8384">
                  <c:v>6.2978847330000036</c:v>
                </c:pt>
                <c:pt idx="8385">
                  <c:v>6.2978847330000036</c:v>
                </c:pt>
                <c:pt idx="8386">
                  <c:v>6.2978847330000036</c:v>
                </c:pt>
                <c:pt idx="8387">
                  <c:v>6.2978847330000036</c:v>
                </c:pt>
                <c:pt idx="8388">
                  <c:v>6.2978847330000036</c:v>
                </c:pt>
                <c:pt idx="8389">
                  <c:v>6.2978847330000036</c:v>
                </c:pt>
                <c:pt idx="8390">
                  <c:v>6.2978847330000036</c:v>
                </c:pt>
                <c:pt idx="8391">
                  <c:v>6.2978847330000036</c:v>
                </c:pt>
                <c:pt idx="8392">
                  <c:v>6.2978847330000036</c:v>
                </c:pt>
                <c:pt idx="8393">
                  <c:v>6.2978847330000036</c:v>
                </c:pt>
                <c:pt idx="8394">
                  <c:v>6.2978847330000036</c:v>
                </c:pt>
                <c:pt idx="8395">
                  <c:v>6.2978847330000036</c:v>
                </c:pt>
                <c:pt idx="8396">
                  <c:v>6.2978847330000036</c:v>
                </c:pt>
                <c:pt idx="8397">
                  <c:v>6.2978847330000036</c:v>
                </c:pt>
                <c:pt idx="8398">
                  <c:v>6.2978847330000036</c:v>
                </c:pt>
                <c:pt idx="8399">
                  <c:v>6.2978847330000036</c:v>
                </c:pt>
                <c:pt idx="8400">
                  <c:v>6.2978847330000036</c:v>
                </c:pt>
                <c:pt idx="8401">
                  <c:v>6.2978847330000036</c:v>
                </c:pt>
                <c:pt idx="8402">
                  <c:v>6.2978847330000036</c:v>
                </c:pt>
                <c:pt idx="8403">
                  <c:v>6.2978847330000036</c:v>
                </c:pt>
                <c:pt idx="8404">
                  <c:v>6.2978847330000036</c:v>
                </c:pt>
                <c:pt idx="8405">
                  <c:v>6.2978847330000036</c:v>
                </c:pt>
                <c:pt idx="8406">
                  <c:v>6.2978847330000036</c:v>
                </c:pt>
                <c:pt idx="8407">
                  <c:v>6.2978847330000036</c:v>
                </c:pt>
                <c:pt idx="8408">
                  <c:v>6.2978847330000036</c:v>
                </c:pt>
                <c:pt idx="8409">
                  <c:v>6.2978847330000036</c:v>
                </c:pt>
                <c:pt idx="8410">
                  <c:v>6.2978847330000036</c:v>
                </c:pt>
                <c:pt idx="8411">
                  <c:v>6.2978847330000036</c:v>
                </c:pt>
                <c:pt idx="8412">
                  <c:v>6.2978847330000036</c:v>
                </c:pt>
                <c:pt idx="8413">
                  <c:v>6.2978847330000036</c:v>
                </c:pt>
                <c:pt idx="8414">
                  <c:v>6.2978847330000036</c:v>
                </c:pt>
                <c:pt idx="8415">
                  <c:v>6.2978847330000036</c:v>
                </c:pt>
                <c:pt idx="8416">
                  <c:v>6.2709262560000045</c:v>
                </c:pt>
                <c:pt idx="8417">
                  <c:v>6.2709262560000045</c:v>
                </c:pt>
                <c:pt idx="8418">
                  <c:v>6.2436718750000004</c:v>
                </c:pt>
                <c:pt idx="8419">
                  <c:v>6.2436718750000004</c:v>
                </c:pt>
                <c:pt idx="8420">
                  <c:v>6.1882412970000011</c:v>
                </c:pt>
                <c:pt idx="8421">
                  <c:v>6.1882412970000011</c:v>
                </c:pt>
                <c:pt idx="8422">
                  <c:v>6.1600480480000055</c:v>
                </c:pt>
                <c:pt idx="8423">
                  <c:v>6.1600480480000055</c:v>
                </c:pt>
                <c:pt idx="8424">
                  <c:v>6.1600480480000055</c:v>
                </c:pt>
                <c:pt idx="8425">
                  <c:v>6.1315247910000039</c:v>
                </c:pt>
                <c:pt idx="8426">
                  <c:v>6.1315247910000039</c:v>
                </c:pt>
                <c:pt idx="8427">
                  <c:v>6.1315247910000039</c:v>
                </c:pt>
                <c:pt idx="8428">
                  <c:v>6.1315247910000039</c:v>
                </c:pt>
                <c:pt idx="8429">
                  <c:v>6.1315247910000039</c:v>
                </c:pt>
                <c:pt idx="8430">
                  <c:v>6.1315247910000039</c:v>
                </c:pt>
                <c:pt idx="8431">
                  <c:v>6.1315247910000039</c:v>
                </c:pt>
                <c:pt idx="8432">
                  <c:v>6.1315247910000039</c:v>
                </c:pt>
                <c:pt idx="8433">
                  <c:v>6.1315247910000039</c:v>
                </c:pt>
                <c:pt idx="8434">
                  <c:v>6.1315247910000039</c:v>
                </c:pt>
                <c:pt idx="8435">
                  <c:v>6.1315247910000039</c:v>
                </c:pt>
                <c:pt idx="8436">
                  <c:v>6.1315247910000039</c:v>
                </c:pt>
                <c:pt idx="8437">
                  <c:v>6.1315247910000039</c:v>
                </c:pt>
                <c:pt idx="8438">
                  <c:v>6.1315247910000039</c:v>
                </c:pt>
                <c:pt idx="8439">
                  <c:v>6.1315247910000039</c:v>
                </c:pt>
                <c:pt idx="8440">
                  <c:v>6.1315247910000039</c:v>
                </c:pt>
                <c:pt idx="8441">
                  <c:v>6.1315247910000039</c:v>
                </c:pt>
                <c:pt idx="8442">
                  <c:v>6.1315247910000039</c:v>
                </c:pt>
                <c:pt idx="8443">
                  <c:v>6.1315247910000039</c:v>
                </c:pt>
                <c:pt idx="8444">
                  <c:v>6.1315247910000039</c:v>
                </c:pt>
                <c:pt idx="8445">
                  <c:v>6.1315247910000039</c:v>
                </c:pt>
                <c:pt idx="8446">
                  <c:v>6.1315247910000039</c:v>
                </c:pt>
                <c:pt idx="8447">
                  <c:v>6.1315247910000039</c:v>
                </c:pt>
                <c:pt idx="8448">
                  <c:v>6.1315247910000039</c:v>
                </c:pt>
                <c:pt idx="8449">
                  <c:v>6.1315247910000039</c:v>
                </c:pt>
                <c:pt idx="8450">
                  <c:v>6.1315247910000039</c:v>
                </c:pt>
                <c:pt idx="8451">
                  <c:v>6.1315247910000039</c:v>
                </c:pt>
                <c:pt idx="8452">
                  <c:v>6.1315247910000039</c:v>
                </c:pt>
                <c:pt idx="8453">
                  <c:v>6.1315247910000039</c:v>
                </c:pt>
                <c:pt idx="8454">
                  <c:v>6.1315247910000039</c:v>
                </c:pt>
                <c:pt idx="8455">
                  <c:v>6.1026630000000015</c:v>
                </c:pt>
                <c:pt idx="8456">
                  <c:v>6.1026630000000015</c:v>
                </c:pt>
                <c:pt idx="8457">
                  <c:v>6.1026630000000015</c:v>
                </c:pt>
                <c:pt idx="8458">
                  <c:v>6.0734541490000069</c:v>
                </c:pt>
                <c:pt idx="8459">
                  <c:v>6.0734541490000069</c:v>
                </c:pt>
                <c:pt idx="8460">
                  <c:v>6.0438897120000057</c:v>
                </c:pt>
                <c:pt idx="8461">
                  <c:v>6.0438897120000057</c:v>
                </c:pt>
                <c:pt idx="8462">
                  <c:v>6.0438897120000057</c:v>
                </c:pt>
                <c:pt idx="8463">
                  <c:v>6.0139611629999994</c:v>
                </c:pt>
                <c:pt idx="8464">
                  <c:v>6.0139611629999994</c:v>
                </c:pt>
                <c:pt idx="8465">
                  <c:v>6.0139611629999994</c:v>
                </c:pt>
                <c:pt idx="8466">
                  <c:v>6.0139611629999994</c:v>
                </c:pt>
                <c:pt idx="8467">
                  <c:v>5.9836599760000038</c:v>
                </c:pt>
                <c:pt idx="8468">
                  <c:v>5.9836599760000038</c:v>
                </c:pt>
                <c:pt idx="8469">
                  <c:v>5.9836599760000038</c:v>
                </c:pt>
                <c:pt idx="8470">
                  <c:v>5.9836599760000038</c:v>
                </c:pt>
                <c:pt idx="8471">
                  <c:v>5.9836599760000038</c:v>
                </c:pt>
                <c:pt idx="8472">
                  <c:v>5.9836599760000038</c:v>
                </c:pt>
                <c:pt idx="8473">
                  <c:v>5.9836599760000038</c:v>
                </c:pt>
                <c:pt idx="8474">
                  <c:v>5.9836599760000038</c:v>
                </c:pt>
                <c:pt idx="8475">
                  <c:v>5.9836599760000038</c:v>
                </c:pt>
                <c:pt idx="8476">
                  <c:v>5.9836599760000038</c:v>
                </c:pt>
                <c:pt idx="8477">
                  <c:v>5.9836599760000038</c:v>
                </c:pt>
                <c:pt idx="8478">
                  <c:v>5.9836599760000038</c:v>
                </c:pt>
                <c:pt idx="8479">
                  <c:v>5.9836599760000038</c:v>
                </c:pt>
                <c:pt idx="8480">
                  <c:v>5.9836599760000038</c:v>
                </c:pt>
                <c:pt idx="8481">
                  <c:v>5.9836599760000038</c:v>
                </c:pt>
                <c:pt idx="8482">
                  <c:v>5.9836599760000038</c:v>
                </c:pt>
                <c:pt idx="8483">
                  <c:v>5.9836599760000038</c:v>
                </c:pt>
                <c:pt idx="8484">
                  <c:v>5.9836599760000038</c:v>
                </c:pt>
                <c:pt idx="8485">
                  <c:v>5.9836599760000038</c:v>
                </c:pt>
                <c:pt idx="8486">
                  <c:v>5.9529776250000115</c:v>
                </c:pt>
                <c:pt idx="8487">
                  <c:v>5.9529776250000115</c:v>
                </c:pt>
                <c:pt idx="8488">
                  <c:v>5.9529776250000115</c:v>
                </c:pt>
                <c:pt idx="8489">
                  <c:v>5.921905584000001</c:v>
                </c:pt>
                <c:pt idx="8490">
                  <c:v>5.921905584000001</c:v>
                </c:pt>
                <c:pt idx="8491">
                  <c:v>5.921905584000001</c:v>
                </c:pt>
                <c:pt idx="8492">
                  <c:v>5.921905584000001</c:v>
                </c:pt>
                <c:pt idx="8493">
                  <c:v>5.8904353269999987</c:v>
                </c:pt>
                <c:pt idx="8494">
                  <c:v>5.858558328000008</c:v>
                </c:pt>
                <c:pt idx="8495">
                  <c:v>5.8262660610000037</c:v>
                </c:pt>
                <c:pt idx="8496">
                  <c:v>5.7935500000000051</c:v>
                </c:pt>
                <c:pt idx="8497">
                  <c:v>5.7935500000000051</c:v>
                </c:pt>
                <c:pt idx="8498">
                  <c:v>5.7935500000000051</c:v>
                </c:pt>
                <c:pt idx="8499">
                  <c:v>5.7935500000000051</c:v>
                </c:pt>
                <c:pt idx="8500">
                  <c:v>5.7935500000000051</c:v>
                </c:pt>
                <c:pt idx="8501">
                  <c:v>5.7935500000000051</c:v>
                </c:pt>
                <c:pt idx="8502">
                  <c:v>5.7935500000000051</c:v>
                </c:pt>
                <c:pt idx="8503">
                  <c:v>5.7935500000000051</c:v>
                </c:pt>
                <c:pt idx="8504">
                  <c:v>5.7935500000000051</c:v>
                </c:pt>
                <c:pt idx="8505">
                  <c:v>5.7935500000000051</c:v>
                </c:pt>
                <c:pt idx="8506">
                  <c:v>5.7935500000000051</c:v>
                </c:pt>
                <c:pt idx="8507">
                  <c:v>5.7935500000000051</c:v>
                </c:pt>
                <c:pt idx="8508">
                  <c:v>5.7935500000000051</c:v>
                </c:pt>
                <c:pt idx="8509">
                  <c:v>5.7935500000000051</c:v>
                </c:pt>
                <c:pt idx="8510">
                  <c:v>5.7935500000000051</c:v>
                </c:pt>
                <c:pt idx="8511">
                  <c:v>5.7935500000000051</c:v>
                </c:pt>
                <c:pt idx="8512">
                  <c:v>5.7935500000000051</c:v>
                </c:pt>
                <c:pt idx="8513">
                  <c:v>5.7935500000000051</c:v>
                </c:pt>
                <c:pt idx="8514">
                  <c:v>5.7935500000000051</c:v>
                </c:pt>
                <c:pt idx="8515">
                  <c:v>5.7935500000000051</c:v>
                </c:pt>
                <c:pt idx="8516">
                  <c:v>5.7935500000000051</c:v>
                </c:pt>
                <c:pt idx="8517">
                  <c:v>5.7935500000000051</c:v>
                </c:pt>
                <c:pt idx="8518">
                  <c:v>5.7935500000000051</c:v>
                </c:pt>
                <c:pt idx="8519">
                  <c:v>5.7935500000000051</c:v>
                </c:pt>
                <c:pt idx="8520">
                  <c:v>5.7935500000000051</c:v>
                </c:pt>
                <c:pt idx="8521">
                  <c:v>5.7935500000000051</c:v>
                </c:pt>
                <c:pt idx="8522">
                  <c:v>5.7604016190000031</c:v>
                </c:pt>
                <c:pt idx="8523">
                  <c:v>5.7604016190000031</c:v>
                </c:pt>
                <c:pt idx="8524">
                  <c:v>5.7604016190000031</c:v>
                </c:pt>
                <c:pt idx="8525">
                  <c:v>5.7604016190000031</c:v>
                </c:pt>
                <c:pt idx="8526">
                  <c:v>5.72681239200001</c:v>
                </c:pt>
                <c:pt idx="8527">
                  <c:v>5.72681239200001</c:v>
                </c:pt>
                <c:pt idx="8528">
                  <c:v>5.6927737930000077</c:v>
                </c:pt>
                <c:pt idx="8529">
                  <c:v>5.6582772960000067</c:v>
                </c:pt>
                <c:pt idx="8530">
                  <c:v>5.5878765040000022</c:v>
                </c:pt>
                <c:pt idx="8531">
                  <c:v>5.5878765040000022</c:v>
                </c:pt>
                <c:pt idx="8532">
                  <c:v>5.5878765040000022</c:v>
                </c:pt>
                <c:pt idx="8533">
                  <c:v>5.5878765040000022</c:v>
                </c:pt>
                <c:pt idx="8534">
                  <c:v>5.5878765040000022</c:v>
                </c:pt>
                <c:pt idx="8535">
                  <c:v>5.5878765040000022</c:v>
                </c:pt>
                <c:pt idx="8536">
                  <c:v>5.5878765040000022</c:v>
                </c:pt>
                <c:pt idx="8537">
                  <c:v>5.5878765040000022</c:v>
                </c:pt>
                <c:pt idx="8538">
                  <c:v>5.5878765040000022</c:v>
                </c:pt>
                <c:pt idx="8539">
                  <c:v>5.5878765040000022</c:v>
                </c:pt>
                <c:pt idx="8540">
                  <c:v>5.5878765040000022</c:v>
                </c:pt>
                <c:pt idx="8541">
                  <c:v>5.5878765040000022</c:v>
                </c:pt>
                <c:pt idx="8542">
                  <c:v>5.5878765040000022</c:v>
                </c:pt>
                <c:pt idx="8543">
                  <c:v>5.5878765040000022</c:v>
                </c:pt>
                <c:pt idx="8544">
                  <c:v>5.5519551570000072</c:v>
                </c:pt>
                <c:pt idx="8545">
                  <c:v>5.515541808</c:v>
                </c:pt>
                <c:pt idx="8546">
                  <c:v>5.4032644890000086</c:v>
                </c:pt>
                <c:pt idx="8547">
                  <c:v>5.4032644890000086</c:v>
                </c:pt>
                <c:pt idx="8548">
                  <c:v>5.4032644890000086</c:v>
                </c:pt>
                <c:pt idx="8549">
                  <c:v>5.4032644890000086</c:v>
                </c:pt>
                <c:pt idx="8550">
                  <c:v>5.4032644890000086</c:v>
                </c:pt>
                <c:pt idx="8551">
                  <c:v>5.4032644890000086</c:v>
                </c:pt>
                <c:pt idx="8552">
                  <c:v>5.4032644890000086</c:v>
                </c:pt>
                <c:pt idx="8553">
                  <c:v>5.4032644890000086</c:v>
                </c:pt>
                <c:pt idx="8554">
                  <c:v>5.4032644890000086</c:v>
                </c:pt>
                <c:pt idx="8555">
                  <c:v>5.4032644890000086</c:v>
                </c:pt>
                <c:pt idx="8556">
                  <c:v>5.4032644890000086</c:v>
                </c:pt>
                <c:pt idx="8557">
                  <c:v>5.4032644890000086</c:v>
                </c:pt>
                <c:pt idx="8558">
                  <c:v>5.3647978720000076</c:v>
                </c:pt>
                <c:pt idx="8559">
                  <c:v>5.3647978720000076</c:v>
                </c:pt>
                <c:pt idx="8560">
                  <c:v>5.3647978720000076</c:v>
                </c:pt>
                <c:pt idx="8561">
                  <c:v>5.3257966230000058</c:v>
                </c:pt>
                <c:pt idx="8562">
                  <c:v>5.2054998240000021</c:v>
                </c:pt>
                <c:pt idx="8563">
                  <c:v>5.2054998240000021</c:v>
                </c:pt>
                <c:pt idx="8564">
                  <c:v>5.2054998240000021</c:v>
                </c:pt>
                <c:pt idx="8565">
                  <c:v>5.2054998240000021</c:v>
                </c:pt>
                <c:pt idx="8566">
                  <c:v>5.1642747869999965</c:v>
                </c:pt>
                <c:pt idx="8567">
                  <c:v>5.1642747869999965</c:v>
                </c:pt>
                <c:pt idx="8568">
                  <c:v>5.1642747869999965</c:v>
                </c:pt>
                <c:pt idx="8569">
                  <c:v>5.1642747869999965</c:v>
                </c:pt>
                <c:pt idx="8570">
                  <c:v>5.1642747869999965</c:v>
                </c:pt>
                <c:pt idx="8571">
                  <c:v>5.1642747869999965</c:v>
                </c:pt>
                <c:pt idx="8572">
                  <c:v>5.1642747869999965</c:v>
                </c:pt>
                <c:pt idx="8573">
                  <c:v>5.1642747869999965</c:v>
                </c:pt>
                <c:pt idx="8574">
                  <c:v>5.1642747869999965</c:v>
                </c:pt>
                <c:pt idx="8575">
                  <c:v>5.1642747869999965</c:v>
                </c:pt>
                <c:pt idx="8576">
                  <c:v>5.1642747869999965</c:v>
                </c:pt>
                <c:pt idx="8577">
                  <c:v>5.1224724880000014</c:v>
                </c:pt>
                <c:pt idx="8578">
                  <c:v>5.1224724880000014</c:v>
                </c:pt>
                <c:pt idx="8579">
                  <c:v>5.0800844010000024</c:v>
                </c:pt>
                <c:pt idx="8580">
                  <c:v>5.0800844010000024</c:v>
                </c:pt>
                <c:pt idx="8581">
                  <c:v>5.0371020000000009</c:v>
                </c:pt>
                <c:pt idx="8582">
                  <c:v>5.0371020000000009</c:v>
                </c:pt>
                <c:pt idx="8583">
                  <c:v>4.9935167590000127</c:v>
                </c:pt>
                <c:pt idx="8584">
                  <c:v>4.9935167590000127</c:v>
                </c:pt>
                <c:pt idx="8585">
                  <c:v>4.9935167590000127</c:v>
                </c:pt>
                <c:pt idx="8586">
                  <c:v>4.9935167590000127</c:v>
                </c:pt>
                <c:pt idx="8587">
                  <c:v>4.9493201520000056</c:v>
                </c:pt>
                <c:pt idx="8588">
                  <c:v>4.9493201520000056</c:v>
                </c:pt>
                <c:pt idx="8589">
                  <c:v>4.9493201520000056</c:v>
                </c:pt>
                <c:pt idx="8590">
                  <c:v>4.9493201520000056</c:v>
                </c:pt>
                <c:pt idx="8591">
                  <c:v>4.9493201520000056</c:v>
                </c:pt>
                <c:pt idx="8592">
                  <c:v>4.9493201520000056</c:v>
                </c:pt>
                <c:pt idx="8593">
                  <c:v>4.9493201520000056</c:v>
                </c:pt>
                <c:pt idx="8594">
                  <c:v>4.9493201520000056</c:v>
                </c:pt>
                <c:pt idx="8595">
                  <c:v>4.9493201520000056</c:v>
                </c:pt>
                <c:pt idx="8596">
                  <c:v>4.9493201520000056</c:v>
                </c:pt>
                <c:pt idx="8597">
                  <c:v>4.9493201520000056</c:v>
                </c:pt>
                <c:pt idx="8598">
                  <c:v>4.9493201520000056</c:v>
                </c:pt>
                <c:pt idx="8599">
                  <c:v>4.9493201520000056</c:v>
                </c:pt>
                <c:pt idx="8600">
                  <c:v>4.9493201520000056</c:v>
                </c:pt>
                <c:pt idx="8601">
                  <c:v>4.9493201520000056</c:v>
                </c:pt>
                <c:pt idx="8602">
                  <c:v>4.9045036530000132</c:v>
                </c:pt>
                <c:pt idx="8603">
                  <c:v>4.8129768749999986</c:v>
                </c:pt>
                <c:pt idx="8604">
                  <c:v>4.8129768749999986</c:v>
                </c:pt>
                <c:pt idx="8605">
                  <c:v>4.6708243680000017</c:v>
                </c:pt>
                <c:pt idx="8606">
                  <c:v>4.6708243680000017</c:v>
                </c:pt>
                <c:pt idx="8607">
                  <c:v>4.6708243680000017</c:v>
                </c:pt>
                <c:pt idx="8608">
                  <c:v>4.6708243680000017</c:v>
                </c:pt>
                <c:pt idx="8609">
                  <c:v>4.6708243680000017</c:v>
                </c:pt>
                <c:pt idx="8610">
                  <c:v>4.6708243680000017</c:v>
                </c:pt>
                <c:pt idx="8611">
                  <c:v>4.6708243680000017</c:v>
                </c:pt>
                <c:pt idx="8612">
                  <c:v>4.6708243680000017</c:v>
                </c:pt>
                <c:pt idx="8613">
                  <c:v>4.6708243680000017</c:v>
                </c:pt>
                <c:pt idx="8614">
                  <c:v>4.6708243680000017</c:v>
                </c:pt>
                <c:pt idx="8615">
                  <c:v>4.6708243680000017</c:v>
                </c:pt>
                <c:pt idx="8616">
                  <c:v>4.6708243680000017</c:v>
                </c:pt>
                <c:pt idx="8617">
                  <c:v>4.6708243680000017</c:v>
                </c:pt>
                <c:pt idx="8618">
                  <c:v>4.6708243680000017</c:v>
                </c:pt>
                <c:pt idx="8619">
                  <c:v>4.4203688829999965</c:v>
                </c:pt>
                <c:pt idx="8620">
                  <c:v>4.4203688829999965</c:v>
                </c:pt>
                <c:pt idx="8621">
                  <c:v>4.4203688829999965</c:v>
                </c:pt>
                <c:pt idx="8622">
                  <c:v>4.4203688829999965</c:v>
                </c:pt>
                <c:pt idx="8623">
                  <c:v>4.4203688829999965</c:v>
                </c:pt>
                <c:pt idx="8624">
                  <c:v>4.4203688829999965</c:v>
                </c:pt>
                <c:pt idx="8625">
                  <c:v>4.4203688829999965</c:v>
                </c:pt>
                <c:pt idx="8626">
                  <c:v>4.4203688829999965</c:v>
                </c:pt>
                <c:pt idx="8627">
                  <c:v>4.4203688829999965</c:v>
                </c:pt>
                <c:pt idx="8628">
                  <c:v>4.4203688829999965</c:v>
                </c:pt>
                <c:pt idx="8629">
                  <c:v>4.4203688829999965</c:v>
                </c:pt>
                <c:pt idx="8630">
                  <c:v>4.4203688829999965</c:v>
                </c:pt>
                <c:pt idx="8631">
                  <c:v>4.4203688829999965</c:v>
                </c:pt>
                <c:pt idx="8632">
                  <c:v>4.4203688829999965</c:v>
                </c:pt>
                <c:pt idx="8633">
                  <c:v>4.3681708560000061</c:v>
                </c:pt>
                <c:pt idx="8634">
                  <c:v>4.3152506250000062</c:v>
                </c:pt>
                <c:pt idx="8635">
                  <c:v>4.3152506250000062</c:v>
                </c:pt>
                <c:pt idx="8636">
                  <c:v>4.2072094470000057</c:v>
                </c:pt>
                <c:pt idx="8637">
                  <c:v>4.0961771410000001</c:v>
                </c:pt>
                <c:pt idx="8638">
                  <c:v>4.0961771410000001</c:v>
                </c:pt>
                <c:pt idx="8639">
                  <c:v>4.0961771410000001</c:v>
                </c:pt>
                <c:pt idx="8640">
                  <c:v>4.0961771410000001</c:v>
                </c:pt>
                <c:pt idx="8641">
                  <c:v>4.0961771410000001</c:v>
                </c:pt>
                <c:pt idx="8642">
                  <c:v>4.0961771410000001</c:v>
                </c:pt>
                <c:pt idx="8643">
                  <c:v>4.0961771410000001</c:v>
                </c:pt>
                <c:pt idx="8644">
                  <c:v>4.0961771410000001</c:v>
                </c:pt>
                <c:pt idx="8645">
                  <c:v>4.0395180000000011</c:v>
                </c:pt>
                <c:pt idx="8646">
                  <c:v>3.8050625760000014</c:v>
                </c:pt>
                <c:pt idx="8647">
                  <c:v>3.8050625760000014</c:v>
                </c:pt>
                <c:pt idx="8648">
                  <c:v>3.8050625760000014</c:v>
                </c:pt>
                <c:pt idx="8649">
                  <c:v>3.8050625760000014</c:v>
                </c:pt>
                <c:pt idx="8650">
                  <c:v>3.8050625760000014</c:v>
                </c:pt>
                <c:pt idx="8651">
                  <c:v>3.8050625760000014</c:v>
                </c:pt>
                <c:pt idx="8652">
                  <c:v>3.6207724770000023</c:v>
                </c:pt>
                <c:pt idx="8653">
                  <c:v>3.4289849999999995</c:v>
                </c:pt>
                <c:pt idx="8654">
                  <c:v>3.4289849999999995</c:v>
                </c:pt>
                <c:pt idx="8655">
                  <c:v>3.4289849999999995</c:v>
                </c:pt>
                <c:pt idx="8656">
                  <c:v>3.4289849999999995</c:v>
                </c:pt>
                <c:pt idx="8657">
                  <c:v>3.4289849999999995</c:v>
                </c:pt>
                <c:pt idx="8658">
                  <c:v>3.4289849999999995</c:v>
                </c:pt>
                <c:pt idx="8659">
                  <c:v>3.4289849999999995</c:v>
                </c:pt>
                <c:pt idx="8660">
                  <c:v>3.4289849999999995</c:v>
                </c:pt>
                <c:pt idx="8661">
                  <c:v>3.4289849999999995</c:v>
                </c:pt>
                <c:pt idx="8662">
                  <c:v>3.4289849999999995</c:v>
                </c:pt>
                <c:pt idx="8663">
                  <c:v>3.4289849999999995</c:v>
                </c:pt>
                <c:pt idx="8664">
                  <c:v>3.4289849999999995</c:v>
                </c:pt>
                <c:pt idx="8665">
                  <c:v>3.3633499690000064</c:v>
                </c:pt>
                <c:pt idx="8666">
                  <c:v>3.0219971040000124</c:v>
                </c:pt>
                <c:pt idx="8667">
                  <c:v>3.0219971040000124</c:v>
                </c:pt>
                <c:pt idx="8668">
                  <c:v>3.0219971040000124</c:v>
                </c:pt>
                <c:pt idx="8669">
                  <c:v>3.0219971040000124</c:v>
                </c:pt>
                <c:pt idx="8670">
                  <c:v>3.0219971040000124</c:v>
                </c:pt>
                <c:pt idx="8671">
                  <c:v>3.0219971040000124</c:v>
                </c:pt>
                <c:pt idx="8672">
                  <c:v>2.8063362810000085</c:v>
                </c:pt>
                <c:pt idx="8673">
                  <c:v>2.7325900000000023</c:v>
                </c:pt>
                <c:pt idx="8674">
                  <c:v>2.6578998389999877</c:v>
                </c:pt>
                <c:pt idx="8675">
                  <c:v>2.6578998389999877</c:v>
                </c:pt>
                <c:pt idx="8676">
                  <c:v>2.6578998389999877</c:v>
                </c:pt>
                <c:pt idx="8677">
                  <c:v>2.6578998389999877</c:v>
                </c:pt>
                <c:pt idx="8678">
                  <c:v>2.5822572720000116</c:v>
                </c:pt>
                <c:pt idx="8679">
                  <c:v>2.1894599370000107</c:v>
                </c:pt>
                <c:pt idx="8680">
                  <c:v>2.1894599370000107</c:v>
                </c:pt>
                <c:pt idx="8681">
                  <c:v>2.1894599370000107</c:v>
                </c:pt>
                <c:pt idx="8682">
                  <c:v>2.1079238880000122</c:v>
                </c:pt>
                <c:pt idx="8683">
                  <c:v>1.7715735520000035</c:v>
                </c:pt>
                <c:pt idx="8684">
                  <c:v>1.7715735520000035</c:v>
                </c:pt>
                <c:pt idx="8685">
                  <c:v>1.7715735520000035</c:v>
                </c:pt>
                <c:pt idx="8686">
                  <c:v>1.2354917680000175</c:v>
                </c:pt>
                <c:pt idx="8687">
                  <c:v>1.2354917680000175</c:v>
                </c:pt>
                <c:pt idx="8688">
                  <c:v>1.2354917680000175</c:v>
                </c:pt>
                <c:pt idx="8689">
                  <c:v>1.2354917680000175</c:v>
                </c:pt>
                <c:pt idx="8690">
                  <c:v>0.75865803300000456</c:v>
                </c:pt>
                <c:pt idx="8691">
                  <c:v>0.75865803300000456</c:v>
                </c:pt>
                <c:pt idx="8692">
                  <c:v>0.75865803300000456</c:v>
                </c:pt>
                <c:pt idx="8693">
                  <c:v>0.45894626399999749</c:v>
                </c:pt>
                <c:pt idx="8694">
                  <c:v>0.14874449100000264</c:v>
                </c:pt>
                <c:pt idx="8695">
                  <c:v>0.14874449100000264</c:v>
                </c:pt>
                <c:pt idx="8696">
                  <c:v>0.14874449100000264</c:v>
                </c:pt>
                <c:pt idx="8697">
                  <c:v>0.14874449100000264</c:v>
                </c:pt>
                <c:pt idx="8698">
                  <c:v>0.14874449100000264</c:v>
                </c:pt>
                <c:pt idx="8699">
                  <c:v>0.14874449100000264</c:v>
                </c:pt>
                <c:pt idx="8700">
                  <c:v>0.14874449100000264</c:v>
                </c:pt>
                <c:pt idx="8701">
                  <c:v>0.14874449100000264</c:v>
                </c:pt>
                <c:pt idx="8702">
                  <c:v>0.14874449100000264</c:v>
                </c:pt>
                <c:pt idx="8703">
                  <c:v>0.14874449100000264</c:v>
                </c:pt>
                <c:pt idx="8704">
                  <c:v>0.14874449100000264</c:v>
                </c:pt>
                <c:pt idx="8705">
                  <c:v>0.14874449100000264</c:v>
                </c:pt>
                <c:pt idx="8706">
                  <c:v>-0.39219482399998951</c:v>
                </c:pt>
                <c:pt idx="8707">
                  <c:v>-0.39219482399998951</c:v>
                </c:pt>
                <c:pt idx="8708">
                  <c:v>-0.39219482399998951</c:v>
                </c:pt>
                <c:pt idx="8709">
                  <c:v>-0.39219482399998951</c:v>
                </c:pt>
                <c:pt idx="8710">
                  <c:v>-0.39219482399998951</c:v>
                </c:pt>
                <c:pt idx="8711">
                  <c:v>-0.39219482399998951</c:v>
                </c:pt>
                <c:pt idx="8712">
                  <c:v>-0.39219482399998951</c:v>
                </c:pt>
                <c:pt idx="8713">
                  <c:v>-0.39219482399998951</c:v>
                </c:pt>
                <c:pt idx="8714">
                  <c:v>-0.39219482399998951</c:v>
                </c:pt>
                <c:pt idx="8715">
                  <c:v>-0.39219482399998951</c:v>
                </c:pt>
                <c:pt idx="8716">
                  <c:v>-1.0821300000000078</c:v>
                </c:pt>
                <c:pt idx="8717">
                  <c:v>-1.0821300000000078</c:v>
                </c:pt>
                <c:pt idx="8718">
                  <c:v>-1.0821300000000078</c:v>
                </c:pt>
                <c:pt idx="8719">
                  <c:v>-1.0821300000000078</c:v>
                </c:pt>
                <c:pt idx="8720">
                  <c:v>-1.0821300000000078</c:v>
                </c:pt>
                <c:pt idx="8721">
                  <c:v>-1.0821300000000078</c:v>
                </c:pt>
                <c:pt idx="8722">
                  <c:v>-1.0821300000000078</c:v>
                </c:pt>
                <c:pt idx="8723">
                  <c:v>-1.0821300000000078</c:v>
                </c:pt>
                <c:pt idx="8724">
                  <c:v>-1.0821300000000078</c:v>
                </c:pt>
                <c:pt idx="8725">
                  <c:v>-1.8183222959999941</c:v>
                </c:pt>
                <c:pt idx="8726">
                  <c:v>-1.8183222959999941</c:v>
                </c:pt>
                <c:pt idx="8727">
                  <c:v>-1.8183222959999941</c:v>
                </c:pt>
                <c:pt idx="8728">
                  <c:v>-1.8183222959999941</c:v>
                </c:pt>
                <c:pt idx="8729">
                  <c:v>-1.8183222959999941</c:v>
                </c:pt>
                <c:pt idx="8730">
                  <c:v>-1.8183222959999941</c:v>
                </c:pt>
                <c:pt idx="8731">
                  <c:v>-1.8183222959999941</c:v>
                </c:pt>
                <c:pt idx="8732">
                  <c:v>-1.8183222959999941</c:v>
                </c:pt>
                <c:pt idx="8733">
                  <c:v>-1.8183222959999941</c:v>
                </c:pt>
                <c:pt idx="8734">
                  <c:v>-1.8183222959999941</c:v>
                </c:pt>
                <c:pt idx="8735">
                  <c:v>-1.8183222959999941</c:v>
                </c:pt>
                <c:pt idx="8736">
                  <c:v>-1.8183222959999941</c:v>
                </c:pt>
                <c:pt idx="8737">
                  <c:v>-2.4684798109999941</c:v>
                </c:pt>
                <c:pt idx="8738">
                  <c:v>-2.4684798109999941</c:v>
                </c:pt>
                <c:pt idx="8739">
                  <c:v>-2.4684798109999941</c:v>
                </c:pt>
                <c:pt idx="8740">
                  <c:v>-2.4684798109999941</c:v>
                </c:pt>
                <c:pt idx="8741">
                  <c:v>-2.4684798109999941</c:v>
                </c:pt>
                <c:pt idx="8742">
                  <c:v>-3.2942599129999812</c:v>
                </c:pt>
                <c:pt idx="8743">
                  <c:v>-3.2942599129999812</c:v>
                </c:pt>
                <c:pt idx="8744">
                  <c:v>-3.2942599129999812</c:v>
                </c:pt>
                <c:pt idx="8745">
                  <c:v>-3.2942599129999812</c:v>
                </c:pt>
                <c:pt idx="8746">
                  <c:v>-4.0216530479999992</c:v>
                </c:pt>
                <c:pt idx="8747">
                  <c:v>-4.0216530479999992</c:v>
                </c:pt>
                <c:pt idx="8748">
                  <c:v>-4.0216530479999992</c:v>
                </c:pt>
                <c:pt idx="8749">
                  <c:v>-4.9432108320000125</c:v>
                </c:pt>
                <c:pt idx="8750">
                  <c:v>-4.9432108320000125</c:v>
                </c:pt>
                <c:pt idx="8751">
                  <c:v>-4.9432108320000125</c:v>
                </c:pt>
                <c:pt idx="8752">
                  <c:v>-5.7529978169999776</c:v>
                </c:pt>
                <c:pt idx="8753">
                  <c:v>-5.7529978169999776</c:v>
                </c:pt>
                <c:pt idx="8754">
                  <c:v>-5.7529978169999776</c:v>
                </c:pt>
                <c:pt idx="8755">
                  <c:v>-6.7765231589999928</c:v>
                </c:pt>
                <c:pt idx="8756">
                  <c:v>-6.7765231589999928</c:v>
                </c:pt>
                <c:pt idx="8757">
                  <c:v>-7.673862223999997</c:v>
                </c:pt>
                <c:pt idx="8758">
                  <c:v>-7.673862223999997</c:v>
                </c:pt>
                <c:pt idx="8759">
                  <c:v>-7.673862223999997</c:v>
                </c:pt>
                <c:pt idx="8760">
                  <c:v>-8.8055450000000022</c:v>
                </c:pt>
                <c:pt idx="8761">
                  <c:v>-9.9988316960000017</c:v>
                </c:pt>
              </c:numCache>
            </c:numRef>
          </c:yVal>
          <c:smooth val="1"/>
        </c:ser>
        <c:dLbls>
          <c:showLegendKey val="0"/>
          <c:showVal val="0"/>
          <c:showCatName val="0"/>
          <c:showSerName val="0"/>
          <c:showPercent val="0"/>
          <c:showBubbleSize val="0"/>
        </c:dLbls>
        <c:axId val="40774464"/>
        <c:axId val="40773888"/>
      </c:scatterChart>
      <c:valAx>
        <c:axId val="40772736"/>
        <c:scaling>
          <c:orientation val="minMax"/>
          <c:max val="100"/>
          <c:min val="-2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40773312"/>
        <c:crosses val="autoZero"/>
        <c:crossBetween val="midCat"/>
        <c:majorUnit val="20"/>
      </c:valAx>
      <c:valAx>
        <c:axId val="40773312"/>
        <c:scaling>
          <c:orientation val="minMax"/>
          <c:max val="120"/>
          <c:min val="0"/>
        </c:scaling>
        <c:delete val="1"/>
        <c:axPos val="l"/>
        <c:numFmt formatCode="General" sourceLinked="1"/>
        <c:majorTickMark val="out"/>
        <c:minorTickMark val="none"/>
        <c:tickLblPos val="none"/>
        <c:crossAx val="40772736"/>
        <c:crosses val="autoZero"/>
        <c:crossBetween val="midCat"/>
        <c:majorUnit val="40"/>
      </c:valAx>
      <c:valAx>
        <c:axId val="40773888"/>
        <c:scaling>
          <c:orientation val="minMax"/>
          <c:max val="12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40774464"/>
        <c:crosses val="max"/>
        <c:crossBetween val="midCat"/>
        <c:majorUnit val="40"/>
      </c:valAx>
      <c:valAx>
        <c:axId val="40774464"/>
        <c:scaling>
          <c:orientation val="minMax"/>
        </c:scaling>
        <c:delete val="1"/>
        <c:axPos val="b"/>
        <c:numFmt formatCode="General" sourceLinked="1"/>
        <c:majorTickMark val="out"/>
        <c:minorTickMark val="none"/>
        <c:tickLblPos val="nextTo"/>
        <c:crossAx val="40773888"/>
        <c:crosses val="autoZero"/>
        <c:crossBetween val="midCat"/>
      </c:valAx>
      <c:spPr>
        <a:noFill/>
        <a:ln w="25400">
          <a:noFill/>
        </a:ln>
      </c:spPr>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5479002624672"/>
          <c:y val="4.4848007523692501E-2"/>
          <c:w val="0.68890419947506565"/>
          <c:h val="0.74071386300388875"/>
        </c:manualLayout>
      </c:layout>
      <c:scatterChart>
        <c:scatterStyle val="lineMarker"/>
        <c:varyColors val="0"/>
        <c:ser>
          <c:idx val="0"/>
          <c:order val="0"/>
          <c:tx>
            <c:v>eff vs. EA</c:v>
          </c:tx>
          <c:spPr>
            <a:ln w="28575">
              <a:noFill/>
            </a:ln>
          </c:spPr>
          <c:marker>
            <c:symbol val="diamond"/>
            <c:size val="7"/>
            <c:spPr>
              <a:solidFill>
                <a:srgbClr val="0070C0"/>
              </a:solidFill>
              <a:ln>
                <a:solidFill>
                  <a:srgbClr val="0070C0"/>
                </a:solidFill>
              </a:ln>
            </c:spPr>
          </c:marker>
          <c:xVal>
            <c:numRef>
              <c:f>Sheet1!$A$3:$A$7</c:f>
              <c:numCache>
                <c:formatCode>General</c:formatCode>
                <c:ptCount val="5"/>
                <c:pt idx="0">
                  <c:v>6000</c:v>
                </c:pt>
                <c:pt idx="1">
                  <c:v>5000</c:v>
                </c:pt>
                <c:pt idx="2">
                  <c:v>4000</c:v>
                </c:pt>
                <c:pt idx="3">
                  <c:v>3000</c:v>
                </c:pt>
                <c:pt idx="4">
                  <c:v>2000</c:v>
                </c:pt>
              </c:numCache>
            </c:numRef>
          </c:xVal>
          <c:yVal>
            <c:numRef>
              <c:f>Sheet1!$E$3:$E$7</c:f>
              <c:numCache>
                <c:formatCode>General</c:formatCode>
                <c:ptCount val="5"/>
                <c:pt idx="0">
                  <c:v>72</c:v>
                </c:pt>
                <c:pt idx="1">
                  <c:v>80.400000000000006</c:v>
                </c:pt>
                <c:pt idx="2">
                  <c:v>88.9</c:v>
                </c:pt>
                <c:pt idx="3">
                  <c:v>95.9</c:v>
                </c:pt>
                <c:pt idx="4">
                  <c:v>99.3</c:v>
                </c:pt>
              </c:numCache>
            </c:numRef>
          </c:yVal>
          <c:smooth val="0"/>
        </c:ser>
        <c:ser>
          <c:idx val="1"/>
          <c:order val="1"/>
          <c:tx>
            <c:v>eff apparent vs RA flow</c:v>
          </c:tx>
          <c:spPr>
            <a:ln w="28575">
              <a:noFill/>
            </a:ln>
          </c:spPr>
          <c:marker>
            <c:symbol val="square"/>
            <c:size val="7"/>
            <c:spPr>
              <a:solidFill>
                <a:srgbClr val="C00000"/>
              </a:solidFill>
              <a:ln>
                <a:solidFill>
                  <a:srgbClr val="C00000"/>
                </a:solidFill>
              </a:ln>
            </c:spPr>
          </c:marker>
          <c:xVal>
            <c:numRef>
              <c:f>Sheet1!$A$3:$A$7</c:f>
              <c:numCache>
                <c:formatCode>General</c:formatCode>
                <c:ptCount val="5"/>
                <c:pt idx="0">
                  <c:v>6000</c:v>
                </c:pt>
                <c:pt idx="1">
                  <c:v>5000</c:v>
                </c:pt>
                <c:pt idx="2">
                  <c:v>4000</c:v>
                </c:pt>
                <c:pt idx="3">
                  <c:v>3000</c:v>
                </c:pt>
                <c:pt idx="4">
                  <c:v>2000</c:v>
                </c:pt>
              </c:numCache>
            </c:numRef>
          </c:xVal>
          <c:yVal>
            <c:numRef>
              <c:f>Sheet1!$F$3:$F$7</c:f>
              <c:numCache>
                <c:formatCode>#,##0.0</c:formatCode>
                <c:ptCount val="5"/>
                <c:pt idx="0">
                  <c:v>72</c:v>
                </c:pt>
                <c:pt idx="1">
                  <c:v>67.000000000000014</c:v>
                </c:pt>
                <c:pt idx="2">
                  <c:v>59.266666666666666</c:v>
                </c:pt>
                <c:pt idx="3">
                  <c:v>47.95</c:v>
                </c:pt>
                <c:pt idx="4">
                  <c:v>33.099999999999994</c:v>
                </c:pt>
              </c:numCache>
            </c:numRef>
          </c:yVal>
          <c:smooth val="0"/>
        </c:ser>
        <c:dLbls>
          <c:showLegendKey val="0"/>
          <c:showVal val="0"/>
          <c:showCatName val="0"/>
          <c:showSerName val="0"/>
          <c:showPercent val="0"/>
          <c:showBubbleSize val="0"/>
        </c:dLbls>
        <c:axId val="40735232"/>
        <c:axId val="40777920"/>
      </c:scatterChart>
      <c:scatterChart>
        <c:scatterStyle val="lineMarker"/>
        <c:varyColors val="0"/>
        <c:ser>
          <c:idx val="2"/>
          <c:order val="2"/>
          <c:tx>
            <c:v>MBH ratio to balanced flow</c:v>
          </c:tx>
          <c:spPr>
            <a:ln w="28575">
              <a:noFill/>
            </a:ln>
          </c:spPr>
          <c:marker>
            <c:symbol val="triangle"/>
            <c:size val="7"/>
            <c:spPr>
              <a:solidFill>
                <a:srgbClr val="008000"/>
              </a:solidFill>
              <a:ln>
                <a:solidFill>
                  <a:srgbClr val="C00000"/>
                </a:solidFill>
              </a:ln>
            </c:spPr>
          </c:marker>
          <c:xVal>
            <c:numRef>
              <c:f>Sheet1!$A$3:$A$7</c:f>
              <c:numCache>
                <c:formatCode>General</c:formatCode>
                <c:ptCount val="5"/>
                <c:pt idx="0">
                  <c:v>6000</c:v>
                </c:pt>
                <c:pt idx="1">
                  <c:v>5000</c:v>
                </c:pt>
                <c:pt idx="2">
                  <c:v>4000</c:v>
                </c:pt>
                <c:pt idx="3">
                  <c:v>3000</c:v>
                </c:pt>
                <c:pt idx="4">
                  <c:v>2000</c:v>
                </c:pt>
              </c:numCache>
            </c:numRef>
          </c:xVal>
          <c:yVal>
            <c:numRef>
              <c:f>Sheet1!$I$3:$I$7</c:f>
              <c:numCache>
                <c:formatCode>0</c:formatCode>
                <c:ptCount val="5"/>
                <c:pt idx="0">
                  <c:v>99.9</c:v>
                </c:pt>
                <c:pt idx="1">
                  <c:v>93.146341463414657</c:v>
                </c:pt>
                <c:pt idx="2">
                  <c:v>82.395121951219522</c:v>
                </c:pt>
                <c:pt idx="3">
                  <c:v>66.662195121951228</c:v>
                </c:pt>
                <c:pt idx="4">
                  <c:v>46.017073170731699</c:v>
                </c:pt>
              </c:numCache>
            </c:numRef>
          </c:yVal>
          <c:smooth val="0"/>
        </c:ser>
        <c:dLbls>
          <c:showLegendKey val="0"/>
          <c:showVal val="0"/>
          <c:showCatName val="0"/>
          <c:showSerName val="0"/>
          <c:showPercent val="0"/>
          <c:showBubbleSize val="0"/>
        </c:dLbls>
        <c:axId val="40736384"/>
        <c:axId val="40735808"/>
      </c:scatterChart>
      <c:valAx>
        <c:axId val="40735232"/>
        <c:scaling>
          <c:orientation val="maxMin"/>
          <c:max val="6000"/>
          <c:min val="2000"/>
        </c:scaling>
        <c:delete val="0"/>
        <c:axPos val="b"/>
        <c:majorGridlines/>
        <c:title>
          <c:tx>
            <c:rich>
              <a:bodyPr/>
              <a:lstStyle/>
              <a:p>
                <a:pPr>
                  <a:defRPr sz="2000">
                    <a:latin typeface="Arial" pitchFamily="34" charset="0"/>
                    <a:cs typeface="Arial" pitchFamily="34" charset="0"/>
                  </a:defRPr>
                </a:pPr>
                <a:r>
                  <a:rPr lang="en-US" sz="2000" dirty="0">
                    <a:latin typeface="Arial" pitchFamily="34" charset="0"/>
                    <a:cs typeface="Arial" pitchFamily="34" charset="0"/>
                  </a:rPr>
                  <a:t>Return air flow, </a:t>
                </a:r>
                <a:r>
                  <a:rPr lang="en-US" sz="2000" dirty="0" err="1">
                    <a:latin typeface="Arial" pitchFamily="34" charset="0"/>
                    <a:cs typeface="Arial" pitchFamily="34" charset="0"/>
                  </a:rPr>
                  <a:t>scfm</a:t>
                </a:r>
                <a:r>
                  <a:rPr lang="en-US" sz="2000" dirty="0">
                    <a:latin typeface="Arial" pitchFamily="34" charset="0"/>
                    <a:cs typeface="Arial" pitchFamily="34" charset="0"/>
                  </a:rPr>
                  <a:t>, </a:t>
                </a: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OA </a:t>
                </a:r>
                <a:r>
                  <a:rPr lang="en-US" sz="2000" dirty="0">
                    <a:latin typeface="Arial" pitchFamily="34" charset="0"/>
                    <a:cs typeface="Arial" pitchFamily="34" charset="0"/>
                  </a:rPr>
                  <a:t>flow constant 6000 </a:t>
                </a:r>
                <a:r>
                  <a:rPr lang="en-US" sz="2000" dirty="0" err="1">
                    <a:latin typeface="Arial" pitchFamily="34" charset="0"/>
                    <a:cs typeface="Arial" pitchFamily="34" charset="0"/>
                  </a:rPr>
                  <a:t>scfm</a:t>
                </a:r>
                <a:endParaRPr lang="en-US" sz="2000" dirty="0">
                  <a:latin typeface="Arial" pitchFamily="34" charset="0"/>
                  <a:cs typeface="Arial" pitchFamily="34" charset="0"/>
                </a:endParaRPr>
              </a:p>
            </c:rich>
          </c:tx>
          <c:layout/>
          <c:overlay val="0"/>
        </c:title>
        <c:numFmt formatCode="General" sourceLinked="1"/>
        <c:majorTickMark val="out"/>
        <c:minorTickMark val="none"/>
        <c:tickLblPos val="nextTo"/>
        <c:txPr>
          <a:bodyPr/>
          <a:lstStyle/>
          <a:p>
            <a:pPr>
              <a:defRPr sz="2000">
                <a:latin typeface="Arial" pitchFamily="34" charset="0"/>
                <a:cs typeface="Arial" pitchFamily="34" charset="0"/>
              </a:defRPr>
            </a:pPr>
            <a:endParaRPr lang="en-US"/>
          </a:p>
        </c:txPr>
        <c:crossAx val="40777920"/>
        <c:crosses val="autoZero"/>
        <c:crossBetween val="midCat"/>
        <c:majorUnit val="1000"/>
      </c:valAx>
      <c:valAx>
        <c:axId val="40777920"/>
        <c:scaling>
          <c:orientation val="minMax"/>
          <c:max val="100"/>
          <c:min val="30"/>
        </c:scaling>
        <c:delete val="0"/>
        <c:axPos val="r"/>
        <c:majorGridlines/>
        <c:title>
          <c:tx>
            <c:rich>
              <a:bodyPr rot="-5400000" vert="horz"/>
              <a:lstStyle/>
              <a:p>
                <a:pPr>
                  <a:defRPr sz="2000" baseline="0">
                    <a:solidFill>
                      <a:srgbClr val="0070C0"/>
                    </a:solidFill>
                    <a:latin typeface="Arial" pitchFamily="34" charset="0"/>
                    <a:cs typeface="Arial" pitchFamily="34" charset="0"/>
                  </a:defRPr>
                </a:pPr>
                <a:r>
                  <a:rPr lang="en-US" sz="2000" baseline="0" dirty="0">
                    <a:solidFill>
                      <a:srgbClr val="0070C0"/>
                    </a:solidFill>
                    <a:latin typeface="Arial" pitchFamily="34" charset="0"/>
                    <a:cs typeface="Arial" pitchFamily="34" charset="0"/>
                  </a:rPr>
                  <a:t>effectiveness and </a:t>
                </a:r>
                <a:r>
                  <a:rPr lang="en-US" sz="2000" baseline="0" dirty="0" smtClean="0">
                    <a:solidFill>
                      <a:srgbClr val="0070C0"/>
                    </a:solidFill>
                    <a:latin typeface="Arial" pitchFamily="34" charset="0"/>
                    <a:cs typeface="Arial" pitchFamily="34" charset="0"/>
                  </a:rPr>
                  <a:t/>
                </a:r>
                <a:br>
                  <a:rPr lang="en-US" sz="2000" baseline="0" dirty="0" smtClean="0">
                    <a:solidFill>
                      <a:srgbClr val="0070C0"/>
                    </a:solidFill>
                    <a:latin typeface="Arial" pitchFamily="34" charset="0"/>
                    <a:cs typeface="Arial" pitchFamily="34" charset="0"/>
                  </a:rPr>
                </a:br>
                <a:r>
                  <a:rPr lang="en-US" sz="2000" baseline="0" dirty="0" smtClean="0">
                    <a:solidFill>
                      <a:srgbClr val="FF0000"/>
                    </a:solidFill>
                    <a:latin typeface="Arial" pitchFamily="34" charset="0"/>
                    <a:cs typeface="Arial" pitchFamily="34" charset="0"/>
                  </a:rPr>
                  <a:t>apparent </a:t>
                </a:r>
                <a:r>
                  <a:rPr lang="en-US" sz="2000" baseline="0" dirty="0">
                    <a:solidFill>
                      <a:srgbClr val="FF0000"/>
                    </a:solidFill>
                    <a:latin typeface="Arial" pitchFamily="34" charset="0"/>
                    <a:cs typeface="Arial" pitchFamily="34" charset="0"/>
                  </a:rPr>
                  <a:t>effectiveness</a:t>
                </a:r>
                <a:r>
                  <a:rPr lang="en-US" sz="2000" baseline="0" dirty="0">
                    <a:solidFill>
                      <a:srgbClr val="0070C0"/>
                    </a:solidFill>
                    <a:latin typeface="Arial" pitchFamily="34" charset="0"/>
                    <a:cs typeface="Arial" pitchFamily="34" charset="0"/>
                  </a:rPr>
                  <a:t>, %</a:t>
                </a:r>
              </a:p>
            </c:rich>
          </c:tx>
          <c:layout/>
          <c:overlay val="0"/>
        </c:title>
        <c:numFmt formatCode="General" sourceLinked="1"/>
        <c:majorTickMark val="out"/>
        <c:minorTickMark val="none"/>
        <c:tickLblPos val="nextTo"/>
        <c:txPr>
          <a:bodyPr/>
          <a:lstStyle/>
          <a:p>
            <a:pPr>
              <a:defRPr sz="2000">
                <a:latin typeface="Arial" pitchFamily="34" charset="0"/>
                <a:cs typeface="Arial" pitchFamily="34" charset="0"/>
              </a:defRPr>
            </a:pPr>
            <a:endParaRPr lang="en-US"/>
          </a:p>
        </c:txPr>
        <c:crossAx val="40735232"/>
        <c:crosses val="autoZero"/>
        <c:crossBetween val="midCat"/>
        <c:majorUnit val="10"/>
      </c:valAx>
      <c:valAx>
        <c:axId val="40735808"/>
        <c:scaling>
          <c:orientation val="minMax"/>
          <c:max val="100"/>
          <c:min val="30"/>
        </c:scaling>
        <c:delete val="0"/>
        <c:axPos val="l"/>
        <c:title>
          <c:tx>
            <c:rich>
              <a:bodyPr rot="-5400000" vert="horz"/>
              <a:lstStyle/>
              <a:p>
                <a:pPr>
                  <a:defRPr sz="2000" baseline="0">
                    <a:solidFill>
                      <a:srgbClr val="008000"/>
                    </a:solidFill>
                    <a:latin typeface="Arial" pitchFamily="34" charset="0"/>
                    <a:cs typeface="Arial" pitchFamily="34" charset="0"/>
                  </a:defRPr>
                </a:pPr>
                <a:r>
                  <a:rPr lang="en-US" sz="2000" baseline="0" dirty="0">
                    <a:solidFill>
                      <a:srgbClr val="008000"/>
                    </a:solidFill>
                    <a:latin typeface="Arial" pitchFamily="34" charset="0"/>
                    <a:cs typeface="Arial" pitchFamily="34" charset="0"/>
                  </a:rPr>
                  <a:t>Recovered energy</a:t>
                </a:r>
                <a:br>
                  <a:rPr lang="en-US" sz="2000" baseline="0" dirty="0">
                    <a:solidFill>
                      <a:srgbClr val="008000"/>
                    </a:solidFill>
                    <a:latin typeface="Arial" pitchFamily="34" charset="0"/>
                    <a:cs typeface="Arial" pitchFamily="34" charset="0"/>
                  </a:rPr>
                </a:br>
                <a:r>
                  <a:rPr lang="en-US" sz="2000" baseline="0" dirty="0" smtClean="0">
                    <a:solidFill>
                      <a:srgbClr val="008000"/>
                    </a:solidFill>
                    <a:latin typeface="Arial" pitchFamily="34" charset="0"/>
                    <a:cs typeface="Arial" pitchFamily="34" charset="0"/>
                  </a:rPr>
                  <a:t>ref. </a:t>
                </a:r>
                <a:r>
                  <a:rPr lang="en-US" sz="2000" baseline="0" dirty="0">
                    <a:solidFill>
                      <a:srgbClr val="008000"/>
                    </a:solidFill>
                    <a:latin typeface="Arial" pitchFamily="34" charset="0"/>
                    <a:cs typeface="Arial" pitchFamily="34" charset="0"/>
                  </a:rPr>
                  <a:t>balanced flow, %</a:t>
                </a:r>
              </a:p>
            </c:rich>
          </c:tx>
          <c:layout>
            <c:manualLayout>
              <c:xMode val="edge"/>
              <c:yMode val="edge"/>
              <c:x val="3.2206119162640902E-3"/>
              <c:y val="0.1850001722153469"/>
            </c:manualLayout>
          </c:layout>
          <c:overlay val="0"/>
        </c:title>
        <c:numFmt formatCode="0" sourceLinked="1"/>
        <c:majorTickMark val="out"/>
        <c:minorTickMark val="none"/>
        <c:tickLblPos val="nextTo"/>
        <c:txPr>
          <a:bodyPr/>
          <a:lstStyle/>
          <a:p>
            <a:pPr>
              <a:defRPr sz="2000" baseline="0">
                <a:solidFill>
                  <a:srgbClr val="008000"/>
                </a:solidFill>
                <a:latin typeface="Arial" pitchFamily="34" charset="0"/>
                <a:cs typeface="Arial" pitchFamily="34" charset="0"/>
              </a:defRPr>
            </a:pPr>
            <a:endParaRPr lang="en-US"/>
          </a:p>
        </c:txPr>
        <c:crossAx val="40736384"/>
        <c:crosses val="max"/>
        <c:crossBetween val="midCat"/>
        <c:majorUnit val="10"/>
      </c:valAx>
      <c:valAx>
        <c:axId val="40736384"/>
        <c:scaling>
          <c:orientation val="maxMin"/>
          <c:max val="6000"/>
          <c:min val="2000"/>
        </c:scaling>
        <c:delete val="1"/>
        <c:axPos val="b"/>
        <c:numFmt formatCode="General" sourceLinked="1"/>
        <c:majorTickMark val="out"/>
        <c:minorTickMark val="none"/>
        <c:tickLblPos val="nextTo"/>
        <c:crossAx val="40735808"/>
        <c:crosses val="autoZero"/>
        <c:crossBetween val="midCat"/>
        <c:majorUnit val="10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baseline="0">
                <a:solidFill>
                  <a:srgbClr val="0070C0"/>
                </a:solidFill>
                <a:latin typeface="+mj-lt"/>
                <a:cs typeface="Arial" pitchFamily="34" charset="0"/>
              </a:defRPr>
            </a:pPr>
            <a:r>
              <a:rPr lang="en-US" sz="3600" b="1" i="1" u="none" strike="noStrike" baseline="0" dirty="0" smtClean="0">
                <a:solidFill>
                  <a:srgbClr val="0070C0"/>
                </a:solidFill>
                <a:effectLst/>
                <a:latin typeface="+mj-lt"/>
              </a:rPr>
              <a:t>Boston design</a:t>
            </a:r>
            <a:endParaRPr lang="en-US" sz="3600" baseline="0" dirty="0">
              <a:solidFill>
                <a:srgbClr val="0070C0"/>
              </a:solidFill>
              <a:latin typeface="+mj-lt"/>
              <a:cs typeface="Arial" pitchFamily="34" charset="0"/>
            </a:endParaRPr>
          </a:p>
        </c:rich>
      </c:tx>
      <c:layout>
        <c:manualLayout>
          <c:xMode val="edge"/>
          <c:yMode val="edge"/>
          <c:x val="3.8807034791430665E-5"/>
          <c:y val="5.1584133731559789E-3"/>
        </c:manualLayout>
      </c:layout>
      <c:overlay val="1"/>
    </c:title>
    <c:autoTitleDeleted val="0"/>
    <c:plotArea>
      <c:layout>
        <c:manualLayout>
          <c:layoutTarget val="inner"/>
          <c:xMode val="edge"/>
          <c:yMode val="edge"/>
          <c:x val="1.8805357773141466E-2"/>
          <c:y val="2.3236061859418965E-2"/>
          <c:w val="0.85413196547546932"/>
          <c:h val="0.82041834538169534"/>
        </c:manualLayout>
      </c:layou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36891456"/>
        <c:axId val="36892032"/>
      </c:scatterChar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36891456"/>
        <c:axId val="36892032"/>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ser>
          <c:idx val="2"/>
          <c:order val="18"/>
          <c:tx>
            <c:v>Boston Design</c:v>
          </c:tx>
          <c:spPr>
            <a:ln>
              <a:noFill/>
            </a:ln>
          </c:spPr>
          <c:marker>
            <c:symbol val="circle"/>
            <c:size val="10"/>
            <c:spPr>
              <a:solidFill>
                <a:srgbClr val="002060"/>
              </a:solidFill>
              <a:ln>
                <a:solidFill>
                  <a:srgbClr val="002060"/>
                </a:solidFill>
              </a:ln>
            </c:spPr>
          </c:marker>
          <c:xVal>
            <c:numRef>
              <c:f>regions!$O$15:$O$17</c:f>
              <c:numCache>
                <c:formatCode>General</c:formatCode>
                <c:ptCount val="3"/>
                <c:pt idx="0">
                  <c:v>81.099999999999994</c:v>
                </c:pt>
                <c:pt idx="1">
                  <c:v>78.05</c:v>
                </c:pt>
                <c:pt idx="2">
                  <c:v>75</c:v>
                </c:pt>
              </c:numCache>
            </c:numRef>
          </c:xVal>
          <c:yVal>
            <c:numRef>
              <c:f>regions!$P$15:$P$17</c:f>
              <c:numCache>
                <c:formatCode>General</c:formatCode>
                <c:ptCount val="3"/>
                <c:pt idx="0">
                  <c:v>123</c:v>
                </c:pt>
                <c:pt idx="1">
                  <c:v>93.95</c:v>
                </c:pt>
                <c:pt idx="2">
                  <c:v>123</c:v>
                </c:pt>
              </c:numCache>
            </c:numRef>
          </c:yVal>
          <c:smooth val="1"/>
        </c:ser>
        <c:dLbls>
          <c:showLegendKey val="0"/>
          <c:showVal val="0"/>
          <c:showCatName val="0"/>
          <c:showSerName val="0"/>
          <c:showPercent val="0"/>
          <c:showBubbleSize val="0"/>
        </c:dLbls>
        <c:axId val="36893184"/>
        <c:axId val="36892608"/>
      </c:scatterChart>
      <c:valAx>
        <c:axId val="36891456"/>
        <c:scaling>
          <c:orientation val="minMax"/>
          <c:max val="12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6892032"/>
        <c:crosses val="autoZero"/>
        <c:crossBetween val="midCat"/>
        <c:majorUnit val="20"/>
      </c:valAx>
      <c:valAx>
        <c:axId val="36892032"/>
        <c:scaling>
          <c:orientation val="minMax"/>
          <c:max val="160"/>
          <c:min val="0"/>
        </c:scaling>
        <c:delete val="1"/>
        <c:axPos val="l"/>
        <c:numFmt formatCode="General" sourceLinked="1"/>
        <c:majorTickMark val="out"/>
        <c:minorTickMark val="none"/>
        <c:tickLblPos val="none"/>
        <c:crossAx val="36891456"/>
        <c:crosses val="autoZero"/>
        <c:crossBetween val="midCat"/>
        <c:majorUnit val="40"/>
      </c:valAx>
      <c:valAx>
        <c:axId val="36892608"/>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6893184"/>
        <c:crosses val="max"/>
        <c:crossBetween val="midCat"/>
        <c:majorUnit val="40"/>
      </c:valAx>
      <c:valAx>
        <c:axId val="36893184"/>
        <c:scaling>
          <c:orientation val="minMax"/>
        </c:scaling>
        <c:delete val="1"/>
        <c:axPos val="b"/>
        <c:numFmt formatCode="General" sourceLinked="1"/>
        <c:majorTickMark val="out"/>
        <c:minorTickMark val="none"/>
        <c:tickLblPos val="nextTo"/>
        <c:crossAx val="36892608"/>
        <c:crosses val="autoZero"/>
        <c:crossBetween val="midCat"/>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600" baseline="0">
                <a:solidFill>
                  <a:srgbClr val="0070C0"/>
                </a:solidFill>
                <a:latin typeface="+mj-lt"/>
                <a:cs typeface="Arial" pitchFamily="34" charset="0"/>
              </a:defRPr>
            </a:pPr>
            <a:r>
              <a:rPr lang="en-US" sz="3600" b="1" i="1" u="none" strike="noStrike" baseline="0" dirty="0" smtClean="0">
                <a:solidFill>
                  <a:srgbClr val="0070C0"/>
                </a:solidFill>
                <a:effectLst/>
                <a:latin typeface="+mj-lt"/>
              </a:rPr>
              <a:t>Boston design </a:t>
            </a:r>
            <a:endParaRPr lang="en-US" sz="3600" baseline="0" dirty="0">
              <a:solidFill>
                <a:srgbClr val="0070C0"/>
              </a:solidFill>
              <a:latin typeface="+mj-lt"/>
              <a:cs typeface="Arial" pitchFamily="34" charset="0"/>
            </a:endParaRPr>
          </a:p>
        </c:rich>
      </c:tx>
      <c:layout>
        <c:manualLayout>
          <c:xMode val="edge"/>
          <c:yMode val="edge"/>
          <c:x val="2.4974636830832741E-2"/>
          <c:y val="1.7151795292802207E-2"/>
        </c:manualLayout>
      </c:layout>
      <c:overlay val="1"/>
    </c:title>
    <c:autoTitleDeleted val="0"/>
    <c:plotArea>
      <c:layout>
        <c:manualLayout>
          <c:layoutTarget val="inner"/>
          <c:xMode val="edge"/>
          <c:yMode val="edge"/>
          <c:x val="1.8805357773141466E-2"/>
          <c:y val="2.3236061859418965E-2"/>
          <c:w val="0.85413196547546932"/>
          <c:h val="0.82041834538169534"/>
        </c:manualLayout>
      </c:layou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36895488"/>
        <c:axId val="36896064"/>
      </c:scatterChar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36895488"/>
        <c:axId val="36896064"/>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ser>
          <c:idx val="2"/>
          <c:order val="18"/>
          <c:tx>
            <c:v>Boston Design</c:v>
          </c:tx>
          <c:spPr>
            <a:ln>
              <a:noFill/>
            </a:ln>
          </c:spPr>
          <c:marker>
            <c:symbol val="circle"/>
            <c:size val="10"/>
            <c:spPr>
              <a:solidFill>
                <a:srgbClr val="002060"/>
              </a:solidFill>
              <a:ln>
                <a:solidFill>
                  <a:srgbClr val="002060"/>
                </a:solidFill>
              </a:ln>
            </c:spPr>
          </c:marker>
          <c:xVal>
            <c:numRef>
              <c:f>regions!$O$15:$O$17</c:f>
              <c:numCache>
                <c:formatCode>General</c:formatCode>
                <c:ptCount val="3"/>
                <c:pt idx="0">
                  <c:v>81.099999999999994</c:v>
                </c:pt>
                <c:pt idx="1">
                  <c:v>78.05</c:v>
                </c:pt>
                <c:pt idx="2">
                  <c:v>75</c:v>
                </c:pt>
              </c:numCache>
            </c:numRef>
          </c:xVal>
          <c:yVal>
            <c:numRef>
              <c:f>regions!$P$15:$P$17</c:f>
              <c:numCache>
                <c:formatCode>General</c:formatCode>
                <c:ptCount val="3"/>
                <c:pt idx="0">
                  <c:v>123</c:v>
                </c:pt>
                <c:pt idx="1">
                  <c:v>93.95</c:v>
                </c:pt>
                <c:pt idx="2">
                  <c:v>123</c:v>
                </c:pt>
              </c:numCache>
            </c:numRef>
          </c:yVal>
          <c:smooth val="1"/>
        </c:ser>
        <c:dLbls>
          <c:showLegendKey val="0"/>
          <c:showVal val="0"/>
          <c:showCatName val="0"/>
          <c:showSerName val="0"/>
          <c:showPercent val="0"/>
          <c:showBubbleSize val="0"/>
        </c:dLbls>
        <c:axId val="41099840"/>
        <c:axId val="41099264"/>
      </c:scatterChart>
      <c:valAx>
        <c:axId val="36895488"/>
        <c:scaling>
          <c:orientation val="minMax"/>
          <c:max val="12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6896064"/>
        <c:crosses val="autoZero"/>
        <c:crossBetween val="midCat"/>
        <c:majorUnit val="20"/>
      </c:valAx>
      <c:valAx>
        <c:axId val="36896064"/>
        <c:scaling>
          <c:orientation val="minMax"/>
          <c:max val="160"/>
          <c:min val="0"/>
        </c:scaling>
        <c:delete val="1"/>
        <c:axPos val="l"/>
        <c:numFmt formatCode="General" sourceLinked="1"/>
        <c:majorTickMark val="out"/>
        <c:minorTickMark val="none"/>
        <c:tickLblPos val="none"/>
        <c:crossAx val="36895488"/>
        <c:crosses val="autoZero"/>
        <c:crossBetween val="midCat"/>
        <c:majorUnit val="40"/>
      </c:valAx>
      <c:valAx>
        <c:axId val="41099264"/>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41099840"/>
        <c:crosses val="max"/>
        <c:crossBetween val="midCat"/>
        <c:majorUnit val="40"/>
      </c:valAx>
      <c:valAx>
        <c:axId val="41099840"/>
        <c:scaling>
          <c:orientation val="minMax"/>
        </c:scaling>
        <c:delete val="1"/>
        <c:axPos val="b"/>
        <c:numFmt formatCode="General" sourceLinked="1"/>
        <c:majorTickMark val="out"/>
        <c:minorTickMark val="none"/>
        <c:tickLblPos val="nextTo"/>
        <c:crossAx val="41099264"/>
        <c:crosses val="autoZero"/>
        <c:crossBetween val="midCat"/>
      </c:valAx>
      <c:spPr>
        <a:noFill/>
        <a:ln w="25400">
          <a:noFill/>
        </a:ln>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1" u="none" strike="noStrike" baseline="0">
                <a:solidFill>
                  <a:srgbClr val="0000FF"/>
                </a:solidFill>
                <a:latin typeface="+mj-lt"/>
                <a:ea typeface="Arial"/>
                <a:cs typeface="Arial"/>
              </a:defRPr>
            </a:pPr>
            <a:r>
              <a:rPr lang="en-US" sz="3200" i="1" dirty="0" smtClean="0">
                <a:latin typeface="+mj-lt"/>
              </a:rPr>
              <a:t>EW Control regions, KC data 8760 hrs.</a:t>
            </a:r>
            <a:br>
              <a:rPr lang="en-US" sz="3200" i="1" dirty="0" smtClean="0">
                <a:latin typeface="+mj-lt"/>
              </a:rPr>
            </a:br>
            <a:r>
              <a:rPr lang="en-US" sz="3200" i="1" dirty="0" smtClean="0">
                <a:latin typeface="+mj-lt"/>
              </a:rPr>
              <a:t>10,000 </a:t>
            </a:r>
            <a:r>
              <a:rPr lang="en-US" sz="3200" i="1" dirty="0" err="1" smtClean="0">
                <a:latin typeface="+mj-lt"/>
              </a:rPr>
              <a:t>scfm</a:t>
            </a:r>
            <a:r>
              <a:rPr lang="en-US" sz="3200" i="1" dirty="0" smtClean="0">
                <a:latin typeface="+mj-lt"/>
              </a:rPr>
              <a:t> OA</a:t>
            </a:r>
            <a:endParaRPr lang="en-US" sz="3200" i="1" dirty="0">
              <a:latin typeface="+mj-lt"/>
            </a:endParaRPr>
          </a:p>
        </c:rich>
      </c:tx>
      <c:layout>
        <c:manualLayout>
          <c:xMode val="edge"/>
          <c:yMode val="edge"/>
          <c:x val="0.12021959755030621"/>
          <c:y val="2.7149314668999704E-2"/>
        </c:manualLayout>
      </c:layout>
      <c:overlay val="0"/>
      <c:spPr>
        <a:noFill/>
        <a:ln w="25400">
          <a:noFill/>
        </a:ln>
      </c:spPr>
    </c:title>
    <c:autoTitleDeleted val="0"/>
    <c:plotArea>
      <c:layout>
        <c:manualLayout>
          <c:layoutTarget val="inner"/>
          <c:xMode val="edge"/>
          <c:yMode val="edge"/>
          <c:x val="4.2635658914728682E-2"/>
          <c:y val="0.17797920056373043"/>
          <c:w val="0.80116279069767438"/>
          <c:h val="0.67119254217415836"/>
        </c:manualLayout>
      </c:layout>
      <c:scatterChart>
        <c:scatterStyle val="lineMarker"/>
        <c:varyColors val="0"/>
        <c:ser>
          <c:idx val="5"/>
          <c:order val="2"/>
          <c:tx>
            <c:v>+5% RH error</c:v>
          </c:tx>
          <c:spPr>
            <a:ln w="28575">
              <a:noFill/>
            </a:ln>
          </c:spPr>
          <c:marker>
            <c:symbol val="circle"/>
            <c:size val="9"/>
            <c:spPr>
              <a:noFill/>
              <a:ln>
                <a:solidFill>
                  <a:srgbClr val="FF6600"/>
                </a:solidFill>
                <a:prstDash val="solid"/>
              </a:ln>
            </c:spPr>
          </c:marker>
          <c:xVal>
            <c:numRef>
              <c:f>KCALL!$T$37:$T$43</c:f>
              <c:numCache>
                <c:formatCode>General</c:formatCode>
                <c:ptCount val="7"/>
                <c:pt idx="0">
                  <c:v>46.03</c:v>
                </c:pt>
                <c:pt idx="1">
                  <c:v>65</c:v>
                </c:pt>
                <c:pt idx="2">
                  <c:v>70</c:v>
                </c:pt>
                <c:pt idx="3">
                  <c:v>75</c:v>
                </c:pt>
                <c:pt idx="4">
                  <c:v>80</c:v>
                </c:pt>
                <c:pt idx="5">
                  <c:v>85</c:v>
                </c:pt>
                <c:pt idx="6">
                  <c:v>90</c:v>
                </c:pt>
              </c:numCache>
            </c:numRef>
          </c:xVal>
          <c:yVal>
            <c:numRef>
              <c:f>KCALL!$X$37:$X$43</c:f>
              <c:numCache>
                <c:formatCode>#,##0.00</c:formatCode>
                <c:ptCount val="7"/>
                <c:pt idx="0" formatCode="General">
                  <c:v>110.13</c:v>
                </c:pt>
                <c:pt idx="1">
                  <c:v>85.31</c:v>
                </c:pt>
                <c:pt idx="2">
                  <c:v>78.33</c:v>
                </c:pt>
                <c:pt idx="3">
                  <c:v>71.53</c:v>
                </c:pt>
                <c:pt idx="4">
                  <c:v>64.88</c:v>
                </c:pt>
                <c:pt idx="5">
                  <c:v>58.44</c:v>
                </c:pt>
                <c:pt idx="6">
                  <c:v>52.22</c:v>
                </c:pt>
              </c:numCache>
            </c:numRef>
          </c:yVal>
          <c:smooth val="0"/>
        </c:ser>
        <c:ser>
          <c:idx val="3"/>
          <c:order val="3"/>
          <c:tx>
            <c:v>Dry &gt; 75F</c:v>
          </c:tx>
          <c:spPr>
            <a:ln w="28575">
              <a:noFill/>
            </a:ln>
          </c:spPr>
          <c:marker>
            <c:symbol val="circle"/>
            <c:size val="5"/>
            <c:spPr>
              <a:solidFill>
                <a:srgbClr val="FF0000"/>
              </a:solidFill>
              <a:ln w="9525">
                <a:noFill/>
              </a:ln>
            </c:spPr>
          </c:marker>
          <c:xVal>
            <c:numRef>
              <c:f>KCALL!$D$3929:$D$3983</c:f>
              <c:numCache>
                <c:formatCode>General</c:formatCode>
                <c:ptCount val="55"/>
                <c:pt idx="0">
                  <c:v>75</c:v>
                </c:pt>
                <c:pt idx="1">
                  <c:v>75</c:v>
                </c:pt>
                <c:pt idx="2">
                  <c:v>75</c:v>
                </c:pt>
                <c:pt idx="3">
                  <c:v>77.7</c:v>
                </c:pt>
                <c:pt idx="4">
                  <c:v>75.900000000000006</c:v>
                </c:pt>
                <c:pt idx="5">
                  <c:v>81.3</c:v>
                </c:pt>
                <c:pt idx="6">
                  <c:v>81</c:v>
                </c:pt>
                <c:pt idx="7">
                  <c:v>75.2</c:v>
                </c:pt>
                <c:pt idx="8">
                  <c:v>81.3</c:v>
                </c:pt>
                <c:pt idx="9">
                  <c:v>81</c:v>
                </c:pt>
                <c:pt idx="10">
                  <c:v>82</c:v>
                </c:pt>
                <c:pt idx="11">
                  <c:v>81.7</c:v>
                </c:pt>
                <c:pt idx="12">
                  <c:v>80.099999999999994</c:v>
                </c:pt>
                <c:pt idx="13">
                  <c:v>85.6</c:v>
                </c:pt>
                <c:pt idx="14">
                  <c:v>78.099999999999994</c:v>
                </c:pt>
                <c:pt idx="15">
                  <c:v>80.099999999999994</c:v>
                </c:pt>
                <c:pt idx="16">
                  <c:v>82</c:v>
                </c:pt>
                <c:pt idx="17">
                  <c:v>75.900000000000006</c:v>
                </c:pt>
                <c:pt idx="18">
                  <c:v>82</c:v>
                </c:pt>
                <c:pt idx="19">
                  <c:v>77.400000000000006</c:v>
                </c:pt>
                <c:pt idx="20">
                  <c:v>76.599999999999994</c:v>
                </c:pt>
                <c:pt idx="21">
                  <c:v>82.9</c:v>
                </c:pt>
                <c:pt idx="22">
                  <c:v>84</c:v>
                </c:pt>
                <c:pt idx="23">
                  <c:v>81.3</c:v>
                </c:pt>
                <c:pt idx="24">
                  <c:v>80.8</c:v>
                </c:pt>
                <c:pt idx="25">
                  <c:v>76.5</c:v>
                </c:pt>
                <c:pt idx="26">
                  <c:v>77.400000000000006</c:v>
                </c:pt>
                <c:pt idx="27">
                  <c:v>80.099999999999994</c:v>
                </c:pt>
                <c:pt idx="28">
                  <c:v>78.099999999999994</c:v>
                </c:pt>
                <c:pt idx="29">
                  <c:v>79</c:v>
                </c:pt>
                <c:pt idx="30">
                  <c:v>77.7</c:v>
                </c:pt>
                <c:pt idx="31">
                  <c:v>78.3</c:v>
                </c:pt>
                <c:pt idx="32">
                  <c:v>77</c:v>
                </c:pt>
                <c:pt idx="33">
                  <c:v>77.900000000000006</c:v>
                </c:pt>
                <c:pt idx="34">
                  <c:v>84</c:v>
                </c:pt>
                <c:pt idx="35">
                  <c:v>84.9</c:v>
                </c:pt>
                <c:pt idx="36">
                  <c:v>77</c:v>
                </c:pt>
                <c:pt idx="37">
                  <c:v>75</c:v>
                </c:pt>
                <c:pt idx="38">
                  <c:v>77</c:v>
                </c:pt>
                <c:pt idx="39">
                  <c:v>75.7</c:v>
                </c:pt>
                <c:pt idx="40">
                  <c:v>75.900000000000006</c:v>
                </c:pt>
                <c:pt idx="41">
                  <c:v>76.599999999999994</c:v>
                </c:pt>
                <c:pt idx="42">
                  <c:v>81.7</c:v>
                </c:pt>
                <c:pt idx="43">
                  <c:v>77</c:v>
                </c:pt>
                <c:pt idx="44">
                  <c:v>78.099999999999994</c:v>
                </c:pt>
                <c:pt idx="45">
                  <c:v>79.3</c:v>
                </c:pt>
                <c:pt idx="46">
                  <c:v>79</c:v>
                </c:pt>
                <c:pt idx="47">
                  <c:v>80.099999999999994</c:v>
                </c:pt>
                <c:pt idx="48">
                  <c:v>76.3</c:v>
                </c:pt>
                <c:pt idx="49">
                  <c:v>79.3</c:v>
                </c:pt>
                <c:pt idx="50">
                  <c:v>78.8</c:v>
                </c:pt>
                <c:pt idx="51">
                  <c:v>78.099999999999994</c:v>
                </c:pt>
                <c:pt idx="52">
                  <c:v>77</c:v>
                </c:pt>
                <c:pt idx="53">
                  <c:v>75.900000000000006</c:v>
                </c:pt>
                <c:pt idx="54">
                  <c:v>75</c:v>
                </c:pt>
              </c:numCache>
            </c:numRef>
          </c:xVal>
          <c:yVal>
            <c:numRef>
              <c:f>KCALL!$F$3929:$F$3983</c:f>
              <c:numCache>
                <c:formatCode>General</c:formatCode>
                <c:ptCount val="55"/>
                <c:pt idx="0">
                  <c:v>49.3</c:v>
                </c:pt>
                <c:pt idx="1">
                  <c:v>48.9</c:v>
                </c:pt>
                <c:pt idx="2">
                  <c:v>48.8</c:v>
                </c:pt>
                <c:pt idx="3">
                  <c:v>47.99</c:v>
                </c:pt>
                <c:pt idx="4">
                  <c:v>47.8</c:v>
                </c:pt>
                <c:pt idx="5">
                  <c:v>47.5</c:v>
                </c:pt>
                <c:pt idx="6">
                  <c:v>46.89</c:v>
                </c:pt>
                <c:pt idx="7">
                  <c:v>46.69</c:v>
                </c:pt>
                <c:pt idx="8">
                  <c:v>45.75</c:v>
                </c:pt>
                <c:pt idx="9">
                  <c:v>45.02</c:v>
                </c:pt>
                <c:pt idx="10">
                  <c:v>44.89</c:v>
                </c:pt>
                <c:pt idx="11">
                  <c:v>44.68</c:v>
                </c:pt>
                <c:pt idx="12">
                  <c:v>44.06</c:v>
                </c:pt>
                <c:pt idx="13">
                  <c:v>43.95</c:v>
                </c:pt>
                <c:pt idx="14">
                  <c:v>43.9</c:v>
                </c:pt>
                <c:pt idx="15">
                  <c:v>43.75</c:v>
                </c:pt>
                <c:pt idx="16">
                  <c:v>43.48</c:v>
                </c:pt>
                <c:pt idx="17">
                  <c:v>43.44</c:v>
                </c:pt>
                <c:pt idx="18">
                  <c:v>43.21</c:v>
                </c:pt>
                <c:pt idx="19">
                  <c:v>43.19</c:v>
                </c:pt>
                <c:pt idx="20">
                  <c:v>43.11</c:v>
                </c:pt>
                <c:pt idx="21">
                  <c:v>42.78</c:v>
                </c:pt>
                <c:pt idx="22">
                  <c:v>42.55</c:v>
                </c:pt>
                <c:pt idx="23">
                  <c:v>42.49</c:v>
                </c:pt>
                <c:pt idx="24">
                  <c:v>41.84</c:v>
                </c:pt>
                <c:pt idx="25">
                  <c:v>41.57</c:v>
                </c:pt>
                <c:pt idx="26">
                  <c:v>41.4</c:v>
                </c:pt>
                <c:pt idx="27">
                  <c:v>40.93</c:v>
                </c:pt>
                <c:pt idx="28">
                  <c:v>40.9</c:v>
                </c:pt>
                <c:pt idx="29">
                  <c:v>37.78</c:v>
                </c:pt>
                <c:pt idx="30">
                  <c:v>37.68</c:v>
                </c:pt>
                <c:pt idx="31">
                  <c:v>36.950000000000003</c:v>
                </c:pt>
                <c:pt idx="32">
                  <c:v>36.85</c:v>
                </c:pt>
                <c:pt idx="33">
                  <c:v>36.39</c:v>
                </c:pt>
                <c:pt idx="34">
                  <c:v>35.94</c:v>
                </c:pt>
                <c:pt idx="35">
                  <c:v>35.43</c:v>
                </c:pt>
                <c:pt idx="36">
                  <c:v>35.31</c:v>
                </c:pt>
                <c:pt idx="37">
                  <c:v>34.25</c:v>
                </c:pt>
                <c:pt idx="38">
                  <c:v>33.85</c:v>
                </c:pt>
                <c:pt idx="39">
                  <c:v>33.770000000000003</c:v>
                </c:pt>
                <c:pt idx="40">
                  <c:v>32.56</c:v>
                </c:pt>
                <c:pt idx="41">
                  <c:v>30.66</c:v>
                </c:pt>
                <c:pt idx="42">
                  <c:v>29.96</c:v>
                </c:pt>
                <c:pt idx="43">
                  <c:v>26.81</c:v>
                </c:pt>
                <c:pt idx="44">
                  <c:v>26.37</c:v>
                </c:pt>
                <c:pt idx="45">
                  <c:v>26.09</c:v>
                </c:pt>
                <c:pt idx="46">
                  <c:v>25.67</c:v>
                </c:pt>
                <c:pt idx="47">
                  <c:v>25.07</c:v>
                </c:pt>
                <c:pt idx="48">
                  <c:v>24.81</c:v>
                </c:pt>
                <c:pt idx="49">
                  <c:v>24.42</c:v>
                </c:pt>
                <c:pt idx="50">
                  <c:v>22.53</c:v>
                </c:pt>
                <c:pt idx="51">
                  <c:v>22.04</c:v>
                </c:pt>
                <c:pt idx="52">
                  <c:v>21.29</c:v>
                </c:pt>
                <c:pt idx="53">
                  <c:v>20.38</c:v>
                </c:pt>
                <c:pt idx="54">
                  <c:v>19.670000000000002</c:v>
                </c:pt>
              </c:numCache>
            </c:numRef>
          </c:yVal>
          <c:smooth val="0"/>
        </c:ser>
        <c:dLbls>
          <c:showLegendKey val="0"/>
          <c:showVal val="0"/>
          <c:showCatName val="0"/>
          <c:showSerName val="0"/>
          <c:showPercent val="0"/>
          <c:showBubbleSize val="0"/>
        </c:dLbls>
        <c:axId val="41106752"/>
        <c:axId val="37003264"/>
      </c:scatterChart>
      <c:scatterChart>
        <c:scatterStyle val="lineMarker"/>
        <c:varyColors val="0"/>
        <c:ser>
          <c:idx val="1"/>
          <c:order val="0"/>
          <c:tx>
            <c:v>Triangle</c:v>
          </c:tx>
          <c:spPr>
            <a:ln w="28575">
              <a:noFill/>
            </a:ln>
          </c:spPr>
          <c:marker>
            <c:symbol val="square"/>
            <c:size val="5"/>
            <c:spPr>
              <a:solidFill>
                <a:srgbClr val="FF00FF"/>
              </a:solidFill>
              <a:ln>
                <a:solidFill>
                  <a:srgbClr val="FF00FF"/>
                </a:solidFill>
                <a:prstDash val="solid"/>
              </a:ln>
            </c:spPr>
          </c:marker>
          <c:xVal>
            <c:numRef>
              <c:f>KCALL!$D$2672:$D$3926</c:f>
              <c:numCache>
                <c:formatCode>General</c:formatCode>
                <c:ptCount val="1255"/>
                <c:pt idx="0">
                  <c:v>82.9</c:v>
                </c:pt>
                <c:pt idx="1">
                  <c:v>82</c:v>
                </c:pt>
                <c:pt idx="2">
                  <c:v>82</c:v>
                </c:pt>
                <c:pt idx="3">
                  <c:v>80.400000000000006</c:v>
                </c:pt>
                <c:pt idx="4">
                  <c:v>80.099999999999994</c:v>
                </c:pt>
                <c:pt idx="5">
                  <c:v>80.099999999999994</c:v>
                </c:pt>
                <c:pt idx="6">
                  <c:v>80.099999999999994</c:v>
                </c:pt>
                <c:pt idx="7">
                  <c:v>80.099999999999994</c:v>
                </c:pt>
                <c:pt idx="8">
                  <c:v>80.099999999999994</c:v>
                </c:pt>
                <c:pt idx="9">
                  <c:v>80.099999999999994</c:v>
                </c:pt>
                <c:pt idx="10">
                  <c:v>80.099999999999994</c:v>
                </c:pt>
                <c:pt idx="11">
                  <c:v>80.099999999999994</c:v>
                </c:pt>
                <c:pt idx="12">
                  <c:v>80.099999999999994</c:v>
                </c:pt>
                <c:pt idx="13">
                  <c:v>79</c:v>
                </c:pt>
                <c:pt idx="14">
                  <c:v>79</c:v>
                </c:pt>
                <c:pt idx="15">
                  <c:v>79</c:v>
                </c:pt>
                <c:pt idx="16">
                  <c:v>79</c:v>
                </c:pt>
                <c:pt idx="17">
                  <c:v>78.599999999999994</c:v>
                </c:pt>
                <c:pt idx="18">
                  <c:v>78.400000000000006</c:v>
                </c:pt>
                <c:pt idx="19">
                  <c:v>78.099999999999994</c:v>
                </c:pt>
                <c:pt idx="20">
                  <c:v>78.099999999999994</c:v>
                </c:pt>
                <c:pt idx="21">
                  <c:v>78.099999999999994</c:v>
                </c:pt>
                <c:pt idx="22">
                  <c:v>77.900000000000006</c:v>
                </c:pt>
                <c:pt idx="23">
                  <c:v>77.400000000000006</c:v>
                </c:pt>
                <c:pt idx="24">
                  <c:v>77.400000000000006</c:v>
                </c:pt>
                <c:pt idx="25">
                  <c:v>77</c:v>
                </c:pt>
                <c:pt idx="26">
                  <c:v>77</c:v>
                </c:pt>
                <c:pt idx="27">
                  <c:v>77</c:v>
                </c:pt>
                <c:pt idx="28">
                  <c:v>77</c:v>
                </c:pt>
                <c:pt idx="29">
                  <c:v>77</c:v>
                </c:pt>
                <c:pt idx="30">
                  <c:v>77</c:v>
                </c:pt>
                <c:pt idx="31">
                  <c:v>77</c:v>
                </c:pt>
                <c:pt idx="32">
                  <c:v>77</c:v>
                </c:pt>
                <c:pt idx="33">
                  <c:v>77</c:v>
                </c:pt>
                <c:pt idx="34">
                  <c:v>77</c:v>
                </c:pt>
                <c:pt idx="35">
                  <c:v>77</c:v>
                </c:pt>
                <c:pt idx="36">
                  <c:v>77</c:v>
                </c:pt>
                <c:pt idx="37">
                  <c:v>77</c:v>
                </c:pt>
                <c:pt idx="38">
                  <c:v>77</c:v>
                </c:pt>
                <c:pt idx="39">
                  <c:v>76.599999999999994</c:v>
                </c:pt>
                <c:pt idx="40">
                  <c:v>76.599999999999994</c:v>
                </c:pt>
                <c:pt idx="41">
                  <c:v>76.599999999999994</c:v>
                </c:pt>
                <c:pt idx="42">
                  <c:v>76.3</c:v>
                </c:pt>
                <c:pt idx="43">
                  <c:v>75.900000000000006</c:v>
                </c:pt>
                <c:pt idx="44">
                  <c:v>75.900000000000006</c:v>
                </c:pt>
                <c:pt idx="45">
                  <c:v>75.900000000000006</c:v>
                </c:pt>
                <c:pt idx="46">
                  <c:v>75.900000000000006</c:v>
                </c:pt>
                <c:pt idx="47">
                  <c:v>75.900000000000006</c:v>
                </c:pt>
                <c:pt idx="48">
                  <c:v>75.900000000000006</c:v>
                </c:pt>
                <c:pt idx="49">
                  <c:v>75.900000000000006</c:v>
                </c:pt>
                <c:pt idx="50">
                  <c:v>75.900000000000006</c:v>
                </c:pt>
                <c:pt idx="51">
                  <c:v>75.900000000000006</c:v>
                </c:pt>
                <c:pt idx="52">
                  <c:v>75.7</c:v>
                </c:pt>
                <c:pt idx="53">
                  <c:v>75.599999999999994</c:v>
                </c:pt>
                <c:pt idx="54">
                  <c:v>75.400000000000006</c:v>
                </c:pt>
                <c:pt idx="55">
                  <c:v>75.400000000000006</c:v>
                </c:pt>
                <c:pt idx="56">
                  <c:v>75.400000000000006</c:v>
                </c:pt>
                <c:pt idx="57">
                  <c:v>75.2</c:v>
                </c:pt>
                <c:pt idx="58">
                  <c:v>75</c:v>
                </c:pt>
                <c:pt idx="59">
                  <c:v>75</c:v>
                </c:pt>
                <c:pt idx="60">
                  <c:v>75</c:v>
                </c:pt>
                <c:pt idx="61">
                  <c:v>75</c:v>
                </c:pt>
                <c:pt idx="62">
                  <c:v>75</c:v>
                </c:pt>
                <c:pt idx="63">
                  <c:v>75</c:v>
                </c:pt>
                <c:pt idx="64">
                  <c:v>75</c:v>
                </c:pt>
                <c:pt idx="65">
                  <c:v>75</c:v>
                </c:pt>
                <c:pt idx="66">
                  <c:v>75</c:v>
                </c:pt>
                <c:pt idx="67">
                  <c:v>75</c:v>
                </c:pt>
                <c:pt idx="68">
                  <c:v>75</c:v>
                </c:pt>
                <c:pt idx="69">
                  <c:v>75</c:v>
                </c:pt>
                <c:pt idx="70">
                  <c:v>74.7</c:v>
                </c:pt>
                <c:pt idx="71">
                  <c:v>74.7</c:v>
                </c:pt>
                <c:pt idx="72">
                  <c:v>74.7</c:v>
                </c:pt>
                <c:pt idx="73">
                  <c:v>74.7</c:v>
                </c:pt>
                <c:pt idx="74">
                  <c:v>74.7</c:v>
                </c:pt>
                <c:pt idx="75">
                  <c:v>74.7</c:v>
                </c:pt>
                <c:pt idx="76">
                  <c:v>74.7</c:v>
                </c:pt>
                <c:pt idx="77">
                  <c:v>74.3</c:v>
                </c:pt>
                <c:pt idx="78">
                  <c:v>74.3</c:v>
                </c:pt>
                <c:pt idx="79">
                  <c:v>74.3</c:v>
                </c:pt>
                <c:pt idx="80">
                  <c:v>74.099999999999994</c:v>
                </c:pt>
                <c:pt idx="81">
                  <c:v>73.900000000000006</c:v>
                </c:pt>
                <c:pt idx="82">
                  <c:v>73.900000000000006</c:v>
                </c:pt>
                <c:pt idx="83">
                  <c:v>73.900000000000006</c:v>
                </c:pt>
                <c:pt idx="84">
                  <c:v>73.900000000000006</c:v>
                </c:pt>
                <c:pt idx="85">
                  <c:v>73.900000000000006</c:v>
                </c:pt>
                <c:pt idx="86">
                  <c:v>73.900000000000006</c:v>
                </c:pt>
                <c:pt idx="87">
                  <c:v>73.900000000000006</c:v>
                </c:pt>
                <c:pt idx="88">
                  <c:v>73.900000000000006</c:v>
                </c:pt>
                <c:pt idx="89">
                  <c:v>73.900000000000006</c:v>
                </c:pt>
                <c:pt idx="90">
                  <c:v>73.900000000000006</c:v>
                </c:pt>
                <c:pt idx="91">
                  <c:v>73.900000000000006</c:v>
                </c:pt>
                <c:pt idx="92">
                  <c:v>73.900000000000006</c:v>
                </c:pt>
                <c:pt idx="93">
                  <c:v>73.599999999999994</c:v>
                </c:pt>
                <c:pt idx="94">
                  <c:v>73.599999999999994</c:v>
                </c:pt>
                <c:pt idx="95">
                  <c:v>73.599999999999994</c:v>
                </c:pt>
                <c:pt idx="96">
                  <c:v>73.2</c:v>
                </c:pt>
                <c:pt idx="97">
                  <c:v>73.2</c:v>
                </c:pt>
                <c:pt idx="98">
                  <c:v>73.2</c:v>
                </c:pt>
                <c:pt idx="99">
                  <c:v>73</c:v>
                </c:pt>
                <c:pt idx="100">
                  <c:v>73</c:v>
                </c:pt>
                <c:pt idx="101">
                  <c:v>73</c:v>
                </c:pt>
                <c:pt idx="102">
                  <c:v>73</c:v>
                </c:pt>
                <c:pt idx="103">
                  <c:v>73</c:v>
                </c:pt>
                <c:pt idx="104">
                  <c:v>73</c:v>
                </c:pt>
                <c:pt idx="105">
                  <c:v>73</c:v>
                </c:pt>
                <c:pt idx="106">
                  <c:v>73</c:v>
                </c:pt>
                <c:pt idx="107">
                  <c:v>73</c:v>
                </c:pt>
                <c:pt idx="108">
                  <c:v>73</c:v>
                </c:pt>
                <c:pt idx="109">
                  <c:v>73</c:v>
                </c:pt>
                <c:pt idx="110">
                  <c:v>73</c:v>
                </c:pt>
                <c:pt idx="111">
                  <c:v>73</c:v>
                </c:pt>
                <c:pt idx="112">
                  <c:v>73</c:v>
                </c:pt>
                <c:pt idx="113">
                  <c:v>72.900000000000006</c:v>
                </c:pt>
                <c:pt idx="114">
                  <c:v>72.7</c:v>
                </c:pt>
                <c:pt idx="115">
                  <c:v>72.3</c:v>
                </c:pt>
                <c:pt idx="116">
                  <c:v>72.3</c:v>
                </c:pt>
                <c:pt idx="117">
                  <c:v>72.099999999999994</c:v>
                </c:pt>
                <c:pt idx="118">
                  <c:v>72.099999999999994</c:v>
                </c:pt>
                <c:pt idx="119">
                  <c:v>72</c:v>
                </c:pt>
                <c:pt idx="120">
                  <c:v>72</c:v>
                </c:pt>
                <c:pt idx="121">
                  <c:v>72</c:v>
                </c:pt>
                <c:pt idx="122">
                  <c:v>72</c:v>
                </c:pt>
                <c:pt idx="123">
                  <c:v>72</c:v>
                </c:pt>
                <c:pt idx="124">
                  <c:v>72</c:v>
                </c:pt>
                <c:pt idx="125">
                  <c:v>72</c:v>
                </c:pt>
                <c:pt idx="126">
                  <c:v>72</c:v>
                </c:pt>
                <c:pt idx="127">
                  <c:v>72</c:v>
                </c:pt>
                <c:pt idx="128">
                  <c:v>72</c:v>
                </c:pt>
                <c:pt idx="129">
                  <c:v>72</c:v>
                </c:pt>
                <c:pt idx="130">
                  <c:v>72</c:v>
                </c:pt>
                <c:pt idx="131">
                  <c:v>72</c:v>
                </c:pt>
                <c:pt idx="132">
                  <c:v>72</c:v>
                </c:pt>
                <c:pt idx="133">
                  <c:v>72</c:v>
                </c:pt>
                <c:pt idx="134">
                  <c:v>72</c:v>
                </c:pt>
                <c:pt idx="135">
                  <c:v>72</c:v>
                </c:pt>
                <c:pt idx="136">
                  <c:v>72</c:v>
                </c:pt>
                <c:pt idx="137">
                  <c:v>71.8</c:v>
                </c:pt>
                <c:pt idx="138">
                  <c:v>71.8</c:v>
                </c:pt>
                <c:pt idx="139">
                  <c:v>71.400000000000006</c:v>
                </c:pt>
                <c:pt idx="140">
                  <c:v>71.400000000000006</c:v>
                </c:pt>
                <c:pt idx="141">
                  <c:v>71.400000000000006</c:v>
                </c:pt>
                <c:pt idx="142">
                  <c:v>71.400000000000006</c:v>
                </c:pt>
                <c:pt idx="143">
                  <c:v>71.099999999999994</c:v>
                </c:pt>
                <c:pt idx="144">
                  <c:v>71.099999999999994</c:v>
                </c:pt>
                <c:pt idx="145">
                  <c:v>71.099999999999994</c:v>
                </c:pt>
                <c:pt idx="146">
                  <c:v>71.099999999999994</c:v>
                </c:pt>
                <c:pt idx="147">
                  <c:v>71.099999999999994</c:v>
                </c:pt>
                <c:pt idx="148">
                  <c:v>71.099999999999994</c:v>
                </c:pt>
                <c:pt idx="149">
                  <c:v>71.099999999999994</c:v>
                </c:pt>
                <c:pt idx="150">
                  <c:v>71.099999999999994</c:v>
                </c:pt>
                <c:pt idx="151">
                  <c:v>71.099999999999994</c:v>
                </c:pt>
                <c:pt idx="152">
                  <c:v>71.099999999999994</c:v>
                </c:pt>
                <c:pt idx="153">
                  <c:v>71.099999999999994</c:v>
                </c:pt>
                <c:pt idx="154">
                  <c:v>71.099999999999994</c:v>
                </c:pt>
                <c:pt idx="155">
                  <c:v>71.099999999999994</c:v>
                </c:pt>
                <c:pt idx="156">
                  <c:v>71.099999999999994</c:v>
                </c:pt>
                <c:pt idx="157">
                  <c:v>71.099999999999994</c:v>
                </c:pt>
                <c:pt idx="158">
                  <c:v>71.099999999999994</c:v>
                </c:pt>
                <c:pt idx="159">
                  <c:v>71.099999999999994</c:v>
                </c:pt>
                <c:pt idx="160">
                  <c:v>71.099999999999994</c:v>
                </c:pt>
                <c:pt idx="161">
                  <c:v>71.099999999999994</c:v>
                </c:pt>
                <c:pt idx="162">
                  <c:v>71.099999999999994</c:v>
                </c:pt>
                <c:pt idx="163">
                  <c:v>71.099999999999994</c:v>
                </c:pt>
                <c:pt idx="164">
                  <c:v>71.099999999999994</c:v>
                </c:pt>
                <c:pt idx="165">
                  <c:v>70.900000000000006</c:v>
                </c:pt>
                <c:pt idx="166">
                  <c:v>70.3</c:v>
                </c:pt>
                <c:pt idx="167">
                  <c:v>70.3</c:v>
                </c:pt>
                <c:pt idx="168">
                  <c:v>70.3</c:v>
                </c:pt>
                <c:pt idx="169">
                  <c:v>70</c:v>
                </c:pt>
                <c:pt idx="170">
                  <c:v>70</c:v>
                </c:pt>
                <c:pt idx="171">
                  <c:v>70</c:v>
                </c:pt>
                <c:pt idx="172">
                  <c:v>70</c:v>
                </c:pt>
                <c:pt idx="173">
                  <c:v>70</c:v>
                </c:pt>
                <c:pt idx="174">
                  <c:v>70</c:v>
                </c:pt>
                <c:pt idx="175">
                  <c:v>70</c:v>
                </c:pt>
                <c:pt idx="176">
                  <c:v>70</c:v>
                </c:pt>
                <c:pt idx="177">
                  <c:v>70</c:v>
                </c:pt>
                <c:pt idx="178">
                  <c:v>70</c:v>
                </c:pt>
                <c:pt idx="179">
                  <c:v>70</c:v>
                </c:pt>
                <c:pt idx="180">
                  <c:v>70</c:v>
                </c:pt>
                <c:pt idx="181">
                  <c:v>70</c:v>
                </c:pt>
                <c:pt idx="182">
                  <c:v>70</c:v>
                </c:pt>
                <c:pt idx="183">
                  <c:v>70</c:v>
                </c:pt>
                <c:pt idx="184">
                  <c:v>70</c:v>
                </c:pt>
                <c:pt idx="185">
                  <c:v>70</c:v>
                </c:pt>
                <c:pt idx="186">
                  <c:v>70</c:v>
                </c:pt>
                <c:pt idx="187">
                  <c:v>70</c:v>
                </c:pt>
                <c:pt idx="188">
                  <c:v>70</c:v>
                </c:pt>
                <c:pt idx="189">
                  <c:v>70</c:v>
                </c:pt>
                <c:pt idx="190">
                  <c:v>70</c:v>
                </c:pt>
                <c:pt idx="191">
                  <c:v>70</c:v>
                </c:pt>
                <c:pt idx="192">
                  <c:v>70</c:v>
                </c:pt>
                <c:pt idx="193">
                  <c:v>70</c:v>
                </c:pt>
                <c:pt idx="194">
                  <c:v>70</c:v>
                </c:pt>
                <c:pt idx="195">
                  <c:v>69.8</c:v>
                </c:pt>
                <c:pt idx="196">
                  <c:v>69.599999999999994</c:v>
                </c:pt>
                <c:pt idx="197">
                  <c:v>69.400000000000006</c:v>
                </c:pt>
                <c:pt idx="198">
                  <c:v>69.3</c:v>
                </c:pt>
                <c:pt idx="199">
                  <c:v>69.3</c:v>
                </c:pt>
                <c:pt idx="200">
                  <c:v>69.099999999999994</c:v>
                </c:pt>
                <c:pt idx="201">
                  <c:v>69.099999999999994</c:v>
                </c:pt>
                <c:pt idx="202">
                  <c:v>69.099999999999994</c:v>
                </c:pt>
                <c:pt idx="203">
                  <c:v>69.099999999999994</c:v>
                </c:pt>
                <c:pt idx="204">
                  <c:v>69.099999999999994</c:v>
                </c:pt>
                <c:pt idx="205">
                  <c:v>69.099999999999994</c:v>
                </c:pt>
                <c:pt idx="206">
                  <c:v>69.099999999999994</c:v>
                </c:pt>
                <c:pt idx="207">
                  <c:v>69.099999999999994</c:v>
                </c:pt>
                <c:pt idx="208">
                  <c:v>69.099999999999994</c:v>
                </c:pt>
                <c:pt idx="209">
                  <c:v>69.099999999999994</c:v>
                </c:pt>
                <c:pt idx="210">
                  <c:v>69.099999999999994</c:v>
                </c:pt>
                <c:pt idx="211">
                  <c:v>69.099999999999994</c:v>
                </c:pt>
                <c:pt idx="212">
                  <c:v>69.099999999999994</c:v>
                </c:pt>
                <c:pt idx="213">
                  <c:v>69.099999999999994</c:v>
                </c:pt>
                <c:pt idx="214">
                  <c:v>69.099999999999994</c:v>
                </c:pt>
                <c:pt idx="215">
                  <c:v>69.099999999999994</c:v>
                </c:pt>
                <c:pt idx="216">
                  <c:v>69.099999999999994</c:v>
                </c:pt>
                <c:pt idx="217">
                  <c:v>69.099999999999994</c:v>
                </c:pt>
                <c:pt idx="218">
                  <c:v>69.099999999999994</c:v>
                </c:pt>
                <c:pt idx="219">
                  <c:v>69.099999999999994</c:v>
                </c:pt>
                <c:pt idx="220">
                  <c:v>69.099999999999994</c:v>
                </c:pt>
                <c:pt idx="221">
                  <c:v>69.099999999999994</c:v>
                </c:pt>
                <c:pt idx="222">
                  <c:v>69.099999999999994</c:v>
                </c:pt>
                <c:pt idx="223">
                  <c:v>69.099999999999994</c:v>
                </c:pt>
                <c:pt idx="224">
                  <c:v>69.099999999999994</c:v>
                </c:pt>
                <c:pt idx="225">
                  <c:v>69.099999999999994</c:v>
                </c:pt>
                <c:pt idx="226">
                  <c:v>69.099999999999994</c:v>
                </c:pt>
                <c:pt idx="227">
                  <c:v>68.7</c:v>
                </c:pt>
                <c:pt idx="228">
                  <c:v>68.7</c:v>
                </c:pt>
                <c:pt idx="229">
                  <c:v>68.5</c:v>
                </c:pt>
                <c:pt idx="230">
                  <c:v>68.400000000000006</c:v>
                </c:pt>
                <c:pt idx="231">
                  <c:v>68.400000000000006</c:v>
                </c:pt>
                <c:pt idx="232">
                  <c:v>68.400000000000006</c:v>
                </c:pt>
                <c:pt idx="233">
                  <c:v>68.400000000000006</c:v>
                </c:pt>
                <c:pt idx="234">
                  <c:v>68.400000000000006</c:v>
                </c:pt>
                <c:pt idx="235">
                  <c:v>68</c:v>
                </c:pt>
                <c:pt idx="236">
                  <c:v>68</c:v>
                </c:pt>
                <c:pt idx="237">
                  <c:v>68</c:v>
                </c:pt>
                <c:pt idx="238">
                  <c:v>68</c:v>
                </c:pt>
                <c:pt idx="239">
                  <c:v>68</c:v>
                </c:pt>
                <c:pt idx="240">
                  <c:v>68</c:v>
                </c:pt>
                <c:pt idx="241">
                  <c:v>68</c:v>
                </c:pt>
                <c:pt idx="242">
                  <c:v>68</c:v>
                </c:pt>
                <c:pt idx="243">
                  <c:v>68</c:v>
                </c:pt>
                <c:pt idx="244">
                  <c:v>68</c:v>
                </c:pt>
                <c:pt idx="245">
                  <c:v>68</c:v>
                </c:pt>
                <c:pt idx="246">
                  <c:v>68</c:v>
                </c:pt>
                <c:pt idx="247">
                  <c:v>68</c:v>
                </c:pt>
                <c:pt idx="248">
                  <c:v>68</c:v>
                </c:pt>
                <c:pt idx="249">
                  <c:v>68</c:v>
                </c:pt>
                <c:pt idx="250">
                  <c:v>68</c:v>
                </c:pt>
                <c:pt idx="251">
                  <c:v>68</c:v>
                </c:pt>
                <c:pt idx="252">
                  <c:v>68</c:v>
                </c:pt>
                <c:pt idx="253">
                  <c:v>68</c:v>
                </c:pt>
                <c:pt idx="254">
                  <c:v>68</c:v>
                </c:pt>
                <c:pt idx="255">
                  <c:v>68</c:v>
                </c:pt>
                <c:pt idx="256">
                  <c:v>68</c:v>
                </c:pt>
                <c:pt idx="257">
                  <c:v>68</c:v>
                </c:pt>
                <c:pt idx="258">
                  <c:v>68</c:v>
                </c:pt>
                <c:pt idx="259">
                  <c:v>68</c:v>
                </c:pt>
                <c:pt idx="260">
                  <c:v>68</c:v>
                </c:pt>
                <c:pt idx="261">
                  <c:v>68</c:v>
                </c:pt>
                <c:pt idx="262">
                  <c:v>68</c:v>
                </c:pt>
                <c:pt idx="263">
                  <c:v>68</c:v>
                </c:pt>
                <c:pt idx="264">
                  <c:v>68</c:v>
                </c:pt>
                <c:pt idx="265">
                  <c:v>68</c:v>
                </c:pt>
                <c:pt idx="266">
                  <c:v>68</c:v>
                </c:pt>
                <c:pt idx="267">
                  <c:v>68</c:v>
                </c:pt>
                <c:pt idx="268">
                  <c:v>68</c:v>
                </c:pt>
                <c:pt idx="269">
                  <c:v>68</c:v>
                </c:pt>
                <c:pt idx="270">
                  <c:v>68</c:v>
                </c:pt>
                <c:pt idx="271">
                  <c:v>68</c:v>
                </c:pt>
                <c:pt idx="272">
                  <c:v>67.599999999999994</c:v>
                </c:pt>
                <c:pt idx="273">
                  <c:v>67.599999999999994</c:v>
                </c:pt>
                <c:pt idx="274">
                  <c:v>67.599999999999994</c:v>
                </c:pt>
                <c:pt idx="275">
                  <c:v>67.599999999999994</c:v>
                </c:pt>
                <c:pt idx="276">
                  <c:v>67.599999999999994</c:v>
                </c:pt>
                <c:pt idx="277">
                  <c:v>67.599999999999994</c:v>
                </c:pt>
                <c:pt idx="278">
                  <c:v>67.599999999999994</c:v>
                </c:pt>
                <c:pt idx="279">
                  <c:v>67.599999999999994</c:v>
                </c:pt>
                <c:pt idx="280">
                  <c:v>67.5</c:v>
                </c:pt>
                <c:pt idx="281">
                  <c:v>67.5</c:v>
                </c:pt>
                <c:pt idx="282">
                  <c:v>67.5</c:v>
                </c:pt>
                <c:pt idx="283">
                  <c:v>67.5</c:v>
                </c:pt>
                <c:pt idx="284">
                  <c:v>67.5</c:v>
                </c:pt>
                <c:pt idx="285">
                  <c:v>67.3</c:v>
                </c:pt>
                <c:pt idx="286">
                  <c:v>67.3</c:v>
                </c:pt>
                <c:pt idx="287">
                  <c:v>67.3</c:v>
                </c:pt>
                <c:pt idx="288">
                  <c:v>67.3</c:v>
                </c:pt>
                <c:pt idx="289">
                  <c:v>67.099999999999994</c:v>
                </c:pt>
                <c:pt idx="290">
                  <c:v>67.099999999999994</c:v>
                </c:pt>
                <c:pt idx="291">
                  <c:v>67.099999999999994</c:v>
                </c:pt>
                <c:pt idx="292">
                  <c:v>67.099999999999994</c:v>
                </c:pt>
                <c:pt idx="293">
                  <c:v>67.099999999999994</c:v>
                </c:pt>
                <c:pt idx="294">
                  <c:v>66.900000000000006</c:v>
                </c:pt>
                <c:pt idx="295">
                  <c:v>66.900000000000006</c:v>
                </c:pt>
                <c:pt idx="296">
                  <c:v>66.900000000000006</c:v>
                </c:pt>
                <c:pt idx="297">
                  <c:v>66.900000000000006</c:v>
                </c:pt>
                <c:pt idx="298">
                  <c:v>66.900000000000006</c:v>
                </c:pt>
                <c:pt idx="299">
                  <c:v>66.900000000000006</c:v>
                </c:pt>
                <c:pt idx="300">
                  <c:v>66.900000000000006</c:v>
                </c:pt>
                <c:pt idx="301">
                  <c:v>66.900000000000006</c:v>
                </c:pt>
                <c:pt idx="302">
                  <c:v>66.900000000000006</c:v>
                </c:pt>
                <c:pt idx="303">
                  <c:v>66.900000000000006</c:v>
                </c:pt>
                <c:pt idx="304">
                  <c:v>66.900000000000006</c:v>
                </c:pt>
                <c:pt idx="305">
                  <c:v>66.900000000000006</c:v>
                </c:pt>
                <c:pt idx="306">
                  <c:v>66.900000000000006</c:v>
                </c:pt>
                <c:pt idx="307">
                  <c:v>66.900000000000006</c:v>
                </c:pt>
                <c:pt idx="308">
                  <c:v>66.900000000000006</c:v>
                </c:pt>
                <c:pt idx="309">
                  <c:v>66.900000000000006</c:v>
                </c:pt>
                <c:pt idx="310">
                  <c:v>66.900000000000006</c:v>
                </c:pt>
                <c:pt idx="311">
                  <c:v>66.900000000000006</c:v>
                </c:pt>
                <c:pt idx="312">
                  <c:v>66.900000000000006</c:v>
                </c:pt>
                <c:pt idx="313">
                  <c:v>66.900000000000006</c:v>
                </c:pt>
                <c:pt idx="314">
                  <c:v>66.900000000000006</c:v>
                </c:pt>
                <c:pt idx="315">
                  <c:v>66.900000000000006</c:v>
                </c:pt>
                <c:pt idx="316">
                  <c:v>66.900000000000006</c:v>
                </c:pt>
                <c:pt idx="317">
                  <c:v>66.900000000000006</c:v>
                </c:pt>
                <c:pt idx="318">
                  <c:v>66.900000000000006</c:v>
                </c:pt>
                <c:pt idx="319">
                  <c:v>66.900000000000006</c:v>
                </c:pt>
                <c:pt idx="320">
                  <c:v>66.900000000000006</c:v>
                </c:pt>
                <c:pt idx="321">
                  <c:v>66.900000000000006</c:v>
                </c:pt>
                <c:pt idx="322">
                  <c:v>66.900000000000006</c:v>
                </c:pt>
                <c:pt idx="323">
                  <c:v>66.900000000000006</c:v>
                </c:pt>
                <c:pt idx="324">
                  <c:v>66.900000000000006</c:v>
                </c:pt>
                <c:pt idx="325">
                  <c:v>66.900000000000006</c:v>
                </c:pt>
                <c:pt idx="326">
                  <c:v>66.900000000000006</c:v>
                </c:pt>
                <c:pt idx="327">
                  <c:v>66.900000000000006</c:v>
                </c:pt>
                <c:pt idx="328">
                  <c:v>66.900000000000006</c:v>
                </c:pt>
                <c:pt idx="329">
                  <c:v>66.900000000000006</c:v>
                </c:pt>
                <c:pt idx="330">
                  <c:v>66.900000000000006</c:v>
                </c:pt>
                <c:pt idx="331">
                  <c:v>66.7</c:v>
                </c:pt>
                <c:pt idx="332">
                  <c:v>66.7</c:v>
                </c:pt>
                <c:pt idx="333">
                  <c:v>66.7</c:v>
                </c:pt>
                <c:pt idx="334">
                  <c:v>66.599999999999994</c:v>
                </c:pt>
                <c:pt idx="335">
                  <c:v>66.599999999999994</c:v>
                </c:pt>
                <c:pt idx="336">
                  <c:v>66.599999999999994</c:v>
                </c:pt>
                <c:pt idx="337">
                  <c:v>66.400000000000006</c:v>
                </c:pt>
                <c:pt idx="338">
                  <c:v>66.400000000000006</c:v>
                </c:pt>
                <c:pt idx="339">
                  <c:v>66.400000000000006</c:v>
                </c:pt>
                <c:pt idx="340">
                  <c:v>66.400000000000006</c:v>
                </c:pt>
                <c:pt idx="341">
                  <c:v>66.2</c:v>
                </c:pt>
                <c:pt idx="342">
                  <c:v>66.2</c:v>
                </c:pt>
                <c:pt idx="343">
                  <c:v>66</c:v>
                </c:pt>
                <c:pt idx="344">
                  <c:v>66</c:v>
                </c:pt>
                <c:pt idx="345">
                  <c:v>66</c:v>
                </c:pt>
                <c:pt idx="346">
                  <c:v>66</c:v>
                </c:pt>
                <c:pt idx="347">
                  <c:v>66</c:v>
                </c:pt>
                <c:pt idx="348">
                  <c:v>66</c:v>
                </c:pt>
                <c:pt idx="349">
                  <c:v>66</c:v>
                </c:pt>
                <c:pt idx="350">
                  <c:v>66</c:v>
                </c:pt>
                <c:pt idx="351">
                  <c:v>66</c:v>
                </c:pt>
                <c:pt idx="352">
                  <c:v>66</c:v>
                </c:pt>
                <c:pt idx="353">
                  <c:v>66</c:v>
                </c:pt>
                <c:pt idx="354">
                  <c:v>66</c:v>
                </c:pt>
                <c:pt idx="355">
                  <c:v>66</c:v>
                </c:pt>
                <c:pt idx="356">
                  <c:v>66</c:v>
                </c:pt>
                <c:pt idx="357">
                  <c:v>66</c:v>
                </c:pt>
                <c:pt idx="358">
                  <c:v>66</c:v>
                </c:pt>
                <c:pt idx="359">
                  <c:v>66</c:v>
                </c:pt>
                <c:pt idx="360">
                  <c:v>66</c:v>
                </c:pt>
                <c:pt idx="361">
                  <c:v>66</c:v>
                </c:pt>
                <c:pt idx="362">
                  <c:v>66</c:v>
                </c:pt>
                <c:pt idx="363">
                  <c:v>66</c:v>
                </c:pt>
                <c:pt idx="364">
                  <c:v>66</c:v>
                </c:pt>
                <c:pt idx="365">
                  <c:v>66</c:v>
                </c:pt>
                <c:pt idx="366">
                  <c:v>66</c:v>
                </c:pt>
                <c:pt idx="367">
                  <c:v>66</c:v>
                </c:pt>
                <c:pt idx="368">
                  <c:v>66</c:v>
                </c:pt>
                <c:pt idx="369">
                  <c:v>66</c:v>
                </c:pt>
                <c:pt idx="370">
                  <c:v>66</c:v>
                </c:pt>
                <c:pt idx="371">
                  <c:v>66</c:v>
                </c:pt>
                <c:pt idx="372">
                  <c:v>66</c:v>
                </c:pt>
                <c:pt idx="373">
                  <c:v>66</c:v>
                </c:pt>
                <c:pt idx="374">
                  <c:v>66</c:v>
                </c:pt>
                <c:pt idx="375">
                  <c:v>66</c:v>
                </c:pt>
                <c:pt idx="376">
                  <c:v>66</c:v>
                </c:pt>
                <c:pt idx="377">
                  <c:v>66</c:v>
                </c:pt>
                <c:pt idx="378">
                  <c:v>66</c:v>
                </c:pt>
                <c:pt idx="379">
                  <c:v>66</c:v>
                </c:pt>
                <c:pt idx="380">
                  <c:v>66</c:v>
                </c:pt>
                <c:pt idx="381">
                  <c:v>66</c:v>
                </c:pt>
                <c:pt idx="382">
                  <c:v>66</c:v>
                </c:pt>
                <c:pt idx="383">
                  <c:v>66</c:v>
                </c:pt>
                <c:pt idx="384">
                  <c:v>66</c:v>
                </c:pt>
                <c:pt idx="385">
                  <c:v>66</c:v>
                </c:pt>
                <c:pt idx="386">
                  <c:v>66</c:v>
                </c:pt>
                <c:pt idx="387">
                  <c:v>66</c:v>
                </c:pt>
                <c:pt idx="388">
                  <c:v>66</c:v>
                </c:pt>
                <c:pt idx="389">
                  <c:v>66</c:v>
                </c:pt>
                <c:pt idx="390">
                  <c:v>66</c:v>
                </c:pt>
                <c:pt idx="391">
                  <c:v>66</c:v>
                </c:pt>
                <c:pt idx="392">
                  <c:v>66</c:v>
                </c:pt>
                <c:pt idx="393">
                  <c:v>66</c:v>
                </c:pt>
                <c:pt idx="394">
                  <c:v>65.8</c:v>
                </c:pt>
                <c:pt idx="395">
                  <c:v>65.7</c:v>
                </c:pt>
                <c:pt idx="396">
                  <c:v>65.7</c:v>
                </c:pt>
                <c:pt idx="397">
                  <c:v>65.7</c:v>
                </c:pt>
                <c:pt idx="398">
                  <c:v>65.7</c:v>
                </c:pt>
                <c:pt idx="399">
                  <c:v>65.7</c:v>
                </c:pt>
                <c:pt idx="400">
                  <c:v>65.7</c:v>
                </c:pt>
                <c:pt idx="401">
                  <c:v>65.7</c:v>
                </c:pt>
                <c:pt idx="402">
                  <c:v>65.7</c:v>
                </c:pt>
                <c:pt idx="403">
                  <c:v>65.7</c:v>
                </c:pt>
                <c:pt idx="404">
                  <c:v>65.7</c:v>
                </c:pt>
                <c:pt idx="405">
                  <c:v>65.5</c:v>
                </c:pt>
                <c:pt idx="406">
                  <c:v>65.5</c:v>
                </c:pt>
                <c:pt idx="407">
                  <c:v>65.5</c:v>
                </c:pt>
                <c:pt idx="408">
                  <c:v>65.3</c:v>
                </c:pt>
                <c:pt idx="409">
                  <c:v>65.3</c:v>
                </c:pt>
                <c:pt idx="410">
                  <c:v>65.3</c:v>
                </c:pt>
                <c:pt idx="411">
                  <c:v>65.3</c:v>
                </c:pt>
                <c:pt idx="412">
                  <c:v>65.3</c:v>
                </c:pt>
                <c:pt idx="413">
                  <c:v>65.099999999999994</c:v>
                </c:pt>
                <c:pt idx="414">
                  <c:v>65.099999999999994</c:v>
                </c:pt>
                <c:pt idx="415">
                  <c:v>64.900000000000006</c:v>
                </c:pt>
                <c:pt idx="416">
                  <c:v>64.900000000000006</c:v>
                </c:pt>
                <c:pt idx="417">
                  <c:v>64.900000000000006</c:v>
                </c:pt>
                <c:pt idx="418">
                  <c:v>64.900000000000006</c:v>
                </c:pt>
                <c:pt idx="419">
                  <c:v>64.900000000000006</c:v>
                </c:pt>
                <c:pt idx="420">
                  <c:v>64.900000000000006</c:v>
                </c:pt>
                <c:pt idx="421">
                  <c:v>64.900000000000006</c:v>
                </c:pt>
                <c:pt idx="422">
                  <c:v>64.900000000000006</c:v>
                </c:pt>
                <c:pt idx="423">
                  <c:v>64.900000000000006</c:v>
                </c:pt>
                <c:pt idx="424">
                  <c:v>64.900000000000006</c:v>
                </c:pt>
                <c:pt idx="425">
                  <c:v>64.900000000000006</c:v>
                </c:pt>
                <c:pt idx="426">
                  <c:v>64.900000000000006</c:v>
                </c:pt>
                <c:pt idx="427">
                  <c:v>64.900000000000006</c:v>
                </c:pt>
                <c:pt idx="428">
                  <c:v>64.900000000000006</c:v>
                </c:pt>
                <c:pt idx="429">
                  <c:v>64.900000000000006</c:v>
                </c:pt>
                <c:pt idx="430">
                  <c:v>64.900000000000006</c:v>
                </c:pt>
                <c:pt idx="431">
                  <c:v>64.900000000000006</c:v>
                </c:pt>
                <c:pt idx="432">
                  <c:v>64.900000000000006</c:v>
                </c:pt>
                <c:pt idx="433">
                  <c:v>64.900000000000006</c:v>
                </c:pt>
                <c:pt idx="434">
                  <c:v>64.900000000000006</c:v>
                </c:pt>
                <c:pt idx="435">
                  <c:v>64.900000000000006</c:v>
                </c:pt>
                <c:pt idx="436">
                  <c:v>64.900000000000006</c:v>
                </c:pt>
                <c:pt idx="437">
                  <c:v>64.900000000000006</c:v>
                </c:pt>
                <c:pt idx="438">
                  <c:v>64.900000000000006</c:v>
                </c:pt>
                <c:pt idx="439">
                  <c:v>64.900000000000006</c:v>
                </c:pt>
                <c:pt idx="440">
                  <c:v>64.900000000000006</c:v>
                </c:pt>
                <c:pt idx="441">
                  <c:v>64.900000000000006</c:v>
                </c:pt>
                <c:pt idx="442">
                  <c:v>64.900000000000006</c:v>
                </c:pt>
                <c:pt idx="443">
                  <c:v>64.900000000000006</c:v>
                </c:pt>
                <c:pt idx="444">
                  <c:v>64.900000000000006</c:v>
                </c:pt>
                <c:pt idx="445">
                  <c:v>64.900000000000006</c:v>
                </c:pt>
                <c:pt idx="446">
                  <c:v>64.900000000000006</c:v>
                </c:pt>
                <c:pt idx="447">
                  <c:v>64.900000000000006</c:v>
                </c:pt>
                <c:pt idx="448">
                  <c:v>64.900000000000006</c:v>
                </c:pt>
                <c:pt idx="449">
                  <c:v>64.900000000000006</c:v>
                </c:pt>
                <c:pt idx="450">
                  <c:v>64.900000000000006</c:v>
                </c:pt>
                <c:pt idx="451">
                  <c:v>64.900000000000006</c:v>
                </c:pt>
                <c:pt idx="452">
                  <c:v>64.900000000000006</c:v>
                </c:pt>
                <c:pt idx="453">
                  <c:v>64.900000000000006</c:v>
                </c:pt>
                <c:pt idx="454">
                  <c:v>64.900000000000006</c:v>
                </c:pt>
                <c:pt idx="455">
                  <c:v>64.900000000000006</c:v>
                </c:pt>
                <c:pt idx="456">
                  <c:v>64.900000000000006</c:v>
                </c:pt>
                <c:pt idx="457">
                  <c:v>64.900000000000006</c:v>
                </c:pt>
                <c:pt idx="458">
                  <c:v>64.900000000000006</c:v>
                </c:pt>
                <c:pt idx="459">
                  <c:v>64.900000000000006</c:v>
                </c:pt>
                <c:pt idx="460">
                  <c:v>64.900000000000006</c:v>
                </c:pt>
                <c:pt idx="461">
                  <c:v>64.900000000000006</c:v>
                </c:pt>
                <c:pt idx="462">
                  <c:v>64.900000000000006</c:v>
                </c:pt>
                <c:pt idx="463">
                  <c:v>64.900000000000006</c:v>
                </c:pt>
                <c:pt idx="464">
                  <c:v>64.900000000000006</c:v>
                </c:pt>
                <c:pt idx="465">
                  <c:v>64.900000000000006</c:v>
                </c:pt>
                <c:pt idx="466">
                  <c:v>64.900000000000006</c:v>
                </c:pt>
                <c:pt idx="467">
                  <c:v>64.900000000000006</c:v>
                </c:pt>
                <c:pt idx="468">
                  <c:v>64.900000000000006</c:v>
                </c:pt>
                <c:pt idx="469">
                  <c:v>64.900000000000006</c:v>
                </c:pt>
                <c:pt idx="470">
                  <c:v>64.900000000000006</c:v>
                </c:pt>
                <c:pt idx="471">
                  <c:v>64.900000000000006</c:v>
                </c:pt>
                <c:pt idx="472">
                  <c:v>64.900000000000006</c:v>
                </c:pt>
                <c:pt idx="473">
                  <c:v>64.900000000000006</c:v>
                </c:pt>
                <c:pt idx="474">
                  <c:v>64.900000000000006</c:v>
                </c:pt>
                <c:pt idx="475">
                  <c:v>64.900000000000006</c:v>
                </c:pt>
                <c:pt idx="476">
                  <c:v>64.8</c:v>
                </c:pt>
                <c:pt idx="477">
                  <c:v>64.8</c:v>
                </c:pt>
                <c:pt idx="478">
                  <c:v>64.8</c:v>
                </c:pt>
                <c:pt idx="479">
                  <c:v>64.8</c:v>
                </c:pt>
                <c:pt idx="480">
                  <c:v>64.8</c:v>
                </c:pt>
                <c:pt idx="481">
                  <c:v>64.599999999999994</c:v>
                </c:pt>
                <c:pt idx="482">
                  <c:v>64.599999999999994</c:v>
                </c:pt>
                <c:pt idx="483">
                  <c:v>64.599999999999994</c:v>
                </c:pt>
                <c:pt idx="484">
                  <c:v>64.599999999999994</c:v>
                </c:pt>
                <c:pt idx="485">
                  <c:v>64.400000000000006</c:v>
                </c:pt>
                <c:pt idx="486">
                  <c:v>64.400000000000006</c:v>
                </c:pt>
                <c:pt idx="487">
                  <c:v>64.400000000000006</c:v>
                </c:pt>
                <c:pt idx="488">
                  <c:v>64.400000000000006</c:v>
                </c:pt>
                <c:pt idx="489">
                  <c:v>64.400000000000006</c:v>
                </c:pt>
                <c:pt idx="490">
                  <c:v>64.400000000000006</c:v>
                </c:pt>
                <c:pt idx="491">
                  <c:v>64.400000000000006</c:v>
                </c:pt>
                <c:pt idx="492">
                  <c:v>64.400000000000006</c:v>
                </c:pt>
                <c:pt idx="493">
                  <c:v>64.400000000000006</c:v>
                </c:pt>
                <c:pt idx="494">
                  <c:v>64.2</c:v>
                </c:pt>
                <c:pt idx="495">
                  <c:v>64.2</c:v>
                </c:pt>
                <c:pt idx="496">
                  <c:v>64.2</c:v>
                </c:pt>
                <c:pt idx="497">
                  <c:v>64.2</c:v>
                </c:pt>
                <c:pt idx="498">
                  <c:v>64.2</c:v>
                </c:pt>
                <c:pt idx="499">
                  <c:v>64.2</c:v>
                </c:pt>
                <c:pt idx="500">
                  <c:v>64</c:v>
                </c:pt>
                <c:pt idx="501">
                  <c:v>64</c:v>
                </c:pt>
                <c:pt idx="502">
                  <c:v>64</c:v>
                </c:pt>
                <c:pt idx="503">
                  <c:v>64</c:v>
                </c:pt>
                <c:pt idx="504">
                  <c:v>64</c:v>
                </c:pt>
                <c:pt idx="505">
                  <c:v>64</c:v>
                </c:pt>
                <c:pt idx="506">
                  <c:v>64</c:v>
                </c:pt>
                <c:pt idx="507">
                  <c:v>64</c:v>
                </c:pt>
                <c:pt idx="508">
                  <c:v>64</c:v>
                </c:pt>
                <c:pt idx="509">
                  <c:v>64</c:v>
                </c:pt>
                <c:pt idx="510">
                  <c:v>64</c:v>
                </c:pt>
                <c:pt idx="511">
                  <c:v>64</c:v>
                </c:pt>
                <c:pt idx="512">
                  <c:v>64</c:v>
                </c:pt>
                <c:pt idx="513">
                  <c:v>64</c:v>
                </c:pt>
                <c:pt idx="514">
                  <c:v>64</c:v>
                </c:pt>
                <c:pt idx="515">
                  <c:v>64</c:v>
                </c:pt>
                <c:pt idx="516">
                  <c:v>64</c:v>
                </c:pt>
                <c:pt idx="517">
                  <c:v>64</c:v>
                </c:pt>
                <c:pt idx="518">
                  <c:v>64</c:v>
                </c:pt>
                <c:pt idx="519">
                  <c:v>64</c:v>
                </c:pt>
                <c:pt idx="520">
                  <c:v>64</c:v>
                </c:pt>
                <c:pt idx="521">
                  <c:v>64</c:v>
                </c:pt>
                <c:pt idx="522">
                  <c:v>64</c:v>
                </c:pt>
                <c:pt idx="523">
                  <c:v>64</c:v>
                </c:pt>
                <c:pt idx="524">
                  <c:v>64</c:v>
                </c:pt>
                <c:pt idx="525">
                  <c:v>64</c:v>
                </c:pt>
                <c:pt idx="526">
                  <c:v>64</c:v>
                </c:pt>
                <c:pt idx="527">
                  <c:v>64</c:v>
                </c:pt>
                <c:pt idx="528">
                  <c:v>64</c:v>
                </c:pt>
                <c:pt idx="529">
                  <c:v>64</c:v>
                </c:pt>
                <c:pt idx="530">
                  <c:v>64</c:v>
                </c:pt>
                <c:pt idx="531">
                  <c:v>64</c:v>
                </c:pt>
                <c:pt idx="532">
                  <c:v>64</c:v>
                </c:pt>
                <c:pt idx="533">
                  <c:v>64</c:v>
                </c:pt>
                <c:pt idx="534">
                  <c:v>64</c:v>
                </c:pt>
                <c:pt idx="535">
                  <c:v>64</c:v>
                </c:pt>
                <c:pt idx="536">
                  <c:v>64</c:v>
                </c:pt>
                <c:pt idx="537">
                  <c:v>64</c:v>
                </c:pt>
                <c:pt idx="538">
                  <c:v>64</c:v>
                </c:pt>
                <c:pt idx="539">
                  <c:v>64</c:v>
                </c:pt>
                <c:pt idx="540">
                  <c:v>64</c:v>
                </c:pt>
                <c:pt idx="541">
                  <c:v>64</c:v>
                </c:pt>
                <c:pt idx="542">
                  <c:v>64</c:v>
                </c:pt>
                <c:pt idx="543">
                  <c:v>64</c:v>
                </c:pt>
                <c:pt idx="544">
                  <c:v>64</c:v>
                </c:pt>
                <c:pt idx="545">
                  <c:v>64</c:v>
                </c:pt>
                <c:pt idx="546">
                  <c:v>64</c:v>
                </c:pt>
                <c:pt idx="547">
                  <c:v>64</c:v>
                </c:pt>
                <c:pt idx="548">
                  <c:v>64</c:v>
                </c:pt>
                <c:pt idx="549">
                  <c:v>64</c:v>
                </c:pt>
                <c:pt idx="550">
                  <c:v>64</c:v>
                </c:pt>
                <c:pt idx="551">
                  <c:v>64</c:v>
                </c:pt>
                <c:pt idx="552">
                  <c:v>63.9</c:v>
                </c:pt>
                <c:pt idx="553">
                  <c:v>63.9</c:v>
                </c:pt>
                <c:pt idx="554">
                  <c:v>63.7</c:v>
                </c:pt>
                <c:pt idx="555">
                  <c:v>63.7</c:v>
                </c:pt>
                <c:pt idx="556">
                  <c:v>63.7</c:v>
                </c:pt>
                <c:pt idx="557">
                  <c:v>63.7</c:v>
                </c:pt>
                <c:pt idx="558">
                  <c:v>63.7</c:v>
                </c:pt>
                <c:pt idx="559">
                  <c:v>63.7</c:v>
                </c:pt>
                <c:pt idx="560">
                  <c:v>63.7</c:v>
                </c:pt>
                <c:pt idx="561">
                  <c:v>63.7</c:v>
                </c:pt>
                <c:pt idx="562">
                  <c:v>63.7</c:v>
                </c:pt>
                <c:pt idx="563">
                  <c:v>63.7</c:v>
                </c:pt>
                <c:pt idx="564">
                  <c:v>63.3</c:v>
                </c:pt>
                <c:pt idx="565">
                  <c:v>63.3</c:v>
                </c:pt>
                <c:pt idx="566">
                  <c:v>63.3</c:v>
                </c:pt>
                <c:pt idx="567">
                  <c:v>63.3</c:v>
                </c:pt>
                <c:pt idx="568">
                  <c:v>63.3</c:v>
                </c:pt>
                <c:pt idx="569">
                  <c:v>63.3</c:v>
                </c:pt>
                <c:pt idx="570">
                  <c:v>63.3</c:v>
                </c:pt>
                <c:pt idx="571">
                  <c:v>63.3</c:v>
                </c:pt>
                <c:pt idx="572">
                  <c:v>63.3</c:v>
                </c:pt>
                <c:pt idx="573">
                  <c:v>63.3</c:v>
                </c:pt>
                <c:pt idx="574">
                  <c:v>63.3</c:v>
                </c:pt>
                <c:pt idx="575">
                  <c:v>63.3</c:v>
                </c:pt>
                <c:pt idx="576">
                  <c:v>63.3</c:v>
                </c:pt>
                <c:pt idx="577">
                  <c:v>63</c:v>
                </c:pt>
                <c:pt idx="578">
                  <c:v>63</c:v>
                </c:pt>
                <c:pt idx="579">
                  <c:v>63</c:v>
                </c:pt>
                <c:pt idx="580">
                  <c:v>63</c:v>
                </c:pt>
                <c:pt idx="581">
                  <c:v>63</c:v>
                </c:pt>
                <c:pt idx="582">
                  <c:v>63</c:v>
                </c:pt>
                <c:pt idx="583">
                  <c:v>63</c:v>
                </c:pt>
                <c:pt idx="584">
                  <c:v>63</c:v>
                </c:pt>
                <c:pt idx="585">
                  <c:v>63</c:v>
                </c:pt>
                <c:pt idx="586">
                  <c:v>63</c:v>
                </c:pt>
                <c:pt idx="587">
                  <c:v>63</c:v>
                </c:pt>
                <c:pt idx="588">
                  <c:v>63</c:v>
                </c:pt>
                <c:pt idx="589">
                  <c:v>63</c:v>
                </c:pt>
                <c:pt idx="590">
                  <c:v>63</c:v>
                </c:pt>
                <c:pt idx="591">
                  <c:v>63</c:v>
                </c:pt>
                <c:pt idx="592">
                  <c:v>63</c:v>
                </c:pt>
                <c:pt idx="593">
                  <c:v>63</c:v>
                </c:pt>
                <c:pt idx="594">
                  <c:v>63</c:v>
                </c:pt>
                <c:pt idx="595">
                  <c:v>63</c:v>
                </c:pt>
                <c:pt idx="596">
                  <c:v>63</c:v>
                </c:pt>
                <c:pt idx="597">
                  <c:v>63</c:v>
                </c:pt>
                <c:pt idx="598">
                  <c:v>63</c:v>
                </c:pt>
                <c:pt idx="599">
                  <c:v>63</c:v>
                </c:pt>
                <c:pt idx="600">
                  <c:v>63</c:v>
                </c:pt>
                <c:pt idx="601">
                  <c:v>63</c:v>
                </c:pt>
                <c:pt idx="602">
                  <c:v>63</c:v>
                </c:pt>
                <c:pt idx="603">
                  <c:v>63</c:v>
                </c:pt>
                <c:pt idx="604">
                  <c:v>63</c:v>
                </c:pt>
                <c:pt idx="605">
                  <c:v>63</c:v>
                </c:pt>
                <c:pt idx="606">
                  <c:v>63</c:v>
                </c:pt>
                <c:pt idx="607">
                  <c:v>63</c:v>
                </c:pt>
                <c:pt idx="608">
                  <c:v>63</c:v>
                </c:pt>
                <c:pt idx="609">
                  <c:v>63</c:v>
                </c:pt>
                <c:pt idx="610">
                  <c:v>63</c:v>
                </c:pt>
                <c:pt idx="611">
                  <c:v>63</c:v>
                </c:pt>
                <c:pt idx="612">
                  <c:v>63</c:v>
                </c:pt>
                <c:pt idx="613">
                  <c:v>63</c:v>
                </c:pt>
                <c:pt idx="614">
                  <c:v>63</c:v>
                </c:pt>
                <c:pt idx="615">
                  <c:v>63</c:v>
                </c:pt>
                <c:pt idx="616">
                  <c:v>63</c:v>
                </c:pt>
                <c:pt idx="617">
                  <c:v>63</c:v>
                </c:pt>
                <c:pt idx="618">
                  <c:v>63</c:v>
                </c:pt>
                <c:pt idx="619">
                  <c:v>63</c:v>
                </c:pt>
                <c:pt idx="620">
                  <c:v>63</c:v>
                </c:pt>
                <c:pt idx="621">
                  <c:v>63</c:v>
                </c:pt>
                <c:pt idx="622">
                  <c:v>63</c:v>
                </c:pt>
                <c:pt idx="623">
                  <c:v>63</c:v>
                </c:pt>
                <c:pt idx="624">
                  <c:v>63</c:v>
                </c:pt>
                <c:pt idx="625">
                  <c:v>63</c:v>
                </c:pt>
                <c:pt idx="626">
                  <c:v>63</c:v>
                </c:pt>
                <c:pt idx="627">
                  <c:v>63</c:v>
                </c:pt>
                <c:pt idx="628">
                  <c:v>62.8</c:v>
                </c:pt>
                <c:pt idx="629">
                  <c:v>62.8</c:v>
                </c:pt>
                <c:pt idx="630">
                  <c:v>62.8</c:v>
                </c:pt>
                <c:pt idx="631">
                  <c:v>62.8</c:v>
                </c:pt>
                <c:pt idx="632">
                  <c:v>62.8</c:v>
                </c:pt>
                <c:pt idx="633">
                  <c:v>62.6</c:v>
                </c:pt>
                <c:pt idx="634">
                  <c:v>62.6</c:v>
                </c:pt>
                <c:pt idx="635">
                  <c:v>62.6</c:v>
                </c:pt>
                <c:pt idx="636">
                  <c:v>62.6</c:v>
                </c:pt>
                <c:pt idx="637">
                  <c:v>62.6</c:v>
                </c:pt>
                <c:pt idx="638">
                  <c:v>62.6</c:v>
                </c:pt>
                <c:pt idx="639">
                  <c:v>62.6</c:v>
                </c:pt>
                <c:pt idx="640">
                  <c:v>62.4</c:v>
                </c:pt>
                <c:pt idx="641">
                  <c:v>62.4</c:v>
                </c:pt>
                <c:pt idx="642">
                  <c:v>62.4</c:v>
                </c:pt>
                <c:pt idx="643">
                  <c:v>62.2</c:v>
                </c:pt>
                <c:pt idx="644">
                  <c:v>62.2</c:v>
                </c:pt>
                <c:pt idx="645">
                  <c:v>62.2</c:v>
                </c:pt>
                <c:pt idx="646">
                  <c:v>62.2</c:v>
                </c:pt>
                <c:pt idx="647">
                  <c:v>62.2</c:v>
                </c:pt>
                <c:pt idx="648">
                  <c:v>62.1</c:v>
                </c:pt>
                <c:pt idx="649">
                  <c:v>62.1</c:v>
                </c:pt>
                <c:pt idx="650">
                  <c:v>62.1</c:v>
                </c:pt>
                <c:pt idx="651">
                  <c:v>62.1</c:v>
                </c:pt>
                <c:pt idx="652">
                  <c:v>62.1</c:v>
                </c:pt>
                <c:pt idx="653">
                  <c:v>62.1</c:v>
                </c:pt>
                <c:pt idx="654">
                  <c:v>62.1</c:v>
                </c:pt>
                <c:pt idx="655">
                  <c:v>62.1</c:v>
                </c:pt>
                <c:pt idx="656">
                  <c:v>62.1</c:v>
                </c:pt>
                <c:pt idx="657">
                  <c:v>62.1</c:v>
                </c:pt>
                <c:pt idx="658">
                  <c:v>62.1</c:v>
                </c:pt>
                <c:pt idx="659">
                  <c:v>62.1</c:v>
                </c:pt>
                <c:pt idx="660">
                  <c:v>62.1</c:v>
                </c:pt>
                <c:pt idx="661">
                  <c:v>62.1</c:v>
                </c:pt>
                <c:pt idx="662">
                  <c:v>62.1</c:v>
                </c:pt>
                <c:pt idx="663">
                  <c:v>62.1</c:v>
                </c:pt>
                <c:pt idx="664">
                  <c:v>62.1</c:v>
                </c:pt>
                <c:pt idx="665">
                  <c:v>62.1</c:v>
                </c:pt>
                <c:pt idx="666">
                  <c:v>62.1</c:v>
                </c:pt>
                <c:pt idx="667">
                  <c:v>62.1</c:v>
                </c:pt>
                <c:pt idx="668">
                  <c:v>62.1</c:v>
                </c:pt>
                <c:pt idx="669">
                  <c:v>62.1</c:v>
                </c:pt>
                <c:pt idx="670">
                  <c:v>62.1</c:v>
                </c:pt>
                <c:pt idx="671">
                  <c:v>62.1</c:v>
                </c:pt>
                <c:pt idx="672">
                  <c:v>62.1</c:v>
                </c:pt>
                <c:pt idx="673">
                  <c:v>62.1</c:v>
                </c:pt>
                <c:pt idx="674">
                  <c:v>62.1</c:v>
                </c:pt>
                <c:pt idx="675">
                  <c:v>62.1</c:v>
                </c:pt>
                <c:pt idx="676">
                  <c:v>62.1</c:v>
                </c:pt>
                <c:pt idx="677">
                  <c:v>62.1</c:v>
                </c:pt>
                <c:pt idx="678">
                  <c:v>62.1</c:v>
                </c:pt>
                <c:pt idx="679">
                  <c:v>62.1</c:v>
                </c:pt>
                <c:pt idx="680">
                  <c:v>62.1</c:v>
                </c:pt>
                <c:pt idx="681">
                  <c:v>62.1</c:v>
                </c:pt>
                <c:pt idx="682">
                  <c:v>62.1</c:v>
                </c:pt>
                <c:pt idx="683">
                  <c:v>62.1</c:v>
                </c:pt>
                <c:pt idx="684">
                  <c:v>62.1</c:v>
                </c:pt>
                <c:pt idx="685">
                  <c:v>62.1</c:v>
                </c:pt>
                <c:pt idx="686">
                  <c:v>62.1</c:v>
                </c:pt>
                <c:pt idx="687">
                  <c:v>62.1</c:v>
                </c:pt>
                <c:pt idx="688">
                  <c:v>62.1</c:v>
                </c:pt>
                <c:pt idx="689">
                  <c:v>62.1</c:v>
                </c:pt>
                <c:pt idx="690">
                  <c:v>62.1</c:v>
                </c:pt>
                <c:pt idx="691">
                  <c:v>62.1</c:v>
                </c:pt>
                <c:pt idx="692">
                  <c:v>62.1</c:v>
                </c:pt>
                <c:pt idx="693">
                  <c:v>62.1</c:v>
                </c:pt>
                <c:pt idx="694">
                  <c:v>62.1</c:v>
                </c:pt>
                <c:pt idx="695">
                  <c:v>62.1</c:v>
                </c:pt>
                <c:pt idx="696">
                  <c:v>62.1</c:v>
                </c:pt>
                <c:pt idx="697">
                  <c:v>62.1</c:v>
                </c:pt>
                <c:pt idx="698">
                  <c:v>62.1</c:v>
                </c:pt>
                <c:pt idx="699">
                  <c:v>62.1</c:v>
                </c:pt>
                <c:pt idx="700">
                  <c:v>62.1</c:v>
                </c:pt>
                <c:pt idx="701">
                  <c:v>62.1</c:v>
                </c:pt>
                <c:pt idx="702">
                  <c:v>62.1</c:v>
                </c:pt>
                <c:pt idx="703">
                  <c:v>62.1</c:v>
                </c:pt>
                <c:pt idx="704">
                  <c:v>62.1</c:v>
                </c:pt>
                <c:pt idx="705">
                  <c:v>62.1</c:v>
                </c:pt>
                <c:pt idx="706">
                  <c:v>62.1</c:v>
                </c:pt>
                <c:pt idx="707">
                  <c:v>62.1</c:v>
                </c:pt>
                <c:pt idx="708">
                  <c:v>62.1</c:v>
                </c:pt>
                <c:pt idx="709">
                  <c:v>62.1</c:v>
                </c:pt>
                <c:pt idx="710">
                  <c:v>62.1</c:v>
                </c:pt>
                <c:pt idx="711">
                  <c:v>62.1</c:v>
                </c:pt>
                <c:pt idx="712">
                  <c:v>62.1</c:v>
                </c:pt>
                <c:pt idx="713">
                  <c:v>62.1</c:v>
                </c:pt>
                <c:pt idx="714">
                  <c:v>62.1</c:v>
                </c:pt>
                <c:pt idx="715">
                  <c:v>62.1</c:v>
                </c:pt>
                <c:pt idx="716">
                  <c:v>62.1</c:v>
                </c:pt>
                <c:pt idx="717">
                  <c:v>62.1</c:v>
                </c:pt>
                <c:pt idx="718">
                  <c:v>62.1</c:v>
                </c:pt>
                <c:pt idx="719">
                  <c:v>61.9</c:v>
                </c:pt>
                <c:pt idx="720">
                  <c:v>61.7</c:v>
                </c:pt>
                <c:pt idx="721">
                  <c:v>61.7</c:v>
                </c:pt>
                <c:pt idx="722">
                  <c:v>61.7</c:v>
                </c:pt>
                <c:pt idx="723">
                  <c:v>61.7</c:v>
                </c:pt>
                <c:pt idx="724">
                  <c:v>61.7</c:v>
                </c:pt>
                <c:pt idx="725">
                  <c:v>61.7</c:v>
                </c:pt>
                <c:pt idx="726">
                  <c:v>61.7</c:v>
                </c:pt>
                <c:pt idx="727">
                  <c:v>61.7</c:v>
                </c:pt>
                <c:pt idx="728">
                  <c:v>61.7</c:v>
                </c:pt>
                <c:pt idx="729">
                  <c:v>61.3</c:v>
                </c:pt>
                <c:pt idx="730">
                  <c:v>61.3</c:v>
                </c:pt>
                <c:pt idx="731">
                  <c:v>61.3</c:v>
                </c:pt>
                <c:pt idx="732">
                  <c:v>61.3</c:v>
                </c:pt>
                <c:pt idx="733">
                  <c:v>61.3</c:v>
                </c:pt>
                <c:pt idx="734">
                  <c:v>61.3</c:v>
                </c:pt>
                <c:pt idx="735">
                  <c:v>61.3</c:v>
                </c:pt>
                <c:pt idx="736">
                  <c:v>61.3</c:v>
                </c:pt>
                <c:pt idx="737">
                  <c:v>61.3</c:v>
                </c:pt>
                <c:pt idx="738">
                  <c:v>61.3</c:v>
                </c:pt>
                <c:pt idx="739">
                  <c:v>61.2</c:v>
                </c:pt>
                <c:pt idx="740">
                  <c:v>61.2</c:v>
                </c:pt>
                <c:pt idx="741">
                  <c:v>61</c:v>
                </c:pt>
                <c:pt idx="742">
                  <c:v>61</c:v>
                </c:pt>
                <c:pt idx="743">
                  <c:v>61</c:v>
                </c:pt>
                <c:pt idx="744">
                  <c:v>61</c:v>
                </c:pt>
                <c:pt idx="745">
                  <c:v>61</c:v>
                </c:pt>
                <c:pt idx="746">
                  <c:v>61</c:v>
                </c:pt>
                <c:pt idx="747">
                  <c:v>61</c:v>
                </c:pt>
                <c:pt idx="748">
                  <c:v>61</c:v>
                </c:pt>
                <c:pt idx="749">
                  <c:v>61</c:v>
                </c:pt>
                <c:pt idx="750">
                  <c:v>61</c:v>
                </c:pt>
                <c:pt idx="751">
                  <c:v>61</c:v>
                </c:pt>
                <c:pt idx="752">
                  <c:v>61</c:v>
                </c:pt>
                <c:pt idx="753">
                  <c:v>61</c:v>
                </c:pt>
                <c:pt idx="754">
                  <c:v>61</c:v>
                </c:pt>
                <c:pt idx="755">
                  <c:v>61</c:v>
                </c:pt>
                <c:pt idx="756">
                  <c:v>61</c:v>
                </c:pt>
                <c:pt idx="757">
                  <c:v>61</c:v>
                </c:pt>
                <c:pt idx="758">
                  <c:v>61</c:v>
                </c:pt>
                <c:pt idx="759">
                  <c:v>61</c:v>
                </c:pt>
                <c:pt idx="760">
                  <c:v>61</c:v>
                </c:pt>
                <c:pt idx="761">
                  <c:v>61</c:v>
                </c:pt>
                <c:pt idx="762">
                  <c:v>61</c:v>
                </c:pt>
                <c:pt idx="763">
                  <c:v>61</c:v>
                </c:pt>
                <c:pt idx="764">
                  <c:v>61</c:v>
                </c:pt>
                <c:pt idx="765">
                  <c:v>61</c:v>
                </c:pt>
                <c:pt idx="766">
                  <c:v>61</c:v>
                </c:pt>
                <c:pt idx="767">
                  <c:v>61</c:v>
                </c:pt>
                <c:pt idx="768">
                  <c:v>61</c:v>
                </c:pt>
                <c:pt idx="769">
                  <c:v>61</c:v>
                </c:pt>
                <c:pt idx="770">
                  <c:v>61</c:v>
                </c:pt>
                <c:pt idx="771">
                  <c:v>61</c:v>
                </c:pt>
                <c:pt idx="772">
                  <c:v>61</c:v>
                </c:pt>
                <c:pt idx="773">
                  <c:v>61</c:v>
                </c:pt>
                <c:pt idx="774">
                  <c:v>61</c:v>
                </c:pt>
                <c:pt idx="775">
                  <c:v>61</c:v>
                </c:pt>
                <c:pt idx="776">
                  <c:v>61</c:v>
                </c:pt>
                <c:pt idx="777">
                  <c:v>61</c:v>
                </c:pt>
                <c:pt idx="778">
                  <c:v>61</c:v>
                </c:pt>
                <c:pt idx="779">
                  <c:v>61</c:v>
                </c:pt>
                <c:pt idx="780">
                  <c:v>61</c:v>
                </c:pt>
                <c:pt idx="781">
                  <c:v>61</c:v>
                </c:pt>
                <c:pt idx="782">
                  <c:v>61</c:v>
                </c:pt>
                <c:pt idx="783">
                  <c:v>61</c:v>
                </c:pt>
                <c:pt idx="784">
                  <c:v>61</c:v>
                </c:pt>
                <c:pt idx="785">
                  <c:v>61</c:v>
                </c:pt>
                <c:pt idx="786">
                  <c:v>61</c:v>
                </c:pt>
                <c:pt idx="787">
                  <c:v>61</c:v>
                </c:pt>
                <c:pt idx="788">
                  <c:v>61</c:v>
                </c:pt>
                <c:pt idx="789">
                  <c:v>60.8</c:v>
                </c:pt>
                <c:pt idx="790">
                  <c:v>60.8</c:v>
                </c:pt>
                <c:pt idx="791">
                  <c:v>60.8</c:v>
                </c:pt>
                <c:pt idx="792">
                  <c:v>60.8</c:v>
                </c:pt>
                <c:pt idx="793">
                  <c:v>60.6</c:v>
                </c:pt>
                <c:pt idx="794">
                  <c:v>60.6</c:v>
                </c:pt>
                <c:pt idx="795">
                  <c:v>60.6</c:v>
                </c:pt>
                <c:pt idx="796">
                  <c:v>60.6</c:v>
                </c:pt>
                <c:pt idx="797">
                  <c:v>60.6</c:v>
                </c:pt>
                <c:pt idx="798">
                  <c:v>60.6</c:v>
                </c:pt>
                <c:pt idx="799">
                  <c:v>60.6</c:v>
                </c:pt>
                <c:pt idx="800">
                  <c:v>60.4</c:v>
                </c:pt>
                <c:pt idx="801">
                  <c:v>60.4</c:v>
                </c:pt>
                <c:pt idx="802">
                  <c:v>60.4</c:v>
                </c:pt>
                <c:pt idx="803">
                  <c:v>60.4</c:v>
                </c:pt>
                <c:pt idx="804">
                  <c:v>60.4</c:v>
                </c:pt>
                <c:pt idx="805">
                  <c:v>60.4</c:v>
                </c:pt>
                <c:pt idx="806">
                  <c:v>60.4</c:v>
                </c:pt>
                <c:pt idx="807">
                  <c:v>60.4</c:v>
                </c:pt>
                <c:pt idx="808">
                  <c:v>60.3</c:v>
                </c:pt>
                <c:pt idx="809">
                  <c:v>60.3</c:v>
                </c:pt>
                <c:pt idx="810">
                  <c:v>60.3</c:v>
                </c:pt>
                <c:pt idx="811">
                  <c:v>60.3</c:v>
                </c:pt>
                <c:pt idx="812">
                  <c:v>60.3</c:v>
                </c:pt>
                <c:pt idx="813">
                  <c:v>60.3</c:v>
                </c:pt>
                <c:pt idx="814">
                  <c:v>60.3</c:v>
                </c:pt>
                <c:pt idx="815">
                  <c:v>60.3</c:v>
                </c:pt>
                <c:pt idx="816">
                  <c:v>60.3</c:v>
                </c:pt>
                <c:pt idx="817">
                  <c:v>60.1</c:v>
                </c:pt>
                <c:pt idx="818">
                  <c:v>60.1</c:v>
                </c:pt>
                <c:pt idx="819">
                  <c:v>60.1</c:v>
                </c:pt>
                <c:pt idx="820">
                  <c:v>60.1</c:v>
                </c:pt>
                <c:pt idx="821">
                  <c:v>60.1</c:v>
                </c:pt>
                <c:pt idx="822">
                  <c:v>60.1</c:v>
                </c:pt>
                <c:pt idx="823">
                  <c:v>60.1</c:v>
                </c:pt>
                <c:pt idx="824">
                  <c:v>60.1</c:v>
                </c:pt>
                <c:pt idx="825">
                  <c:v>60.1</c:v>
                </c:pt>
                <c:pt idx="826">
                  <c:v>60.1</c:v>
                </c:pt>
                <c:pt idx="827">
                  <c:v>60.1</c:v>
                </c:pt>
                <c:pt idx="828">
                  <c:v>60.1</c:v>
                </c:pt>
                <c:pt idx="829">
                  <c:v>60.1</c:v>
                </c:pt>
                <c:pt idx="830">
                  <c:v>60.1</c:v>
                </c:pt>
                <c:pt idx="831">
                  <c:v>60.1</c:v>
                </c:pt>
                <c:pt idx="832">
                  <c:v>60.1</c:v>
                </c:pt>
                <c:pt idx="833">
                  <c:v>60.1</c:v>
                </c:pt>
                <c:pt idx="834">
                  <c:v>60.1</c:v>
                </c:pt>
                <c:pt idx="835">
                  <c:v>60.1</c:v>
                </c:pt>
                <c:pt idx="836">
                  <c:v>60.1</c:v>
                </c:pt>
                <c:pt idx="837">
                  <c:v>60.1</c:v>
                </c:pt>
                <c:pt idx="838">
                  <c:v>60.1</c:v>
                </c:pt>
                <c:pt idx="839">
                  <c:v>60.1</c:v>
                </c:pt>
                <c:pt idx="840">
                  <c:v>60.1</c:v>
                </c:pt>
                <c:pt idx="841">
                  <c:v>60.1</c:v>
                </c:pt>
                <c:pt idx="842">
                  <c:v>60.1</c:v>
                </c:pt>
                <c:pt idx="843">
                  <c:v>60.1</c:v>
                </c:pt>
                <c:pt idx="844">
                  <c:v>60.1</c:v>
                </c:pt>
                <c:pt idx="845">
                  <c:v>60.1</c:v>
                </c:pt>
                <c:pt idx="846">
                  <c:v>60.1</c:v>
                </c:pt>
                <c:pt idx="847">
                  <c:v>60.1</c:v>
                </c:pt>
                <c:pt idx="848">
                  <c:v>60.1</c:v>
                </c:pt>
                <c:pt idx="849">
                  <c:v>60.1</c:v>
                </c:pt>
                <c:pt idx="850">
                  <c:v>60.1</c:v>
                </c:pt>
                <c:pt idx="851">
                  <c:v>60.1</c:v>
                </c:pt>
                <c:pt idx="852">
                  <c:v>60.1</c:v>
                </c:pt>
                <c:pt idx="853">
                  <c:v>60.1</c:v>
                </c:pt>
                <c:pt idx="854">
                  <c:v>60.1</c:v>
                </c:pt>
                <c:pt idx="855">
                  <c:v>60.1</c:v>
                </c:pt>
                <c:pt idx="856">
                  <c:v>60.1</c:v>
                </c:pt>
                <c:pt idx="857">
                  <c:v>60.1</c:v>
                </c:pt>
                <c:pt idx="858">
                  <c:v>60.1</c:v>
                </c:pt>
                <c:pt idx="859">
                  <c:v>60.1</c:v>
                </c:pt>
                <c:pt idx="860">
                  <c:v>60.1</c:v>
                </c:pt>
                <c:pt idx="861">
                  <c:v>60.1</c:v>
                </c:pt>
                <c:pt idx="862">
                  <c:v>60.1</c:v>
                </c:pt>
                <c:pt idx="863">
                  <c:v>60.1</c:v>
                </c:pt>
                <c:pt idx="864">
                  <c:v>60.1</c:v>
                </c:pt>
                <c:pt idx="865">
                  <c:v>60.1</c:v>
                </c:pt>
                <c:pt idx="866">
                  <c:v>60.1</c:v>
                </c:pt>
                <c:pt idx="867">
                  <c:v>60.1</c:v>
                </c:pt>
                <c:pt idx="868">
                  <c:v>60.1</c:v>
                </c:pt>
                <c:pt idx="869">
                  <c:v>60.1</c:v>
                </c:pt>
                <c:pt idx="870">
                  <c:v>60.1</c:v>
                </c:pt>
                <c:pt idx="871">
                  <c:v>60.1</c:v>
                </c:pt>
                <c:pt idx="872">
                  <c:v>60.1</c:v>
                </c:pt>
                <c:pt idx="873">
                  <c:v>60.1</c:v>
                </c:pt>
                <c:pt idx="874">
                  <c:v>60.1</c:v>
                </c:pt>
                <c:pt idx="875">
                  <c:v>59.9</c:v>
                </c:pt>
                <c:pt idx="876">
                  <c:v>59.9</c:v>
                </c:pt>
                <c:pt idx="877">
                  <c:v>59.9</c:v>
                </c:pt>
                <c:pt idx="878">
                  <c:v>59.7</c:v>
                </c:pt>
                <c:pt idx="879">
                  <c:v>59.7</c:v>
                </c:pt>
                <c:pt idx="880">
                  <c:v>59.7</c:v>
                </c:pt>
                <c:pt idx="881">
                  <c:v>59.7</c:v>
                </c:pt>
                <c:pt idx="882">
                  <c:v>59.7</c:v>
                </c:pt>
                <c:pt idx="883">
                  <c:v>59.7</c:v>
                </c:pt>
                <c:pt idx="884">
                  <c:v>59.7</c:v>
                </c:pt>
                <c:pt idx="885">
                  <c:v>59.7</c:v>
                </c:pt>
                <c:pt idx="886">
                  <c:v>59.7</c:v>
                </c:pt>
                <c:pt idx="887">
                  <c:v>59.7</c:v>
                </c:pt>
                <c:pt idx="888">
                  <c:v>59.5</c:v>
                </c:pt>
                <c:pt idx="889">
                  <c:v>59.4</c:v>
                </c:pt>
                <c:pt idx="890">
                  <c:v>59.4</c:v>
                </c:pt>
                <c:pt idx="891">
                  <c:v>59.4</c:v>
                </c:pt>
                <c:pt idx="892">
                  <c:v>59.4</c:v>
                </c:pt>
                <c:pt idx="893">
                  <c:v>59.4</c:v>
                </c:pt>
                <c:pt idx="894">
                  <c:v>59.4</c:v>
                </c:pt>
                <c:pt idx="895">
                  <c:v>59.4</c:v>
                </c:pt>
                <c:pt idx="896">
                  <c:v>59.4</c:v>
                </c:pt>
                <c:pt idx="897">
                  <c:v>59.4</c:v>
                </c:pt>
                <c:pt idx="898">
                  <c:v>59.4</c:v>
                </c:pt>
                <c:pt idx="899">
                  <c:v>59.4</c:v>
                </c:pt>
                <c:pt idx="900">
                  <c:v>59</c:v>
                </c:pt>
                <c:pt idx="901">
                  <c:v>59</c:v>
                </c:pt>
                <c:pt idx="902">
                  <c:v>59</c:v>
                </c:pt>
                <c:pt idx="903">
                  <c:v>59</c:v>
                </c:pt>
                <c:pt idx="904">
                  <c:v>59</c:v>
                </c:pt>
                <c:pt idx="905">
                  <c:v>59</c:v>
                </c:pt>
                <c:pt idx="906">
                  <c:v>59</c:v>
                </c:pt>
                <c:pt idx="907">
                  <c:v>59</c:v>
                </c:pt>
                <c:pt idx="908">
                  <c:v>59</c:v>
                </c:pt>
                <c:pt idx="909">
                  <c:v>59</c:v>
                </c:pt>
                <c:pt idx="910">
                  <c:v>59</c:v>
                </c:pt>
                <c:pt idx="911">
                  <c:v>59</c:v>
                </c:pt>
                <c:pt idx="912">
                  <c:v>59</c:v>
                </c:pt>
                <c:pt idx="913">
                  <c:v>59</c:v>
                </c:pt>
                <c:pt idx="914">
                  <c:v>59</c:v>
                </c:pt>
                <c:pt idx="915">
                  <c:v>59</c:v>
                </c:pt>
                <c:pt idx="916">
                  <c:v>59</c:v>
                </c:pt>
                <c:pt idx="917">
                  <c:v>59</c:v>
                </c:pt>
                <c:pt idx="918">
                  <c:v>59</c:v>
                </c:pt>
                <c:pt idx="919">
                  <c:v>59</c:v>
                </c:pt>
                <c:pt idx="920">
                  <c:v>59</c:v>
                </c:pt>
                <c:pt idx="921">
                  <c:v>59</c:v>
                </c:pt>
                <c:pt idx="922">
                  <c:v>59</c:v>
                </c:pt>
                <c:pt idx="923">
                  <c:v>59</c:v>
                </c:pt>
                <c:pt idx="924">
                  <c:v>59</c:v>
                </c:pt>
                <c:pt idx="925">
                  <c:v>59</c:v>
                </c:pt>
                <c:pt idx="926">
                  <c:v>59</c:v>
                </c:pt>
                <c:pt idx="927">
                  <c:v>59</c:v>
                </c:pt>
                <c:pt idx="928">
                  <c:v>59</c:v>
                </c:pt>
                <c:pt idx="929">
                  <c:v>59</c:v>
                </c:pt>
                <c:pt idx="930">
                  <c:v>59</c:v>
                </c:pt>
                <c:pt idx="931">
                  <c:v>59</c:v>
                </c:pt>
                <c:pt idx="932">
                  <c:v>59</c:v>
                </c:pt>
                <c:pt idx="933">
                  <c:v>59</c:v>
                </c:pt>
                <c:pt idx="934">
                  <c:v>59</c:v>
                </c:pt>
                <c:pt idx="935">
                  <c:v>59</c:v>
                </c:pt>
                <c:pt idx="936">
                  <c:v>59</c:v>
                </c:pt>
                <c:pt idx="937">
                  <c:v>59</c:v>
                </c:pt>
                <c:pt idx="938">
                  <c:v>59</c:v>
                </c:pt>
                <c:pt idx="939">
                  <c:v>59</c:v>
                </c:pt>
                <c:pt idx="940">
                  <c:v>59</c:v>
                </c:pt>
                <c:pt idx="941">
                  <c:v>59</c:v>
                </c:pt>
                <c:pt idx="942">
                  <c:v>59</c:v>
                </c:pt>
                <c:pt idx="943">
                  <c:v>59</c:v>
                </c:pt>
                <c:pt idx="944">
                  <c:v>59</c:v>
                </c:pt>
                <c:pt idx="945">
                  <c:v>59</c:v>
                </c:pt>
                <c:pt idx="946">
                  <c:v>59</c:v>
                </c:pt>
                <c:pt idx="947">
                  <c:v>59</c:v>
                </c:pt>
                <c:pt idx="948">
                  <c:v>59</c:v>
                </c:pt>
                <c:pt idx="949">
                  <c:v>59</c:v>
                </c:pt>
                <c:pt idx="950">
                  <c:v>59</c:v>
                </c:pt>
                <c:pt idx="951">
                  <c:v>59</c:v>
                </c:pt>
                <c:pt idx="952">
                  <c:v>59</c:v>
                </c:pt>
                <c:pt idx="953">
                  <c:v>59</c:v>
                </c:pt>
                <c:pt idx="954">
                  <c:v>59</c:v>
                </c:pt>
                <c:pt idx="955">
                  <c:v>59</c:v>
                </c:pt>
                <c:pt idx="956">
                  <c:v>58.8</c:v>
                </c:pt>
                <c:pt idx="957">
                  <c:v>58.6</c:v>
                </c:pt>
                <c:pt idx="958">
                  <c:v>58.6</c:v>
                </c:pt>
                <c:pt idx="959">
                  <c:v>58.6</c:v>
                </c:pt>
                <c:pt idx="960">
                  <c:v>58.6</c:v>
                </c:pt>
                <c:pt idx="961">
                  <c:v>58.6</c:v>
                </c:pt>
                <c:pt idx="962">
                  <c:v>58.6</c:v>
                </c:pt>
                <c:pt idx="963">
                  <c:v>58.6</c:v>
                </c:pt>
                <c:pt idx="964">
                  <c:v>58.6</c:v>
                </c:pt>
                <c:pt idx="965">
                  <c:v>58.6</c:v>
                </c:pt>
                <c:pt idx="966">
                  <c:v>58.6</c:v>
                </c:pt>
                <c:pt idx="967">
                  <c:v>58.1</c:v>
                </c:pt>
                <c:pt idx="968">
                  <c:v>58.1</c:v>
                </c:pt>
                <c:pt idx="969">
                  <c:v>57.9</c:v>
                </c:pt>
                <c:pt idx="970">
                  <c:v>57.9</c:v>
                </c:pt>
                <c:pt idx="971">
                  <c:v>57.9</c:v>
                </c:pt>
                <c:pt idx="972">
                  <c:v>57.9</c:v>
                </c:pt>
                <c:pt idx="973">
                  <c:v>57.9</c:v>
                </c:pt>
                <c:pt idx="974">
                  <c:v>57.9</c:v>
                </c:pt>
                <c:pt idx="975">
                  <c:v>57.9</c:v>
                </c:pt>
                <c:pt idx="976">
                  <c:v>57.9</c:v>
                </c:pt>
                <c:pt idx="977">
                  <c:v>57.9</c:v>
                </c:pt>
                <c:pt idx="978">
                  <c:v>57.9</c:v>
                </c:pt>
                <c:pt idx="979">
                  <c:v>57.9</c:v>
                </c:pt>
                <c:pt idx="980">
                  <c:v>57.9</c:v>
                </c:pt>
                <c:pt idx="981">
                  <c:v>57.9</c:v>
                </c:pt>
                <c:pt idx="982">
                  <c:v>57.9</c:v>
                </c:pt>
                <c:pt idx="983">
                  <c:v>57.9</c:v>
                </c:pt>
                <c:pt idx="984">
                  <c:v>57.9</c:v>
                </c:pt>
                <c:pt idx="985">
                  <c:v>57.9</c:v>
                </c:pt>
                <c:pt idx="986">
                  <c:v>57.9</c:v>
                </c:pt>
                <c:pt idx="987">
                  <c:v>57.9</c:v>
                </c:pt>
                <c:pt idx="988">
                  <c:v>57.9</c:v>
                </c:pt>
                <c:pt idx="989">
                  <c:v>57.9</c:v>
                </c:pt>
                <c:pt idx="990">
                  <c:v>57.9</c:v>
                </c:pt>
                <c:pt idx="991">
                  <c:v>57.9</c:v>
                </c:pt>
                <c:pt idx="992">
                  <c:v>57.9</c:v>
                </c:pt>
                <c:pt idx="993">
                  <c:v>57.9</c:v>
                </c:pt>
                <c:pt idx="994">
                  <c:v>57.9</c:v>
                </c:pt>
                <c:pt idx="995">
                  <c:v>57.9</c:v>
                </c:pt>
                <c:pt idx="996">
                  <c:v>57.9</c:v>
                </c:pt>
                <c:pt idx="997">
                  <c:v>57.9</c:v>
                </c:pt>
                <c:pt idx="998">
                  <c:v>57.9</c:v>
                </c:pt>
                <c:pt idx="999">
                  <c:v>57.9</c:v>
                </c:pt>
                <c:pt idx="1000">
                  <c:v>57.9</c:v>
                </c:pt>
                <c:pt idx="1001">
                  <c:v>57.9</c:v>
                </c:pt>
                <c:pt idx="1002">
                  <c:v>57.9</c:v>
                </c:pt>
                <c:pt idx="1003">
                  <c:v>57.9</c:v>
                </c:pt>
                <c:pt idx="1004">
                  <c:v>57.9</c:v>
                </c:pt>
                <c:pt idx="1005">
                  <c:v>57.9</c:v>
                </c:pt>
                <c:pt idx="1006">
                  <c:v>57.7</c:v>
                </c:pt>
                <c:pt idx="1007">
                  <c:v>57.7</c:v>
                </c:pt>
                <c:pt idx="1008">
                  <c:v>57.7</c:v>
                </c:pt>
                <c:pt idx="1009">
                  <c:v>57.6</c:v>
                </c:pt>
                <c:pt idx="1010">
                  <c:v>57.6</c:v>
                </c:pt>
                <c:pt idx="1011">
                  <c:v>57.4</c:v>
                </c:pt>
                <c:pt idx="1012">
                  <c:v>57.4</c:v>
                </c:pt>
                <c:pt idx="1013">
                  <c:v>57.2</c:v>
                </c:pt>
                <c:pt idx="1014">
                  <c:v>57.2</c:v>
                </c:pt>
                <c:pt idx="1015">
                  <c:v>57.2</c:v>
                </c:pt>
                <c:pt idx="1016">
                  <c:v>57.2</c:v>
                </c:pt>
                <c:pt idx="1017">
                  <c:v>57</c:v>
                </c:pt>
                <c:pt idx="1018">
                  <c:v>57</c:v>
                </c:pt>
                <c:pt idx="1019">
                  <c:v>57</c:v>
                </c:pt>
                <c:pt idx="1020">
                  <c:v>57</c:v>
                </c:pt>
                <c:pt idx="1021">
                  <c:v>57</c:v>
                </c:pt>
                <c:pt idx="1022">
                  <c:v>57</c:v>
                </c:pt>
                <c:pt idx="1023">
                  <c:v>57</c:v>
                </c:pt>
                <c:pt idx="1024">
                  <c:v>57</c:v>
                </c:pt>
                <c:pt idx="1025">
                  <c:v>57</c:v>
                </c:pt>
                <c:pt idx="1026">
                  <c:v>57</c:v>
                </c:pt>
                <c:pt idx="1027">
                  <c:v>57</c:v>
                </c:pt>
                <c:pt idx="1028">
                  <c:v>57</c:v>
                </c:pt>
                <c:pt idx="1029">
                  <c:v>57</c:v>
                </c:pt>
                <c:pt idx="1030">
                  <c:v>57</c:v>
                </c:pt>
                <c:pt idx="1031">
                  <c:v>57</c:v>
                </c:pt>
                <c:pt idx="1032">
                  <c:v>57</c:v>
                </c:pt>
                <c:pt idx="1033">
                  <c:v>57</c:v>
                </c:pt>
                <c:pt idx="1034">
                  <c:v>57</c:v>
                </c:pt>
                <c:pt idx="1035">
                  <c:v>57</c:v>
                </c:pt>
                <c:pt idx="1036">
                  <c:v>57</c:v>
                </c:pt>
                <c:pt idx="1037">
                  <c:v>57</c:v>
                </c:pt>
                <c:pt idx="1038">
                  <c:v>57</c:v>
                </c:pt>
                <c:pt idx="1039">
                  <c:v>57</c:v>
                </c:pt>
                <c:pt idx="1040">
                  <c:v>57</c:v>
                </c:pt>
                <c:pt idx="1041">
                  <c:v>57</c:v>
                </c:pt>
                <c:pt idx="1042">
                  <c:v>57</c:v>
                </c:pt>
                <c:pt idx="1043">
                  <c:v>57</c:v>
                </c:pt>
                <c:pt idx="1044">
                  <c:v>57</c:v>
                </c:pt>
                <c:pt idx="1045">
                  <c:v>57</c:v>
                </c:pt>
                <c:pt idx="1046">
                  <c:v>57</c:v>
                </c:pt>
                <c:pt idx="1047">
                  <c:v>57</c:v>
                </c:pt>
                <c:pt idx="1048">
                  <c:v>57</c:v>
                </c:pt>
                <c:pt idx="1049">
                  <c:v>57</c:v>
                </c:pt>
                <c:pt idx="1050">
                  <c:v>57</c:v>
                </c:pt>
                <c:pt idx="1051">
                  <c:v>57</c:v>
                </c:pt>
                <c:pt idx="1052">
                  <c:v>57</c:v>
                </c:pt>
                <c:pt idx="1053">
                  <c:v>57</c:v>
                </c:pt>
                <c:pt idx="1054">
                  <c:v>57</c:v>
                </c:pt>
                <c:pt idx="1055">
                  <c:v>56.8</c:v>
                </c:pt>
                <c:pt idx="1056">
                  <c:v>56.7</c:v>
                </c:pt>
                <c:pt idx="1057">
                  <c:v>56.7</c:v>
                </c:pt>
                <c:pt idx="1058">
                  <c:v>56.7</c:v>
                </c:pt>
                <c:pt idx="1059">
                  <c:v>56.7</c:v>
                </c:pt>
                <c:pt idx="1060">
                  <c:v>56.7</c:v>
                </c:pt>
                <c:pt idx="1061">
                  <c:v>56.7</c:v>
                </c:pt>
                <c:pt idx="1062">
                  <c:v>56.7</c:v>
                </c:pt>
                <c:pt idx="1063">
                  <c:v>56.7</c:v>
                </c:pt>
                <c:pt idx="1064">
                  <c:v>56.3</c:v>
                </c:pt>
                <c:pt idx="1065">
                  <c:v>56.3</c:v>
                </c:pt>
                <c:pt idx="1066">
                  <c:v>56.3</c:v>
                </c:pt>
                <c:pt idx="1067">
                  <c:v>56.1</c:v>
                </c:pt>
                <c:pt idx="1068">
                  <c:v>55.9</c:v>
                </c:pt>
                <c:pt idx="1069">
                  <c:v>55.9</c:v>
                </c:pt>
                <c:pt idx="1070">
                  <c:v>55.9</c:v>
                </c:pt>
                <c:pt idx="1071">
                  <c:v>55.9</c:v>
                </c:pt>
                <c:pt idx="1072">
                  <c:v>55.9</c:v>
                </c:pt>
                <c:pt idx="1073">
                  <c:v>55.9</c:v>
                </c:pt>
                <c:pt idx="1074">
                  <c:v>55.9</c:v>
                </c:pt>
                <c:pt idx="1075">
                  <c:v>55.9</c:v>
                </c:pt>
                <c:pt idx="1076">
                  <c:v>55.9</c:v>
                </c:pt>
                <c:pt idx="1077">
                  <c:v>55.9</c:v>
                </c:pt>
                <c:pt idx="1078">
                  <c:v>55.9</c:v>
                </c:pt>
                <c:pt idx="1079">
                  <c:v>55.9</c:v>
                </c:pt>
                <c:pt idx="1080">
                  <c:v>55.9</c:v>
                </c:pt>
                <c:pt idx="1081">
                  <c:v>55.9</c:v>
                </c:pt>
                <c:pt idx="1082">
                  <c:v>55.9</c:v>
                </c:pt>
                <c:pt idx="1083">
                  <c:v>55.9</c:v>
                </c:pt>
                <c:pt idx="1084">
                  <c:v>55.9</c:v>
                </c:pt>
                <c:pt idx="1085">
                  <c:v>55.9</c:v>
                </c:pt>
                <c:pt idx="1086">
                  <c:v>55.9</c:v>
                </c:pt>
                <c:pt idx="1087">
                  <c:v>55.9</c:v>
                </c:pt>
                <c:pt idx="1088">
                  <c:v>55.9</c:v>
                </c:pt>
                <c:pt idx="1089">
                  <c:v>55.9</c:v>
                </c:pt>
                <c:pt idx="1090">
                  <c:v>55.9</c:v>
                </c:pt>
                <c:pt idx="1091">
                  <c:v>55.9</c:v>
                </c:pt>
                <c:pt idx="1092">
                  <c:v>55.9</c:v>
                </c:pt>
                <c:pt idx="1093">
                  <c:v>55.9</c:v>
                </c:pt>
                <c:pt idx="1094">
                  <c:v>55.9</c:v>
                </c:pt>
                <c:pt idx="1095">
                  <c:v>55.9</c:v>
                </c:pt>
                <c:pt idx="1096">
                  <c:v>55.9</c:v>
                </c:pt>
                <c:pt idx="1097">
                  <c:v>55.9</c:v>
                </c:pt>
                <c:pt idx="1098">
                  <c:v>55.9</c:v>
                </c:pt>
                <c:pt idx="1099">
                  <c:v>55.9</c:v>
                </c:pt>
                <c:pt idx="1100">
                  <c:v>55.9</c:v>
                </c:pt>
                <c:pt idx="1101">
                  <c:v>55.9</c:v>
                </c:pt>
                <c:pt idx="1102">
                  <c:v>55.9</c:v>
                </c:pt>
                <c:pt idx="1103">
                  <c:v>55.6</c:v>
                </c:pt>
                <c:pt idx="1104">
                  <c:v>55.6</c:v>
                </c:pt>
                <c:pt idx="1105">
                  <c:v>55.6</c:v>
                </c:pt>
                <c:pt idx="1106">
                  <c:v>55.4</c:v>
                </c:pt>
                <c:pt idx="1107">
                  <c:v>55.2</c:v>
                </c:pt>
                <c:pt idx="1108">
                  <c:v>55.2</c:v>
                </c:pt>
                <c:pt idx="1109">
                  <c:v>55.2</c:v>
                </c:pt>
                <c:pt idx="1110">
                  <c:v>55</c:v>
                </c:pt>
                <c:pt idx="1111">
                  <c:v>55</c:v>
                </c:pt>
                <c:pt idx="1112">
                  <c:v>55</c:v>
                </c:pt>
                <c:pt idx="1113">
                  <c:v>55</c:v>
                </c:pt>
                <c:pt idx="1114">
                  <c:v>55</c:v>
                </c:pt>
                <c:pt idx="1115">
                  <c:v>55</c:v>
                </c:pt>
                <c:pt idx="1116">
                  <c:v>55</c:v>
                </c:pt>
                <c:pt idx="1117">
                  <c:v>55</c:v>
                </c:pt>
                <c:pt idx="1118">
                  <c:v>55</c:v>
                </c:pt>
                <c:pt idx="1119">
                  <c:v>55</c:v>
                </c:pt>
                <c:pt idx="1120">
                  <c:v>55</c:v>
                </c:pt>
                <c:pt idx="1121">
                  <c:v>55</c:v>
                </c:pt>
                <c:pt idx="1122">
                  <c:v>55</c:v>
                </c:pt>
                <c:pt idx="1123">
                  <c:v>55</c:v>
                </c:pt>
                <c:pt idx="1124">
                  <c:v>55</c:v>
                </c:pt>
                <c:pt idx="1125">
                  <c:v>55</c:v>
                </c:pt>
                <c:pt idx="1126">
                  <c:v>55</c:v>
                </c:pt>
                <c:pt idx="1127">
                  <c:v>55</c:v>
                </c:pt>
                <c:pt idx="1128">
                  <c:v>55</c:v>
                </c:pt>
                <c:pt idx="1129">
                  <c:v>55</c:v>
                </c:pt>
                <c:pt idx="1130">
                  <c:v>55</c:v>
                </c:pt>
                <c:pt idx="1131">
                  <c:v>55</c:v>
                </c:pt>
                <c:pt idx="1132">
                  <c:v>55</c:v>
                </c:pt>
                <c:pt idx="1133">
                  <c:v>55</c:v>
                </c:pt>
                <c:pt idx="1134">
                  <c:v>55</c:v>
                </c:pt>
                <c:pt idx="1135">
                  <c:v>55</c:v>
                </c:pt>
                <c:pt idx="1136">
                  <c:v>55</c:v>
                </c:pt>
                <c:pt idx="1137">
                  <c:v>55</c:v>
                </c:pt>
                <c:pt idx="1138">
                  <c:v>54.7</c:v>
                </c:pt>
                <c:pt idx="1139">
                  <c:v>54.7</c:v>
                </c:pt>
                <c:pt idx="1140">
                  <c:v>54.7</c:v>
                </c:pt>
                <c:pt idx="1141">
                  <c:v>54.7</c:v>
                </c:pt>
                <c:pt idx="1142">
                  <c:v>54.7</c:v>
                </c:pt>
                <c:pt idx="1143">
                  <c:v>54.5</c:v>
                </c:pt>
                <c:pt idx="1144">
                  <c:v>54.3</c:v>
                </c:pt>
                <c:pt idx="1145">
                  <c:v>54.3</c:v>
                </c:pt>
                <c:pt idx="1146">
                  <c:v>54</c:v>
                </c:pt>
                <c:pt idx="1147">
                  <c:v>54</c:v>
                </c:pt>
                <c:pt idx="1148">
                  <c:v>54</c:v>
                </c:pt>
                <c:pt idx="1149">
                  <c:v>54</c:v>
                </c:pt>
                <c:pt idx="1150">
                  <c:v>54</c:v>
                </c:pt>
                <c:pt idx="1151">
                  <c:v>54</c:v>
                </c:pt>
                <c:pt idx="1152">
                  <c:v>54</c:v>
                </c:pt>
                <c:pt idx="1153">
                  <c:v>54</c:v>
                </c:pt>
                <c:pt idx="1154">
                  <c:v>54</c:v>
                </c:pt>
                <c:pt idx="1155">
                  <c:v>54</c:v>
                </c:pt>
                <c:pt idx="1156">
                  <c:v>54</c:v>
                </c:pt>
                <c:pt idx="1157">
                  <c:v>54</c:v>
                </c:pt>
                <c:pt idx="1158">
                  <c:v>54</c:v>
                </c:pt>
                <c:pt idx="1159">
                  <c:v>53.6</c:v>
                </c:pt>
                <c:pt idx="1160">
                  <c:v>53.4</c:v>
                </c:pt>
                <c:pt idx="1161">
                  <c:v>53.4</c:v>
                </c:pt>
                <c:pt idx="1162">
                  <c:v>53.1</c:v>
                </c:pt>
                <c:pt idx="1163">
                  <c:v>53.1</c:v>
                </c:pt>
                <c:pt idx="1164">
                  <c:v>53.1</c:v>
                </c:pt>
                <c:pt idx="1165">
                  <c:v>53.1</c:v>
                </c:pt>
                <c:pt idx="1166">
                  <c:v>53.1</c:v>
                </c:pt>
                <c:pt idx="1167">
                  <c:v>53.1</c:v>
                </c:pt>
                <c:pt idx="1168">
                  <c:v>53.1</c:v>
                </c:pt>
                <c:pt idx="1169">
                  <c:v>53.1</c:v>
                </c:pt>
                <c:pt idx="1170">
                  <c:v>53.1</c:v>
                </c:pt>
                <c:pt idx="1171">
                  <c:v>53.1</c:v>
                </c:pt>
                <c:pt idx="1172">
                  <c:v>53.1</c:v>
                </c:pt>
                <c:pt idx="1173">
                  <c:v>53.1</c:v>
                </c:pt>
                <c:pt idx="1174">
                  <c:v>52.9</c:v>
                </c:pt>
                <c:pt idx="1175">
                  <c:v>52.7</c:v>
                </c:pt>
                <c:pt idx="1176">
                  <c:v>52.3</c:v>
                </c:pt>
                <c:pt idx="1177">
                  <c:v>52.3</c:v>
                </c:pt>
                <c:pt idx="1178">
                  <c:v>52.3</c:v>
                </c:pt>
                <c:pt idx="1179">
                  <c:v>52</c:v>
                </c:pt>
                <c:pt idx="1180">
                  <c:v>52</c:v>
                </c:pt>
                <c:pt idx="1181">
                  <c:v>52</c:v>
                </c:pt>
                <c:pt idx="1182">
                  <c:v>52</c:v>
                </c:pt>
                <c:pt idx="1183">
                  <c:v>52</c:v>
                </c:pt>
                <c:pt idx="1184">
                  <c:v>52</c:v>
                </c:pt>
                <c:pt idx="1185">
                  <c:v>52</c:v>
                </c:pt>
                <c:pt idx="1186">
                  <c:v>52</c:v>
                </c:pt>
                <c:pt idx="1187">
                  <c:v>52</c:v>
                </c:pt>
                <c:pt idx="1188">
                  <c:v>52</c:v>
                </c:pt>
                <c:pt idx="1189">
                  <c:v>52</c:v>
                </c:pt>
                <c:pt idx="1190">
                  <c:v>52</c:v>
                </c:pt>
                <c:pt idx="1191">
                  <c:v>52</c:v>
                </c:pt>
                <c:pt idx="1192">
                  <c:v>52</c:v>
                </c:pt>
                <c:pt idx="1193">
                  <c:v>51.8</c:v>
                </c:pt>
                <c:pt idx="1194">
                  <c:v>51.6</c:v>
                </c:pt>
                <c:pt idx="1195">
                  <c:v>51.1</c:v>
                </c:pt>
                <c:pt idx="1196">
                  <c:v>51.1</c:v>
                </c:pt>
                <c:pt idx="1197">
                  <c:v>51.1</c:v>
                </c:pt>
                <c:pt idx="1198">
                  <c:v>51.1</c:v>
                </c:pt>
                <c:pt idx="1199">
                  <c:v>51.1</c:v>
                </c:pt>
                <c:pt idx="1200">
                  <c:v>51.1</c:v>
                </c:pt>
                <c:pt idx="1201">
                  <c:v>51.1</c:v>
                </c:pt>
                <c:pt idx="1202">
                  <c:v>51.1</c:v>
                </c:pt>
                <c:pt idx="1203">
                  <c:v>51.1</c:v>
                </c:pt>
                <c:pt idx="1204">
                  <c:v>51.1</c:v>
                </c:pt>
                <c:pt idx="1205">
                  <c:v>51.1</c:v>
                </c:pt>
                <c:pt idx="1206">
                  <c:v>51.1</c:v>
                </c:pt>
                <c:pt idx="1207">
                  <c:v>51.1</c:v>
                </c:pt>
                <c:pt idx="1208">
                  <c:v>51.1</c:v>
                </c:pt>
                <c:pt idx="1209">
                  <c:v>50</c:v>
                </c:pt>
                <c:pt idx="1210">
                  <c:v>50</c:v>
                </c:pt>
                <c:pt idx="1211">
                  <c:v>50</c:v>
                </c:pt>
                <c:pt idx="1212">
                  <c:v>50</c:v>
                </c:pt>
                <c:pt idx="1213">
                  <c:v>50</c:v>
                </c:pt>
                <c:pt idx="1214">
                  <c:v>50</c:v>
                </c:pt>
                <c:pt idx="1215">
                  <c:v>50</c:v>
                </c:pt>
                <c:pt idx="1216">
                  <c:v>50</c:v>
                </c:pt>
                <c:pt idx="1217">
                  <c:v>50</c:v>
                </c:pt>
                <c:pt idx="1218">
                  <c:v>50</c:v>
                </c:pt>
                <c:pt idx="1219">
                  <c:v>50</c:v>
                </c:pt>
                <c:pt idx="1220">
                  <c:v>50</c:v>
                </c:pt>
                <c:pt idx="1221">
                  <c:v>50</c:v>
                </c:pt>
                <c:pt idx="1222">
                  <c:v>50</c:v>
                </c:pt>
                <c:pt idx="1223">
                  <c:v>50</c:v>
                </c:pt>
                <c:pt idx="1224">
                  <c:v>50</c:v>
                </c:pt>
                <c:pt idx="1225">
                  <c:v>50</c:v>
                </c:pt>
                <c:pt idx="1226">
                  <c:v>50</c:v>
                </c:pt>
                <c:pt idx="1227">
                  <c:v>48.9</c:v>
                </c:pt>
                <c:pt idx="1228">
                  <c:v>48.9</c:v>
                </c:pt>
                <c:pt idx="1229">
                  <c:v>48.9</c:v>
                </c:pt>
                <c:pt idx="1230">
                  <c:v>48.9</c:v>
                </c:pt>
                <c:pt idx="1231">
                  <c:v>48.9</c:v>
                </c:pt>
                <c:pt idx="1232">
                  <c:v>48.9</c:v>
                </c:pt>
                <c:pt idx="1233">
                  <c:v>48.9</c:v>
                </c:pt>
                <c:pt idx="1234">
                  <c:v>48.9</c:v>
                </c:pt>
                <c:pt idx="1235">
                  <c:v>48.9</c:v>
                </c:pt>
                <c:pt idx="1236">
                  <c:v>48.9</c:v>
                </c:pt>
                <c:pt idx="1237">
                  <c:v>48.9</c:v>
                </c:pt>
                <c:pt idx="1238">
                  <c:v>48.9</c:v>
                </c:pt>
                <c:pt idx="1239">
                  <c:v>48.9</c:v>
                </c:pt>
                <c:pt idx="1240">
                  <c:v>48.9</c:v>
                </c:pt>
                <c:pt idx="1241">
                  <c:v>48.9</c:v>
                </c:pt>
                <c:pt idx="1242">
                  <c:v>48.9</c:v>
                </c:pt>
                <c:pt idx="1243">
                  <c:v>48.9</c:v>
                </c:pt>
                <c:pt idx="1244">
                  <c:v>48.9</c:v>
                </c:pt>
                <c:pt idx="1245">
                  <c:v>48.7</c:v>
                </c:pt>
                <c:pt idx="1246">
                  <c:v>48</c:v>
                </c:pt>
                <c:pt idx="1247">
                  <c:v>48</c:v>
                </c:pt>
                <c:pt idx="1248">
                  <c:v>48</c:v>
                </c:pt>
                <c:pt idx="1249">
                  <c:v>48</c:v>
                </c:pt>
                <c:pt idx="1250">
                  <c:v>48</c:v>
                </c:pt>
                <c:pt idx="1251">
                  <c:v>48</c:v>
                </c:pt>
                <c:pt idx="1252">
                  <c:v>48</c:v>
                </c:pt>
                <c:pt idx="1253">
                  <c:v>48</c:v>
                </c:pt>
                <c:pt idx="1254">
                  <c:v>48</c:v>
                </c:pt>
              </c:numCache>
            </c:numRef>
          </c:xVal>
          <c:yVal>
            <c:numRef>
              <c:f>KCALL!$F$2672:$F$3926</c:f>
              <c:numCache>
                <c:formatCode>General</c:formatCode>
                <c:ptCount val="1255"/>
                <c:pt idx="0">
                  <c:v>50.47</c:v>
                </c:pt>
                <c:pt idx="1">
                  <c:v>53.53</c:v>
                </c:pt>
                <c:pt idx="2">
                  <c:v>53.47</c:v>
                </c:pt>
                <c:pt idx="3">
                  <c:v>55.94</c:v>
                </c:pt>
                <c:pt idx="4">
                  <c:v>55.73</c:v>
                </c:pt>
                <c:pt idx="5">
                  <c:v>55.68</c:v>
                </c:pt>
                <c:pt idx="6">
                  <c:v>55.62</c:v>
                </c:pt>
                <c:pt idx="7">
                  <c:v>55.62</c:v>
                </c:pt>
                <c:pt idx="8">
                  <c:v>55.62</c:v>
                </c:pt>
                <c:pt idx="9">
                  <c:v>55.62</c:v>
                </c:pt>
                <c:pt idx="10">
                  <c:v>55.45</c:v>
                </c:pt>
                <c:pt idx="11">
                  <c:v>55.05</c:v>
                </c:pt>
                <c:pt idx="12">
                  <c:v>53.84</c:v>
                </c:pt>
                <c:pt idx="13">
                  <c:v>56.09</c:v>
                </c:pt>
                <c:pt idx="14">
                  <c:v>53.74</c:v>
                </c:pt>
                <c:pt idx="15">
                  <c:v>51.91</c:v>
                </c:pt>
                <c:pt idx="16">
                  <c:v>50.01</c:v>
                </c:pt>
                <c:pt idx="17">
                  <c:v>55.69</c:v>
                </c:pt>
                <c:pt idx="18">
                  <c:v>57.64</c:v>
                </c:pt>
                <c:pt idx="19">
                  <c:v>59.64</c:v>
                </c:pt>
                <c:pt idx="20">
                  <c:v>59.52</c:v>
                </c:pt>
                <c:pt idx="21">
                  <c:v>53.71</c:v>
                </c:pt>
                <c:pt idx="22">
                  <c:v>50.91</c:v>
                </c:pt>
                <c:pt idx="23">
                  <c:v>59.61</c:v>
                </c:pt>
                <c:pt idx="24">
                  <c:v>54.69</c:v>
                </c:pt>
                <c:pt idx="25">
                  <c:v>60.85</c:v>
                </c:pt>
                <c:pt idx="26">
                  <c:v>60.39</c:v>
                </c:pt>
                <c:pt idx="27">
                  <c:v>60.21</c:v>
                </c:pt>
                <c:pt idx="28">
                  <c:v>57.13</c:v>
                </c:pt>
                <c:pt idx="29">
                  <c:v>56.78</c:v>
                </c:pt>
                <c:pt idx="30">
                  <c:v>56.72</c:v>
                </c:pt>
                <c:pt idx="31">
                  <c:v>55.91</c:v>
                </c:pt>
                <c:pt idx="32">
                  <c:v>55.62</c:v>
                </c:pt>
                <c:pt idx="33">
                  <c:v>55.28</c:v>
                </c:pt>
                <c:pt idx="34">
                  <c:v>55.28</c:v>
                </c:pt>
                <c:pt idx="35">
                  <c:v>52.95</c:v>
                </c:pt>
                <c:pt idx="36">
                  <c:v>51.83</c:v>
                </c:pt>
                <c:pt idx="37">
                  <c:v>51.29</c:v>
                </c:pt>
                <c:pt idx="38">
                  <c:v>51.03</c:v>
                </c:pt>
                <c:pt idx="39">
                  <c:v>58.09</c:v>
                </c:pt>
                <c:pt idx="40">
                  <c:v>52.86</c:v>
                </c:pt>
                <c:pt idx="41">
                  <c:v>52.09</c:v>
                </c:pt>
                <c:pt idx="42">
                  <c:v>54.39</c:v>
                </c:pt>
                <c:pt idx="43">
                  <c:v>61.78</c:v>
                </c:pt>
                <c:pt idx="44">
                  <c:v>60.2</c:v>
                </c:pt>
                <c:pt idx="45">
                  <c:v>59.91</c:v>
                </c:pt>
                <c:pt idx="46">
                  <c:v>59.36</c:v>
                </c:pt>
                <c:pt idx="47">
                  <c:v>58.93</c:v>
                </c:pt>
                <c:pt idx="48">
                  <c:v>58.2</c:v>
                </c:pt>
                <c:pt idx="49">
                  <c:v>57.49</c:v>
                </c:pt>
                <c:pt idx="50">
                  <c:v>55.05</c:v>
                </c:pt>
                <c:pt idx="51">
                  <c:v>51.68</c:v>
                </c:pt>
                <c:pt idx="52">
                  <c:v>55.72</c:v>
                </c:pt>
                <c:pt idx="53">
                  <c:v>56.96</c:v>
                </c:pt>
                <c:pt idx="54">
                  <c:v>58.01</c:v>
                </c:pt>
                <c:pt idx="55">
                  <c:v>52.6</c:v>
                </c:pt>
                <c:pt idx="56">
                  <c:v>50.49</c:v>
                </c:pt>
                <c:pt idx="57">
                  <c:v>53.11</c:v>
                </c:pt>
                <c:pt idx="58">
                  <c:v>64.78</c:v>
                </c:pt>
                <c:pt idx="59">
                  <c:v>64.31</c:v>
                </c:pt>
                <c:pt idx="60">
                  <c:v>64.239999999999995</c:v>
                </c:pt>
                <c:pt idx="61">
                  <c:v>63.98</c:v>
                </c:pt>
                <c:pt idx="62">
                  <c:v>61.59</c:v>
                </c:pt>
                <c:pt idx="63">
                  <c:v>60.8</c:v>
                </c:pt>
                <c:pt idx="64">
                  <c:v>57.82</c:v>
                </c:pt>
                <c:pt idx="65">
                  <c:v>57.52</c:v>
                </c:pt>
                <c:pt idx="66">
                  <c:v>57.23</c:v>
                </c:pt>
                <c:pt idx="67">
                  <c:v>54.2</c:v>
                </c:pt>
                <c:pt idx="68">
                  <c:v>51.63</c:v>
                </c:pt>
                <c:pt idx="69">
                  <c:v>50.03</c:v>
                </c:pt>
                <c:pt idx="70">
                  <c:v>63.33</c:v>
                </c:pt>
                <c:pt idx="71">
                  <c:v>62.31</c:v>
                </c:pt>
                <c:pt idx="72">
                  <c:v>61.03</c:v>
                </c:pt>
                <c:pt idx="73">
                  <c:v>59.93</c:v>
                </c:pt>
                <c:pt idx="74">
                  <c:v>56.53</c:v>
                </c:pt>
                <c:pt idx="75">
                  <c:v>53.49</c:v>
                </c:pt>
                <c:pt idx="76">
                  <c:v>52.81</c:v>
                </c:pt>
                <c:pt idx="77">
                  <c:v>62.09</c:v>
                </c:pt>
                <c:pt idx="78">
                  <c:v>61.53</c:v>
                </c:pt>
                <c:pt idx="79">
                  <c:v>54.46</c:v>
                </c:pt>
                <c:pt idx="80">
                  <c:v>57.28</c:v>
                </c:pt>
                <c:pt idx="81">
                  <c:v>65.41</c:v>
                </c:pt>
                <c:pt idx="82">
                  <c:v>65.34</c:v>
                </c:pt>
                <c:pt idx="83">
                  <c:v>64.239999999999995</c:v>
                </c:pt>
                <c:pt idx="84">
                  <c:v>61.51</c:v>
                </c:pt>
                <c:pt idx="85">
                  <c:v>59.39</c:v>
                </c:pt>
                <c:pt idx="86">
                  <c:v>57.97</c:v>
                </c:pt>
                <c:pt idx="87">
                  <c:v>55.36</c:v>
                </c:pt>
                <c:pt idx="88">
                  <c:v>54.57</c:v>
                </c:pt>
                <c:pt idx="89">
                  <c:v>53.72</c:v>
                </c:pt>
                <c:pt idx="90">
                  <c:v>52.91</c:v>
                </c:pt>
                <c:pt idx="91">
                  <c:v>52.8</c:v>
                </c:pt>
                <c:pt idx="92">
                  <c:v>52.37</c:v>
                </c:pt>
                <c:pt idx="93">
                  <c:v>58.37</c:v>
                </c:pt>
                <c:pt idx="94">
                  <c:v>57.38</c:v>
                </c:pt>
                <c:pt idx="95">
                  <c:v>50.1</c:v>
                </c:pt>
                <c:pt idx="96">
                  <c:v>62.72</c:v>
                </c:pt>
                <c:pt idx="97">
                  <c:v>59.52</c:v>
                </c:pt>
                <c:pt idx="98">
                  <c:v>53.67</c:v>
                </c:pt>
                <c:pt idx="99">
                  <c:v>67.56</c:v>
                </c:pt>
                <c:pt idx="100">
                  <c:v>66.02</c:v>
                </c:pt>
                <c:pt idx="101">
                  <c:v>62.1</c:v>
                </c:pt>
                <c:pt idx="102">
                  <c:v>60.7</c:v>
                </c:pt>
                <c:pt idx="103">
                  <c:v>60.2</c:v>
                </c:pt>
                <c:pt idx="104">
                  <c:v>58.45</c:v>
                </c:pt>
                <c:pt idx="105">
                  <c:v>57.6</c:v>
                </c:pt>
                <c:pt idx="106">
                  <c:v>57.07</c:v>
                </c:pt>
                <c:pt idx="107">
                  <c:v>55.98</c:v>
                </c:pt>
                <c:pt idx="108">
                  <c:v>55.06</c:v>
                </c:pt>
                <c:pt idx="109">
                  <c:v>54.72</c:v>
                </c:pt>
                <c:pt idx="110">
                  <c:v>53.63</c:v>
                </c:pt>
                <c:pt idx="111">
                  <c:v>53.3</c:v>
                </c:pt>
                <c:pt idx="112">
                  <c:v>50.64</c:v>
                </c:pt>
                <c:pt idx="113">
                  <c:v>57.95</c:v>
                </c:pt>
                <c:pt idx="114">
                  <c:v>50.23</c:v>
                </c:pt>
                <c:pt idx="115">
                  <c:v>59.46</c:v>
                </c:pt>
                <c:pt idx="116">
                  <c:v>50.72</c:v>
                </c:pt>
                <c:pt idx="117">
                  <c:v>61.63</c:v>
                </c:pt>
                <c:pt idx="118">
                  <c:v>52.8</c:v>
                </c:pt>
                <c:pt idx="119">
                  <c:v>69.62</c:v>
                </c:pt>
                <c:pt idx="120">
                  <c:v>69.180000000000007</c:v>
                </c:pt>
                <c:pt idx="121">
                  <c:v>69.11</c:v>
                </c:pt>
                <c:pt idx="122">
                  <c:v>68.69</c:v>
                </c:pt>
                <c:pt idx="123">
                  <c:v>66.58</c:v>
                </c:pt>
                <c:pt idx="124">
                  <c:v>66.17</c:v>
                </c:pt>
                <c:pt idx="125">
                  <c:v>63.8</c:v>
                </c:pt>
                <c:pt idx="126">
                  <c:v>63.73</c:v>
                </c:pt>
                <c:pt idx="127">
                  <c:v>61.93</c:v>
                </c:pt>
                <c:pt idx="128">
                  <c:v>60.82</c:v>
                </c:pt>
                <c:pt idx="129">
                  <c:v>58.92</c:v>
                </c:pt>
                <c:pt idx="130">
                  <c:v>58.8</c:v>
                </c:pt>
                <c:pt idx="131">
                  <c:v>58.35</c:v>
                </c:pt>
                <c:pt idx="132">
                  <c:v>57.4</c:v>
                </c:pt>
                <c:pt idx="133">
                  <c:v>53.21</c:v>
                </c:pt>
                <c:pt idx="134">
                  <c:v>52.67</c:v>
                </c:pt>
                <c:pt idx="135">
                  <c:v>51.99</c:v>
                </c:pt>
                <c:pt idx="136">
                  <c:v>51.3</c:v>
                </c:pt>
                <c:pt idx="137">
                  <c:v>61.77</c:v>
                </c:pt>
                <c:pt idx="138">
                  <c:v>49.85</c:v>
                </c:pt>
                <c:pt idx="139">
                  <c:v>60.47</c:v>
                </c:pt>
                <c:pt idx="140">
                  <c:v>59.21</c:v>
                </c:pt>
                <c:pt idx="141">
                  <c:v>54.03</c:v>
                </c:pt>
                <c:pt idx="142">
                  <c:v>50.16</c:v>
                </c:pt>
                <c:pt idx="143">
                  <c:v>70.11</c:v>
                </c:pt>
                <c:pt idx="144">
                  <c:v>70.11</c:v>
                </c:pt>
                <c:pt idx="145">
                  <c:v>69.75</c:v>
                </c:pt>
                <c:pt idx="146">
                  <c:v>69.680000000000007</c:v>
                </c:pt>
                <c:pt idx="147">
                  <c:v>69.25</c:v>
                </c:pt>
                <c:pt idx="148">
                  <c:v>66.59</c:v>
                </c:pt>
                <c:pt idx="149">
                  <c:v>64.680000000000007</c:v>
                </c:pt>
                <c:pt idx="150">
                  <c:v>64.55</c:v>
                </c:pt>
                <c:pt idx="151">
                  <c:v>64.48</c:v>
                </c:pt>
                <c:pt idx="152">
                  <c:v>64.22</c:v>
                </c:pt>
                <c:pt idx="153">
                  <c:v>64.150000000000006</c:v>
                </c:pt>
                <c:pt idx="154">
                  <c:v>62.56</c:v>
                </c:pt>
                <c:pt idx="155">
                  <c:v>62.49</c:v>
                </c:pt>
                <c:pt idx="156">
                  <c:v>57.47</c:v>
                </c:pt>
                <c:pt idx="157">
                  <c:v>57.3</c:v>
                </c:pt>
                <c:pt idx="158">
                  <c:v>56.93</c:v>
                </c:pt>
                <c:pt idx="159">
                  <c:v>56.4</c:v>
                </c:pt>
                <c:pt idx="160">
                  <c:v>54.87</c:v>
                </c:pt>
                <c:pt idx="161">
                  <c:v>52.08</c:v>
                </c:pt>
                <c:pt idx="162">
                  <c:v>52.03</c:v>
                </c:pt>
                <c:pt idx="163">
                  <c:v>51.02</c:v>
                </c:pt>
                <c:pt idx="164">
                  <c:v>49.89</c:v>
                </c:pt>
                <c:pt idx="165">
                  <c:v>56.16</c:v>
                </c:pt>
                <c:pt idx="166">
                  <c:v>64.28</c:v>
                </c:pt>
                <c:pt idx="167">
                  <c:v>61.38</c:v>
                </c:pt>
                <c:pt idx="168">
                  <c:v>54.2</c:v>
                </c:pt>
                <c:pt idx="169">
                  <c:v>72.48</c:v>
                </c:pt>
                <c:pt idx="170">
                  <c:v>72.41</c:v>
                </c:pt>
                <c:pt idx="171">
                  <c:v>69.75</c:v>
                </c:pt>
                <c:pt idx="172">
                  <c:v>68.819999999999993</c:v>
                </c:pt>
                <c:pt idx="173">
                  <c:v>68.61</c:v>
                </c:pt>
                <c:pt idx="174">
                  <c:v>68.47</c:v>
                </c:pt>
                <c:pt idx="175">
                  <c:v>68.33</c:v>
                </c:pt>
                <c:pt idx="176">
                  <c:v>67.459999999999994</c:v>
                </c:pt>
                <c:pt idx="177">
                  <c:v>67.150000000000006</c:v>
                </c:pt>
                <c:pt idx="178">
                  <c:v>66.25</c:v>
                </c:pt>
                <c:pt idx="179">
                  <c:v>64.040000000000006</c:v>
                </c:pt>
                <c:pt idx="180">
                  <c:v>64.040000000000006</c:v>
                </c:pt>
                <c:pt idx="181">
                  <c:v>63.68</c:v>
                </c:pt>
                <c:pt idx="182">
                  <c:v>62.92</c:v>
                </c:pt>
                <c:pt idx="183">
                  <c:v>62.27</c:v>
                </c:pt>
                <c:pt idx="184">
                  <c:v>62.21</c:v>
                </c:pt>
                <c:pt idx="185">
                  <c:v>61.83</c:v>
                </c:pt>
                <c:pt idx="186">
                  <c:v>61.76</c:v>
                </c:pt>
                <c:pt idx="187">
                  <c:v>61.7</c:v>
                </c:pt>
                <c:pt idx="188">
                  <c:v>59.98</c:v>
                </c:pt>
                <c:pt idx="189">
                  <c:v>59.61</c:v>
                </c:pt>
                <c:pt idx="190">
                  <c:v>57.92</c:v>
                </c:pt>
                <c:pt idx="191">
                  <c:v>55.91</c:v>
                </c:pt>
                <c:pt idx="192">
                  <c:v>53.66</c:v>
                </c:pt>
                <c:pt idx="193">
                  <c:v>52.35</c:v>
                </c:pt>
                <c:pt idx="194">
                  <c:v>52.28</c:v>
                </c:pt>
                <c:pt idx="195">
                  <c:v>67.760000000000005</c:v>
                </c:pt>
                <c:pt idx="196">
                  <c:v>53.01</c:v>
                </c:pt>
                <c:pt idx="197">
                  <c:v>50.48</c:v>
                </c:pt>
                <c:pt idx="198">
                  <c:v>70.67</c:v>
                </c:pt>
                <c:pt idx="199">
                  <c:v>54.62</c:v>
                </c:pt>
                <c:pt idx="200">
                  <c:v>72.930000000000007</c:v>
                </c:pt>
                <c:pt idx="201">
                  <c:v>72.86</c:v>
                </c:pt>
                <c:pt idx="202">
                  <c:v>72.48</c:v>
                </c:pt>
                <c:pt idx="203">
                  <c:v>72.33</c:v>
                </c:pt>
                <c:pt idx="204">
                  <c:v>72.040000000000006</c:v>
                </c:pt>
                <c:pt idx="205">
                  <c:v>69.930000000000007</c:v>
                </c:pt>
                <c:pt idx="206">
                  <c:v>69.64</c:v>
                </c:pt>
                <c:pt idx="207">
                  <c:v>69.56</c:v>
                </c:pt>
                <c:pt idx="208">
                  <c:v>69.489999999999995</c:v>
                </c:pt>
                <c:pt idx="209">
                  <c:v>68.989999999999995</c:v>
                </c:pt>
                <c:pt idx="210">
                  <c:v>67.39</c:v>
                </c:pt>
                <c:pt idx="211">
                  <c:v>66.91</c:v>
                </c:pt>
                <c:pt idx="212">
                  <c:v>66.5</c:v>
                </c:pt>
                <c:pt idx="213">
                  <c:v>65.08</c:v>
                </c:pt>
                <c:pt idx="214">
                  <c:v>62.58</c:v>
                </c:pt>
                <c:pt idx="215">
                  <c:v>62.52</c:v>
                </c:pt>
                <c:pt idx="216">
                  <c:v>61.76</c:v>
                </c:pt>
                <c:pt idx="217">
                  <c:v>60.36</c:v>
                </c:pt>
                <c:pt idx="218">
                  <c:v>60.17</c:v>
                </c:pt>
                <c:pt idx="219">
                  <c:v>59.99</c:v>
                </c:pt>
                <c:pt idx="220">
                  <c:v>58.7</c:v>
                </c:pt>
                <c:pt idx="221">
                  <c:v>55.85</c:v>
                </c:pt>
                <c:pt idx="222">
                  <c:v>55.4</c:v>
                </c:pt>
                <c:pt idx="223">
                  <c:v>55.23</c:v>
                </c:pt>
                <c:pt idx="224">
                  <c:v>53.42</c:v>
                </c:pt>
                <c:pt idx="225">
                  <c:v>52.01</c:v>
                </c:pt>
                <c:pt idx="226">
                  <c:v>50.95</c:v>
                </c:pt>
                <c:pt idx="227">
                  <c:v>68.180000000000007</c:v>
                </c:pt>
                <c:pt idx="228">
                  <c:v>58.86</c:v>
                </c:pt>
                <c:pt idx="229">
                  <c:v>54.15</c:v>
                </c:pt>
                <c:pt idx="230">
                  <c:v>68.34</c:v>
                </c:pt>
                <c:pt idx="231">
                  <c:v>68.27</c:v>
                </c:pt>
                <c:pt idx="232">
                  <c:v>61.78</c:v>
                </c:pt>
                <c:pt idx="233">
                  <c:v>57.17</c:v>
                </c:pt>
                <c:pt idx="234">
                  <c:v>50.7</c:v>
                </c:pt>
                <c:pt idx="235">
                  <c:v>75.44</c:v>
                </c:pt>
                <c:pt idx="236">
                  <c:v>75.44</c:v>
                </c:pt>
                <c:pt idx="237">
                  <c:v>75.44</c:v>
                </c:pt>
                <c:pt idx="238">
                  <c:v>75.36</c:v>
                </c:pt>
                <c:pt idx="239">
                  <c:v>75.12</c:v>
                </c:pt>
                <c:pt idx="240">
                  <c:v>74.209999999999994</c:v>
                </c:pt>
                <c:pt idx="241">
                  <c:v>74.2</c:v>
                </c:pt>
                <c:pt idx="242">
                  <c:v>73.13</c:v>
                </c:pt>
                <c:pt idx="243">
                  <c:v>72.92</c:v>
                </c:pt>
                <c:pt idx="244">
                  <c:v>72.349999999999994</c:v>
                </c:pt>
                <c:pt idx="245">
                  <c:v>72.349999999999994</c:v>
                </c:pt>
                <c:pt idx="246">
                  <c:v>72.27</c:v>
                </c:pt>
                <c:pt idx="247">
                  <c:v>72.05</c:v>
                </c:pt>
                <c:pt idx="248">
                  <c:v>71.38</c:v>
                </c:pt>
                <c:pt idx="249">
                  <c:v>71.38</c:v>
                </c:pt>
                <c:pt idx="250">
                  <c:v>69.540000000000006</c:v>
                </c:pt>
                <c:pt idx="251">
                  <c:v>69.319999999999993</c:v>
                </c:pt>
                <c:pt idx="252">
                  <c:v>67.02</c:v>
                </c:pt>
                <c:pt idx="253">
                  <c:v>66.67</c:v>
                </c:pt>
                <c:pt idx="254">
                  <c:v>66.53</c:v>
                </c:pt>
                <c:pt idx="255">
                  <c:v>66.53</c:v>
                </c:pt>
                <c:pt idx="256">
                  <c:v>66.06</c:v>
                </c:pt>
                <c:pt idx="257">
                  <c:v>64.319999999999993</c:v>
                </c:pt>
                <c:pt idx="258">
                  <c:v>63.99</c:v>
                </c:pt>
                <c:pt idx="259">
                  <c:v>63.8</c:v>
                </c:pt>
                <c:pt idx="260">
                  <c:v>62.7</c:v>
                </c:pt>
                <c:pt idx="261">
                  <c:v>60.8</c:v>
                </c:pt>
                <c:pt idx="262">
                  <c:v>60.49</c:v>
                </c:pt>
                <c:pt idx="263">
                  <c:v>60.17</c:v>
                </c:pt>
                <c:pt idx="264">
                  <c:v>60.11</c:v>
                </c:pt>
                <c:pt idx="265">
                  <c:v>58.63</c:v>
                </c:pt>
                <c:pt idx="266">
                  <c:v>57.09</c:v>
                </c:pt>
                <c:pt idx="267">
                  <c:v>55.95</c:v>
                </c:pt>
                <c:pt idx="268">
                  <c:v>55.55</c:v>
                </c:pt>
                <c:pt idx="269">
                  <c:v>53.7</c:v>
                </c:pt>
                <c:pt idx="270">
                  <c:v>53.32</c:v>
                </c:pt>
                <c:pt idx="271">
                  <c:v>52.27</c:v>
                </c:pt>
                <c:pt idx="272">
                  <c:v>76.2</c:v>
                </c:pt>
                <c:pt idx="273">
                  <c:v>76.09</c:v>
                </c:pt>
                <c:pt idx="274">
                  <c:v>73.62</c:v>
                </c:pt>
                <c:pt idx="275">
                  <c:v>72.180000000000007</c:v>
                </c:pt>
                <c:pt idx="276">
                  <c:v>67.510000000000005</c:v>
                </c:pt>
                <c:pt idx="277">
                  <c:v>56.59</c:v>
                </c:pt>
                <c:pt idx="278">
                  <c:v>54.56</c:v>
                </c:pt>
                <c:pt idx="279">
                  <c:v>50.19</c:v>
                </c:pt>
                <c:pt idx="280">
                  <c:v>72.540000000000006</c:v>
                </c:pt>
                <c:pt idx="281">
                  <c:v>64.790000000000006</c:v>
                </c:pt>
                <c:pt idx="282">
                  <c:v>61.55</c:v>
                </c:pt>
                <c:pt idx="283">
                  <c:v>52.94</c:v>
                </c:pt>
                <c:pt idx="284">
                  <c:v>52.61</c:v>
                </c:pt>
                <c:pt idx="285">
                  <c:v>76.540000000000006</c:v>
                </c:pt>
                <c:pt idx="286">
                  <c:v>72.709999999999994</c:v>
                </c:pt>
                <c:pt idx="287">
                  <c:v>71.430000000000007</c:v>
                </c:pt>
                <c:pt idx="288">
                  <c:v>51.72</c:v>
                </c:pt>
                <c:pt idx="289">
                  <c:v>66.14</c:v>
                </c:pt>
                <c:pt idx="290">
                  <c:v>62.14</c:v>
                </c:pt>
                <c:pt idx="291">
                  <c:v>60.67</c:v>
                </c:pt>
                <c:pt idx="292">
                  <c:v>59.22</c:v>
                </c:pt>
                <c:pt idx="293">
                  <c:v>54.69</c:v>
                </c:pt>
                <c:pt idx="294">
                  <c:v>77.459999999999994</c:v>
                </c:pt>
                <c:pt idx="295">
                  <c:v>76.67</c:v>
                </c:pt>
                <c:pt idx="296">
                  <c:v>76.67</c:v>
                </c:pt>
                <c:pt idx="297">
                  <c:v>74.349999999999994</c:v>
                </c:pt>
                <c:pt idx="298">
                  <c:v>73.819999999999993</c:v>
                </c:pt>
                <c:pt idx="299">
                  <c:v>72.790000000000006</c:v>
                </c:pt>
                <c:pt idx="300">
                  <c:v>71.47</c:v>
                </c:pt>
                <c:pt idx="301">
                  <c:v>71.25</c:v>
                </c:pt>
                <c:pt idx="302">
                  <c:v>70.739999999999995</c:v>
                </c:pt>
                <c:pt idx="303">
                  <c:v>69.97</c:v>
                </c:pt>
                <c:pt idx="304">
                  <c:v>69.83</c:v>
                </c:pt>
                <c:pt idx="305">
                  <c:v>69.75</c:v>
                </c:pt>
                <c:pt idx="306">
                  <c:v>69.680000000000007</c:v>
                </c:pt>
                <c:pt idx="307">
                  <c:v>69.180000000000007</c:v>
                </c:pt>
                <c:pt idx="308">
                  <c:v>67.88</c:v>
                </c:pt>
                <c:pt idx="309">
                  <c:v>67.599999999999994</c:v>
                </c:pt>
                <c:pt idx="310">
                  <c:v>67.11</c:v>
                </c:pt>
                <c:pt idx="311">
                  <c:v>66.84</c:v>
                </c:pt>
                <c:pt idx="312">
                  <c:v>64.48</c:v>
                </c:pt>
                <c:pt idx="313">
                  <c:v>63.56</c:v>
                </c:pt>
                <c:pt idx="314">
                  <c:v>63.49</c:v>
                </c:pt>
                <c:pt idx="315">
                  <c:v>63.49</c:v>
                </c:pt>
                <c:pt idx="316">
                  <c:v>62.08</c:v>
                </c:pt>
                <c:pt idx="317">
                  <c:v>61.96</c:v>
                </c:pt>
                <c:pt idx="318">
                  <c:v>60.77</c:v>
                </c:pt>
                <c:pt idx="319">
                  <c:v>59.9</c:v>
                </c:pt>
                <c:pt idx="320">
                  <c:v>59.59</c:v>
                </c:pt>
                <c:pt idx="321">
                  <c:v>58.51</c:v>
                </c:pt>
                <c:pt idx="322">
                  <c:v>57.66</c:v>
                </c:pt>
                <c:pt idx="323">
                  <c:v>55.84</c:v>
                </c:pt>
                <c:pt idx="324">
                  <c:v>55.27</c:v>
                </c:pt>
                <c:pt idx="325">
                  <c:v>53.95</c:v>
                </c:pt>
                <c:pt idx="326">
                  <c:v>53.35</c:v>
                </c:pt>
                <c:pt idx="327">
                  <c:v>50.24</c:v>
                </c:pt>
                <c:pt idx="328">
                  <c:v>50.2</c:v>
                </c:pt>
                <c:pt idx="329">
                  <c:v>50.04</c:v>
                </c:pt>
                <c:pt idx="330">
                  <c:v>49.94</c:v>
                </c:pt>
                <c:pt idx="331">
                  <c:v>73.83</c:v>
                </c:pt>
                <c:pt idx="332">
                  <c:v>73.83</c:v>
                </c:pt>
                <c:pt idx="333">
                  <c:v>72.22</c:v>
                </c:pt>
                <c:pt idx="334">
                  <c:v>71.819999999999993</c:v>
                </c:pt>
                <c:pt idx="335">
                  <c:v>67.150000000000006</c:v>
                </c:pt>
                <c:pt idx="336">
                  <c:v>58.01</c:v>
                </c:pt>
                <c:pt idx="337">
                  <c:v>75.72</c:v>
                </c:pt>
                <c:pt idx="338">
                  <c:v>72.41</c:v>
                </c:pt>
                <c:pt idx="339">
                  <c:v>58.26</c:v>
                </c:pt>
                <c:pt idx="340">
                  <c:v>50.32</c:v>
                </c:pt>
                <c:pt idx="341">
                  <c:v>76.81</c:v>
                </c:pt>
                <c:pt idx="342">
                  <c:v>63.21</c:v>
                </c:pt>
                <c:pt idx="343">
                  <c:v>77.69</c:v>
                </c:pt>
                <c:pt idx="344">
                  <c:v>77.13</c:v>
                </c:pt>
                <c:pt idx="345">
                  <c:v>77.13</c:v>
                </c:pt>
                <c:pt idx="346">
                  <c:v>77.05</c:v>
                </c:pt>
                <c:pt idx="347">
                  <c:v>76.739999999999995</c:v>
                </c:pt>
                <c:pt idx="348">
                  <c:v>76.739999999999995</c:v>
                </c:pt>
                <c:pt idx="349">
                  <c:v>76.36</c:v>
                </c:pt>
                <c:pt idx="350">
                  <c:v>76.22</c:v>
                </c:pt>
                <c:pt idx="351">
                  <c:v>75.88</c:v>
                </c:pt>
                <c:pt idx="352">
                  <c:v>75.349999999999994</c:v>
                </c:pt>
                <c:pt idx="353">
                  <c:v>75.12</c:v>
                </c:pt>
                <c:pt idx="354">
                  <c:v>75.040000000000006</c:v>
                </c:pt>
                <c:pt idx="355">
                  <c:v>75.040000000000006</c:v>
                </c:pt>
                <c:pt idx="356">
                  <c:v>75.040000000000006</c:v>
                </c:pt>
                <c:pt idx="357">
                  <c:v>75.040000000000006</c:v>
                </c:pt>
                <c:pt idx="358">
                  <c:v>74.97</c:v>
                </c:pt>
                <c:pt idx="359">
                  <c:v>74.959999999999994</c:v>
                </c:pt>
                <c:pt idx="360">
                  <c:v>74.5</c:v>
                </c:pt>
                <c:pt idx="361">
                  <c:v>73.67</c:v>
                </c:pt>
                <c:pt idx="362">
                  <c:v>72.86</c:v>
                </c:pt>
                <c:pt idx="363">
                  <c:v>72.709999999999994</c:v>
                </c:pt>
                <c:pt idx="364">
                  <c:v>72.56</c:v>
                </c:pt>
                <c:pt idx="365">
                  <c:v>72.48</c:v>
                </c:pt>
                <c:pt idx="366">
                  <c:v>69.89</c:v>
                </c:pt>
                <c:pt idx="367">
                  <c:v>69.38</c:v>
                </c:pt>
                <c:pt idx="368">
                  <c:v>69.17</c:v>
                </c:pt>
                <c:pt idx="369">
                  <c:v>68</c:v>
                </c:pt>
                <c:pt idx="370">
                  <c:v>67.510000000000005</c:v>
                </c:pt>
                <c:pt idx="371">
                  <c:v>67.44</c:v>
                </c:pt>
                <c:pt idx="372">
                  <c:v>67.02</c:v>
                </c:pt>
                <c:pt idx="373">
                  <c:v>64.819999999999993</c:v>
                </c:pt>
                <c:pt idx="374">
                  <c:v>63.56</c:v>
                </c:pt>
                <c:pt idx="375">
                  <c:v>62.7</c:v>
                </c:pt>
                <c:pt idx="376">
                  <c:v>62.7</c:v>
                </c:pt>
                <c:pt idx="377">
                  <c:v>60.78</c:v>
                </c:pt>
                <c:pt idx="378">
                  <c:v>60.71</c:v>
                </c:pt>
                <c:pt idx="379">
                  <c:v>60.15</c:v>
                </c:pt>
                <c:pt idx="380">
                  <c:v>60.09</c:v>
                </c:pt>
                <c:pt idx="381">
                  <c:v>59.3</c:v>
                </c:pt>
                <c:pt idx="382">
                  <c:v>56.04</c:v>
                </c:pt>
                <c:pt idx="383">
                  <c:v>54.99</c:v>
                </c:pt>
                <c:pt idx="384">
                  <c:v>53.27</c:v>
                </c:pt>
                <c:pt idx="385">
                  <c:v>52.68</c:v>
                </c:pt>
                <c:pt idx="386">
                  <c:v>52.52</c:v>
                </c:pt>
                <c:pt idx="387">
                  <c:v>50.96</c:v>
                </c:pt>
                <c:pt idx="388">
                  <c:v>50.91</c:v>
                </c:pt>
                <c:pt idx="389">
                  <c:v>50.19</c:v>
                </c:pt>
                <c:pt idx="390">
                  <c:v>50.02</c:v>
                </c:pt>
                <c:pt idx="391">
                  <c:v>49.97</c:v>
                </c:pt>
                <c:pt idx="392">
                  <c:v>49.92</c:v>
                </c:pt>
                <c:pt idx="393">
                  <c:v>49.92</c:v>
                </c:pt>
                <c:pt idx="394">
                  <c:v>63.38</c:v>
                </c:pt>
                <c:pt idx="395">
                  <c:v>76.52</c:v>
                </c:pt>
                <c:pt idx="396">
                  <c:v>72.27</c:v>
                </c:pt>
                <c:pt idx="397">
                  <c:v>72.02</c:v>
                </c:pt>
                <c:pt idx="398">
                  <c:v>63.87</c:v>
                </c:pt>
                <c:pt idx="399">
                  <c:v>63.22</c:v>
                </c:pt>
                <c:pt idx="400">
                  <c:v>59.71</c:v>
                </c:pt>
                <c:pt idx="401">
                  <c:v>59.09</c:v>
                </c:pt>
                <c:pt idx="402">
                  <c:v>52.34</c:v>
                </c:pt>
                <c:pt idx="403">
                  <c:v>52.18</c:v>
                </c:pt>
                <c:pt idx="404">
                  <c:v>49.97</c:v>
                </c:pt>
                <c:pt idx="405">
                  <c:v>72.739999999999995</c:v>
                </c:pt>
                <c:pt idx="406">
                  <c:v>72.52</c:v>
                </c:pt>
                <c:pt idx="407">
                  <c:v>65.650000000000006</c:v>
                </c:pt>
                <c:pt idx="408">
                  <c:v>78.28</c:v>
                </c:pt>
                <c:pt idx="409">
                  <c:v>73.06</c:v>
                </c:pt>
                <c:pt idx="410">
                  <c:v>67.13</c:v>
                </c:pt>
                <c:pt idx="411">
                  <c:v>60.8</c:v>
                </c:pt>
                <c:pt idx="412">
                  <c:v>50.67</c:v>
                </c:pt>
                <c:pt idx="413">
                  <c:v>72.540000000000006</c:v>
                </c:pt>
                <c:pt idx="414">
                  <c:v>71.8</c:v>
                </c:pt>
                <c:pt idx="415">
                  <c:v>80.5</c:v>
                </c:pt>
                <c:pt idx="416">
                  <c:v>80.5</c:v>
                </c:pt>
                <c:pt idx="417">
                  <c:v>80.25</c:v>
                </c:pt>
                <c:pt idx="418">
                  <c:v>80.16</c:v>
                </c:pt>
                <c:pt idx="419">
                  <c:v>80</c:v>
                </c:pt>
                <c:pt idx="420">
                  <c:v>80</c:v>
                </c:pt>
                <c:pt idx="421">
                  <c:v>77.81</c:v>
                </c:pt>
                <c:pt idx="422">
                  <c:v>77.650000000000006</c:v>
                </c:pt>
                <c:pt idx="423">
                  <c:v>77.33</c:v>
                </c:pt>
                <c:pt idx="424">
                  <c:v>76.61</c:v>
                </c:pt>
                <c:pt idx="425">
                  <c:v>76.459999999999994</c:v>
                </c:pt>
                <c:pt idx="426">
                  <c:v>76.3</c:v>
                </c:pt>
                <c:pt idx="427">
                  <c:v>76.28</c:v>
                </c:pt>
                <c:pt idx="428">
                  <c:v>75</c:v>
                </c:pt>
                <c:pt idx="429">
                  <c:v>74.73</c:v>
                </c:pt>
                <c:pt idx="430">
                  <c:v>74.650000000000006</c:v>
                </c:pt>
                <c:pt idx="431">
                  <c:v>74.569999999999993</c:v>
                </c:pt>
                <c:pt idx="432">
                  <c:v>74.42</c:v>
                </c:pt>
                <c:pt idx="433">
                  <c:v>74.42</c:v>
                </c:pt>
                <c:pt idx="434">
                  <c:v>74.11</c:v>
                </c:pt>
                <c:pt idx="435">
                  <c:v>73.8</c:v>
                </c:pt>
                <c:pt idx="436">
                  <c:v>73.58</c:v>
                </c:pt>
                <c:pt idx="437">
                  <c:v>72.33</c:v>
                </c:pt>
                <c:pt idx="438">
                  <c:v>71.66</c:v>
                </c:pt>
                <c:pt idx="439">
                  <c:v>70.77</c:v>
                </c:pt>
                <c:pt idx="440">
                  <c:v>70.08</c:v>
                </c:pt>
                <c:pt idx="441">
                  <c:v>69.930000000000007</c:v>
                </c:pt>
                <c:pt idx="442">
                  <c:v>69.790000000000006</c:v>
                </c:pt>
                <c:pt idx="443">
                  <c:v>67.150000000000006</c:v>
                </c:pt>
                <c:pt idx="444">
                  <c:v>67.150000000000006</c:v>
                </c:pt>
                <c:pt idx="445">
                  <c:v>66.87</c:v>
                </c:pt>
                <c:pt idx="446">
                  <c:v>66.81</c:v>
                </c:pt>
                <c:pt idx="447">
                  <c:v>66.05</c:v>
                </c:pt>
                <c:pt idx="448">
                  <c:v>65.98</c:v>
                </c:pt>
                <c:pt idx="449">
                  <c:v>65.98</c:v>
                </c:pt>
                <c:pt idx="450">
                  <c:v>65.98</c:v>
                </c:pt>
                <c:pt idx="451">
                  <c:v>65.92</c:v>
                </c:pt>
                <c:pt idx="452">
                  <c:v>65.849999999999994</c:v>
                </c:pt>
                <c:pt idx="453">
                  <c:v>65.849999999999994</c:v>
                </c:pt>
                <c:pt idx="454">
                  <c:v>65.849999999999994</c:v>
                </c:pt>
                <c:pt idx="455">
                  <c:v>65.849999999999994</c:v>
                </c:pt>
                <c:pt idx="456">
                  <c:v>65.78</c:v>
                </c:pt>
                <c:pt idx="457">
                  <c:v>63.05</c:v>
                </c:pt>
                <c:pt idx="458">
                  <c:v>62.42</c:v>
                </c:pt>
                <c:pt idx="459">
                  <c:v>61.65</c:v>
                </c:pt>
                <c:pt idx="460">
                  <c:v>61.52</c:v>
                </c:pt>
                <c:pt idx="461">
                  <c:v>61.52</c:v>
                </c:pt>
                <c:pt idx="462">
                  <c:v>60.89</c:v>
                </c:pt>
                <c:pt idx="463">
                  <c:v>59.66</c:v>
                </c:pt>
                <c:pt idx="464">
                  <c:v>59.06</c:v>
                </c:pt>
                <c:pt idx="465">
                  <c:v>58.64</c:v>
                </c:pt>
                <c:pt idx="466">
                  <c:v>56.81</c:v>
                </c:pt>
                <c:pt idx="467">
                  <c:v>55.65</c:v>
                </c:pt>
                <c:pt idx="468">
                  <c:v>55.54</c:v>
                </c:pt>
                <c:pt idx="469">
                  <c:v>55.54</c:v>
                </c:pt>
                <c:pt idx="470">
                  <c:v>52.57</c:v>
                </c:pt>
                <c:pt idx="471">
                  <c:v>52.41</c:v>
                </c:pt>
                <c:pt idx="472">
                  <c:v>51.46</c:v>
                </c:pt>
                <c:pt idx="473">
                  <c:v>51.25</c:v>
                </c:pt>
                <c:pt idx="474">
                  <c:v>51.04</c:v>
                </c:pt>
                <c:pt idx="475">
                  <c:v>50.62</c:v>
                </c:pt>
                <c:pt idx="476">
                  <c:v>75.569999999999993</c:v>
                </c:pt>
                <c:pt idx="477">
                  <c:v>70</c:v>
                </c:pt>
                <c:pt idx="478">
                  <c:v>59.21</c:v>
                </c:pt>
                <c:pt idx="479">
                  <c:v>57.19</c:v>
                </c:pt>
                <c:pt idx="480">
                  <c:v>50.19</c:v>
                </c:pt>
                <c:pt idx="481">
                  <c:v>81.069999999999993</c:v>
                </c:pt>
                <c:pt idx="482">
                  <c:v>57.84</c:v>
                </c:pt>
                <c:pt idx="483">
                  <c:v>56.61</c:v>
                </c:pt>
                <c:pt idx="484">
                  <c:v>52.85</c:v>
                </c:pt>
                <c:pt idx="485">
                  <c:v>78.569999999999993</c:v>
                </c:pt>
                <c:pt idx="486">
                  <c:v>74.78</c:v>
                </c:pt>
                <c:pt idx="487">
                  <c:v>72.08</c:v>
                </c:pt>
                <c:pt idx="488">
                  <c:v>71.78</c:v>
                </c:pt>
                <c:pt idx="489">
                  <c:v>70.69</c:v>
                </c:pt>
                <c:pt idx="490">
                  <c:v>58.08</c:v>
                </c:pt>
                <c:pt idx="491">
                  <c:v>56.68</c:v>
                </c:pt>
                <c:pt idx="492">
                  <c:v>52.8</c:v>
                </c:pt>
                <c:pt idx="493">
                  <c:v>50.57</c:v>
                </c:pt>
                <c:pt idx="494">
                  <c:v>78.98</c:v>
                </c:pt>
                <c:pt idx="495">
                  <c:v>76.3</c:v>
                </c:pt>
                <c:pt idx="496">
                  <c:v>75.36</c:v>
                </c:pt>
                <c:pt idx="497">
                  <c:v>71.42</c:v>
                </c:pt>
                <c:pt idx="498">
                  <c:v>66.03</c:v>
                </c:pt>
                <c:pt idx="499">
                  <c:v>56.8</c:v>
                </c:pt>
                <c:pt idx="500">
                  <c:v>80.98</c:v>
                </c:pt>
                <c:pt idx="501">
                  <c:v>80.63</c:v>
                </c:pt>
                <c:pt idx="502">
                  <c:v>80.63</c:v>
                </c:pt>
                <c:pt idx="503">
                  <c:v>80.63</c:v>
                </c:pt>
                <c:pt idx="504">
                  <c:v>80.63</c:v>
                </c:pt>
                <c:pt idx="505">
                  <c:v>80.540000000000006</c:v>
                </c:pt>
                <c:pt idx="506">
                  <c:v>80.05</c:v>
                </c:pt>
                <c:pt idx="507">
                  <c:v>79.72</c:v>
                </c:pt>
                <c:pt idx="508">
                  <c:v>79.55</c:v>
                </c:pt>
                <c:pt idx="509">
                  <c:v>79.47</c:v>
                </c:pt>
                <c:pt idx="510">
                  <c:v>78.040000000000006</c:v>
                </c:pt>
                <c:pt idx="511">
                  <c:v>77.88</c:v>
                </c:pt>
                <c:pt idx="512">
                  <c:v>77.8</c:v>
                </c:pt>
                <c:pt idx="513">
                  <c:v>75.83</c:v>
                </c:pt>
                <c:pt idx="514">
                  <c:v>75.760000000000005</c:v>
                </c:pt>
                <c:pt idx="515">
                  <c:v>75.599999999999994</c:v>
                </c:pt>
                <c:pt idx="516">
                  <c:v>75.209999999999994</c:v>
                </c:pt>
                <c:pt idx="517">
                  <c:v>75.13</c:v>
                </c:pt>
                <c:pt idx="518">
                  <c:v>75.05</c:v>
                </c:pt>
                <c:pt idx="519">
                  <c:v>75.05</c:v>
                </c:pt>
                <c:pt idx="520">
                  <c:v>74.89</c:v>
                </c:pt>
                <c:pt idx="521">
                  <c:v>74.58</c:v>
                </c:pt>
                <c:pt idx="522">
                  <c:v>74.510000000000005</c:v>
                </c:pt>
                <c:pt idx="523">
                  <c:v>74.2</c:v>
                </c:pt>
                <c:pt idx="524">
                  <c:v>73.52</c:v>
                </c:pt>
                <c:pt idx="525">
                  <c:v>72.900000000000006</c:v>
                </c:pt>
                <c:pt idx="526">
                  <c:v>72.52</c:v>
                </c:pt>
                <c:pt idx="527">
                  <c:v>70.06</c:v>
                </c:pt>
                <c:pt idx="528">
                  <c:v>69.760000000000005</c:v>
                </c:pt>
                <c:pt idx="529">
                  <c:v>69.55</c:v>
                </c:pt>
                <c:pt idx="530">
                  <c:v>69.55</c:v>
                </c:pt>
                <c:pt idx="531">
                  <c:v>69.47</c:v>
                </c:pt>
                <c:pt idx="532">
                  <c:v>69.040000000000006</c:v>
                </c:pt>
                <c:pt idx="533">
                  <c:v>68.69</c:v>
                </c:pt>
                <c:pt idx="534">
                  <c:v>68.55</c:v>
                </c:pt>
                <c:pt idx="535">
                  <c:v>67.94</c:v>
                </c:pt>
                <c:pt idx="536">
                  <c:v>67.87</c:v>
                </c:pt>
                <c:pt idx="537">
                  <c:v>67.59</c:v>
                </c:pt>
                <c:pt idx="538">
                  <c:v>67.099999999999994</c:v>
                </c:pt>
                <c:pt idx="539">
                  <c:v>64.040000000000006</c:v>
                </c:pt>
                <c:pt idx="540">
                  <c:v>63.91</c:v>
                </c:pt>
                <c:pt idx="541">
                  <c:v>63.85</c:v>
                </c:pt>
                <c:pt idx="542">
                  <c:v>63.59</c:v>
                </c:pt>
                <c:pt idx="543">
                  <c:v>63.03</c:v>
                </c:pt>
                <c:pt idx="544">
                  <c:v>62.9</c:v>
                </c:pt>
                <c:pt idx="545">
                  <c:v>61.74</c:v>
                </c:pt>
                <c:pt idx="546">
                  <c:v>61.07</c:v>
                </c:pt>
                <c:pt idx="547">
                  <c:v>60.27</c:v>
                </c:pt>
                <c:pt idx="548">
                  <c:v>52.66</c:v>
                </c:pt>
                <c:pt idx="549">
                  <c:v>51.14</c:v>
                </c:pt>
                <c:pt idx="550">
                  <c:v>50.26</c:v>
                </c:pt>
                <c:pt idx="551">
                  <c:v>50.11</c:v>
                </c:pt>
                <c:pt idx="552">
                  <c:v>69.44</c:v>
                </c:pt>
                <c:pt idx="553">
                  <c:v>67.59</c:v>
                </c:pt>
                <c:pt idx="554">
                  <c:v>80.790000000000006</c:v>
                </c:pt>
                <c:pt idx="555">
                  <c:v>80.55</c:v>
                </c:pt>
                <c:pt idx="556">
                  <c:v>78.510000000000005</c:v>
                </c:pt>
                <c:pt idx="557">
                  <c:v>76.709999999999994</c:v>
                </c:pt>
                <c:pt idx="558">
                  <c:v>73.430000000000007</c:v>
                </c:pt>
                <c:pt idx="559">
                  <c:v>65.72</c:v>
                </c:pt>
                <c:pt idx="560">
                  <c:v>60.3</c:v>
                </c:pt>
                <c:pt idx="561">
                  <c:v>54.76</c:v>
                </c:pt>
                <c:pt idx="562">
                  <c:v>53.5</c:v>
                </c:pt>
                <c:pt idx="563">
                  <c:v>53.27</c:v>
                </c:pt>
                <c:pt idx="564">
                  <c:v>81.22</c:v>
                </c:pt>
                <c:pt idx="565">
                  <c:v>80.48</c:v>
                </c:pt>
                <c:pt idx="566">
                  <c:v>78.819999999999993</c:v>
                </c:pt>
                <c:pt idx="567">
                  <c:v>78.739999999999995</c:v>
                </c:pt>
                <c:pt idx="568">
                  <c:v>77.400000000000006</c:v>
                </c:pt>
                <c:pt idx="569">
                  <c:v>76.239999999999995</c:v>
                </c:pt>
                <c:pt idx="570">
                  <c:v>74.34</c:v>
                </c:pt>
                <c:pt idx="571">
                  <c:v>72.819999999999993</c:v>
                </c:pt>
                <c:pt idx="572">
                  <c:v>72.75</c:v>
                </c:pt>
                <c:pt idx="573">
                  <c:v>68.89</c:v>
                </c:pt>
                <c:pt idx="574">
                  <c:v>59.92</c:v>
                </c:pt>
                <c:pt idx="575">
                  <c:v>55.07</c:v>
                </c:pt>
                <c:pt idx="576">
                  <c:v>52.27</c:v>
                </c:pt>
                <c:pt idx="577">
                  <c:v>82.24</c:v>
                </c:pt>
                <c:pt idx="578">
                  <c:v>82.07</c:v>
                </c:pt>
                <c:pt idx="579">
                  <c:v>80.53</c:v>
                </c:pt>
                <c:pt idx="580">
                  <c:v>80.11</c:v>
                </c:pt>
                <c:pt idx="581">
                  <c:v>80.11</c:v>
                </c:pt>
                <c:pt idx="582">
                  <c:v>79.38</c:v>
                </c:pt>
                <c:pt idx="583">
                  <c:v>77.8</c:v>
                </c:pt>
                <c:pt idx="584">
                  <c:v>77.8</c:v>
                </c:pt>
                <c:pt idx="585">
                  <c:v>77.66</c:v>
                </c:pt>
                <c:pt idx="586">
                  <c:v>77.48</c:v>
                </c:pt>
                <c:pt idx="587">
                  <c:v>77.48</c:v>
                </c:pt>
                <c:pt idx="588">
                  <c:v>76.760000000000005</c:v>
                </c:pt>
                <c:pt idx="589">
                  <c:v>76.599999999999994</c:v>
                </c:pt>
                <c:pt idx="590">
                  <c:v>75.38</c:v>
                </c:pt>
                <c:pt idx="591">
                  <c:v>75.38</c:v>
                </c:pt>
                <c:pt idx="592">
                  <c:v>73.930000000000007</c:v>
                </c:pt>
                <c:pt idx="593">
                  <c:v>73.849999999999994</c:v>
                </c:pt>
                <c:pt idx="594">
                  <c:v>73.17</c:v>
                </c:pt>
                <c:pt idx="595">
                  <c:v>72.87</c:v>
                </c:pt>
                <c:pt idx="596">
                  <c:v>72.650000000000006</c:v>
                </c:pt>
                <c:pt idx="597">
                  <c:v>71.97</c:v>
                </c:pt>
                <c:pt idx="598">
                  <c:v>71.75</c:v>
                </c:pt>
                <c:pt idx="599">
                  <c:v>69.98</c:v>
                </c:pt>
                <c:pt idx="600">
                  <c:v>68.7</c:v>
                </c:pt>
                <c:pt idx="601">
                  <c:v>67.39</c:v>
                </c:pt>
                <c:pt idx="602">
                  <c:v>66.900000000000006</c:v>
                </c:pt>
                <c:pt idx="603">
                  <c:v>66.760000000000005</c:v>
                </c:pt>
                <c:pt idx="604">
                  <c:v>66.7</c:v>
                </c:pt>
                <c:pt idx="605">
                  <c:v>66.63</c:v>
                </c:pt>
                <c:pt idx="606">
                  <c:v>66.150000000000006</c:v>
                </c:pt>
                <c:pt idx="607">
                  <c:v>66.150000000000006</c:v>
                </c:pt>
                <c:pt idx="608">
                  <c:v>65.88</c:v>
                </c:pt>
                <c:pt idx="609">
                  <c:v>64.989999999999995</c:v>
                </c:pt>
                <c:pt idx="610">
                  <c:v>64.989999999999995</c:v>
                </c:pt>
                <c:pt idx="611">
                  <c:v>64.16</c:v>
                </c:pt>
                <c:pt idx="612">
                  <c:v>63.54</c:v>
                </c:pt>
                <c:pt idx="613">
                  <c:v>63.14</c:v>
                </c:pt>
                <c:pt idx="614">
                  <c:v>61.99</c:v>
                </c:pt>
                <c:pt idx="615">
                  <c:v>61.68</c:v>
                </c:pt>
                <c:pt idx="616">
                  <c:v>61.14</c:v>
                </c:pt>
                <c:pt idx="617">
                  <c:v>61.01</c:v>
                </c:pt>
                <c:pt idx="618">
                  <c:v>60.91</c:v>
                </c:pt>
                <c:pt idx="619">
                  <c:v>60.66</c:v>
                </c:pt>
                <c:pt idx="620">
                  <c:v>60.26</c:v>
                </c:pt>
                <c:pt idx="621">
                  <c:v>57.51</c:v>
                </c:pt>
                <c:pt idx="622">
                  <c:v>55.43</c:v>
                </c:pt>
                <c:pt idx="623">
                  <c:v>55.2</c:v>
                </c:pt>
                <c:pt idx="624">
                  <c:v>54.76</c:v>
                </c:pt>
                <c:pt idx="625">
                  <c:v>54.59</c:v>
                </c:pt>
                <c:pt idx="626">
                  <c:v>52.6</c:v>
                </c:pt>
                <c:pt idx="627">
                  <c:v>49.76</c:v>
                </c:pt>
                <c:pt idx="628">
                  <c:v>73.099999999999994</c:v>
                </c:pt>
                <c:pt idx="629">
                  <c:v>72.209999999999994</c:v>
                </c:pt>
                <c:pt idx="630">
                  <c:v>68.010000000000005</c:v>
                </c:pt>
                <c:pt idx="631">
                  <c:v>64.92</c:v>
                </c:pt>
                <c:pt idx="632">
                  <c:v>51.66</c:v>
                </c:pt>
                <c:pt idx="633">
                  <c:v>77.2</c:v>
                </c:pt>
                <c:pt idx="634">
                  <c:v>72.8</c:v>
                </c:pt>
                <c:pt idx="635">
                  <c:v>67.319999999999993</c:v>
                </c:pt>
                <c:pt idx="636">
                  <c:v>65.08</c:v>
                </c:pt>
                <c:pt idx="637">
                  <c:v>62.74</c:v>
                </c:pt>
                <c:pt idx="638">
                  <c:v>54.93</c:v>
                </c:pt>
                <c:pt idx="639">
                  <c:v>53.93</c:v>
                </c:pt>
                <c:pt idx="640">
                  <c:v>78.81</c:v>
                </c:pt>
                <c:pt idx="641">
                  <c:v>61.99</c:v>
                </c:pt>
                <c:pt idx="642">
                  <c:v>55.6</c:v>
                </c:pt>
                <c:pt idx="643">
                  <c:v>78</c:v>
                </c:pt>
                <c:pt idx="644">
                  <c:v>72.650000000000006</c:v>
                </c:pt>
                <c:pt idx="645">
                  <c:v>63.28</c:v>
                </c:pt>
                <c:pt idx="646">
                  <c:v>55.95</c:v>
                </c:pt>
                <c:pt idx="647">
                  <c:v>52.84</c:v>
                </c:pt>
                <c:pt idx="648">
                  <c:v>85.13</c:v>
                </c:pt>
                <c:pt idx="649">
                  <c:v>85.13</c:v>
                </c:pt>
                <c:pt idx="650">
                  <c:v>85.04</c:v>
                </c:pt>
                <c:pt idx="651">
                  <c:v>80.53</c:v>
                </c:pt>
                <c:pt idx="652">
                  <c:v>80.28</c:v>
                </c:pt>
                <c:pt idx="653">
                  <c:v>80.12</c:v>
                </c:pt>
                <c:pt idx="654">
                  <c:v>80.040000000000006</c:v>
                </c:pt>
                <c:pt idx="655">
                  <c:v>77.97</c:v>
                </c:pt>
                <c:pt idx="656">
                  <c:v>77.89</c:v>
                </c:pt>
                <c:pt idx="657">
                  <c:v>77.73</c:v>
                </c:pt>
                <c:pt idx="658">
                  <c:v>77.489999999999995</c:v>
                </c:pt>
                <c:pt idx="659">
                  <c:v>77.17</c:v>
                </c:pt>
                <c:pt idx="660">
                  <c:v>75.8</c:v>
                </c:pt>
                <c:pt idx="661">
                  <c:v>75.33</c:v>
                </c:pt>
                <c:pt idx="662">
                  <c:v>75.25</c:v>
                </c:pt>
                <c:pt idx="663">
                  <c:v>75.25</c:v>
                </c:pt>
                <c:pt idx="664">
                  <c:v>75.25</c:v>
                </c:pt>
                <c:pt idx="665">
                  <c:v>75.02</c:v>
                </c:pt>
                <c:pt idx="666">
                  <c:v>74.94</c:v>
                </c:pt>
                <c:pt idx="667">
                  <c:v>74.91</c:v>
                </c:pt>
                <c:pt idx="668">
                  <c:v>74.55</c:v>
                </c:pt>
                <c:pt idx="669">
                  <c:v>74.55</c:v>
                </c:pt>
                <c:pt idx="670">
                  <c:v>74.55</c:v>
                </c:pt>
                <c:pt idx="671">
                  <c:v>74.55</c:v>
                </c:pt>
                <c:pt idx="672">
                  <c:v>74.55</c:v>
                </c:pt>
                <c:pt idx="673">
                  <c:v>74.55</c:v>
                </c:pt>
                <c:pt idx="674">
                  <c:v>74.48</c:v>
                </c:pt>
                <c:pt idx="675">
                  <c:v>73.95</c:v>
                </c:pt>
                <c:pt idx="676">
                  <c:v>73.8</c:v>
                </c:pt>
                <c:pt idx="677">
                  <c:v>73.45</c:v>
                </c:pt>
                <c:pt idx="678">
                  <c:v>73.45</c:v>
                </c:pt>
                <c:pt idx="679">
                  <c:v>73.22</c:v>
                </c:pt>
                <c:pt idx="680">
                  <c:v>72.989999999999995</c:v>
                </c:pt>
                <c:pt idx="681">
                  <c:v>72.31</c:v>
                </c:pt>
                <c:pt idx="682">
                  <c:v>72.010000000000005</c:v>
                </c:pt>
                <c:pt idx="683">
                  <c:v>72.010000000000005</c:v>
                </c:pt>
                <c:pt idx="684">
                  <c:v>72.010000000000005</c:v>
                </c:pt>
                <c:pt idx="685">
                  <c:v>72.010000000000005</c:v>
                </c:pt>
                <c:pt idx="686">
                  <c:v>72.010000000000005</c:v>
                </c:pt>
                <c:pt idx="687">
                  <c:v>71.94</c:v>
                </c:pt>
                <c:pt idx="688">
                  <c:v>71.94</c:v>
                </c:pt>
                <c:pt idx="689">
                  <c:v>71.94</c:v>
                </c:pt>
                <c:pt idx="690">
                  <c:v>71.209999999999994</c:v>
                </c:pt>
                <c:pt idx="691">
                  <c:v>71.069999999999993</c:v>
                </c:pt>
                <c:pt idx="692">
                  <c:v>69.540000000000006</c:v>
                </c:pt>
                <c:pt idx="693">
                  <c:v>69.260000000000005</c:v>
                </c:pt>
                <c:pt idx="694">
                  <c:v>69.19</c:v>
                </c:pt>
                <c:pt idx="695">
                  <c:v>68.84</c:v>
                </c:pt>
                <c:pt idx="696">
                  <c:v>67.94</c:v>
                </c:pt>
                <c:pt idx="697">
                  <c:v>65.790000000000006</c:v>
                </c:pt>
                <c:pt idx="698">
                  <c:v>65.45</c:v>
                </c:pt>
                <c:pt idx="699">
                  <c:v>65.05</c:v>
                </c:pt>
                <c:pt idx="700">
                  <c:v>64.92</c:v>
                </c:pt>
                <c:pt idx="701">
                  <c:v>64.92</c:v>
                </c:pt>
                <c:pt idx="702">
                  <c:v>64.92</c:v>
                </c:pt>
                <c:pt idx="703">
                  <c:v>64.05</c:v>
                </c:pt>
                <c:pt idx="704">
                  <c:v>64.05</c:v>
                </c:pt>
                <c:pt idx="705">
                  <c:v>63.09</c:v>
                </c:pt>
                <c:pt idx="706">
                  <c:v>62.13</c:v>
                </c:pt>
                <c:pt idx="707">
                  <c:v>59.72</c:v>
                </c:pt>
                <c:pt idx="708">
                  <c:v>59.6</c:v>
                </c:pt>
                <c:pt idx="709">
                  <c:v>58.74</c:v>
                </c:pt>
                <c:pt idx="710">
                  <c:v>58.08</c:v>
                </c:pt>
                <c:pt idx="711">
                  <c:v>56.56</c:v>
                </c:pt>
                <c:pt idx="712">
                  <c:v>56.32</c:v>
                </c:pt>
                <c:pt idx="713">
                  <c:v>56.04</c:v>
                </c:pt>
                <c:pt idx="714">
                  <c:v>54.57</c:v>
                </c:pt>
                <c:pt idx="715">
                  <c:v>53.68</c:v>
                </c:pt>
                <c:pt idx="716">
                  <c:v>53.35</c:v>
                </c:pt>
                <c:pt idx="717">
                  <c:v>51.78</c:v>
                </c:pt>
                <c:pt idx="718">
                  <c:v>50.83</c:v>
                </c:pt>
                <c:pt idx="719">
                  <c:v>61.08</c:v>
                </c:pt>
                <c:pt idx="720">
                  <c:v>77.47</c:v>
                </c:pt>
                <c:pt idx="721">
                  <c:v>76.3</c:v>
                </c:pt>
                <c:pt idx="722">
                  <c:v>73.260000000000005</c:v>
                </c:pt>
                <c:pt idx="723">
                  <c:v>71.349999999999994</c:v>
                </c:pt>
                <c:pt idx="724">
                  <c:v>68.84</c:v>
                </c:pt>
                <c:pt idx="725">
                  <c:v>61.66</c:v>
                </c:pt>
                <c:pt idx="726">
                  <c:v>58.32</c:v>
                </c:pt>
                <c:pt idx="727">
                  <c:v>57.96</c:v>
                </c:pt>
                <c:pt idx="728">
                  <c:v>54.51</c:v>
                </c:pt>
                <c:pt idx="729">
                  <c:v>78.13</c:v>
                </c:pt>
                <c:pt idx="730">
                  <c:v>76.67</c:v>
                </c:pt>
                <c:pt idx="731">
                  <c:v>72.540000000000006</c:v>
                </c:pt>
                <c:pt idx="732">
                  <c:v>71.739999999999995</c:v>
                </c:pt>
                <c:pt idx="733">
                  <c:v>71.56</c:v>
                </c:pt>
                <c:pt idx="734">
                  <c:v>68.77</c:v>
                </c:pt>
                <c:pt idx="735">
                  <c:v>64.06</c:v>
                </c:pt>
                <c:pt idx="736">
                  <c:v>57.25</c:v>
                </c:pt>
                <c:pt idx="737">
                  <c:v>57.08</c:v>
                </c:pt>
                <c:pt idx="738">
                  <c:v>51.48</c:v>
                </c:pt>
                <c:pt idx="739">
                  <c:v>67.680000000000007</c:v>
                </c:pt>
                <c:pt idx="740">
                  <c:v>63.31</c:v>
                </c:pt>
                <c:pt idx="741">
                  <c:v>82.4</c:v>
                </c:pt>
                <c:pt idx="742">
                  <c:v>81.13</c:v>
                </c:pt>
                <c:pt idx="743">
                  <c:v>80.540000000000006</c:v>
                </c:pt>
                <c:pt idx="744">
                  <c:v>77.77</c:v>
                </c:pt>
                <c:pt idx="745">
                  <c:v>77.650000000000006</c:v>
                </c:pt>
                <c:pt idx="746">
                  <c:v>76.930000000000007</c:v>
                </c:pt>
                <c:pt idx="747">
                  <c:v>76.77</c:v>
                </c:pt>
                <c:pt idx="748">
                  <c:v>76.3</c:v>
                </c:pt>
                <c:pt idx="749">
                  <c:v>75.180000000000007</c:v>
                </c:pt>
                <c:pt idx="750">
                  <c:v>75.180000000000007</c:v>
                </c:pt>
                <c:pt idx="751">
                  <c:v>75.02</c:v>
                </c:pt>
                <c:pt idx="752">
                  <c:v>74.94</c:v>
                </c:pt>
                <c:pt idx="753">
                  <c:v>74.94</c:v>
                </c:pt>
                <c:pt idx="754">
                  <c:v>74.25</c:v>
                </c:pt>
                <c:pt idx="755">
                  <c:v>74.17</c:v>
                </c:pt>
                <c:pt idx="756">
                  <c:v>72.48</c:v>
                </c:pt>
                <c:pt idx="757">
                  <c:v>72.180000000000007</c:v>
                </c:pt>
                <c:pt idx="758">
                  <c:v>72.099999999999994</c:v>
                </c:pt>
                <c:pt idx="759">
                  <c:v>72.099999999999994</c:v>
                </c:pt>
                <c:pt idx="760">
                  <c:v>71.930000000000007</c:v>
                </c:pt>
                <c:pt idx="761">
                  <c:v>71.81</c:v>
                </c:pt>
                <c:pt idx="762">
                  <c:v>70.67</c:v>
                </c:pt>
                <c:pt idx="763">
                  <c:v>70.099999999999994</c:v>
                </c:pt>
                <c:pt idx="764">
                  <c:v>69.36</c:v>
                </c:pt>
                <c:pt idx="765">
                  <c:v>68.52</c:v>
                </c:pt>
                <c:pt idx="766">
                  <c:v>68.38</c:v>
                </c:pt>
                <c:pt idx="767">
                  <c:v>67.48</c:v>
                </c:pt>
                <c:pt idx="768">
                  <c:v>67.33</c:v>
                </c:pt>
                <c:pt idx="769">
                  <c:v>66.64</c:v>
                </c:pt>
                <c:pt idx="770">
                  <c:v>65.34</c:v>
                </c:pt>
                <c:pt idx="771">
                  <c:v>65.14</c:v>
                </c:pt>
                <c:pt idx="772">
                  <c:v>64.94</c:v>
                </c:pt>
                <c:pt idx="773">
                  <c:v>64.53</c:v>
                </c:pt>
                <c:pt idx="774">
                  <c:v>64.33</c:v>
                </c:pt>
                <c:pt idx="775">
                  <c:v>64.010000000000005</c:v>
                </c:pt>
                <c:pt idx="776">
                  <c:v>61.89</c:v>
                </c:pt>
                <c:pt idx="777">
                  <c:v>60</c:v>
                </c:pt>
                <c:pt idx="778">
                  <c:v>59.62</c:v>
                </c:pt>
                <c:pt idx="779">
                  <c:v>58.9</c:v>
                </c:pt>
                <c:pt idx="780">
                  <c:v>57.77</c:v>
                </c:pt>
                <c:pt idx="781">
                  <c:v>56.35</c:v>
                </c:pt>
                <c:pt idx="782">
                  <c:v>55.03</c:v>
                </c:pt>
                <c:pt idx="783">
                  <c:v>54.81</c:v>
                </c:pt>
                <c:pt idx="784">
                  <c:v>54.75</c:v>
                </c:pt>
                <c:pt idx="785">
                  <c:v>51.92</c:v>
                </c:pt>
                <c:pt idx="786">
                  <c:v>51.39</c:v>
                </c:pt>
                <c:pt idx="787">
                  <c:v>49.78</c:v>
                </c:pt>
                <c:pt idx="788">
                  <c:v>49.78</c:v>
                </c:pt>
                <c:pt idx="789">
                  <c:v>77.8</c:v>
                </c:pt>
                <c:pt idx="790">
                  <c:v>72.14</c:v>
                </c:pt>
                <c:pt idx="791">
                  <c:v>60.88</c:v>
                </c:pt>
                <c:pt idx="792">
                  <c:v>56.06</c:v>
                </c:pt>
                <c:pt idx="793">
                  <c:v>79.31</c:v>
                </c:pt>
                <c:pt idx="794">
                  <c:v>77.989999999999995</c:v>
                </c:pt>
                <c:pt idx="795">
                  <c:v>71.900000000000006</c:v>
                </c:pt>
                <c:pt idx="796">
                  <c:v>65.06</c:v>
                </c:pt>
                <c:pt idx="797">
                  <c:v>60.26</c:v>
                </c:pt>
                <c:pt idx="798">
                  <c:v>54.84</c:v>
                </c:pt>
                <c:pt idx="799">
                  <c:v>50.26</c:v>
                </c:pt>
                <c:pt idx="800">
                  <c:v>78.73</c:v>
                </c:pt>
                <c:pt idx="801">
                  <c:v>72.209999999999994</c:v>
                </c:pt>
                <c:pt idx="802">
                  <c:v>72.06</c:v>
                </c:pt>
                <c:pt idx="803">
                  <c:v>67.400000000000006</c:v>
                </c:pt>
                <c:pt idx="804">
                  <c:v>66.239999999999995</c:v>
                </c:pt>
                <c:pt idx="805">
                  <c:v>54.51</c:v>
                </c:pt>
                <c:pt idx="806">
                  <c:v>54.23</c:v>
                </c:pt>
                <c:pt idx="807">
                  <c:v>53.21</c:v>
                </c:pt>
                <c:pt idx="808">
                  <c:v>75.67</c:v>
                </c:pt>
                <c:pt idx="809">
                  <c:v>72.099999999999994</c:v>
                </c:pt>
                <c:pt idx="810">
                  <c:v>69.900000000000006</c:v>
                </c:pt>
                <c:pt idx="811">
                  <c:v>69.06</c:v>
                </c:pt>
                <c:pt idx="812">
                  <c:v>67.41</c:v>
                </c:pt>
                <c:pt idx="813">
                  <c:v>59.53</c:v>
                </c:pt>
                <c:pt idx="814">
                  <c:v>57.84</c:v>
                </c:pt>
                <c:pt idx="815">
                  <c:v>57.78</c:v>
                </c:pt>
                <c:pt idx="816">
                  <c:v>55.98</c:v>
                </c:pt>
                <c:pt idx="817">
                  <c:v>79.760000000000005</c:v>
                </c:pt>
                <c:pt idx="818">
                  <c:v>78.53</c:v>
                </c:pt>
                <c:pt idx="819">
                  <c:v>78.45</c:v>
                </c:pt>
                <c:pt idx="820">
                  <c:v>77.8</c:v>
                </c:pt>
                <c:pt idx="821">
                  <c:v>77.8</c:v>
                </c:pt>
                <c:pt idx="822">
                  <c:v>77.8</c:v>
                </c:pt>
                <c:pt idx="823">
                  <c:v>77.48</c:v>
                </c:pt>
                <c:pt idx="824">
                  <c:v>75.08</c:v>
                </c:pt>
                <c:pt idx="825">
                  <c:v>74.31</c:v>
                </c:pt>
                <c:pt idx="826">
                  <c:v>72.77</c:v>
                </c:pt>
                <c:pt idx="827">
                  <c:v>72.239999999999995</c:v>
                </c:pt>
                <c:pt idx="828">
                  <c:v>71.27</c:v>
                </c:pt>
                <c:pt idx="829">
                  <c:v>71.14</c:v>
                </c:pt>
                <c:pt idx="830">
                  <c:v>70.319999999999993</c:v>
                </c:pt>
                <c:pt idx="831">
                  <c:v>70.3</c:v>
                </c:pt>
                <c:pt idx="832">
                  <c:v>70.16</c:v>
                </c:pt>
                <c:pt idx="833">
                  <c:v>70.16</c:v>
                </c:pt>
                <c:pt idx="834">
                  <c:v>69.58</c:v>
                </c:pt>
                <c:pt idx="835">
                  <c:v>69.37</c:v>
                </c:pt>
                <c:pt idx="836">
                  <c:v>69.37</c:v>
                </c:pt>
                <c:pt idx="837">
                  <c:v>67.91</c:v>
                </c:pt>
                <c:pt idx="838">
                  <c:v>67.91</c:v>
                </c:pt>
                <c:pt idx="839">
                  <c:v>67.89</c:v>
                </c:pt>
                <c:pt idx="840">
                  <c:v>67.28</c:v>
                </c:pt>
                <c:pt idx="841">
                  <c:v>67.14</c:v>
                </c:pt>
                <c:pt idx="842">
                  <c:v>66.94</c:v>
                </c:pt>
                <c:pt idx="843">
                  <c:v>65.66</c:v>
                </c:pt>
                <c:pt idx="844">
                  <c:v>65.38</c:v>
                </c:pt>
                <c:pt idx="845">
                  <c:v>65.180000000000007</c:v>
                </c:pt>
                <c:pt idx="846">
                  <c:v>64.58</c:v>
                </c:pt>
                <c:pt idx="847">
                  <c:v>64.58</c:v>
                </c:pt>
                <c:pt idx="848">
                  <c:v>64.38</c:v>
                </c:pt>
                <c:pt idx="849">
                  <c:v>64.31</c:v>
                </c:pt>
                <c:pt idx="850">
                  <c:v>63.79</c:v>
                </c:pt>
                <c:pt idx="851">
                  <c:v>62.47</c:v>
                </c:pt>
                <c:pt idx="852">
                  <c:v>62.47</c:v>
                </c:pt>
                <c:pt idx="853">
                  <c:v>62.28</c:v>
                </c:pt>
                <c:pt idx="854">
                  <c:v>61.16</c:v>
                </c:pt>
                <c:pt idx="855">
                  <c:v>60.54</c:v>
                </c:pt>
                <c:pt idx="856">
                  <c:v>60.1</c:v>
                </c:pt>
                <c:pt idx="857">
                  <c:v>59.91</c:v>
                </c:pt>
                <c:pt idx="858">
                  <c:v>58.38</c:v>
                </c:pt>
                <c:pt idx="859">
                  <c:v>58.38</c:v>
                </c:pt>
                <c:pt idx="860">
                  <c:v>58.32</c:v>
                </c:pt>
                <c:pt idx="861">
                  <c:v>56.96</c:v>
                </c:pt>
                <c:pt idx="862">
                  <c:v>56.8</c:v>
                </c:pt>
                <c:pt idx="863">
                  <c:v>56.74</c:v>
                </c:pt>
                <c:pt idx="864">
                  <c:v>56.68</c:v>
                </c:pt>
                <c:pt idx="865">
                  <c:v>54.89</c:v>
                </c:pt>
                <c:pt idx="866">
                  <c:v>54.72</c:v>
                </c:pt>
                <c:pt idx="867">
                  <c:v>54.22</c:v>
                </c:pt>
                <c:pt idx="868">
                  <c:v>53.17</c:v>
                </c:pt>
                <c:pt idx="869">
                  <c:v>52.58</c:v>
                </c:pt>
                <c:pt idx="870">
                  <c:v>51.67</c:v>
                </c:pt>
                <c:pt idx="871">
                  <c:v>51.51</c:v>
                </c:pt>
                <c:pt idx="872">
                  <c:v>51.25</c:v>
                </c:pt>
                <c:pt idx="873">
                  <c:v>50.13</c:v>
                </c:pt>
                <c:pt idx="874">
                  <c:v>49.96</c:v>
                </c:pt>
                <c:pt idx="875">
                  <c:v>71.209999999999994</c:v>
                </c:pt>
                <c:pt idx="876">
                  <c:v>71.13</c:v>
                </c:pt>
                <c:pt idx="877">
                  <c:v>53.92</c:v>
                </c:pt>
                <c:pt idx="878">
                  <c:v>75.72</c:v>
                </c:pt>
                <c:pt idx="879">
                  <c:v>72.16</c:v>
                </c:pt>
                <c:pt idx="880">
                  <c:v>70.77</c:v>
                </c:pt>
                <c:pt idx="881">
                  <c:v>70.69</c:v>
                </c:pt>
                <c:pt idx="882">
                  <c:v>68.72</c:v>
                </c:pt>
                <c:pt idx="883">
                  <c:v>68.33</c:v>
                </c:pt>
                <c:pt idx="884">
                  <c:v>66.94</c:v>
                </c:pt>
                <c:pt idx="885">
                  <c:v>65.239999999999995</c:v>
                </c:pt>
                <c:pt idx="886">
                  <c:v>53.26</c:v>
                </c:pt>
                <c:pt idx="887">
                  <c:v>52.52</c:v>
                </c:pt>
                <c:pt idx="888">
                  <c:v>68.510000000000005</c:v>
                </c:pt>
                <c:pt idx="889">
                  <c:v>70.430000000000007</c:v>
                </c:pt>
                <c:pt idx="890">
                  <c:v>68.61</c:v>
                </c:pt>
                <c:pt idx="891">
                  <c:v>66.81</c:v>
                </c:pt>
                <c:pt idx="892">
                  <c:v>66.14</c:v>
                </c:pt>
                <c:pt idx="893">
                  <c:v>65.41</c:v>
                </c:pt>
                <c:pt idx="894">
                  <c:v>65.34</c:v>
                </c:pt>
                <c:pt idx="895">
                  <c:v>62.96</c:v>
                </c:pt>
                <c:pt idx="896">
                  <c:v>58.9</c:v>
                </c:pt>
                <c:pt idx="897">
                  <c:v>56.12</c:v>
                </c:pt>
                <c:pt idx="898">
                  <c:v>54.31</c:v>
                </c:pt>
                <c:pt idx="899">
                  <c:v>53.52</c:v>
                </c:pt>
                <c:pt idx="900">
                  <c:v>76.709999999999994</c:v>
                </c:pt>
                <c:pt idx="901">
                  <c:v>76.63</c:v>
                </c:pt>
                <c:pt idx="902">
                  <c:v>75.53</c:v>
                </c:pt>
                <c:pt idx="903">
                  <c:v>75.53</c:v>
                </c:pt>
                <c:pt idx="904">
                  <c:v>75.53</c:v>
                </c:pt>
                <c:pt idx="905">
                  <c:v>75.45</c:v>
                </c:pt>
                <c:pt idx="906">
                  <c:v>75.45</c:v>
                </c:pt>
                <c:pt idx="907">
                  <c:v>74.599999999999994</c:v>
                </c:pt>
                <c:pt idx="908">
                  <c:v>73.819999999999993</c:v>
                </c:pt>
                <c:pt idx="909">
                  <c:v>72.290000000000006</c:v>
                </c:pt>
                <c:pt idx="910">
                  <c:v>72.290000000000006</c:v>
                </c:pt>
                <c:pt idx="911">
                  <c:v>72.290000000000006</c:v>
                </c:pt>
                <c:pt idx="912">
                  <c:v>72.260000000000005</c:v>
                </c:pt>
                <c:pt idx="913">
                  <c:v>72.22</c:v>
                </c:pt>
                <c:pt idx="914">
                  <c:v>71.989999999999995</c:v>
                </c:pt>
                <c:pt idx="915">
                  <c:v>71.92</c:v>
                </c:pt>
                <c:pt idx="916">
                  <c:v>71.84</c:v>
                </c:pt>
                <c:pt idx="917">
                  <c:v>71.77</c:v>
                </c:pt>
                <c:pt idx="918">
                  <c:v>71.47</c:v>
                </c:pt>
                <c:pt idx="919">
                  <c:v>71.180000000000007</c:v>
                </c:pt>
                <c:pt idx="920">
                  <c:v>70.459999999999994</c:v>
                </c:pt>
                <c:pt idx="921">
                  <c:v>70.069999999999993</c:v>
                </c:pt>
                <c:pt idx="922">
                  <c:v>70.069999999999993</c:v>
                </c:pt>
                <c:pt idx="923">
                  <c:v>70.069999999999993</c:v>
                </c:pt>
                <c:pt idx="924">
                  <c:v>69.989999999999995</c:v>
                </c:pt>
                <c:pt idx="925">
                  <c:v>69.91</c:v>
                </c:pt>
                <c:pt idx="926">
                  <c:v>69.42</c:v>
                </c:pt>
                <c:pt idx="927">
                  <c:v>69.349999999999994</c:v>
                </c:pt>
                <c:pt idx="928">
                  <c:v>68.989999999999995</c:v>
                </c:pt>
                <c:pt idx="929">
                  <c:v>68.92</c:v>
                </c:pt>
                <c:pt idx="930">
                  <c:v>68.349999999999994</c:v>
                </c:pt>
                <c:pt idx="931">
                  <c:v>68.150000000000006</c:v>
                </c:pt>
                <c:pt idx="932">
                  <c:v>68.06</c:v>
                </c:pt>
                <c:pt idx="933">
                  <c:v>67</c:v>
                </c:pt>
                <c:pt idx="934">
                  <c:v>66.790000000000006</c:v>
                </c:pt>
                <c:pt idx="935">
                  <c:v>65.739999999999995</c:v>
                </c:pt>
                <c:pt idx="936">
                  <c:v>65.41</c:v>
                </c:pt>
                <c:pt idx="937">
                  <c:v>65.06</c:v>
                </c:pt>
                <c:pt idx="938">
                  <c:v>64.19</c:v>
                </c:pt>
                <c:pt idx="939">
                  <c:v>63.29</c:v>
                </c:pt>
                <c:pt idx="940">
                  <c:v>62.44</c:v>
                </c:pt>
                <c:pt idx="941">
                  <c:v>60.19</c:v>
                </c:pt>
                <c:pt idx="942">
                  <c:v>60.03</c:v>
                </c:pt>
                <c:pt idx="943">
                  <c:v>59.91</c:v>
                </c:pt>
                <c:pt idx="944">
                  <c:v>59.85</c:v>
                </c:pt>
                <c:pt idx="945">
                  <c:v>59.73</c:v>
                </c:pt>
                <c:pt idx="946">
                  <c:v>58.48</c:v>
                </c:pt>
                <c:pt idx="947">
                  <c:v>58.48</c:v>
                </c:pt>
                <c:pt idx="948">
                  <c:v>55.96</c:v>
                </c:pt>
                <c:pt idx="949">
                  <c:v>55.02</c:v>
                </c:pt>
                <c:pt idx="950">
                  <c:v>53.97</c:v>
                </c:pt>
                <c:pt idx="951">
                  <c:v>53.53</c:v>
                </c:pt>
                <c:pt idx="952">
                  <c:v>53.53</c:v>
                </c:pt>
                <c:pt idx="953">
                  <c:v>51.41</c:v>
                </c:pt>
                <c:pt idx="954">
                  <c:v>51.31</c:v>
                </c:pt>
                <c:pt idx="955">
                  <c:v>51.15</c:v>
                </c:pt>
                <c:pt idx="956">
                  <c:v>58.81</c:v>
                </c:pt>
                <c:pt idx="957">
                  <c:v>68.97</c:v>
                </c:pt>
                <c:pt idx="958">
                  <c:v>65.53</c:v>
                </c:pt>
                <c:pt idx="959">
                  <c:v>64.959999999999994</c:v>
                </c:pt>
                <c:pt idx="960">
                  <c:v>64.180000000000007</c:v>
                </c:pt>
                <c:pt idx="961">
                  <c:v>62.76</c:v>
                </c:pt>
                <c:pt idx="962">
                  <c:v>61.16</c:v>
                </c:pt>
                <c:pt idx="963">
                  <c:v>56.46</c:v>
                </c:pt>
                <c:pt idx="964">
                  <c:v>54.6</c:v>
                </c:pt>
                <c:pt idx="965">
                  <c:v>54.46</c:v>
                </c:pt>
                <c:pt idx="966">
                  <c:v>51.67</c:v>
                </c:pt>
                <c:pt idx="967">
                  <c:v>54.6</c:v>
                </c:pt>
                <c:pt idx="968">
                  <c:v>49.85</c:v>
                </c:pt>
                <c:pt idx="969">
                  <c:v>70.77</c:v>
                </c:pt>
                <c:pt idx="970">
                  <c:v>70.77</c:v>
                </c:pt>
                <c:pt idx="971">
                  <c:v>70.7</c:v>
                </c:pt>
                <c:pt idx="972">
                  <c:v>68.52</c:v>
                </c:pt>
                <c:pt idx="973">
                  <c:v>68.45</c:v>
                </c:pt>
                <c:pt idx="974">
                  <c:v>67.599999999999994</c:v>
                </c:pt>
                <c:pt idx="975">
                  <c:v>67.17</c:v>
                </c:pt>
                <c:pt idx="976">
                  <c:v>66.97</c:v>
                </c:pt>
                <c:pt idx="977">
                  <c:v>66.900000000000006</c:v>
                </c:pt>
                <c:pt idx="978">
                  <c:v>66.83</c:v>
                </c:pt>
                <c:pt idx="979">
                  <c:v>66.69</c:v>
                </c:pt>
                <c:pt idx="980">
                  <c:v>66.14</c:v>
                </c:pt>
                <c:pt idx="981">
                  <c:v>66.14</c:v>
                </c:pt>
                <c:pt idx="982">
                  <c:v>65.38</c:v>
                </c:pt>
                <c:pt idx="983">
                  <c:v>64.83</c:v>
                </c:pt>
                <c:pt idx="984">
                  <c:v>64.77</c:v>
                </c:pt>
                <c:pt idx="985">
                  <c:v>64.7</c:v>
                </c:pt>
                <c:pt idx="986">
                  <c:v>64.569999999999993</c:v>
                </c:pt>
                <c:pt idx="987">
                  <c:v>63.91</c:v>
                </c:pt>
                <c:pt idx="988">
                  <c:v>62.5</c:v>
                </c:pt>
                <c:pt idx="989">
                  <c:v>62.5</c:v>
                </c:pt>
                <c:pt idx="990">
                  <c:v>60.87</c:v>
                </c:pt>
                <c:pt idx="991">
                  <c:v>60.43</c:v>
                </c:pt>
                <c:pt idx="992">
                  <c:v>59.68</c:v>
                </c:pt>
                <c:pt idx="993">
                  <c:v>59.56</c:v>
                </c:pt>
                <c:pt idx="994">
                  <c:v>58.52</c:v>
                </c:pt>
                <c:pt idx="995">
                  <c:v>58.46</c:v>
                </c:pt>
                <c:pt idx="996">
                  <c:v>58.46</c:v>
                </c:pt>
                <c:pt idx="997">
                  <c:v>58.25</c:v>
                </c:pt>
                <c:pt idx="998">
                  <c:v>57.68</c:v>
                </c:pt>
                <c:pt idx="999">
                  <c:v>57.5</c:v>
                </c:pt>
                <c:pt idx="1000">
                  <c:v>55.15</c:v>
                </c:pt>
                <c:pt idx="1001">
                  <c:v>54.29</c:v>
                </c:pt>
                <c:pt idx="1002">
                  <c:v>53.8</c:v>
                </c:pt>
                <c:pt idx="1003">
                  <c:v>52.7</c:v>
                </c:pt>
                <c:pt idx="1004">
                  <c:v>52.54</c:v>
                </c:pt>
                <c:pt idx="1005">
                  <c:v>50.79</c:v>
                </c:pt>
                <c:pt idx="1006">
                  <c:v>64.91</c:v>
                </c:pt>
                <c:pt idx="1007">
                  <c:v>51.85</c:v>
                </c:pt>
                <c:pt idx="1008">
                  <c:v>51.64</c:v>
                </c:pt>
                <c:pt idx="1009">
                  <c:v>58.18</c:v>
                </c:pt>
                <c:pt idx="1010">
                  <c:v>53.43</c:v>
                </c:pt>
                <c:pt idx="1011">
                  <c:v>55.62</c:v>
                </c:pt>
                <c:pt idx="1012">
                  <c:v>54.44</c:v>
                </c:pt>
                <c:pt idx="1013">
                  <c:v>63.66</c:v>
                </c:pt>
                <c:pt idx="1014">
                  <c:v>60.44</c:v>
                </c:pt>
                <c:pt idx="1015">
                  <c:v>57.94</c:v>
                </c:pt>
                <c:pt idx="1016">
                  <c:v>54.37</c:v>
                </c:pt>
                <c:pt idx="1017">
                  <c:v>68.48</c:v>
                </c:pt>
                <c:pt idx="1018">
                  <c:v>68.41</c:v>
                </c:pt>
                <c:pt idx="1019">
                  <c:v>68.41</c:v>
                </c:pt>
                <c:pt idx="1020">
                  <c:v>67.2</c:v>
                </c:pt>
                <c:pt idx="1021">
                  <c:v>67.06</c:v>
                </c:pt>
                <c:pt idx="1022">
                  <c:v>66.709999999999994</c:v>
                </c:pt>
                <c:pt idx="1023">
                  <c:v>66.510000000000005</c:v>
                </c:pt>
                <c:pt idx="1024">
                  <c:v>66.44</c:v>
                </c:pt>
                <c:pt idx="1025">
                  <c:v>66.3</c:v>
                </c:pt>
                <c:pt idx="1026">
                  <c:v>66.239999999999995</c:v>
                </c:pt>
                <c:pt idx="1027">
                  <c:v>66.239999999999995</c:v>
                </c:pt>
                <c:pt idx="1028">
                  <c:v>66.239999999999995</c:v>
                </c:pt>
                <c:pt idx="1029">
                  <c:v>66.239999999999995</c:v>
                </c:pt>
                <c:pt idx="1030">
                  <c:v>66.17</c:v>
                </c:pt>
                <c:pt idx="1031">
                  <c:v>66.17</c:v>
                </c:pt>
                <c:pt idx="1032">
                  <c:v>65</c:v>
                </c:pt>
                <c:pt idx="1033">
                  <c:v>65</c:v>
                </c:pt>
                <c:pt idx="1034">
                  <c:v>64.27</c:v>
                </c:pt>
                <c:pt idx="1035">
                  <c:v>64.069999999999993</c:v>
                </c:pt>
                <c:pt idx="1036">
                  <c:v>64.069999999999993</c:v>
                </c:pt>
                <c:pt idx="1037">
                  <c:v>64.069999999999993</c:v>
                </c:pt>
                <c:pt idx="1038">
                  <c:v>62.67</c:v>
                </c:pt>
                <c:pt idx="1039">
                  <c:v>62.61</c:v>
                </c:pt>
                <c:pt idx="1040">
                  <c:v>62.54</c:v>
                </c:pt>
                <c:pt idx="1041">
                  <c:v>61.06</c:v>
                </c:pt>
                <c:pt idx="1042">
                  <c:v>59.26</c:v>
                </c:pt>
                <c:pt idx="1043">
                  <c:v>59.14</c:v>
                </c:pt>
                <c:pt idx="1044">
                  <c:v>58.1</c:v>
                </c:pt>
                <c:pt idx="1045">
                  <c:v>57.27</c:v>
                </c:pt>
                <c:pt idx="1046">
                  <c:v>57.27</c:v>
                </c:pt>
                <c:pt idx="1047">
                  <c:v>57.03</c:v>
                </c:pt>
                <c:pt idx="1048">
                  <c:v>56.37</c:v>
                </c:pt>
                <c:pt idx="1049">
                  <c:v>55.08</c:v>
                </c:pt>
                <c:pt idx="1050">
                  <c:v>53.48</c:v>
                </c:pt>
                <c:pt idx="1051">
                  <c:v>52.7</c:v>
                </c:pt>
                <c:pt idx="1052">
                  <c:v>51.61</c:v>
                </c:pt>
                <c:pt idx="1053">
                  <c:v>51.31</c:v>
                </c:pt>
                <c:pt idx="1054">
                  <c:v>51</c:v>
                </c:pt>
                <c:pt idx="1055">
                  <c:v>56.69</c:v>
                </c:pt>
                <c:pt idx="1056">
                  <c:v>66.430000000000007</c:v>
                </c:pt>
                <c:pt idx="1057">
                  <c:v>62.64</c:v>
                </c:pt>
                <c:pt idx="1058">
                  <c:v>62.57</c:v>
                </c:pt>
                <c:pt idx="1059">
                  <c:v>62.44</c:v>
                </c:pt>
                <c:pt idx="1060">
                  <c:v>60.86</c:v>
                </c:pt>
                <c:pt idx="1061">
                  <c:v>54.81</c:v>
                </c:pt>
                <c:pt idx="1062">
                  <c:v>54.53</c:v>
                </c:pt>
                <c:pt idx="1063">
                  <c:v>49.74</c:v>
                </c:pt>
                <c:pt idx="1064">
                  <c:v>66.099999999999994</c:v>
                </c:pt>
                <c:pt idx="1065">
                  <c:v>60.83</c:v>
                </c:pt>
                <c:pt idx="1066">
                  <c:v>49.91</c:v>
                </c:pt>
                <c:pt idx="1067">
                  <c:v>64.040000000000006</c:v>
                </c:pt>
                <c:pt idx="1068">
                  <c:v>65.760000000000005</c:v>
                </c:pt>
                <c:pt idx="1069">
                  <c:v>65.7</c:v>
                </c:pt>
                <c:pt idx="1070">
                  <c:v>64.97</c:v>
                </c:pt>
                <c:pt idx="1071">
                  <c:v>64.540000000000006</c:v>
                </c:pt>
                <c:pt idx="1072">
                  <c:v>64.540000000000006</c:v>
                </c:pt>
                <c:pt idx="1073">
                  <c:v>64.540000000000006</c:v>
                </c:pt>
                <c:pt idx="1074">
                  <c:v>64.37</c:v>
                </c:pt>
                <c:pt idx="1075">
                  <c:v>64.069999999999993</c:v>
                </c:pt>
                <c:pt idx="1076">
                  <c:v>64.069999999999993</c:v>
                </c:pt>
                <c:pt idx="1077">
                  <c:v>63.74</c:v>
                </c:pt>
                <c:pt idx="1078">
                  <c:v>62.98</c:v>
                </c:pt>
                <c:pt idx="1079">
                  <c:v>62.43</c:v>
                </c:pt>
                <c:pt idx="1080">
                  <c:v>62.43</c:v>
                </c:pt>
                <c:pt idx="1081">
                  <c:v>62.36</c:v>
                </c:pt>
                <c:pt idx="1082">
                  <c:v>61.53</c:v>
                </c:pt>
                <c:pt idx="1083">
                  <c:v>61.53</c:v>
                </c:pt>
                <c:pt idx="1084">
                  <c:v>61.53</c:v>
                </c:pt>
                <c:pt idx="1085">
                  <c:v>61.53</c:v>
                </c:pt>
                <c:pt idx="1086">
                  <c:v>60.76</c:v>
                </c:pt>
                <c:pt idx="1087">
                  <c:v>60.57</c:v>
                </c:pt>
                <c:pt idx="1088">
                  <c:v>60.07</c:v>
                </c:pt>
                <c:pt idx="1089">
                  <c:v>60.07</c:v>
                </c:pt>
                <c:pt idx="1090">
                  <c:v>59.43</c:v>
                </c:pt>
                <c:pt idx="1091">
                  <c:v>57.49</c:v>
                </c:pt>
                <c:pt idx="1092">
                  <c:v>57.2</c:v>
                </c:pt>
                <c:pt idx="1093">
                  <c:v>56.86</c:v>
                </c:pt>
                <c:pt idx="1094">
                  <c:v>56.86</c:v>
                </c:pt>
                <c:pt idx="1095">
                  <c:v>56.86</c:v>
                </c:pt>
                <c:pt idx="1096">
                  <c:v>55.46</c:v>
                </c:pt>
                <c:pt idx="1097">
                  <c:v>54.78</c:v>
                </c:pt>
                <c:pt idx="1098">
                  <c:v>54.61</c:v>
                </c:pt>
                <c:pt idx="1099">
                  <c:v>54.61</c:v>
                </c:pt>
                <c:pt idx="1100">
                  <c:v>53.17</c:v>
                </c:pt>
                <c:pt idx="1101">
                  <c:v>51.26</c:v>
                </c:pt>
                <c:pt idx="1102">
                  <c:v>50.67</c:v>
                </c:pt>
                <c:pt idx="1103">
                  <c:v>61.48</c:v>
                </c:pt>
                <c:pt idx="1104">
                  <c:v>59.53</c:v>
                </c:pt>
                <c:pt idx="1105">
                  <c:v>56.18</c:v>
                </c:pt>
                <c:pt idx="1106">
                  <c:v>61.71</c:v>
                </c:pt>
                <c:pt idx="1107">
                  <c:v>56.45</c:v>
                </c:pt>
                <c:pt idx="1108">
                  <c:v>55.63</c:v>
                </c:pt>
                <c:pt idx="1109">
                  <c:v>50.74</c:v>
                </c:pt>
                <c:pt idx="1110">
                  <c:v>64.010000000000005</c:v>
                </c:pt>
                <c:pt idx="1111">
                  <c:v>63.94</c:v>
                </c:pt>
                <c:pt idx="1112">
                  <c:v>62.43</c:v>
                </c:pt>
                <c:pt idx="1113">
                  <c:v>62.43</c:v>
                </c:pt>
                <c:pt idx="1114">
                  <c:v>62.43</c:v>
                </c:pt>
                <c:pt idx="1115">
                  <c:v>61.6</c:v>
                </c:pt>
                <c:pt idx="1116">
                  <c:v>61.48</c:v>
                </c:pt>
                <c:pt idx="1117">
                  <c:v>60.14</c:v>
                </c:pt>
                <c:pt idx="1118">
                  <c:v>59.95</c:v>
                </c:pt>
                <c:pt idx="1119">
                  <c:v>59.65</c:v>
                </c:pt>
                <c:pt idx="1120">
                  <c:v>58.85</c:v>
                </c:pt>
                <c:pt idx="1121">
                  <c:v>57.43</c:v>
                </c:pt>
                <c:pt idx="1122">
                  <c:v>57.37</c:v>
                </c:pt>
                <c:pt idx="1123">
                  <c:v>56.9</c:v>
                </c:pt>
                <c:pt idx="1124">
                  <c:v>56.9</c:v>
                </c:pt>
                <c:pt idx="1125">
                  <c:v>56.73</c:v>
                </c:pt>
                <c:pt idx="1126">
                  <c:v>56.02</c:v>
                </c:pt>
                <c:pt idx="1127">
                  <c:v>55.23</c:v>
                </c:pt>
                <c:pt idx="1128">
                  <c:v>55.23</c:v>
                </c:pt>
                <c:pt idx="1129">
                  <c:v>54.67</c:v>
                </c:pt>
                <c:pt idx="1130">
                  <c:v>53.32</c:v>
                </c:pt>
                <c:pt idx="1131">
                  <c:v>53.05</c:v>
                </c:pt>
                <c:pt idx="1132">
                  <c:v>52.94</c:v>
                </c:pt>
                <c:pt idx="1133">
                  <c:v>51.62</c:v>
                </c:pt>
                <c:pt idx="1134">
                  <c:v>51.6</c:v>
                </c:pt>
                <c:pt idx="1135">
                  <c:v>51.25</c:v>
                </c:pt>
                <c:pt idx="1136">
                  <c:v>50.52</c:v>
                </c:pt>
                <c:pt idx="1137">
                  <c:v>49.85</c:v>
                </c:pt>
                <c:pt idx="1138">
                  <c:v>57.49</c:v>
                </c:pt>
                <c:pt idx="1139">
                  <c:v>56.68</c:v>
                </c:pt>
                <c:pt idx="1140">
                  <c:v>56.1</c:v>
                </c:pt>
                <c:pt idx="1141">
                  <c:v>51.14</c:v>
                </c:pt>
                <c:pt idx="1142">
                  <c:v>50.69</c:v>
                </c:pt>
                <c:pt idx="1143">
                  <c:v>55.24</c:v>
                </c:pt>
                <c:pt idx="1144">
                  <c:v>58.66</c:v>
                </c:pt>
                <c:pt idx="1145">
                  <c:v>55.28</c:v>
                </c:pt>
                <c:pt idx="1146">
                  <c:v>61.94</c:v>
                </c:pt>
                <c:pt idx="1147">
                  <c:v>61.68</c:v>
                </c:pt>
                <c:pt idx="1148">
                  <c:v>59.3</c:v>
                </c:pt>
                <c:pt idx="1149">
                  <c:v>58.62</c:v>
                </c:pt>
                <c:pt idx="1150">
                  <c:v>57.42</c:v>
                </c:pt>
                <c:pt idx="1151">
                  <c:v>57.01</c:v>
                </c:pt>
                <c:pt idx="1152">
                  <c:v>54.62</c:v>
                </c:pt>
                <c:pt idx="1153">
                  <c:v>53.96</c:v>
                </c:pt>
                <c:pt idx="1154">
                  <c:v>53.12</c:v>
                </c:pt>
                <c:pt idx="1155">
                  <c:v>53.07</c:v>
                </c:pt>
                <c:pt idx="1156">
                  <c:v>52.03</c:v>
                </c:pt>
                <c:pt idx="1157">
                  <c:v>51.12</c:v>
                </c:pt>
                <c:pt idx="1158">
                  <c:v>49.92</c:v>
                </c:pt>
                <c:pt idx="1159">
                  <c:v>59.09</c:v>
                </c:pt>
                <c:pt idx="1160">
                  <c:v>56.8</c:v>
                </c:pt>
                <c:pt idx="1161">
                  <c:v>50.07</c:v>
                </c:pt>
                <c:pt idx="1162">
                  <c:v>59.96</c:v>
                </c:pt>
                <c:pt idx="1163">
                  <c:v>59.65</c:v>
                </c:pt>
                <c:pt idx="1164">
                  <c:v>56.69</c:v>
                </c:pt>
                <c:pt idx="1165">
                  <c:v>56.69</c:v>
                </c:pt>
                <c:pt idx="1166">
                  <c:v>55.71</c:v>
                </c:pt>
                <c:pt idx="1167">
                  <c:v>55.14</c:v>
                </c:pt>
                <c:pt idx="1168">
                  <c:v>54.14</c:v>
                </c:pt>
                <c:pt idx="1169">
                  <c:v>54.09</c:v>
                </c:pt>
                <c:pt idx="1170">
                  <c:v>53.36</c:v>
                </c:pt>
                <c:pt idx="1171">
                  <c:v>52.88</c:v>
                </c:pt>
                <c:pt idx="1172">
                  <c:v>51.91</c:v>
                </c:pt>
                <c:pt idx="1173">
                  <c:v>50.7</c:v>
                </c:pt>
                <c:pt idx="1174">
                  <c:v>50.58</c:v>
                </c:pt>
                <c:pt idx="1175">
                  <c:v>51.48</c:v>
                </c:pt>
                <c:pt idx="1176">
                  <c:v>52.69</c:v>
                </c:pt>
                <c:pt idx="1177">
                  <c:v>51.14</c:v>
                </c:pt>
                <c:pt idx="1178">
                  <c:v>50.12</c:v>
                </c:pt>
                <c:pt idx="1179">
                  <c:v>58.09</c:v>
                </c:pt>
                <c:pt idx="1180">
                  <c:v>57.26</c:v>
                </c:pt>
                <c:pt idx="1181">
                  <c:v>57.26</c:v>
                </c:pt>
                <c:pt idx="1182">
                  <c:v>56.31</c:v>
                </c:pt>
                <c:pt idx="1183">
                  <c:v>55.56</c:v>
                </c:pt>
                <c:pt idx="1184">
                  <c:v>55.5</c:v>
                </c:pt>
                <c:pt idx="1185">
                  <c:v>54.42</c:v>
                </c:pt>
                <c:pt idx="1186">
                  <c:v>54.42</c:v>
                </c:pt>
                <c:pt idx="1187">
                  <c:v>54.42</c:v>
                </c:pt>
                <c:pt idx="1188">
                  <c:v>52.87</c:v>
                </c:pt>
                <c:pt idx="1189">
                  <c:v>51.92</c:v>
                </c:pt>
                <c:pt idx="1190">
                  <c:v>51.01</c:v>
                </c:pt>
                <c:pt idx="1191">
                  <c:v>50.08</c:v>
                </c:pt>
                <c:pt idx="1192">
                  <c:v>49.81</c:v>
                </c:pt>
                <c:pt idx="1193">
                  <c:v>53.39</c:v>
                </c:pt>
                <c:pt idx="1194">
                  <c:v>49.9</c:v>
                </c:pt>
                <c:pt idx="1195">
                  <c:v>57.64</c:v>
                </c:pt>
                <c:pt idx="1196">
                  <c:v>55.82</c:v>
                </c:pt>
                <c:pt idx="1197">
                  <c:v>55.47</c:v>
                </c:pt>
                <c:pt idx="1198">
                  <c:v>55.36</c:v>
                </c:pt>
                <c:pt idx="1199">
                  <c:v>55.36</c:v>
                </c:pt>
                <c:pt idx="1200">
                  <c:v>55.36</c:v>
                </c:pt>
                <c:pt idx="1201">
                  <c:v>55.25</c:v>
                </c:pt>
                <c:pt idx="1202">
                  <c:v>55.25</c:v>
                </c:pt>
                <c:pt idx="1203">
                  <c:v>53.88</c:v>
                </c:pt>
                <c:pt idx="1204">
                  <c:v>53.66</c:v>
                </c:pt>
                <c:pt idx="1205">
                  <c:v>51.96</c:v>
                </c:pt>
                <c:pt idx="1206">
                  <c:v>51.12</c:v>
                </c:pt>
                <c:pt idx="1207">
                  <c:v>49.83</c:v>
                </c:pt>
                <c:pt idx="1208">
                  <c:v>49.73</c:v>
                </c:pt>
                <c:pt idx="1209">
                  <c:v>55.59</c:v>
                </c:pt>
                <c:pt idx="1210">
                  <c:v>55.41</c:v>
                </c:pt>
                <c:pt idx="1211">
                  <c:v>55.41</c:v>
                </c:pt>
                <c:pt idx="1212">
                  <c:v>55.36</c:v>
                </c:pt>
                <c:pt idx="1213">
                  <c:v>55.36</c:v>
                </c:pt>
                <c:pt idx="1214">
                  <c:v>55.36</c:v>
                </c:pt>
                <c:pt idx="1215">
                  <c:v>55.3</c:v>
                </c:pt>
                <c:pt idx="1216">
                  <c:v>55.3</c:v>
                </c:pt>
                <c:pt idx="1217">
                  <c:v>55.3</c:v>
                </c:pt>
                <c:pt idx="1218">
                  <c:v>55.3</c:v>
                </c:pt>
                <c:pt idx="1219">
                  <c:v>55.24</c:v>
                </c:pt>
                <c:pt idx="1220">
                  <c:v>55.19</c:v>
                </c:pt>
                <c:pt idx="1221">
                  <c:v>53.45</c:v>
                </c:pt>
                <c:pt idx="1222">
                  <c:v>53.28</c:v>
                </c:pt>
                <c:pt idx="1223">
                  <c:v>53.06</c:v>
                </c:pt>
                <c:pt idx="1224">
                  <c:v>53.06</c:v>
                </c:pt>
                <c:pt idx="1225">
                  <c:v>53.01</c:v>
                </c:pt>
                <c:pt idx="1226">
                  <c:v>52.58</c:v>
                </c:pt>
                <c:pt idx="1227">
                  <c:v>53.6</c:v>
                </c:pt>
                <c:pt idx="1228">
                  <c:v>53.6</c:v>
                </c:pt>
                <c:pt idx="1229">
                  <c:v>53.54</c:v>
                </c:pt>
                <c:pt idx="1230">
                  <c:v>53.54</c:v>
                </c:pt>
                <c:pt idx="1231">
                  <c:v>53.49</c:v>
                </c:pt>
                <c:pt idx="1232">
                  <c:v>53.49</c:v>
                </c:pt>
                <c:pt idx="1233">
                  <c:v>53.1</c:v>
                </c:pt>
                <c:pt idx="1234">
                  <c:v>53.1</c:v>
                </c:pt>
                <c:pt idx="1235">
                  <c:v>53.05</c:v>
                </c:pt>
                <c:pt idx="1236">
                  <c:v>53.05</c:v>
                </c:pt>
                <c:pt idx="1237">
                  <c:v>52.94</c:v>
                </c:pt>
                <c:pt idx="1238">
                  <c:v>51.43</c:v>
                </c:pt>
                <c:pt idx="1239">
                  <c:v>51.22</c:v>
                </c:pt>
                <c:pt idx="1240">
                  <c:v>51.17</c:v>
                </c:pt>
                <c:pt idx="1241">
                  <c:v>51.11</c:v>
                </c:pt>
                <c:pt idx="1242">
                  <c:v>51.11</c:v>
                </c:pt>
                <c:pt idx="1243">
                  <c:v>50.85</c:v>
                </c:pt>
                <c:pt idx="1244">
                  <c:v>50.85</c:v>
                </c:pt>
                <c:pt idx="1245">
                  <c:v>50.11</c:v>
                </c:pt>
                <c:pt idx="1246">
                  <c:v>51.69</c:v>
                </c:pt>
                <c:pt idx="1247">
                  <c:v>51.64</c:v>
                </c:pt>
                <c:pt idx="1248">
                  <c:v>51.64</c:v>
                </c:pt>
                <c:pt idx="1249">
                  <c:v>51.64</c:v>
                </c:pt>
                <c:pt idx="1250">
                  <c:v>51.48</c:v>
                </c:pt>
                <c:pt idx="1251">
                  <c:v>51.48</c:v>
                </c:pt>
                <c:pt idx="1252">
                  <c:v>51.48</c:v>
                </c:pt>
                <c:pt idx="1253">
                  <c:v>51.22</c:v>
                </c:pt>
                <c:pt idx="1254">
                  <c:v>51.16</c:v>
                </c:pt>
              </c:numCache>
            </c:numRef>
          </c:yVal>
          <c:smooth val="0"/>
        </c:ser>
        <c:ser>
          <c:idx val="2"/>
          <c:order val="1"/>
          <c:tx>
            <c:v>Dry OA &gt; 48F</c:v>
          </c:tx>
          <c:spPr>
            <a:ln w="28575">
              <a:noFill/>
            </a:ln>
          </c:spPr>
          <c:marker>
            <c:symbol val="triangle"/>
            <c:size val="5"/>
            <c:spPr>
              <a:solidFill>
                <a:srgbClr val="FFFF00"/>
              </a:solidFill>
              <a:ln>
                <a:solidFill>
                  <a:srgbClr val="FFFF00"/>
                </a:solidFill>
                <a:prstDash val="solid"/>
              </a:ln>
            </c:spPr>
          </c:marker>
          <c:xVal>
            <c:numRef>
              <c:f>KCALL!$D$3986:$D$5246</c:f>
              <c:numCache>
                <c:formatCode>General</c:formatCode>
                <c:ptCount val="1261"/>
                <c:pt idx="0">
                  <c:v>61</c:v>
                </c:pt>
                <c:pt idx="1">
                  <c:v>60.3</c:v>
                </c:pt>
                <c:pt idx="2">
                  <c:v>55.2</c:v>
                </c:pt>
                <c:pt idx="3">
                  <c:v>51.8</c:v>
                </c:pt>
                <c:pt idx="4">
                  <c:v>56.3</c:v>
                </c:pt>
                <c:pt idx="5">
                  <c:v>51.1</c:v>
                </c:pt>
                <c:pt idx="6">
                  <c:v>53.1</c:v>
                </c:pt>
                <c:pt idx="7">
                  <c:v>53.1</c:v>
                </c:pt>
                <c:pt idx="8">
                  <c:v>53.1</c:v>
                </c:pt>
                <c:pt idx="9">
                  <c:v>62.1</c:v>
                </c:pt>
                <c:pt idx="10">
                  <c:v>53.8</c:v>
                </c:pt>
                <c:pt idx="11">
                  <c:v>53.1</c:v>
                </c:pt>
                <c:pt idx="12">
                  <c:v>50</c:v>
                </c:pt>
                <c:pt idx="13">
                  <c:v>55.9</c:v>
                </c:pt>
                <c:pt idx="14">
                  <c:v>66.900000000000006</c:v>
                </c:pt>
                <c:pt idx="15">
                  <c:v>51.1</c:v>
                </c:pt>
                <c:pt idx="16">
                  <c:v>51.1</c:v>
                </c:pt>
                <c:pt idx="17">
                  <c:v>50</c:v>
                </c:pt>
                <c:pt idx="18">
                  <c:v>49.6</c:v>
                </c:pt>
                <c:pt idx="19">
                  <c:v>56.7</c:v>
                </c:pt>
                <c:pt idx="20">
                  <c:v>64.900000000000006</c:v>
                </c:pt>
                <c:pt idx="21">
                  <c:v>70</c:v>
                </c:pt>
                <c:pt idx="22">
                  <c:v>74.3</c:v>
                </c:pt>
                <c:pt idx="23">
                  <c:v>51.6</c:v>
                </c:pt>
                <c:pt idx="24">
                  <c:v>61</c:v>
                </c:pt>
                <c:pt idx="25">
                  <c:v>48.9</c:v>
                </c:pt>
                <c:pt idx="26">
                  <c:v>66</c:v>
                </c:pt>
                <c:pt idx="27">
                  <c:v>61.3</c:v>
                </c:pt>
                <c:pt idx="28">
                  <c:v>60.1</c:v>
                </c:pt>
                <c:pt idx="29">
                  <c:v>68.5</c:v>
                </c:pt>
                <c:pt idx="30">
                  <c:v>62.1</c:v>
                </c:pt>
                <c:pt idx="31">
                  <c:v>52</c:v>
                </c:pt>
                <c:pt idx="32">
                  <c:v>57.9</c:v>
                </c:pt>
                <c:pt idx="33">
                  <c:v>70.7</c:v>
                </c:pt>
                <c:pt idx="34">
                  <c:v>48.9</c:v>
                </c:pt>
                <c:pt idx="35">
                  <c:v>48.9</c:v>
                </c:pt>
                <c:pt idx="36">
                  <c:v>48.9</c:v>
                </c:pt>
                <c:pt idx="37">
                  <c:v>48.9</c:v>
                </c:pt>
                <c:pt idx="38">
                  <c:v>73.900000000000006</c:v>
                </c:pt>
                <c:pt idx="39">
                  <c:v>57.9</c:v>
                </c:pt>
                <c:pt idx="40">
                  <c:v>64</c:v>
                </c:pt>
                <c:pt idx="41">
                  <c:v>59.5</c:v>
                </c:pt>
                <c:pt idx="42">
                  <c:v>50.9</c:v>
                </c:pt>
                <c:pt idx="43">
                  <c:v>70.3</c:v>
                </c:pt>
                <c:pt idx="44">
                  <c:v>62.2</c:v>
                </c:pt>
                <c:pt idx="45">
                  <c:v>72.3</c:v>
                </c:pt>
                <c:pt idx="46">
                  <c:v>72</c:v>
                </c:pt>
                <c:pt idx="47">
                  <c:v>66.900000000000006</c:v>
                </c:pt>
                <c:pt idx="48">
                  <c:v>69.099999999999994</c:v>
                </c:pt>
                <c:pt idx="49">
                  <c:v>50</c:v>
                </c:pt>
                <c:pt idx="50">
                  <c:v>60.1</c:v>
                </c:pt>
                <c:pt idx="51">
                  <c:v>60.1</c:v>
                </c:pt>
                <c:pt idx="52">
                  <c:v>68</c:v>
                </c:pt>
                <c:pt idx="53">
                  <c:v>57.7</c:v>
                </c:pt>
                <c:pt idx="54">
                  <c:v>57</c:v>
                </c:pt>
                <c:pt idx="55">
                  <c:v>64.599999999999994</c:v>
                </c:pt>
                <c:pt idx="56">
                  <c:v>71.099999999999994</c:v>
                </c:pt>
                <c:pt idx="57">
                  <c:v>54</c:v>
                </c:pt>
                <c:pt idx="58">
                  <c:v>67.599999999999994</c:v>
                </c:pt>
                <c:pt idx="59">
                  <c:v>68</c:v>
                </c:pt>
                <c:pt idx="60">
                  <c:v>73</c:v>
                </c:pt>
                <c:pt idx="61">
                  <c:v>60.1</c:v>
                </c:pt>
                <c:pt idx="62">
                  <c:v>63.7</c:v>
                </c:pt>
                <c:pt idx="63">
                  <c:v>60.1</c:v>
                </c:pt>
                <c:pt idx="64">
                  <c:v>50</c:v>
                </c:pt>
                <c:pt idx="65">
                  <c:v>64</c:v>
                </c:pt>
                <c:pt idx="66">
                  <c:v>60.1</c:v>
                </c:pt>
                <c:pt idx="67">
                  <c:v>55.9</c:v>
                </c:pt>
                <c:pt idx="68">
                  <c:v>68.7</c:v>
                </c:pt>
                <c:pt idx="69">
                  <c:v>53.1</c:v>
                </c:pt>
                <c:pt idx="70">
                  <c:v>53.1</c:v>
                </c:pt>
                <c:pt idx="71">
                  <c:v>60.1</c:v>
                </c:pt>
                <c:pt idx="72">
                  <c:v>69.3</c:v>
                </c:pt>
                <c:pt idx="73">
                  <c:v>72</c:v>
                </c:pt>
                <c:pt idx="74">
                  <c:v>57.4</c:v>
                </c:pt>
                <c:pt idx="75">
                  <c:v>54.3</c:v>
                </c:pt>
                <c:pt idx="76">
                  <c:v>57.9</c:v>
                </c:pt>
                <c:pt idx="77">
                  <c:v>54</c:v>
                </c:pt>
                <c:pt idx="78">
                  <c:v>59</c:v>
                </c:pt>
                <c:pt idx="79">
                  <c:v>55</c:v>
                </c:pt>
                <c:pt idx="80">
                  <c:v>62.8</c:v>
                </c:pt>
                <c:pt idx="81">
                  <c:v>70</c:v>
                </c:pt>
                <c:pt idx="82">
                  <c:v>68</c:v>
                </c:pt>
                <c:pt idx="83">
                  <c:v>52</c:v>
                </c:pt>
                <c:pt idx="84">
                  <c:v>70</c:v>
                </c:pt>
                <c:pt idx="85">
                  <c:v>69.3</c:v>
                </c:pt>
                <c:pt idx="86">
                  <c:v>57.9</c:v>
                </c:pt>
                <c:pt idx="87">
                  <c:v>50</c:v>
                </c:pt>
                <c:pt idx="88">
                  <c:v>72</c:v>
                </c:pt>
                <c:pt idx="89">
                  <c:v>53.1</c:v>
                </c:pt>
                <c:pt idx="90">
                  <c:v>50</c:v>
                </c:pt>
                <c:pt idx="91">
                  <c:v>50</c:v>
                </c:pt>
                <c:pt idx="92">
                  <c:v>62.1</c:v>
                </c:pt>
                <c:pt idx="93">
                  <c:v>53.8</c:v>
                </c:pt>
                <c:pt idx="94">
                  <c:v>51.1</c:v>
                </c:pt>
                <c:pt idx="95">
                  <c:v>50</c:v>
                </c:pt>
                <c:pt idx="96">
                  <c:v>57</c:v>
                </c:pt>
                <c:pt idx="97">
                  <c:v>51.1</c:v>
                </c:pt>
                <c:pt idx="98">
                  <c:v>64.900000000000006</c:v>
                </c:pt>
                <c:pt idx="99">
                  <c:v>52</c:v>
                </c:pt>
                <c:pt idx="100">
                  <c:v>66.7</c:v>
                </c:pt>
                <c:pt idx="101">
                  <c:v>61</c:v>
                </c:pt>
                <c:pt idx="102">
                  <c:v>60.1</c:v>
                </c:pt>
                <c:pt idx="103">
                  <c:v>60.1</c:v>
                </c:pt>
                <c:pt idx="104">
                  <c:v>50</c:v>
                </c:pt>
                <c:pt idx="105">
                  <c:v>48.9</c:v>
                </c:pt>
                <c:pt idx="106">
                  <c:v>62.4</c:v>
                </c:pt>
                <c:pt idx="107">
                  <c:v>73</c:v>
                </c:pt>
                <c:pt idx="108">
                  <c:v>53.1</c:v>
                </c:pt>
                <c:pt idx="109">
                  <c:v>64.900000000000006</c:v>
                </c:pt>
                <c:pt idx="110">
                  <c:v>72.3</c:v>
                </c:pt>
                <c:pt idx="111">
                  <c:v>70.3</c:v>
                </c:pt>
                <c:pt idx="112">
                  <c:v>59</c:v>
                </c:pt>
                <c:pt idx="113">
                  <c:v>70</c:v>
                </c:pt>
                <c:pt idx="114">
                  <c:v>70</c:v>
                </c:pt>
                <c:pt idx="115">
                  <c:v>64</c:v>
                </c:pt>
                <c:pt idx="116">
                  <c:v>50</c:v>
                </c:pt>
                <c:pt idx="117">
                  <c:v>50</c:v>
                </c:pt>
                <c:pt idx="118">
                  <c:v>64.400000000000006</c:v>
                </c:pt>
                <c:pt idx="119">
                  <c:v>61.3</c:v>
                </c:pt>
                <c:pt idx="120">
                  <c:v>69.400000000000006</c:v>
                </c:pt>
                <c:pt idx="121">
                  <c:v>59</c:v>
                </c:pt>
                <c:pt idx="122">
                  <c:v>68</c:v>
                </c:pt>
                <c:pt idx="123">
                  <c:v>50.7</c:v>
                </c:pt>
                <c:pt idx="124">
                  <c:v>64.900000000000006</c:v>
                </c:pt>
                <c:pt idx="125">
                  <c:v>55.9</c:v>
                </c:pt>
                <c:pt idx="126">
                  <c:v>68.900000000000006</c:v>
                </c:pt>
                <c:pt idx="127">
                  <c:v>70.7</c:v>
                </c:pt>
                <c:pt idx="128">
                  <c:v>55.9</c:v>
                </c:pt>
                <c:pt idx="129">
                  <c:v>61</c:v>
                </c:pt>
                <c:pt idx="130">
                  <c:v>72.7</c:v>
                </c:pt>
                <c:pt idx="131">
                  <c:v>55</c:v>
                </c:pt>
                <c:pt idx="132">
                  <c:v>70</c:v>
                </c:pt>
                <c:pt idx="133">
                  <c:v>50</c:v>
                </c:pt>
                <c:pt idx="134">
                  <c:v>50</c:v>
                </c:pt>
                <c:pt idx="135">
                  <c:v>50.4</c:v>
                </c:pt>
                <c:pt idx="136">
                  <c:v>51.1</c:v>
                </c:pt>
                <c:pt idx="137">
                  <c:v>51.1</c:v>
                </c:pt>
                <c:pt idx="138">
                  <c:v>52.3</c:v>
                </c:pt>
                <c:pt idx="139">
                  <c:v>69.099999999999994</c:v>
                </c:pt>
                <c:pt idx="140">
                  <c:v>66</c:v>
                </c:pt>
                <c:pt idx="141">
                  <c:v>70</c:v>
                </c:pt>
                <c:pt idx="142">
                  <c:v>52</c:v>
                </c:pt>
                <c:pt idx="143">
                  <c:v>63.7</c:v>
                </c:pt>
                <c:pt idx="144">
                  <c:v>53.1</c:v>
                </c:pt>
                <c:pt idx="145">
                  <c:v>62.1</c:v>
                </c:pt>
                <c:pt idx="146">
                  <c:v>55</c:v>
                </c:pt>
                <c:pt idx="147">
                  <c:v>60.1</c:v>
                </c:pt>
                <c:pt idx="148">
                  <c:v>57.9</c:v>
                </c:pt>
                <c:pt idx="149">
                  <c:v>66.7</c:v>
                </c:pt>
                <c:pt idx="150">
                  <c:v>73</c:v>
                </c:pt>
                <c:pt idx="151">
                  <c:v>70.7</c:v>
                </c:pt>
                <c:pt idx="152">
                  <c:v>57</c:v>
                </c:pt>
                <c:pt idx="153">
                  <c:v>57</c:v>
                </c:pt>
                <c:pt idx="154">
                  <c:v>57</c:v>
                </c:pt>
                <c:pt idx="155">
                  <c:v>71.599999999999994</c:v>
                </c:pt>
                <c:pt idx="156">
                  <c:v>73</c:v>
                </c:pt>
                <c:pt idx="157">
                  <c:v>55</c:v>
                </c:pt>
                <c:pt idx="158">
                  <c:v>55.2</c:v>
                </c:pt>
                <c:pt idx="159">
                  <c:v>61</c:v>
                </c:pt>
                <c:pt idx="160">
                  <c:v>63.7</c:v>
                </c:pt>
                <c:pt idx="161">
                  <c:v>62.1</c:v>
                </c:pt>
                <c:pt idx="162">
                  <c:v>62.1</c:v>
                </c:pt>
                <c:pt idx="163">
                  <c:v>73.900000000000006</c:v>
                </c:pt>
                <c:pt idx="164">
                  <c:v>60.1</c:v>
                </c:pt>
                <c:pt idx="165">
                  <c:v>49.3</c:v>
                </c:pt>
                <c:pt idx="166">
                  <c:v>53.1</c:v>
                </c:pt>
                <c:pt idx="167">
                  <c:v>48.9</c:v>
                </c:pt>
                <c:pt idx="168">
                  <c:v>61</c:v>
                </c:pt>
                <c:pt idx="169">
                  <c:v>57.4</c:v>
                </c:pt>
                <c:pt idx="170">
                  <c:v>51.1</c:v>
                </c:pt>
                <c:pt idx="171">
                  <c:v>50</c:v>
                </c:pt>
                <c:pt idx="172">
                  <c:v>51.6</c:v>
                </c:pt>
                <c:pt idx="173">
                  <c:v>71.400000000000006</c:v>
                </c:pt>
                <c:pt idx="174">
                  <c:v>51.1</c:v>
                </c:pt>
                <c:pt idx="175">
                  <c:v>63</c:v>
                </c:pt>
                <c:pt idx="176">
                  <c:v>63</c:v>
                </c:pt>
                <c:pt idx="177">
                  <c:v>63</c:v>
                </c:pt>
                <c:pt idx="178">
                  <c:v>55.9</c:v>
                </c:pt>
                <c:pt idx="179">
                  <c:v>55.9</c:v>
                </c:pt>
                <c:pt idx="180">
                  <c:v>54</c:v>
                </c:pt>
                <c:pt idx="181">
                  <c:v>48.9</c:v>
                </c:pt>
                <c:pt idx="182">
                  <c:v>64</c:v>
                </c:pt>
                <c:pt idx="183">
                  <c:v>55.9</c:v>
                </c:pt>
                <c:pt idx="184">
                  <c:v>71.099999999999994</c:v>
                </c:pt>
                <c:pt idx="185">
                  <c:v>55.8</c:v>
                </c:pt>
                <c:pt idx="186">
                  <c:v>56.7</c:v>
                </c:pt>
                <c:pt idx="187">
                  <c:v>55</c:v>
                </c:pt>
                <c:pt idx="188">
                  <c:v>68.5</c:v>
                </c:pt>
                <c:pt idx="189">
                  <c:v>68.400000000000006</c:v>
                </c:pt>
                <c:pt idx="190">
                  <c:v>54</c:v>
                </c:pt>
                <c:pt idx="191">
                  <c:v>59.4</c:v>
                </c:pt>
                <c:pt idx="192">
                  <c:v>51.1</c:v>
                </c:pt>
                <c:pt idx="193">
                  <c:v>63</c:v>
                </c:pt>
                <c:pt idx="194">
                  <c:v>51.8</c:v>
                </c:pt>
                <c:pt idx="195">
                  <c:v>59.7</c:v>
                </c:pt>
                <c:pt idx="196">
                  <c:v>53.1</c:v>
                </c:pt>
                <c:pt idx="197">
                  <c:v>65.7</c:v>
                </c:pt>
                <c:pt idx="198">
                  <c:v>71.099999999999994</c:v>
                </c:pt>
                <c:pt idx="199">
                  <c:v>60.6</c:v>
                </c:pt>
                <c:pt idx="200">
                  <c:v>66.7</c:v>
                </c:pt>
                <c:pt idx="201">
                  <c:v>65.7</c:v>
                </c:pt>
                <c:pt idx="202">
                  <c:v>64.8</c:v>
                </c:pt>
                <c:pt idx="203">
                  <c:v>54.1</c:v>
                </c:pt>
                <c:pt idx="204">
                  <c:v>56.7</c:v>
                </c:pt>
                <c:pt idx="205">
                  <c:v>66.900000000000006</c:v>
                </c:pt>
                <c:pt idx="206">
                  <c:v>62.1</c:v>
                </c:pt>
                <c:pt idx="207">
                  <c:v>54</c:v>
                </c:pt>
                <c:pt idx="208">
                  <c:v>62.6</c:v>
                </c:pt>
                <c:pt idx="209">
                  <c:v>62.1</c:v>
                </c:pt>
                <c:pt idx="210">
                  <c:v>51.1</c:v>
                </c:pt>
                <c:pt idx="211">
                  <c:v>60.1</c:v>
                </c:pt>
                <c:pt idx="212">
                  <c:v>50</c:v>
                </c:pt>
                <c:pt idx="213">
                  <c:v>53.1</c:v>
                </c:pt>
                <c:pt idx="214">
                  <c:v>53.1</c:v>
                </c:pt>
                <c:pt idx="215">
                  <c:v>74.7</c:v>
                </c:pt>
                <c:pt idx="216">
                  <c:v>64</c:v>
                </c:pt>
                <c:pt idx="217">
                  <c:v>53.1</c:v>
                </c:pt>
                <c:pt idx="218">
                  <c:v>68.400000000000006</c:v>
                </c:pt>
                <c:pt idx="219">
                  <c:v>57.2</c:v>
                </c:pt>
                <c:pt idx="220">
                  <c:v>69.099999999999994</c:v>
                </c:pt>
                <c:pt idx="221">
                  <c:v>62.2</c:v>
                </c:pt>
                <c:pt idx="222">
                  <c:v>52</c:v>
                </c:pt>
                <c:pt idx="223">
                  <c:v>66</c:v>
                </c:pt>
                <c:pt idx="224">
                  <c:v>61.7</c:v>
                </c:pt>
                <c:pt idx="225">
                  <c:v>60.1</c:v>
                </c:pt>
                <c:pt idx="226">
                  <c:v>72</c:v>
                </c:pt>
                <c:pt idx="227">
                  <c:v>66.400000000000006</c:v>
                </c:pt>
                <c:pt idx="228">
                  <c:v>51.1</c:v>
                </c:pt>
                <c:pt idx="229">
                  <c:v>57</c:v>
                </c:pt>
                <c:pt idx="230">
                  <c:v>60.1</c:v>
                </c:pt>
                <c:pt idx="231">
                  <c:v>50</c:v>
                </c:pt>
                <c:pt idx="232">
                  <c:v>55</c:v>
                </c:pt>
                <c:pt idx="233">
                  <c:v>69.3</c:v>
                </c:pt>
                <c:pt idx="234">
                  <c:v>53.4</c:v>
                </c:pt>
                <c:pt idx="235">
                  <c:v>59</c:v>
                </c:pt>
                <c:pt idx="236">
                  <c:v>51.1</c:v>
                </c:pt>
                <c:pt idx="237">
                  <c:v>50</c:v>
                </c:pt>
                <c:pt idx="238">
                  <c:v>50</c:v>
                </c:pt>
                <c:pt idx="239">
                  <c:v>55</c:v>
                </c:pt>
                <c:pt idx="240">
                  <c:v>58.6</c:v>
                </c:pt>
                <c:pt idx="241">
                  <c:v>50</c:v>
                </c:pt>
                <c:pt idx="242">
                  <c:v>57.2</c:v>
                </c:pt>
                <c:pt idx="243">
                  <c:v>68</c:v>
                </c:pt>
                <c:pt idx="244">
                  <c:v>62.1</c:v>
                </c:pt>
                <c:pt idx="245">
                  <c:v>59</c:v>
                </c:pt>
                <c:pt idx="246">
                  <c:v>65.7</c:v>
                </c:pt>
                <c:pt idx="247">
                  <c:v>53.1</c:v>
                </c:pt>
                <c:pt idx="248">
                  <c:v>55.6</c:v>
                </c:pt>
                <c:pt idx="249">
                  <c:v>71.099999999999994</c:v>
                </c:pt>
                <c:pt idx="250">
                  <c:v>63.3</c:v>
                </c:pt>
                <c:pt idx="251">
                  <c:v>60.4</c:v>
                </c:pt>
                <c:pt idx="252">
                  <c:v>55.9</c:v>
                </c:pt>
                <c:pt idx="253">
                  <c:v>49.6</c:v>
                </c:pt>
                <c:pt idx="254">
                  <c:v>60.1</c:v>
                </c:pt>
                <c:pt idx="255">
                  <c:v>66</c:v>
                </c:pt>
                <c:pt idx="256">
                  <c:v>70</c:v>
                </c:pt>
                <c:pt idx="257">
                  <c:v>66.900000000000006</c:v>
                </c:pt>
                <c:pt idx="258">
                  <c:v>51.1</c:v>
                </c:pt>
                <c:pt idx="259">
                  <c:v>57.9</c:v>
                </c:pt>
                <c:pt idx="260">
                  <c:v>52</c:v>
                </c:pt>
                <c:pt idx="261">
                  <c:v>62.1</c:v>
                </c:pt>
                <c:pt idx="262">
                  <c:v>57</c:v>
                </c:pt>
                <c:pt idx="263">
                  <c:v>57.9</c:v>
                </c:pt>
                <c:pt idx="264">
                  <c:v>54.1</c:v>
                </c:pt>
                <c:pt idx="265">
                  <c:v>64.900000000000006</c:v>
                </c:pt>
                <c:pt idx="266">
                  <c:v>52</c:v>
                </c:pt>
                <c:pt idx="267">
                  <c:v>68.7</c:v>
                </c:pt>
                <c:pt idx="268">
                  <c:v>57.9</c:v>
                </c:pt>
                <c:pt idx="269">
                  <c:v>69.3</c:v>
                </c:pt>
                <c:pt idx="270">
                  <c:v>66</c:v>
                </c:pt>
                <c:pt idx="271">
                  <c:v>59.4</c:v>
                </c:pt>
                <c:pt idx="272">
                  <c:v>51.1</c:v>
                </c:pt>
                <c:pt idx="273">
                  <c:v>49.1</c:v>
                </c:pt>
                <c:pt idx="274">
                  <c:v>52</c:v>
                </c:pt>
                <c:pt idx="275">
                  <c:v>64.8</c:v>
                </c:pt>
                <c:pt idx="276">
                  <c:v>64.2</c:v>
                </c:pt>
                <c:pt idx="277">
                  <c:v>66</c:v>
                </c:pt>
                <c:pt idx="278">
                  <c:v>63</c:v>
                </c:pt>
                <c:pt idx="279">
                  <c:v>57.9</c:v>
                </c:pt>
                <c:pt idx="280">
                  <c:v>50.7</c:v>
                </c:pt>
                <c:pt idx="281">
                  <c:v>64.400000000000006</c:v>
                </c:pt>
                <c:pt idx="282">
                  <c:v>65.3</c:v>
                </c:pt>
                <c:pt idx="283">
                  <c:v>68.400000000000006</c:v>
                </c:pt>
                <c:pt idx="284">
                  <c:v>74.7</c:v>
                </c:pt>
                <c:pt idx="285">
                  <c:v>73.900000000000006</c:v>
                </c:pt>
                <c:pt idx="286">
                  <c:v>55.9</c:v>
                </c:pt>
                <c:pt idx="287">
                  <c:v>67.3</c:v>
                </c:pt>
                <c:pt idx="288">
                  <c:v>52</c:v>
                </c:pt>
                <c:pt idx="289">
                  <c:v>61.7</c:v>
                </c:pt>
                <c:pt idx="290">
                  <c:v>67.599999999999994</c:v>
                </c:pt>
                <c:pt idx="291">
                  <c:v>60.1</c:v>
                </c:pt>
                <c:pt idx="292">
                  <c:v>63.3</c:v>
                </c:pt>
                <c:pt idx="293">
                  <c:v>73</c:v>
                </c:pt>
                <c:pt idx="294">
                  <c:v>73</c:v>
                </c:pt>
                <c:pt idx="295">
                  <c:v>55.9</c:v>
                </c:pt>
                <c:pt idx="296">
                  <c:v>53.1</c:v>
                </c:pt>
                <c:pt idx="297">
                  <c:v>74.7</c:v>
                </c:pt>
                <c:pt idx="298">
                  <c:v>48.4</c:v>
                </c:pt>
                <c:pt idx="299">
                  <c:v>60.3</c:v>
                </c:pt>
                <c:pt idx="300">
                  <c:v>50.4</c:v>
                </c:pt>
                <c:pt idx="301">
                  <c:v>50</c:v>
                </c:pt>
                <c:pt idx="302">
                  <c:v>53.8</c:v>
                </c:pt>
                <c:pt idx="303">
                  <c:v>61</c:v>
                </c:pt>
                <c:pt idx="304">
                  <c:v>66.900000000000006</c:v>
                </c:pt>
                <c:pt idx="305">
                  <c:v>64</c:v>
                </c:pt>
                <c:pt idx="306">
                  <c:v>70</c:v>
                </c:pt>
                <c:pt idx="307">
                  <c:v>60.1</c:v>
                </c:pt>
                <c:pt idx="308">
                  <c:v>57.9</c:v>
                </c:pt>
                <c:pt idx="309">
                  <c:v>50</c:v>
                </c:pt>
                <c:pt idx="310">
                  <c:v>52</c:v>
                </c:pt>
                <c:pt idx="311">
                  <c:v>70</c:v>
                </c:pt>
                <c:pt idx="312">
                  <c:v>54</c:v>
                </c:pt>
                <c:pt idx="313">
                  <c:v>54</c:v>
                </c:pt>
                <c:pt idx="314">
                  <c:v>48.9</c:v>
                </c:pt>
                <c:pt idx="315">
                  <c:v>50</c:v>
                </c:pt>
                <c:pt idx="316">
                  <c:v>68.7</c:v>
                </c:pt>
                <c:pt idx="317">
                  <c:v>60.3</c:v>
                </c:pt>
                <c:pt idx="318">
                  <c:v>66.900000000000006</c:v>
                </c:pt>
                <c:pt idx="319">
                  <c:v>59</c:v>
                </c:pt>
                <c:pt idx="320">
                  <c:v>56.7</c:v>
                </c:pt>
                <c:pt idx="321">
                  <c:v>51.1</c:v>
                </c:pt>
                <c:pt idx="322">
                  <c:v>51.1</c:v>
                </c:pt>
                <c:pt idx="323">
                  <c:v>69.099999999999994</c:v>
                </c:pt>
                <c:pt idx="324">
                  <c:v>57.9</c:v>
                </c:pt>
                <c:pt idx="325">
                  <c:v>48.9</c:v>
                </c:pt>
                <c:pt idx="326">
                  <c:v>72</c:v>
                </c:pt>
                <c:pt idx="327">
                  <c:v>55.9</c:v>
                </c:pt>
                <c:pt idx="328">
                  <c:v>55.9</c:v>
                </c:pt>
                <c:pt idx="329">
                  <c:v>50</c:v>
                </c:pt>
                <c:pt idx="330">
                  <c:v>66</c:v>
                </c:pt>
                <c:pt idx="331">
                  <c:v>50.4</c:v>
                </c:pt>
                <c:pt idx="332">
                  <c:v>51.1</c:v>
                </c:pt>
                <c:pt idx="333">
                  <c:v>55</c:v>
                </c:pt>
                <c:pt idx="334">
                  <c:v>51.1</c:v>
                </c:pt>
                <c:pt idx="335">
                  <c:v>48.9</c:v>
                </c:pt>
                <c:pt idx="336">
                  <c:v>71.2</c:v>
                </c:pt>
                <c:pt idx="337">
                  <c:v>55</c:v>
                </c:pt>
                <c:pt idx="338">
                  <c:v>55</c:v>
                </c:pt>
                <c:pt idx="339">
                  <c:v>55</c:v>
                </c:pt>
                <c:pt idx="340">
                  <c:v>50</c:v>
                </c:pt>
                <c:pt idx="341">
                  <c:v>71.2</c:v>
                </c:pt>
                <c:pt idx="342">
                  <c:v>64</c:v>
                </c:pt>
                <c:pt idx="343">
                  <c:v>60.1</c:v>
                </c:pt>
                <c:pt idx="344">
                  <c:v>68</c:v>
                </c:pt>
                <c:pt idx="345">
                  <c:v>67.099999999999994</c:v>
                </c:pt>
                <c:pt idx="346">
                  <c:v>66</c:v>
                </c:pt>
                <c:pt idx="347">
                  <c:v>66</c:v>
                </c:pt>
                <c:pt idx="348">
                  <c:v>60.4</c:v>
                </c:pt>
                <c:pt idx="349">
                  <c:v>52.9</c:v>
                </c:pt>
                <c:pt idx="350">
                  <c:v>52.3</c:v>
                </c:pt>
                <c:pt idx="351">
                  <c:v>55.6</c:v>
                </c:pt>
                <c:pt idx="352">
                  <c:v>48.9</c:v>
                </c:pt>
                <c:pt idx="353">
                  <c:v>52.7</c:v>
                </c:pt>
                <c:pt idx="354">
                  <c:v>49.6</c:v>
                </c:pt>
                <c:pt idx="355">
                  <c:v>58.1</c:v>
                </c:pt>
                <c:pt idx="356">
                  <c:v>69.099999999999994</c:v>
                </c:pt>
                <c:pt idx="357">
                  <c:v>68</c:v>
                </c:pt>
                <c:pt idx="358">
                  <c:v>48.9</c:v>
                </c:pt>
                <c:pt idx="359">
                  <c:v>53.2</c:v>
                </c:pt>
                <c:pt idx="360">
                  <c:v>63</c:v>
                </c:pt>
                <c:pt idx="361">
                  <c:v>53.1</c:v>
                </c:pt>
                <c:pt idx="362">
                  <c:v>60.1</c:v>
                </c:pt>
                <c:pt idx="363">
                  <c:v>69.099999999999994</c:v>
                </c:pt>
                <c:pt idx="364">
                  <c:v>51.1</c:v>
                </c:pt>
                <c:pt idx="365">
                  <c:v>60.6</c:v>
                </c:pt>
                <c:pt idx="366">
                  <c:v>59</c:v>
                </c:pt>
                <c:pt idx="367">
                  <c:v>59</c:v>
                </c:pt>
                <c:pt idx="368">
                  <c:v>61</c:v>
                </c:pt>
                <c:pt idx="369">
                  <c:v>57.9</c:v>
                </c:pt>
                <c:pt idx="370">
                  <c:v>57</c:v>
                </c:pt>
                <c:pt idx="371">
                  <c:v>73</c:v>
                </c:pt>
                <c:pt idx="372">
                  <c:v>55.9</c:v>
                </c:pt>
                <c:pt idx="373">
                  <c:v>50</c:v>
                </c:pt>
                <c:pt idx="374">
                  <c:v>61</c:v>
                </c:pt>
                <c:pt idx="375">
                  <c:v>73.900000000000006</c:v>
                </c:pt>
                <c:pt idx="376">
                  <c:v>62.2</c:v>
                </c:pt>
                <c:pt idx="377">
                  <c:v>50</c:v>
                </c:pt>
                <c:pt idx="378">
                  <c:v>61</c:v>
                </c:pt>
                <c:pt idx="379">
                  <c:v>72</c:v>
                </c:pt>
                <c:pt idx="380">
                  <c:v>64</c:v>
                </c:pt>
                <c:pt idx="381">
                  <c:v>54</c:v>
                </c:pt>
                <c:pt idx="382">
                  <c:v>54</c:v>
                </c:pt>
                <c:pt idx="383">
                  <c:v>52</c:v>
                </c:pt>
                <c:pt idx="384">
                  <c:v>62.1</c:v>
                </c:pt>
                <c:pt idx="385">
                  <c:v>68.7</c:v>
                </c:pt>
                <c:pt idx="386">
                  <c:v>62.1</c:v>
                </c:pt>
                <c:pt idx="387">
                  <c:v>52</c:v>
                </c:pt>
                <c:pt idx="388">
                  <c:v>52</c:v>
                </c:pt>
                <c:pt idx="389">
                  <c:v>52</c:v>
                </c:pt>
                <c:pt idx="390">
                  <c:v>58.1</c:v>
                </c:pt>
                <c:pt idx="391">
                  <c:v>52</c:v>
                </c:pt>
                <c:pt idx="392">
                  <c:v>54</c:v>
                </c:pt>
                <c:pt idx="393">
                  <c:v>52</c:v>
                </c:pt>
                <c:pt idx="394">
                  <c:v>71.099999999999994</c:v>
                </c:pt>
                <c:pt idx="395">
                  <c:v>51.1</c:v>
                </c:pt>
                <c:pt idx="396">
                  <c:v>50</c:v>
                </c:pt>
                <c:pt idx="397">
                  <c:v>51.1</c:v>
                </c:pt>
                <c:pt idx="398">
                  <c:v>51.1</c:v>
                </c:pt>
                <c:pt idx="399">
                  <c:v>51.1</c:v>
                </c:pt>
                <c:pt idx="400">
                  <c:v>52.2</c:v>
                </c:pt>
                <c:pt idx="401">
                  <c:v>50.7</c:v>
                </c:pt>
                <c:pt idx="402">
                  <c:v>68</c:v>
                </c:pt>
                <c:pt idx="403">
                  <c:v>62.1</c:v>
                </c:pt>
                <c:pt idx="404">
                  <c:v>67.599999999999994</c:v>
                </c:pt>
                <c:pt idx="405">
                  <c:v>57</c:v>
                </c:pt>
                <c:pt idx="406">
                  <c:v>66.900000000000006</c:v>
                </c:pt>
                <c:pt idx="407">
                  <c:v>54</c:v>
                </c:pt>
                <c:pt idx="408">
                  <c:v>62.1</c:v>
                </c:pt>
                <c:pt idx="409">
                  <c:v>59</c:v>
                </c:pt>
                <c:pt idx="410">
                  <c:v>64.8</c:v>
                </c:pt>
                <c:pt idx="411">
                  <c:v>58.6</c:v>
                </c:pt>
                <c:pt idx="412">
                  <c:v>55</c:v>
                </c:pt>
                <c:pt idx="413">
                  <c:v>63.3</c:v>
                </c:pt>
                <c:pt idx="414">
                  <c:v>72</c:v>
                </c:pt>
                <c:pt idx="415">
                  <c:v>49.3</c:v>
                </c:pt>
                <c:pt idx="416">
                  <c:v>53.1</c:v>
                </c:pt>
                <c:pt idx="417">
                  <c:v>55.4</c:v>
                </c:pt>
                <c:pt idx="418">
                  <c:v>52</c:v>
                </c:pt>
                <c:pt idx="419">
                  <c:v>51.1</c:v>
                </c:pt>
                <c:pt idx="420">
                  <c:v>60.1</c:v>
                </c:pt>
                <c:pt idx="421">
                  <c:v>57.9</c:v>
                </c:pt>
                <c:pt idx="422">
                  <c:v>51.1</c:v>
                </c:pt>
                <c:pt idx="423">
                  <c:v>54</c:v>
                </c:pt>
                <c:pt idx="424">
                  <c:v>58.6</c:v>
                </c:pt>
                <c:pt idx="425">
                  <c:v>51.1</c:v>
                </c:pt>
                <c:pt idx="426">
                  <c:v>71.099999999999994</c:v>
                </c:pt>
                <c:pt idx="427">
                  <c:v>69.099999999999994</c:v>
                </c:pt>
                <c:pt idx="428">
                  <c:v>62.4</c:v>
                </c:pt>
                <c:pt idx="429">
                  <c:v>52</c:v>
                </c:pt>
                <c:pt idx="430">
                  <c:v>61</c:v>
                </c:pt>
                <c:pt idx="431">
                  <c:v>54</c:v>
                </c:pt>
                <c:pt idx="432">
                  <c:v>52</c:v>
                </c:pt>
                <c:pt idx="433">
                  <c:v>55</c:v>
                </c:pt>
                <c:pt idx="434">
                  <c:v>55</c:v>
                </c:pt>
                <c:pt idx="435">
                  <c:v>64</c:v>
                </c:pt>
                <c:pt idx="436">
                  <c:v>64</c:v>
                </c:pt>
                <c:pt idx="437">
                  <c:v>55</c:v>
                </c:pt>
                <c:pt idx="438">
                  <c:v>54</c:v>
                </c:pt>
                <c:pt idx="439">
                  <c:v>66</c:v>
                </c:pt>
                <c:pt idx="440">
                  <c:v>57</c:v>
                </c:pt>
                <c:pt idx="441">
                  <c:v>57</c:v>
                </c:pt>
                <c:pt idx="442">
                  <c:v>55.9</c:v>
                </c:pt>
                <c:pt idx="443">
                  <c:v>48.4</c:v>
                </c:pt>
                <c:pt idx="444">
                  <c:v>69.099999999999994</c:v>
                </c:pt>
                <c:pt idx="445">
                  <c:v>59</c:v>
                </c:pt>
                <c:pt idx="446">
                  <c:v>50</c:v>
                </c:pt>
                <c:pt idx="447">
                  <c:v>57.9</c:v>
                </c:pt>
                <c:pt idx="448">
                  <c:v>66</c:v>
                </c:pt>
                <c:pt idx="449">
                  <c:v>57</c:v>
                </c:pt>
                <c:pt idx="450">
                  <c:v>53.1</c:v>
                </c:pt>
                <c:pt idx="451">
                  <c:v>54</c:v>
                </c:pt>
                <c:pt idx="452">
                  <c:v>57.9</c:v>
                </c:pt>
                <c:pt idx="453">
                  <c:v>57.9</c:v>
                </c:pt>
                <c:pt idx="454">
                  <c:v>66.400000000000006</c:v>
                </c:pt>
                <c:pt idx="455">
                  <c:v>55.9</c:v>
                </c:pt>
                <c:pt idx="456">
                  <c:v>50</c:v>
                </c:pt>
                <c:pt idx="457">
                  <c:v>54.7</c:v>
                </c:pt>
                <c:pt idx="458">
                  <c:v>63</c:v>
                </c:pt>
                <c:pt idx="459">
                  <c:v>62.1</c:v>
                </c:pt>
                <c:pt idx="460">
                  <c:v>63</c:v>
                </c:pt>
                <c:pt idx="461">
                  <c:v>52.7</c:v>
                </c:pt>
                <c:pt idx="462">
                  <c:v>53.2</c:v>
                </c:pt>
                <c:pt idx="463">
                  <c:v>48.9</c:v>
                </c:pt>
                <c:pt idx="464">
                  <c:v>53.1</c:v>
                </c:pt>
                <c:pt idx="465">
                  <c:v>53.1</c:v>
                </c:pt>
                <c:pt idx="466">
                  <c:v>70</c:v>
                </c:pt>
                <c:pt idx="467">
                  <c:v>70</c:v>
                </c:pt>
                <c:pt idx="468">
                  <c:v>59.7</c:v>
                </c:pt>
                <c:pt idx="469">
                  <c:v>48.7</c:v>
                </c:pt>
                <c:pt idx="470">
                  <c:v>62.1</c:v>
                </c:pt>
                <c:pt idx="471">
                  <c:v>62.1</c:v>
                </c:pt>
                <c:pt idx="472">
                  <c:v>69.099999999999994</c:v>
                </c:pt>
                <c:pt idx="473">
                  <c:v>60.1</c:v>
                </c:pt>
                <c:pt idx="474">
                  <c:v>64.900000000000006</c:v>
                </c:pt>
                <c:pt idx="475">
                  <c:v>62.1</c:v>
                </c:pt>
                <c:pt idx="476">
                  <c:v>70</c:v>
                </c:pt>
                <c:pt idx="477">
                  <c:v>63</c:v>
                </c:pt>
                <c:pt idx="478">
                  <c:v>49.3</c:v>
                </c:pt>
                <c:pt idx="479">
                  <c:v>57.9</c:v>
                </c:pt>
                <c:pt idx="480">
                  <c:v>52</c:v>
                </c:pt>
                <c:pt idx="481">
                  <c:v>50</c:v>
                </c:pt>
                <c:pt idx="482">
                  <c:v>50</c:v>
                </c:pt>
                <c:pt idx="483">
                  <c:v>50</c:v>
                </c:pt>
                <c:pt idx="484">
                  <c:v>50</c:v>
                </c:pt>
                <c:pt idx="485">
                  <c:v>51.1</c:v>
                </c:pt>
                <c:pt idx="486">
                  <c:v>50</c:v>
                </c:pt>
                <c:pt idx="487">
                  <c:v>63</c:v>
                </c:pt>
                <c:pt idx="488">
                  <c:v>50.7</c:v>
                </c:pt>
                <c:pt idx="489">
                  <c:v>66.7</c:v>
                </c:pt>
                <c:pt idx="490">
                  <c:v>49.3</c:v>
                </c:pt>
                <c:pt idx="491">
                  <c:v>54.3</c:v>
                </c:pt>
                <c:pt idx="492">
                  <c:v>53.1</c:v>
                </c:pt>
                <c:pt idx="493">
                  <c:v>57</c:v>
                </c:pt>
                <c:pt idx="494">
                  <c:v>54</c:v>
                </c:pt>
                <c:pt idx="495">
                  <c:v>57</c:v>
                </c:pt>
                <c:pt idx="496">
                  <c:v>50</c:v>
                </c:pt>
                <c:pt idx="497">
                  <c:v>52</c:v>
                </c:pt>
                <c:pt idx="498">
                  <c:v>52</c:v>
                </c:pt>
                <c:pt idx="499">
                  <c:v>64.900000000000006</c:v>
                </c:pt>
                <c:pt idx="500">
                  <c:v>57.9</c:v>
                </c:pt>
                <c:pt idx="501">
                  <c:v>50.7</c:v>
                </c:pt>
                <c:pt idx="502">
                  <c:v>55.9</c:v>
                </c:pt>
                <c:pt idx="503">
                  <c:v>55.9</c:v>
                </c:pt>
                <c:pt idx="504">
                  <c:v>54</c:v>
                </c:pt>
                <c:pt idx="505">
                  <c:v>54</c:v>
                </c:pt>
                <c:pt idx="506">
                  <c:v>60.8</c:v>
                </c:pt>
                <c:pt idx="507">
                  <c:v>55</c:v>
                </c:pt>
                <c:pt idx="508">
                  <c:v>54</c:v>
                </c:pt>
                <c:pt idx="509">
                  <c:v>54</c:v>
                </c:pt>
                <c:pt idx="510">
                  <c:v>59</c:v>
                </c:pt>
                <c:pt idx="511">
                  <c:v>57.9</c:v>
                </c:pt>
                <c:pt idx="512">
                  <c:v>48.9</c:v>
                </c:pt>
                <c:pt idx="513">
                  <c:v>61.3</c:v>
                </c:pt>
                <c:pt idx="514">
                  <c:v>48.9</c:v>
                </c:pt>
                <c:pt idx="515">
                  <c:v>57.9</c:v>
                </c:pt>
                <c:pt idx="516">
                  <c:v>48.9</c:v>
                </c:pt>
                <c:pt idx="517">
                  <c:v>55</c:v>
                </c:pt>
                <c:pt idx="518">
                  <c:v>48.9</c:v>
                </c:pt>
                <c:pt idx="519">
                  <c:v>73</c:v>
                </c:pt>
                <c:pt idx="520">
                  <c:v>56.7</c:v>
                </c:pt>
                <c:pt idx="521">
                  <c:v>52.7</c:v>
                </c:pt>
                <c:pt idx="522">
                  <c:v>55</c:v>
                </c:pt>
                <c:pt idx="523">
                  <c:v>61</c:v>
                </c:pt>
                <c:pt idx="524">
                  <c:v>55.2</c:v>
                </c:pt>
                <c:pt idx="525">
                  <c:v>68</c:v>
                </c:pt>
                <c:pt idx="526">
                  <c:v>68</c:v>
                </c:pt>
                <c:pt idx="527">
                  <c:v>55.9</c:v>
                </c:pt>
                <c:pt idx="528">
                  <c:v>48.9</c:v>
                </c:pt>
                <c:pt idx="529">
                  <c:v>48.9</c:v>
                </c:pt>
                <c:pt idx="530">
                  <c:v>55.9</c:v>
                </c:pt>
                <c:pt idx="531">
                  <c:v>62.2</c:v>
                </c:pt>
                <c:pt idx="532">
                  <c:v>62.1</c:v>
                </c:pt>
                <c:pt idx="533">
                  <c:v>50.5</c:v>
                </c:pt>
                <c:pt idx="534">
                  <c:v>51.1</c:v>
                </c:pt>
                <c:pt idx="535">
                  <c:v>50.4</c:v>
                </c:pt>
                <c:pt idx="536">
                  <c:v>51.1</c:v>
                </c:pt>
                <c:pt idx="537">
                  <c:v>51.1</c:v>
                </c:pt>
                <c:pt idx="538">
                  <c:v>51.1</c:v>
                </c:pt>
                <c:pt idx="539">
                  <c:v>59</c:v>
                </c:pt>
                <c:pt idx="540">
                  <c:v>59</c:v>
                </c:pt>
                <c:pt idx="541">
                  <c:v>50</c:v>
                </c:pt>
                <c:pt idx="542">
                  <c:v>65.7</c:v>
                </c:pt>
                <c:pt idx="543">
                  <c:v>53.1</c:v>
                </c:pt>
                <c:pt idx="544">
                  <c:v>51.1</c:v>
                </c:pt>
                <c:pt idx="545">
                  <c:v>57</c:v>
                </c:pt>
                <c:pt idx="546">
                  <c:v>60.1</c:v>
                </c:pt>
                <c:pt idx="547">
                  <c:v>53.1</c:v>
                </c:pt>
                <c:pt idx="548">
                  <c:v>48.9</c:v>
                </c:pt>
                <c:pt idx="549">
                  <c:v>54</c:v>
                </c:pt>
                <c:pt idx="550">
                  <c:v>54</c:v>
                </c:pt>
                <c:pt idx="551">
                  <c:v>55</c:v>
                </c:pt>
                <c:pt idx="552">
                  <c:v>63</c:v>
                </c:pt>
                <c:pt idx="553">
                  <c:v>55.9</c:v>
                </c:pt>
                <c:pt idx="554">
                  <c:v>48.9</c:v>
                </c:pt>
                <c:pt idx="555">
                  <c:v>62.1</c:v>
                </c:pt>
                <c:pt idx="556">
                  <c:v>65.3</c:v>
                </c:pt>
                <c:pt idx="557">
                  <c:v>59</c:v>
                </c:pt>
                <c:pt idx="558">
                  <c:v>54</c:v>
                </c:pt>
                <c:pt idx="559">
                  <c:v>60.1</c:v>
                </c:pt>
                <c:pt idx="560">
                  <c:v>57</c:v>
                </c:pt>
                <c:pt idx="561">
                  <c:v>55.9</c:v>
                </c:pt>
                <c:pt idx="562">
                  <c:v>63</c:v>
                </c:pt>
                <c:pt idx="563">
                  <c:v>48.9</c:v>
                </c:pt>
                <c:pt idx="564">
                  <c:v>50</c:v>
                </c:pt>
                <c:pt idx="565">
                  <c:v>50</c:v>
                </c:pt>
                <c:pt idx="566">
                  <c:v>57.6</c:v>
                </c:pt>
                <c:pt idx="567">
                  <c:v>55</c:v>
                </c:pt>
                <c:pt idx="568">
                  <c:v>48.9</c:v>
                </c:pt>
                <c:pt idx="569">
                  <c:v>50</c:v>
                </c:pt>
                <c:pt idx="570">
                  <c:v>63.7</c:v>
                </c:pt>
                <c:pt idx="571">
                  <c:v>54.3</c:v>
                </c:pt>
                <c:pt idx="572">
                  <c:v>51.1</c:v>
                </c:pt>
                <c:pt idx="573">
                  <c:v>57</c:v>
                </c:pt>
                <c:pt idx="574">
                  <c:v>57.4</c:v>
                </c:pt>
                <c:pt idx="575">
                  <c:v>53.1</c:v>
                </c:pt>
                <c:pt idx="576">
                  <c:v>50</c:v>
                </c:pt>
                <c:pt idx="577">
                  <c:v>71.099999999999994</c:v>
                </c:pt>
                <c:pt idx="578">
                  <c:v>52</c:v>
                </c:pt>
                <c:pt idx="579">
                  <c:v>57.2</c:v>
                </c:pt>
                <c:pt idx="580">
                  <c:v>56.7</c:v>
                </c:pt>
                <c:pt idx="581">
                  <c:v>73</c:v>
                </c:pt>
                <c:pt idx="582">
                  <c:v>63</c:v>
                </c:pt>
                <c:pt idx="583">
                  <c:v>52</c:v>
                </c:pt>
                <c:pt idx="584">
                  <c:v>50</c:v>
                </c:pt>
                <c:pt idx="585">
                  <c:v>62.1</c:v>
                </c:pt>
                <c:pt idx="586">
                  <c:v>57.9</c:v>
                </c:pt>
                <c:pt idx="587">
                  <c:v>52</c:v>
                </c:pt>
                <c:pt idx="588">
                  <c:v>55</c:v>
                </c:pt>
                <c:pt idx="589">
                  <c:v>63</c:v>
                </c:pt>
                <c:pt idx="590">
                  <c:v>51.3</c:v>
                </c:pt>
                <c:pt idx="591">
                  <c:v>53.2</c:v>
                </c:pt>
                <c:pt idx="592">
                  <c:v>52.3</c:v>
                </c:pt>
                <c:pt idx="593">
                  <c:v>57.9</c:v>
                </c:pt>
                <c:pt idx="594">
                  <c:v>52.3</c:v>
                </c:pt>
                <c:pt idx="595">
                  <c:v>74.7</c:v>
                </c:pt>
                <c:pt idx="596">
                  <c:v>67.3</c:v>
                </c:pt>
                <c:pt idx="597">
                  <c:v>57.9</c:v>
                </c:pt>
                <c:pt idx="598">
                  <c:v>58.1</c:v>
                </c:pt>
                <c:pt idx="599">
                  <c:v>50</c:v>
                </c:pt>
                <c:pt idx="600">
                  <c:v>58.6</c:v>
                </c:pt>
                <c:pt idx="601">
                  <c:v>51.1</c:v>
                </c:pt>
                <c:pt idx="602">
                  <c:v>55.8</c:v>
                </c:pt>
                <c:pt idx="603">
                  <c:v>50</c:v>
                </c:pt>
                <c:pt idx="604">
                  <c:v>55</c:v>
                </c:pt>
                <c:pt idx="605">
                  <c:v>66.900000000000006</c:v>
                </c:pt>
                <c:pt idx="606">
                  <c:v>57.9</c:v>
                </c:pt>
                <c:pt idx="607">
                  <c:v>59</c:v>
                </c:pt>
                <c:pt idx="608">
                  <c:v>57.6</c:v>
                </c:pt>
                <c:pt idx="609">
                  <c:v>70</c:v>
                </c:pt>
                <c:pt idx="610">
                  <c:v>72.3</c:v>
                </c:pt>
                <c:pt idx="611">
                  <c:v>52.3</c:v>
                </c:pt>
                <c:pt idx="612">
                  <c:v>53.1</c:v>
                </c:pt>
                <c:pt idx="613">
                  <c:v>51.1</c:v>
                </c:pt>
                <c:pt idx="614">
                  <c:v>61</c:v>
                </c:pt>
                <c:pt idx="615">
                  <c:v>50</c:v>
                </c:pt>
                <c:pt idx="616">
                  <c:v>52.3</c:v>
                </c:pt>
                <c:pt idx="617">
                  <c:v>61</c:v>
                </c:pt>
                <c:pt idx="618">
                  <c:v>54</c:v>
                </c:pt>
                <c:pt idx="619">
                  <c:v>50</c:v>
                </c:pt>
                <c:pt idx="620">
                  <c:v>49.1</c:v>
                </c:pt>
                <c:pt idx="621">
                  <c:v>67.599999999999994</c:v>
                </c:pt>
                <c:pt idx="622">
                  <c:v>61</c:v>
                </c:pt>
                <c:pt idx="623">
                  <c:v>57.4</c:v>
                </c:pt>
                <c:pt idx="624">
                  <c:v>53.1</c:v>
                </c:pt>
                <c:pt idx="625">
                  <c:v>50.9</c:v>
                </c:pt>
                <c:pt idx="626">
                  <c:v>63</c:v>
                </c:pt>
                <c:pt idx="627">
                  <c:v>68</c:v>
                </c:pt>
                <c:pt idx="628">
                  <c:v>60.1</c:v>
                </c:pt>
                <c:pt idx="629">
                  <c:v>56.7</c:v>
                </c:pt>
                <c:pt idx="630">
                  <c:v>50</c:v>
                </c:pt>
                <c:pt idx="631">
                  <c:v>60.1</c:v>
                </c:pt>
                <c:pt idx="632">
                  <c:v>52</c:v>
                </c:pt>
                <c:pt idx="633">
                  <c:v>51.1</c:v>
                </c:pt>
                <c:pt idx="634">
                  <c:v>60.1</c:v>
                </c:pt>
                <c:pt idx="635">
                  <c:v>51.1</c:v>
                </c:pt>
                <c:pt idx="636">
                  <c:v>54</c:v>
                </c:pt>
                <c:pt idx="637">
                  <c:v>57</c:v>
                </c:pt>
                <c:pt idx="638">
                  <c:v>62.1</c:v>
                </c:pt>
                <c:pt idx="639">
                  <c:v>59</c:v>
                </c:pt>
                <c:pt idx="640">
                  <c:v>64.900000000000006</c:v>
                </c:pt>
                <c:pt idx="641">
                  <c:v>64</c:v>
                </c:pt>
                <c:pt idx="642">
                  <c:v>54</c:v>
                </c:pt>
                <c:pt idx="643">
                  <c:v>55</c:v>
                </c:pt>
                <c:pt idx="644">
                  <c:v>68</c:v>
                </c:pt>
                <c:pt idx="645">
                  <c:v>53.1</c:v>
                </c:pt>
                <c:pt idx="646">
                  <c:v>68.900000000000006</c:v>
                </c:pt>
                <c:pt idx="647">
                  <c:v>50</c:v>
                </c:pt>
                <c:pt idx="648">
                  <c:v>68</c:v>
                </c:pt>
                <c:pt idx="649">
                  <c:v>61</c:v>
                </c:pt>
                <c:pt idx="650">
                  <c:v>59.4</c:v>
                </c:pt>
                <c:pt idx="651">
                  <c:v>53.1</c:v>
                </c:pt>
                <c:pt idx="652">
                  <c:v>73</c:v>
                </c:pt>
                <c:pt idx="653">
                  <c:v>55.9</c:v>
                </c:pt>
                <c:pt idx="654">
                  <c:v>57</c:v>
                </c:pt>
                <c:pt idx="655">
                  <c:v>50.5</c:v>
                </c:pt>
                <c:pt idx="656">
                  <c:v>48.9</c:v>
                </c:pt>
                <c:pt idx="657">
                  <c:v>63</c:v>
                </c:pt>
                <c:pt idx="658">
                  <c:v>53.1</c:v>
                </c:pt>
                <c:pt idx="659">
                  <c:v>50.4</c:v>
                </c:pt>
                <c:pt idx="660">
                  <c:v>61</c:v>
                </c:pt>
                <c:pt idx="661">
                  <c:v>58.1</c:v>
                </c:pt>
                <c:pt idx="662">
                  <c:v>50.4</c:v>
                </c:pt>
                <c:pt idx="663">
                  <c:v>52</c:v>
                </c:pt>
                <c:pt idx="664">
                  <c:v>57.9</c:v>
                </c:pt>
                <c:pt idx="665">
                  <c:v>55</c:v>
                </c:pt>
                <c:pt idx="666">
                  <c:v>54.7</c:v>
                </c:pt>
                <c:pt idx="667">
                  <c:v>57.9</c:v>
                </c:pt>
                <c:pt idx="668">
                  <c:v>68</c:v>
                </c:pt>
                <c:pt idx="669">
                  <c:v>50</c:v>
                </c:pt>
                <c:pt idx="670">
                  <c:v>60.1</c:v>
                </c:pt>
                <c:pt idx="671">
                  <c:v>70</c:v>
                </c:pt>
                <c:pt idx="672">
                  <c:v>62.1</c:v>
                </c:pt>
                <c:pt idx="673">
                  <c:v>55.9</c:v>
                </c:pt>
                <c:pt idx="674">
                  <c:v>52</c:v>
                </c:pt>
                <c:pt idx="675">
                  <c:v>65.3</c:v>
                </c:pt>
                <c:pt idx="676">
                  <c:v>60.1</c:v>
                </c:pt>
                <c:pt idx="677">
                  <c:v>54</c:v>
                </c:pt>
                <c:pt idx="678">
                  <c:v>57.9</c:v>
                </c:pt>
                <c:pt idx="679">
                  <c:v>55.9</c:v>
                </c:pt>
                <c:pt idx="680">
                  <c:v>50</c:v>
                </c:pt>
                <c:pt idx="681">
                  <c:v>51.1</c:v>
                </c:pt>
                <c:pt idx="682">
                  <c:v>70</c:v>
                </c:pt>
                <c:pt idx="683">
                  <c:v>52</c:v>
                </c:pt>
                <c:pt idx="684">
                  <c:v>61.7</c:v>
                </c:pt>
                <c:pt idx="685">
                  <c:v>54</c:v>
                </c:pt>
                <c:pt idx="686">
                  <c:v>57.9</c:v>
                </c:pt>
                <c:pt idx="687">
                  <c:v>61.7</c:v>
                </c:pt>
                <c:pt idx="688">
                  <c:v>50.9</c:v>
                </c:pt>
                <c:pt idx="689">
                  <c:v>71.099999999999994</c:v>
                </c:pt>
                <c:pt idx="690">
                  <c:v>66.400000000000006</c:v>
                </c:pt>
                <c:pt idx="691">
                  <c:v>57</c:v>
                </c:pt>
                <c:pt idx="692">
                  <c:v>69.099999999999994</c:v>
                </c:pt>
                <c:pt idx="693">
                  <c:v>66</c:v>
                </c:pt>
                <c:pt idx="694">
                  <c:v>57</c:v>
                </c:pt>
                <c:pt idx="695">
                  <c:v>48.9</c:v>
                </c:pt>
                <c:pt idx="696">
                  <c:v>57.9</c:v>
                </c:pt>
                <c:pt idx="697">
                  <c:v>57</c:v>
                </c:pt>
                <c:pt idx="698">
                  <c:v>63</c:v>
                </c:pt>
                <c:pt idx="699">
                  <c:v>55.9</c:v>
                </c:pt>
                <c:pt idx="700">
                  <c:v>55.9</c:v>
                </c:pt>
                <c:pt idx="701">
                  <c:v>49.6</c:v>
                </c:pt>
                <c:pt idx="702">
                  <c:v>48.9</c:v>
                </c:pt>
                <c:pt idx="703">
                  <c:v>63</c:v>
                </c:pt>
                <c:pt idx="704">
                  <c:v>51.3</c:v>
                </c:pt>
                <c:pt idx="705">
                  <c:v>57</c:v>
                </c:pt>
                <c:pt idx="706">
                  <c:v>61.3</c:v>
                </c:pt>
                <c:pt idx="707">
                  <c:v>54</c:v>
                </c:pt>
                <c:pt idx="708">
                  <c:v>66</c:v>
                </c:pt>
                <c:pt idx="709">
                  <c:v>65.7</c:v>
                </c:pt>
                <c:pt idx="710">
                  <c:v>63</c:v>
                </c:pt>
                <c:pt idx="711">
                  <c:v>63.3</c:v>
                </c:pt>
                <c:pt idx="712">
                  <c:v>62.8</c:v>
                </c:pt>
                <c:pt idx="713">
                  <c:v>57.4</c:v>
                </c:pt>
                <c:pt idx="714">
                  <c:v>52.3</c:v>
                </c:pt>
                <c:pt idx="715">
                  <c:v>63</c:v>
                </c:pt>
                <c:pt idx="716">
                  <c:v>59</c:v>
                </c:pt>
                <c:pt idx="717">
                  <c:v>50</c:v>
                </c:pt>
                <c:pt idx="718">
                  <c:v>63</c:v>
                </c:pt>
                <c:pt idx="719">
                  <c:v>60.3</c:v>
                </c:pt>
                <c:pt idx="720">
                  <c:v>50</c:v>
                </c:pt>
                <c:pt idx="721">
                  <c:v>50</c:v>
                </c:pt>
                <c:pt idx="722">
                  <c:v>56.3</c:v>
                </c:pt>
                <c:pt idx="723">
                  <c:v>62.1</c:v>
                </c:pt>
                <c:pt idx="724">
                  <c:v>50</c:v>
                </c:pt>
                <c:pt idx="725">
                  <c:v>50.7</c:v>
                </c:pt>
                <c:pt idx="726">
                  <c:v>50</c:v>
                </c:pt>
                <c:pt idx="727">
                  <c:v>50</c:v>
                </c:pt>
                <c:pt idx="728">
                  <c:v>66.900000000000006</c:v>
                </c:pt>
                <c:pt idx="729">
                  <c:v>50.7</c:v>
                </c:pt>
                <c:pt idx="730">
                  <c:v>48.9</c:v>
                </c:pt>
                <c:pt idx="731">
                  <c:v>54.7</c:v>
                </c:pt>
                <c:pt idx="732">
                  <c:v>74.3</c:v>
                </c:pt>
                <c:pt idx="733">
                  <c:v>64.2</c:v>
                </c:pt>
                <c:pt idx="734">
                  <c:v>66</c:v>
                </c:pt>
                <c:pt idx="735">
                  <c:v>48.9</c:v>
                </c:pt>
                <c:pt idx="736">
                  <c:v>60.1</c:v>
                </c:pt>
                <c:pt idx="737">
                  <c:v>52</c:v>
                </c:pt>
                <c:pt idx="738">
                  <c:v>50</c:v>
                </c:pt>
                <c:pt idx="739">
                  <c:v>59.7</c:v>
                </c:pt>
                <c:pt idx="740">
                  <c:v>57.9</c:v>
                </c:pt>
                <c:pt idx="741">
                  <c:v>54.9</c:v>
                </c:pt>
                <c:pt idx="742">
                  <c:v>48.9</c:v>
                </c:pt>
                <c:pt idx="743">
                  <c:v>58.6</c:v>
                </c:pt>
                <c:pt idx="744">
                  <c:v>50</c:v>
                </c:pt>
                <c:pt idx="745">
                  <c:v>54.9</c:v>
                </c:pt>
                <c:pt idx="746">
                  <c:v>69.099999999999994</c:v>
                </c:pt>
                <c:pt idx="747">
                  <c:v>63.3</c:v>
                </c:pt>
                <c:pt idx="748">
                  <c:v>62.6</c:v>
                </c:pt>
                <c:pt idx="749">
                  <c:v>51.1</c:v>
                </c:pt>
                <c:pt idx="750">
                  <c:v>51.3</c:v>
                </c:pt>
                <c:pt idx="751">
                  <c:v>50</c:v>
                </c:pt>
                <c:pt idx="752">
                  <c:v>59</c:v>
                </c:pt>
                <c:pt idx="753">
                  <c:v>68.5</c:v>
                </c:pt>
                <c:pt idx="754">
                  <c:v>71.099999999999994</c:v>
                </c:pt>
                <c:pt idx="755">
                  <c:v>69.599999999999994</c:v>
                </c:pt>
                <c:pt idx="756">
                  <c:v>64.900000000000006</c:v>
                </c:pt>
                <c:pt idx="757">
                  <c:v>64.900000000000006</c:v>
                </c:pt>
                <c:pt idx="758">
                  <c:v>59</c:v>
                </c:pt>
                <c:pt idx="759">
                  <c:v>57</c:v>
                </c:pt>
                <c:pt idx="760">
                  <c:v>55.8</c:v>
                </c:pt>
                <c:pt idx="761">
                  <c:v>48.9</c:v>
                </c:pt>
                <c:pt idx="762">
                  <c:v>48.9</c:v>
                </c:pt>
                <c:pt idx="763">
                  <c:v>52</c:v>
                </c:pt>
                <c:pt idx="764">
                  <c:v>50.5</c:v>
                </c:pt>
                <c:pt idx="765">
                  <c:v>72</c:v>
                </c:pt>
                <c:pt idx="766">
                  <c:v>60.8</c:v>
                </c:pt>
                <c:pt idx="767">
                  <c:v>53.1</c:v>
                </c:pt>
                <c:pt idx="768">
                  <c:v>48.9</c:v>
                </c:pt>
                <c:pt idx="769">
                  <c:v>52</c:v>
                </c:pt>
                <c:pt idx="770">
                  <c:v>48.4</c:v>
                </c:pt>
                <c:pt idx="771">
                  <c:v>52</c:v>
                </c:pt>
                <c:pt idx="772">
                  <c:v>50</c:v>
                </c:pt>
                <c:pt idx="773">
                  <c:v>50</c:v>
                </c:pt>
                <c:pt idx="774">
                  <c:v>72.3</c:v>
                </c:pt>
                <c:pt idx="775">
                  <c:v>51.1</c:v>
                </c:pt>
                <c:pt idx="776">
                  <c:v>55.4</c:v>
                </c:pt>
                <c:pt idx="777">
                  <c:v>62.1</c:v>
                </c:pt>
                <c:pt idx="778">
                  <c:v>54</c:v>
                </c:pt>
                <c:pt idx="779">
                  <c:v>57.9</c:v>
                </c:pt>
                <c:pt idx="780">
                  <c:v>59.9</c:v>
                </c:pt>
                <c:pt idx="781">
                  <c:v>54</c:v>
                </c:pt>
                <c:pt idx="782">
                  <c:v>70</c:v>
                </c:pt>
                <c:pt idx="783">
                  <c:v>63.7</c:v>
                </c:pt>
                <c:pt idx="784">
                  <c:v>54.9</c:v>
                </c:pt>
                <c:pt idx="785">
                  <c:v>53.1</c:v>
                </c:pt>
                <c:pt idx="786">
                  <c:v>50</c:v>
                </c:pt>
                <c:pt idx="787">
                  <c:v>48.9</c:v>
                </c:pt>
                <c:pt idx="788">
                  <c:v>48.9</c:v>
                </c:pt>
                <c:pt idx="789">
                  <c:v>61.3</c:v>
                </c:pt>
                <c:pt idx="790">
                  <c:v>50</c:v>
                </c:pt>
                <c:pt idx="791">
                  <c:v>51.6</c:v>
                </c:pt>
                <c:pt idx="792">
                  <c:v>63</c:v>
                </c:pt>
                <c:pt idx="793">
                  <c:v>52</c:v>
                </c:pt>
                <c:pt idx="794">
                  <c:v>48.9</c:v>
                </c:pt>
                <c:pt idx="795">
                  <c:v>52</c:v>
                </c:pt>
                <c:pt idx="796">
                  <c:v>57</c:v>
                </c:pt>
                <c:pt idx="797">
                  <c:v>61</c:v>
                </c:pt>
                <c:pt idx="798">
                  <c:v>72</c:v>
                </c:pt>
                <c:pt idx="799">
                  <c:v>66</c:v>
                </c:pt>
                <c:pt idx="800">
                  <c:v>59</c:v>
                </c:pt>
                <c:pt idx="801">
                  <c:v>48.9</c:v>
                </c:pt>
                <c:pt idx="802">
                  <c:v>55</c:v>
                </c:pt>
                <c:pt idx="803">
                  <c:v>55</c:v>
                </c:pt>
                <c:pt idx="804">
                  <c:v>48.9</c:v>
                </c:pt>
                <c:pt idx="805">
                  <c:v>73</c:v>
                </c:pt>
                <c:pt idx="806">
                  <c:v>48.9</c:v>
                </c:pt>
                <c:pt idx="807">
                  <c:v>51.1</c:v>
                </c:pt>
                <c:pt idx="808">
                  <c:v>51.1</c:v>
                </c:pt>
                <c:pt idx="809">
                  <c:v>48.9</c:v>
                </c:pt>
                <c:pt idx="810">
                  <c:v>63</c:v>
                </c:pt>
                <c:pt idx="811">
                  <c:v>62.1</c:v>
                </c:pt>
                <c:pt idx="812">
                  <c:v>55</c:v>
                </c:pt>
                <c:pt idx="813">
                  <c:v>55</c:v>
                </c:pt>
                <c:pt idx="814">
                  <c:v>48.9</c:v>
                </c:pt>
                <c:pt idx="815">
                  <c:v>64</c:v>
                </c:pt>
                <c:pt idx="816">
                  <c:v>48.2</c:v>
                </c:pt>
                <c:pt idx="817">
                  <c:v>64</c:v>
                </c:pt>
                <c:pt idx="818">
                  <c:v>63</c:v>
                </c:pt>
                <c:pt idx="819">
                  <c:v>52</c:v>
                </c:pt>
                <c:pt idx="820">
                  <c:v>57.9</c:v>
                </c:pt>
                <c:pt idx="821">
                  <c:v>62.1</c:v>
                </c:pt>
                <c:pt idx="822">
                  <c:v>49.6</c:v>
                </c:pt>
                <c:pt idx="823">
                  <c:v>57.7</c:v>
                </c:pt>
                <c:pt idx="824">
                  <c:v>66.2</c:v>
                </c:pt>
                <c:pt idx="825">
                  <c:v>57</c:v>
                </c:pt>
                <c:pt idx="826">
                  <c:v>55.9</c:v>
                </c:pt>
                <c:pt idx="827">
                  <c:v>53.1</c:v>
                </c:pt>
                <c:pt idx="828">
                  <c:v>63</c:v>
                </c:pt>
                <c:pt idx="829">
                  <c:v>53.1</c:v>
                </c:pt>
                <c:pt idx="830">
                  <c:v>62.1</c:v>
                </c:pt>
                <c:pt idx="831">
                  <c:v>57.9</c:v>
                </c:pt>
                <c:pt idx="832">
                  <c:v>54</c:v>
                </c:pt>
                <c:pt idx="833">
                  <c:v>66.900000000000006</c:v>
                </c:pt>
                <c:pt idx="834">
                  <c:v>52.3</c:v>
                </c:pt>
                <c:pt idx="835">
                  <c:v>55.9</c:v>
                </c:pt>
                <c:pt idx="836">
                  <c:v>57.6</c:v>
                </c:pt>
                <c:pt idx="837">
                  <c:v>66</c:v>
                </c:pt>
                <c:pt idx="838">
                  <c:v>66</c:v>
                </c:pt>
                <c:pt idx="839">
                  <c:v>61.7</c:v>
                </c:pt>
                <c:pt idx="840">
                  <c:v>52</c:v>
                </c:pt>
                <c:pt idx="841">
                  <c:v>64.900000000000006</c:v>
                </c:pt>
                <c:pt idx="842">
                  <c:v>54</c:v>
                </c:pt>
                <c:pt idx="843">
                  <c:v>60.1</c:v>
                </c:pt>
                <c:pt idx="844">
                  <c:v>66</c:v>
                </c:pt>
                <c:pt idx="845">
                  <c:v>66</c:v>
                </c:pt>
                <c:pt idx="846">
                  <c:v>55</c:v>
                </c:pt>
                <c:pt idx="847">
                  <c:v>51.1</c:v>
                </c:pt>
                <c:pt idx="848">
                  <c:v>65.7</c:v>
                </c:pt>
                <c:pt idx="849">
                  <c:v>70.7</c:v>
                </c:pt>
                <c:pt idx="850">
                  <c:v>54</c:v>
                </c:pt>
                <c:pt idx="851">
                  <c:v>55.9</c:v>
                </c:pt>
                <c:pt idx="852">
                  <c:v>51.1</c:v>
                </c:pt>
                <c:pt idx="853">
                  <c:v>57.9</c:v>
                </c:pt>
                <c:pt idx="854">
                  <c:v>57.9</c:v>
                </c:pt>
                <c:pt idx="855">
                  <c:v>48.7</c:v>
                </c:pt>
                <c:pt idx="856">
                  <c:v>68.400000000000006</c:v>
                </c:pt>
                <c:pt idx="857">
                  <c:v>50</c:v>
                </c:pt>
                <c:pt idx="858">
                  <c:v>63</c:v>
                </c:pt>
                <c:pt idx="859">
                  <c:v>52</c:v>
                </c:pt>
                <c:pt idx="860">
                  <c:v>73</c:v>
                </c:pt>
                <c:pt idx="861">
                  <c:v>54</c:v>
                </c:pt>
                <c:pt idx="862">
                  <c:v>54</c:v>
                </c:pt>
                <c:pt idx="863">
                  <c:v>54</c:v>
                </c:pt>
                <c:pt idx="864">
                  <c:v>49.1</c:v>
                </c:pt>
                <c:pt idx="865">
                  <c:v>51.1</c:v>
                </c:pt>
                <c:pt idx="866">
                  <c:v>55</c:v>
                </c:pt>
                <c:pt idx="867">
                  <c:v>49.1</c:v>
                </c:pt>
                <c:pt idx="868">
                  <c:v>61</c:v>
                </c:pt>
                <c:pt idx="869">
                  <c:v>59</c:v>
                </c:pt>
                <c:pt idx="870">
                  <c:v>49.5</c:v>
                </c:pt>
                <c:pt idx="871">
                  <c:v>65.3</c:v>
                </c:pt>
                <c:pt idx="872">
                  <c:v>50</c:v>
                </c:pt>
                <c:pt idx="873">
                  <c:v>50.4</c:v>
                </c:pt>
                <c:pt idx="874">
                  <c:v>48.9</c:v>
                </c:pt>
                <c:pt idx="875">
                  <c:v>60.3</c:v>
                </c:pt>
                <c:pt idx="876">
                  <c:v>61</c:v>
                </c:pt>
                <c:pt idx="877">
                  <c:v>61</c:v>
                </c:pt>
                <c:pt idx="878">
                  <c:v>59</c:v>
                </c:pt>
                <c:pt idx="879">
                  <c:v>57</c:v>
                </c:pt>
                <c:pt idx="880">
                  <c:v>48.9</c:v>
                </c:pt>
                <c:pt idx="881">
                  <c:v>64.400000000000006</c:v>
                </c:pt>
                <c:pt idx="882">
                  <c:v>59</c:v>
                </c:pt>
                <c:pt idx="883">
                  <c:v>52</c:v>
                </c:pt>
                <c:pt idx="884">
                  <c:v>62.6</c:v>
                </c:pt>
                <c:pt idx="885">
                  <c:v>54</c:v>
                </c:pt>
                <c:pt idx="886">
                  <c:v>52</c:v>
                </c:pt>
                <c:pt idx="887">
                  <c:v>52</c:v>
                </c:pt>
                <c:pt idx="888">
                  <c:v>48.9</c:v>
                </c:pt>
                <c:pt idx="889">
                  <c:v>59.4</c:v>
                </c:pt>
                <c:pt idx="890">
                  <c:v>48.9</c:v>
                </c:pt>
                <c:pt idx="891">
                  <c:v>54</c:v>
                </c:pt>
                <c:pt idx="892">
                  <c:v>57.9</c:v>
                </c:pt>
                <c:pt idx="893">
                  <c:v>53.1</c:v>
                </c:pt>
                <c:pt idx="894">
                  <c:v>54</c:v>
                </c:pt>
                <c:pt idx="895">
                  <c:v>62.1</c:v>
                </c:pt>
                <c:pt idx="896">
                  <c:v>53.1</c:v>
                </c:pt>
                <c:pt idx="897">
                  <c:v>52</c:v>
                </c:pt>
                <c:pt idx="898">
                  <c:v>60.1</c:v>
                </c:pt>
                <c:pt idx="899">
                  <c:v>62.1</c:v>
                </c:pt>
                <c:pt idx="900">
                  <c:v>57.9</c:v>
                </c:pt>
                <c:pt idx="901">
                  <c:v>55.9</c:v>
                </c:pt>
                <c:pt idx="902">
                  <c:v>51.1</c:v>
                </c:pt>
                <c:pt idx="903">
                  <c:v>72</c:v>
                </c:pt>
                <c:pt idx="904">
                  <c:v>50</c:v>
                </c:pt>
                <c:pt idx="905">
                  <c:v>52</c:v>
                </c:pt>
                <c:pt idx="906">
                  <c:v>55.9</c:v>
                </c:pt>
                <c:pt idx="907">
                  <c:v>57.7</c:v>
                </c:pt>
                <c:pt idx="908">
                  <c:v>54</c:v>
                </c:pt>
                <c:pt idx="909">
                  <c:v>53.6</c:v>
                </c:pt>
                <c:pt idx="910">
                  <c:v>66.900000000000006</c:v>
                </c:pt>
                <c:pt idx="911">
                  <c:v>64.900000000000006</c:v>
                </c:pt>
                <c:pt idx="912">
                  <c:v>60.1</c:v>
                </c:pt>
                <c:pt idx="913">
                  <c:v>51.1</c:v>
                </c:pt>
                <c:pt idx="914">
                  <c:v>60.1</c:v>
                </c:pt>
                <c:pt idx="915">
                  <c:v>61</c:v>
                </c:pt>
                <c:pt idx="916">
                  <c:v>60.1</c:v>
                </c:pt>
                <c:pt idx="917">
                  <c:v>55</c:v>
                </c:pt>
                <c:pt idx="918">
                  <c:v>55.8</c:v>
                </c:pt>
                <c:pt idx="919">
                  <c:v>54</c:v>
                </c:pt>
                <c:pt idx="920">
                  <c:v>50</c:v>
                </c:pt>
                <c:pt idx="921">
                  <c:v>50</c:v>
                </c:pt>
                <c:pt idx="922">
                  <c:v>57.9</c:v>
                </c:pt>
                <c:pt idx="923">
                  <c:v>57.9</c:v>
                </c:pt>
                <c:pt idx="924">
                  <c:v>61</c:v>
                </c:pt>
                <c:pt idx="925">
                  <c:v>48.9</c:v>
                </c:pt>
                <c:pt idx="926">
                  <c:v>55.9</c:v>
                </c:pt>
                <c:pt idx="927">
                  <c:v>61</c:v>
                </c:pt>
                <c:pt idx="928">
                  <c:v>57</c:v>
                </c:pt>
                <c:pt idx="929">
                  <c:v>68</c:v>
                </c:pt>
                <c:pt idx="930">
                  <c:v>53.1</c:v>
                </c:pt>
                <c:pt idx="931">
                  <c:v>52</c:v>
                </c:pt>
                <c:pt idx="932">
                  <c:v>55</c:v>
                </c:pt>
                <c:pt idx="933">
                  <c:v>53.1</c:v>
                </c:pt>
                <c:pt idx="934">
                  <c:v>51.8</c:v>
                </c:pt>
                <c:pt idx="935">
                  <c:v>54.3</c:v>
                </c:pt>
                <c:pt idx="936">
                  <c:v>53.1</c:v>
                </c:pt>
                <c:pt idx="937">
                  <c:v>63.7</c:v>
                </c:pt>
                <c:pt idx="938">
                  <c:v>52.3</c:v>
                </c:pt>
                <c:pt idx="939">
                  <c:v>68.7</c:v>
                </c:pt>
                <c:pt idx="940">
                  <c:v>61</c:v>
                </c:pt>
                <c:pt idx="941">
                  <c:v>51.1</c:v>
                </c:pt>
                <c:pt idx="942">
                  <c:v>58.6</c:v>
                </c:pt>
                <c:pt idx="943">
                  <c:v>60.1</c:v>
                </c:pt>
                <c:pt idx="944">
                  <c:v>55</c:v>
                </c:pt>
                <c:pt idx="945">
                  <c:v>51.1</c:v>
                </c:pt>
                <c:pt idx="946">
                  <c:v>50</c:v>
                </c:pt>
                <c:pt idx="947">
                  <c:v>48.7</c:v>
                </c:pt>
                <c:pt idx="948">
                  <c:v>55.9</c:v>
                </c:pt>
                <c:pt idx="949">
                  <c:v>51.1</c:v>
                </c:pt>
                <c:pt idx="950">
                  <c:v>52.9</c:v>
                </c:pt>
                <c:pt idx="951">
                  <c:v>52</c:v>
                </c:pt>
                <c:pt idx="952">
                  <c:v>48.9</c:v>
                </c:pt>
                <c:pt idx="953">
                  <c:v>60.1</c:v>
                </c:pt>
                <c:pt idx="954">
                  <c:v>57.4</c:v>
                </c:pt>
                <c:pt idx="955">
                  <c:v>55.9</c:v>
                </c:pt>
                <c:pt idx="956">
                  <c:v>50</c:v>
                </c:pt>
                <c:pt idx="957">
                  <c:v>64.900000000000006</c:v>
                </c:pt>
                <c:pt idx="958">
                  <c:v>74.3</c:v>
                </c:pt>
                <c:pt idx="959">
                  <c:v>59</c:v>
                </c:pt>
                <c:pt idx="960">
                  <c:v>55.9</c:v>
                </c:pt>
                <c:pt idx="961">
                  <c:v>55.9</c:v>
                </c:pt>
                <c:pt idx="962">
                  <c:v>48.9</c:v>
                </c:pt>
                <c:pt idx="963">
                  <c:v>62.1</c:v>
                </c:pt>
                <c:pt idx="964">
                  <c:v>57.9</c:v>
                </c:pt>
                <c:pt idx="965">
                  <c:v>50</c:v>
                </c:pt>
                <c:pt idx="966">
                  <c:v>69.099999999999994</c:v>
                </c:pt>
                <c:pt idx="967">
                  <c:v>51.1</c:v>
                </c:pt>
                <c:pt idx="968">
                  <c:v>48.9</c:v>
                </c:pt>
                <c:pt idx="969">
                  <c:v>55.9</c:v>
                </c:pt>
                <c:pt idx="970">
                  <c:v>54</c:v>
                </c:pt>
                <c:pt idx="971">
                  <c:v>58.5</c:v>
                </c:pt>
                <c:pt idx="972">
                  <c:v>52</c:v>
                </c:pt>
                <c:pt idx="973">
                  <c:v>50</c:v>
                </c:pt>
                <c:pt idx="974">
                  <c:v>53.1</c:v>
                </c:pt>
                <c:pt idx="975">
                  <c:v>54</c:v>
                </c:pt>
                <c:pt idx="976">
                  <c:v>54.7</c:v>
                </c:pt>
                <c:pt idx="977">
                  <c:v>54</c:v>
                </c:pt>
                <c:pt idx="978">
                  <c:v>59</c:v>
                </c:pt>
                <c:pt idx="979">
                  <c:v>72.3</c:v>
                </c:pt>
                <c:pt idx="980">
                  <c:v>52</c:v>
                </c:pt>
                <c:pt idx="981">
                  <c:v>64.900000000000006</c:v>
                </c:pt>
                <c:pt idx="982">
                  <c:v>55</c:v>
                </c:pt>
                <c:pt idx="983">
                  <c:v>55</c:v>
                </c:pt>
                <c:pt idx="984">
                  <c:v>64</c:v>
                </c:pt>
                <c:pt idx="985">
                  <c:v>50</c:v>
                </c:pt>
                <c:pt idx="986">
                  <c:v>48.9</c:v>
                </c:pt>
                <c:pt idx="987">
                  <c:v>48.9</c:v>
                </c:pt>
                <c:pt idx="988">
                  <c:v>52</c:v>
                </c:pt>
                <c:pt idx="989">
                  <c:v>51.1</c:v>
                </c:pt>
                <c:pt idx="990">
                  <c:v>64.900000000000006</c:v>
                </c:pt>
                <c:pt idx="991">
                  <c:v>50</c:v>
                </c:pt>
                <c:pt idx="992">
                  <c:v>50</c:v>
                </c:pt>
                <c:pt idx="993">
                  <c:v>50</c:v>
                </c:pt>
                <c:pt idx="994">
                  <c:v>48.9</c:v>
                </c:pt>
                <c:pt idx="995">
                  <c:v>48.9</c:v>
                </c:pt>
                <c:pt idx="996">
                  <c:v>48.9</c:v>
                </c:pt>
                <c:pt idx="997">
                  <c:v>48.9</c:v>
                </c:pt>
                <c:pt idx="998">
                  <c:v>48.9</c:v>
                </c:pt>
                <c:pt idx="999">
                  <c:v>60.3</c:v>
                </c:pt>
                <c:pt idx="1000">
                  <c:v>50</c:v>
                </c:pt>
                <c:pt idx="1001">
                  <c:v>50</c:v>
                </c:pt>
                <c:pt idx="1002">
                  <c:v>64</c:v>
                </c:pt>
                <c:pt idx="1003">
                  <c:v>63</c:v>
                </c:pt>
                <c:pt idx="1004">
                  <c:v>52</c:v>
                </c:pt>
                <c:pt idx="1005">
                  <c:v>60.1</c:v>
                </c:pt>
                <c:pt idx="1006">
                  <c:v>57.9</c:v>
                </c:pt>
                <c:pt idx="1007">
                  <c:v>57</c:v>
                </c:pt>
                <c:pt idx="1008">
                  <c:v>57</c:v>
                </c:pt>
                <c:pt idx="1009">
                  <c:v>59.4</c:v>
                </c:pt>
                <c:pt idx="1010">
                  <c:v>64.900000000000006</c:v>
                </c:pt>
                <c:pt idx="1011">
                  <c:v>48.9</c:v>
                </c:pt>
                <c:pt idx="1012">
                  <c:v>63.7</c:v>
                </c:pt>
                <c:pt idx="1013">
                  <c:v>63</c:v>
                </c:pt>
                <c:pt idx="1014">
                  <c:v>61</c:v>
                </c:pt>
                <c:pt idx="1015">
                  <c:v>51.1</c:v>
                </c:pt>
                <c:pt idx="1016">
                  <c:v>51.1</c:v>
                </c:pt>
                <c:pt idx="1017">
                  <c:v>55</c:v>
                </c:pt>
                <c:pt idx="1018">
                  <c:v>57.9</c:v>
                </c:pt>
                <c:pt idx="1019">
                  <c:v>57.9</c:v>
                </c:pt>
                <c:pt idx="1020">
                  <c:v>55</c:v>
                </c:pt>
                <c:pt idx="1021">
                  <c:v>51.1</c:v>
                </c:pt>
                <c:pt idx="1022">
                  <c:v>54</c:v>
                </c:pt>
                <c:pt idx="1023">
                  <c:v>57</c:v>
                </c:pt>
                <c:pt idx="1024">
                  <c:v>52</c:v>
                </c:pt>
                <c:pt idx="1025">
                  <c:v>52</c:v>
                </c:pt>
                <c:pt idx="1026">
                  <c:v>52</c:v>
                </c:pt>
                <c:pt idx="1027">
                  <c:v>54</c:v>
                </c:pt>
                <c:pt idx="1028">
                  <c:v>50</c:v>
                </c:pt>
                <c:pt idx="1029">
                  <c:v>48.9</c:v>
                </c:pt>
                <c:pt idx="1030">
                  <c:v>51.6</c:v>
                </c:pt>
                <c:pt idx="1031">
                  <c:v>59</c:v>
                </c:pt>
                <c:pt idx="1032">
                  <c:v>64</c:v>
                </c:pt>
                <c:pt idx="1033">
                  <c:v>48.9</c:v>
                </c:pt>
                <c:pt idx="1034">
                  <c:v>48.9</c:v>
                </c:pt>
                <c:pt idx="1035">
                  <c:v>68.400000000000006</c:v>
                </c:pt>
                <c:pt idx="1036">
                  <c:v>48.9</c:v>
                </c:pt>
                <c:pt idx="1037">
                  <c:v>48.9</c:v>
                </c:pt>
                <c:pt idx="1038">
                  <c:v>48.9</c:v>
                </c:pt>
                <c:pt idx="1039">
                  <c:v>48.9</c:v>
                </c:pt>
                <c:pt idx="1040">
                  <c:v>48.9</c:v>
                </c:pt>
                <c:pt idx="1041">
                  <c:v>63</c:v>
                </c:pt>
                <c:pt idx="1042">
                  <c:v>52.3</c:v>
                </c:pt>
                <c:pt idx="1043">
                  <c:v>66</c:v>
                </c:pt>
                <c:pt idx="1044">
                  <c:v>52.3</c:v>
                </c:pt>
                <c:pt idx="1045">
                  <c:v>48.9</c:v>
                </c:pt>
                <c:pt idx="1046">
                  <c:v>66</c:v>
                </c:pt>
                <c:pt idx="1047">
                  <c:v>66.900000000000006</c:v>
                </c:pt>
                <c:pt idx="1048">
                  <c:v>61</c:v>
                </c:pt>
                <c:pt idx="1049">
                  <c:v>55.6</c:v>
                </c:pt>
                <c:pt idx="1050">
                  <c:v>55.6</c:v>
                </c:pt>
                <c:pt idx="1051">
                  <c:v>51.1</c:v>
                </c:pt>
                <c:pt idx="1052">
                  <c:v>51.1</c:v>
                </c:pt>
                <c:pt idx="1053">
                  <c:v>51.1</c:v>
                </c:pt>
                <c:pt idx="1054">
                  <c:v>48.7</c:v>
                </c:pt>
                <c:pt idx="1055">
                  <c:v>54.7</c:v>
                </c:pt>
                <c:pt idx="1056">
                  <c:v>53.1</c:v>
                </c:pt>
                <c:pt idx="1057">
                  <c:v>51.1</c:v>
                </c:pt>
                <c:pt idx="1058">
                  <c:v>51.1</c:v>
                </c:pt>
                <c:pt idx="1059">
                  <c:v>48.9</c:v>
                </c:pt>
                <c:pt idx="1060">
                  <c:v>52</c:v>
                </c:pt>
                <c:pt idx="1061">
                  <c:v>55</c:v>
                </c:pt>
                <c:pt idx="1062">
                  <c:v>71.099999999999994</c:v>
                </c:pt>
                <c:pt idx="1063">
                  <c:v>50</c:v>
                </c:pt>
                <c:pt idx="1064">
                  <c:v>50</c:v>
                </c:pt>
                <c:pt idx="1065">
                  <c:v>63</c:v>
                </c:pt>
                <c:pt idx="1066">
                  <c:v>48.9</c:v>
                </c:pt>
                <c:pt idx="1067">
                  <c:v>57</c:v>
                </c:pt>
                <c:pt idx="1068">
                  <c:v>50</c:v>
                </c:pt>
                <c:pt idx="1069">
                  <c:v>50</c:v>
                </c:pt>
                <c:pt idx="1070">
                  <c:v>52</c:v>
                </c:pt>
                <c:pt idx="1071">
                  <c:v>69.599999999999994</c:v>
                </c:pt>
                <c:pt idx="1072">
                  <c:v>64.900000000000006</c:v>
                </c:pt>
                <c:pt idx="1073">
                  <c:v>52</c:v>
                </c:pt>
                <c:pt idx="1074">
                  <c:v>57</c:v>
                </c:pt>
                <c:pt idx="1075">
                  <c:v>54</c:v>
                </c:pt>
                <c:pt idx="1076">
                  <c:v>50</c:v>
                </c:pt>
                <c:pt idx="1077">
                  <c:v>50</c:v>
                </c:pt>
                <c:pt idx="1078">
                  <c:v>66.7</c:v>
                </c:pt>
                <c:pt idx="1079">
                  <c:v>52</c:v>
                </c:pt>
                <c:pt idx="1080">
                  <c:v>59</c:v>
                </c:pt>
                <c:pt idx="1081">
                  <c:v>52</c:v>
                </c:pt>
                <c:pt idx="1082">
                  <c:v>52</c:v>
                </c:pt>
                <c:pt idx="1083">
                  <c:v>55</c:v>
                </c:pt>
                <c:pt idx="1084">
                  <c:v>54</c:v>
                </c:pt>
                <c:pt idx="1085">
                  <c:v>55</c:v>
                </c:pt>
                <c:pt idx="1086">
                  <c:v>54</c:v>
                </c:pt>
                <c:pt idx="1087">
                  <c:v>52</c:v>
                </c:pt>
                <c:pt idx="1088">
                  <c:v>57.9</c:v>
                </c:pt>
                <c:pt idx="1089">
                  <c:v>52</c:v>
                </c:pt>
                <c:pt idx="1090">
                  <c:v>50.7</c:v>
                </c:pt>
                <c:pt idx="1091">
                  <c:v>52</c:v>
                </c:pt>
                <c:pt idx="1092">
                  <c:v>51.3</c:v>
                </c:pt>
                <c:pt idx="1093">
                  <c:v>51.1</c:v>
                </c:pt>
                <c:pt idx="1094">
                  <c:v>50</c:v>
                </c:pt>
                <c:pt idx="1095">
                  <c:v>57.9</c:v>
                </c:pt>
                <c:pt idx="1096">
                  <c:v>54</c:v>
                </c:pt>
                <c:pt idx="1097">
                  <c:v>54</c:v>
                </c:pt>
                <c:pt idx="1098">
                  <c:v>50</c:v>
                </c:pt>
                <c:pt idx="1099">
                  <c:v>67.3</c:v>
                </c:pt>
                <c:pt idx="1100">
                  <c:v>52</c:v>
                </c:pt>
                <c:pt idx="1101">
                  <c:v>50</c:v>
                </c:pt>
                <c:pt idx="1102">
                  <c:v>50</c:v>
                </c:pt>
                <c:pt idx="1103">
                  <c:v>54.7</c:v>
                </c:pt>
                <c:pt idx="1104">
                  <c:v>53.2</c:v>
                </c:pt>
                <c:pt idx="1105">
                  <c:v>53.1</c:v>
                </c:pt>
                <c:pt idx="1106">
                  <c:v>51.1</c:v>
                </c:pt>
                <c:pt idx="1107">
                  <c:v>55.9</c:v>
                </c:pt>
                <c:pt idx="1108">
                  <c:v>68.400000000000006</c:v>
                </c:pt>
                <c:pt idx="1109">
                  <c:v>57.9</c:v>
                </c:pt>
                <c:pt idx="1110">
                  <c:v>69.599999999999994</c:v>
                </c:pt>
                <c:pt idx="1111">
                  <c:v>55.9</c:v>
                </c:pt>
                <c:pt idx="1112">
                  <c:v>59</c:v>
                </c:pt>
                <c:pt idx="1113">
                  <c:v>57.4</c:v>
                </c:pt>
                <c:pt idx="1114">
                  <c:v>51.1</c:v>
                </c:pt>
                <c:pt idx="1115">
                  <c:v>59</c:v>
                </c:pt>
                <c:pt idx="1116">
                  <c:v>57</c:v>
                </c:pt>
                <c:pt idx="1117">
                  <c:v>51.1</c:v>
                </c:pt>
                <c:pt idx="1118">
                  <c:v>48.9</c:v>
                </c:pt>
                <c:pt idx="1119">
                  <c:v>48.9</c:v>
                </c:pt>
                <c:pt idx="1120">
                  <c:v>53.1</c:v>
                </c:pt>
                <c:pt idx="1121">
                  <c:v>64.900000000000006</c:v>
                </c:pt>
                <c:pt idx="1122">
                  <c:v>50.4</c:v>
                </c:pt>
                <c:pt idx="1123">
                  <c:v>63</c:v>
                </c:pt>
                <c:pt idx="1124">
                  <c:v>50</c:v>
                </c:pt>
                <c:pt idx="1125">
                  <c:v>50</c:v>
                </c:pt>
                <c:pt idx="1126">
                  <c:v>57</c:v>
                </c:pt>
                <c:pt idx="1127">
                  <c:v>55.9</c:v>
                </c:pt>
                <c:pt idx="1128">
                  <c:v>64</c:v>
                </c:pt>
                <c:pt idx="1129">
                  <c:v>58.6</c:v>
                </c:pt>
                <c:pt idx="1130">
                  <c:v>52</c:v>
                </c:pt>
                <c:pt idx="1131">
                  <c:v>52</c:v>
                </c:pt>
                <c:pt idx="1132">
                  <c:v>50</c:v>
                </c:pt>
                <c:pt idx="1133">
                  <c:v>52</c:v>
                </c:pt>
                <c:pt idx="1134">
                  <c:v>54</c:v>
                </c:pt>
                <c:pt idx="1135">
                  <c:v>62.4</c:v>
                </c:pt>
                <c:pt idx="1136">
                  <c:v>60.1</c:v>
                </c:pt>
                <c:pt idx="1137">
                  <c:v>60.1</c:v>
                </c:pt>
                <c:pt idx="1138">
                  <c:v>51.1</c:v>
                </c:pt>
                <c:pt idx="1139">
                  <c:v>64.599999999999994</c:v>
                </c:pt>
                <c:pt idx="1140">
                  <c:v>50</c:v>
                </c:pt>
                <c:pt idx="1141">
                  <c:v>61</c:v>
                </c:pt>
                <c:pt idx="1142">
                  <c:v>48.6</c:v>
                </c:pt>
                <c:pt idx="1143">
                  <c:v>60.1</c:v>
                </c:pt>
                <c:pt idx="1144">
                  <c:v>66.900000000000006</c:v>
                </c:pt>
                <c:pt idx="1145">
                  <c:v>52</c:v>
                </c:pt>
                <c:pt idx="1146">
                  <c:v>50.9</c:v>
                </c:pt>
                <c:pt idx="1147">
                  <c:v>55.9</c:v>
                </c:pt>
                <c:pt idx="1148">
                  <c:v>61</c:v>
                </c:pt>
                <c:pt idx="1149">
                  <c:v>55.9</c:v>
                </c:pt>
                <c:pt idx="1150">
                  <c:v>69.3</c:v>
                </c:pt>
                <c:pt idx="1151">
                  <c:v>54</c:v>
                </c:pt>
                <c:pt idx="1152">
                  <c:v>52</c:v>
                </c:pt>
                <c:pt idx="1153">
                  <c:v>55.9</c:v>
                </c:pt>
                <c:pt idx="1154">
                  <c:v>60.6</c:v>
                </c:pt>
                <c:pt idx="1155">
                  <c:v>51.1</c:v>
                </c:pt>
                <c:pt idx="1156">
                  <c:v>51.1</c:v>
                </c:pt>
                <c:pt idx="1157">
                  <c:v>54</c:v>
                </c:pt>
                <c:pt idx="1158">
                  <c:v>60.1</c:v>
                </c:pt>
                <c:pt idx="1159">
                  <c:v>53.1</c:v>
                </c:pt>
                <c:pt idx="1160">
                  <c:v>59</c:v>
                </c:pt>
                <c:pt idx="1161">
                  <c:v>61</c:v>
                </c:pt>
                <c:pt idx="1162">
                  <c:v>57</c:v>
                </c:pt>
                <c:pt idx="1163">
                  <c:v>50</c:v>
                </c:pt>
                <c:pt idx="1164">
                  <c:v>50</c:v>
                </c:pt>
                <c:pt idx="1165">
                  <c:v>60.1</c:v>
                </c:pt>
                <c:pt idx="1166">
                  <c:v>50</c:v>
                </c:pt>
                <c:pt idx="1167">
                  <c:v>50</c:v>
                </c:pt>
                <c:pt idx="1168">
                  <c:v>50</c:v>
                </c:pt>
                <c:pt idx="1169">
                  <c:v>64.400000000000006</c:v>
                </c:pt>
                <c:pt idx="1170">
                  <c:v>64</c:v>
                </c:pt>
                <c:pt idx="1171">
                  <c:v>53.1</c:v>
                </c:pt>
                <c:pt idx="1172">
                  <c:v>54</c:v>
                </c:pt>
                <c:pt idx="1173">
                  <c:v>50</c:v>
                </c:pt>
                <c:pt idx="1174">
                  <c:v>50</c:v>
                </c:pt>
                <c:pt idx="1175">
                  <c:v>60.1</c:v>
                </c:pt>
                <c:pt idx="1176">
                  <c:v>61</c:v>
                </c:pt>
                <c:pt idx="1177">
                  <c:v>66</c:v>
                </c:pt>
                <c:pt idx="1178">
                  <c:v>55.9</c:v>
                </c:pt>
                <c:pt idx="1179">
                  <c:v>62.1</c:v>
                </c:pt>
                <c:pt idx="1180">
                  <c:v>66</c:v>
                </c:pt>
                <c:pt idx="1181">
                  <c:v>48.9</c:v>
                </c:pt>
                <c:pt idx="1182">
                  <c:v>48.9</c:v>
                </c:pt>
                <c:pt idx="1183">
                  <c:v>62.1</c:v>
                </c:pt>
                <c:pt idx="1184">
                  <c:v>55</c:v>
                </c:pt>
                <c:pt idx="1185">
                  <c:v>48.9</c:v>
                </c:pt>
                <c:pt idx="1186">
                  <c:v>57.9</c:v>
                </c:pt>
                <c:pt idx="1187">
                  <c:v>51.1</c:v>
                </c:pt>
                <c:pt idx="1188">
                  <c:v>54</c:v>
                </c:pt>
                <c:pt idx="1189">
                  <c:v>59.4</c:v>
                </c:pt>
                <c:pt idx="1190">
                  <c:v>64</c:v>
                </c:pt>
                <c:pt idx="1191">
                  <c:v>48.9</c:v>
                </c:pt>
                <c:pt idx="1192">
                  <c:v>51.1</c:v>
                </c:pt>
                <c:pt idx="1193">
                  <c:v>62.6</c:v>
                </c:pt>
                <c:pt idx="1194">
                  <c:v>48.9</c:v>
                </c:pt>
                <c:pt idx="1195">
                  <c:v>48.9</c:v>
                </c:pt>
                <c:pt idx="1196">
                  <c:v>73</c:v>
                </c:pt>
                <c:pt idx="1197">
                  <c:v>53.1</c:v>
                </c:pt>
                <c:pt idx="1198">
                  <c:v>72.7</c:v>
                </c:pt>
                <c:pt idx="1199">
                  <c:v>50</c:v>
                </c:pt>
                <c:pt idx="1200">
                  <c:v>48.9</c:v>
                </c:pt>
                <c:pt idx="1201">
                  <c:v>72</c:v>
                </c:pt>
                <c:pt idx="1202">
                  <c:v>73.900000000000006</c:v>
                </c:pt>
                <c:pt idx="1203">
                  <c:v>70.3</c:v>
                </c:pt>
                <c:pt idx="1204">
                  <c:v>55.9</c:v>
                </c:pt>
                <c:pt idx="1205">
                  <c:v>48.9</c:v>
                </c:pt>
                <c:pt idx="1206">
                  <c:v>52</c:v>
                </c:pt>
                <c:pt idx="1207">
                  <c:v>64.900000000000006</c:v>
                </c:pt>
                <c:pt idx="1208">
                  <c:v>68</c:v>
                </c:pt>
                <c:pt idx="1209">
                  <c:v>54</c:v>
                </c:pt>
                <c:pt idx="1210">
                  <c:v>52</c:v>
                </c:pt>
                <c:pt idx="1211">
                  <c:v>53.1</c:v>
                </c:pt>
                <c:pt idx="1212">
                  <c:v>52</c:v>
                </c:pt>
                <c:pt idx="1213">
                  <c:v>48.9</c:v>
                </c:pt>
                <c:pt idx="1214">
                  <c:v>48.9</c:v>
                </c:pt>
                <c:pt idx="1215">
                  <c:v>50</c:v>
                </c:pt>
                <c:pt idx="1216">
                  <c:v>50</c:v>
                </c:pt>
                <c:pt idx="1217">
                  <c:v>51.1</c:v>
                </c:pt>
                <c:pt idx="1218">
                  <c:v>51.1</c:v>
                </c:pt>
                <c:pt idx="1219">
                  <c:v>50</c:v>
                </c:pt>
                <c:pt idx="1220">
                  <c:v>55</c:v>
                </c:pt>
                <c:pt idx="1221">
                  <c:v>55</c:v>
                </c:pt>
                <c:pt idx="1222">
                  <c:v>57</c:v>
                </c:pt>
                <c:pt idx="1223">
                  <c:v>55.9</c:v>
                </c:pt>
                <c:pt idx="1224">
                  <c:v>55.9</c:v>
                </c:pt>
                <c:pt idx="1225">
                  <c:v>55.9</c:v>
                </c:pt>
                <c:pt idx="1226">
                  <c:v>57</c:v>
                </c:pt>
                <c:pt idx="1227">
                  <c:v>52</c:v>
                </c:pt>
                <c:pt idx="1228">
                  <c:v>51.1</c:v>
                </c:pt>
                <c:pt idx="1229">
                  <c:v>48.9</c:v>
                </c:pt>
                <c:pt idx="1230">
                  <c:v>57.9</c:v>
                </c:pt>
                <c:pt idx="1231">
                  <c:v>48.9</c:v>
                </c:pt>
                <c:pt idx="1232">
                  <c:v>53.1</c:v>
                </c:pt>
                <c:pt idx="1233">
                  <c:v>53.1</c:v>
                </c:pt>
                <c:pt idx="1234">
                  <c:v>59</c:v>
                </c:pt>
                <c:pt idx="1235">
                  <c:v>57.9</c:v>
                </c:pt>
                <c:pt idx="1236">
                  <c:v>64</c:v>
                </c:pt>
                <c:pt idx="1237">
                  <c:v>50</c:v>
                </c:pt>
                <c:pt idx="1238">
                  <c:v>62.1</c:v>
                </c:pt>
                <c:pt idx="1239">
                  <c:v>54</c:v>
                </c:pt>
                <c:pt idx="1240">
                  <c:v>54</c:v>
                </c:pt>
                <c:pt idx="1241">
                  <c:v>50</c:v>
                </c:pt>
                <c:pt idx="1242">
                  <c:v>60.1</c:v>
                </c:pt>
                <c:pt idx="1243">
                  <c:v>64</c:v>
                </c:pt>
                <c:pt idx="1244">
                  <c:v>57.9</c:v>
                </c:pt>
                <c:pt idx="1245">
                  <c:v>62.1</c:v>
                </c:pt>
                <c:pt idx="1246">
                  <c:v>57</c:v>
                </c:pt>
                <c:pt idx="1247">
                  <c:v>53.1</c:v>
                </c:pt>
                <c:pt idx="1248">
                  <c:v>50</c:v>
                </c:pt>
                <c:pt idx="1249">
                  <c:v>48.9</c:v>
                </c:pt>
                <c:pt idx="1250">
                  <c:v>50</c:v>
                </c:pt>
                <c:pt idx="1251">
                  <c:v>64</c:v>
                </c:pt>
                <c:pt idx="1252">
                  <c:v>50</c:v>
                </c:pt>
                <c:pt idx="1253">
                  <c:v>55</c:v>
                </c:pt>
                <c:pt idx="1254">
                  <c:v>57.9</c:v>
                </c:pt>
                <c:pt idx="1255">
                  <c:v>53.1</c:v>
                </c:pt>
                <c:pt idx="1256">
                  <c:v>57</c:v>
                </c:pt>
                <c:pt idx="1257">
                  <c:v>57</c:v>
                </c:pt>
                <c:pt idx="1258">
                  <c:v>55.9</c:v>
                </c:pt>
                <c:pt idx="1259">
                  <c:v>50</c:v>
                </c:pt>
                <c:pt idx="1260">
                  <c:v>54</c:v>
                </c:pt>
              </c:numCache>
            </c:numRef>
          </c:xVal>
          <c:yVal>
            <c:numRef>
              <c:f>KCALL!$F$3986:$F$5246</c:f>
              <c:numCache>
                <c:formatCode>General</c:formatCode>
                <c:ptCount val="1261"/>
                <c:pt idx="0">
                  <c:v>49.69</c:v>
                </c:pt>
                <c:pt idx="1">
                  <c:v>49.57</c:v>
                </c:pt>
                <c:pt idx="2">
                  <c:v>49.57</c:v>
                </c:pt>
                <c:pt idx="3">
                  <c:v>49.54</c:v>
                </c:pt>
                <c:pt idx="4">
                  <c:v>49.51</c:v>
                </c:pt>
                <c:pt idx="5">
                  <c:v>49.48</c:v>
                </c:pt>
                <c:pt idx="6">
                  <c:v>49.45</c:v>
                </c:pt>
                <c:pt idx="7">
                  <c:v>49.45</c:v>
                </c:pt>
                <c:pt idx="8">
                  <c:v>49.45</c:v>
                </c:pt>
                <c:pt idx="9">
                  <c:v>49.42</c:v>
                </c:pt>
                <c:pt idx="10">
                  <c:v>49.41</c:v>
                </c:pt>
                <c:pt idx="11">
                  <c:v>49.4</c:v>
                </c:pt>
                <c:pt idx="12">
                  <c:v>49.35</c:v>
                </c:pt>
                <c:pt idx="13">
                  <c:v>49.34</c:v>
                </c:pt>
                <c:pt idx="14">
                  <c:v>49.33</c:v>
                </c:pt>
                <c:pt idx="15">
                  <c:v>49.32</c:v>
                </c:pt>
                <c:pt idx="16">
                  <c:v>49.32</c:v>
                </c:pt>
                <c:pt idx="17">
                  <c:v>49.3</c:v>
                </c:pt>
                <c:pt idx="18">
                  <c:v>49.26</c:v>
                </c:pt>
                <c:pt idx="19">
                  <c:v>49.23</c:v>
                </c:pt>
                <c:pt idx="20">
                  <c:v>49.18</c:v>
                </c:pt>
                <c:pt idx="21">
                  <c:v>49.17</c:v>
                </c:pt>
                <c:pt idx="22">
                  <c:v>49.16</c:v>
                </c:pt>
                <c:pt idx="23">
                  <c:v>49.16</c:v>
                </c:pt>
                <c:pt idx="24">
                  <c:v>49.12</c:v>
                </c:pt>
                <c:pt idx="25">
                  <c:v>49.09</c:v>
                </c:pt>
                <c:pt idx="26">
                  <c:v>49.08</c:v>
                </c:pt>
                <c:pt idx="27">
                  <c:v>49.01</c:v>
                </c:pt>
                <c:pt idx="28">
                  <c:v>49.01</c:v>
                </c:pt>
                <c:pt idx="29">
                  <c:v>48.98</c:v>
                </c:pt>
                <c:pt idx="30">
                  <c:v>48.97</c:v>
                </c:pt>
                <c:pt idx="31">
                  <c:v>48.96</c:v>
                </c:pt>
                <c:pt idx="32">
                  <c:v>48.95</c:v>
                </c:pt>
                <c:pt idx="33">
                  <c:v>48.9</c:v>
                </c:pt>
                <c:pt idx="34">
                  <c:v>48.89</c:v>
                </c:pt>
                <c:pt idx="35">
                  <c:v>48.89</c:v>
                </c:pt>
                <c:pt idx="36">
                  <c:v>48.89</c:v>
                </c:pt>
                <c:pt idx="37">
                  <c:v>48.84</c:v>
                </c:pt>
                <c:pt idx="38">
                  <c:v>48.8</c:v>
                </c:pt>
                <c:pt idx="39">
                  <c:v>48.8</c:v>
                </c:pt>
                <c:pt idx="40">
                  <c:v>48.74</c:v>
                </c:pt>
                <c:pt idx="41">
                  <c:v>48.74</c:v>
                </c:pt>
                <c:pt idx="42">
                  <c:v>48.71</c:v>
                </c:pt>
                <c:pt idx="43">
                  <c:v>48.69</c:v>
                </c:pt>
                <c:pt idx="44">
                  <c:v>48.68</c:v>
                </c:pt>
                <c:pt idx="45">
                  <c:v>48.67</c:v>
                </c:pt>
                <c:pt idx="46">
                  <c:v>48.67</c:v>
                </c:pt>
                <c:pt idx="47">
                  <c:v>48.58</c:v>
                </c:pt>
                <c:pt idx="48">
                  <c:v>48.5</c:v>
                </c:pt>
                <c:pt idx="49">
                  <c:v>48.5</c:v>
                </c:pt>
                <c:pt idx="50">
                  <c:v>48.49</c:v>
                </c:pt>
                <c:pt idx="51">
                  <c:v>48.49</c:v>
                </c:pt>
                <c:pt idx="52">
                  <c:v>48.45</c:v>
                </c:pt>
                <c:pt idx="53">
                  <c:v>48.45</c:v>
                </c:pt>
                <c:pt idx="54">
                  <c:v>48.4</c:v>
                </c:pt>
                <c:pt idx="55">
                  <c:v>48.36</c:v>
                </c:pt>
                <c:pt idx="56">
                  <c:v>48.34</c:v>
                </c:pt>
                <c:pt idx="57">
                  <c:v>48.34</c:v>
                </c:pt>
                <c:pt idx="58">
                  <c:v>48.31</c:v>
                </c:pt>
                <c:pt idx="59">
                  <c:v>48.23</c:v>
                </c:pt>
                <c:pt idx="60">
                  <c:v>48.19</c:v>
                </c:pt>
                <c:pt idx="61">
                  <c:v>48.19</c:v>
                </c:pt>
                <c:pt idx="62">
                  <c:v>48.15</c:v>
                </c:pt>
                <c:pt idx="63">
                  <c:v>48.14</c:v>
                </c:pt>
                <c:pt idx="64">
                  <c:v>48.12</c:v>
                </c:pt>
                <c:pt idx="65">
                  <c:v>48.08</c:v>
                </c:pt>
                <c:pt idx="66">
                  <c:v>48.06</c:v>
                </c:pt>
                <c:pt idx="67">
                  <c:v>48.05</c:v>
                </c:pt>
                <c:pt idx="68">
                  <c:v>48.04</c:v>
                </c:pt>
                <c:pt idx="69">
                  <c:v>48.01</c:v>
                </c:pt>
                <c:pt idx="70">
                  <c:v>48.01</c:v>
                </c:pt>
                <c:pt idx="71">
                  <c:v>48</c:v>
                </c:pt>
                <c:pt idx="72">
                  <c:v>47.99</c:v>
                </c:pt>
                <c:pt idx="73">
                  <c:v>47.98</c:v>
                </c:pt>
                <c:pt idx="74">
                  <c:v>47.97</c:v>
                </c:pt>
                <c:pt idx="75">
                  <c:v>47.92</c:v>
                </c:pt>
                <c:pt idx="76">
                  <c:v>47.91</c:v>
                </c:pt>
                <c:pt idx="77">
                  <c:v>47.89</c:v>
                </c:pt>
                <c:pt idx="78">
                  <c:v>47.88</c:v>
                </c:pt>
                <c:pt idx="79">
                  <c:v>47.83</c:v>
                </c:pt>
                <c:pt idx="80">
                  <c:v>47.82</c:v>
                </c:pt>
                <c:pt idx="81">
                  <c:v>47.79</c:v>
                </c:pt>
                <c:pt idx="82">
                  <c:v>47.76</c:v>
                </c:pt>
                <c:pt idx="83">
                  <c:v>47.76</c:v>
                </c:pt>
                <c:pt idx="84">
                  <c:v>47.74</c:v>
                </c:pt>
                <c:pt idx="85">
                  <c:v>47.72</c:v>
                </c:pt>
                <c:pt idx="86">
                  <c:v>47.72</c:v>
                </c:pt>
                <c:pt idx="87">
                  <c:v>47.72</c:v>
                </c:pt>
                <c:pt idx="88">
                  <c:v>47.68</c:v>
                </c:pt>
                <c:pt idx="89">
                  <c:v>47.67</c:v>
                </c:pt>
                <c:pt idx="90">
                  <c:v>47.67</c:v>
                </c:pt>
                <c:pt idx="91">
                  <c:v>47.67</c:v>
                </c:pt>
                <c:pt idx="92">
                  <c:v>47.65</c:v>
                </c:pt>
                <c:pt idx="93">
                  <c:v>47.64</c:v>
                </c:pt>
                <c:pt idx="94">
                  <c:v>47.63</c:v>
                </c:pt>
                <c:pt idx="95">
                  <c:v>47.62</c:v>
                </c:pt>
                <c:pt idx="96">
                  <c:v>47.61</c:v>
                </c:pt>
                <c:pt idx="97">
                  <c:v>47.58</c:v>
                </c:pt>
                <c:pt idx="98">
                  <c:v>47.56</c:v>
                </c:pt>
                <c:pt idx="99">
                  <c:v>47.46</c:v>
                </c:pt>
                <c:pt idx="100">
                  <c:v>47.44</c:v>
                </c:pt>
                <c:pt idx="101">
                  <c:v>47.42</c:v>
                </c:pt>
                <c:pt idx="102">
                  <c:v>47.41</c:v>
                </c:pt>
                <c:pt idx="103">
                  <c:v>47.41</c:v>
                </c:pt>
                <c:pt idx="104">
                  <c:v>47.4</c:v>
                </c:pt>
                <c:pt idx="105">
                  <c:v>47.35</c:v>
                </c:pt>
                <c:pt idx="106">
                  <c:v>47.34</c:v>
                </c:pt>
                <c:pt idx="107">
                  <c:v>47.28</c:v>
                </c:pt>
                <c:pt idx="108">
                  <c:v>47.28</c:v>
                </c:pt>
                <c:pt idx="109">
                  <c:v>47.27</c:v>
                </c:pt>
                <c:pt idx="110">
                  <c:v>47.25</c:v>
                </c:pt>
                <c:pt idx="111">
                  <c:v>47.25</c:v>
                </c:pt>
                <c:pt idx="112">
                  <c:v>47.24</c:v>
                </c:pt>
                <c:pt idx="113">
                  <c:v>47.15</c:v>
                </c:pt>
                <c:pt idx="114">
                  <c:v>47.15</c:v>
                </c:pt>
                <c:pt idx="115">
                  <c:v>47.15</c:v>
                </c:pt>
                <c:pt idx="116">
                  <c:v>47.14</c:v>
                </c:pt>
                <c:pt idx="117">
                  <c:v>47.09</c:v>
                </c:pt>
                <c:pt idx="118">
                  <c:v>47.04</c:v>
                </c:pt>
                <c:pt idx="119">
                  <c:v>47</c:v>
                </c:pt>
                <c:pt idx="120">
                  <c:v>46.96</c:v>
                </c:pt>
                <c:pt idx="121">
                  <c:v>46.96</c:v>
                </c:pt>
                <c:pt idx="122">
                  <c:v>46.88</c:v>
                </c:pt>
                <c:pt idx="123">
                  <c:v>46.88</c:v>
                </c:pt>
                <c:pt idx="124">
                  <c:v>46.83</c:v>
                </c:pt>
                <c:pt idx="125">
                  <c:v>46.83</c:v>
                </c:pt>
                <c:pt idx="126">
                  <c:v>46.81</c:v>
                </c:pt>
                <c:pt idx="127">
                  <c:v>46.8</c:v>
                </c:pt>
                <c:pt idx="128">
                  <c:v>46.73</c:v>
                </c:pt>
                <c:pt idx="129">
                  <c:v>46.71</c:v>
                </c:pt>
                <c:pt idx="130">
                  <c:v>46.65</c:v>
                </c:pt>
                <c:pt idx="131">
                  <c:v>46.63</c:v>
                </c:pt>
                <c:pt idx="132">
                  <c:v>46.44</c:v>
                </c:pt>
                <c:pt idx="133">
                  <c:v>46.37</c:v>
                </c:pt>
                <c:pt idx="134">
                  <c:v>46.37</c:v>
                </c:pt>
                <c:pt idx="135">
                  <c:v>46.35</c:v>
                </c:pt>
                <c:pt idx="136">
                  <c:v>46.32</c:v>
                </c:pt>
                <c:pt idx="137">
                  <c:v>46.32</c:v>
                </c:pt>
                <c:pt idx="138">
                  <c:v>46.27</c:v>
                </c:pt>
                <c:pt idx="139">
                  <c:v>46.18</c:v>
                </c:pt>
                <c:pt idx="140">
                  <c:v>46.15</c:v>
                </c:pt>
                <c:pt idx="141">
                  <c:v>46.11</c:v>
                </c:pt>
                <c:pt idx="142">
                  <c:v>46.09</c:v>
                </c:pt>
                <c:pt idx="143">
                  <c:v>46.08</c:v>
                </c:pt>
                <c:pt idx="144">
                  <c:v>46.08</c:v>
                </c:pt>
                <c:pt idx="145">
                  <c:v>46.07</c:v>
                </c:pt>
                <c:pt idx="146">
                  <c:v>46.05</c:v>
                </c:pt>
                <c:pt idx="147">
                  <c:v>46</c:v>
                </c:pt>
                <c:pt idx="148">
                  <c:v>45.96</c:v>
                </c:pt>
                <c:pt idx="149">
                  <c:v>45.95</c:v>
                </c:pt>
                <c:pt idx="150">
                  <c:v>45.93</c:v>
                </c:pt>
                <c:pt idx="151">
                  <c:v>45.93</c:v>
                </c:pt>
                <c:pt idx="152">
                  <c:v>45.93</c:v>
                </c:pt>
                <c:pt idx="153">
                  <c:v>45.93</c:v>
                </c:pt>
                <c:pt idx="154">
                  <c:v>45.9</c:v>
                </c:pt>
                <c:pt idx="155">
                  <c:v>45.89</c:v>
                </c:pt>
                <c:pt idx="156">
                  <c:v>45.88</c:v>
                </c:pt>
                <c:pt idx="157">
                  <c:v>45.88</c:v>
                </c:pt>
                <c:pt idx="158">
                  <c:v>45.87</c:v>
                </c:pt>
                <c:pt idx="159">
                  <c:v>45.86</c:v>
                </c:pt>
                <c:pt idx="160">
                  <c:v>45.84</c:v>
                </c:pt>
                <c:pt idx="161">
                  <c:v>45.84</c:v>
                </c:pt>
                <c:pt idx="162">
                  <c:v>45.79</c:v>
                </c:pt>
                <c:pt idx="163">
                  <c:v>45.78</c:v>
                </c:pt>
                <c:pt idx="164">
                  <c:v>45.77</c:v>
                </c:pt>
                <c:pt idx="165">
                  <c:v>45.77</c:v>
                </c:pt>
                <c:pt idx="166">
                  <c:v>45.7</c:v>
                </c:pt>
                <c:pt idx="167">
                  <c:v>45.69</c:v>
                </c:pt>
                <c:pt idx="168">
                  <c:v>45.67</c:v>
                </c:pt>
                <c:pt idx="169">
                  <c:v>45.66</c:v>
                </c:pt>
                <c:pt idx="170">
                  <c:v>45.66</c:v>
                </c:pt>
                <c:pt idx="171">
                  <c:v>45.66</c:v>
                </c:pt>
                <c:pt idx="172">
                  <c:v>45.61</c:v>
                </c:pt>
                <c:pt idx="173">
                  <c:v>45.58</c:v>
                </c:pt>
                <c:pt idx="174">
                  <c:v>45.57</c:v>
                </c:pt>
                <c:pt idx="175">
                  <c:v>45.56</c:v>
                </c:pt>
                <c:pt idx="176">
                  <c:v>45.56</c:v>
                </c:pt>
                <c:pt idx="177">
                  <c:v>45.56</c:v>
                </c:pt>
                <c:pt idx="178">
                  <c:v>45.55</c:v>
                </c:pt>
                <c:pt idx="179">
                  <c:v>45.55</c:v>
                </c:pt>
                <c:pt idx="180">
                  <c:v>45.54</c:v>
                </c:pt>
                <c:pt idx="181">
                  <c:v>45.54</c:v>
                </c:pt>
                <c:pt idx="182">
                  <c:v>45.51</c:v>
                </c:pt>
                <c:pt idx="183">
                  <c:v>45.5</c:v>
                </c:pt>
                <c:pt idx="184">
                  <c:v>45.48</c:v>
                </c:pt>
                <c:pt idx="185">
                  <c:v>45.48</c:v>
                </c:pt>
                <c:pt idx="186">
                  <c:v>45.44</c:v>
                </c:pt>
                <c:pt idx="187">
                  <c:v>45.44</c:v>
                </c:pt>
                <c:pt idx="188">
                  <c:v>45.42</c:v>
                </c:pt>
                <c:pt idx="189">
                  <c:v>45.41</c:v>
                </c:pt>
                <c:pt idx="190">
                  <c:v>45.41</c:v>
                </c:pt>
                <c:pt idx="191">
                  <c:v>45.4</c:v>
                </c:pt>
                <c:pt idx="192">
                  <c:v>45.38</c:v>
                </c:pt>
                <c:pt idx="193">
                  <c:v>45.37</c:v>
                </c:pt>
                <c:pt idx="194">
                  <c:v>45.37</c:v>
                </c:pt>
                <c:pt idx="195">
                  <c:v>45.3</c:v>
                </c:pt>
                <c:pt idx="196">
                  <c:v>45.28</c:v>
                </c:pt>
                <c:pt idx="197">
                  <c:v>45.2</c:v>
                </c:pt>
                <c:pt idx="198">
                  <c:v>45.16</c:v>
                </c:pt>
                <c:pt idx="199">
                  <c:v>45.11</c:v>
                </c:pt>
                <c:pt idx="200">
                  <c:v>45.08</c:v>
                </c:pt>
                <c:pt idx="201">
                  <c:v>45.02</c:v>
                </c:pt>
                <c:pt idx="202">
                  <c:v>44.97</c:v>
                </c:pt>
                <c:pt idx="203">
                  <c:v>44.97</c:v>
                </c:pt>
                <c:pt idx="204">
                  <c:v>44.96</c:v>
                </c:pt>
                <c:pt idx="205">
                  <c:v>44.94</c:v>
                </c:pt>
                <c:pt idx="206">
                  <c:v>44.9</c:v>
                </c:pt>
                <c:pt idx="207">
                  <c:v>44.9</c:v>
                </c:pt>
                <c:pt idx="208">
                  <c:v>44.86</c:v>
                </c:pt>
                <c:pt idx="209">
                  <c:v>44.8</c:v>
                </c:pt>
                <c:pt idx="210">
                  <c:v>44.8</c:v>
                </c:pt>
                <c:pt idx="211">
                  <c:v>44.76</c:v>
                </c:pt>
                <c:pt idx="212">
                  <c:v>44.68</c:v>
                </c:pt>
                <c:pt idx="213">
                  <c:v>44.66</c:v>
                </c:pt>
                <c:pt idx="214">
                  <c:v>44.66</c:v>
                </c:pt>
                <c:pt idx="215">
                  <c:v>44.62</c:v>
                </c:pt>
                <c:pt idx="216">
                  <c:v>44.59</c:v>
                </c:pt>
                <c:pt idx="217">
                  <c:v>44.59</c:v>
                </c:pt>
                <c:pt idx="218">
                  <c:v>44.56</c:v>
                </c:pt>
                <c:pt idx="219">
                  <c:v>44.48</c:v>
                </c:pt>
                <c:pt idx="220">
                  <c:v>44.47</c:v>
                </c:pt>
                <c:pt idx="221">
                  <c:v>44.46</c:v>
                </c:pt>
                <c:pt idx="222">
                  <c:v>44.46</c:v>
                </c:pt>
                <c:pt idx="223">
                  <c:v>44.44</c:v>
                </c:pt>
                <c:pt idx="224">
                  <c:v>44.44</c:v>
                </c:pt>
                <c:pt idx="225">
                  <c:v>44.44</c:v>
                </c:pt>
                <c:pt idx="226">
                  <c:v>44.43</c:v>
                </c:pt>
                <c:pt idx="227">
                  <c:v>44.43</c:v>
                </c:pt>
                <c:pt idx="228">
                  <c:v>44.43</c:v>
                </c:pt>
                <c:pt idx="229">
                  <c:v>44.38</c:v>
                </c:pt>
                <c:pt idx="230">
                  <c:v>44.35</c:v>
                </c:pt>
                <c:pt idx="231">
                  <c:v>44.26</c:v>
                </c:pt>
                <c:pt idx="232">
                  <c:v>44.25</c:v>
                </c:pt>
                <c:pt idx="233">
                  <c:v>44.24</c:v>
                </c:pt>
                <c:pt idx="234">
                  <c:v>44.23</c:v>
                </c:pt>
                <c:pt idx="235">
                  <c:v>44.21</c:v>
                </c:pt>
                <c:pt idx="236">
                  <c:v>44.2</c:v>
                </c:pt>
                <c:pt idx="237">
                  <c:v>44.17</c:v>
                </c:pt>
                <c:pt idx="238">
                  <c:v>44.17</c:v>
                </c:pt>
                <c:pt idx="239">
                  <c:v>44.16</c:v>
                </c:pt>
                <c:pt idx="240">
                  <c:v>44.15</c:v>
                </c:pt>
                <c:pt idx="241">
                  <c:v>44.13</c:v>
                </c:pt>
                <c:pt idx="242">
                  <c:v>44.12</c:v>
                </c:pt>
                <c:pt idx="243">
                  <c:v>44.08</c:v>
                </c:pt>
                <c:pt idx="244">
                  <c:v>44.08</c:v>
                </c:pt>
                <c:pt idx="245">
                  <c:v>44.08</c:v>
                </c:pt>
                <c:pt idx="246">
                  <c:v>44.05</c:v>
                </c:pt>
                <c:pt idx="247">
                  <c:v>44.05</c:v>
                </c:pt>
                <c:pt idx="248">
                  <c:v>44.04</c:v>
                </c:pt>
                <c:pt idx="249">
                  <c:v>43.99</c:v>
                </c:pt>
                <c:pt idx="250">
                  <c:v>43.99</c:v>
                </c:pt>
                <c:pt idx="251">
                  <c:v>43.98</c:v>
                </c:pt>
                <c:pt idx="252">
                  <c:v>43.98</c:v>
                </c:pt>
                <c:pt idx="253">
                  <c:v>43.98</c:v>
                </c:pt>
                <c:pt idx="254">
                  <c:v>43.95</c:v>
                </c:pt>
                <c:pt idx="255">
                  <c:v>43.94</c:v>
                </c:pt>
                <c:pt idx="256">
                  <c:v>43.93</c:v>
                </c:pt>
                <c:pt idx="257">
                  <c:v>43.9</c:v>
                </c:pt>
                <c:pt idx="258">
                  <c:v>43.89</c:v>
                </c:pt>
                <c:pt idx="259">
                  <c:v>43.87</c:v>
                </c:pt>
                <c:pt idx="260">
                  <c:v>43.87</c:v>
                </c:pt>
                <c:pt idx="261">
                  <c:v>43.85</c:v>
                </c:pt>
                <c:pt idx="262">
                  <c:v>43.85</c:v>
                </c:pt>
                <c:pt idx="263">
                  <c:v>43.83</c:v>
                </c:pt>
                <c:pt idx="264">
                  <c:v>43.83</c:v>
                </c:pt>
                <c:pt idx="265">
                  <c:v>43.82</c:v>
                </c:pt>
                <c:pt idx="266">
                  <c:v>43.82</c:v>
                </c:pt>
                <c:pt idx="267">
                  <c:v>43.81</c:v>
                </c:pt>
                <c:pt idx="268">
                  <c:v>43.78</c:v>
                </c:pt>
                <c:pt idx="269">
                  <c:v>43.77</c:v>
                </c:pt>
                <c:pt idx="270">
                  <c:v>43.76</c:v>
                </c:pt>
                <c:pt idx="271">
                  <c:v>43.74</c:v>
                </c:pt>
                <c:pt idx="272">
                  <c:v>43.71</c:v>
                </c:pt>
                <c:pt idx="273">
                  <c:v>43.65</c:v>
                </c:pt>
                <c:pt idx="274">
                  <c:v>43.64</c:v>
                </c:pt>
                <c:pt idx="275">
                  <c:v>43.62</c:v>
                </c:pt>
                <c:pt idx="276">
                  <c:v>43.58</c:v>
                </c:pt>
                <c:pt idx="277">
                  <c:v>43.54</c:v>
                </c:pt>
                <c:pt idx="278">
                  <c:v>43.52</c:v>
                </c:pt>
                <c:pt idx="279">
                  <c:v>43.52</c:v>
                </c:pt>
                <c:pt idx="280">
                  <c:v>43.5</c:v>
                </c:pt>
                <c:pt idx="281">
                  <c:v>43.49</c:v>
                </c:pt>
                <c:pt idx="282">
                  <c:v>43.48</c:v>
                </c:pt>
                <c:pt idx="283">
                  <c:v>43.45</c:v>
                </c:pt>
                <c:pt idx="284">
                  <c:v>43.43</c:v>
                </c:pt>
                <c:pt idx="285">
                  <c:v>43.43</c:v>
                </c:pt>
                <c:pt idx="286">
                  <c:v>43.36</c:v>
                </c:pt>
                <c:pt idx="287">
                  <c:v>43.35</c:v>
                </c:pt>
                <c:pt idx="288">
                  <c:v>43.34</c:v>
                </c:pt>
                <c:pt idx="289">
                  <c:v>43.32</c:v>
                </c:pt>
                <c:pt idx="290">
                  <c:v>43.3</c:v>
                </c:pt>
                <c:pt idx="291">
                  <c:v>43.28</c:v>
                </c:pt>
                <c:pt idx="292">
                  <c:v>43.19</c:v>
                </c:pt>
                <c:pt idx="293">
                  <c:v>43.16</c:v>
                </c:pt>
                <c:pt idx="294">
                  <c:v>43.16</c:v>
                </c:pt>
                <c:pt idx="295">
                  <c:v>43.14</c:v>
                </c:pt>
                <c:pt idx="296">
                  <c:v>43.11</c:v>
                </c:pt>
                <c:pt idx="297">
                  <c:v>43.08</c:v>
                </c:pt>
                <c:pt idx="298">
                  <c:v>43.07</c:v>
                </c:pt>
                <c:pt idx="299">
                  <c:v>43.06</c:v>
                </c:pt>
                <c:pt idx="300">
                  <c:v>43.01</c:v>
                </c:pt>
                <c:pt idx="301">
                  <c:v>42.94</c:v>
                </c:pt>
                <c:pt idx="302">
                  <c:v>42.88</c:v>
                </c:pt>
                <c:pt idx="303">
                  <c:v>42.85</c:v>
                </c:pt>
                <c:pt idx="304">
                  <c:v>42.82</c:v>
                </c:pt>
                <c:pt idx="305">
                  <c:v>42.79</c:v>
                </c:pt>
                <c:pt idx="306">
                  <c:v>42.57</c:v>
                </c:pt>
                <c:pt idx="307">
                  <c:v>42.49</c:v>
                </c:pt>
                <c:pt idx="308">
                  <c:v>42.48</c:v>
                </c:pt>
                <c:pt idx="309">
                  <c:v>42.46</c:v>
                </c:pt>
                <c:pt idx="310">
                  <c:v>42.45</c:v>
                </c:pt>
                <c:pt idx="311">
                  <c:v>42.4</c:v>
                </c:pt>
                <c:pt idx="312">
                  <c:v>42.35</c:v>
                </c:pt>
                <c:pt idx="313">
                  <c:v>42.35</c:v>
                </c:pt>
                <c:pt idx="314">
                  <c:v>42.34</c:v>
                </c:pt>
                <c:pt idx="315">
                  <c:v>42.33</c:v>
                </c:pt>
                <c:pt idx="316">
                  <c:v>42.3</c:v>
                </c:pt>
                <c:pt idx="317">
                  <c:v>42.26</c:v>
                </c:pt>
                <c:pt idx="318">
                  <c:v>42.25</c:v>
                </c:pt>
                <c:pt idx="319">
                  <c:v>42.21</c:v>
                </c:pt>
                <c:pt idx="320">
                  <c:v>42.21</c:v>
                </c:pt>
                <c:pt idx="321">
                  <c:v>42.2</c:v>
                </c:pt>
                <c:pt idx="322">
                  <c:v>42.16</c:v>
                </c:pt>
                <c:pt idx="323">
                  <c:v>42.15</c:v>
                </c:pt>
                <c:pt idx="324">
                  <c:v>42.14</c:v>
                </c:pt>
                <c:pt idx="325">
                  <c:v>42.12</c:v>
                </c:pt>
                <c:pt idx="326">
                  <c:v>42.09</c:v>
                </c:pt>
                <c:pt idx="327">
                  <c:v>42.08</c:v>
                </c:pt>
                <c:pt idx="328">
                  <c:v>42.08</c:v>
                </c:pt>
                <c:pt idx="329">
                  <c:v>42.07</c:v>
                </c:pt>
                <c:pt idx="330">
                  <c:v>42.06</c:v>
                </c:pt>
                <c:pt idx="331">
                  <c:v>42.06</c:v>
                </c:pt>
                <c:pt idx="332">
                  <c:v>42.03</c:v>
                </c:pt>
                <c:pt idx="333">
                  <c:v>41.99</c:v>
                </c:pt>
                <c:pt idx="334">
                  <c:v>41.99</c:v>
                </c:pt>
                <c:pt idx="335">
                  <c:v>41.99</c:v>
                </c:pt>
                <c:pt idx="336">
                  <c:v>41.97</c:v>
                </c:pt>
                <c:pt idx="337">
                  <c:v>41.94</c:v>
                </c:pt>
                <c:pt idx="338">
                  <c:v>41.94</c:v>
                </c:pt>
                <c:pt idx="339">
                  <c:v>41.94</c:v>
                </c:pt>
                <c:pt idx="340">
                  <c:v>41.94</c:v>
                </c:pt>
                <c:pt idx="341">
                  <c:v>41.92</c:v>
                </c:pt>
                <c:pt idx="342">
                  <c:v>41.92</c:v>
                </c:pt>
                <c:pt idx="343">
                  <c:v>41.91</c:v>
                </c:pt>
                <c:pt idx="344">
                  <c:v>41.88</c:v>
                </c:pt>
                <c:pt idx="345">
                  <c:v>41.65</c:v>
                </c:pt>
                <c:pt idx="346">
                  <c:v>41.63</c:v>
                </c:pt>
                <c:pt idx="347">
                  <c:v>41.58</c:v>
                </c:pt>
                <c:pt idx="348">
                  <c:v>41.56</c:v>
                </c:pt>
                <c:pt idx="349">
                  <c:v>41.52</c:v>
                </c:pt>
                <c:pt idx="350">
                  <c:v>41.52</c:v>
                </c:pt>
                <c:pt idx="351">
                  <c:v>41.49</c:v>
                </c:pt>
                <c:pt idx="352">
                  <c:v>41.46</c:v>
                </c:pt>
                <c:pt idx="353">
                  <c:v>41.4</c:v>
                </c:pt>
                <c:pt idx="354">
                  <c:v>41.36</c:v>
                </c:pt>
                <c:pt idx="355">
                  <c:v>41.35</c:v>
                </c:pt>
                <c:pt idx="356">
                  <c:v>41.31</c:v>
                </c:pt>
                <c:pt idx="357">
                  <c:v>41.29</c:v>
                </c:pt>
                <c:pt idx="358">
                  <c:v>41.29</c:v>
                </c:pt>
                <c:pt idx="359">
                  <c:v>41.19</c:v>
                </c:pt>
                <c:pt idx="360">
                  <c:v>41.18</c:v>
                </c:pt>
                <c:pt idx="361">
                  <c:v>41.18</c:v>
                </c:pt>
                <c:pt idx="362">
                  <c:v>41.11</c:v>
                </c:pt>
                <c:pt idx="363">
                  <c:v>41.1</c:v>
                </c:pt>
                <c:pt idx="364">
                  <c:v>41.1</c:v>
                </c:pt>
                <c:pt idx="365">
                  <c:v>41.09</c:v>
                </c:pt>
                <c:pt idx="366">
                  <c:v>41.09</c:v>
                </c:pt>
                <c:pt idx="367">
                  <c:v>41.09</c:v>
                </c:pt>
                <c:pt idx="368">
                  <c:v>41.06</c:v>
                </c:pt>
                <c:pt idx="369">
                  <c:v>41.06</c:v>
                </c:pt>
                <c:pt idx="370">
                  <c:v>40.98</c:v>
                </c:pt>
                <c:pt idx="371">
                  <c:v>40.96</c:v>
                </c:pt>
                <c:pt idx="372">
                  <c:v>40.869999999999997</c:v>
                </c:pt>
                <c:pt idx="373">
                  <c:v>40.869999999999997</c:v>
                </c:pt>
                <c:pt idx="374">
                  <c:v>40.86</c:v>
                </c:pt>
                <c:pt idx="375">
                  <c:v>40.85</c:v>
                </c:pt>
                <c:pt idx="376">
                  <c:v>40.85</c:v>
                </c:pt>
                <c:pt idx="377">
                  <c:v>40.83</c:v>
                </c:pt>
                <c:pt idx="378">
                  <c:v>40.81</c:v>
                </c:pt>
                <c:pt idx="379">
                  <c:v>40.75</c:v>
                </c:pt>
                <c:pt idx="380">
                  <c:v>40.75</c:v>
                </c:pt>
                <c:pt idx="381">
                  <c:v>40.72</c:v>
                </c:pt>
                <c:pt idx="382">
                  <c:v>40.72</c:v>
                </c:pt>
                <c:pt idx="383">
                  <c:v>40.71</c:v>
                </c:pt>
                <c:pt idx="384">
                  <c:v>40.700000000000003</c:v>
                </c:pt>
                <c:pt idx="385">
                  <c:v>40.659999999999997</c:v>
                </c:pt>
                <c:pt idx="386">
                  <c:v>40.65</c:v>
                </c:pt>
                <c:pt idx="387">
                  <c:v>40.630000000000003</c:v>
                </c:pt>
                <c:pt idx="388">
                  <c:v>40.630000000000003</c:v>
                </c:pt>
                <c:pt idx="389">
                  <c:v>40.590000000000003</c:v>
                </c:pt>
                <c:pt idx="390">
                  <c:v>40.56</c:v>
                </c:pt>
                <c:pt idx="391">
                  <c:v>40.54</c:v>
                </c:pt>
                <c:pt idx="392">
                  <c:v>40.51</c:v>
                </c:pt>
                <c:pt idx="393">
                  <c:v>40.5</c:v>
                </c:pt>
                <c:pt idx="394">
                  <c:v>40.479999999999997</c:v>
                </c:pt>
                <c:pt idx="395">
                  <c:v>40.479999999999997</c:v>
                </c:pt>
                <c:pt idx="396">
                  <c:v>40.46</c:v>
                </c:pt>
                <c:pt idx="397">
                  <c:v>40.43</c:v>
                </c:pt>
                <c:pt idx="398">
                  <c:v>40.43</c:v>
                </c:pt>
                <c:pt idx="399">
                  <c:v>40.43</c:v>
                </c:pt>
                <c:pt idx="400">
                  <c:v>40.369999999999997</c:v>
                </c:pt>
                <c:pt idx="401">
                  <c:v>40.36</c:v>
                </c:pt>
                <c:pt idx="402">
                  <c:v>40.25</c:v>
                </c:pt>
                <c:pt idx="403">
                  <c:v>40.25</c:v>
                </c:pt>
                <c:pt idx="404">
                  <c:v>40.22</c:v>
                </c:pt>
                <c:pt idx="405">
                  <c:v>40.200000000000003</c:v>
                </c:pt>
                <c:pt idx="406">
                  <c:v>40.18</c:v>
                </c:pt>
                <c:pt idx="407">
                  <c:v>40.090000000000003</c:v>
                </c:pt>
                <c:pt idx="408">
                  <c:v>40.08</c:v>
                </c:pt>
                <c:pt idx="409">
                  <c:v>40.08</c:v>
                </c:pt>
                <c:pt idx="410">
                  <c:v>40.03</c:v>
                </c:pt>
                <c:pt idx="411">
                  <c:v>39.909999999999997</c:v>
                </c:pt>
                <c:pt idx="412">
                  <c:v>39.89</c:v>
                </c:pt>
                <c:pt idx="413">
                  <c:v>39.79</c:v>
                </c:pt>
                <c:pt idx="414">
                  <c:v>39.67</c:v>
                </c:pt>
                <c:pt idx="415">
                  <c:v>39.659999999999997</c:v>
                </c:pt>
                <c:pt idx="416">
                  <c:v>39.630000000000003</c:v>
                </c:pt>
                <c:pt idx="417">
                  <c:v>39.590000000000003</c:v>
                </c:pt>
                <c:pt idx="418">
                  <c:v>39.57</c:v>
                </c:pt>
                <c:pt idx="419">
                  <c:v>39.57</c:v>
                </c:pt>
                <c:pt idx="420">
                  <c:v>39.520000000000003</c:v>
                </c:pt>
                <c:pt idx="421">
                  <c:v>39.49</c:v>
                </c:pt>
                <c:pt idx="422">
                  <c:v>39.450000000000003</c:v>
                </c:pt>
                <c:pt idx="423">
                  <c:v>39.4</c:v>
                </c:pt>
                <c:pt idx="424">
                  <c:v>39.39</c:v>
                </c:pt>
                <c:pt idx="425">
                  <c:v>39.369999999999997</c:v>
                </c:pt>
                <c:pt idx="426">
                  <c:v>39.36</c:v>
                </c:pt>
                <c:pt idx="427">
                  <c:v>39.24</c:v>
                </c:pt>
                <c:pt idx="428">
                  <c:v>39.24</c:v>
                </c:pt>
                <c:pt idx="429">
                  <c:v>39.200000000000003</c:v>
                </c:pt>
                <c:pt idx="430">
                  <c:v>39.17</c:v>
                </c:pt>
                <c:pt idx="431">
                  <c:v>39.119999999999997</c:v>
                </c:pt>
                <c:pt idx="432">
                  <c:v>39.119999999999997</c:v>
                </c:pt>
                <c:pt idx="433">
                  <c:v>39.08</c:v>
                </c:pt>
                <c:pt idx="434">
                  <c:v>39.08</c:v>
                </c:pt>
                <c:pt idx="435">
                  <c:v>39</c:v>
                </c:pt>
                <c:pt idx="436">
                  <c:v>39</c:v>
                </c:pt>
                <c:pt idx="437">
                  <c:v>39</c:v>
                </c:pt>
                <c:pt idx="438">
                  <c:v>38.99</c:v>
                </c:pt>
                <c:pt idx="439">
                  <c:v>38.979999999999997</c:v>
                </c:pt>
                <c:pt idx="440">
                  <c:v>38.97</c:v>
                </c:pt>
                <c:pt idx="441">
                  <c:v>38.97</c:v>
                </c:pt>
                <c:pt idx="442">
                  <c:v>38.93</c:v>
                </c:pt>
                <c:pt idx="443">
                  <c:v>38.93</c:v>
                </c:pt>
                <c:pt idx="444">
                  <c:v>38.840000000000003</c:v>
                </c:pt>
                <c:pt idx="445">
                  <c:v>38.81</c:v>
                </c:pt>
                <c:pt idx="446">
                  <c:v>38.799999999999997</c:v>
                </c:pt>
                <c:pt idx="447">
                  <c:v>38.79</c:v>
                </c:pt>
                <c:pt idx="448">
                  <c:v>38.78</c:v>
                </c:pt>
                <c:pt idx="449">
                  <c:v>38.770000000000003</c:v>
                </c:pt>
                <c:pt idx="450">
                  <c:v>38.659999999999997</c:v>
                </c:pt>
                <c:pt idx="451">
                  <c:v>38.64</c:v>
                </c:pt>
                <c:pt idx="452">
                  <c:v>38.630000000000003</c:v>
                </c:pt>
                <c:pt idx="453">
                  <c:v>38.590000000000003</c:v>
                </c:pt>
                <c:pt idx="454">
                  <c:v>38.57</c:v>
                </c:pt>
                <c:pt idx="455">
                  <c:v>38.57</c:v>
                </c:pt>
                <c:pt idx="456">
                  <c:v>38.57</c:v>
                </c:pt>
                <c:pt idx="457">
                  <c:v>38.53</c:v>
                </c:pt>
                <c:pt idx="458">
                  <c:v>38.450000000000003</c:v>
                </c:pt>
                <c:pt idx="459">
                  <c:v>38.44</c:v>
                </c:pt>
                <c:pt idx="460">
                  <c:v>38.42</c:v>
                </c:pt>
                <c:pt idx="461">
                  <c:v>38.42</c:v>
                </c:pt>
                <c:pt idx="462">
                  <c:v>38.33</c:v>
                </c:pt>
                <c:pt idx="463">
                  <c:v>38.32</c:v>
                </c:pt>
                <c:pt idx="464">
                  <c:v>38.299999999999997</c:v>
                </c:pt>
                <c:pt idx="465">
                  <c:v>38.299999999999997</c:v>
                </c:pt>
                <c:pt idx="466">
                  <c:v>38.25</c:v>
                </c:pt>
                <c:pt idx="467">
                  <c:v>38.25</c:v>
                </c:pt>
                <c:pt idx="468">
                  <c:v>38.24</c:v>
                </c:pt>
                <c:pt idx="469">
                  <c:v>38.229999999999997</c:v>
                </c:pt>
                <c:pt idx="470">
                  <c:v>38.21</c:v>
                </c:pt>
                <c:pt idx="471">
                  <c:v>38.17</c:v>
                </c:pt>
                <c:pt idx="472">
                  <c:v>38.14</c:v>
                </c:pt>
                <c:pt idx="473">
                  <c:v>38.119999999999997</c:v>
                </c:pt>
                <c:pt idx="474">
                  <c:v>38.08</c:v>
                </c:pt>
                <c:pt idx="475">
                  <c:v>38.049999999999997</c:v>
                </c:pt>
                <c:pt idx="476">
                  <c:v>38.01</c:v>
                </c:pt>
                <c:pt idx="477">
                  <c:v>37.99</c:v>
                </c:pt>
                <c:pt idx="478">
                  <c:v>37.99</c:v>
                </c:pt>
                <c:pt idx="479">
                  <c:v>37.9</c:v>
                </c:pt>
                <c:pt idx="480">
                  <c:v>37.85</c:v>
                </c:pt>
                <c:pt idx="481">
                  <c:v>37.81</c:v>
                </c:pt>
                <c:pt idx="482">
                  <c:v>37.81</c:v>
                </c:pt>
                <c:pt idx="483">
                  <c:v>37.81</c:v>
                </c:pt>
                <c:pt idx="484">
                  <c:v>37.81</c:v>
                </c:pt>
                <c:pt idx="485">
                  <c:v>37.79</c:v>
                </c:pt>
                <c:pt idx="486">
                  <c:v>37.78</c:v>
                </c:pt>
                <c:pt idx="487">
                  <c:v>37.76</c:v>
                </c:pt>
                <c:pt idx="488">
                  <c:v>37.76</c:v>
                </c:pt>
                <c:pt idx="489">
                  <c:v>37.700000000000003</c:v>
                </c:pt>
                <c:pt idx="490">
                  <c:v>37.68</c:v>
                </c:pt>
                <c:pt idx="491">
                  <c:v>37.659999999999997</c:v>
                </c:pt>
                <c:pt idx="492">
                  <c:v>37.64</c:v>
                </c:pt>
                <c:pt idx="493">
                  <c:v>37.619999999999997</c:v>
                </c:pt>
                <c:pt idx="494">
                  <c:v>37.590000000000003</c:v>
                </c:pt>
                <c:pt idx="495">
                  <c:v>37.58</c:v>
                </c:pt>
                <c:pt idx="496">
                  <c:v>37.58</c:v>
                </c:pt>
                <c:pt idx="497">
                  <c:v>37.54</c:v>
                </c:pt>
                <c:pt idx="498">
                  <c:v>37.51</c:v>
                </c:pt>
                <c:pt idx="499">
                  <c:v>37.5</c:v>
                </c:pt>
                <c:pt idx="500">
                  <c:v>37.5</c:v>
                </c:pt>
                <c:pt idx="501">
                  <c:v>37.5</c:v>
                </c:pt>
                <c:pt idx="502">
                  <c:v>37.47</c:v>
                </c:pt>
                <c:pt idx="503">
                  <c:v>37.47</c:v>
                </c:pt>
                <c:pt idx="504">
                  <c:v>37.47</c:v>
                </c:pt>
                <c:pt idx="505">
                  <c:v>37.47</c:v>
                </c:pt>
                <c:pt idx="506">
                  <c:v>37.44</c:v>
                </c:pt>
                <c:pt idx="507">
                  <c:v>37.44</c:v>
                </c:pt>
                <c:pt idx="508">
                  <c:v>37.44</c:v>
                </c:pt>
                <c:pt idx="509">
                  <c:v>37.4</c:v>
                </c:pt>
                <c:pt idx="510">
                  <c:v>37.33</c:v>
                </c:pt>
                <c:pt idx="511">
                  <c:v>37.31</c:v>
                </c:pt>
                <c:pt idx="512">
                  <c:v>37.299999999999997</c:v>
                </c:pt>
                <c:pt idx="513">
                  <c:v>37.28</c:v>
                </c:pt>
                <c:pt idx="514">
                  <c:v>37.270000000000003</c:v>
                </c:pt>
                <c:pt idx="515">
                  <c:v>37.159999999999997</c:v>
                </c:pt>
                <c:pt idx="516">
                  <c:v>37.08</c:v>
                </c:pt>
                <c:pt idx="517">
                  <c:v>37.07</c:v>
                </c:pt>
                <c:pt idx="518">
                  <c:v>37.04</c:v>
                </c:pt>
                <c:pt idx="519">
                  <c:v>36.979999999999997</c:v>
                </c:pt>
                <c:pt idx="520">
                  <c:v>36.94</c:v>
                </c:pt>
                <c:pt idx="521">
                  <c:v>36.94</c:v>
                </c:pt>
                <c:pt idx="522">
                  <c:v>36.9</c:v>
                </c:pt>
                <c:pt idx="523">
                  <c:v>36.89</c:v>
                </c:pt>
                <c:pt idx="524">
                  <c:v>36.82</c:v>
                </c:pt>
                <c:pt idx="525">
                  <c:v>36.75</c:v>
                </c:pt>
                <c:pt idx="526">
                  <c:v>36.75</c:v>
                </c:pt>
                <c:pt idx="527">
                  <c:v>36.75</c:v>
                </c:pt>
                <c:pt idx="528">
                  <c:v>36.69</c:v>
                </c:pt>
                <c:pt idx="529">
                  <c:v>36.69</c:v>
                </c:pt>
                <c:pt idx="530">
                  <c:v>36.67</c:v>
                </c:pt>
                <c:pt idx="531">
                  <c:v>36.659999999999997</c:v>
                </c:pt>
                <c:pt idx="532">
                  <c:v>36.64</c:v>
                </c:pt>
                <c:pt idx="533">
                  <c:v>36.58</c:v>
                </c:pt>
                <c:pt idx="534">
                  <c:v>36.56</c:v>
                </c:pt>
                <c:pt idx="535">
                  <c:v>36.549999999999997</c:v>
                </c:pt>
                <c:pt idx="536">
                  <c:v>36.53</c:v>
                </c:pt>
                <c:pt idx="537">
                  <c:v>36.53</c:v>
                </c:pt>
                <c:pt idx="538">
                  <c:v>36.450000000000003</c:v>
                </c:pt>
                <c:pt idx="539">
                  <c:v>36.409999999999997</c:v>
                </c:pt>
                <c:pt idx="540">
                  <c:v>36.380000000000003</c:v>
                </c:pt>
                <c:pt idx="541">
                  <c:v>36.380000000000003</c:v>
                </c:pt>
                <c:pt idx="542">
                  <c:v>36.369999999999997</c:v>
                </c:pt>
                <c:pt idx="543">
                  <c:v>36.36</c:v>
                </c:pt>
                <c:pt idx="544">
                  <c:v>36.340000000000003</c:v>
                </c:pt>
                <c:pt idx="545">
                  <c:v>36.299999999999997</c:v>
                </c:pt>
                <c:pt idx="546">
                  <c:v>36.26</c:v>
                </c:pt>
                <c:pt idx="547">
                  <c:v>36.25</c:v>
                </c:pt>
                <c:pt idx="548">
                  <c:v>36.24</c:v>
                </c:pt>
                <c:pt idx="549">
                  <c:v>36.229999999999997</c:v>
                </c:pt>
                <c:pt idx="550">
                  <c:v>36.229999999999997</c:v>
                </c:pt>
                <c:pt idx="551">
                  <c:v>36.22</c:v>
                </c:pt>
                <c:pt idx="552">
                  <c:v>36.21</c:v>
                </c:pt>
                <c:pt idx="553">
                  <c:v>36.21</c:v>
                </c:pt>
                <c:pt idx="554">
                  <c:v>36.21</c:v>
                </c:pt>
                <c:pt idx="555">
                  <c:v>36.200000000000003</c:v>
                </c:pt>
                <c:pt idx="556">
                  <c:v>36.19</c:v>
                </c:pt>
                <c:pt idx="557">
                  <c:v>36.19</c:v>
                </c:pt>
                <c:pt idx="558">
                  <c:v>36.19</c:v>
                </c:pt>
                <c:pt idx="559">
                  <c:v>36.15</c:v>
                </c:pt>
                <c:pt idx="560">
                  <c:v>36.15</c:v>
                </c:pt>
                <c:pt idx="561">
                  <c:v>36.14</c:v>
                </c:pt>
                <c:pt idx="562">
                  <c:v>36.130000000000003</c:v>
                </c:pt>
                <c:pt idx="563">
                  <c:v>36.130000000000003</c:v>
                </c:pt>
                <c:pt idx="564">
                  <c:v>36.119999999999997</c:v>
                </c:pt>
                <c:pt idx="565">
                  <c:v>36.119999999999997</c:v>
                </c:pt>
                <c:pt idx="566">
                  <c:v>36.11</c:v>
                </c:pt>
                <c:pt idx="567">
                  <c:v>36.11</c:v>
                </c:pt>
                <c:pt idx="568">
                  <c:v>36.1</c:v>
                </c:pt>
                <c:pt idx="569">
                  <c:v>36.08</c:v>
                </c:pt>
                <c:pt idx="570">
                  <c:v>36.06</c:v>
                </c:pt>
                <c:pt idx="571">
                  <c:v>36.06</c:v>
                </c:pt>
                <c:pt idx="572">
                  <c:v>36.049999999999997</c:v>
                </c:pt>
                <c:pt idx="573">
                  <c:v>36.04</c:v>
                </c:pt>
                <c:pt idx="574">
                  <c:v>36.03</c:v>
                </c:pt>
                <c:pt idx="575">
                  <c:v>36.03</c:v>
                </c:pt>
                <c:pt idx="576">
                  <c:v>36.01</c:v>
                </c:pt>
                <c:pt idx="577">
                  <c:v>36</c:v>
                </c:pt>
                <c:pt idx="578">
                  <c:v>35.99</c:v>
                </c:pt>
                <c:pt idx="579">
                  <c:v>35.909999999999997</c:v>
                </c:pt>
                <c:pt idx="580">
                  <c:v>35.9</c:v>
                </c:pt>
                <c:pt idx="581">
                  <c:v>35.880000000000003</c:v>
                </c:pt>
                <c:pt idx="582">
                  <c:v>35.880000000000003</c:v>
                </c:pt>
                <c:pt idx="583">
                  <c:v>35.880000000000003</c:v>
                </c:pt>
                <c:pt idx="584">
                  <c:v>35.86</c:v>
                </c:pt>
                <c:pt idx="585">
                  <c:v>35.729999999999997</c:v>
                </c:pt>
                <c:pt idx="586">
                  <c:v>35.729999999999997</c:v>
                </c:pt>
                <c:pt idx="587">
                  <c:v>35.700000000000003</c:v>
                </c:pt>
                <c:pt idx="588">
                  <c:v>35.619999999999997</c:v>
                </c:pt>
                <c:pt idx="589">
                  <c:v>35.61</c:v>
                </c:pt>
                <c:pt idx="590">
                  <c:v>35.6</c:v>
                </c:pt>
                <c:pt idx="591">
                  <c:v>35.54</c:v>
                </c:pt>
                <c:pt idx="592">
                  <c:v>35.54</c:v>
                </c:pt>
                <c:pt idx="593">
                  <c:v>35.51</c:v>
                </c:pt>
                <c:pt idx="594">
                  <c:v>35.5</c:v>
                </c:pt>
                <c:pt idx="595">
                  <c:v>35.43</c:v>
                </c:pt>
                <c:pt idx="596">
                  <c:v>35.43</c:v>
                </c:pt>
                <c:pt idx="597">
                  <c:v>35.42</c:v>
                </c:pt>
                <c:pt idx="598">
                  <c:v>35.39</c:v>
                </c:pt>
                <c:pt idx="599">
                  <c:v>35.380000000000003</c:v>
                </c:pt>
                <c:pt idx="600">
                  <c:v>35.35</c:v>
                </c:pt>
                <c:pt idx="601">
                  <c:v>35.340000000000003</c:v>
                </c:pt>
                <c:pt idx="602">
                  <c:v>35.32</c:v>
                </c:pt>
                <c:pt idx="603">
                  <c:v>35.270000000000003</c:v>
                </c:pt>
                <c:pt idx="604">
                  <c:v>35.25</c:v>
                </c:pt>
                <c:pt idx="605">
                  <c:v>35.229999999999997</c:v>
                </c:pt>
                <c:pt idx="606">
                  <c:v>35.21</c:v>
                </c:pt>
                <c:pt idx="607">
                  <c:v>35.17</c:v>
                </c:pt>
                <c:pt idx="608">
                  <c:v>35.159999999999997</c:v>
                </c:pt>
                <c:pt idx="609">
                  <c:v>35.130000000000003</c:v>
                </c:pt>
                <c:pt idx="610">
                  <c:v>35.11</c:v>
                </c:pt>
                <c:pt idx="611">
                  <c:v>35.08</c:v>
                </c:pt>
                <c:pt idx="612">
                  <c:v>35.07</c:v>
                </c:pt>
                <c:pt idx="613">
                  <c:v>35.049999999999997</c:v>
                </c:pt>
                <c:pt idx="614">
                  <c:v>35.020000000000003</c:v>
                </c:pt>
                <c:pt idx="615">
                  <c:v>35.020000000000003</c:v>
                </c:pt>
                <c:pt idx="616">
                  <c:v>35.01</c:v>
                </c:pt>
                <c:pt idx="617">
                  <c:v>34.979999999999997</c:v>
                </c:pt>
                <c:pt idx="618">
                  <c:v>34.979999999999997</c:v>
                </c:pt>
                <c:pt idx="619">
                  <c:v>34.979999999999997</c:v>
                </c:pt>
                <c:pt idx="620">
                  <c:v>34.950000000000003</c:v>
                </c:pt>
                <c:pt idx="621">
                  <c:v>34.909999999999997</c:v>
                </c:pt>
                <c:pt idx="622">
                  <c:v>34.909999999999997</c:v>
                </c:pt>
                <c:pt idx="623">
                  <c:v>34.909999999999997</c:v>
                </c:pt>
                <c:pt idx="624">
                  <c:v>34.9</c:v>
                </c:pt>
                <c:pt idx="625">
                  <c:v>34.9</c:v>
                </c:pt>
                <c:pt idx="626">
                  <c:v>34.89</c:v>
                </c:pt>
                <c:pt idx="627">
                  <c:v>34.880000000000003</c:v>
                </c:pt>
                <c:pt idx="628">
                  <c:v>34.880000000000003</c:v>
                </c:pt>
                <c:pt idx="629">
                  <c:v>34.869999999999997</c:v>
                </c:pt>
                <c:pt idx="630">
                  <c:v>34.869999999999997</c:v>
                </c:pt>
                <c:pt idx="631">
                  <c:v>34.840000000000003</c:v>
                </c:pt>
                <c:pt idx="632">
                  <c:v>34.799999999999997</c:v>
                </c:pt>
                <c:pt idx="633">
                  <c:v>34.799999999999997</c:v>
                </c:pt>
                <c:pt idx="634">
                  <c:v>34.79</c:v>
                </c:pt>
                <c:pt idx="635">
                  <c:v>34.76</c:v>
                </c:pt>
                <c:pt idx="636">
                  <c:v>34.74</c:v>
                </c:pt>
                <c:pt idx="637">
                  <c:v>34.72</c:v>
                </c:pt>
                <c:pt idx="638">
                  <c:v>34.71</c:v>
                </c:pt>
                <c:pt idx="639">
                  <c:v>34.71</c:v>
                </c:pt>
                <c:pt idx="640">
                  <c:v>34.67</c:v>
                </c:pt>
                <c:pt idx="641">
                  <c:v>34.67</c:v>
                </c:pt>
                <c:pt idx="642">
                  <c:v>34.67</c:v>
                </c:pt>
                <c:pt idx="643">
                  <c:v>34.65</c:v>
                </c:pt>
                <c:pt idx="644">
                  <c:v>34.6</c:v>
                </c:pt>
                <c:pt idx="645">
                  <c:v>34.549999999999997</c:v>
                </c:pt>
                <c:pt idx="646">
                  <c:v>34.5</c:v>
                </c:pt>
                <c:pt idx="647">
                  <c:v>34.5</c:v>
                </c:pt>
                <c:pt idx="648">
                  <c:v>34.49</c:v>
                </c:pt>
                <c:pt idx="649">
                  <c:v>34.479999999999997</c:v>
                </c:pt>
                <c:pt idx="650">
                  <c:v>34.479999999999997</c:v>
                </c:pt>
                <c:pt idx="651">
                  <c:v>34.47</c:v>
                </c:pt>
                <c:pt idx="652">
                  <c:v>34.46</c:v>
                </c:pt>
                <c:pt idx="653">
                  <c:v>34.450000000000003</c:v>
                </c:pt>
                <c:pt idx="654">
                  <c:v>34.44</c:v>
                </c:pt>
                <c:pt idx="655">
                  <c:v>34.42</c:v>
                </c:pt>
                <c:pt idx="656">
                  <c:v>34.409999999999997</c:v>
                </c:pt>
                <c:pt idx="657">
                  <c:v>34.39</c:v>
                </c:pt>
                <c:pt idx="658">
                  <c:v>34.39</c:v>
                </c:pt>
                <c:pt idx="659">
                  <c:v>34.36</c:v>
                </c:pt>
                <c:pt idx="660">
                  <c:v>34.35</c:v>
                </c:pt>
                <c:pt idx="661">
                  <c:v>34.33</c:v>
                </c:pt>
                <c:pt idx="662">
                  <c:v>34.32</c:v>
                </c:pt>
                <c:pt idx="663">
                  <c:v>34.270000000000003</c:v>
                </c:pt>
                <c:pt idx="664">
                  <c:v>34.26</c:v>
                </c:pt>
                <c:pt idx="665">
                  <c:v>34.229999999999997</c:v>
                </c:pt>
                <c:pt idx="666">
                  <c:v>34.229999999999997</c:v>
                </c:pt>
                <c:pt idx="667">
                  <c:v>34.22</c:v>
                </c:pt>
                <c:pt idx="668">
                  <c:v>34.18</c:v>
                </c:pt>
                <c:pt idx="669">
                  <c:v>34.130000000000003</c:v>
                </c:pt>
                <c:pt idx="670">
                  <c:v>34.049999999999997</c:v>
                </c:pt>
                <c:pt idx="671">
                  <c:v>34.03</c:v>
                </c:pt>
                <c:pt idx="672">
                  <c:v>34.03</c:v>
                </c:pt>
                <c:pt idx="673">
                  <c:v>34.01</c:v>
                </c:pt>
                <c:pt idx="674">
                  <c:v>33.950000000000003</c:v>
                </c:pt>
                <c:pt idx="675">
                  <c:v>33.92</c:v>
                </c:pt>
                <c:pt idx="676">
                  <c:v>33.909999999999997</c:v>
                </c:pt>
                <c:pt idx="677">
                  <c:v>33.770000000000003</c:v>
                </c:pt>
                <c:pt idx="678">
                  <c:v>33.729999999999997</c:v>
                </c:pt>
                <c:pt idx="679">
                  <c:v>33.700000000000003</c:v>
                </c:pt>
                <c:pt idx="680">
                  <c:v>33.700000000000003</c:v>
                </c:pt>
                <c:pt idx="681">
                  <c:v>33.65</c:v>
                </c:pt>
                <c:pt idx="682">
                  <c:v>33.58</c:v>
                </c:pt>
                <c:pt idx="683">
                  <c:v>33.57</c:v>
                </c:pt>
                <c:pt idx="684">
                  <c:v>33.549999999999997</c:v>
                </c:pt>
                <c:pt idx="685">
                  <c:v>33.53</c:v>
                </c:pt>
                <c:pt idx="686">
                  <c:v>33.520000000000003</c:v>
                </c:pt>
                <c:pt idx="687">
                  <c:v>33.479999999999997</c:v>
                </c:pt>
                <c:pt idx="688">
                  <c:v>33.44</c:v>
                </c:pt>
                <c:pt idx="689">
                  <c:v>33.42</c:v>
                </c:pt>
                <c:pt idx="690">
                  <c:v>33.42</c:v>
                </c:pt>
                <c:pt idx="691">
                  <c:v>33.36</c:v>
                </c:pt>
                <c:pt idx="692">
                  <c:v>33.340000000000003</c:v>
                </c:pt>
                <c:pt idx="693">
                  <c:v>33.26</c:v>
                </c:pt>
                <c:pt idx="694">
                  <c:v>33.26</c:v>
                </c:pt>
                <c:pt idx="695">
                  <c:v>33.200000000000003</c:v>
                </c:pt>
                <c:pt idx="696">
                  <c:v>33.19</c:v>
                </c:pt>
                <c:pt idx="697">
                  <c:v>33.19</c:v>
                </c:pt>
                <c:pt idx="698">
                  <c:v>33.159999999999997</c:v>
                </c:pt>
                <c:pt idx="699">
                  <c:v>33.15</c:v>
                </c:pt>
                <c:pt idx="700">
                  <c:v>33.15</c:v>
                </c:pt>
                <c:pt idx="701">
                  <c:v>33.14</c:v>
                </c:pt>
                <c:pt idx="702">
                  <c:v>33.14</c:v>
                </c:pt>
                <c:pt idx="703">
                  <c:v>33.130000000000003</c:v>
                </c:pt>
                <c:pt idx="704">
                  <c:v>33.049999999999997</c:v>
                </c:pt>
                <c:pt idx="705">
                  <c:v>32.99</c:v>
                </c:pt>
                <c:pt idx="706">
                  <c:v>32.94</c:v>
                </c:pt>
                <c:pt idx="707">
                  <c:v>32.93</c:v>
                </c:pt>
                <c:pt idx="708">
                  <c:v>32.92</c:v>
                </c:pt>
                <c:pt idx="709">
                  <c:v>32.909999999999997</c:v>
                </c:pt>
                <c:pt idx="710">
                  <c:v>32.82</c:v>
                </c:pt>
                <c:pt idx="711">
                  <c:v>32.76</c:v>
                </c:pt>
                <c:pt idx="712">
                  <c:v>32.76</c:v>
                </c:pt>
                <c:pt idx="713">
                  <c:v>32.69</c:v>
                </c:pt>
                <c:pt idx="714">
                  <c:v>32.68</c:v>
                </c:pt>
                <c:pt idx="715">
                  <c:v>32.619999999999997</c:v>
                </c:pt>
                <c:pt idx="716">
                  <c:v>32.619999999999997</c:v>
                </c:pt>
                <c:pt idx="717">
                  <c:v>32.590000000000003</c:v>
                </c:pt>
                <c:pt idx="718">
                  <c:v>32.58</c:v>
                </c:pt>
                <c:pt idx="719">
                  <c:v>32.549999999999997</c:v>
                </c:pt>
                <c:pt idx="720">
                  <c:v>32.520000000000003</c:v>
                </c:pt>
                <c:pt idx="721">
                  <c:v>32.520000000000003</c:v>
                </c:pt>
                <c:pt idx="722">
                  <c:v>32.39</c:v>
                </c:pt>
                <c:pt idx="723">
                  <c:v>32.35</c:v>
                </c:pt>
                <c:pt idx="724">
                  <c:v>32.33</c:v>
                </c:pt>
                <c:pt idx="725">
                  <c:v>32.29</c:v>
                </c:pt>
                <c:pt idx="726">
                  <c:v>32.29</c:v>
                </c:pt>
                <c:pt idx="727">
                  <c:v>32.29</c:v>
                </c:pt>
                <c:pt idx="728">
                  <c:v>32.28</c:v>
                </c:pt>
                <c:pt idx="729">
                  <c:v>32.28</c:v>
                </c:pt>
                <c:pt idx="730">
                  <c:v>32.24</c:v>
                </c:pt>
                <c:pt idx="731">
                  <c:v>32.22</c:v>
                </c:pt>
                <c:pt idx="732">
                  <c:v>32.19</c:v>
                </c:pt>
                <c:pt idx="733">
                  <c:v>32.18</c:v>
                </c:pt>
                <c:pt idx="734">
                  <c:v>32.14</c:v>
                </c:pt>
                <c:pt idx="735">
                  <c:v>32.14</c:v>
                </c:pt>
                <c:pt idx="736">
                  <c:v>32.090000000000003</c:v>
                </c:pt>
                <c:pt idx="737">
                  <c:v>32.090000000000003</c:v>
                </c:pt>
                <c:pt idx="738">
                  <c:v>32.03</c:v>
                </c:pt>
                <c:pt idx="739">
                  <c:v>32.020000000000003</c:v>
                </c:pt>
                <c:pt idx="740">
                  <c:v>32.020000000000003</c:v>
                </c:pt>
                <c:pt idx="741">
                  <c:v>32.020000000000003</c:v>
                </c:pt>
                <c:pt idx="742">
                  <c:v>32.01</c:v>
                </c:pt>
                <c:pt idx="743">
                  <c:v>32</c:v>
                </c:pt>
                <c:pt idx="744">
                  <c:v>32</c:v>
                </c:pt>
                <c:pt idx="745">
                  <c:v>31.96</c:v>
                </c:pt>
                <c:pt idx="746">
                  <c:v>31.95</c:v>
                </c:pt>
                <c:pt idx="747">
                  <c:v>31.94</c:v>
                </c:pt>
                <c:pt idx="748">
                  <c:v>31.9</c:v>
                </c:pt>
                <c:pt idx="749">
                  <c:v>31.89</c:v>
                </c:pt>
                <c:pt idx="750">
                  <c:v>31.87</c:v>
                </c:pt>
                <c:pt idx="751">
                  <c:v>31.87</c:v>
                </c:pt>
                <c:pt idx="752">
                  <c:v>31.86</c:v>
                </c:pt>
                <c:pt idx="753">
                  <c:v>31.82</c:v>
                </c:pt>
                <c:pt idx="754">
                  <c:v>31.81</c:v>
                </c:pt>
                <c:pt idx="755">
                  <c:v>31.81</c:v>
                </c:pt>
                <c:pt idx="756">
                  <c:v>31.8</c:v>
                </c:pt>
                <c:pt idx="757">
                  <c:v>31.8</c:v>
                </c:pt>
                <c:pt idx="758">
                  <c:v>31.8</c:v>
                </c:pt>
                <c:pt idx="759">
                  <c:v>31.77</c:v>
                </c:pt>
                <c:pt idx="760">
                  <c:v>31.77</c:v>
                </c:pt>
                <c:pt idx="761">
                  <c:v>31.74</c:v>
                </c:pt>
                <c:pt idx="762">
                  <c:v>31.69</c:v>
                </c:pt>
                <c:pt idx="763">
                  <c:v>31.67</c:v>
                </c:pt>
                <c:pt idx="764">
                  <c:v>31.65</c:v>
                </c:pt>
                <c:pt idx="765">
                  <c:v>31.58</c:v>
                </c:pt>
                <c:pt idx="766">
                  <c:v>31.58</c:v>
                </c:pt>
                <c:pt idx="767">
                  <c:v>31.55</c:v>
                </c:pt>
                <c:pt idx="768">
                  <c:v>31.53</c:v>
                </c:pt>
                <c:pt idx="769">
                  <c:v>31.49</c:v>
                </c:pt>
                <c:pt idx="770">
                  <c:v>31.48</c:v>
                </c:pt>
                <c:pt idx="771">
                  <c:v>31.46</c:v>
                </c:pt>
                <c:pt idx="772">
                  <c:v>31.41</c:v>
                </c:pt>
                <c:pt idx="773">
                  <c:v>31.41</c:v>
                </c:pt>
                <c:pt idx="774">
                  <c:v>31.35</c:v>
                </c:pt>
                <c:pt idx="775">
                  <c:v>31.35</c:v>
                </c:pt>
                <c:pt idx="776">
                  <c:v>31.34</c:v>
                </c:pt>
                <c:pt idx="777">
                  <c:v>31.33</c:v>
                </c:pt>
                <c:pt idx="778">
                  <c:v>31.33</c:v>
                </c:pt>
                <c:pt idx="779">
                  <c:v>31.32</c:v>
                </c:pt>
                <c:pt idx="780">
                  <c:v>31.3</c:v>
                </c:pt>
                <c:pt idx="781">
                  <c:v>31.3</c:v>
                </c:pt>
                <c:pt idx="782">
                  <c:v>31.29</c:v>
                </c:pt>
                <c:pt idx="783">
                  <c:v>31.29</c:v>
                </c:pt>
                <c:pt idx="784">
                  <c:v>31.27</c:v>
                </c:pt>
                <c:pt idx="785">
                  <c:v>31.27</c:v>
                </c:pt>
                <c:pt idx="786">
                  <c:v>31.25</c:v>
                </c:pt>
                <c:pt idx="787">
                  <c:v>31.24</c:v>
                </c:pt>
                <c:pt idx="788">
                  <c:v>31.24</c:v>
                </c:pt>
                <c:pt idx="789">
                  <c:v>31.22</c:v>
                </c:pt>
                <c:pt idx="790">
                  <c:v>31.22</c:v>
                </c:pt>
                <c:pt idx="791">
                  <c:v>31.18</c:v>
                </c:pt>
                <c:pt idx="792">
                  <c:v>31.16</c:v>
                </c:pt>
                <c:pt idx="793">
                  <c:v>31.14</c:v>
                </c:pt>
                <c:pt idx="794">
                  <c:v>31.14</c:v>
                </c:pt>
                <c:pt idx="795">
                  <c:v>31.01</c:v>
                </c:pt>
                <c:pt idx="796">
                  <c:v>30.99</c:v>
                </c:pt>
                <c:pt idx="797">
                  <c:v>30.95</c:v>
                </c:pt>
                <c:pt idx="798">
                  <c:v>30.94</c:v>
                </c:pt>
                <c:pt idx="799">
                  <c:v>30.94</c:v>
                </c:pt>
                <c:pt idx="800">
                  <c:v>30.93</c:v>
                </c:pt>
                <c:pt idx="801">
                  <c:v>30.86</c:v>
                </c:pt>
                <c:pt idx="802">
                  <c:v>30.82</c:v>
                </c:pt>
                <c:pt idx="803">
                  <c:v>30.82</c:v>
                </c:pt>
                <c:pt idx="804">
                  <c:v>30.8</c:v>
                </c:pt>
                <c:pt idx="805">
                  <c:v>30.77</c:v>
                </c:pt>
                <c:pt idx="806">
                  <c:v>30.77</c:v>
                </c:pt>
                <c:pt idx="807">
                  <c:v>30.75</c:v>
                </c:pt>
                <c:pt idx="808">
                  <c:v>30.75</c:v>
                </c:pt>
                <c:pt idx="809">
                  <c:v>30.7</c:v>
                </c:pt>
                <c:pt idx="810">
                  <c:v>30.68</c:v>
                </c:pt>
                <c:pt idx="811">
                  <c:v>30.67</c:v>
                </c:pt>
                <c:pt idx="812">
                  <c:v>30.67</c:v>
                </c:pt>
                <c:pt idx="813">
                  <c:v>30.64</c:v>
                </c:pt>
                <c:pt idx="814">
                  <c:v>30.64</c:v>
                </c:pt>
                <c:pt idx="815">
                  <c:v>30.62</c:v>
                </c:pt>
                <c:pt idx="816">
                  <c:v>30.6</c:v>
                </c:pt>
                <c:pt idx="817">
                  <c:v>30.59</c:v>
                </c:pt>
                <c:pt idx="818">
                  <c:v>30.59</c:v>
                </c:pt>
                <c:pt idx="819">
                  <c:v>30.55</c:v>
                </c:pt>
                <c:pt idx="820">
                  <c:v>30.5</c:v>
                </c:pt>
                <c:pt idx="821">
                  <c:v>30.48</c:v>
                </c:pt>
                <c:pt idx="822">
                  <c:v>30.46</c:v>
                </c:pt>
                <c:pt idx="823">
                  <c:v>30.43</c:v>
                </c:pt>
                <c:pt idx="824">
                  <c:v>30.39</c:v>
                </c:pt>
                <c:pt idx="825">
                  <c:v>30.32</c:v>
                </c:pt>
                <c:pt idx="826">
                  <c:v>30.3</c:v>
                </c:pt>
                <c:pt idx="827">
                  <c:v>30.28</c:v>
                </c:pt>
                <c:pt idx="828">
                  <c:v>30.23</c:v>
                </c:pt>
                <c:pt idx="829">
                  <c:v>30.15</c:v>
                </c:pt>
                <c:pt idx="830">
                  <c:v>30.14</c:v>
                </c:pt>
                <c:pt idx="831">
                  <c:v>30.13</c:v>
                </c:pt>
                <c:pt idx="832">
                  <c:v>30.11</c:v>
                </c:pt>
                <c:pt idx="833">
                  <c:v>30.1</c:v>
                </c:pt>
                <c:pt idx="834">
                  <c:v>30.09</c:v>
                </c:pt>
                <c:pt idx="835">
                  <c:v>30.08</c:v>
                </c:pt>
                <c:pt idx="836">
                  <c:v>30.07</c:v>
                </c:pt>
                <c:pt idx="837">
                  <c:v>30.02</c:v>
                </c:pt>
                <c:pt idx="838">
                  <c:v>30.02</c:v>
                </c:pt>
                <c:pt idx="839">
                  <c:v>30.02</c:v>
                </c:pt>
                <c:pt idx="840">
                  <c:v>30.02</c:v>
                </c:pt>
                <c:pt idx="841">
                  <c:v>30.01</c:v>
                </c:pt>
                <c:pt idx="842">
                  <c:v>30.01</c:v>
                </c:pt>
                <c:pt idx="843">
                  <c:v>30</c:v>
                </c:pt>
                <c:pt idx="844">
                  <c:v>29.99</c:v>
                </c:pt>
                <c:pt idx="845">
                  <c:v>29.96</c:v>
                </c:pt>
                <c:pt idx="846">
                  <c:v>29.93</c:v>
                </c:pt>
                <c:pt idx="847">
                  <c:v>29.93</c:v>
                </c:pt>
                <c:pt idx="848">
                  <c:v>29.89</c:v>
                </c:pt>
                <c:pt idx="849">
                  <c:v>29.87</c:v>
                </c:pt>
                <c:pt idx="850">
                  <c:v>29.83</c:v>
                </c:pt>
                <c:pt idx="851">
                  <c:v>29.81</c:v>
                </c:pt>
                <c:pt idx="852">
                  <c:v>29.81</c:v>
                </c:pt>
                <c:pt idx="853">
                  <c:v>29.79</c:v>
                </c:pt>
                <c:pt idx="854">
                  <c:v>29.76</c:v>
                </c:pt>
                <c:pt idx="855">
                  <c:v>29.73</c:v>
                </c:pt>
                <c:pt idx="856">
                  <c:v>29.7</c:v>
                </c:pt>
                <c:pt idx="857">
                  <c:v>29.69</c:v>
                </c:pt>
                <c:pt idx="858">
                  <c:v>29.68</c:v>
                </c:pt>
                <c:pt idx="859">
                  <c:v>29.66</c:v>
                </c:pt>
                <c:pt idx="860">
                  <c:v>29.65</c:v>
                </c:pt>
                <c:pt idx="861">
                  <c:v>29.56</c:v>
                </c:pt>
                <c:pt idx="862">
                  <c:v>29.56</c:v>
                </c:pt>
                <c:pt idx="863">
                  <c:v>29.56</c:v>
                </c:pt>
                <c:pt idx="864">
                  <c:v>29.56</c:v>
                </c:pt>
                <c:pt idx="865">
                  <c:v>29.54</c:v>
                </c:pt>
                <c:pt idx="866">
                  <c:v>29.53</c:v>
                </c:pt>
                <c:pt idx="867">
                  <c:v>29.5</c:v>
                </c:pt>
                <c:pt idx="868">
                  <c:v>29.49</c:v>
                </c:pt>
                <c:pt idx="869">
                  <c:v>29.48</c:v>
                </c:pt>
                <c:pt idx="870">
                  <c:v>29.47</c:v>
                </c:pt>
                <c:pt idx="871">
                  <c:v>29.42</c:v>
                </c:pt>
                <c:pt idx="872">
                  <c:v>29.39</c:v>
                </c:pt>
                <c:pt idx="873">
                  <c:v>29.34</c:v>
                </c:pt>
                <c:pt idx="874">
                  <c:v>29.34</c:v>
                </c:pt>
                <c:pt idx="875">
                  <c:v>29.32</c:v>
                </c:pt>
                <c:pt idx="876">
                  <c:v>29.31</c:v>
                </c:pt>
                <c:pt idx="877">
                  <c:v>29.31</c:v>
                </c:pt>
                <c:pt idx="878">
                  <c:v>29.31</c:v>
                </c:pt>
                <c:pt idx="879">
                  <c:v>29.31</c:v>
                </c:pt>
                <c:pt idx="880">
                  <c:v>29.31</c:v>
                </c:pt>
                <c:pt idx="881">
                  <c:v>29.25</c:v>
                </c:pt>
                <c:pt idx="882">
                  <c:v>29.22</c:v>
                </c:pt>
                <c:pt idx="883">
                  <c:v>29.22</c:v>
                </c:pt>
                <c:pt idx="884">
                  <c:v>29.14</c:v>
                </c:pt>
                <c:pt idx="885">
                  <c:v>29.1</c:v>
                </c:pt>
                <c:pt idx="886">
                  <c:v>29.1</c:v>
                </c:pt>
                <c:pt idx="887">
                  <c:v>29.1</c:v>
                </c:pt>
                <c:pt idx="888">
                  <c:v>29.1</c:v>
                </c:pt>
                <c:pt idx="889">
                  <c:v>29.05</c:v>
                </c:pt>
                <c:pt idx="890">
                  <c:v>29.02</c:v>
                </c:pt>
                <c:pt idx="891">
                  <c:v>28.93</c:v>
                </c:pt>
                <c:pt idx="892">
                  <c:v>28.92</c:v>
                </c:pt>
                <c:pt idx="893">
                  <c:v>28.91</c:v>
                </c:pt>
                <c:pt idx="894">
                  <c:v>28.85</c:v>
                </c:pt>
                <c:pt idx="895">
                  <c:v>28.81</c:v>
                </c:pt>
                <c:pt idx="896">
                  <c:v>28.8</c:v>
                </c:pt>
                <c:pt idx="897">
                  <c:v>28.8</c:v>
                </c:pt>
                <c:pt idx="898">
                  <c:v>28.76</c:v>
                </c:pt>
                <c:pt idx="899">
                  <c:v>28.75</c:v>
                </c:pt>
                <c:pt idx="900">
                  <c:v>28.74</c:v>
                </c:pt>
                <c:pt idx="901">
                  <c:v>28.7</c:v>
                </c:pt>
                <c:pt idx="902">
                  <c:v>28.69</c:v>
                </c:pt>
                <c:pt idx="903">
                  <c:v>28.66</c:v>
                </c:pt>
                <c:pt idx="904">
                  <c:v>28.64</c:v>
                </c:pt>
                <c:pt idx="905">
                  <c:v>28.63</c:v>
                </c:pt>
                <c:pt idx="906">
                  <c:v>28.62</c:v>
                </c:pt>
                <c:pt idx="907">
                  <c:v>28.59</c:v>
                </c:pt>
                <c:pt idx="908">
                  <c:v>28.58</c:v>
                </c:pt>
                <c:pt idx="909">
                  <c:v>28.57</c:v>
                </c:pt>
                <c:pt idx="910">
                  <c:v>28.54</c:v>
                </c:pt>
                <c:pt idx="911">
                  <c:v>28.53</c:v>
                </c:pt>
                <c:pt idx="912">
                  <c:v>28.5</c:v>
                </c:pt>
                <c:pt idx="913">
                  <c:v>28.48</c:v>
                </c:pt>
                <c:pt idx="914">
                  <c:v>28.47</c:v>
                </c:pt>
                <c:pt idx="915">
                  <c:v>28.43</c:v>
                </c:pt>
                <c:pt idx="916">
                  <c:v>28.41</c:v>
                </c:pt>
                <c:pt idx="917">
                  <c:v>28.41</c:v>
                </c:pt>
                <c:pt idx="918">
                  <c:v>28.4</c:v>
                </c:pt>
                <c:pt idx="919">
                  <c:v>28.35</c:v>
                </c:pt>
                <c:pt idx="920">
                  <c:v>28.35</c:v>
                </c:pt>
                <c:pt idx="921">
                  <c:v>28.35</c:v>
                </c:pt>
                <c:pt idx="922">
                  <c:v>28.33</c:v>
                </c:pt>
                <c:pt idx="923">
                  <c:v>28.33</c:v>
                </c:pt>
                <c:pt idx="924">
                  <c:v>28.32</c:v>
                </c:pt>
                <c:pt idx="925">
                  <c:v>28.28</c:v>
                </c:pt>
                <c:pt idx="926">
                  <c:v>28.16</c:v>
                </c:pt>
                <c:pt idx="927">
                  <c:v>28.07</c:v>
                </c:pt>
                <c:pt idx="928">
                  <c:v>28.05</c:v>
                </c:pt>
                <c:pt idx="929">
                  <c:v>28.01</c:v>
                </c:pt>
                <c:pt idx="930">
                  <c:v>27.99</c:v>
                </c:pt>
                <c:pt idx="931">
                  <c:v>27.96</c:v>
                </c:pt>
                <c:pt idx="932">
                  <c:v>27.95</c:v>
                </c:pt>
                <c:pt idx="933">
                  <c:v>27.93</c:v>
                </c:pt>
                <c:pt idx="934">
                  <c:v>27.9</c:v>
                </c:pt>
                <c:pt idx="935">
                  <c:v>27.83</c:v>
                </c:pt>
                <c:pt idx="936">
                  <c:v>27.82</c:v>
                </c:pt>
                <c:pt idx="937">
                  <c:v>27.78</c:v>
                </c:pt>
                <c:pt idx="938">
                  <c:v>27.78</c:v>
                </c:pt>
                <c:pt idx="939">
                  <c:v>27.77</c:v>
                </c:pt>
                <c:pt idx="940">
                  <c:v>27.76</c:v>
                </c:pt>
                <c:pt idx="941">
                  <c:v>27.76</c:v>
                </c:pt>
                <c:pt idx="942">
                  <c:v>27.75</c:v>
                </c:pt>
                <c:pt idx="943">
                  <c:v>27.73</c:v>
                </c:pt>
                <c:pt idx="944">
                  <c:v>27.69</c:v>
                </c:pt>
                <c:pt idx="945">
                  <c:v>27.62</c:v>
                </c:pt>
                <c:pt idx="946">
                  <c:v>27.56</c:v>
                </c:pt>
                <c:pt idx="947">
                  <c:v>27.5</c:v>
                </c:pt>
                <c:pt idx="948">
                  <c:v>27.47</c:v>
                </c:pt>
                <c:pt idx="949">
                  <c:v>27.45</c:v>
                </c:pt>
                <c:pt idx="950">
                  <c:v>27.33</c:v>
                </c:pt>
                <c:pt idx="951">
                  <c:v>27.3</c:v>
                </c:pt>
                <c:pt idx="952">
                  <c:v>27.29</c:v>
                </c:pt>
                <c:pt idx="953">
                  <c:v>27.28</c:v>
                </c:pt>
                <c:pt idx="954">
                  <c:v>27.27</c:v>
                </c:pt>
                <c:pt idx="955">
                  <c:v>27.25</c:v>
                </c:pt>
                <c:pt idx="956">
                  <c:v>27.25</c:v>
                </c:pt>
                <c:pt idx="957">
                  <c:v>27.23</c:v>
                </c:pt>
                <c:pt idx="958">
                  <c:v>27.22</c:v>
                </c:pt>
                <c:pt idx="959">
                  <c:v>27.17</c:v>
                </c:pt>
                <c:pt idx="960">
                  <c:v>27.13</c:v>
                </c:pt>
                <c:pt idx="961">
                  <c:v>27.13</c:v>
                </c:pt>
                <c:pt idx="962">
                  <c:v>27.12</c:v>
                </c:pt>
                <c:pt idx="963">
                  <c:v>27.1</c:v>
                </c:pt>
                <c:pt idx="964">
                  <c:v>27.09</c:v>
                </c:pt>
                <c:pt idx="965">
                  <c:v>27.09</c:v>
                </c:pt>
                <c:pt idx="966">
                  <c:v>27.01</c:v>
                </c:pt>
                <c:pt idx="967">
                  <c:v>27.01</c:v>
                </c:pt>
                <c:pt idx="968">
                  <c:v>27.01</c:v>
                </c:pt>
                <c:pt idx="969">
                  <c:v>26.92</c:v>
                </c:pt>
                <c:pt idx="970">
                  <c:v>26.83</c:v>
                </c:pt>
                <c:pt idx="971">
                  <c:v>26.82</c:v>
                </c:pt>
                <c:pt idx="972">
                  <c:v>26.76</c:v>
                </c:pt>
                <c:pt idx="973">
                  <c:v>26.7</c:v>
                </c:pt>
                <c:pt idx="974">
                  <c:v>26.66</c:v>
                </c:pt>
                <c:pt idx="975">
                  <c:v>26.64</c:v>
                </c:pt>
                <c:pt idx="976">
                  <c:v>26.62</c:v>
                </c:pt>
                <c:pt idx="977">
                  <c:v>26.56</c:v>
                </c:pt>
                <c:pt idx="978">
                  <c:v>26.55</c:v>
                </c:pt>
                <c:pt idx="979">
                  <c:v>26.53</c:v>
                </c:pt>
                <c:pt idx="980">
                  <c:v>26.49</c:v>
                </c:pt>
                <c:pt idx="981">
                  <c:v>26.48</c:v>
                </c:pt>
                <c:pt idx="982">
                  <c:v>26.47</c:v>
                </c:pt>
                <c:pt idx="983">
                  <c:v>26.42</c:v>
                </c:pt>
                <c:pt idx="984">
                  <c:v>26.36</c:v>
                </c:pt>
                <c:pt idx="985">
                  <c:v>26.34</c:v>
                </c:pt>
                <c:pt idx="986">
                  <c:v>26.34</c:v>
                </c:pt>
                <c:pt idx="987">
                  <c:v>26.31</c:v>
                </c:pt>
                <c:pt idx="988">
                  <c:v>26.3</c:v>
                </c:pt>
                <c:pt idx="989">
                  <c:v>26.3</c:v>
                </c:pt>
                <c:pt idx="990">
                  <c:v>26.29</c:v>
                </c:pt>
                <c:pt idx="991">
                  <c:v>26.24</c:v>
                </c:pt>
                <c:pt idx="992">
                  <c:v>26.24</c:v>
                </c:pt>
                <c:pt idx="993">
                  <c:v>26.24</c:v>
                </c:pt>
                <c:pt idx="994">
                  <c:v>26.23</c:v>
                </c:pt>
                <c:pt idx="995">
                  <c:v>26.2</c:v>
                </c:pt>
                <c:pt idx="996">
                  <c:v>26.2</c:v>
                </c:pt>
                <c:pt idx="997">
                  <c:v>26.2</c:v>
                </c:pt>
                <c:pt idx="998">
                  <c:v>26.2</c:v>
                </c:pt>
                <c:pt idx="999">
                  <c:v>26.19</c:v>
                </c:pt>
                <c:pt idx="1000">
                  <c:v>26.18</c:v>
                </c:pt>
                <c:pt idx="1001">
                  <c:v>26.18</c:v>
                </c:pt>
                <c:pt idx="1002">
                  <c:v>26.17</c:v>
                </c:pt>
                <c:pt idx="1003">
                  <c:v>26.17</c:v>
                </c:pt>
                <c:pt idx="1004">
                  <c:v>26.17</c:v>
                </c:pt>
                <c:pt idx="1005">
                  <c:v>26.16</c:v>
                </c:pt>
                <c:pt idx="1006">
                  <c:v>26.14</c:v>
                </c:pt>
                <c:pt idx="1007">
                  <c:v>26.14</c:v>
                </c:pt>
                <c:pt idx="1008">
                  <c:v>26.09</c:v>
                </c:pt>
                <c:pt idx="1009">
                  <c:v>26.08</c:v>
                </c:pt>
                <c:pt idx="1010">
                  <c:v>26.02</c:v>
                </c:pt>
                <c:pt idx="1011">
                  <c:v>25.99</c:v>
                </c:pt>
                <c:pt idx="1012">
                  <c:v>25.95</c:v>
                </c:pt>
                <c:pt idx="1013">
                  <c:v>25.93</c:v>
                </c:pt>
                <c:pt idx="1014">
                  <c:v>25.93</c:v>
                </c:pt>
                <c:pt idx="1015">
                  <c:v>25.93</c:v>
                </c:pt>
                <c:pt idx="1016">
                  <c:v>25.88</c:v>
                </c:pt>
                <c:pt idx="1017">
                  <c:v>25.86</c:v>
                </c:pt>
                <c:pt idx="1018">
                  <c:v>25.8</c:v>
                </c:pt>
                <c:pt idx="1019">
                  <c:v>25.77</c:v>
                </c:pt>
                <c:pt idx="1020">
                  <c:v>25.6</c:v>
                </c:pt>
                <c:pt idx="1021">
                  <c:v>25.59</c:v>
                </c:pt>
                <c:pt idx="1022">
                  <c:v>25.52</c:v>
                </c:pt>
                <c:pt idx="1023">
                  <c:v>25.51</c:v>
                </c:pt>
                <c:pt idx="1024">
                  <c:v>25.51</c:v>
                </c:pt>
                <c:pt idx="1025">
                  <c:v>25.41</c:v>
                </c:pt>
                <c:pt idx="1026">
                  <c:v>25.41</c:v>
                </c:pt>
                <c:pt idx="1027">
                  <c:v>25.39</c:v>
                </c:pt>
                <c:pt idx="1028">
                  <c:v>25.39</c:v>
                </c:pt>
                <c:pt idx="1029">
                  <c:v>25.36</c:v>
                </c:pt>
                <c:pt idx="1030">
                  <c:v>25.34</c:v>
                </c:pt>
                <c:pt idx="1031">
                  <c:v>25.3</c:v>
                </c:pt>
                <c:pt idx="1032">
                  <c:v>25.29</c:v>
                </c:pt>
                <c:pt idx="1033">
                  <c:v>25.28</c:v>
                </c:pt>
                <c:pt idx="1034">
                  <c:v>25.28</c:v>
                </c:pt>
                <c:pt idx="1035">
                  <c:v>25.25</c:v>
                </c:pt>
                <c:pt idx="1036">
                  <c:v>25.25</c:v>
                </c:pt>
                <c:pt idx="1037">
                  <c:v>25.25</c:v>
                </c:pt>
                <c:pt idx="1038">
                  <c:v>25.15</c:v>
                </c:pt>
                <c:pt idx="1039">
                  <c:v>25.12</c:v>
                </c:pt>
                <c:pt idx="1040">
                  <c:v>25.1</c:v>
                </c:pt>
                <c:pt idx="1041">
                  <c:v>25.09</c:v>
                </c:pt>
                <c:pt idx="1042">
                  <c:v>25.09</c:v>
                </c:pt>
                <c:pt idx="1043">
                  <c:v>25.08</c:v>
                </c:pt>
                <c:pt idx="1044">
                  <c:v>25.07</c:v>
                </c:pt>
                <c:pt idx="1045">
                  <c:v>25.07</c:v>
                </c:pt>
                <c:pt idx="1046">
                  <c:v>25.05</c:v>
                </c:pt>
                <c:pt idx="1047">
                  <c:v>24.98</c:v>
                </c:pt>
                <c:pt idx="1048">
                  <c:v>24.96</c:v>
                </c:pt>
                <c:pt idx="1049">
                  <c:v>24.94</c:v>
                </c:pt>
                <c:pt idx="1050">
                  <c:v>24.94</c:v>
                </c:pt>
                <c:pt idx="1051">
                  <c:v>24.7</c:v>
                </c:pt>
                <c:pt idx="1052">
                  <c:v>24.65</c:v>
                </c:pt>
                <c:pt idx="1053">
                  <c:v>24.65</c:v>
                </c:pt>
                <c:pt idx="1054">
                  <c:v>24.61</c:v>
                </c:pt>
                <c:pt idx="1055">
                  <c:v>24.59</c:v>
                </c:pt>
                <c:pt idx="1056">
                  <c:v>24.56</c:v>
                </c:pt>
                <c:pt idx="1057">
                  <c:v>24.55</c:v>
                </c:pt>
                <c:pt idx="1058">
                  <c:v>24.4</c:v>
                </c:pt>
                <c:pt idx="1059">
                  <c:v>24.39</c:v>
                </c:pt>
                <c:pt idx="1060">
                  <c:v>24.27</c:v>
                </c:pt>
                <c:pt idx="1061">
                  <c:v>24.25</c:v>
                </c:pt>
                <c:pt idx="1062">
                  <c:v>24.23</c:v>
                </c:pt>
                <c:pt idx="1063">
                  <c:v>24.23</c:v>
                </c:pt>
                <c:pt idx="1064">
                  <c:v>24.21</c:v>
                </c:pt>
                <c:pt idx="1065">
                  <c:v>24.19</c:v>
                </c:pt>
                <c:pt idx="1066">
                  <c:v>24.19</c:v>
                </c:pt>
                <c:pt idx="1067">
                  <c:v>24.16</c:v>
                </c:pt>
                <c:pt idx="1068">
                  <c:v>24.14</c:v>
                </c:pt>
                <c:pt idx="1069">
                  <c:v>24.14</c:v>
                </c:pt>
                <c:pt idx="1070">
                  <c:v>24.12</c:v>
                </c:pt>
                <c:pt idx="1071">
                  <c:v>24.11</c:v>
                </c:pt>
                <c:pt idx="1072">
                  <c:v>24.08</c:v>
                </c:pt>
                <c:pt idx="1073">
                  <c:v>24.05</c:v>
                </c:pt>
                <c:pt idx="1074">
                  <c:v>24.01</c:v>
                </c:pt>
                <c:pt idx="1075">
                  <c:v>24.01</c:v>
                </c:pt>
                <c:pt idx="1076">
                  <c:v>23.96</c:v>
                </c:pt>
                <c:pt idx="1077">
                  <c:v>23.94</c:v>
                </c:pt>
                <c:pt idx="1078">
                  <c:v>23.81</c:v>
                </c:pt>
                <c:pt idx="1079">
                  <c:v>23.68</c:v>
                </c:pt>
                <c:pt idx="1080">
                  <c:v>23.61</c:v>
                </c:pt>
                <c:pt idx="1081">
                  <c:v>23.6</c:v>
                </c:pt>
                <c:pt idx="1082">
                  <c:v>23.6</c:v>
                </c:pt>
                <c:pt idx="1083">
                  <c:v>23.59</c:v>
                </c:pt>
                <c:pt idx="1084">
                  <c:v>23.57</c:v>
                </c:pt>
                <c:pt idx="1085">
                  <c:v>23.54</c:v>
                </c:pt>
                <c:pt idx="1086">
                  <c:v>23.54</c:v>
                </c:pt>
                <c:pt idx="1087">
                  <c:v>23.51</c:v>
                </c:pt>
                <c:pt idx="1088">
                  <c:v>23.48</c:v>
                </c:pt>
                <c:pt idx="1089">
                  <c:v>23.48</c:v>
                </c:pt>
                <c:pt idx="1090">
                  <c:v>23.48</c:v>
                </c:pt>
                <c:pt idx="1091">
                  <c:v>23.46</c:v>
                </c:pt>
                <c:pt idx="1092">
                  <c:v>23.43</c:v>
                </c:pt>
                <c:pt idx="1093">
                  <c:v>23.42</c:v>
                </c:pt>
                <c:pt idx="1094">
                  <c:v>23.42</c:v>
                </c:pt>
                <c:pt idx="1095">
                  <c:v>23.41</c:v>
                </c:pt>
                <c:pt idx="1096">
                  <c:v>23.4</c:v>
                </c:pt>
                <c:pt idx="1097">
                  <c:v>23.4</c:v>
                </c:pt>
                <c:pt idx="1098">
                  <c:v>23.39</c:v>
                </c:pt>
                <c:pt idx="1099">
                  <c:v>23.36</c:v>
                </c:pt>
                <c:pt idx="1100">
                  <c:v>23.32</c:v>
                </c:pt>
                <c:pt idx="1101">
                  <c:v>23.32</c:v>
                </c:pt>
                <c:pt idx="1102">
                  <c:v>23.32</c:v>
                </c:pt>
                <c:pt idx="1103">
                  <c:v>23.31</c:v>
                </c:pt>
                <c:pt idx="1104">
                  <c:v>23.29</c:v>
                </c:pt>
                <c:pt idx="1105">
                  <c:v>23.23</c:v>
                </c:pt>
                <c:pt idx="1106">
                  <c:v>23.21</c:v>
                </c:pt>
                <c:pt idx="1107">
                  <c:v>23.16</c:v>
                </c:pt>
                <c:pt idx="1108">
                  <c:v>23.14</c:v>
                </c:pt>
                <c:pt idx="1109">
                  <c:v>23.08</c:v>
                </c:pt>
                <c:pt idx="1110">
                  <c:v>23.01</c:v>
                </c:pt>
                <c:pt idx="1111">
                  <c:v>22.97</c:v>
                </c:pt>
                <c:pt idx="1112">
                  <c:v>22.85</c:v>
                </c:pt>
                <c:pt idx="1113">
                  <c:v>22.85</c:v>
                </c:pt>
                <c:pt idx="1114">
                  <c:v>22.83</c:v>
                </c:pt>
                <c:pt idx="1115">
                  <c:v>22.78</c:v>
                </c:pt>
                <c:pt idx="1116">
                  <c:v>22.75</c:v>
                </c:pt>
                <c:pt idx="1117">
                  <c:v>22.73</c:v>
                </c:pt>
                <c:pt idx="1118">
                  <c:v>22.7</c:v>
                </c:pt>
                <c:pt idx="1119">
                  <c:v>22.63</c:v>
                </c:pt>
                <c:pt idx="1120">
                  <c:v>22.62</c:v>
                </c:pt>
                <c:pt idx="1121">
                  <c:v>22.51</c:v>
                </c:pt>
                <c:pt idx="1122">
                  <c:v>22.5</c:v>
                </c:pt>
                <c:pt idx="1123">
                  <c:v>22.48</c:v>
                </c:pt>
                <c:pt idx="1124">
                  <c:v>22.46</c:v>
                </c:pt>
                <c:pt idx="1125">
                  <c:v>22.46</c:v>
                </c:pt>
                <c:pt idx="1126">
                  <c:v>22.43</c:v>
                </c:pt>
                <c:pt idx="1127">
                  <c:v>22.38</c:v>
                </c:pt>
                <c:pt idx="1128">
                  <c:v>22.36</c:v>
                </c:pt>
                <c:pt idx="1129">
                  <c:v>22.36</c:v>
                </c:pt>
                <c:pt idx="1130">
                  <c:v>22.33</c:v>
                </c:pt>
                <c:pt idx="1131">
                  <c:v>22.3</c:v>
                </c:pt>
                <c:pt idx="1132">
                  <c:v>22.3</c:v>
                </c:pt>
                <c:pt idx="1133">
                  <c:v>22.28</c:v>
                </c:pt>
                <c:pt idx="1134">
                  <c:v>22.27</c:v>
                </c:pt>
                <c:pt idx="1135">
                  <c:v>22.18</c:v>
                </c:pt>
                <c:pt idx="1136">
                  <c:v>22.18</c:v>
                </c:pt>
                <c:pt idx="1137">
                  <c:v>22.15</c:v>
                </c:pt>
                <c:pt idx="1138">
                  <c:v>22.14</c:v>
                </c:pt>
                <c:pt idx="1139">
                  <c:v>22.12</c:v>
                </c:pt>
                <c:pt idx="1140">
                  <c:v>22.12</c:v>
                </c:pt>
                <c:pt idx="1141">
                  <c:v>22.06</c:v>
                </c:pt>
                <c:pt idx="1142">
                  <c:v>22.04</c:v>
                </c:pt>
                <c:pt idx="1143">
                  <c:v>22.02</c:v>
                </c:pt>
                <c:pt idx="1144">
                  <c:v>21.96</c:v>
                </c:pt>
                <c:pt idx="1145">
                  <c:v>21.87</c:v>
                </c:pt>
                <c:pt idx="1146">
                  <c:v>21.82</c:v>
                </c:pt>
                <c:pt idx="1147">
                  <c:v>21.79</c:v>
                </c:pt>
                <c:pt idx="1148">
                  <c:v>21.75</c:v>
                </c:pt>
                <c:pt idx="1149">
                  <c:v>21.7</c:v>
                </c:pt>
                <c:pt idx="1150">
                  <c:v>21.69</c:v>
                </c:pt>
                <c:pt idx="1151">
                  <c:v>21.67</c:v>
                </c:pt>
                <c:pt idx="1152">
                  <c:v>21.67</c:v>
                </c:pt>
                <c:pt idx="1153">
                  <c:v>21.62</c:v>
                </c:pt>
                <c:pt idx="1154">
                  <c:v>21.53</c:v>
                </c:pt>
                <c:pt idx="1155">
                  <c:v>21.48</c:v>
                </c:pt>
                <c:pt idx="1156">
                  <c:v>21.48</c:v>
                </c:pt>
                <c:pt idx="1157">
                  <c:v>21.41</c:v>
                </c:pt>
                <c:pt idx="1158">
                  <c:v>21.4</c:v>
                </c:pt>
                <c:pt idx="1159">
                  <c:v>21.34</c:v>
                </c:pt>
                <c:pt idx="1160">
                  <c:v>21.3</c:v>
                </c:pt>
                <c:pt idx="1161">
                  <c:v>21.28</c:v>
                </c:pt>
                <c:pt idx="1162">
                  <c:v>21.28</c:v>
                </c:pt>
                <c:pt idx="1163">
                  <c:v>21.27</c:v>
                </c:pt>
                <c:pt idx="1164">
                  <c:v>21.25</c:v>
                </c:pt>
                <c:pt idx="1165">
                  <c:v>21.23</c:v>
                </c:pt>
                <c:pt idx="1166">
                  <c:v>21.16</c:v>
                </c:pt>
                <c:pt idx="1167">
                  <c:v>21.16</c:v>
                </c:pt>
                <c:pt idx="1168">
                  <c:v>21.1</c:v>
                </c:pt>
                <c:pt idx="1169">
                  <c:v>20.94</c:v>
                </c:pt>
                <c:pt idx="1170">
                  <c:v>20.9</c:v>
                </c:pt>
                <c:pt idx="1171">
                  <c:v>20.82</c:v>
                </c:pt>
                <c:pt idx="1172">
                  <c:v>20.78</c:v>
                </c:pt>
                <c:pt idx="1173">
                  <c:v>20.7</c:v>
                </c:pt>
                <c:pt idx="1174">
                  <c:v>20.6</c:v>
                </c:pt>
                <c:pt idx="1175">
                  <c:v>20.58</c:v>
                </c:pt>
                <c:pt idx="1176">
                  <c:v>20.46</c:v>
                </c:pt>
                <c:pt idx="1177">
                  <c:v>20.440000000000001</c:v>
                </c:pt>
                <c:pt idx="1178">
                  <c:v>20.440000000000001</c:v>
                </c:pt>
                <c:pt idx="1179">
                  <c:v>20.399999999999999</c:v>
                </c:pt>
                <c:pt idx="1180">
                  <c:v>20.38</c:v>
                </c:pt>
                <c:pt idx="1181">
                  <c:v>20.37</c:v>
                </c:pt>
                <c:pt idx="1182">
                  <c:v>20.329999999999998</c:v>
                </c:pt>
                <c:pt idx="1183">
                  <c:v>20.27</c:v>
                </c:pt>
                <c:pt idx="1184">
                  <c:v>20.260000000000002</c:v>
                </c:pt>
                <c:pt idx="1185">
                  <c:v>20.25</c:v>
                </c:pt>
                <c:pt idx="1186">
                  <c:v>20.22</c:v>
                </c:pt>
                <c:pt idx="1187">
                  <c:v>20.22</c:v>
                </c:pt>
                <c:pt idx="1188">
                  <c:v>20.18</c:v>
                </c:pt>
                <c:pt idx="1189">
                  <c:v>19.97</c:v>
                </c:pt>
                <c:pt idx="1190">
                  <c:v>19.93</c:v>
                </c:pt>
                <c:pt idx="1191">
                  <c:v>19.850000000000001</c:v>
                </c:pt>
                <c:pt idx="1192">
                  <c:v>19.84</c:v>
                </c:pt>
                <c:pt idx="1193">
                  <c:v>19.79</c:v>
                </c:pt>
                <c:pt idx="1194">
                  <c:v>19.75</c:v>
                </c:pt>
                <c:pt idx="1195">
                  <c:v>19.73</c:v>
                </c:pt>
                <c:pt idx="1196">
                  <c:v>19.64</c:v>
                </c:pt>
                <c:pt idx="1197">
                  <c:v>19.57</c:v>
                </c:pt>
                <c:pt idx="1198">
                  <c:v>19.399999999999999</c:v>
                </c:pt>
                <c:pt idx="1199">
                  <c:v>19.29</c:v>
                </c:pt>
                <c:pt idx="1200">
                  <c:v>19.07</c:v>
                </c:pt>
                <c:pt idx="1201">
                  <c:v>19.010000000000002</c:v>
                </c:pt>
                <c:pt idx="1202">
                  <c:v>18.98</c:v>
                </c:pt>
                <c:pt idx="1203">
                  <c:v>18.98</c:v>
                </c:pt>
                <c:pt idx="1204">
                  <c:v>18.940000000000001</c:v>
                </c:pt>
                <c:pt idx="1205">
                  <c:v>18.829999999999998</c:v>
                </c:pt>
                <c:pt idx="1206">
                  <c:v>18.77</c:v>
                </c:pt>
                <c:pt idx="1207">
                  <c:v>18.670000000000002</c:v>
                </c:pt>
                <c:pt idx="1208">
                  <c:v>18.559999999999999</c:v>
                </c:pt>
                <c:pt idx="1209">
                  <c:v>18.55</c:v>
                </c:pt>
                <c:pt idx="1210">
                  <c:v>18.420000000000002</c:v>
                </c:pt>
                <c:pt idx="1211">
                  <c:v>18.36</c:v>
                </c:pt>
                <c:pt idx="1212">
                  <c:v>18.34</c:v>
                </c:pt>
                <c:pt idx="1213">
                  <c:v>18.29</c:v>
                </c:pt>
                <c:pt idx="1214">
                  <c:v>18.239999999999998</c:v>
                </c:pt>
                <c:pt idx="1215">
                  <c:v>18.21</c:v>
                </c:pt>
                <c:pt idx="1216">
                  <c:v>18.190000000000001</c:v>
                </c:pt>
                <c:pt idx="1217">
                  <c:v>18.149999999999999</c:v>
                </c:pt>
                <c:pt idx="1218">
                  <c:v>17.97</c:v>
                </c:pt>
                <c:pt idx="1219">
                  <c:v>17.97</c:v>
                </c:pt>
                <c:pt idx="1220">
                  <c:v>17.87</c:v>
                </c:pt>
                <c:pt idx="1221">
                  <c:v>17.850000000000001</c:v>
                </c:pt>
                <c:pt idx="1222">
                  <c:v>17.63</c:v>
                </c:pt>
                <c:pt idx="1223">
                  <c:v>17.62</c:v>
                </c:pt>
                <c:pt idx="1224">
                  <c:v>17.62</c:v>
                </c:pt>
                <c:pt idx="1225">
                  <c:v>17.62</c:v>
                </c:pt>
                <c:pt idx="1226">
                  <c:v>17.59</c:v>
                </c:pt>
                <c:pt idx="1227">
                  <c:v>17.59</c:v>
                </c:pt>
                <c:pt idx="1228">
                  <c:v>17.579999999999998</c:v>
                </c:pt>
                <c:pt idx="1229">
                  <c:v>17.38</c:v>
                </c:pt>
                <c:pt idx="1230">
                  <c:v>16.77</c:v>
                </c:pt>
                <c:pt idx="1231">
                  <c:v>16.649999999999999</c:v>
                </c:pt>
                <c:pt idx="1232">
                  <c:v>16.5</c:v>
                </c:pt>
                <c:pt idx="1233">
                  <c:v>16.5</c:v>
                </c:pt>
                <c:pt idx="1234">
                  <c:v>15.87</c:v>
                </c:pt>
                <c:pt idx="1235">
                  <c:v>15.87</c:v>
                </c:pt>
                <c:pt idx="1236">
                  <c:v>15.38</c:v>
                </c:pt>
                <c:pt idx="1237">
                  <c:v>15.38</c:v>
                </c:pt>
                <c:pt idx="1238">
                  <c:v>15.22</c:v>
                </c:pt>
                <c:pt idx="1239">
                  <c:v>15.17</c:v>
                </c:pt>
                <c:pt idx="1240">
                  <c:v>15.14</c:v>
                </c:pt>
                <c:pt idx="1241">
                  <c:v>15.08</c:v>
                </c:pt>
                <c:pt idx="1242">
                  <c:v>14.95</c:v>
                </c:pt>
                <c:pt idx="1243">
                  <c:v>14.47</c:v>
                </c:pt>
                <c:pt idx="1244">
                  <c:v>14.43</c:v>
                </c:pt>
                <c:pt idx="1245">
                  <c:v>14.38</c:v>
                </c:pt>
                <c:pt idx="1246">
                  <c:v>14.08</c:v>
                </c:pt>
                <c:pt idx="1247">
                  <c:v>14.06</c:v>
                </c:pt>
                <c:pt idx="1248">
                  <c:v>13.72</c:v>
                </c:pt>
                <c:pt idx="1249">
                  <c:v>13.71</c:v>
                </c:pt>
                <c:pt idx="1250">
                  <c:v>13.61</c:v>
                </c:pt>
                <c:pt idx="1251">
                  <c:v>13.57</c:v>
                </c:pt>
                <c:pt idx="1252">
                  <c:v>13.5</c:v>
                </c:pt>
                <c:pt idx="1253">
                  <c:v>13.09</c:v>
                </c:pt>
                <c:pt idx="1254">
                  <c:v>12.98</c:v>
                </c:pt>
                <c:pt idx="1255">
                  <c:v>12.11</c:v>
                </c:pt>
                <c:pt idx="1256">
                  <c:v>11.96</c:v>
                </c:pt>
                <c:pt idx="1257">
                  <c:v>11.86</c:v>
                </c:pt>
                <c:pt idx="1258">
                  <c:v>11.49</c:v>
                </c:pt>
                <c:pt idx="1259">
                  <c:v>10.88</c:v>
                </c:pt>
                <c:pt idx="1260">
                  <c:v>10.72</c:v>
                </c:pt>
              </c:numCache>
            </c:numRef>
          </c:yVal>
          <c:smooth val="0"/>
        </c:ser>
        <c:ser>
          <c:idx val="4"/>
          <c:order val="4"/>
          <c:tx>
            <c:v>Dry OA &lt; 48F</c:v>
          </c:tx>
          <c:spPr>
            <a:ln w="28575">
              <a:noFill/>
            </a:ln>
          </c:spPr>
          <c:marker>
            <c:symbol val="star"/>
            <c:size val="5"/>
            <c:spPr>
              <a:noFill/>
              <a:ln>
                <a:solidFill>
                  <a:srgbClr val="800080"/>
                </a:solidFill>
                <a:prstDash val="solid"/>
              </a:ln>
            </c:spPr>
          </c:marker>
          <c:xVal>
            <c:numRef>
              <c:f>KCALL!$D$5250:$D$8772</c:f>
              <c:numCache>
                <c:formatCode>General</c:formatCode>
                <c:ptCount val="3523"/>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48</c:v>
                </c:pt>
                <c:pt idx="27">
                  <c:v>48</c:v>
                </c:pt>
                <c:pt idx="28">
                  <c:v>48</c:v>
                </c:pt>
                <c:pt idx="29">
                  <c:v>48</c:v>
                </c:pt>
                <c:pt idx="30">
                  <c:v>48</c:v>
                </c:pt>
                <c:pt idx="31">
                  <c:v>48</c:v>
                </c:pt>
                <c:pt idx="32">
                  <c:v>48</c:v>
                </c:pt>
                <c:pt idx="33">
                  <c:v>48</c:v>
                </c:pt>
                <c:pt idx="34">
                  <c:v>48</c:v>
                </c:pt>
                <c:pt idx="35">
                  <c:v>48</c:v>
                </c:pt>
                <c:pt idx="36">
                  <c:v>48</c:v>
                </c:pt>
                <c:pt idx="37">
                  <c:v>48</c:v>
                </c:pt>
                <c:pt idx="38">
                  <c:v>48</c:v>
                </c:pt>
                <c:pt idx="39">
                  <c:v>48</c:v>
                </c:pt>
                <c:pt idx="40">
                  <c:v>48</c:v>
                </c:pt>
                <c:pt idx="41">
                  <c:v>48</c:v>
                </c:pt>
                <c:pt idx="42">
                  <c:v>48</c:v>
                </c:pt>
                <c:pt idx="43">
                  <c:v>48</c:v>
                </c:pt>
                <c:pt idx="44">
                  <c:v>48</c:v>
                </c:pt>
                <c:pt idx="45">
                  <c:v>48</c:v>
                </c:pt>
                <c:pt idx="46">
                  <c:v>48</c:v>
                </c:pt>
                <c:pt idx="47">
                  <c:v>48</c:v>
                </c:pt>
                <c:pt idx="48">
                  <c:v>48</c:v>
                </c:pt>
                <c:pt idx="49">
                  <c:v>48</c:v>
                </c:pt>
                <c:pt idx="50">
                  <c:v>48</c:v>
                </c:pt>
                <c:pt idx="51">
                  <c:v>48</c:v>
                </c:pt>
                <c:pt idx="52">
                  <c:v>48</c:v>
                </c:pt>
                <c:pt idx="53">
                  <c:v>48</c:v>
                </c:pt>
                <c:pt idx="54">
                  <c:v>48</c:v>
                </c:pt>
                <c:pt idx="55">
                  <c:v>48</c:v>
                </c:pt>
                <c:pt idx="56">
                  <c:v>48</c:v>
                </c:pt>
                <c:pt idx="57">
                  <c:v>48</c:v>
                </c:pt>
                <c:pt idx="58">
                  <c:v>48</c:v>
                </c:pt>
                <c:pt idx="59">
                  <c:v>48</c:v>
                </c:pt>
                <c:pt idx="60">
                  <c:v>48</c:v>
                </c:pt>
                <c:pt idx="61">
                  <c:v>48</c:v>
                </c:pt>
                <c:pt idx="62">
                  <c:v>48</c:v>
                </c:pt>
                <c:pt idx="63">
                  <c:v>48</c:v>
                </c:pt>
                <c:pt idx="64">
                  <c:v>48</c:v>
                </c:pt>
                <c:pt idx="65">
                  <c:v>48</c:v>
                </c:pt>
                <c:pt idx="66">
                  <c:v>48</c:v>
                </c:pt>
                <c:pt idx="67">
                  <c:v>48</c:v>
                </c:pt>
                <c:pt idx="68">
                  <c:v>48</c:v>
                </c:pt>
                <c:pt idx="69">
                  <c:v>48</c:v>
                </c:pt>
                <c:pt idx="70">
                  <c:v>48</c:v>
                </c:pt>
                <c:pt idx="71">
                  <c:v>48</c:v>
                </c:pt>
                <c:pt idx="72">
                  <c:v>48</c:v>
                </c:pt>
                <c:pt idx="73">
                  <c:v>48</c:v>
                </c:pt>
                <c:pt idx="74">
                  <c:v>48</c:v>
                </c:pt>
                <c:pt idx="75">
                  <c:v>48</c:v>
                </c:pt>
                <c:pt idx="76">
                  <c:v>48</c:v>
                </c:pt>
                <c:pt idx="77">
                  <c:v>48</c:v>
                </c:pt>
                <c:pt idx="78">
                  <c:v>48</c:v>
                </c:pt>
                <c:pt idx="79">
                  <c:v>48</c:v>
                </c:pt>
                <c:pt idx="80">
                  <c:v>48</c:v>
                </c:pt>
                <c:pt idx="81">
                  <c:v>48</c:v>
                </c:pt>
                <c:pt idx="82">
                  <c:v>48</c:v>
                </c:pt>
                <c:pt idx="83">
                  <c:v>48</c:v>
                </c:pt>
                <c:pt idx="84">
                  <c:v>48</c:v>
                </c:pt>
                <c:pt idx="85">
                  <c:v>48</c:v>
                </c:pt>
                <c:pt idx="86">
                  <c:v>48</c:v>
                </c:pt>
                <c:pt idx="87">
                  <c:v>48</c:v>
                </c:pt>
                <c:pt idx="88">
                  <c:v>48</c:v>
                </c:pt>
                <c:pt idx="89">
                  <c:v>48</c:v>
                </c:pt>
                <c:pt idx="90">
                  <c:v>48</c:v>
                </c:pt>
                <c:pt idx="91">
                  <c:v>48</c:v>
                </c:pt>
                <c:pt idx="92">
                  <c:v>48</c:v>
                </c:pt>
                <c:pt idx="93">
                  <c:v>48</c:v>
                </c:pt>
                <c:pt idx="94">
                  <c:v>48</c:v>
                </c:pt>
                <c:pt idx="95">
                  <c:v>48</c:v>
                </c:pt>
                <c:pt idx="96">
                  <c:v>48</c:v>
                </c:pt>
                <c:pt idx="97">
                  <c:v>48</c:v>
                </c:pt>
                <c:pt idx="98">
                  <c:v>48</c:v>
                </c:pt>
                <c:pt idx="99">
                  <c:v>48</c:v>
                </c:pt>
                <c:pt idx="100">
                  <c:v>48</c:v>
                </c:pt>
                <c:pt idx="101">
                  <c:v>48</c:v>
                </c:pt>
                <c:pt idx="102">
                  <c:v>48</c:v>
                </c:pt>
                <c:pt idx="103">
                  <c:v>48</c:v>
                </c:pt>
                <c:pt idx="104">
                  <c:v>48</c:v>
                </c:pt>
                <c:pt idx="105">
                  <c:v>48</c:v>
                </c:pt>
                <c:pt idx="106">
                  <c:v>48</c:v>
                </c:pt>
                <c:pt idx="107">
                  <c:v>48</c:v>
                </c:pt>
                <c:pt idx="108">
                  <c:v>48</c:v>
                </c:pt>
                <c:pt idx="109">
                  <c:v>48</c:v>
                </c:pt>
                <c:pt idx="110">
                  <c:v>48</c:v>
                </c:pt>
                <c:pt idx="111">
                  <c:v>48</c:v>
                </c:pt>
                <c:pt idx="112">
                  <c:v>48</c:v>
                </c:pt>
                <c:pt idx="113">
                  <c:v>47.7</c:v>
                </c:pt>
                <c:pt idx="114">
                  <c:v>47.7</c:v>
                </c:pt>
                <c:pt idx="115">
                  <c:v>47.7</c:v>
                </c:pt>
                <c:pt idx="116">
                  <c:v>47.7</c:v>
                </c:pt>
                <c:pt idx="117">
                  <c:v>47.3</c:v>
                </c:pt>
                <c:pt idx="118">
                  <c:v>47.3</c:v>
                </c:pt>
                <c:pt idx="119">
                  <c:v>47.3</c:v>
                </c:pt>
                <c:pt idx="120">
                  <c:v>47.3</c:v>
                </c:pt>
                <c:pt idx="121">
                  <c:v>47.3</c:v>
                </c:pt>
                <c:pt idx="122">
                  <c:v>47.3</c:v>
                </c:pt>
                <c:pt idx="123">
                  <c:v>47.3</c:v>
                </c:pt>
                <c:pt idx="124">
                  <c:v>47.3</c:v>
                </c:pt>
                <c:pt idx="125">
                  <c:v>47.3</c:v>
                </c:pt>
                <c:pt idx="126">
                  <c:v>47.3</c:v>
                </c:pt>
                <c:pt idx="127">
                  <c:v>47.3</c:v>
                </c:pt>
                <c:pt idx="128">
                  <c:v>47.1</c:v>
                </c:pt>
                <c:pt idx="129">
                  <c:v>46.9</c:v>
                </c:pt>
                <c:pt idx="130">
                  <c:v>46.9</c:v>
                </c:pt>
                <c:pt idx="131">
                  <c:v>46.9</c:v>
                </c:pt>
                <c:pt idx="132">
                  <c:v>46.9</c:v>
                </c:pt>
                <c:pt idx="133">
                  <c:v>46.9</c:v>
                </c:pt>
                <c:pt idx="134">
                  <c:v>46.9</c:v>
                </c:pt>
                <c:pt idx="135">
                  <c:v>46.9</c:v>
                </c:pt>
                <c:pt idx="136">
                  <c:v>46.9</c:v>
                </c:pt>
                <c:pt idx="137">
                  <c:v>46.9</c:v>
                </c:pt>
                <c:pt idx="138">
                  <c:v>46.9</c:v>
                </c:pt>
                <c:pt idx="139">
                  <c:v>46.9</c:v>
                </c:pt>
                <c:pt idx="140">
                  <c:v>46.9</c:v>
                </c:pt>
                <c:pt idx="141">
                  <c:v>46.9</c:v>
                </c:pt>
                <c:pt idx="142">
                  <c:v>46.9</c:v>
                </c:pt>
                <c:pt idx="143">
                  <c:v>46.9</c:v>
                </c:pt>
                <c:pt idx="144">
                  <c:v>46.9</c:v>
                </c:pt>
                <c:pt idx="145">
                  <c:v>46.9</c:v>
                </c:pt>
                <c:pt idx="146">
                  <c:v>46.9</c:v>
                </c:pt>
                <c:pt idx="147">
                  <c:v>46.9</c:v>
                </c:pt>
                <c:pt idx="148">
                  <c:v>46.9</c:v>
                </c:pt>
                <c:pt idx="149">
                  <c:v>46.9</c:v>
                </c:pt>
                <c:pt idx="150">
                  <c:v>46.9</c:v>
                </c:pt>
                <c:pt idx="151">
                  <c:v>46.9</c:v>
                </c:pt>
                <c:pt idx="152">
                  <c:v>46.9</c:v>
                </c:pt>
                <c:pt idx="153">
                  <c:v>46.9</c:v>
                </c:pt>
                <c:pt idx="154">
                  <c:v>46.9</c:v>
                </c:pt>
                <c:pt idx="155">
                  <c:v>46.9</c:v>
                </c:pt>
                <c:pt idx="156">
                  <c:v>46.9</c:v>
                </c:pt>
                <c:pt idx="157">
                  <c:v>46.9</c:v>
                </c:pt>
                <c:pt idx="158">
                  <c:v>46.9</c:v>
                </c:pt>
                <c:pt idx="159">
                  <c:v>46.9</c:v>
                </c:pt>
                <c:pt idx="160">
                  <c:v>46.9</c:v>
                </c:pt>
                <c:pt idx="161">
                  <c:v>46.9</c:v>
                </c:pt>
                <c:pt idx="162">
                  <c:v>46.9</c:v>
                </c:pt>
                <c:pt idx="163">
                  <c:v>46.9</c:v>
                </c:pt>
                <c:pt idx="164">
                  <c:v>46.9</c:v>
                </c:pt>
                <c:pt idx="165">
                  <c:v>46.9</c:v>
                </c:pt>
                <c:pt idx="166">
                  <c:v>46.9</c:v>
                </c:pt>
                <c:pt idx="167">
                  <c:v>46.9</c:v>
                </c:pt>
                <c:pt idx="168">
                  <c:v>46.9</c:v>
                </c:pt>
                <c:pt idx="169">
                  <c:v>46.9</c:v>
                </c:pt>
                <c:pt idx="170">
                  <c:v>46.9</c:v>
                </c:pt>
                <c:pt idx="171">
                  <c:v>46.9</c:v>
                </c:pt>
                <c:pt idx="172">
                  <c:v>46.9</c:v>
                </c:pt>
                <c:pt idx="173">
                  <c:v>46.9</c:v>
                </c:pt>
                <c:pt idx="174">
                  <c:v>46.9</c:v>
                </c:pt>
                <c:pt idx="175">
                  <c:v>46.9</c:v>
                </c:pt>
                <c:pt idx="176">
                  <c:v>46.9</c:v>
                </c:pt>
                <c:pt idx="177">
                  <c:v>46.9</c:v>
                </c:pt>
                <c:pt idx="178">
                  <c:v>46.9</c:v>
                </c:pt>
                <c:pt idx="179">
                  <c:v>46.9</c:v>
                </c:pt>
                <c:pt idx="180">
                  <c:v>46.9</c:v>
                </c:pt>
                <c:pt idx="181">
                  <c:v>46.9</c:v>
                </c:pt>
                <c:pt idx="182">
                  <c:v>46.9</c:v>
                </c:pt>
                <c:pt idx="183">
                  <c:v>46.9</c:v>
                </c:pt>
                <c:pt idx="184">
                  <c:v>46.9</c:v>
                </c:pt>
                <c:pt idx="185">
                  <c:v>46.9</c:v>
                </c:pt>
                <c:pt idx="186">
                  <c:v>46.9</c:v>
                </c:pt>
                <c:pt idx="187">
                  <c:v>46.9</c:v>
                </c:pt>
                <c:pt idx="188">
                  <c:v>46.9</c:v>
                </c:pt>
                <c:pt idx="189">
                  <c:v>46.9</c:v>
                </c:pt>
                <c:pt idx="190">
                  <c:v>46.9</c:v>
                </c:pt>
                <c:pt idx="191">
                  <c:v>46.9</c:v>
                </c:pt>
                <c:pt idx="192">
                  <c:v>46.9</c:v>
                </c:pt>
                <c:pt idx="193">
                  <c:v>46.9</c:v>
                </c:pt>
                <c:pt idx="194">
                  <c:v>46.9</c:v>
                </c:pt>
                <c:pt idx="195">
                  <c:v>46.9</c:v>
                </c:pt>
                <c:pt idx="196">
                  <c:v>46.9</c:v>
                </c:pt>
                <c:pt idx="197">
                  <c:v>46.9</c:v>
                </c:pt>
                <c:pt idx="198">
                  <c:v>46.9</c:v>
                </c:pt>
                <c:pt idx="199">
                  <c:v>46.9</c:v>
                </c:pt>
                <c:pt idx="200">
                  <c:v>46.9</c:v>
                </c:pt>
                <c:pt idx="201">
                  <c:v>46.9</c:v>
                </c:pt>
                <c:pt idx="202">
                  <c:v>46.9</c:v>
                </c:pt>
                <c:pt idx="203">
                  <c:v>46.9</c:v>
                </c:pt>
                <c:pt idx="204">
                  <c:v>46.9</c:v>
                </c:pt>
                <c:pt idx="205">
                  <c:v>46.9</c:v>
                </c:pt>
                <c:pt idx="206">
                  <c:v>46.9</c:v>
                </c:pt>
                <c:pt idx="207">
                  <c:v>46.9</c:v>
                </c:pt>
                <c:pt idx="208">
                  <c:v>46.9</c:v>
                </c:pt>
                <c:pt idx="209">
                  <c:v>46.9</c:v>
                </c:pt>
                <c:pt idx="210">
                  <c:v>46.9</c:v>
                </c:pt>
                <c:pt idx="211">
                  <c:v>46.9</c:v>
                </c:pt>
                <c:pt idx="212">
                  <c:v>46.9</c:v>
                </c:pt>
                <c:pt idx="213">
                  <c:v>46.9</c:v>
                </c:pt>
                <c:pt idx="214">
                  <c:v>46.9</c:v>
                </c:pt>
                <c:pt idx="215">
                  <c:v>46.9</c:v>
                </c:pt>
                <c:pt idx="216">
                  <c:v>46.9</c:v>
                </c:pt>
                <c:pt idx="217">
                  <c:v>46.9</c:v>
                </c:pt>
                <c:pt idx="218">
                  <c:v>46.9</c:v>
                </c:pt>
                <c:pt idx="219">
                  <c:v>46.9</c:v>
                </c:pt>
                <c:pt idx="220">
                  <c:v>46.9</c:v>
                </c:pt>
                <c:pt idx="221">
                  <c:v>46.9</c:v>
                </c:pt>
                <c:pt idx="222">
                  <c:v>46.9</c:v>
                </c:pt>
                <c:pt idx="223">
                  <c:v>46.9</c:v>
                </c:pt>
                <c:pt idx="224">
                  <c:v>46.9</c:v>
                </c:pt>
                <c:pt idx="225">
                  <c:v>46.8</c:v>
                </c:pt>
                <c:pt idx="226">
                  <c:v>46.8</c:v>
                </c:pt>
                <c:pt idx="227">
                  <c:v>46.8</c:v>
                </c:pt>
                <c:pt idx="228">
                  <c:v>46.8</c:v>
                </c:pt>
                <c:pt idx="229">
                  <c:v>46.8</c:v>
                </c:pt>
                <c:pt idx="230">
                  <c:v>46.6</c:v>
                </c:pt>
                <c:pt idx="231">
                  <c:v>46.6</c:v>
                </c:pt>
                <c:pt idx="232">
                  <c:v>46.6</c:v>
                </c:pt>
                <c:pt idx="233">
                  <c:v>46.6</c:v>
                </c:pt>
                <c:pt idx="234">
                  <c:v>46.4</c:v>
                </c:pt>
                <c:pt idx="235">
                  <c:v>46.4</c:v>
                </c:pt>
                <c:pt idx="236">
                  <c:v>46.4</c:v>
                </c:pt>
                <c:pt idx="237">
                  <c:v>46.4</c:v>
                </c:pt>
                <c:pt idx="238">
                  <c:v>46.4</c:v>
                </c:pt>
                <c:pt idx="239">
                  <c:v>46.4</c:v>
                </c:pt>
                <c:pt idx="240">
                  <c:v>46.2</c:v>
                </c:pt>
                <c:pt idx="241">
                  <c:v>46.2</c:v>
                </c:pt>
                <c:pt idx="242">
                  <c:v>46</c:v>
                </c:pt>
                <c:pt idx="243">
                  <c:v>46</c:v>
                </c:pt>
                <c:pt idx="244">
                  <c:v>46</c:v>
                </c:pt>
                <c:pt idx="245">
                  <c:v>46</c:v>
                </c:pt>
                <c:pt idx="246">
                  <c:v>46</c:v>
                </c:pt>
                <c:pt idx="247">
                  <c:v>46</c:v>
                </c:pt>
                <c:pt idx="248">
                  <c:v>46</c:v>
                </c:pt>
                <c:pt idx="249">
                  <c:v>46</c:v>
                </c:pt>
                <c:pt idx="250">
                  <c:v>46</c:v>
                </c:pt>
                <c:pt idx="251">
                  <c:v>46</c:v>
                </c:pt>
                <c:pt idx="252">
                  <c:v>46</c:v>
                </c:pt>
                <c:pt idx="253">
                  <c:v>46</c:v>
                </c:pt>
                <c:pt idx="254">
                  <c:v>46</c:v>
                </c:pt>
                <c:pt idx="255">
                  <c:v>46</c:v>
                </c:pt>
                <c:pt idx="256">
                  <c:v>46</c:v>
                </c:pt>
                <c:pt idx="257">
                  <c:v>46</c:v>
                </c:pt>
                <c:pt idx="258">
                  <c:v>46</c:v>
                </c:pt>
                <c:pt idx="259">
                  <c:v>46</c:v>
                </c:pt>
                <c:pt idx="260">
                  <c:v>46</c:v>
                </c:pt>
                <c:pt idx="261">
                  <c:v>46</c:v>
                </c:pt>
                <c:pt idx="262">
                  <c:v>46</c:v>
                </c:pt>
                <c:pt idx="263">
                  <c:v>46</c:v>
                </c:pt>
                <c:pt idx="264">
                  <c:v>46</c:v>
                </c:pt>
                <c:pt idx="265">
                  <c:v>46</c:v>
                </c:pt>
                <c:pt idx="266">
                  <c:v>46</c:v>
                </c:pt>
                <c:pt idx="267">
                  <c:v>46</c:v>
                </c:pt>
                <c:pt idx="268">
                  <c:v>46</c:v>
                </c:pt>
                <c:pt idx="269">
                  <c:v>46</c:v>
                </c:pt>
                <c:pt idx="270">
                  <c:v>46</c:v>
                </c:pt>
                <c:pt idx="271">
                  <c:v>46</c:v>
                </c:pt>
                <c:pt idx="272">
                  <c:v>46</c:v>
                </c:pt>
                <c:pt idx="273">
                  <c:v>46</c:v>
                </c:pt>
                <c:pt idx="274">
                  <c:v>46</c:v>
                </c:pt>
                <c:pt idx="275">
                  <c:v>46</c:v>
                </c:pt>
                <c:pt idx="276">
                  <c:v>46</c:v>
                </c:pt>
                <c:pt idx="277">
                  <c:v>46</c:v>
                </c:pt>
                <c:pt idx="278">
                  <c:v>46</c:v>
                </c:pt>
                <c:pt idx="279">
                  <c:v>46</c:v>
                </c:pt>
                <c:pt idx="280">
                  <c:v>46</c:v>
                </c:pt>
                <c:pt idx="281">
                  <c:v>46</c:v>
                </c:pt>
                <c:pt idx="282">
                  <c:v>46</c:v>
                </c:pt>
                <c:pt idx="283">
                  <c:v>46</c:v>
                </c:pt>
                <c:pt idx="284">
                  <c:v>46</c:v>
                </c:pt>
                <c:pt idx="285">
                  <c:v>46</c:v>
                </c:pt>
                <c:pt idx="286">
                  <c:v>46</c:v>
                </c:pt>
                <c:pt idx="287">
                  <c:v>46</c:v>
                </c:pt>
                <c:pt idx="288">
                  <c:v>46</c:v>
                </c:pt>
                <c:pt idx="289">
                  <c:v>46</c:v>
                </c:pt>
                <c:pt idx="290">
                  <c:v>46</c:v>
                </c:pt>
                <c:pt idx="291">
                  <c:v>46</c:v>
                </c:pt>
                <c:pt idx="292">
                  <c:v>46</c:v>
                </c:pt>
                <c:pt idx="293">
                  <c:v>46</c:v>
                </c:pt>
                <c:pt idx="294">
                  <c:v>46</c:v>
                </c:pt>
                <c:pt idx="295">
                  <c:v>46</c:v>
                </c:pt>
                <c:pt idx="296">
                  <c:v>46</c:v>
                </c:pt>
                <c:pt idx="297">
                  <c:v>46</c:v>
                </c:pt>
                <c:pt idx="298">
                  <c:v>46</c:v>
                </c:pt>
                <c:pt idx="299">
                  <c:v>46</c:v>
                </c:pt>
                <c:pt idx="300">
                  <c:v>46</c:v>
                </c:pt>
                <c:pt idx="301">
                  <c:v>46</c:v>
                </c:pt>
                <c:pt idx="302">
                  <c:v>46</c:v>
                </c:pt>
                <c:pt idx="303">
                  <c:v>46</c:v>
                </c:pt>
                <c:pt idx="304">
                  <c:v>46</c:v>
                </c:pt>
                <c:pt idx="305">
                  <c:v>46</c:v>
                </c:pt>
                <c:pt idx="306">
                  <c:v>46</c:v>
                </c:pt>
                <c:pt idx="307">
                  <c:v>46</c:v>
                </c:pt>
                <c:pt idx="308">
                  <c:v>46</c:v>
                </c:pt>
                <c:pt idx="309">
                  <c:v>46</c:v>
                </c:pt>
                <c:pt idx="310">
                  <c:v>46</c:v>
                </c:pt>
                <c:pt idx="311">
                  <c:v>46</c:v>
                </c:pt>
                <c:pt idx="312">
                  <c:v>46</c:v>
                </c:pt>
                <c:pt idx="313">
                  <c:v>46</c:v>
                </c:pt>
                <c:pt idx="314">
                  <c:v>46</c:v>
                </c:pt>
                <c:pt idx="315">
                  <c:v>46</c:v>
                </c:pt>
                <c:pt idx="316">
                  <c:v>46</c:v>
                </c:pt>
                <c:pt idx="317">
                  <c:v>46</c:v>
                </c:pt>
                <c:pt idx="318">
                  <c:v>46</c:v>
                </c:pt>
                <c:pt idx="319">
                  <c:v>46</c:v>
                </c:pt>
                <c:pt idx="320">
                  <c:v>46</c:v>
                </c:pt>
                <c:pt idx="321">
                  <c:v>46</c:v>
                </c:pt>
                <c:pt idx="322">
                  <c:v>46</c:v>
                </c:pt>
                <c:pt idx="323">
                  <c:v>46</c:v>
                </c:pt>
                <c:pt idx="324">
                  <c:v>46</c:v>
                </c:pt>
                <c:pt idx="325">
                  <c:v>46</c:v>
                </c:pt>
                <c:pt idx="326">
                  <c:v>46</c:v>
                </c:pt>
                <c:pt idx="327">
                  <c:v>46</c:v>
                </c:pt>
                <c:pt idx="328">
                  <c:v>46</c:v>
                </c:pt>
                <c:pt idx="329">
                  <c:v>46</c:v>
                </c:pt>
                <c:pt idx="330">
                  <c:v>46</c:v>
                </c:pt>
                <c:pt idx="331">
                  <c:v>46</c:v>
                </c:pt>
                <c:pt idx="332">
                  <c:v>46</c:v>
                </c:pt>
                <c:pt idx="333">
                  <c:v>46</c:v>
                </c:pt>
                <c:pt idx="334">
                  <c:v>46</c:v>
                </c:pt>
                <c:pt idx="335">
                  <c:v>46</c:v>
                </c:pt>
                <c:pt idx="336">
                  <c:v>46</c:v>
                </c:pt>
                <c:pt idx="337">
                  <c:v>46</c:v>
                </c:pt>
                <c:pt idx="338">
                  <c:v>46</c:v>
                </c:pt>
                <c:pt idx="339">
                  <c:v>46</c:v>
                </c:pt>
                <c:pt idx="340">
                  <c:v>45.7</c:v>
                </c:pt>
                <c:pt idx="341">
                  <c:v>45.7</c:v>
                </c:pt>
                <c:pt idx="342">
                  <c:v>45.7</c:v>
                </c:pt>
                <c:pt idx="343">
                  <c:v>45.7</c:v>
                </c:pt>
                <c:pt idx="344">
                  <c:v>45.7</c:v>
                </c:pt>
                <c:pt idx="345">
                  <c:v>45.7</c:v>
                </c:pt>
                <c:pt idx="346">
                  <c:v>45.7</c:v>
                </c:pt>
                <c:pt idx="347">
                  <c:v>45.7</c:v>
                </c:pt>
                <c:pt idx="348">
                  <c:v>45.3</c:v>
                </c:pt>
                <c:pt idx="349">
                  <c:v>45.3</c:v>
                </c:pt>
                <c:pt idx="350">
                  <c:v>45.3</c:v>
                </c:pt>
                <c:pt idx="351">
                  <c:v>45.3</c:v>
                </c:pt>
                <c:pt idx="352">
                  <c:v>45.3</c:v>
                </c:pt>
                <c:pt idx="353">
                  <c:v>45.3</c:v>
                </c:pt>
                <c:pt idx="354">
                  <c:v>45.3</c:v>
                </c:pt>
                <c:pt idx="355">
                  <c:v>45.3</c:v>
                </c:pt>
                <c:pt idx="356">
                  <c:v>45.3</c:v>
                </c:pt>
                <c:pt idx="357">
                  <c:v>45.1</c:v>
                </c:pt>
                <c:pt idx="358">
                  <c:v>45</c:v>
                </c:pt>
                <c:pt idx="359">
                  <c:v>45</c:v>
                </c:pt>
                <c:pt idx="360">
                  <c:v>45</c:v>
                </c:pt>
                <c:pt idx="361">
                  <c:v>45</c:v>
                </c:pt>
                <c:pt idx="362">
                  <c:v>45</c:v>
                </c:pt>
                <c:pt idx="363">
                  <c:v>45</c:v>
                </c:pt>
                <c:pt idx="364">
                  <c:v>45</c:v>
                </c:pt>
                <c:pt idx="365">
                  <c:v>45</c:v>
                </c:pt>
                <c:pt idx="366">
                  <c:v>45</c:v>
                </c:pt>
                <c:pt idx="367">
                  <c:v>45</c:v>
                </c:pt>
                <c:pt idx="368">
                  <c:v>45</c:v>
                </c:pt>
                <c:pt idx="369">
                  <c:v>45</c:v>
                </c:pt>
                <c:pt idx="370">
                  <c:v>45</c:v>
                </c:pt>
                <c:pt idx="371">
                  <c:v>45</c:v>
                </c:pt>
                <c:pt idx="372">
                  <c:v>45</c:v>
                </c:pt>
                <c:pt idx="373">
                  <c:v>45</c:v>
                </c:pt>
                <c:pt idx="374">
                  <c:v>45</c:v>
                </c:pt>
                <c:pt idx="375">
                  <c:v>45</c:v>
                </c:pt>
                <c:pt idx="376">
                  <c:v>45</c:v>
                </c:pt>
                <c:pt idx="377">
                  <c:v>45</c:v>
                </c:pt>
                <c:pt idx="378">
                  <c:v>45</c:v>
                </c:pt>
                <c:pt idx="379">
                  <c:v>45</c:v>
                </c:pt>
                <c:pt idx="380">
                  <c:v>45</c:v>
                </c:pt>
                <c:pt idx="381">
                  <c:v>45</c:v>
                </c:pt>
                <c:pt idx="382">
                  <c:v>45</c:v>
                </c:pt>
                <c:pt idx="383">
                  <c:v>45</c:v>
                </c:pt>
                <c:pt idx="384">
                  <c:v>45</c:v>
                </c:pt>
                <c:pt idx="385">
                  <c:v>45</c:v>
                </c:pt>
                <c:pt idx="386">
                  <c:v>45</c:v>
                </c:pt>
                <c:pt idx="387">
                  <c:v>45</c:v>
                </c:pt>
                <c:pt idx="388">
                  <c:v>45</c:v>
                </c:pt>
                <c:pt idx="389">
                  <c:v>45</c:v>
                </c:pt>
                <c:pt idx="390">
                  <c:v>45</c:v>
                </c:pt>
                <c:pt idx="391">
                  <c:v>45</c:v>
                </c:pt>
                <c:pt idx="392">
                  <c:v>45</c:v>
                </c:pt>
                <c:pt idx="393">
                  <c:v>45</c:v>
                </c:pt>
                <c:pt idx="394">
                  <c:v>45</c:v>
                </c:pt>
                <c:pt idx="395">
                  <c:v>45</c:v>
                </c:pt>
                <c:pt idx="396">
                  <c:v>45</c:v>
                </c:pt>
                <c:pt idx="397">
                  <c:v>45</c:v>
                </c:pt>
                <c:pt idx="398">
                  <c:v>45</c:v>
                </c:pt>
                <c:pt idx="399">
                  <c:v>45</c:v>
                </c:pt>
                <c:pt idx="400">
                  <c:v>45</c:v>
                </c:pt>
                <c:pt idx="401">
                  <c:v>45</c:v>
                </c:pt>
                <c:pt idx="402">
                  <c:v>45</c:v>
                </c:pt>
                <c:pt idx="403">
                  <c:v>45</c:v>
                </c:pt>
                <c:pt idx="404">
                  <c:v>45</c:v>
                </c:pt>
                <c:pt idx="405">
                  <c:v>45</c:v>
                </c:pt>
                <c:pt idx="406">
                  <c:v>45</c:v>
                </c:pt>
                <c:pt idx="407">
                  <c:v>45</c:v>
                </c:pt>
                <c:pt idx="408">
                  <c:v>45</c:v>
                </c:pt>
                <c:pt idx="409">
                  <c:v>45</c:v>
                </c:pt>
                <c:pt idx="410">
                  <c:v>45</c:v>
                </c:pt>
                <c:pt idx="411">
                  <c:v>45</c:v>
                </c:pt>
                <c:pt idx="412">
                  <c:v>45</c:v>
                </c:pt>
                <c:pt idx="413">
                  <c:v>45</c:v>
                </c:pt>
                <c:pt idx="414">
                  <c:v>45</c:v>
                </c:pt>
                <c:pt idx="415">
                  <c:v>45</c:v>
                </c:pt>
                <c:pt idx="416">
                  <c:v>45</c:v>
                </c:pt>
                <c:pt idx="417">
                  <c:v>45</c:v>
                </c:pt>
                <c:pt idx="418">
                  <c:v>45</c:v>
                </c:pt>
                <c:pt idx="419">
                  <c:v>45</c:v>
                </c:pt>
                <c:pt idx="420">
                  <c:v>45</c:v>
                </c:pt>
                <c:pt idx="421">
                  <c:v>45</c:v>
                </c:pt>
                <c:pt idx="422">
                  <c:v>45</c:v>
                </c:pt>
                <c:pt idx="423">
                  <c:v>45</c:v>
                </c:pt>
                <c:pt idx="424">
                  <c:v>45</c:v>
                </c:pt>
                <c:pt idx="425">
                  <c:v>45</c:v>
                </c:pt>
                <c:pt idx="426">
                  <c:v>45</c:v>
                </c:pt>
                <c:pt idx="427">
                  <c:v>45</c:v>
                </c:pt>
                <c:pt idx="428">
                  <c:v>45</c:v>
                </c:pt>
                <c:pt idx="429">
                  <c:v>45</c:v>
                </c:pt>
                <c:pt idx="430">
                  <c:v>45</c:v>
                </c:pt>
                <c:pt idx="431">
                  <c:v>45</c:v>
                </c:pt>
                <c:pt idx="432">
                  <c:v>45</c:v>
                </c:pt>
                <c:pt idx="433">
                  <c:v>45</c:v>
                </c:pt>
                <c:pt idx="434">
                  <c:v>45</c:v>
                </c:pt>
                <c:pt idx="435">
                  <c:v>45</c:v>
                </c:pt>
                <c:pt idx="436">
                  <c:v>45</c:v>
                </c:pt>
                <c:pt idx="437">
                  <c:v>45</c:v>
                </c:pt>
                <c:pt idx="438">
                  <c:v>45</c:v>
                </c:pt>
                <c:pt idx="439">
                  <c:v>45</c:v>
                </c:pt>
                <c:pt idx="440">
                  <c:v>45</c:v>
                </c:pt>
                <c:pt idx="441">
                  <c:v>45</c:v>
                </c:pt>
                <c:pt idx="442">
                  <c:v>45</c:v>
                </c:pt>
                <c:pt idx="443">
                  <c:v>45</c:v>
                </c:pt>
                <c:pt idx="444">
                  <c:v>45</c:v>
                </c:pt>
                <c:pt idx="445">
                  <c:v>45</c:v>
                </c:pt>
                <c:pt idx="446">
                  <c:v>45</c:v>
                </c:pt>
                <c:pt idx="447">
                  <c:v>45</c:v>
                </c:pt>
                <c:pt idx="448">
                  <c:v>45</c:v>
                </c:pt>
                <c:pt idx="449">
                  <c:v>45</c:v>
                </c:pt>
                <c:pt idx="450">
                  <c:v>45</c:v>
                </c:pt>
                <c:pt idx="451">
                  <c:v>45</c:v>
                </c:pt>
                <c:pt idx="452">
                  <c:v>45</c:v>
                </c:pt>
                <c:pt idx="453">
                  <c:v>45</c:v>
                </c:pt>
                <c:pt idx="454">
                  <c:v>45</c:v>
                </c:pt>
                <c:pt idx="455">
                  <c:v>45</c:v>
                </c:pt>
                <c:pt idx="456">
                  <c:v>45</c:v>
                </c:pt>
                <c:pt idx="457">
                  <c:v>45</c:v>
                </c:pt>
                <c:pt idx="458">
                  <c:v>45</c:v>
                </c:pt>
                <c:pt idx="459">
                  <c:v>45</c:v>
                </c:pt>
                <c:pt idx="460">
                  <c:v>45</c:v>
                </c:pt>
                <c:pt idx="461">
                  <c:v>45</c:v>
                </c:pt>
                <c:pt idx="462">
                  <c:v>45</c:v>
                </c:pt>
                <c:pt idx="463">
                  <c:v>45</c:v>
                </c:pt>
                <c:pt idx="464">
                  <c:v>45</c:v>
                </c:pt>
                <c:pt idx="465">
                  <c:v>45</c:v>
                </c:pt>
                <c:pt idx="466">
                  <c:v>45</c:v>
                </c:pt>
                <c:pt idx="467">
                  <c:v>45</c:v>
                </c:pt>
                <c:pt idx="468">
                  <c:v>45</c:v>
                </c:pt>
                <c:pt idx="469">
                  <c:v>45</c:v>
                </c:pt>
                <c:pt idx="470">
                  <c:v>45</c:v>
                </c:pt>
                <c:pt idx="471">
                  <c:v>44.8</c:v>
                </c:pt>
                <c:pt idx="472">
                  <c:v>44.8</c:v>
                </c:pt>
                <c:pt idx="473">
                  <c:v>44.8</c:v>
                </c:pt>
                <c:pt idx="474">
                  <c:v>44.8</c:v>
                </c:pt>
                <c:pt idx="475">
                  <c:v>44.8</c:v>
                </c:pt>
                <c:pt idx="476">
                  <c:v>44.8</c:v>
                </c:pt>
                <c:pt idx="477">
                  <c:v>44.8</c:v>
                </c:pt>
                <c:pt idx="478">
                  <c:v>44.6</c:v>
                </c:pt>
                <c:pt idx="479">
                  <c:v>44.6</c:v>
                </c:pt>
                <c:pt idx="480">
                  <c:v>44.4</c:v>
                </c:pt>
                <c:pt idx="481">
                  <c:v>44.4</c:v>
                </c:pt>
                <c:pt idx="482">
                  <c:v>44.4</c:v>
                </c:pt>
                <c:pt idx="483">
                  <c:v>44.2</c:v>
                </c:pt>
                <c:pt idx="484">
                  <c:v>44.2</c:v>
                </c:pt>
                <c:pt idx="485">
                  <c:v>44.1</c:v>
                </c:pt>
                <c:pt idx="486">
                  <c:v>44.1</c:v>
                </c:pt>
                <c:pt idx="487">
                  <c:v>44.1</c:v>
                </c:pt>
                <c:pt idx="488">
                  <c:v>44.1</c:v>
                </c:pt>
                <c:pt idx="489">
                  <c:v>44.1</c:v>
                </c:pt>
                <c:pt idx="490">
                  <c:v>44.1</c:v>
                </c:pt>
                <c:pt idx="491">
                  <c:v>44.1</c:v>
                </c:pt>
                <c:pt idx="492">
                  <c:v>44.1</c:v>
                </c:pt>
                <c:pt idx="493">
                  <c:v>44.1</c:v>
                </c:pt>
                <c:pt idx="494">
                  <c:v>44.1</c:v>
                </c:pt>
                <c:pt idx="495">
                  <c:v>44.1</c:v>
                </c:pt>
                <c:pt idx="496">
                  <c:v>44.1</c:v>
                </c:pt>
                <c:pt idx="497">
                  <c:v>44.1</c:v>
                </c:pt>
                <c:pt idx="498">
                  <c:v>44.1</c:v>
                </c:pt>
                <c:pt idx="499">
                  <c:v>44.1</c:v>
                </c:pt>
                <c:pt idx="500">
                  <c:v>44.1</c:v>
                </c:pt>
                <c:pt idx="501">
                  <c:v>44.1</c:v>
                </c:pt>
                <c:pt idx="502">
                  <c:v>44.1</c:v>
                </c:pt>
                <c:pt idx="503">
                  <c:v>44.1</c:v>
                </c:pt>
                <c:pt idx="504">
                  <c:v>44.1</c:v>
                </c:pt>
                <c:pt idx="505">
                  <c:v>44.1</c:v>
                </c:pt>
                <c:pt idx="506">
                  <c:v>44.1</c:v>
                </c:pt>
                <c:pt idx="507">
                  <c:v>44.1</c:v>
                </c:pt>
                <c:pt idx="508">
                  <c:v>44.1</c:v>
                </c:pt>
                <c:pt idx="509">
                  <c:v>44.1</c:v>
                </c:pt>
                <c:pt idx="510">
                  <c:v>44.1</c:v>
                </c:pt>
                <c:pt idx="511">
                  <c:v>44.1</c:v>
                </c:pt>
                <c:pt idx="512">
                  <c:v>44.1</c:v>
                </c:pt>
                <c:pt idx="513">
                  <c:v>44.1</c:v>
                </c:pt>
                <c:pt idx="514">
                  <c:v>44.1</c:v>
                </c:pt>
                <c:pt idx="515">
                  <c:v>44.1</c:v>
                </c:pt>
                <c:pt idx="516">
                  <c:v>44.1</c:v>
                </c:pt>
                <c:pt idx="517">
                  <c:v>44.1</c:v>
                </c:pt>
                <c:pt idx="518">
                  <c:v>44.1</c:v>
                </c:pt>
                <c:pt idx="519">
                  <c:v>44.1</c:v>
                </c:pt>
                <c:pt idx="520">
                  <c:v>44.1</c:v>
                </c:pt>
                <c:pt idx="521">
                  <c:v>44.1</c:v>
                </c:pt>
                <c:pt idx="522">
                  <c:v>44.1</c:v>
                </c:pt>
                <c:pt idx="523">
                  <c:v>44.1</c:v>
                </c:pt>
                <c:pt idx="524">
                  <c:v>44.1</c:v>
                </c:pt>
                <c:pt idx="525">
                  <c:v>44.1</c:v>
                </c:pt>
                <c:pt idx="526">
                  <c:v>44.1</c:v>
                </c:pt>
                <c:pt idx="527">
                  <c:v>44.1</c:v>
                </c:pt>
                <c:pt idx="528">
                  <c:v>44.1</c:v>
                </c:pt>
                <c:pt idx="529">
                  <c:v>44.1</c:v>
                </c:pt>
                <c:pt idx="530">
                  <c:v>44.1</c:v>
                </c:pt>
                <c:pt idx="531">
                  <c:v>44.1</c:v>
                </c:pt>
                <c:pt idx="532">
                  <c:v>44.1</c:v>
                </c:pt>
                <c:pt idx="533">
                  <c:v>44.1</c:v>
                </c:pt>
                <c:pt idx="534">
                  <c:v>44.1</c:v>
                </c:pt>
                <c:pt idx="535">
                  <c:v>44.1</c:v>
                </c:pt>
                <c:pt idx="536">
                  <c:v>44.1</c:v>
                </c:pt>
                <c:pt idx="537">
                  <c:v>44.1</c:v>
                </c:pt>
                <c:pt idx="538">
                  <c:v>44.1</c:v>
                </c:pt>
                <c:pt idx="539">
                  <c:v>44.1</c:v>
                </c:pt>
                <c:pt idx="540">
                  <c:v>44.1</c:v>
                </c:pt>
                <c:pt idx="541">
                  <c:v>44.1</c:v>
                </c:pt>
                <c:pt idx="542">
                  <c:v>44.1</c:v>
                </c:pt>
                <c:pt idx="543">
                  <c:v>44.1</c:v>
                </c:pt>
                <c:pt idx="544">
                  <c:v>44.1</c:v>
                </c:pt>
                <c:pt idx="545">
                  <c:v>44.1</c:v>
                </c:pt>
                <c:pt idx="546">
                  <c:v>44.1</c:v>
                </c:pt>
                <c:pt idx="547">
                  <c:v>44.1</c:v>
                </c:pt>
                <c:pt idx="548">
                  <c:v>44.1</c:v>
                </c:pt>
                <c:pt idx="549">
                  <c:v>44.1</c:v>
                </c:pt>
                <c:pt idx="550">
                  <c:v>44.1</c:v>
                </c:pt>
                <c:pt idx="551">
                  <c:v>44.1</c:v>
                </c:pt>
                <c:pt idx="552">
                  <c:v>44.1</c:v>
                </c:pt>
                <c:pt idx="553">
                  <c:v>44.1</c:v>
                </c:pt>
                <c:pt idx="554">
                  <c:v>44.1</c:v>
                </c:pt>
                <c:pt idx="555">
                  <c:v>44.1</c:v>
                </c:pt>
                <c:pt idx="556">
                  <c:v>44.1</c:v>
                </c:pt>
                <c:pt idx="557">
                  <c:v>44.1</c:v>
                </c:pt>
                <c:pt idx="558">
                  <c:v>44.1</c:v>
                </c:pt>
                <c:pt idx="559">
                  <c:v>44.1</c:v>
                </c:pt>
                <c:pt idx="560">
                  <c:v>44.1</c:v>
                </c:pt>
                <c:pt idx="561">
                  <c:v>44.1</c:v>
                </c:pt>
                <c:pt idx="562">
                  <c:v>44.1</c:v>
                </c:pt>
                <c:pt idx="563">
                  <c:v>44.1</c:v>
                </c:pt>
                <c:pt idx="564">
                  <c:v>44.1</c:v>
                </c:pt>
                <c:pt idx="565">
                  <c:v>44.1</c:v>
                </c:pt>
                <c:pt idx="566">
                  <c:v>44.1</c:v>
                </c:pt>
                <c:pt idx="567">
                  <c:v>44.1</c:v>
                </c:pt>
                <c:pt idx="568">
                  <c:v>44.1</c:v>
                </c:pt>
                <c:pt idx="569">
                  <c:v>44.1</c:v>
                </c:pt>
                <c:pt idx="570">
                  <c:v>44.1</c:v>
                </c:pt>
                <c:pt idx="571">
                  <c:v>44.1</c:v>
                </c:pt>
                <c:pt idx="572">
                  <c:v>44.1</c:v>
                </c:pt>
                <c:pt idx="573">
                  <c:v>44.1</c:v>
                </c:pt>
                <c:pt idx="574">
                  <c:v>44.1</c:v>
                </c:pt>
                <c:pt idx="575">
                  <c:v>44.1</c:v>
                </c:pt>
                <c:pt idx="576">
                  <c:v>44.1</c:v>
                </c:pt>
                <c:pt idx="577">
                  <c:v>44.1</c:v>
                </c:pt>
                <c:pt idx="578">
                  <c:v>44.1</c:v>
                </c:pt>
                <c:pt idx="579">
                  <c:v>44.1</c:v>
                </c:pt>
                <c:pt idx="580">
                  <c:v>44.1</c:v>
                </c:pt>
                <c:pt idx="581">
                  <c:v>44.1</c:v>
                </c:pt>
                <c:pt idx="582">
                  <c:v>44.1</c:v>
                </c:pt>
                <c:pt idx="583">
                  <c:v>44.1</c:v>
                </c:pt>
                <c:pt idx="584">
                  <c:v>44.1</c:v>
                </c:pt>
                <c:pt idx="585">
                  <c:v>44.1</c:v>
                </c:pt>
                <c:pt idx="586">
                  <c:v>44.1</c:v>
                </c:pt>
                <c:pt idx="587">
                  <c:v>44.1</c:v>
                </c:pt>
                <c:pt idx="588">
                  <c:v>44.1</c:v>
                </c:pt>
                <c:pt idx="589">
                  <c:v>44.1</c:v>
                </c:pt>
                <c:pt idx="590">
                  <c:v>44.1</c:v>
                </c:pt>
                <c:pt idx="591">
                  <c:v>44.1</c:v>
                </c:pt>
                <c:pt idx="592">
                  <c:v>44.1</c:v>
                </c:pt>
                <c:pt idx="593">
                  <c:v>44.1</c:v>
                </c:pt>
                <c:pt idx="594">
                  <c:v>44.1</c:v>
                </c:pt>
                <c:pt idx="595">
                  <c:v>44.1</c:v>
                </c:pt>
                <c:pt idx="596">
                  <c:v>44.1</c:v>
                </c:pt>
                <c:pt idx="597">
                  <c:v>44.1</c:v>
                </c:pt>
                <c:pt idx="598">
                  <c:v>44.1</c:v>
                </c:pt>
                <c:pt idx="599">
                  <c:v>44.1</c:v>
                </c:pt>
                <c:pt idx="600">
                  <c:v>44.1</c:v>
                </c:pt>
                <c:pt idx="601">
                  <c:v>44.1</c:v>
                </c:pt>
                <c:pt idx="602">
                  <c:v>44.1</c:v>
                </c:pt>
                <c:pt idx="603">
                  <c:v>44.1</c:v>
                </c:pt>
                <c:pt idx="604">
                  <c:v>44.1</c:v>
                </c:pt>
                <c:pt idx="605">
                  <c:v>44.1</c:v>
                </c:pt>
                <c:pt idx="606">
                  <c:v>44.1</c:v>
                </c:pt>
                <c:pt idx="607">
                  <c:v>44.1</c:v>
                </c:pt>
                <c:pt idx="608">
                  <c:v>44.1</c:v>
                </c:pt>
                <c:pt idx="609">
                  <c:v>44.1</c:v>
                </c:pt>
                <c:pt idx="610">
                  <c:v>44.1</c:v>
                </c:pt>
                <c:pt idx="611">
                  <c:v>44.1</c:v>
                </c:pt>
                <c:pt idx="612">
                  <c:v>44.1</c:v>
                </c:pt>
                <c:pt idx="613">
                  <c:v>44.1</c:v>
                </c:pt>
                <c:pt idx="614">
                  <c:v>44.1</c:v>
                </c:pt>
                <c:pt idx="615">
                  <c:v>44.1</c:v>
                </c:pt>
                <c:pt idx="616">
                  <c:v>44.1</c:v>
                </c:pt>
                <c:pt idx="617">
                  <c:v>44.1</c:v>
                </c:pt>
                <c:pt idx="618">
                  <c:v>44.1</c:v>
                </c:pt>
                <c:pt idx="619">
                  <c:v>44.1</c:v>
                </c:pt>
                <c:pt idx="620">
                  <c:v>44.1</c:v>
                </c:pt>
                <c:pt idx="621">
                  <c:v>44.1</c:v>
                </c:pt>
                <c:pt idx="622">
                  <c:v>43.9</c:v>
                </c:pt>
                <c:pt idx="623">
                  <c:v>43.9</c:v>
                </c:pt>
                <c:pt idx="624">
                  <c:v>43.7</c:v>
                </c:pt>
                <c:pt idx="625">
                  <c:v>43.7</c:v>
                </c:pt>
                <c:pt idx="626">
                  <c:v>43.7</c:v>
                </c:pt>
                <c:pt idx="627">
                  <c:v>43.7</c:v>
                </c:pt>
                <c:pt idx="628">
                  <c:v>43.7</c:v>
                </c:pt>
                <c:pt idx="629">
                  <c:v>43.3</c:v>
                </c:pt>
                <c:pt idx="630">
                  <c:v>43.3</c:v>
                </c:pt>
                <c:pt idx="631">
                  <c:v>43.3</c:v>
                </c:pt>
                <c:pt idx="632">
                  <c:v>43.3</c:v>
                </c:pt>
                <c:pt idx="633">
                  <c:v>43.3</c:v>
                </c:pt>
                <c:pt idx="634">
                  <c:v>43.3</c:v>
                </c:pt>
                <c:pt idx="635">
                  <c:v>43.3</c:v>
                </c:pt>
                <c:pt idx="636">
                  <c:v>43.3</c:v>
                </c:pt>
                <c:pt idx="637">
                  <c:v>43.3</c:v>
                </c:pt>
                <c:pt idx="638">
                  <c:v>43.3</c:v>
                </c:pt>
                <c:pt idx="639">
                  <c:v>43</c:v>
                </c:pt>
                <c:pt idx="640">
                  <c:v>43</c:v>
                </c:pt>
                <c:pt idx="641">
                  <c:v>43</c:v>
                </c:pt>
                <c:pt idx="642">
                  <c:v>43</c:v>
                </c:pt>
                <c:pt idx="643">
                  <c:v>43</c:v>
                </c:pt>
                <c:pt idx="644">
                  <c:v>43</c:v>
                </c:pt>
                <c:pt idx="645">
                  <c:v>43</c:v>
                </c:pt>
                <c:pt idx="646">
                  <c:v>43</c:v>
                </c:pt>
                <c:pt idx="647">
                  <c:v>43</c:v>
                </c:pt>
                <c:pt idx="648">
                  <c:v>43</c:v>
                </c:pt>
                <c:pt idx="649">
                  <c:v>43</c:v>
                </c:pt>
                <c:pt idx="650">
                  <c:v>43</c:v>
                </c:pt>
                <c:pt idx="651">
                  <c:v>43</c:v>
                </c:pt>
                <c:pt idx="652">
                  <c:v>43</c:v>
                </c:pt>
                <c:pt idx="653">
                  <c:v>43</c:v>
                </c:pt>
                <c:pt idx="654">
                  <c:v>43</c:v>
                </c:pt>
                <c:pt idx="655">
                  <c:v>43</c:v>
                </c:pt>
                <c:pt idx="656">
                  <c:v>43</c:v>
                </c:pt>
                <c:pt idx="657">
                  <c:v>43</c:v>
                </c:pt>
                <c:pt idx="658">
                  <c:v>43</c:v>
                </c:pt>
                <c:pt idx="659">
                  <c:v>43</c:v>
                </c:pt>
                <c:pt idx="660">
                  <c:v>43</c:v>
                </c:pt>
                <c:pt idx="661">
                  <c:v>43</c:v>
                </c:pt>
                <c:pt idx="662">
                  <c:v>43</c:v>
                </c:pt>
                <c:pt idx="663">
                  <c:v>43</c:v>
                </c:pt>
                <c:pt idx="664">
                  <c:v>43</c:v>
                </c:pt>
                <c:pt idx="665">
                  <c:v>43</c:v>
                </c:pt>
                <c:pt idx="666">
                  <c:v>43</c:v>
                </c:pt>
                <c:pt idx="667">
                  <c:v>43</c:v>
                </c:pt>
                <c:pt idx="668">
                  <c:v>43</c:v>
                </c:pt>
                <c:pt idx="669">
                  <c:v>43</c:v>
                </c:pt>
                <c:pt idx="670">
                  <c:v>43</c:v>
                </c:pt>
                <c:pt idx="671">
                  <c:v>43</c:v>
                </c:pt>
                <c:pt idx="672">
                  <c:v>43</c:v>
                </c:pt>
                <c:pt idx="673">
                  <c:v>43</c:v>
                </c:pt>
                <c:pt idx="674">
                  <c:v>43</c:v>
                </c:pt>
                <c:pt idx="675">
                  <c:v>43</c:v>
                </c:pt>
                <c:pt idx="676">
                  <c:v>43</c:v>
                </c:pt>
                <c:pt idx="677">
                  <c:v>43</c:v>
                </c:pt>
                <c:pt idx="678">
                  <c:v>43</c:v>
                </c:pt>
                <c:pt idx="679">
                  <c:v>43</c:v>
                </c:pt>
                <c:pt idx="680">
                  <c:v>43</c:v>
                </c:pt>
                <c:pt idx="681">
                  <c:v>43</c:v>
                </c:pt>
                <c:pt idx="682">
                  <c:v>43</c:v>
                </c:pt>
                <c:pt idx="683">
                  <c:v>43</c:v>
                </c:pt>
                <c:pt idx="684">
                  <c:v>43</c:v>
                </c:pt>
                <c:pt idx="685">
                  <c:v>43</c:v>
                </c:pt>
                <c:pt idx="686">
                  <c:v>43</c:v>
                </c:pt>
                <c:pt idx="687">
                  <c:v>43</c:v>
                </c:pt>
                <c:pt idx="688">
                  <c:v>43</c:v>
                </c:pt>
                <c:pt idx="689">
                  <c:v>43</c:v>
                </c:pt>
                <c:pt idx="690">
                  <c:v>43</c:v>
                </c:pt>
                <c:pt idx="691">
                  <c:v>43</c:v>
                </c:pt>
                <c:pt idx="692">
                  <c:v>43</c:v>
                </c:pt>
                <c:pt idx="693">
                  <c:v>43</c:v>
                </c:pt>
                <c:pt idx="694">
                  <c:v>43</c:v>
                </c:pt>
                <c:pt idx="695">
                  <c:v>43</c:v>
                </c:pt>
                <c:pt idx="696">
                  <c:v>43</c:v>
                </c:pt>
                <c:pt idx="697">
                  <c:v>43</c:v>
                </c:pt>
                <c:pt idx="698">
                  <c:v>43</c:v>
                </c:pt>
                <c:pt idx="699">
                  <c:v>43</c:v>
                </c:pt>
                <c:pt idx="700">
                  <c:v>43</c:v>
                </c:pt>
                <c:pt idx="701">
                  <c:v>43</c:v>
                </c:pt>
                <c:pt idx="702">
                  <c:v>43</c:v>
                </c:pt>
                <c:pt idx="703">
                  <c:v>43</c:v>
                </c:pt>
                <c:pt idx="704">
                  <c:v>43</c:v>
                </c:pt>
                <c:pt idx="705">
                  <c:v>43</c:v>
                </c:pt>
                <c:pt idx="706">
                  <c:v>43</c:v>
                </c:pt>
                <c:pt idx="707">
                  <c:v>43</c:v>
                </c:pt>
                <c:pt idx="708">
                  <c:v>43</c:v>
                </c:pt>
                <c:pt idx="709">
                  <c:v>43</c:v>
                </c:pt>
                <c:pt idx="710">
                  <c:v>43</c:v>
                </c:pt>
                <c:pt idx="711">
                  <c:v>43</c:v>
                </c:pt>
                <c:pt idx="712">
                  <c:v>43</c:v>
                </c:pt>
                <c:pt idx="713">
                  <c:v>43</c:v>
                </c:pt>
                <c:pt idx="714">
                  <c:v>43</c:v>
                </c:pt>
                <c:pt idx="715">
                  <c:v>43</c:v>
                </c:pt>
                <c:pt idx="716">
                  <c:v>43</c:v>
                </c:pt>
                <c:pt idx="717">
                  <c:v>43</c:v>
                </c:pt>
                <c:pt idx="718">
                  <c:v>43</c:v>
                </c:pt>
                <c:pt idx="719">
                  <c:v>43</c:v>
                </c:pt>
                <c:pt idx="720">
                  <c:v>43</c:v>
                </c:pt>
                <c:pt idx="721">
                  <c:v>43</c:v>
                </c:pt>
                <c:pt idx="722">
                  <c:v>43</c:v>
                </c:pt>
                <c:pt idx="723">
                  <c:v>43</c:v>
                </c:pt>
                <c:pt idx="724">
                  <c:v>43</c:v>
                </c:pt>
                <c:pt idx="725">
                  <c:v>43</c:v>
                </c:pt>
                <c:pt idx="726">
                  <c:v>43</c:v>
                </c:pt>
                <c:pt idx="727">
                  <c:v>43</c:v>
                </c:pt>
                <c:pt idx="728">
                  <c:v>43</c:v>
                </c:pt>
                <c:pt idx="729">
                  <c:v>43</c:v>
                </c:pt>
                <c:pt idx="730">
                  <c:v>42.8</c:v>
                </c:pt>
                <c:pt idx="731">
                  <c:v>42.8</c:v>
                </c:pt>
                <c:pt idx="732">
                  <c:v>42.8</c:v>
                </c:pt>
                <c:pt idx="733">
                  <c:v>42.6</c:v>
                </c:pt>
                <c:pt idx="734">
                  <c:v>42.6</c:v>
                </c:pt>
                <c:pt idx="735">
                  <c:v>42.6</c:v>
                </c:pt>
                <c:pt idx="736">
                  <c:v>42.6</c:v>
                </c:pt>
                <c:pt idx="737">
                  <c:v>42.6</c:v>
                </c:pt>
                <c:pt idx="738">
                  <c:v>42.6</c:v>
                </c:pt>
                <c:pt idx="739">
                  <c:v>42.6</c:v>
                </c:pt>
                <c:pt idx="740">
                  <c:v>42.4</c:v>
                </c:pt>
                <c:pt idx="741">
                  <c:v>42.4</c:v>
                </c:pt>
                <c:pt idx="742">
                  <c:v>42.4</c:v>
                </c:pt>
                <c:pt idx="743">
                  <c:v>42.4</c:v>
                </c:pt>
                <c:pt idx="744">
                  <c:v>42.3</c:v>
                </c:pt>
                <c:pt idx="745">
                  <c:v>42.3</c:v>
                </c:pt>
                <c:pt idx="746">
                  <c:v>42.3</c:v>
                </c:pt>
                <c:pt idx="747">
                  <c:v>42.3</c:v>
                </c:pt>
                <c:pt idx="748">
                  <c:v>42.3</c:v>
                </c:pt>
                <c:pt idx="749">
                  <c:v>42.1</c:v>
                </c:pt>
                <c:pt idx="750">
                  <c:v>42.1</c:v>
                </c:pt>
                <c:pt idx="751">
                  <c:v>42.1</c:v>
                </c:pt>
                <c:pt idx="752">
                  <c:v>42.1</c:v>
                </c:pt>
                <c:pt idx="753">
                  <c:v>42.1</c:v>
                </c:pt>
                <c:pt idx="754">
                  <c:v>42.1</c:v>
                </c:pt>
                <c:pt idx="755">
                  <c:v>42.1</c:v>
                </c:pt>
                <c:pt idx="756">
                  <c:v>42.1</c:v>
                </c:pt>
                <c:pt idx="757">
                  <c:v>42.1</c:v>
                </c:pt>
                <c:pt idx="758">
                  <c:v>42.1</c:v>
                </c:pt>
                <c:pt idx="759">
                  <c:v>42.1</c:v>
                </c:pt>
                <c:pt idx="760">
                  <c:v>42.1</c:v>
                </c:pt>
                <c:pt idx="761">
                  <c:v>42.1</c:v>
                </c:pt>
                <c:pt idx="762">
                  <c:v>42.1</c:v>
                </c:pt>
                <c:pt idx="763">
                  <c:v>42.1</c:v>
                </c:pt>
                <c:pt idx="764">
                  <c:v>42.1</c:v>
                </c:pt>
                <c:pt idx="765">
                  <c:v>42.1</c:v>
                </c:pt>
                <c:pt idx="766">
                  <c:v>42.1</c:v>
                </c:pt>
                <c:pt idx="767">
                  <c:v>42.1</c:v>
                </c:pt>
                <c:pt idx="768">
                  <c:v>42.1</c:v>
                </c:pt>
                <c:pt idx="769">
                  <c:v>42.1</c:v>
                </c:pt>
                <c:pt idx="770">
                  <c:v>42.1</c:v>
                </c:pt>
                <c:pt idx="771">
                  <c:v>42.1</c:v>
                </c:pt>
                <c:pt idx="772">
                  <c:v>42.1</c:v>
                </c:pt>
                <c:pt idx="773">
                  <c:v>42.1</c:v>
                </c:pt>
                <c:pt idx="774">
                  <c:v>42.1</c:v>
                </c:pt>
                <c:pt idx="775">
                  <c:v>42.1</c:v>
                </c:pt>
                <c:pt idx="776">
                  <c:v>42.1</c:v>
                </c:pt>
                <c:pt idx="777">
                  <c:v>42.1</c:v>
                </c:pt>
                <c:pt idx="778">
                  <c:v>42.1</c:v>
                </c:pt>
                <c:pt idx="779">
                  <c:v>42.1</c:v>
                </c:pt>
                <c:pt idx="780">
                  <c:v>42.1</c:v>
                </c:pt>
                <c:pt idx="781">
                  <c:v>42.1</c:v>
                </c:pt>
                <c:pt idx="782">
                  <c:v>42.1</c:v>
                </c:pt>
                <c:pt idx="783">
                  <c:v>42.1</c:v>
                </c:pt>
                <c:pt idx="784">
                  <c:v>42.1</c:v>
                </c:pt>
                <c:pt idx="785">
                  <c:v>42.1</c:v>
                </c:pt>
                <c:pt idx="786">
                  <c:v>42.1</c:v>
                </c:pt>
                <c:pt idx="787">
                  <c:v>42.1</c:v>
                </c:pt>
                <c:pt idx="788">
                  <c:v>42.1</c:v>
                </c:pt>
                <c:pt idx="789">
                  <c:v>42.1</c:v>
                </c:pt>
                <c:pt idx="790">
                  <c:v>42.1</c:v>
                </c:pt>
                <c:pt idx="791">
                  <c:v>42.1</c:v>
                </c:pt>
                <c:pt idx="792">
                  <c:v>42.1</c:v>
                </c:pt>
                <c:pt idx="793">
                  <c:v>42.1</c:v>
                </c:pt>
                <c:pt idx="794">
                  <c:v>42.1</c:v>
                </c:pt>
                <c:pt idx="795">
                  <c:v>42.1</c:v>
                </c:pt>
                <c:pt idx="796">
                  <c:v>42.1</c:v>
                </c:pt>
                <c:pt idx="797">
                  <c:v>42.1</c:v>
                </c:pt>
                <c:pt idx="798">
                  <c:v>42.1</c:v>
                </c:pt>
                <c:pt idx="799">
                  <c:v>42.1</c:v>
                </c:pt>
                <c:pt idx="800">
                  <c:v>42.1</c:v>
                </c:pt>
                <c:pt idx="801">
                  <c:v>42.1</c:v>
                </c:pt>
                <c:pt idx="802">
                  <c:v>42.1</c:v>
                </c:pt>
                <c:pt idx="803">
                  <c:v>42.1</c:v>
                </c:pt>
                <c:pt idx="804">
                  <c:v>42.1</c:v>
                </c:pt>
                <c:pt idx="805">
                  <c:v>42.1</c:v>
                </c:pt>
                <c:pt idx="806">
                  <c:v>42.1</c:v>
                </c:pt>
                <c:pt idx="807">
                  <c:v>42.1</c:v>
                </c:pt>
                <c:pt idx="808">
                  <c:v>42.1</c:v>
                </c:pt>
                <c:pt idx="809">
                  <c:v>42.1</c:v>
                </c:pt>
                <c:pt idx="810">
                  <c:v>42.1</c:v>
                </c:pt>
                <c:pt idx="811">
                  <c:v>42.1</c:v>
                </c:pt>
                <c:pt idx="812">
                  <c:v>42.1</c:v>
                </c:pt>
                <c:pt idx="813">
                  <c:v>42.1</c:v>
                </c:pt>
                <c:pt idx="814">
                  <c:v>42.1</c:v>
                </c:pt>
                <c:pt idx="815">
                  <c:v>42.1</c:v>
                </c:pt>
                <c:pt idx="816">
                  <c:v>42.1</c:v>
                </c:pt>
                <c:pt idx="817">
                  <c:v>42.1</c:v>
                </c:pt>
                <c:pt idx="818">
                  <c:v>42.1</c:v>
                </c:pt>
                <c:pt idx="819">
                  <c:v>42.1</c:v>
                </c:pt>
                <c:pt idx="820">
                  <c:v>42.1</c:v>
                </c:pt>
                <c:pt idx="821">
                  <c:v>42.1</c:v>
                </c:pt>
                <c:pt idx="822">
                  <c:v>42.1</c:v>
                </c:pt>
                <c:pt idx="823">
                  <c:v>42.1</c:v>
                </c:pt>
                <c:pt idx="824">
                  <c:v>42.1</c:v>
                </c:pt>
                <c:pt idx="825">
                  <c:v>42.1</c:v>
                </c:pt>
                <c:pt idx="826">
                  <c:v>42.1</c:v>
                </c:pt>
                <c:pt idx="827">
                  <c:v>42.1</c:v>
                </c:pt>
                <c:pt idx="828">
                  <c:v>42.1</c:v>
                </c:pt>
                <c:pt idx="829">
                  <c:v>42.1</c:v>
                </c:pt>
                <c:pt idx="830">
                  <c:v>42.1</c:v>
                </c:pt>
                <c:pt idx="831">
                  <c:v>42.1</c:v>
                </c:pt>
                <c:pt idx="832">
                  <c:v>42.1</c:v>
                </c:pt>
                <c:pt idx="833">
                  <c:v>42.1</c:v>
                </c:pt>
                <c:pt idx="834">
                  <c:v>42.1</c:v>
                </c:pt>
                <c:pt idx="835">
                  <c:v>42.1</c:v>
                </c:pt>
                <c:pt idx="836">
                  <c:v>42.1</c:v>
                </c:pt>
                <c:pt idx="837">
                  <c:v>42.1</c:v>
                </c:pt>
                <c:pt idx="838">
                  <c:v>42.1</c:v>
                </c:pt>
                <c:pt idx="839">
                  <c:v>42.1</c:v>
                </c:pt>
                <c:pt idx="840">
                  <c:v>42.1</c:v>
                </c:pt>
                <c:pt idx="841">
                  <c:v>42.1</c:v>
                </c:pt>
                <c:pt idx="842">
                  <c:v>42.1</c:v>
                </c:pt>
                <c:pt idx="843">
                  <c:v>42.1</c:v>
                </c:pt>
                <c:pt idx="844">
                  <c:v>42.1</c:v>
                </c:pt>
                <c:pt idx="845">
                  <c:v>42.1</c:v>
                </c:pt>
                <c:pt idx="846">
                  <c:v>42.1</c:v>
                </c:pt>
                <c:pt idx="847">
                  <c:v>42.1</c:v>
                </c:pt>
                <c:pt idx="848">
                  <c:v>42.1</c:v>
                </c:pt>
                <c:pt idx="849">
                  <c:v>42.1</c:v>
                </c:pt>
                <c:pt idx="850">
                  <c:v>42.1</c:v>
                </c:pt>
                <c:pt idx="851">
                  <c:v>42.1</c:v>
                </c:pt>
                <c:pt idx="852">
                  <c:v>41.9</c:v>
                </c:pt>
                <c:pt idx="853">
                  <c:v>41.9</c:v>
                </c:pt>
                <c:pt idx="854">
                  <c:v>41.7</c:v>
                </c:pt>
                <c:pt idx="855">
                  <c:v>41.7</c:v>
                </c:pt>
                <c:pt idx="856">
                  <c:v>41.7</c:v>
                </c:pt>
                <c:pt idx="857">
                  <c:v>41.7</c:v>
                </c:pt>
                <c:pt idx="858">
                  <c:v>41.7</c:v>
                </c:pt>
                <c:pt idx="859">
                  <c:v>41.7</c:v>
                </c:pt>
                <c:pt idx="860">
                  <c:v>41.5</c:v>
                </c:pt>
                <c:pt idx="861">
                  <c:v>41.4</c:v>
                </c:pt>
                <c:pt idx="862">
                  <c:v>41.4</c:v>
                </c:pt>
                <c:pt idx="863">
                  <c:v>41.4</c:v>
                </c:pt>
                <c:pt idx="864">
                  <c:v>41.4</c:v>
                </c:pt>
                <c:pt idx="865">
                  <c:v>41.4</c:v>
                </c:pt>
                <c:pt idx="866">
                  <c:v>41.4</c:v>
                </c:pt>
                <c:pt idx="867">
                  <c:v>41.4</c:v>
                </c:pt>
                <c:pt idx="868">
                  <c:v>41.4</c:v>
                </c:pt>
                <c:pt idx="869">
                  <c:v>41.4</c:v>
                </c:pt>
                <c:pt idx="870">
                  <c:v>41.4</c:v>
                </c:pt>
                <c:pt idx="871">
                  <c:v>41</c:v>
                </c:pt>
                <c:pt idx="872">
                  <c:v>41</c:v>
                </c:pt>
                <c:pt idx="873">
                  <c:v>41</c:v>
                </c:pt>
                <c:pt idx="874">
                  <c:v>41</c:v>
                </c:pt>
                <c:pt idx="875">
                  <c:v>41</c:v>
                </c:pt>
                <c:pt idx="876">
                  <c:v>41</c:v>
                </c:pt>
                <c:pt idx="877">
                  <c:v>41</c:v>
                </c:pt>
                <c:pt idx="878">
                  <c:v>41</c:v>
                </c:pt>
                <c:pt idx="879">
                  <c:v>41</c:v>
                </c:pt>
                <c:pt idx="880">
                  <c:v>41</c:v>
                </c:pt>
                <c:pt idx="881">
                  <c:v>41</c:v>
                </c:pt>
                <c:pt idx="882">
                  <c:v>41</c:v>
                </c:pt>
                <c:pt idx="883">
                  <c:v>41</c:v>
                </c:pt>
                <c:pt idx="884">
                  <c:v>41</c:v>
                </c:pt>
                <c:pt idx="885">
                  <c:v>41</c:v>
                </c:pt>
                <c:pt idx="886">
                  <c:v>41</c:v>
                </c:pt>
                <c:pt idx="887">
                  <c:v>41</c:v>
                </c:pt>
                <c:pt idx="888">
                  <c:v>41</c:v>
                </c:pt>
                <c:pt idx="889">
                  <c:v>41</c:v>
                </c:pt>
                <c:pt idx="890">
                  <c:v>41</c:v>
                </c:pt>
                <c:pt idx="891">
                  <c:v>41</c:v>
                </c:pt>
                <c:pt idx="892">
                  <c:v>41</c:v>
                </c:pt>
                <c:pt idx="893">
                  <c:v>41</c:v>
                </c:pt>
                <c:pt idx="894">
                  <c:v>41</c:v>
                </c:pt>
                <c:pt idx="895">
                  <c:v>41</c:v>
                </c:pt>
                <c:pt idx="896">
                  <c:v>41</c:v>
                </c:pt>
                <c:pt idx="897">
                  <c:v>41</c:v>
                </c:pt>
                <c:pt idx="898">
                  <c:v>41</c:v>
                </c:pt>
                <c:pt idx="899">
                  <c:v>41</c:v>
                </c:pt>
                <c:pt idx="900">
                  <c:v>41</c:v>
                </c:pt>
                <c:pt idx="901">
                  <c:v>41</c:v>
                </c:pt>
                <c:pt idx="902">
                  <c:v>41</c:v>
                </c:pt>
                <c:pt idx="903">
                  <c:v>41</c:v>
                </c:pt>
                <c:pt idx="904">
                  <c:v>41</c:v>
                </c:pt>
                <c:pt idx="905">
                  <c:v>41</c:v>
                </c:pt>
                <c:pt idx="906">
                  <c:v>41</c:v>
                </c:pt>
                <c:pt idx="907">
                  <c:v>41</c:v>
                </c:pt>
                <c:pt idx="908">
                  <c:v>41</c:v>
                </c:pt>
                <c:pt idx="909">
                  <c:v>41</c:v>
                </c:pt>
                <c:pt idx="910">
                  <c:v>41</c:v>
                </c:pt>
                <c:pt idx="911">
                  <c:v>41</c:v>
                </c:pt>
                <c:pt idx="912">
                  <c:v>41</c:v>
                </c:pt>
                <c:pt idx="913">
                  <c:v>41</c:v>
                </c:pt>
                <c:pt idx="914">
                  <c:v>41</c:v>
                </c:pt>
                <c:pt idx="915">
                  <c:v>41</c:v>
                </c:pt>
                <c:pt idx="916">
                  <c:v>41</c:v>
                </c:pt>
                <c:pt idx="917">
                  <c:v>41</c:v>
                </c:pt>
                <c:pt idx="918">
                  <c:v>41</c:v>
                </c:pt>
                <c:pt idx="919">
                  <c:v>41</c:v>
                </c:pt>
                <c:pt idx="920">
                  <c:v>41</c:v>
                </c:pt>
                <c:pt idx="921">
                  <c:v>41</c:v>
                </c:pt>
                <c:pt idx="922">
                  <c:v>41</c:v>
                </c:pt>
                <c:pt idx="923">
                  <c:v>41</c:v>
                </c:pt>
                <c:pt idx="924">
                  <c:v>41</c:v>
                </c:pt>
                <c:pt idx="925">
                  <c:v>41</c:v>
                </c:pt>
                <c:pt idx="926">
                  <c:v>41</c:v>
                </c:pt>
                <c:pt idx="927">
                  <c:v>41</c:v>
                </c:pt>
                <c:pt idx="928">
                  <c:v>41</c:v>
                </c:pt>
                <c:pt idx="929">
                  <c:v>41</c:v>
                </c:pt>
                <c:pt idx="930">
                  <c:v>41</c:v>
                </c:pt>
                <c:pt idx="931">
                  <c:v>41</c:v>
                </c:pt>
                <c:pt idx="932">
                  <c:v>41</c:v>
                </c:pt>
                <c:pt idx="933">
                  <c:v>41</c:v>
                </c:pt>
                <c:pt idx="934">
                  <c:v>41</c:v>
                </c:pt>
                <c:pt idx="935">
                  <c:v>41</c:v>
                </c:pt>
                <c:pt idx="936">
                  <c:v>41</c:v>
                </c:pt>
                <c:pt idx="937">
                  <c:v>41</c:v>
                </c:pt>
                <c:pt idx="938">
                  <c:v>41</c:v>
                </c:pt>
                <c:pt idx="939">
                  <c:v>41</c:v>
                </c:pt>
                <c:pt idx="940">
                  <c:v>41</c:v>
                </c:pt>
                <c:pt idx="941">
                  <c:v>41</c:v>
                </c:pt>
                <c:pt idx="942">
                  <c:v>41</c:v>
                </c:pt>
                <c:pt idx="943">
                  <c:v>41</c:v>
                </c:pt>
                <c:pt idx="944">
                  <c:v>41</c:v>
                </c:pt>
                <c:pt idx="945">
                  <c:v>41</c:v>
                </c:pt>
                <c:pt idx="946">
                  <c:v>41</c:v>
                </c:pt>
                <c:pt idx="947">
                  <c:v>41</c:v>
                </c:pt>
                <c:pt idx="948">
                  <c:v>41</c:v>
                </c:pt>
                <c:pt idx="949">
                  <c:v>41</c:v>
                </c:pt>
                <c:pt idx="950">
                  <c:v>41</c:v>
                </c:pt>
                <c:pt idx="951">
                  <c:v>41</c:v>
                </c:pt>
                <c:pt idx="952">
                  <c:v>41</c:v>
                </c:pt>
                <c:pt idx="953">
                  <c:v>41</c:v>
                </c:pt>
                <c:pt idx="954">
                  <c:v>41</c:v>
                </c:pt>
                <c:pt idx="955">
                  <c:v>41</c:v>
                </c:pt>
                <c:pt idx="956">
                  <c:v>41</c:v>
                </c:pt>
                <c:pt idx="957">
                  <c:v>40.6</c:v>
                </c:pt>
                <c:pt idx="958">
                  <c:v>40.6</c:v>
                </c:pt>
                <c:pt idx="959">
                  <c:v>40.6</c:v>
                </c:pt>
                <c:pt idx="960">
                  <c:v>40.6</c:v>
                </c:pt>
                <c:pt idx="961">
                  <c:v>40.6</c:v>
                </c:pt>
                <c:pt idx="962">
                  <c:v>40.6</c:v>
                </c:pt>
                <c:pt idx="963">
                  <c:v>40.6</c:v>
                </c:pt>
                <c:pt idx="964">
                  <c:v>40.6</c:v>
                </c:pt>
                <c:pt idx="965">
                  <c:v>40.6</c:v>
                </c:pt>
                <c:pt idx="966">
                  <c:v>40.6</c:v>
                </c:pt>
                <c:pt idx="967">
                  <c:v>40.5</c:v>
                </c:pt>
                <c:pt idx="968">
                  <c:v>40.299999999999997</c:v>
                </c:pt>
                <c:pt idx="969">
                  <c:v>40.299999999999997</c:v>
                </c:pt>
                <c:pt idx="970">
                  <c:v>40.299999999999997</c:v>
                </c:pt>
                <c:pt idx="971">
                  <c:v>40.299999999999997</c:v>
                </c:pt>
                <c:pt idx="972">
                  <c:v>40.299999999999997</c:v>
                </c:pt>
                <c:pt idx="973">
                  <c:v>40.1</c:v>
                </c:pt>
                <c:pt idx="974">
                  <c:v>39.9</c:v>
                </c:pt>
                <c:pt idx="975">
                  <c:v>39.9</c:v>
                </c:pt>
                <c:pt idx="976">
                  <c:v>39.9</c:v>
                </c:pt>
                <c:pt idx="977">
                  <c:v>39.9</c:v>
                </c:pt>
                <c:pt idx="978">
                  <c:v>39.9</c:v>
                </c:pt>
                <c:pt idx="979">
                  <c:v>39.9</c:v>
                </c:pt>
                <c:pt idx="980">
                  <c:v>39.9</c:v>
                </c:pt>
                <c:pt idx="981">
                  <c:v>39.9</c:v>
                </c:pt>
                <c:pt idx="982">
                  <c:v>39.9</c:v>
                </c:pt>
                <c:pt idx="983">
                  <c:v>39.9</c:v>
                </c:pt>
                <c:pt idx="984">
                  <c:v>39.9</c:v>
                </c:pt>
                <c:pt idx="985">
                  <c:v>39.9</c:v>
                </c:pt>
                <c:pt idx="986">
                  <c:v>39.9</c:v>
                </c:pt>
                <c:pt idx="987">
                  <c:v>39.9</c:v>
                </c:pt>
                <c:pt idx="988">
                  <c:v>39.9</c:v>
                </c:pt>
                <c:pt idx="989">
                  <c:v>39.9</c:v>
                </c:pt>
                <c:pt idx="990">
                  <c:v>39.9</c:v>
                </c:pt>
                <c:pt idx="991">
                  <c:v>39.9</c:v>
                </c:pt>
                <c:pt idx="992">
                  <c:v>39.9</c:v>
                </c:pt>
                <c:pt idx="993">
                  <c:v>39.9</c:v>
                </c:pt>
                <c:pt idx="994">
                  <c:v>39.9</c:v>
                </c:pt>
                <c:pt idx="995">
                  <c:v>39.9</c:v>
                </c:pt>
                <c:pt idx="996">
                  <c:v>39.9</c:v>
                </c:pt>
                <c:pt idx="997">
                  <c:v>39.9</c:v>
                </c:pt>
                <c:pt idx="998">
                  <c:v>39.9</c:v>
                </c:pt>
                <c:pt idx="999">
                  <c:v>39.9</c:v>
                </c:pt>
                <c:pt idx="1000">
                  <c:v>39.9</c:v>
                </c:pt>
                <c:pt idx="1001">
                  <c:v>39.9</c:v>
                </c:pt>
                <c:pt idx="1002">
                  <c:v>39.9</c:v>
                </c:pt>
                <c:pt idx="1003">
                  <c:v>39.9</c:v>
                </c:pt>
                <c:pt idx="1004">
                  <c:v>39.9</c:v>
                </c:pt>
                <c:pt idx="1005">
                  <c:v>39.9</c:v>
                </c:pt>
                <c:pt idx="1006">
                  <c:v>39.9</c:v>
                </c:pt>
                <c:pt idx="1007">
                  <c:v>39.9</c:v>
                </c:pt>
                <c:pt idx="1008">
                  <c:v>39.9</c:v>
                </c:pt>
                <c:pt idx="1009">
                  <c:v>39.9</c:v>
                </c:pt>
                <c:pt idx="1010">
                  <c:v>39.9</c:v>
                </c:pt>
                <c:pt idx="1011">
                  <c:v>39.9</c:v>
                </c:pt>
                <c:pt idx="1012">
                  <c:v>39.9</c:v>
                </c:pt>
                <c:pt idx="1013">
                  <c:v>39.9</c:v>
                </c:pt>
                <c:pt idx="1014">
                  <c:v>39.9</c:v>
                </c:pt>
                <c:pt idx="1015">
                  <c:v>39.9</c:v>
                </c:pt>
                <c:pt idx="1016">
                  <c:v>39.9</c:v>
                </c:pt>
                <c:pt idx="1017">
                  <c:v>39.9</c:v>
                </c:pt>
                <c:pt idx="1018">
                  <c:v>39.9</c:v>
                </c:pt>
                <c:pt idx="1019">
                  <c:v>39.9</c:v>
                </c:pt>
                <c:pt idx="1020">
                  <c:v>39.9</c:v>
                </c:pt>
                <c:pt idx="1021">
                  <c:v>39.9</c:v>
                </c:pt>
                <c:pt idx="1022">
                  <c:v>39.9</c:v>
                </c:pt>
                <c:pt idx="1023">
                  <c:v>39.9</c:v>
                </c:pt>
                <c:pt idx="1024">
                  <c:v>39.9</c:v>
                </c:pt>
                <c:pt idx="1025">
                  <c:v>39.9</c:v>
                </c:pt>
                <c:pt idx="1026">
                  <c:v>39.9</c:v>
                </c:pt>
                <c:pt idx="1027">
                  <c:v>39.9</c:v>
                </c:pt>
                <c:pt idx="1028">
                  <c:v>39.9</c:v>
                </c:pt>
                <c:pt idx="1029">
                  <c:v>39.9</c:v>
                </c:pt>
                <c:pt idx="1030">
                  <c:v>39.9</c:v>
                </c:pt>
                <c:pt idx="1031">
                  <c:v>39.9</c:v>
                </c:pt>
                <c:pt idx="1032">
                  <c:v>39.9</c:v>
                </c:pt>
                <c:pt idx="1033">
                  <c:v>39.9</c:v>
                </c:pt>
                <c:pt idx="1034">
                  <c:v>39.9</c:v>
                </c:pt>
                <c:pt idx="1035">
                  <c:v>39.9</c:v>
                </c:pt>
                <c:pt idx="1036">
                  <c:v>39.9</c:v>
                </c:pt>
                <c:pt idx="1037">
                  <c:v>39.9</c:v>
                </c:pt>
                <c:pt idx="1038">
                  <c:v>39.9</c:v>
                </c:pt>
                <c:pt idx="1039">
                  <c:v>39.9</c:v>
                </c:pt>
                <c:pt idx="1040">
                  <c:v>39.9</c:v>
                </c:pt>
                <c:pt idx="1041">
                  <c:v>39.9</c:v>
                </c:pt>
                <c:pt idx="1042">
                  <c:v>39.9</c:v>
                </c:pt>
                <c:pt idx="1043">
                  <c:v>39.9</c:v>
                </c:pt>
                <c:pt idx="1044">
                  <c:v>39.9</c:v>
                </c:pt>
                <c:pt idx="1045">
                  <c:v>39.9</c:v>
                </c:pt>
                <c:pt idx="1046">
                  <c:v>39.9</c:v>
                </c:pt>
                <c:pt idx="1047">
                  <c:v>39.9</c:v>
                </c:pt>
                <c:pt idx="1048">
                  <c:v>39.9</c:v>
                </c:pt>
                <c:pt idx="1049">
                  <c:v>39.9</c:v>
                </c:pt>
                <c:pt idx="1050">
                  <c:v>39.9</c:v>
                </c:pt>
                <c:pt idx="1051">
                  <c:v>39.9</c:v>
                </c:pt>
                <c:pt idx="1052">
                  <c:v>39.9</c:v>
                </c:pt>
                <c:pt idx="1053">
                  <c:v>39.9</c:v>
                </c:pt>
                <c:pt idx="1054">
                  <c:v>39.9</c:v>
                </c:pt>
                <c:pt idx="1055">
                  <c:v>39.9</c:v>
                </c:pt>
                <c:pt idx="1056">
                  <c:v>39.9</c:v>
                </c:pt>
                <c:pt idx="1057">
                  <c:v>39.9</c:v>
                </c:pt>
                <c:pt idx="1058">
                  <c:v>39.9</c:v>
                </c:pt>
                <c:pt idx="1059">
                  <c:v>39.9</c:v>
                </c:pt>
                <c:pt idx="1060">
                  <c:v>39.9</c:v>
                </c:pt>
                <c:pt idx="1061">
                  <c:v>39.9</c:v>
                </c:pt>
                <c:pt idx="1062">
                  <c:v>39.9</c:v>
                </c:pt>
                <c:pt idx="1063">
                  <c:v>39.9</c:v>
                </c:pt>
                <c:pt idx="1064">
                  <c:v>39.9</c:v>
                </c:pt>
                <c:pt idx="1065">
                  <c:v>39.9</c:v>
                </c:pt>
                <c:pt idx="1066">
                  <c:v>39.9</c:v>
                </c:pt>
                <c:pt idx="1067">
                  <c:v>39.9</c:v>
                </c:pt>
                <c:pt idx="1068">
                  <c:v>39.9</c:v>
                </c:pt>
                <c:pt idx="1069">
                  <c:v>39.9</c:v>
                </c:pt>
                <c:pt idx="1070">
                  <c:v>39.9</c:v>
                </c:pt>
                <c:pt idx="1071">
                  <c:v>39.9</c:v>
                </c:pt>
                <c:pt idx="1072">
                  <c:v>39.9</c:v>
                </c:pt>
                <c:pt idx="1073">
                  <c:v>39.9</c:v>
                </c:pt>
                <c:pt idx="1074">
                  <c:v>39.9</c:v>
                </c:pt>
                <c:pt idx="1075">
                  <c:v>39.9</c:v>
                </c:pt>
                <c:pt idx="1076">
                  <c:v>39.9</c:v>
                </c:pt>
                <c:pt idx="1077">
                  <c:v>39.9</c:v>
                </c:pt>
                <c:pt idx="1078">
                  <c:v>39.9</c:v>
                </c:pt>
                <c:pt idx="1079">
                  <c:v>39.9</c:v>
                </c:pt>
                <c:pt idx="1080">
                  <c:v>39.9</c:v>
                </c:pt>
                <c:pt idx="1081">
                  <c:v>39.9</c:v>
                </c:pt>
                <c:pt idx="1082">
                  <c:v>39.700000000000003</c:v>
                </c:pt>
                <c:pt idx="1083">
                  <c:v>39.6</c:v>
                </c:pt>
                <c:pt idx="1084">
                  <c:v>39.6</c:v>
                </c:pt>
                <c:pt idx="1085">
                  <c:v>39.6</c:v>
                </c:pt>
                <c:pt idx="1086">
                  <c:v>39.4</c:v>
                </c:pt>
                <c:pt idx="1087">
                  <c:v>39.4</c:v>
                </c:pt>
                <c:pt idx="1088">
                  <c:v>39.200000000000003</c:v>
                </c:pt>
                <c:pt idx="1089">
                  <c:v>39.200000000000003</c:v>
                </c:pt>
                <c:pt idx="1090">
                  <c:v>39.200000000000003</c:v>
                </c:pt>
                <c:pt idx="1091">
                  <c:v>39</c:v>
                </c:pt>
                <c:pt idx="1092">
                  <c:v>39</c:v>
                </c:pt>
                <c:pt idx="1093">
                  <c:v>39</c:v>
                </c:pt>
                <c:pt idx="1094">
                  <c:v>39</c:v>
                </c:pt>
                <c:pt idx="1095">
                  <c:v>39</c:v>
                </c:pt>
                <c:pt idx="1096">
                  <c:v>39</c:v>
                </c:pt>
                <c:pt idx="1097">
                  <c:v>39</c:v>
                </c:pt>
                <c:pt idx="1098">
                  <c:v>39</c:v>
                </c:pt>
                <c:pt idx="1099">
                  <c:v>39</c:v>
                </c:pt>
                <c:pt idx="1100">
                  <c:v>39</c:v>
                </c:pt>
                <c:pt idx="1101">
                  <c:v>39</c:v>
                </c:pt>
                <c:pt idx="1102">
                  <c:v>39</c:v>
                </c:pt>
                <c:pt idx="1103">
                  <c:v>39</c:v>
                </c:pt>
                <c:pt idx="1104">
                  <c:v>39</c:v>
                </c:pt>
                <c:pt idx="1105">
                  <c:v>39</c:v>
                </c:pt>
                <c:pt idx="1106">
                  <c:v>39</c:v>
                </c:pt>
                <c:pt idx="1107">
                  <c:v>39</c:v>
                </c:pt>
                <c:pt idx="1108">
                  <c:v>39</c:v>
                </c:pt>
                <c:pt idx="1109">
                  <c:v>39</c:v>
                </c:pt>
                <c:pt idx="1110">
                  <c:v>39</c:v>
                </c:pt>
                <c:pt idx="1111">
                  <c:v>39</c:v>
                </c:pt>
                <c:pt idx="1112">
                  <c:v>39</c:v>
                </c:pt>
                <c:pt idx="1113">
                  <c:v>39</c:v>
                </c:pt>
                <c:pt idx="1114">
                  <c:v>39</c:v>
                </c:pt>
                <c:pt idx="1115">
                  <c:v>39</c:v>
                </c:pt>
                <c:pt idx="1116">
                  <c:v>39</c:v>
                </c:pt>
                <c:pt idx="1117">
                  <c:v>39</c:v>
                </c:pt>
                <c:pt idx="1118">
                  <c:v>39</c:v>
                </c:pt>
                <c:pt idx="1119">
                  <c:v>39</c:v>
                </c:pt>
                <c:pt idx="1120">
                  <c:v>39</c:v>
                </c:pt>
                <c:pt idx="1121">
                  <c:v>39</c:v>
                </c:pt>
                <c:pt idx="1122">
                  <c:v>39</c:v>
                </c:pt>
                <c:pt idx="1123">
                  <c:v>39</c:v>
                </c:pt>
                <c:pt idx="1124">
                  <c:v>39</c:v>
                </c:pt>
                <c:pt idx="1125">
                  <c:v>39</c:v>
                </c:pt>
                <c:pt idx="1126">
                  <c:v>39</c:v>
                </c:pt>
                <c:pt idx="1127">
                  <c:v>39</c:v>
                </c:pt>
                <c:pt idx="1128">
                  <c:v>39</c:v>
                </c:pt>
                <c:pt idx="1129">
                  <c:v>39</c:v>
                </c:pt>
                <c:pt idx="1130">
                  <c:v>39</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39</c:v>
                </c:pt>
                <c:pt idx="1148">
                  <c:v>39</c:v>
                </c:pt>
                <c:pt idx="1149">
                  <c:v>39</c:v>
                </c:pt>
                <c:pt idx="1150">
                  <c:v>39</c:v>
                </c:pt>
                <c:pt idx="1151">
                  <c:v>39</c:v>
                </c:pt>
                <c:pt idx="1152">
                  <c:v>39</c:v>
                </c:pt>
                <c:pt idx="1153">
                  <c:v>39</c:v>
                </c:pt>
                <c:pt idx="1154">
                  <c:v>39</c:v>
                </c:pt>
                <c:pt idx="1155">
                  <c:v>39</c:v>
                </c:pt>
                <c:pt idx="1156">
                  <c:v>39</c:v>
                </c:pt>
                <c:pt idx="1157">
                  <c:v>39</c:v>
                </c:pt>
                <c:pt idx="1158">
                  <c:v>39</c:v>
                </c:pt>
                <c:pt idx="1159">
                  <c:v>39</c:v>
                </c:pt>
                <c:pt idx="1160">
                  <c:v>39</c:v>
                </c:pt>
                <c:pt idx="1161">
                  <c:v>39</c:v>
                </c:pt>
                <c:pt idx="1162">
                  <c:v>39</c:v>
                </c:pt>
                <c:pt idx="1163">
                  <c:v>39</c:v>
                </c:pt>
                <c:pt idx="1164">
                  <c:v>39</c:v>
                </c:pt>
                <c:pt idx="1165">
                  <c:v>39</c:v>
                </c:pt>
                <c:pt idx="1166">
                  <c:v>39</c:v>
                </c:pt>
                <c:pt idx="1167">
                  <c:v>39</c:v>
                </c:pt>
                <c:pt idx="1168">
                  <c:v>39</c:v>
                </c:pt>
                <c:pt idx="1169">
                  <c:v>39</c:v>
                </c:pt>
                <c:pt idx="1170">
                  <c:v>39</c:v>
                </c:pt>
                <c:pt idx="1171">
                  <c:v>39</c:v>
                </c:pt>
                <c:pt idx="1172">
                  <c:v>39</c:v>
                </c:pt>
                <c:pt idx="1173">
                  <c:v>39</c:v>
                </c:pt>
                <c:pt idx="1174">
                  <c:v>39</c:v>
                </c:pt>
                <c:pt idx="1175">
                  <c:v>39</c:v>
                </c:pt>
                <c:pt idx="1176">
                  <c:v>39</c:v>
                </c:pt>
                <c:pt idx="1177">
                  <c:v>39</c:v>
                </c:pt>
                <c:pt idx="1178">
                  <c:v>39</c:v>
                </c:pt>
                <c:pt idx="1179">
                  <c:v>39</c:v>
                </c:pt>
                <c:pt idx="1180">
                  <c:v>39</c:v>
                </c:pt>
                <c:pt idx="1181">
                  <c:v>39</c:v>
                </c:pt>
                <c:pt idx="1182">
                  <c:v>39</c:v>
                </c:pt>
                <c:pt idx="1183">
                  <c:v>39</c:v>
                </c:pt>
                <c:pt idx="1184">
                  <c:v>39</c:v>
                </c:pt>
                <c:pt idx="1185">
                  <c:v>39</c:v>
                </c:pt>
                <c:pt idx="1186">
                  <c:v>39</c:v>
                </c:pt>
                <c:pt idx="1187">
                  <c:v>39</c:v>
                </c:pt>
                <c:pt idx="1188">
                  <c:v>39</c:v>
                </c:pt>
                <c:pt idx="1189">
                  <c:v>39</c:v>
                </c:pt>
                <c:pt idx="1190">
                  <c:v>39</c:v>
                </c:pt>
                <c:pt idx="1191">
                  <c:v>39</c:v>
                </c:pt>
                <c:pt idx="1192">
                  <c:v>39</c:v>
                </c:pt>
                <c:pt idx="1193">
                  <c:v>39</c:v>
                </c:pt>
                <c:pt idx="1194">
                  <c:v>39</c:v>
                </c:pt>
                <c:pt idx="1195">
                  <c:v>39</c:v>
                </c:pt>
                <c:pt idx="1196">
                  <c:v>38.700000000000003</c:v>
                </c:pt>
                <c:pt idx="1197">
                  <c:v>38.700000000000003</c:v>
                </c:pt>
                <c:pt idx="1198">
                  <c:v>38.700000000000003</c:v>
                </c:pt>
                <c:pt idx="1199">
                  <c:v>38.700000000000003</c:v>
                </c:pt>
                <c:pt idx="1200">
                  <c:v>38.700000000000003</c:v>
                </c:pt>
                <c:pt idx="1201">
                  <c:v>38.700000000000003</c:v>
                </c:pt>
                <c:pt idx="1202">
                  <c:v>38.700000000000003</c:v>
                </c:pt>
                <c:pt idx="1203">
                  <c:v>38.700000000000003</c:v>
                </c:pt>
                <c:pt idx="1204">
                  <c:v>38.299999999999997</c:v>
                </c:pt>
                <c:pt idx="1205">
                  <c:v>38.299999999999997</c:v>
                </c:pt>
                <c:pt idx="1206">
                  <c:v>38.299999999999997</c:v>
                </c:pt>
                <c:pt idx="1207">
                  <c:v>38.299999999999997</c:v>
                </c:pt>
                <c:pt idx="1208">
                  <c:v>38.299999999999997</c:v>
                </c:pt>
                <c:pt idx="1209">
                  <c:v>38.299999999999997</c:v>
                </c:pt>
                <c:pt idx="1210">
                  <c:v>38.299999999999997</c:v>
                </c:pt>
                <c:pt idx="1211">
                  <c:v>37.9</c:v>
                </c:pt>
                <c:pt idx="1212">
                  <c:v>37.9</c:v>
                </c:pt>
                <c:pt idx="1213">
                  <c:v>37.9</c:v>
                </c:pt>
                <c:pt idx="1214">
                  <c:v>37.9</c:v>
                </c:pt>
                <c:pt idx="1215">
                  <c:v>37.9</c:v>
                </c:pt>
                <c:pt idx="1216">
                  <c:v>37.9</c:v>
                </c:pt>
                <c:pt idx="1217">
                  <c:v>37.9</c:v>
                </c:pt>
                <c:pt idx="1218">
                  <c:v>37.9</c:v>
                </c:pt>
                <c:pt idx="1219">
                  <c:v>37.9</c:v>
                </c:pt>
                <c:pt idx="1220">
                  <c:v>37.9</c:v>
                </c:pt>
                <c:pt idx="1221">
                  <c:v>37.9</c:v>
                </c:pt>
                <c:pt idx="1222">
                  <c:v>37.9</c:v>
                </c:pt>
                <c:pt idx="1223">
                  <c:v>37.9</c:v>
                </c:pt>
                <c:pt idx="1224">
                  <c:v>37.9</c:v>
                </c:pt>
                <c:pt idx="1225">
                  <c:v>37.9</c:v>
                </c:pt>
                <c:pt idx="1226">
                  <c:v>37.9</c:v>
                </c:pt>
                <c:pt idx="1227">
                  <c:v>37.9</c:v>
                </c:pt>
                <c:pt idx="1228">
                  <c:v>37.9</c:v>
                </c:pt>
                <c:pt idx="1229">
                  <c:v>37.9</c:v>
                </c:pt>
                <c:pt idx="1230">
                  <c:v>37.9</c:v>
                </c:pt>
                <c:pt idx="1231">
                  <c:v>37.9</c:v>
                </c:pt>
                <c:pt idx="1232">
                  <c:v>37.9</c:v>
                </c:pt>
                <c:pt idx="1233">
                  <c:v>37.9</c:v>
                </c:pt>
                <c:pt idx="1234">
                  <c:v>37.9</c:v>
                </c:pt>
                <c:pt idx="1235">
                  <c:v>37.9</c:v>
                </c:pt>
                <c:pt idx="1236">
                  <c:v>37.9</c:v>
                </c:pt>
                <c:pt idx="1237">
                  <c:v>37.9</c:v>
                </c:pt>
                <c:pt idx="1238">
                  <c:v>37.9</c:v>
                </c:pt>
                <c:pt idx="1239">
                  <c:v>37.9</c:v>
                </c:pt>
                <c:pt idx="1240">
                  <c:v>37.9</c:v>
                </c:pt>
                <c:pt idx="1241">
                  <c:v>37.9</c:v>
                </c:pt>
                <c:pt idx="1242">
                  <c:v>37.9</c:v>
                </c:pt>
                <c:pt idx="1243">
                  <c:v>37.9</c:v>
                </c:pt>
                <c:pt idx="1244">
                  <c:v>37.9</c:v>
                </c:pt>
                <c:pt idx="1245">
                  <c:v>37.9</c:v>
                </c:pt>
                <c:pt idx="1246">
                  <c:v>37.9</c:v>
                </c:pt>
                <c:pt idx="1247">
                  <c:v>37.9</c:v>
                </c:pt>
                <c:pt idx="1248">
                  <c:v>37.9</c:v>
                </c:pt>
                <c:pt idx="1249">
                  <c:v>37.9</c:v>
                </c:pt>
                <c:pt idx="1250">
                  <c:v>37.9</c:v>
                </c:pt>
                <c:pt idx="1251">
                  <c:v>37.9</c:v>
                </c:pt>
                <c:pt idx="1252">
                  <c:v>37.9</c:v>
                </c:pt>
                <c:pt idx="1253">
                  <c:v>37.9</c:v>
                </c:pt>
                <c:pt idx="1254">
                  <c:v>37.9</c:v>
                </c:pt>
                <c:pt idx="1255">
                  <c:v>37.9</c:v>
                </c:pt>
                <c:pt idx="1256">
                  <c:v>37.9</c:v>
                </c:pt>
                <c:pt idx="1257">
                  <c:v>37.9</c:v>
                </c:pt>
                <c:pt idx="1258">
                  <c:v>37.9</c:v>
                </c:pt>
                <c:pt idx="1259">
                  <c:v>37.9</c:v>
                </c:pt>
                <c:pt idx="1260">
                  <c:v>37.9</c:v>
                </c:pt>
                <c:pt idx="1261">
                  <c:v>37.9</c:v>
                </c:pt>
                <c:pt idx="1262">
                  <c:v>37.9</c:v>
                </c:pt>
                <c:pt idx="1263">
                  <c:v>37.9</c:v>
                </c:pt>
                <c:pt idx="1264">
                  <c:v>37.9</c:v>
                </c:pt>
                <c:pt idx="1265">
                  <c:v>37.9</c:v>
                </c:pt>
                <c:pt idx="1266">
                  <c:v>37.9</c:v>
                </c:pt>
                <c:pt idx="1267">
                  <c:v>37.9</c:v>
                </c:pt>
                <c:pt idx="1268">
                  <c:v>37.9</c:v>
                </c:pt>
                <c:pt idx="1269">
                  <c:v>37.9</c:v>
                </c:pt>
                <c:pt idx="1270">
                  <c:v>37.9</c:v>
                </c:pt>
                <c:pt idx="1271">
                  <c:v>37.9</c:v>
                </c:pt>
                <c:pt idx="1272">
                  <c:v>37.9</c:v>
                </c:pt>
                <c:pt idx="1273">
                  <c:v>37.9</c:v>
                </c:pt>
                <c:pt idx="1274">
                  <c:v>37.9</c:v>
                </c:pt>
                <c:pt idx="1275">
                  <c:v>37.9</c:v>
                </c:pt>
                <c:pt idx="1276">
                  <c:v>37.9</c:v>
                </c:pt>
                <c:pt idx="1277">
                  <c:v>37.9</c:v>
                </c:pt>
                <c:pt idx="1278">
                  <c:v>37.9</c:v>
                </c:pt>
                <c:pt idx="1279">
                  <c:v>37.9</c:v>
                </c:pt>
                <c:pt idx="1280">
                  <c:v>37.9</c:v>
                </c:pt>
                <c:pt idx="1281">
                  <c:v>37.9</c:v>
                </c:pt>
                <c:pt idx="1282">
                  <c:v>37.9</c:v>
                </c:pt>
                <c:pt idx="1283">
                  <c:v>37.9</c:v>
                </c:pt>
                <c:pt idx="1284">
                  <c:v>37.9</c:v>
                </c:pt>
                <c:pt idx="1285">
                  <c:v>37.9</c:v>
                </c:pt>
                <c:pt idx="1286">
                  <c:v>37.9</c:v>
                </c:pt>
                <c:pt idx="1287">
                  <c:v>37.9</c:v>
                </c:pt>
                <c:pt idx="1288">
                  <c:v>37.9</c:v>
                </c:pt>
                <c:pt idx="1289">
                  <c:v>37.9</c:v>
                </c:pt>
                <c:pt idx="1290">
                  <c:v>37.9</c:v>
                </c:pt>
                <c:pt idx="1291">
                  <c:v>37.9</c:v>
                </c:pt>
                <c:pt idx="1292">
                  <c:v>37.9</c:v>
                </c:pt>
                <c:pt idx="1293">
                  <c:v>37.9</c:v>
                </c:pt>
                <c:pt idx="1294">
                  <c:v>37.9</c:v>
                </c:pt>
                <c:pt idx="1295">
                  <c:v>37.9</c:v>
                </c:pt>
                <c:pt idx="1296">
                  <c:v>37.9</c:v>
                </c:pt>
                <c:pt idx="1297">
                  <c:v>37.9</c:v>
                </c:pt>
                <c:pt idx="1298">
                  <c:v>37.9</c:v>
                </c:pt>
                <c:pt idx="1299">
                  <c:v>37.9</c:v>
                </c:pt>
                <c:pt idx="1300">
                  <c:v>37.9</c:v>
                </c:pt>
                <c:pt idx="1301">
                  <c:v>37.9</c:v>
                </c:pt>
                <c:pt idx="1302">
                  <c:v>37.9</c:v>
                </c:pt>
                <c:pt idx="1303">
                  <c:v>37.9</c:v>
                </c:pt>
                <c:pt idx="1304">
                  <c:v>37.9</c:v>
                </c:pt>
                <c:pt idx="1305">
                  <c:v>37.9</c:v>
                </c:pt>
                <c:pt idx="1306">
                  <c:v>37.9</c:v>
                </c:pt>
                <c:pt idx="1307">
                  <c:v>37.9</c:v>
                </c:pt>
                <c:pt idx="1308">
                  <c:v>37.9</c:v>
                </c:pt>
                <c:pt idx="1309">
                  <c:v>37.9</c:v>
                </c:pt>
                <c:pt idx="1310">
                  <c:v>37.9</c:v>
                </c:pt>
                <c:pt idx="1311">
                  <c:v>37.9</c:v>
                </c:pt>
                <c:pt idx="1312">
                  <c:v>37.9</c:v>
                </c:pt>
                <c:pt idx="1313">
                  <c:v>37.9</c:v>
                </c:pt>
                <c:pt idx="1314">
                  <c:v>37.9</c:v>
                </c:pt>
                <c:pt idx="1315">
                  <c:v>37.9</c:v>
                </c:pt>
                <c:pt idx="1316">
                  <c:v>37.9</c:v>
                </c:pt>
                <c:pt idx="1317">
                  <c:v>37.9</c:v>
                </c:pt>
                <c:pt idx="1318">
                  <c:v>37.9</c:v>
                </c:pt>
                <c:pt idx="1319">
                  <c:v>37.9</c:v>
                </c:pt>
                <c:pt idx="1320">
                  <c:v>37.9</c:v>
                </c:pt>
                <c:pt idx="1321">
                  <c:v>37.9</c:v>
                </c:pt>
                <c:pt idx="1322">
                  <c:v>37.9</c:v>
                </c:pt>
                <c:pt idx="1323">
                  <c:v>37.9</c:v>
                </c:pt>
                <c:pt idx="1324">
                  <c:v>37.9</c:v>
                </c:pt>
                <c:pt idx="1325">
                  <c:v>37.799999999999997</c:v>
                </c:pt>
                <c:pt idx="1326">
                  <c:v>37.799999999999997</c:v>
                </c:pt>
                <c:pt idx="1327">
                  <c:v>37.6</c:v>
                </c:pt>
                <c:pt idx="1328">
                  <c:v>37.6</c:v>
                </c:pt>
                <c:pt idx="1329">
                  <c:v>37.6</c:v>
                </c:pt>
                <c:pt idx="1330">
                  <c:v>37.4</c:v>
                </c:pt>
                <c:pt idx="1331">
                  <c:v>37.4</c:v>
                </c:pt>
                <c:pt idx="1332">
                  <c:v>37.4</c:v>
                </c:pt>
                <c:pt idx="1333">
                  <c:v>37.200000000000003</c:v>
                </c:pt>
                <c:pt idx="1334">
                  <c:v>37.200000000000003</c:v>
                </c:pt>
                <c:pt idx="1335">
                  <c:v>37</c:v>
                </c:pt>
                <c:pt idx="1336">
                  <c:v>37</c:v>
                </c:pt>
                <c:pt idx="1337">
                  <c:v>37</c:v>
                </c:pt>
                <c:pt idx="1338">
                  <c:v>37</c:v>
                </c:pt>
                <c:pt idx="1339">
                  <c:v>37</c:v>
                </c:pt>
                <c:pt idx="1340">
                  <c:v>37</c:v>
                </c:pt>
                <c:pt idx="1341">
                  <c:v>37</c:v>
                </c:pt>
                <c:pt idx="1342">
                  <c:v>37</c:v>
                </c:pt>
                <c:pt idx="1343">
                  <c:v>37</c:v>
                </c:pt>
                <c:pt idx="1344">
                  <c:v>37</c:v>
                </c:pt>
                <c:pt idx="1345">
                  <c:v>37</c:v>
                </c:pt>
                <c:pt idx="1346">
                  <c:v>37</c:v>
                </c:pt>
                <c:pt idx="1347">
                  <c:v>37</c:v>
                </c:pt>
                <c:pt idx="1348">
                  <c:v>37</c:v>
                </c:pt>
                <c:pt idx="1349">
                  <c:v>37</c:v>
                </c:pt>
                <c:pt idx="1350">
                  <c:v>37</c:v>
                </c:pt>
                <c:pt idx="1351">
                  <c:v>37</c:v>
                </c:pt>
                <c:pt idx="1352">
                  <c:v>37</c:v>
                </c:pt>
                <c:pt idx="1353">
                  <c:v>37</c:v>
                </c:pt>
                <c:pt idx="1354">
                  <c:v>37</c:v>
                </c:pt>
                <c:pt idx="1355">
                  <c:v>37</c:v>
                </c:pt>
                <c:pt idx="1356">
                  <c:v>37</c:v>
                </c:pt>
                <c:pt idx="1357">
                  <c:v>37</c:v>
                </c:pt>
                <c:pt idx="1358">
                  <c:v>37</c:v>
                </c:pt>
                <c:pt idx="1359">
                  <c:v>37</c:v>
                </c:pt>
                <c:pt idx="1360">
                  <c:v>37</c:v>
                </c:pt>
                <c:pt idx="1361">
                  <c:v>37</c:v>
                </c:pt>
                <c:pt idx="1362">
                  <c:v>37</c:v>
                </c:pt>
                <c:pt idx="1363">
                  <c:v>37</c:v>
                </c:pt>
                <c:pt idx="1364">
                  <c:v>37</c:v>
                </c:pt>
                <c:pt idx="1365">
                  <c:v>37</c:v>
                </c:pt>
                <c:pt idx="1366">
                  <c:v>37</c:v>
                </c:pt>
                <c:pt idx="1367">
                  <c:v>37</c:v>
                </c:pt>
                <c:pt idx="1368">
                  <c:v>37</c:v>
                </c:pt>
                <c:pt idx="1369">
                  <c:v>37</c:v>
                </c:pt>
                <c:pt idx="1370">
                  <c:v>37</c:v>
                </c:pt>
                <c:pt idx="1371">
                  <c:v>37</c:v>
                </c:pt>
                <c:pt idx="1372">
                  <c:v>37</c:v>
                </c:pt>
                <c:pt idx="1373">
                  <c:v>37</c:v>
                </c:pt>
                <c:pt idx="1374">
                  <c:v>37</c:v>
                </c:pt>
                <c:pt idx="1375">
                  <c:v>37</c:v>
                </c:pt>
                <c:pt idx="1376">
                  <c:v>37</c:v>
                </c:pt>
                <c:pt idx="1377">
                  <c:v>37</c:v>
                </c:pt>
                <c:pt idx="1378">
                  <c:v>37</c:v>
                </c:pt>
                <c:pt idx="1379">
                  <c:v>37</c:v>
                </c:pt>
                <c:pt idx="1380">
                  <c:v>37</c:v>
                </c:pt>
                <c:pt idx="1381">
                  <c:v>37</c:v>
                </c:pt>
                <c:pt idx="1382">
                  <c:v>37</c:v>
                </c:pt>
                <c:pt idx="1383">
                  <c:v>37</c:v>
                </c:pt>
                <c:pt idx="1384">
                  <c:v>37</c:v>
                </c:pt>
                <c:pt idx="1385">
                  <c:v>37</c:v>
                </c:pt>
                <c:pt idx="1386">
                  <c:v>37</c:v>
                </c:pt>
                <c:pt idx="1387">
                  <c:v>37</c:v>
                </c:pt>
                <c:pt idx="1388">
                  <c:v>37</c:v>
                </c:pt>
                <c:pt idx="1389">
                  <c:v>37</c:v>
                </c:pt>
                <c:pt idx="1390">
                  <c:v>37</c:v>
                </c:pt>
                <c:pt idx="1391">
                  <c:v>37</c:v>
                </c:pt>
                <c:pt idx="1392">
                  <c:v>37</c:v>
                </c:pt>
                <c:pt idx="1393">
                  <c:v>37</c:v>
                </c:pt>
                <c:pt idx="1394">
                  <c:v>37</c:v>
                </c:pt>
                <c:pt idx="1395">
                  <c:v>37</c:v>
                </c:pt>
                <c:pt idx="1396">
                  <c:v>37</c:v>
                </c:pt>
                <c:pt idx="1397">
                  <c:v>37</c:v>
                </c:pt>
                <c:pt idx="1398">
                  <c:v>37</c:v>
                </c:pt>
                <c:pt idx="1399">
                  <c:v>37</c:v>
                </c:pt>
                <c:pt idx="1400">
                  <c:v>37</c:v>
                </c:pt>
                <c:pt idx="1401">
                  <c:v>37</c:v>
                </c:pt>
                <c:pt idx="1402">
                  <c:v>37</c:v>
                </c:pt>
                <c:pt idx="1403">
                  <c:v>37</c:v>
                </c:pt>
                <c:pt idx="1404">
                  <c:v>37</c:v>
                </c:pt>
                <c:pt idx="1405">
                  <c:v>37</c:v>
                </c:pt>
                <c:pt idx="1406">
                  <c:v>37</c:v>
                </c:pt>
                <c:pt idx="1407">
                  <c:v>37</c:v>
                </c:pt>
                <c:pt idx="1408">
                  <c:v>37</c:v>
                </c:pt>
                <c:pt idx="1409">
                  <c:v>37</c:v>
                </c:pt>
                <c:pt idx="1410">
                  <c:v>37</c:v>
                </c:pt>
                <c:pt idx="1411">
                  <c:v>37</c:v>
                </c:pt>
                <c:pt idx="1412">
                  <c:v>37</c:v>
                </c:pt>
                <c:pt idx="1413">
                  <c:v>37</c:v>
                </c:pt>
                <c:pt idx="1414">
                  <c:v>37</c:v>
                </c:pt>
                <c:pt idx="1415">
                  <c:v>37</c:v>
                </c:pt>
                <c:pt idx="1416">
                  <c:v>37</c:v>
                </c:pt>
                <c:pt idx="1417">
                  <c:v>37</c:v>
                </c:pt>
                <c:pt idx="1418">
                  <c:v>37</c:v>
                </c:pt>
                <c:pt idx="1419">
                  <c:v>37</c:v>
                </c:pt>
                <c:pt idx="1420">
                  <c:v>37</c:v>
                </c:pt>
                <c:pt idx="1421">
                  <c:v>37</c:v>
                </c:pt>
                <c:pt idx="1422">
                  <c:v>37</c:v>
                </c:pt>
                <c:pt idx="1423">
                  <c:v>37</c:v>
                </c:pt>
                <c:pt idx="1424">
                  <c:v>37</c:v>
                </c:pt>
                <c:pt idx="1425">
                  <c:v>37</c:v>
                </c:pt>
                <c:pt idx="1426">
                  <c:v>37</c:v>
                </c:pt>
                <c:pt idx="1427">
                  <c:v>37</c:v>
                </c:pt>
                <c:pt idx="1428">
                  <c:v>37</c:v>
                </c:pt>
                <c:pt idx="1429">
                  <c:v>37</c:v>
                </c:pt>
                <c:pt idx="1430">
                  <c:v>37</c:v>
                </c:pt>
                <c:pt idx="1431">
                  <c:v>37</c:v>
                </c:pt>
                <c:pt idx="1432">
                  <c:v>37</c:v>
                </c:pt>
                <c:pt idx="1433">
                  <c:v>37</c:v>
                </c:pt>
                <c:pt idx="1434">
                  <c:v>37</c:v>
                </c:pt>
                <c:pt idx="1435">
                  <c:v>37</c:v>
                </c:pt>
                <c:pt idx="1436">
                  <c:v>37</c:v>
                </c:pt>
                <c:pt idx="1437">
                  <c:v>37</c:v>
                </c:pt>
                <c:pt idx="1438">
                  <c:v>37</c:v>
                </c:pt>
                <c:pt idx="1439">
                  <c:v>37</c:v>
                </c:pt>
                <c:pt idx="1440">
                  <c:v>37</c:v>
                </c:pt>
                <c:pt idx="1441">
                  <c:v>37</c:v>
                </c:pt>
                <c:pt idx="1442">
                  <c:v>37</c:v>
                </c:pt>
                <c:pt idx="1443">
                  <c:v>37</c:v>
                </c:pt>
                <c:pt idx="1444">
                  <c:v>37</c:v>
                </c:pt>
                <c:pt idx="1445">
                  <c:v>37</c:v>
                </c:pt>
                <c:pt idx="1446">
                  <c:v>37</c:v>
                </c:pt>
                <c:pt idx="1447">
                  <c:v>37</c:v>
                </c:pt>
                <c:pt idx="1448">
                  <c:v>37</c:v>
                </c:pt>
                <c:pt idx="1449">
                  <c:v>37</c:v>
                </c:pt>
                <c:pt idx="1450">
                  <c:v>37</c:v>
                </c:pt>
                <c:pt idx="1451">
                  <c:v>36.9</c:v>
                </c:pt>
                <c:pt idx="1452">
                  <c:v>36.9</c:v>
                </c:pt>
                <c:pt idx="1453">
                  <c:v>36.700000000000003</c:v>
                </c:pt>
                <c:pt idx="1454">
                  <c:v>36.700000000000003</c:v>
                </c:pt>
                <c:pt idx="1455">
                  <c:v>36.700000000000003</c:v>
                </c:pt>
                <c:pt idx="1456">
                  <c:v>36.700000000000003</c:v>
                </c:pt>
                <c:pt idx="1457">
                  <c:v>36.299999999999997</c:v>
                </c:pt>
                <c:pt idx="1458">
                  <c:v>36.299999999999997</c:v>
                </c:pt>
                <c:pt idx="1459">
                  <c:v>36.299999999999997</c:v>
                </c:pt>
                <c:pt idx="1460">
                  <c:v>36.299999999999997</c:v>
                </c:pt>
                <c:pt idx="1461">
                  <c:v>36.299999999999997</c:v>
                </c:pt>
                <c:pt idx="1462">
                  <c:v>36.299999999999997</c:v>
                </c:pt>
                <c:pt idx="1463">
                  <c:v>36.299999999999997</c:v>
                </c:pt>
                <c:pt idx="1464">
                  <c:v>36.299999999999997</c:v>
                </c:pt>
                <c:pt idx="1465">
                  <c:v>36</c:v>
                </c:pt>
                <c:pt idx="1466">
                  <c:v>36</c:v>
                </c:pt>
                <c:pt idx="1467">
                  <c:v>36</c:v>
                </c:pt>
                <c:pt idx="1468">
                  <c:v>36</c:v>
                </c:pt>
                <c:pt idx="1469">
                  <c:v>36</c:v>
                </c:pt>
                <c:pt idx="1470">
                  <c:v>36</c:v>
                </c:pt>
                <c:pt idx="1471">
                  <c:v>36</c:v>
                </c:pt>
                <c:pt idx="1472">
                  <c:v>36</c:v>
                </c:pt>
                <c:pt idx="1473">
                  <c:v>36</c:v>
                </c:pt>
                <c:pt idx="1474">
                  <c:v>36</c:v>
                </c:pt>
                <c:pt idx="1475">
                  <c:v>36</c:v>
                </c:pt>
                <c:pt idx="1476">
                  <c:v>36</c:v>
                </c:pt>
                <c:pt idx="1477">
                  <c:v>36</c:v>
                </c:pt>
                <c:pt idx="1478">
                  <c:v>36</c:v>
                </c:pt>
                <c:pt idx="1479">
                  <c:v>36</c:v>
                </c:pt>
                <c:pt idx="1480">
                  <c:v>36</c:v>
                </c:pt>
                <c:pt idx="1481">
                  <c:v>36</c:v>
                </c:pt>
                <c:pt idx="1482">
                  <c:v>36</c:v>
                </c:pt>
                <c:pt idx="1483">
                  <c:v>36</c:v>
                </c:pt>
                <c:pt idx="1484">
                  <c:v>36</c:v>
                </c:pt>
                <c:pt idx="1485">
                  <c:v>36</c:v>
                </c:pt>
                <c:pt idx="1486">
                  <c:v>36</c:v>
                </c:pt>
                <c:pt idx="1487">
                  <c:v>36</c:v>
                </c:pt>
                <c:pt idx="1488">
                  <c:v>36</c:v>
                </c:pt>
                <c:pt idx="1489">
                  <c:v>36</c:v>
                </c:pt>
                <c:pt idx="1490">
                  <c:v>36</c:v>
                </c:pt>
                <c:pt idx="1491">
                  <c:v>36</c:v>
                </c:pt>
                <c:pt idx="1492">
                  <c:v>36</c:v>
                </c:pt>
                <c:pt idx="1493">
                  <c:v>36</c:v>
                </c:pt>
                <c:pt idx="1494">
                  <c:v>36</c:v>
                </c:pt>
                <c:pt idx="1495">
                  <c:v>36</c:v>
                </c:pt>
                <c:pt idx="1496">
                  <c:v>36</c:v>
                </c:pt>
                <c:pt idx="1497">
                  <c:v>36</c:v>
                </c:pt>
                <c:pt idx="1498">
                  <c:v>36</c:v>
                </c:pt>
                <c:pt idx="1499">
                  <c:v>36</c:v>
                </c:pt>
                <c:pt idx="1500">
                  <c:v>36</c:v>
                </c:pt>
                <c:pt idx="1501">
                  <c:v>36</c:v>
                </c:pt>
                <c:pt idx="1502">
                  <c:v>36</c:v>
                </c:pt>
                <c:pt idx="1503">
                  <c:v>36</c:v>
                </c:pt>
                <c:pt idx="1504">
                  <c:v>36</c:v>
                </c:pt>
                <c:pt idx="1505">
                  <c:v>36</c:v>
                </c:pt>
                <c:pt idx="1506">
                  <c:v>36</c:v>
                </c:pt>
                <c:pt idx="1507">
                  <c:v>36</c:v>
                </c:pt>
                <c:pt idx="1508">
                  <c:v>36</c:v>
                </c:pt>
                <c:pt idx="1509">
                  <c:v>36</c:v>
                </c:pt>
                <c:pt idx="1510">
                  <c:v>36</c:v>
                </c:pt>
                <c:pt idx="1511">
                  <c:v>36</c:v>
                </c:pt>
                <c:pt idx="1512">
                  <c:v>36</c:v>
                </c:pt>
                <c:pt idx="1513">
                  <c:v>36</c:v>
                </c:pt>
                <c:pt idx="1514">
                  <c:v>36</c:v>
                </c:pt>
                <c:pt idx="1515">
                  <c:v>36</c:v>
                </c:pt>
                <c:pt idx="1516">
                  <c:v>36</c:v>
                </c:pt>
                <c:pt idx="1517">
                  <c:v>36</c:v>
                </c:pt>
                <c:pt idx="1518">
                  <c:v>36</c:v>
                </c:pt>
                <c:pt idx="1519">
                  <c:v>36</c:v>
                </c:pt>
                <c:pt idx="1520">
                  <c:v>36</c:v>
                </c:pt>
                <c:pt idx="1521">
                  <c:v>36</c:v>
                </c:pt>
                <c:pt idx="1522">
                  <c:v>36</c:v>
                </c:pt>
                <c:pt idx="1523">
                  <c:v>36</c:v>
                </c:pt>
                <c:pt idx="1524">
                  <c:v>36</c:v>
                </c:pt>
                <c:pt idx="1525">
                  <c:v>36</c:v>
                </c:pt>
                <c:pt idx="1526">
                  <c:v>36</c:v>
                </c:pt>
                <c:pt idx="1527">
                  <c:v>36</c:v>
                </c:pt>
                <c:pt idx="1528">
                  <c:v>36</c:v>
                </c:pt>
                <c:pt idx="1529">
                  <c:v>36</c:v>
                </c:pt>
                <c:pt idx="1530">
                  <c:v>36</c:v>
                </c:pt>
                <c:pt idx="1531">
                  <c:v>36</c:v>
                </c:pt>
                <c:pt idx="1532">
                  <c:v>36</c:v>
                </c:pt>
                <c:pt idx="1533">
                  <c:v>36</c:v>
                </c:pt>
                <c:pt idx="1534">
                  <c:v>36</c:v>
                </c:pt>
                <c:pt idx="1535">
                  <c:v>36</c:v>
                </c:pt>
                <c:pt idx="1536">
                  <c:v>36</c:v>
                </c:pt>
                <c:pt idx="1537">
                  <c:v>36</c:v>
                </c:pt>
                <c:pt idx="1538">
                  <c:v>36</c:v>
                </c:pt>
                <c:pt idx="1539">
                  <c:v>36</c:v>
                </c:pt>
                <c:pt idx="1540">
                  <c:v>36</c:v>
                </c:pt>
                <c:pt idx="1541">
                  <c:v>36</c:v>
                </c:pt>
                <c:pt idx="1542">
                  <c:v>36</c:v>
                </c:pt>
                <c:pt idx="1543">
                  <c:v>36</c:v>
                </c:pt>
                <c:pt idx="1544">
                  <c:v>36</c:v>
                </c:pt>
                <c:pt idx="1545">
                  <c:v>36</c:v>
                </c:pt>
                <c:pt idx="1546">
                  <c:v>36</c:v>
                </c:pt>
                <c:pt idx="1547">
                  <c:v>36</c:v>
                </c:pt>
                <c:pt idx="1548">
                  <c:v>36</c:v>
                </c:pt>
                <c:pt idx="1549">
                  <c:v>36</c:v>
                </c:pt>
                <c:pt idx="1550">
                  <c:v>36</c:v>
                </c:pt>
                <c:pt idx="1551">
                  <c:v>36</c:v>
                </c:pt>
                <c:pt idx="1552">
                  <c:v>36</c:v>
                </c:pt>
                <c:pt idx="1553">
                  <c:v>36</c:v>
                </c:pt>
                <c:pt idx="1554">
                  <c:v>36</c:v>
                </c:pt>
                <c:pt idx="1555">
                  <c:v>36</c:v>
                </c:pt>
                <c:pt idx="1556">
                  <c:v>36</c:v>
                </c:pt>
                <c:pt idx="1557">
                  <c:v>36</c:v>
                </c:pt>
                <c:pt idx="1558">
                  <c:v>36</c:v>
                </c:pt>
                <c:pt idx="1559">
                  <c:v>36</c:v>
                </c:pt>
                <c:pt idx="1560">
                  <c:v>36</c:v>
                </c:pt>
                <c:pt idx="1561">
                  <c:v>36</c:v>
                </c:pt>
                <c:pt idx="1562">
                  <c:v>36</c:v>
                </c:pt>
                <c:pt idx="1563">
                  <c:v>36</c:v>
                </c:pt>
                <c:pt idx="1564">
                  <c:v>36</c:v>
                </c:pt>
                <c:pt idx="1565">
                  <c:v>36</c:v>
                </c:pt>
                <c:pt idx="1566">
                  <c:v>36</c:v>
                </c:pt>
                <c:pt idx="1567">
                  <c:v>36</c:v>
                </c:pt>
                <c:pt idx="1568">
                  <c:v>36</c:v>
                </c:pt>
                <c:pt idx="1569">
                  <c:v>36</c:v>
                </c:pt>
                <c:pt idx="1570">
                  <c:v>36</c:v>
                </c:pt>
                <c:pt idx="1571">
                  <c:v>36</c:v>
                </c:pt>
                <c:pt idx="1572">
                  <c:v>36</c:v>
                </c:pt>
                <c:pt idx="1573">
                  <c:v>36</c:v>
                </c:pt>
                <c:pt idx="1574">
                  <c:v>36</c:v>
                </c:pt>
                <c:pt idx="1575">
                  <c:v>36</c:v>
                </c:pt>
                <c:pt idx="1576">
                  <c:v>36</c:v>
                </c:pt>
                <c:pt idx="1577">
                  <c:v>36</c:v>
                </c:pt>
                <c:pt idx="1578">
                  <c:v>36</c:v>
                </c:pt>
                <c:pt idx="1579">
                  <c:v>36</c:v>
                </c:pt>
                <c:pt idx="1580">
                  <c:v>36</c:v>
                </c:pt>
                <c:pt idx="1581">
                  <c:v>36</c:v>
                </c:pt>
                <c:pt idx="1582">
                  <c:v>36</c:v>
                </c:pt>
                <c:pt idx="1583">
                  <c:v>36</c:v>
                </c:pt>
                <c:pt idx="1584">
                  <c:v>36</c:v>
                </c:pt>
                <c:pt idx="1585">
                  <c:v>36</c:v>
                </c:pt>
                <c:pt idx="1586">
                  <c:v>36</c:v>
                </c:pt>
                <c:pt idx="1587">
                  <c:v>36</c:v>
                </c:pt>
                <c:pt idx="1588">
                  <c:v>36</c:v>
                </c:pt>
                <c:pt idx="1589">
                  <c:v>36</c:v>
                </c:pt>
                <c:pt idx="1590">
                  <c:v>36</c:v>
                </c:pt>
                <c:pt idx="1591">
                  <c:v>36</c:v>
                </c:pt>
                <c:pt idx="1592">
                  <c:v>36</c:v>
                </c:pt>
                <c:pt idx="1593">
                  <c:v>36</c:v>
                </c:pt>
                <c:pt idx="1594">
                  <c:v>36</c:v>
                </c:pt>
                <c:pt idx="1595">
                  <c:v>36</c:v>
                </c:pt>
                <c:pt idx="1596">
                  <c:v>36</c:v>
                </c:pt>
                <c:pt idx="1597">
                  <c:v>36</c:v>
                </c:pt>
                <c:pt idx="1598">
                  <c:v>35.6</c:v>
                </c:pt>
                <c:pt idx="1599">
                  <c:v>35.6</c:v>
                </c:pt>
                <c:pt idx="1600">
                  <c:v>35.6</c:v>
                </c:pt>
                <c:pt idx="1601">
                  <c:v>35.6</c:v>
                </c:pt>
                <c:pt idx="1602">
                  <c:v>35.6</c:v>
                </c:pt>
                <c:pt idx="1603">
                  <c:v>35.6</c:v>
                </c:pt>
                <c:pt idx="1604">
                  <c:v>35.6</c:v>
                </c:pt>
                <c:pt idx="1605">
                  <c:v>35.6</c:v>
                </c:pt>
                <c:pt idx="1606">
                  <c:v>35.4</c:v>
                </c:pt>
                <c:pt idx="1607">
                  <c:v>35.4</c:v>
                </c:pt>
                <c:pt idx="1608">
                  <c:v>35.4</c:v>
                </c:pt>
                <c:pt idx="1609">
                  <c:v>35.4</c:v>
                </c:pt>
                <c:pt idx="1610">
                  <c:v>35.4</c:v>
                </c:pt>
                <c:pt idx="1611">
                  <c:v>35.200000000000003</c:v>
                </c:pt>
                <c:pt idx="1612">
                  <c:v>35.200000000000003</c:v>
                </c:pt>
                <c:pt idx="1613">
                  <c:v>35.1</c:v>
                </c:pt>
                <c:pt idx="1614">
                  <c:v>35.1</c:v>
                </c:pt>
                <c:pt idx="1615">
                  <c:v>35.1</c:v>
                </c:pt>
                <c:pt idx="1616">
                  <c:v>35.1</c:v>
                </c:pt>
                <c:pt idx="1617">
                  <c:v>35.1</c:v>
                </c:pt>
                <c:pt idx="1618">
                  <c:v>35.1</c:v>
                </c:pt>
                <c:pt idx="1619">
                  <c:v>35.1</c:v>
                </c:pt>
                <c:pt idx="1620">
                  <c:v>35.1</c:v>
                </c:pt>
                <c:pt idx="1621">
                  <c:v>35.1</c:v>
                </c:pt>
                <c:pt idx="1622">
                  <c:v>35.1</c:v>
                </c:pt>
                <c:pt idx="1623">
                  <c:v>35.1</c:v>
                </c:pt>
                <c:pt idx="1624">
                  <c:v>35.1</c:v>
                </c:pt>
                <c:pt idx="1625">
                  <c:v>35.1</c:v>
                </c:pt>
                <c:pt idx="1626">
                  <c:v>35.1</c:v>
                </c:pt>
                <c:pt idx="1627">
                  <c:v>35.1</c:v>
                </c:pt>
                <c:pt idx="1628">
                  <c:v>35.1</c:v>
                </c:pt>
                <c:pt idx="1629">
                  <c:v>35.1</c:v>
                </c:pt>
                <c:pt idx="1630">
                  <c:v>35.1</c:v>
                </c:pt>
                <c:pt idx="1631">
                  <c:v>35.1</c:v>
                </c:pt>
                <c:pt idx="1632">
                  <c:v>35.1</c:v>
                </c:pt>
                <c:pt idx="1633">
                  <c:v>35.1</c:v>
                </c:pt>
                <c:pt idx="1634">
                  <c:v>35.1</c:v>
                </c:pt>
                <c:pt idx="1635">
                  <c:v>35.1</c:v>
                </c:pt>
                <c:pt idx="1636">
                  <c:v>35.1</c:v>
                </c:pt>
                <c:pt idx="1637">
                  <c:v>35.1</c:v>
                </c:pt>
                <c:pt idx="1638">
                  <c:v>35.1</c:v>
                </c:pt>
                <c:pt idx="1639">
                  <c:v>35.1</c:v>
                </c:pt>
                <c:pt idx="1640">
                  <c:v>35.1</c:v>
                </c:pt>
                <c:pt idx="1641">
                  <c:v>35.1</c:v>
                </c:pt>
                <c:pt idx="1642">
                  <c:v>35.1</c:v>
                </c:pt>
                <c:pt idx="1643">
                  <c:v>35.1</c:v>
                </c:pt>
                <c:pt idx="1644">
                  <c:v>35.1</c:v>
                </c:pt>
                <c:pt idx="1645">
                  <c:v>35.1</c:v>
                </c:pt>
                <c:pt idx="1646">
                  <c:v>35.1</c:v>
                </c:pt>
                <c:pt idx="1647">
                  <c:v>35.1</c:v>
                </c:pt>
                <c:pt idx="1648">
                  <c:v>35.1</c:v>
                </c:pt>
                <c:pt idx="1649">
                  <c:v>35.1</c:v>
                </c:pt>
                <c:pt idx="1650">
                  <c:v>35.1</c:v>
                </c:pt>
                <c:pt idx="1651">
                  <c:v>35.1</c:v>
                </c:pt>
                <c:pt idx="1652">
                  <c:v>35.1</c:v>
                </c:pt>
                <c:pt idx="1653">
                  <c:v>35.1</c:v>
                </c:pt>
                <c:pt idx="1654">
                  <c:v>35.1</c:v>
                </c:pt>
                <c:pt idx="1655">
                  <c:v>35.1</c:v>
                </c:pt>
                <c:pt idx="1656">
                  <c:v>35.1</c:v>
                </c:pt>
                <c:pt idx="1657">
                  <c:v>35.1</c:v>
                </c:pt>
                <c:pt idx="1658">
                  <c:v>35.1</c:v>
                </c:pt>
                <c:pt idx="1659">
                  <c:v>35.1</c:v>
                </c:pt>
                <c:pt idx="1660">
                  <c:v>35.1</c:v>
                </c:pt>
                <c:pt idx="1661">
                  <c:v>35.1</c:v>
                </c:pt>
                <c:pt idx="1662">
                  <c:v>35.1</c:v>
                </c:pt>
                <c:pt idx="1663">
                  <c:v>35.1</c:v>
                </c:pt>
                <c:pt idx="1664">
                  <c:v>35.1</c:v>
                </c:pt>
                <c:pt idx="1665">
                  <c:v>35.1</c:v>
                </c:pt>
                <c:pt idx="1666">
                  <c:v>35.1</c:v>
                </c:pt>
                <c:pt idx="1667">
                  <c:v>35.1</c:v>
                </c:pt>
                <c:pt idx="1668">
                  <c:v>35.1</c:v>
                </c:pt>
                <c:pt idx="1669">
                  <c:v>35.1</c:v>
                </c:pt>
                <c:pt idx="1670">
                  <c:v>35.1</c:v>
                </c:pt>
                <c:pt idx="1671">
                  <c:v>35.1</c:v>
                </c:pt>
                <c:pt idx="1672">
                  <c:v>35.1</c:v>
                </c:pt>
                <c:pt idx="1673">
                  <c:v>35.1</c:v>
                </c:pt>
                <c:pt idx="1674">
                  <c:v>35.1</c:v>
                </c:pt>
                <c:pt idx="1675">
                  <c:v>35.1</c:v>
                </c:pt>
                <c:pt idx="1676">
                  <c:v>35.1</c:v>
                </c:pt>
                <c:pt idx="1677">
                  <c:v>35.1</c:v>
                </c:pt>
                <c:pt idx="1678">
                  <c:v>35.1</c:v>
                </c:pt>
                <c:pt idx="1679">
                  <c:v>35.1</c:v>
                </c:pt>
                <c:pt idx="1680">
                  <c:v>35.1</c:v>
                </c:pt>
                <c:pt idx="1681">
                  <c:v>35.1</c:v>
                </c:pt>
                <c:pt idx="1682">
                  <c:v>35.1</c:v>
                </c:pt>
                <c:pt idx="1683">
                  <c:v>35.1</c:v>
                </c:pt>
                <c:pt idx="1684">
                  <c:v>35.1</c:v>
                </c:pt>
                <c:pt idx="1685">
                  <c:v>35.1</c:v>
                </c:pt>
                <c:pt idx="1686">
                  <c:v>35.1</c:v>
                </c:pt>
                <c:pt idx="1687">
                  <c:v>35.1</c:v>
                </c:pt>
                <c:pt idx="1688">
                  <c:v>35.1</c:v>
                </c:pt>
                <c:pt idx="1689">
                  <c:v>35.1</c:v>
                </c:pt>
                <c:pt idx="1690">
                  <c:v>35.1</c:v>
                </c:pt>
                <c:pt idx="1691">
                  <c:v>35.1</c:v>
                </c:pt>
                <c:pt idx="1692">
                  <c:v>35.1</c:v>
                </c:pt>
                <c:pt idx="1693">
                  <c:v>35.1</c:v>
                </c:pt>
                <c:pt idx="1694">
                  <c:v>35.1</c:v>
                </c:pt>
                <c:pt idx="1695">
                  <c:v>35.1</c:v>
                </c:pt>
                <c:pt idx="1696">
                  <c:v>35.1</c:v>
                </c:pt>
                <c:pt idx="1697">
                  <c:v>35.1</c:v>
                </c:pt>
                <c:pt idx="1698">
                  <c:v>35.1</c:v>
                </c:pt>
                <c:pt idx="1699">
                  <c:v>35.1</c:v>
                </c:pt>
                <c:pt idx="1700">
                  <c:v>35.1</c:v>
                </c:pt>
                <c:pt idx="1701">
                  <c:v>35.1</c:v>
                </c:pt>
                <c:pt idx="1702">
                  <c:v>35.1</c:v>
                </c:pt>
                <c:pt idx="1703">
                  <c:v>35.1</c:v>
                </c:pt>
                <c:pt idx="1704">
                  <c:v>35.1</c:v>
                </c:pt>
                <c:pt idx="1705">
                  <c:v>35.1</c:v>
                </c:pt>
                <c:pt idx="1706">
                  <c:v>35.1</c:v>
                </c:pt>
                <c:pt idx="1707">
                  <c:v>35.1</c:v>
                </c:pt>
                <c:pt idx="1708">
                  <c:v>35.1</c:v>
                </c:pt>
                <c:pt idx="1709">
                  <c:v>35.1</c:v>
                </c:pt>
                <c:pt idx="1710">
                  <c:v>35.1</c:v>
                </c:pt>
                <c:pt idx="1711">
                  <c:v>35.1</c:v>
                </c:pt>
                <c:pt idx="1712">
                  <c:v>35.1</c:v>
                </c:pt>
                <c:pt idx="1713">
                  <c:v>35.1</c:v>
                </c:pt>
                <c:pt idx="1714">
                  <c:v>35.1</c:v>
                </c:pt>
                <c:pt idx="1715">
                  <c:v>35.1</c:v>
                </c:pt>
                <c:pt idx="1716">
                  <c:v>35.1</c:v>
                </c:pt>
                <c:pt idx="1717">
                  <c:v>35.1</c:v>
                </c:pt>
                <c:pt idx="1718">
                  <c:v>35.1</c:v>
                </c:pt>
                <c:pt idx="1719">
                  <c:v>35.1</c:v>
                </c:pt>
                <c:pt idx="1720">
                  <c:v>35.1</c:v>
                </c:pt>
                <c:pt idx="1721">
                  <c:v>35.1</c:v>
                </c:pt>
                <c:pt idx="1722">
                  <c:v>35.1</c:v>
                </c:pt>
                <c:pt idx="1723">
                  <c:v>35.1</c:v>
                </c:pt>
                <c:pt idx="1724">
                  <c:v>35.1</c:v>
                </c:pt>
                <c:pt idx="1725">
                  <c:v>35.1</c:v>
                </c:pt>
                <c:pt idx="1726">
                  <c:v>35.1</c:v>
                </c:pt>
                <c:pt idx="1727">
                  <c:v>35.1</c:v>
                </c:pt>
                <c:pt idx="1728">
                  <c:v>35.1</c:v>
                </c:pt>
                <c:pt idx="1729">
                  <c:v>35.1</c:v>
                </c:pt>
                <c:pt idx="1730">
                  <c:v>35.1</c:v>
                </c:pt>
                <c:pt idx="1731">
                  <c:v>35.1</c:v>
                </c:pt>
                <c:pt idx="1732">
                  <c:v>35.1</c:v>
                </c:pt>
                <c:pt idx="1733">
                  <c:v>35.1</c:v>
                </c:pt>
                <c:pt idx="1734">
                  <c:v>35.1</c:v>
                </c:pt>
                <c:pt idx="1735">
                  <c:v>34.700000000000003</c:v>
                </c:pt>
                <c:pt idx="1736">
                  <c:v>34.700000000000003</c:v>
                </c:pt>
                <c:pt idx="1737">
                  <c:v>34.700000000000003</c:v>
                </c:pt>
                <c:pt idx="1738">
                  <c:v>34.700000000000003</c:v>
                </c:pt>
                <c:pt idx="1739">
                  <c:v>34.700000000000003</c:v>
                </c:pt>
                <c:pt idx="1740">
                  <c:v>34.700000000000003</c:v>
                </c:pt>
                <c:pt idx="1741">
                  <c:v>34.299999999999997</c:v>
                </c:pt>
                <c:pt idx="1742">
                  <c:v>34.299999999999997</c:v>
                </c:pt>
                <c:pt idx="1743">
                  <c:v>34.299999999999997</c:v>
                </c:pt>
                <c:pt idx="1744">
                  <c:v>34.299999999999997</c:v>
                </c:pt>
                <c:pt idx="1745">
                  <c:v>34.200000000000003</c:v>
                </c:pt>
                <c:pt idx="1746">
                  <c:v>34</c:v>
                </c:pt>
                <c:pt idx="1747">
                  <c:v>34</c:v>
                </c:pt>
                <c:pt idx="1748">
                  <c:v>34</c:v>
                </c:pt>
                <c:pt idx="1749">
                  <c:v>34</c:v>
                </c:pt>
                <c:pt idx="1750">
                  <c:v>34</c:v>
                </c:pt>
                <c:pt idx="1751">
                  <c:v>34</c:v>
                </c:pt>
                <c:pt idx="1752">
                  <c:v>34</c:v>
                </c:pt>
                <c:pt idx="1753">
                  <c:v>34</c:v>
                </c:pt>
                <c:pt idx="1754">
                  <c:v>34</c:v>
                </c:pt>
                <c:pt idx="1755">
                  <c:v>34</c:v>
                </c:pt>
                <c:pt idx="1756">
                  <c:v>34</c:v>
                </c:pt>
                <c:pt idx="1757">
                  <c:v>34</c:v>
                </c:pt>
                <c:pt idx="1758">
                  <c:v>34</c:v>
                </c:pt>
                <c:pt idx="1759">
                  <c:v>34</c:v>
                </c:pt>
                <c:pt idx="1760">
                  <c:v>34</c:v>
                </c:pt>
                <c:pt idx="1761">
                  <c:v>34</c:v>
                </c:pt>
                <c:pt idx="1762">
                  <c:v>34</c:v>
                </c:pt>
                <c:pt idx="1763">
                  <c:v>34</c:v>
                </c:pt>
                <c:pt idx="1764">
                  <c:v>34</c:v>
                </c:pt>
                <c:pt idx="1765">
                  <c:v>34</c:v>
                </c:pt>
                <c:pt idx="1766">
                  <c:v>34</c:v>
                </c:pt>
                <c:pt idx="1767">
                  <c:v>34</c:v>
                </c:pt>
                <c:pt idx="1768">
                  <c:v>34</c:v>
                </c:pt>
                <c:pt idx="1769">
                  <c:v>34</c:v>
                </c:pt>
                <c:pt idx="1770">
                  <c:v>34</c:v>
                </c:pt>
                <c:pt idx="1771">
                  <c:v>34</c:v>
                </c:pt>
                <c:pt idx="1772">
                  <c:v>34</c:v>
                </c:pt>
                <c:pt idx="1773">
                  <c:v>34</c:v>
                </c:pt>
                <c:pt idx="1774">
                  <c:v>34</c:v>
                </c:pt>
                <c:pt idx="1775">
                  <c:v>34</c:v>
                </c:pt>
                <c:pt idx="1776">
                  <c:v>34</c:v>
                </c:pt>
                <c:pt idx="1777">
                  <c:v>34</c:v>
                </c:pt>
                <c:pt idx="1778">
                  <c:v>34</c:v>
                </c:pt>
                <c:pt idx="1779">
                  <c:v>34</c:v>
                </c:pt>
                <c:pt idx="1780">
                  <c:v>34</c:v>
                </c:pt>
                <c:pt idx="1781">
                  <c:v>34</c:v>
                </c:pt>
                <c:pt idx="1782">
                  <c:v>34</c:v>
                </c:pt>
                <c:pt idx="1783">
                  <c:v>34</c:v>
                </c:pt>
                <c:pt idx="1784">
                  <c:v>34</c:v>
                </c:pt>
                <c:pt idx="1785">
                  <c:v>34</c:v>
                </c:pt>
                <c:pt idx="1786">
                  <c:v>34</c:v>
                </c:pt>
                <c:pt idx="1787">
                  <c:v>34</c:v>
                </c:pt>
                <c:pt idx="1788">
                  <c:v>34</c:v>
                </c:pt>
                <c:pt idx="1789">
                  <c:v>34</c:v>
                </c:pt>
                <c:pt idx="1790">
                  <c:v>34</c:v>
                </c:pt>
                <c:pt idx="1791">
                  <c:v>34</c:v>
                </c:pt>
                <c:pt idx="1792">
                  <c:v>34</c:v>
                </c:pt>
                <c:pt idx="1793">
                  <c:v>34</c:v>
                </c:pt>
                <c:pt idx="1794">
                  <c:v>34</c:v>
                </c:pt>
                <c:pt idx="1795">
                  <c:v>34</c:v>
                </c:pt>
                <c:pt idx="1796">
                  <c:v>34</c:v>
                </c:pt>
                <c:pt idx="1797">
                  <c:v>34</c:v>
                </c:pt>
                <c:pt idx="1798">
                  <c:v>34</c:v>
                </c:pt>
                <c:pt idx="1799">
                  <c:v>34</c:v>
                </c:pt>
                <c:pt idx="1800">
                  <c:v>34</c:v>
                </c:pt>
                <c:pt idx="1801">
                  <c:v>34</c:v>
                </c:pt>
                <c:pt idx="1802">
                  <c:v>34</c:v>
                </c:pt>
                <c:pt idx="1803">
                  <c:v>34</c:v>
                </c:pt>
                <c:pt idx="1804">
                  <c:v>34</c:v>
                </c:pt>
                <c:pt idx="1805">
                  <c:v>34</c:v>
                </c:pt>
                <c:pt idx="1806">
                  <c:v>34</c:v>
                </c:pt>
                <c:pt idx="1807">
                  <c:v>34</c:v>
                </c:pt>
                <c:pt idx="1808">
                  <c:v>34</c:v>
                </c:pt>
                <c:pt idx="1809">
                  <c:v>34</c:v>
                </c:pt>
                <c:pt idx="1810">
                  <c:v>34</c:v>
                </c:pt>
                <c:pt idx="1811">
                  <c:v>34</c:v>
                </c:pt>
                <c:pt idx="1812">
                  <c:v>34</c:v>
                </c:pt>
                <c:pt idx="1813">
                  <c:v>34</c:v>
                </c:pt>
                <c:pt idx="1814">
                  <c:v>34</c:v>
                </c:pt>
                <c:pt idx="1815">
                  <c:v>34</c:v>
                </c:pt>
                <c:pt idx="1816">
                  <c:v>34</c:v>
                </c:pt>
                <c:pt idx="1817">
                  <c:v>34</c:v>
                </c:pt>
                <c:pt idx="1818">
                  <c:v>34</c:v>
                </c:pt>
                <c:pt idx="1819">
                  <c:v>34</c:v>
                </c:pt>
                <c:pt idx="1820">
                  <c:v>34</c:v>
                </c:pt>
                <c:pt idx="1821">
                  <c:v>34</c:v>
                </c:pt>
                <c:pt idx="1822">
                  <c:v>34</c:v>
                </c:pt>
                <c:pt idx="1823">
                  <c:v>34</c:v>
                </c:pt>
                <c:pt idx="1824">
                  <c:v>34</c:v>
                </c:pt>
                <c:pt idx="1825">
                  <c:v>34</c:v>
                </c:pt>
                <c:pt idx="1826">
                  <c:v>34</c:v>
                </c:pt>
                <c:pt idx="1827">
                  <c:v>34</c:v>
                </c:pt>
                <c:pt idx="1828">
                  <c:v>34</c:v>
                </c:pt>
                <c:pt idx="1829">
                  <c:v>34</c:v>
                </c:pt>
                <c:pt idx="1830">
                  <c:v>34</c:v>
                </c:pt>
                <c:pt idx="1831">
                  <c:v>34</c:v>
                </c:pt>
                <c:pt idx="1832">
                  <c:v>34</c:v>
                </c:pt>
                <c:pt idx="1833">
                  <c:v>34</c:v>
                </c:pt>
                <c:pt idx="1834">
                  <c:v>33.799999999999997</c:v>
                </c:pt>
                <c:pt idx="1835">
                  <c:v>33.799999999999997</c:v>
                </c:pt>
                <c:pt idx="1836">
                  <c:v>33.799999999999997</c:v>
                </c:pt>
                <c:pt idx="1837">
                  <c:v>33.6</c:v>
                </c:pt>
                <c:pt idx="1838">
                  <c:v>33.6</c:v>
                </c:pt>
                <c:pt idx="1839">
                  <c:v>33.6</c:v>
                </c:pt>
                <c:pt idx="1840">
                  <c:v>33.4</c:v>
                </c:pt>
                <c:pt idx="1841">
                  <c:v>33.4</c:v>
                </c:pt>
                <c:pt idx="1842">
                  <c:v>33.4</c:v>
                </c:pt>
                <c:pt idx="1843">
                  <c:v>33.299999999999997</c:v>
                </c:pt>
                <c:pt idx="1844">
                  <c:v>33.299999999999997</c:v>
                </c:pt>
                <c:pt idx="1845">
                  <c:v>33.1</c:v>
                </c:pt>
                <c:pt idx="1846">
                  <c:v>33.1</c:v>
                </c:pt>
                <c:pt idx="1847">
                  <c:v>33.1</c:v>
                </c:pt>
                <c:pt idx="1848">
                  <c:v>33.1</c:v>
                </c:pt>
                <c:pt idx="1849">
                  <c:v>33.1</c:v>
                </c:pt>
                <c:pt idx="1850">
                  <c:v>33.1</c:v>
                </c:pt>
                <c:pt idx="1851">
                  <c:v>33.1</c:v>
                </c:pt>
                <c:pt idx="1852">
                  <c:v>33.1</c:v>
                </c:pt>
                <c:pt idx="1853">
                  <c:v>33.1</c:v>
                </c:pt>
                <c:pt idx="1854">
                  <c:v>33.1</c:v>
                </c:pt>
                <c:pt idx="1855">
                  <c:v>33.1</c:v>
                </c:pt>
                <c:pt idx="1856">
                  <c:v>33.1</c:v>
                </c:pt>
                <c:pt idx="1857">
                  <c:v>33.1</c:v>
                </c:pt>
                <c:pt idx="1858">
                  <c:v>33.1</c:v>
                </c:pt>
                <c:pt idx="1859">
                  <c:v>33.1</c:v>
                </c:pt>
                <c:pt idx="1860">
                  <c:v>33.1</c:v>
                </c:pt>
                <c:pt idx="1861">
                  <c:v>33.1</c:v>
                </c:pt>
                <c:pt idx="1862">
                  <c:v>33.1</c:v>
                </c:pt>
                <c:pt idx="1863">
                  <c:v>33.1</c:v>
                </c:pt>
                <c:pt idx="1864">
                  <c:v>33.1</c:v>
                </c:pt>
                <c:pt idx="1865">
                  <c:v>33.1</c:v>
                </c:pt>
                <c:pt idx="1866">
                  <c:v>33.1</c:v>
                </c:pt>
                <c:pt idx="1867">
                  <c:v>33.1</c:v>
                </c:pt>
                <c:pt idx="1868">
                  <c:v>33.1</c:v>
                </c:pt>
                <c:pt idx="1869">
                  <c:v>33.1</c:v>
                </c:pt>
                <c:pt idx="1870">
                  <c:v>33.1</c:v>
                </c:pt>
                <c:pt idx="1871">
                  <c:v>33.1</c:v>
                </c:pt>
                <c:pt idx="1872">
                  <c:v>33.1</c:v>
                </c:pt>
                <c:pt idx="1873">
                  <c:v>33.1</c:v>
                </c:pt>
                <c:pt idx="1874">
                  <c:v>33.1</c:v>
                </c:pt>
                <c:pt idx="1875">
                  <c:v>33.1</c:v>
                </c:pt>
                <c:pt idx="1876">
                  <c:v>33.1</c:v>
                </c:pt>
                <c:pt idx="1877">
                  <c:v>33.1</c:v>
                </c:pt>
                <c:pt idx="1878">
                  <c:v>33.1</c:v>
                </c:pt>
                <c:pt idx="1879">
                  <c:v>33.1</c:v>
                </c:pt>
                <c:pt idx="1880">
                  <c:v>33.1</c:v>
                </c:pt>
                <c:pt idx="1881">
                  <c:v>33.1</c:v>
                </c:pt>
                <c:pt idx="1882">
                  <c:v>33.1</c:v>
                </c:pt>
                <c:pt idx="1883">
                  <c:v>33.1</c:v>
                </c:pt>
                <c:pt idx="1884">
                  <c:v>33.1</c:v>
                </c:pt>
                <c:pt idx="1885">
                  <c:v>33.1</c:v>
                </c:pt>
                <c:pt idx="1886">
                  <c:v>33.1</c:v>
                </c:pt>
                <c:pt idx="1887">
                  <c:v>33.1</c:v>
                </c:pt>
                <c:pt idx="1888">
                  <c:v>33.1</c:v>
                </c:pt>
                <c:pt idx="1889">
                  <c:v>33.1</c:v>
                </c:pt>
                <c:pt idx="1890">
                  <c:v>33.1</c:v>
                </c:pt>
                <c:pt idx="1891">
                  <c:v>33.1</c:v>
                </c:pt>
                <c:pt idx="1892">
                  <c:v>33.1</c:v>
                </c:pt>
                <c:pt idx="1893">
                  <c:v>33.1</c:v>
                </c:pt>
                <c:pt idx="1894">
                  <c:v>33.1</c:v>
                </c:pt>
                <c:pt idx="1895">
                  <c:v>33.1</c:v>
                </c:pt>
                <c:pt idx="1896">
                  <c:v>33.1</c:v>
                </c:pt>
                <c:pt idx="1897">
                  <c:v>33.1</c:v>
                </c:pt>
                <c:pt idx="1898">
                  <c:v>33.1</c:v>
                </c:pt>
                <c:pt idx="1899">
                  <c:v>33.1</c:v>
                </c:pt>
                <c:pt idx="1900">
                  <c:v>33.1</c:v>
                </c:pt>
                <c:pt idx="1901">
                  <c:v>33.1</c:v>
                </c:pt>
                <c:pt idx="1902">
                  <c:v>33.1</c:v>
                </c:pt>
                <c:pt idx="1903">
                  <c:v>33.1</c:v>
                </c:pt>
                <c:pt idx="1904">
                  <c:v>33.1</c:v>
                </c:pt>
                <c:pt idx="1905">
                  <c:v>33.1</c:v>
                </c:pt>
                <c:pt idx="1906">
                  <c:v>33.1</c:v>
                </c:pt>
                <c:pt idx="1907">
                  <c:v>33.1</c:v>
                </c:pt>
                <c:pt idx="1908">
                  <c:v>33.1</c:v>
                </c:pt>
                <c:pt idx="1909">
                  <c:v>33.1</c:v>
                </c:pt>
                <c:pt idx="1910">
                  <c:v>33.1</c:v>
                </c:pt>
                <c:pt idx="1911">
                  <c:v>33.1</c:v>
                </c:pt>
                <c:pt idx="1912">
                  <c:v>33.1</c:v>
                </c:pt>
                <c:pt idx="1913">
                  <c:v>33.1</c:v>
                </c:pt>
                <c:pt idx="1914">
                  <c:v>33.1</c:v>
                </c:pt>
                <c:pt idx="1915">
                  <c:v>33.1</c:v>
                </c:pt>
                <c:pt idx="1916">
                  <c:v>33.1</c:v>
                </c:pt>
                <c:pt idx="1917">
                  <c:v>33.1</c:v>
                </c:pt>
                <c:pt idx="1918">
                  <c:v>33.1</c:v>
                </c:pt>
                <c:pt idx="1919">
                  <c:v>33.1</c:v>
                </c:pt>
                <c:pt idx="1920">
                  <c:v>33.1</c:v>
                </c:pt>
                <c:pt idx="1921">
                  <c:v>33.1</c:v>
                </c:pt>
                <c:pt idx="1922">
                  <c:v>33.1</c:v>
                </c:pt>
                <c:pt idx="1923">
                  <c:v>33.1</c:v>
                </c:pt>
                <c:pt idx="1924">
                  <c:v>33.1</c:v>
                </c:pt>
                <c:pt idx="1925">
                  <c:v>33.1</c:v>
                </c:pt>
                <c:pt idx="1926">
                  <c:v>33.1</c:v>
                </c:pt>
                <c:pt idx="1927">
                  <c:v>33.1</c:v>
                </c:pt>
                <c:pt idx="1928">
                  <c:v>33.1</c:v>
                </c:pt>
                <c:pt idx="1929">
                  <c:v>33.1</c:v>
                </c:pt>
                <c:pt idx="1930">
                  <c:v>33.1</c:v>
                </c:pt>
                <c:pt idx="1931">
                  <c:v>33.1</c:v>
                </c:pt>
                <c:pt idx="1932">
                  <c:v>33.1</c:v>
                </c:pt>
                <c:pt idx="1933">
                  <c:v>33.1</c:v>
                </c:pt>
                <c:pt idx="1934">
                  <c:v>33.1</c:v>
                </c:pt>
                <c:pt idx="1935">
                  <c:v>33.1</c:v>
                </c:pt>
                <c:pt idx="1936">
                  <c:v>33.1</c:v>
                </c:pt>
                <c:pt idx="1937">
                  <c:v>33.1</c:v>
                </c:pt>
                <c:pt idx="1938">
                  <c:v>33.1</c:v>
                </c:pt>
                <c:pt idx="1939">
                  <c:v>33.1</c:v>
                </c:pt>
                <c:pt idx="1940">
                  <c:v>33.1</c:v>
                </c:pt>
                <c:pt idx="1941">
                  <c:v>33.1</c:v>
                </c:pt>
                <c:pt idx="1942">
                  <c:v>33.1</c:v>
                </c:pt>
                <c:pt idx="1943">
                  <c:v>33.1</c:v>
                </c:pt>
                <c:pt idx="1944">
                  <c:v>33.1</c:v>
                </c:pt>
                <c:pt idx="1945">
                  <c:v>33.1</c:v>
                </c:pt>
                <c:pt idx="1946">
                  <c:v>33.1</c:v>
                </c:pt>
                <c:pt idx="1947">
                  <c:v>33.1</c:v>
                </c:pt>
                <c:pt idx="1948">
                  <c:v>33.1</c:v>
                </c:pt>
                <c:pt idx="1949">
                  <c:v>33.1</c:v>
                </c:pt>
                <c:pt idx="1950">
                  <c:v>33.1</c:v>
                </c:pt>
                <c:pt idx="1951">
                  <c:v>33.1</c:v>
                </c:pt>
                <c:pt idx="1952">
                  <c:v>32.9</c:v>
                </c:pt>
                <c:pt idx="1953">
                  <c:v>32.700000000000003</c:v>
                </c:pt>
                <c:pt idx="1954">
                  <c:v>32.700000000000003</c:v>
                </c:pt>
                <c:pt idx="1955">
                  <c:v>32.5</c:v>
                </c:pt>
                <c:pt idx="1956">
                  <c:v>32.5</c:v>
                </c:pt>
                <c:pt idx="1957">
                  <c:v>32.4</c:v>
                </c:pt>
                <c:pt idx="1958">
                  <c:v>32.4</c:v>
                </c:pt>
                <c:pt idx="1959">
                  <c:v>32.4</c:v>
                </c:pt>
                <c:pt idx="1960">
                  <c:v>32.4</c:v>
                </c:pt>
                <c:pt idx="1961">
                  <c:v>32</c:v>
                </c:pt>
                <c:pt idx="1962">
                  <c:v>32</c:v>
                </c:pt>
                <c:pt idx="1963">
                  <c:v>32</c:v>
                </c:pt>
                <c:pt idx="1964">
                  <c:v>32</c:v>
                </c:pt>
                <c:pt idx="1965">
                  <c:v>32</c:v>
                </c:pt>
                <c:pt idx="1966">
                  <c:v>32</c:v>
                </c:pt>
                <c:pt idx="1967">
                  <c:v>32</c:v>
                </c:pt>
                <c:pt idx="1968">
                  <c:v>32</c:v>
                </c:pt>
                <c:pt idx="1969">
                  <c:v>32</c:v>
                </c:pt>
                <c:pt idx="1970">
                  <c:v>32</c:v>
                </c:pt>
                <c:pt idx="1971">
                  <c:v>32</c:v>
                </c:pt>
                <c:pt idx="1972">
                  <c:v>32</c:v>
                </c:pt>
                <c:pt idx="1973">
                  <c:v>32</c:v>
                </c:pt>
                <c:pt idx="1974">
                  <c:v>32</c:v>
                </c:pt>
                <c:pt idx="1975">
                  <c:v>32</c:v>
                </c:pt>
                <c:pt idx="1976">
                  <c:v>32</c:v>
                </c:pt>
                <c:pt idx="1977">
                  <c:v>32</c:v>
                </c:pt>
                <c:pt idx="1978">
                  <c:v>32</c:v>
                </c:pt>
                <c:pt idx="1979">
                  <c:v>32</c:v>
                </c:pt>
                <c:pt idx="1980">
                  <c:v>32</c:v>
                </c:pt>
                <c:pt idx="1981">
                  <c:v>32</c:v>
                </c:pt>
                <c:pt idx="1982">
                  <c:v>32</c:v>
                </c:pt>
                <c:pt idx="1983">
                  <c:v>32</c:v>
                </c:pt>
                <c:pt idx="1984">
                  <c:v>32</c:v>
                </c:pt>
                <c:pt idx="1985">
                  <c:v>32</c:v>
                </c:pt>
                <c:pt idx="1986">
                  <c:v>32</c:v>
                </c:pt>
                <c:pt idx="1987">
                  <c:v>32</c:v>
                </c:pt>
                <c:pt idx="1988">
                  <c:v>32</c:v>
                </c:pt>
                <c:pt idx="1989">
                  <c:v>32</c:v>
                </c:pt>
                <c:pt idx="1990">
                  <c:v>32</c:v>
                </c:pt>
                <c:pt idx="1991">
                  <c:v>32</c:v>
                </c:pt>
                <c:pt idx="1992">
                  <c:v>32</c:v>
                </c:pt>
                <c:pt idx="1993">
                  <c:v>32</c:v>
                </c:pt>
                <c:pt idx="1994">
                  <c:v>32</c:v>
                </c:pt>
                <c:pt idx="1995">
                  <c:v>32</c:v>
                </c:pt>
                <c:pt idx="1996">
                  <c:v>32</c:v>
                </c:pt>
                <c:pt idx="1997">
                  <c:v>32</c:v>
                </c:pt>
                <c:pt idx="1998">
                  <c:v>32</c:v>
                </c:pt>
                <c:pt idx="1999">
                  <c:v>32</c:v>
                </c:pt>
                <c:pt idx="2000">
                  <c:v>32</c:v>
                </c:pt>
                <c:pt idx="2001">
                  <c:v>32</c:v>
                </c:pt>
                <c:pt idx="2002">
                  <c:v>32</c:v>
                </c:pt>
                <c:pt idx="2003">
                  <c:v>32</c:v>
                </c:pt>
                <c:pt idx="2004">
                  <c:v>32</c:v>
                </c:pt>
                <c:pt idx="2005">
                  <c:v>32</c:v>
                </c:pt>
                <c:pt idx="2006">
                  <c:v>32</c:v>
                </c:pt>
                <c:pt idx="2007">
                  <c:v>32</c:v>
                </c:pt>
                <c:pt idx="2008">
                  <c:v>32</c:v>
                </c:pt>
                <c:pt idx="2009">
                  <c:v>32</c:v>
                </c:pt>
                <c:pt idx="2010">
                  <c:v>32</c:v>
                </c:pt>
                <c:pt idx="2011">
                  <c:v>32</c:v>
                </c:pt>
                <c:pt idx="2012">
                  <c:v>32</c:v>
                </c:pt>
                <c:pt idx="2013">
                  <c:v>32</c:v>
                </c:pt>
                <c:pt idx="2014">
                  <c:v>32</c:v>
                </c:pt>
                <c:pt idx="2015">
                  <c:v>32</c:v>
                </c:pt>
                <c:pt idx="2016">
                  <c:v>32</c:v>
                </c:pt>
                <c:pt idx="2017">
                  <c:v>32</c:v>
                </c:pt>
                <c:pt idx="2018">
                  <c:v>32</c:v>
                </c:pt>
                <c:pt idx="2019">
                  <c:v>32</c:v>
                </c:pt>
                <c:pt idx="2020">
                  <c:v>32</c:v>
                </c:pt>
                <c:pt idx="2021">
                  <c:v>32</c:v>
                </c:pt>
                <c:pt idx="2022">
                  <c:v>32</c:v>
                </c:pt>
                <c:pt idx="2023">
                  <c:v>32</c:v>
                </c:pt>
                <c:pt idx="2024">
                  <c:v>32</c:v>
                </c:pt>
                <c:pt idx="2025">
                  <c:v>32</c:v>
                </c:pt>
                <c:pt idx="2026">
                  <c:v>32</c:v>
                </c:pt>
                <c:pt idx="2027">
                  <c:v>32</c:v>
                </c:pt>
                <c:pt idx="2028">
                  <c:v>32</c:v>
                </c:pt>
                <c:pt idx="2029">
                  <c:v>32</c:v>
                </c:pt>
                <c:pt idx="2030">
                  <c:v>32</c:v>
                </c:pt>
                <c:pt idx="2031">
                  <c:v>32</c:v>
                </c:pt>
                <c:pt idx="2032">
                  <c:v>32</c:v>
                </c:pt>
                <c:pt idx="2033">
                  <c:v>32</c:v>
                </c:pt>
                <c:pt idx="2034">
                  <c:v>32</c:v>
                </c:pt>
                <c:pt idx="2035">
                  <c:v>32</c:v>
                </c:pt>
                <c:pt idx="2036">
                  <c:v>32</c:v>
                </c:pt>
                <c:pt idx="2037">
                  <c:v>32</c:v>
                </c:pt>
                <c:pt idx="2038">
                  <c:v>32</c:v>
                </c:pt>
                <c:pt idx="2039">
                  <c:v>32</c:v>
                </c:pt>
                <c:pt idx="2040">
                  <c:v>32</c:v>
                </c:pt>
                <c:pt idx="2041">
                  <c:v>32</c:v>
                </c:pt>
                <c:pt idx="2042">
                  <c:v>32</c:v>
                </c:pt>
                <c:pt idx="2043">
                  <c:v>32</c:v>
                </c:pt>
                <c:pt idx="2044">
                  <c:v>32</c:v>
                </c:pt>
                <c:pt idx="2045">
                  <c:v>32</c:v>
                </c:pt>
                <c:pt idx="2046">
                  <c:v>32</c:v>
                </c:pt>
                <c:pt idx="2047">
                  <c:v>32</c:v>
                </c:pt>
                <c:pt idx="2048">
                  <c:v>32</c:v>
                </c:pt>
                <c:pt idx="2049">
                  <c:v>32</c:v>
                </c:pt>
                <c:pt idx="2050">
                  <c:v>32</c:v>
                </c:pt>
                <c:pt idx="2051">
                  <c:v>32</c:v>
                </c:pt>
                <c:pt idx="2052">
                  <c:v>32</c:v>
                </c:pt>
                <c:pt idx="2053">
                  <c:v>32</c:v>
                </c:pt>
                <c:pt idx="2054">
                  <c:v>32</c:v>
                </c:pt>
                <c:pt idx="2055">
                  <c:v>32</c:v>
                </c:pt>
                <c:pt idx="2056">
                  <c:v>32</c:v>
                </c:pt>
                <c:pt idx="2057">
                  <c:v>32</c:v>
                </c:pt>
                <c:pt idx="2058">
                  <c:v>32</c:v>
                </c:pt>
                <c:pt idx="2059">
                  <c:v>32</c:v>
                </c:pt>
                <c:pt idx="2060">
                  <c:v>32</c:v>
                </c:pt>
                <c:pt idx="2061">
                  <c:v>32</c:v>
                </c:pt>
                <c:pt idx="2062">
                  <c:v>32</c:v>
                </c:pt>
                <c:pt idx="2063">
                  <c:v>32</c:v>
                </c:pt>
                <c:pt idx="2064">
                  <c:v>32</c:v>
                </c:pt>
                <c:pt idx="2065">
                  <c:v>32</c:v>
                </c:pt>
                <c:pt idx="2066">
                  <c:v>32</c:v>
                </c:pt>
                <c:pt idx="2067">
                  <c:v>32</c:v>
                </c:pt>
                <c:pt idx="2068">
                  <c:v>32</c:v>
                </c:pt>
                <c:pt idx="2069">
                  <c:v>32</c:v>
                </c:pt>
                <c:pt idx="2070">
                  <c:v>32</c:v>
                </c:pt>
                <c:pt idx="2071">
                  <c:v>32</c:v>
                </c:pt>
                <c:pt idx="2072">
                  <c:v>32</c:v>
                </c:pt>
                <c:pt idx="2073">
                  <c:v>32</c:v>
                </c:pt>
                <c:pt idx="2074">
                  <c:v>32</c:v>
                </c:pt>
                <c:pt idx="2075">
                  <c:v>32</c:v>
                </c:pt>
                <c:pt idx="2076">
                  <c:v>32</c:v>
                </c:pt>
                <c:pt idx="2077">
                  <c:v>32</c:v>
                </c:pt>
                <c:pt idx="2078">
                  <c:v>32</c:v>
                </c:pt>
                <c:pt idx="2079">
                  <c:v>32</c:v>
                </c:pt>
                <c:pt idx="2080">
                  <c:v>32</c:v>
                </c:pt>
                <c:pt idx="2081">
                  <c:v>32</c:v>
                </c:pt>
                <c:pt idx="2082">
                  <c:v>32</c:v>
                </c:pt>
                <c:pt idx="2083">
                  <c:v>31.6</c:v>
                </c:pt>
                <c:pt idx="2084">
                  <c:v>31.6</c:v>
                </c:pt>
                <c:pt idx="2085">
                  <c:v>31.6</c:v>
                </c:pt>
                <c:pt idx="2086">
                  <c:v>31.6</c:v>
                </c:pt>
                <c:pt idx="2087">
                  <c:v>31.6</c:v>
                </c:pt>
                <c:pt idx="2088">
                  <c:v>31.5</c:v>
                </c:pt>
                <c:pt idx="2089">
                  <c:v>31.3</c:v>
                </c:pt>
                <c:pt idx="2090">
                  <c:v>31.3</c:v>
                </c:pt>
                <c:pt idx="2091">
                  <c:v>31.3</c:v>
                </c:pt>
                <c:pt idx="2092">
                  <c:v>31.1</c:v>
                </c:pt>
                <c:pt idx="2093">
                  <c:v>31.1</c:v>
                </c:pt>
                <c:pt idx="2094">
                  <c:v>30.9</c:v>
                </c:pt>
                <c:pt idx="2095">
                  <c:v>30.9</c:v>
                </c:pt>
                <c:pt idx="2096">
                  <c:v>30.9</c:v>
                </c:pt>
                <c:pt idx="2097">
                  <c:v>30.9</c:v>
                </c:pt>
                <c:pt idx="2098">
                  <c:v>30.9</c:v>
                </c:pt>
                <c:pt idx="2099">
                  <c:v>30.9</c:v>
                </c:pt>
                <c:pt idx="2100">
                  <c:v>30.9</c:v>
                </c:pt>
                <c:pt idx="2101">
                  <c:v>30.9</c:v>
                </c:pt>
                <c:pt idx="2102">
                  <c:v>30.9</c:v>
                </c:pt>
                <c:pt idx="2103">
                  <c:v>30.9</c:v>
                </c:pt>
                <c:pt idx="2104">
                  <c:v>30.9</c:v>
                </c:pt>
                <c:pt idx="2105">
                  <c:v>30.9</c:v>
                </c:pt>
                <c:pt idx="2106">
                  <c:v>30.9</c:v>
                </c:pt>
                <c:pt idx="2107">
                  <c:v>30.9</c:v>
                </c:pt>
                <c:pt idx="2108">
                  <c:v>30.9</c:v>
                </c:pt>
                <c:pt idx="2109">
                  <c:v>30.9</c:v>
                </c:pt>
                <c:pt idx="2110">
                  <c:v>30.9</c:v>
                </c:pt>
                <c:pt idx="2111">
                  <c:v>30.9</c:v>
                </c:pt>
                <c:pt idx="2112">
                  <c:v>30.9</c:v>
                </c:pt>
                <c:pt idx="2113">
                  <c:v>30.9</c:v>
                </c:pt>
                <c:pt idx="2114">
                  <c:v>30.9</c:v>
                </c:pt>
                <c:pt idx="2115">
                  <c:v>30.9</c:v>
                </c:pt>
                <c:pt idx="2116">
                  <c:v>30.9</c:v>
                </c:pt>
                <c:pt idx="2117">
                  <c:v>30.9</c:v>
                </c:pt>
                <c:pt idx="2118">
                  <c:v>30.9</c:v>
                </c:pt>
                <c:pt idx="2119">
                  <c:v>30.9</c:v>
                </c:pt>
                <c:pt idx="2120">
                  <c:v>30.9</c:v>
                </c:pt>
                <c:pt idx="2121">
                  <c:v>30.9</c:v>
                </c:pt>
                <c:pt idx="2122">
                  <c:v>30.9</c:v>
                </c:pt>
                <c:pt idx="2123">
                  <c:v>30.9</c:v>
                </c:pt>
                <c:pt idx="2124">
                  <c:v>30.9</c:v>
                </c:pt>
                <c:pt idx="2125">
                  <c:v>30.9</c:v>
                </c:pt>
                <c:pt idx="2126">
                  <c:v>30.9</c:v>
                </c:pt>
                <c:pt idx="2127">
                  <c:v>30.9</c:v>
                </c:pt>
                <c:pt idx="2128">
                  <c:v>30.9</c:v>
                </c:pt>
                <c:pt idx="2129">
                  <c:v>30.9</c:v>
                </c:pt>
                <c:pt idx="2130">
                  <c:v>30.9</c:v>
                </c:pt>
                <c:pt idx="2131">
                  <c:v>30.9</c:v>
                </c:pt>
                <c:pt idx="2132">
                  <c:v>30.9</c:v>
                </c:pt>
                <c:pt idx="2133">
                  <c:v>30.9</c:v>
                </c:pt>
                <c:pt idx="2134">
                  <c:v>30.9</c:v>
                </c:pt>
                <c:pt idx="2135">
                  <c:v>30.9</c:v>
                </c:pt>
                <c:pt idx="2136">
                  <c:v>30.9</c:v>
                </c:pt>
                <c:pt idx="2137">
                  <c:v>30.9</c:v>
                </c:pt>
                <c:pt idx="2138">
                  <c:v>30.9</c:v>
                </c:pt>
                <c:pt idx="2139">
                  <c:v>30.9</c:v>
                </c:pt>
                <c:pt idx="2140">
                  <c:v>30.9</c:v>
                </c:pt>
                <c:pt idx="2141">
                  <c:v>30.9</c:v>
                </c:pt>
                <c:pt idx="2142">
                  <c:v>30.9</c:v>
                </c:pt>
                <c:pt idx="2143">
                  <c:v>30.9</c:v>
                </c:pt>
                <c:pt idx="2144">
                  <c:v>30.9</c:v>
                </c:pt>
                <c:pt idx="2145">
                  <c:v>30.9</c:v>
                </c:pt>
                <c:pt idx="2146">
                  <c:v>30.9</c:v>
                </c:pt>
                <c:pt idx="2147">
                  <c:v>30.9</c:v>
                </c:pt>
                <c:pt idx="2148">
                  <c:v>30.9</c:v>
                </c:pt>
                <c:pt idx="2149">
                  <c:v>30.9</c:v>
                </c:pt>
                <c:pt idx="2150">
                  <c:v>30.9</c:v>
                </c:pt>
                <c:pt idx="2151">
                  <c:v>30.9</c:v>
                </c:pt>
                <c:pt idx="2152">
                  <c:v>30.9</c:v>
                </c:pt>
                <c:pt idx="2153">
                  <c:v>30.9</c:v>
                </c:pt>
                <c:pt idx="2154">
                  <c:v>30.9</c:v>
                </c:pt>
                <c:pt idx="2155">
                  <c:v>30.9</c:v>
                </c:pt>
                <c:pt idx="2156">
                  <c:v>30.9</c:v>
                </c:pt>
                <c:pt idx="2157">
                  <c:v>30.9</c:v>
                </c:pt>
                <c:pt idx="2158">
                  <c:v>30.9</c:v>
                </c:pt>
                <c:pt idx="2159">
                  <c:v>30.9</c:v>
                </c:pt>
                <c:pt idx="2160">
                  <c:v>30.9</c:v>
                </c:pt>
                <c:pt idx="2161">
                  <c:v>30.9</c:v>
                </c:pt>
                <c:pt idx="2162">
                  <c:v>30.9</c:v>
                </c:pt>
                <c:pt idx="2163">
                  <c:v>30.9</c:v>
                </c:pt>
                <c:pt idx="2164">
                  <c:v>30.9</c:v>
                </c:pt>
                <c:pt idx="2165">
                  <c:v>30.9</c:v>
                </c:pt>
                <c:pt idx="2166">
                  <c:v>30.9</c:v>
                </c:pt>
                <c:pt idx="2167">
                  <c:v>30.9</c:v>
                </c:pt>
                <c:pt idx="2168">
                  <c:v>30.9</c:v>
                </c:pt>
                <c:pt idx="2169">
                  <c:v>30.9</c:v>
                </c:pt>
                <c:pt idx="2170">
                  <c:v>30.9</c:v>
                </c:pt>
                <c:pt idx="2171">
                  <c:v>30.9</c:v>
                </c:pt>
                <c:pt idx="2172">
                  <c:v>30.9</c:v>
                </c:pt>
                <c:pt idx="2173">
                  <c:v>30.9</c:v>
                </c:pt>
                <c:pt idx="2174">
                  <c:v>30.9</c:v>
                </c:pt>
                <c:pt idx="2175">
                  <c:v>30.9</c:v>
                </c:pt>
                <c:pt idx="2176">
                  <c:v>30.9</c:v>
                </c:pt>
                <c:pt idx="2177">
                  <c:v>30.9</c:v>
                </c:pt>
                <c:pt idx="2178">
                  <c:v>30.9</c:v>
                </c:pt>
                <c:pt idx="2179">
                  <c:v>30.9</c:v>
                </c:pt>
                <c:pt idx="2180">
                  <c:v>30.9</c:v>
                </c:pt>
                <c:pt idx="2181">
                  <c:v>30.9</c:v>
                </c:pt>
                <c:pt idx="2182">
                  <c:v>30.9</c:v>
                </c:pt>
                <c:pt idx="2183">
                  <c:v>30.9</c:v>
                </c:pt>
                <c:pt idx="2184">
                  <c:v>30.9</c:v>
                </c:pt>
                <c:pt idx="2185">
                  <c:v>30.9</c:v>
                </c:pt>
                <c:pt idx="2186">
                  <c:v>30.9</c:v>
                </c:pt>
                <c:pt idx="2187">
                  <c:v>30.9</c:v>
                </c:pt>
                <c:pt idx="2188">
                  <c:v>30.9</c:v>
                </c:pt>
                <c:pt idx="2189">
                  <c:v>30.9</c:v>
                </c:pt>
                <c:pt idx="2190">
                  <c:v>30.9</c:v>
                </c:pt>
                <c:pt idx="2191">
                  <c:v>30.9</c:v>
                </c:pt>
                <c:pt idx="2192">
                  <c:v>30.9</c:v>
                </c:pt>
                <c:pt idx="2193">
                  <c:v>30.9</c:v>
                </c:pt>
                <c:pt idx="2194">
                  <c:v>30.9</c:v>
                </c:pt>
                <c:pt idx="2195">
                  <c:v>30.9</c:v>
                </c:pt>
                <c:pt idx="2196">
                  <c:v>30.6</c:v>
                </c:pt>
                <c:pt idx="2197">
                  <c:v>30.6</c:v>
                </c:pt>
                <c:pt idx="2198">
                  <c:v>30.6</c:v>
                </c:pt>
                <c:pt idx="2199">
                  <c:v>30.6</c:v>
                </c:pt>
                <c:pt idx="2200">
                  <c:v>30.4</c:v>
                </c:pt>
                <c:pt idx="2201">
                  <c:v>30.4</c:v>
                </c:pt>
                <c:pt idx="2202">
                  <c:v>30.4</c:v>
                </c:pt>
                <c:pt idx="2203">
                  <c:v>30.4</c:v>
                </c:pt>
                <c:pt idx="2204">
                  <c:v>30.2</c:v>
                </c:pt>
                <c:pt idx="2205">
                  <c:v>30.2</c:v>
                </c:pt>
                <c:pt idx="2206">
                  <c:v>30.2</c:v>
                </c:pt>
                <c:pt idx="2207">
                  <c:v>30</c:v>
                </c:pt>
                <c:pt idx="2208">
                  <c:v>30</c:v>
                </c:pt>
                <c:pt idx="2209">
                  <c:v>30</c:v>
                </c:pt>
                <c:pt idx="2210">
                  <c:v>30</c:v>
                </c:pt>
                <c:pt idx="2211">
                  <c:v>30</c:v>
                </c:pt>
                <c:pt idx="2212">
                  <c:v>30</c:v>
                </c:pt>
                <c:pt idx="2213">
                  <c:v>30</c:v>
                </c:pt>
                <c:pt idx="2214">
                  <c:v>30</c:v>
                </c:pt>
                <c:pt idx="2215">
                  <c:v>30</c:v>
                </c:pt>
                <c:pt idx="2216">
                  <c:v>30</c:v>
                </c:pt>
                <c:pt idx="2217">
                  <c:v>30</c:v>
                </c:pt>
                <c:pt idx="2218">
                  <c:v>30</c:v>
                </c:pt>
                <c:pt idx="2219">
                  <c:v>30</c:v>
                </c:pt>
                <c:pt idx="2220">
                  <c:v>30</c:v>
                </c:pt>
                <c:pt idx="2221">
                  <c:v>30</c:v>
                </c:pt>
                <c:pt idx="2222">
                  <c:v>30</c:v>
                </c:pt>
                <c:pt idx="2223">
                  <c:v>30</c:v>
                </c:pt>
                <c:pt idx="2224">
                  <c:v>30</c:v>
                </c:pt>
                <c:pt idx="2225">
                  <c:v>30</c:v>
                </c:pt>
                <c:pt idx="2226">
                  <c:v>30</c:v>
                </c:pt>
                <c:pt idx="2227">
                  <c:v>30</c:v>
                </c:pt>
                <c:pt idx="2228">
                  <c:v>30</c:v>
                </c:pt>
                <c:pt idx="2229">
                  <c:v>30</c:v>
                </c:pt>
                <c:pt idx="2230">
                  <c:v>30</c:v>
                </c:pt>
                <c:pt idx="2231">
                  <c:v>30</c:v>
                </c:pt>
                <c:pt idx="2232">
                  <c:v>30</c:v>
                </c:pt>
                <c:pt idx="2233">
                  <c:v>30</c:v>
                </c:pt>
                <c:pt idx="2234">
                  <c:v>30</c:v>
                </c:pt>
                <c:pt idx="2235">
                  <c:v>30</c:v>
                </c:pt>
                <c:pt idx="2236">
                  <c:v>30</c:v>
                </c:pt>
                <c:pt idx="2237">
                  <c:v>30</c:v>
                </c:pt>
                <c:pt idx="2238">
                  <c:v>30</c:v>
                </c:pt>
                <c:pt idx="2239">
                  <c:v>30</c:v>
                </c:pt>
                <c:pt idx="2240">
                  <c:v>30</c:v>
                </c:pt>
                <c:pt idx="2241">
                  <c:v>30</c:v>
                </c:pt>
                <c:pt idx="2242">
                  <c:v>30</c:v>
                </c:pt>
                <c:pt idx="2243">
                  <c:v>30</c:v>
                </c:pt>
                <c:pt idx="2244">
                  <c:v>30</c:v>
                </c:pt>
                <c:pt idx="2245">
                  <c:v>30</c:v>
                </c:pt>
                <c:pt idx="2246">
                  <c:v>30</c:v>
                </c:pt>
                <c:pt idx="2247">
                  <c:v>30</c:v>
                </c:pt>
                <c:pt idx="2248">
                  <c:v>30</c:v>
                </c:pt>
                <c:pt idx="2249">
                  <c:v>30</c:v>
                </c:pt>
                <c:pt idx="2250">
                  <c:v>30</c:v>
                </c:pt>
                <c:pt idx="2251">
                  <c:v>30</c:v>
                </c:pt>
                <c:pt idx="2252">
                  <c:v>30</c:v>
                </c:pt>
                <c:pt idx="2253">
                  <c:v>30</c:v>
                </c:pt>
                <c:pt idx="2254">
                  <c:v>30</c:v>
                </c:pt>
                <c:pt idx="2255">
                  <c:v>30</c:v>
                </c:pt>
                <c:pt idx="2256">
                  <c:v>30</c:v>
                </c:pt>
                <c:pt idx="2257">
                  <c:v>30</c:v>
                </c:pt>
                <c:pt idx="2258">
                  <c:v>30</c:v>
                </c:pt>
                <c:pt idx="2259">
                  <c:v>30</c:v>
                </c:pt>
                <c:pt idx="2260">
                  <c:v>30</c:v>
                </c:pt>
                <c:pt idx="2261">
                  <c:v>30</c:v>
                </c:pt>
                <c:pt idx="2262">
                  <c:v>30</c:v>
                </c:pt>
                <c:pt idx="2263">
                  <c:v>30</c:v>
                </c:pt>
                <c:pt idx="2264">
                  <c:v>30</c:v>
                </c:pt>
                <c:pt idx="2265">
                  <c:v>30</c:v>
                </c:pt>
                <c:pt idx="2266">
                  <c:v>30</c:v>
                </c:pt>
                <c:pt idx="2267">
                  <c:v>30</c:v>
                </c:pt>
                <c:pt idx="2268">
                  <c:v>30</c:v>
                </c:pt>
                <c:pt idx="2269">
                  <c:v>30</c:v>
                </c:pt>
                <c:pt idx="2270">
                  <c:v>30</c:v>
                </c:pt>
                <c:pt idx="2271">
                  <c:v>30</c:v>
                </c:pt>
                <c:pt idx="2272">
                  <c:v>30</c:v>
                </c:pt>
                <c:pt idx="2273">
                  <c:v>30</c:v>
                </c:pt>
                <c:pt idx="2274">
                  <c:v>30</c:v>
                </c:pt>
                <c:pt idx="2275">
                  <c:v>30</c:v>
                </c:pt>
                <c:pt idx="2276">
                  <c:v>30</c:v>
                </c:pt>
                <c:pt idx="2277">
                  <c:v>30</c:v>
                </c:pt>
                <c:pt idx="2278">
                  <c:v>30</c:v>
                </c:pt>
                <c:pt idx="2279">
                  <c:v>30</c:v>
                </c:pt>
                <c:pt idx="2280">
                  <c:v>30</c:v>
                </c:pt>
                <c:pt idx="2281">
                  <c:v>30</c:v>
                </c:pt>
                <c:pt idx="2282">
                  <c:v>30</c:v>
                </c:pt>
                <c:pt idx="2283">
                  <c:v>30</c:v>
                </c:pt>
                <c:pt idx="2284">
                  <c:v>30</c:v>
                </c:pt>
                <c:pt idx="2285">
                  <c:v>30</c:v>
                </c:pt>
                <c:pt idx="2286">
                  <c:v>30</c:v>
                </c:pt>
                <c:pt idx="2287">
                  <c:v>30</c:v>
                </c:pt>
                <c:pt idx="2288">
                  <c:v>30</c:v>
                </c:pt>
                <c:pt idx="2289">
                  <c:v>30</c:v>
                </c:pt>
                <c:pt idx="2290">
                  <c:v>30</c:v>
                </c:pt>
                <c:pt idx="2291">
                  <c:v>30</c:v>
                </c:pt>
                <c:pt idx="2292">
                  <c:v>30</c:v>
                </c:pt>
                <c:pt idx="2293">
                  <c:v>30</c:v>
                </c:pt>
                <c:pt idx="2294">
                  <c:v>30</c:v>
                </c:pt>
                <c:pt idx="2295">
                  <c:v>30</c:v>
                </c:pt>
                <c:pt idx="2296">
                  <c:v>30</c:v>
                </c:pt>
                <c:pt idx="2297">
                  <c:v>30</c:v>
                </c:pt>
                <c:pt idx="2298">
                  <c:v>30</c:v>
                </c:pt>
                <c:pt idx="2299">
                  <c:v>30</c:v>
                </c:pt>
                <c:pt idx="2300">
                  <c:v>30</c:v>
                </c:pt>
                <c:pt idx="2301">
                  <c:v>30</c:v>
                </c:pt>
                <c:pt idx="2302">
                  <c:v>30</c:v>
                </c:pt>
                <c:pt idx="2303">
                  <c:v>30</c:v>
                </c:pt>
                <c:pt idx="2304">
                  <c:v>30</c:v>
                </c:pt>
                <c:pt idx="2305">
                  <c:v>30</c:v>
                </c:pt>
                <c:pt idx="2306">
                  <c:v>30</c:v>
                </c:pt>
                <c:pt idx="2307">
                  <c:v>30</c:v>
                </c:pt>
                <c:pt idx="2308">
                  <c:v>30</c:v>
                </c:pt>
                <c:pt idx="2309">
                  <c:v>30</c:v>
                </c:pt>
                <c:pt idx="2310">
                  <c:v>30</c:v>
                </c:pt>
                <c:pt idx="2311">
                  <c:v>30</c:v>
                </c:pt>
                <c:pt idx="2312">
                  <c:v>30</c:v>
                </c:pt>
                <c:pt idx="2313">
                  <c:v>30</c:v>
                </c:pt>
                <c:pt idx="2314">
                  <c:v>30</c:v>
                </c:pt>
                <c:pt idx="2315">
                  <c:v>30</c:v>
                </c:pt>
                <c:pt idx="2316">
                  <c:v>30</c:v>
                </c:pt>
                <c:pt idx="2317">
                  <c:v>30</c:v>
                </c:pt>
                <c:pt idx="2318">
                  <c:v>30</c:v>
                </c:pt>
                <c:pt idx="2319">
                  <c:v>30</c:v>
                </c:pt>
                <c:pt idx="2320">
                  <c:v>30</c:v>
                </c:pt>
                <c:pt idx="2321">
                  <c:v>30</c:v>
                </c:pt>
                <c:pt idx="2322">
                  <c:v>30</c:v>
                </c:pt>
                <c:pt idx="2323">
                  <c:v>30</c:v>
                </c:pt>
                <c:pt idx="2324">
                  <c:v>30</c:v>
                </c:pt>
                <c:pt idx="2325">
                  <c:v>30</c:v>
                </c:pt>
                <c:pt idx="2326">
                  <c:v>30</c:v>
                </c:pt>
                <c:pt idx="2327">
                  <c:v>30</c:v>
                </c:pt>
                <c:pt idx="2328">
                  <c:v>29.7</c:v>
                </c:pt>
                <c:pt idx="2329">
                  <c:v>29.7</c:v>
                </c:pt>
                <c:pt idx="2330">
                  <c:v>29.7</c:v>
                </c:pt>
                <c:pt idx="2331">
                  <c:v>29.7</c:v>
                </c:pt>
                <c:pt idx="2332">
                  <c:v>29.7</c:v>
                </c:pt>
                <c:pt idx="2333">
                  <c:v>29.5</c:v>
                </c:pt>
                <c:pt idx="2334">
                  <c:v>29.3</c:v>
                </c:pt>
                <c:pt idx="2335">
                  <c:v>29.3</c:v>
                </c:pt>
                <c:pt idx="2336">
                  <c:v>29.3</c:v>
                </c:pt>
                <c:pt idx="2337">
                  <c:v>29.3</c:v>
                </c:pt>
                <c:pt idx="2338">
                  <c:v>29.3</c:v>
                </c:pt>
                <c:pt idx="2339">
                  <c:v>29.3</c:v>
                </c:pt>
                <c:pt idx="2340">
                  <c:v>29.3</c:v>
                </c:pt>
                <c:pt idx="2341">
                  <c:v>28.9</c:v>
                </c:pt>
                <c:pt idx="2342">
                  <c:v>28.9</c:v>
                </c:pt>
                <c:pt idx="2343">
                  <c:v>28.9</c:v>
                </c:pt>
                <c:pt idx="2344">
                  <c:v>28.9</c:v>
                </c:pt>
                <c:pt idx="2345">
                  <c:v>28.9</c:v>
                </c:pt>
                <c:pt idx="2346">
                  <c:v>28.9</c:v>
                </c:pt>
                <c:pt idx="2347">
                  <c:v>28.9</c:v>
                </c:pt>
                <c:pt idx="2348">
                  <c:v>28.9</c:v>
                </c:pt>
                <c:pt idx="2349">
                  <c:v>28.9</c:v>
                </c:pt>
                <c:pt idx="2350">
                  <c:v>28.9</c:v>
                </c:pt>
                <c:pt idx="2351">
                  <c:v>28.9</c:v>
                </c:pt>
                <c:pt idx="2352">
                  <c:v>28.9</c:v>
                </c:pt>
                <c:pt idx="2353">
                  <c:v>28.9</c:v>
                </c:pt>
                <c:pt idx="2354">
                  <c:v>28.9</c:v>
                </c:pt>
                <c:pt idx="2355">
                  <c:v>28.9</c:v>
                </c:pt>
                <c:pt idx="2356">
                  <c:v>28.9</c:v>
                </c:pt>
                <c:pt idx="2357">
                  <c:v>28.9</c:v>
                </c:pt>
                <c:pt idx="2358">
                  <c:v>28.9</c:v>
                </c:pt>
                <c:pt idx="2359">
                  <c:v>28.9</c:v>
                </c:pt>
                <c:pt idx="2360">
                  <c:v>28.9</c:v>
                </c:pt>
                <c:pt idx="2361">
                  <c:v>28.9</c:v>
                </c:pt>
                <c:pt idx="2362">
                  <c:v>28.9</c:v>
                </c:pt>
                <c:pt idx="2363">
                  <c:v>28.9</c:v>
                </c:pt>
                <c:pt idx="2364">
                  <c:v>28.9</c:v>
                </c:pt>
                <c:pt idx="2365">
                  <c:v>28.9</c:v>
                </c:pt>
                <c:pt idx="2366">
                  <c:v>28.9</c:v>
                </c:pt>
                <c:pt idx="2367">
                  <c:v>28.9</c:v>
                </c:pt>
                <c:pt idx="2368">
                  <c:v>28.9</c:v>
                </c:pt>
                <c:pt idx="2369">
                  <c:v>28.9</c:v>
                </c:pt>
                <c:pt idx="2370">
                  <c:v>28.9</c:v>
                </c:pt>
                <c:pt idx="2371">
                  <c:v>28.9</c:v>
                </c:pt>
                <c:pt idx="2372">
                  <c:v>28.9</c:v>
                </c:pt>
                <c:pt idx="2373">
                  <c:v>28.9</c:v>
                </c:pt>
                <c:pt idx="2374">
                  <c:v>28.9</c:v>
                </c:pt>
                <c:pt idx="2375">
                  <c:v>28.9</c:v>
                </c:pt>
                <c:pt idx="2376">
                  <c:v>28.9</c:v>
                </c:pt>
                <c:pt idx="2377">
                  <c:v>28.9</c:v>
                </c:pt>
                <c:pt idx="2378">
                  <c:v>28.9</c:v>
                </c:pt>
                <c:pt idx="2379">
                  <c:v>28.9</c:v>
                </c:pt>
                <c:pt idx="2380">
                  <c:v>28.9</c:v>
                </c:pt>
                <c:pt idx="2381">
                  <c:v>28.9</c:v>
                </c:pt>
                <c:pt idx="2382">
                  <c:v>28.9</c:v>
                </c:pt>
                <c:pt idx="2383">
                  <c:v>28.9</c:v>
                </c:pt>
                <c:pt idx="2384">
                  <c:v>28.9</c:v>
                </c:pt>
                <c:pt idx="2385">
                  <c:v>28.9</c:v>
                </c:pt>
                <c:pt idx="2386">
                  <c:v>28.9</c:v>
                </c:pt>
                <c:pt idx="2387">
                  <c:v>28.9</c:v>
                </c:pt>
                <c:pt idx="2388">
                  <c:v>28.9</c:v>
                </c:pt>
                <c:pt idx="2389">
                  <c:v>28.9</c:v>
                </c:pt>
                <c:pt idx="2390">
                  <c:v>28.9</c:v>
                </c:pt>
                <c:pt idx="2391">
                  <c:v>28.9</c:v>
                </c:pt>
                <c:pt idx="2392">
                  <c:v>28.9</c:v>
                </c:pt>
                <c:pt idx="2393">
                  <c:v>28.9</c:v>
                </c:pt>
                <c:pt idx="2394">
                  <c:v>28.9</c:v>
                </c:pt>
                <c:pt idx="2395">
                  <c:v>28.9</c:v>
                </c:pt>
                <c:pt idx="2396">
                  <c:v>28.9</c:v>
                </c:pt>
                <c:pt idx="2397">
                  <c:v>28.9</c:v>
                </c:pt>
                <c:pt idx="2398">
                  <c:v>28.9</c:v>
                </c:pt>
                <c:pt idx="2399">
                  <c:v>28.9</c:v>
                </c:pt>
                <c:pt idx="2400">
                  <c:v>28.9</c:v>
                </c:pt>
                <c:pt idx="2401">
                  <c:v>28.9</c:v>
                </c:pt>
                <c:pt idx="2402">
                  <c:v>28.9</c:v>
                </c:pt>
                <c:pt idx="2403">
                  <c:v>28.9</c:v>
                </c:pt>
                <c:pt idx="2404">
                  <c:v>28.9</c:v>
                </c:pt>
                <c:pt idx="2405">
                  <c:v>28.9</c:v>
                </c:pt>
                <c:pt idx="2406">
                  <c:v>28.9</c:v>
                </c:pt>
                <c:pt idx="2407">
                  <c:v>28.9</c:v>
                </c:pt>
                <c:pt idx="2408">
                  <c:v>28.9</c:v>
                </c:pt>
                <c:pt idx="2409">
                  <c:v>28.9</c:v>
                </c:pt>
                <c:pt idx="2410">
                  <c:v>28.9</c:v>
                </c:pt>
                <c:pt idx="2411">
                  <c:v>28.9</c:v>
                </c:pt>
                <c:pt idx="2412">
                  <c:v>28.9</c:v>
                </c:pt>
                <c:pt idx="2413">
                  <c:v>28.9</c:v>
                </c:pt>
                <c:pt idx="2414">
                  <c:v>28.9</c:v>
                </c:pt>
                <c:pt idx="2415">
                  <c:v>28.9</c:v>
                </c:pt>
                <c:pt idx="2416">
                  <c:v>28.8</c:v>
                </c:pt>
                <c:pt idx="2417">
                  <c:v>28.8</c:v>
                </c:pt>
                <c:pt idx="2418">
                  <c:v>28.8</c:v>
                </c:pt>
                <c:pt idx="2419">
                  <c:v>28.8</c:v>
                </c:pt>
                <c:pt idx="2420">
                  <c:v>28.8</c:v>
                </c:pt>
                <c:pt idx="2421">
                  <c:v>28.8</c:v>
                </c:pt>
                <c:pt idx="2422">
                  <c:v>28.8</c:v>
                </c:pt>
                <c:pt idx="2423">
                  <c:v>28.8</c:v>
                </c:pt>
                <c:pt idx="2424">
                  <c:v>28.6</c:v>
                </c:pt>
                <c:pt idx="2425">
                  <c:v>28.6</c:v>
                </c:pt>
                <c:pt idx="2426">
                  <c:v>28.6</c:v>
                </c:pt>
                <c:pt idx="2427">
                  <c:v>28.6</c:v>
                </c:pt>
                <c:pt idx="2428">
                  <c:v>28.4</c:v>
                </c:pt>
                <c:pt idx="2429">
                  <c:v>28.4</c:v>
                </c:pt>
                <c:pt idx="2430">
                  <c:v>28.4</c:v>
                </c:pt>
                <c:pt idx="2431">
                  <c:v>28.2</c:v>
                </c:pt>
                <c:pt idx="2432">
                  <c:v>28.2</c:v>
                </c:pt>
                <c:pt idx="2433">
                  <c:v>28.2</c:v>
                </c:pt>
                <c:pt idx="2434">
                  <c:v>28.2</c:v>
                </c:pt>
                <c:pt idx="2435">
                  <c:v>28</c:v>
                </c:pt>
                <c:pt idx="2436">
                  <c:v>28</c:v>
                </c:pt>
                <c:pt idx="2437">
                  <c:v>28</c:v>
                </c:pt>
                <c:pt idx="2438">
                  <c:v>28</c:v>
                </c:pt>
                <c:pt idx="2439">
                  <c:v>28</c:v>
                </c:pt>
                <c:pt idx="2440">
                  <c:v>28</c:v>
                </c:pt>
                <c:pt idx="2441">
                  <c:v>28</c:v>
                </c:pt>
                <c:pt idx="2442">
                  <c:v>28</c:v>
                </c:pt>
                <c:pt idx="2443">
                  <c:v>28</c:v>
                </c:pt>
                <c:pt idx="2444">
                  <c:v>28</c:v>
                </c:pt>
                <c:pt idx="2445">
                  <c:v>28</c:v>
                </c:pt>
                <c:pt idx="2446">
                  <c:v>28</c:v>
                </c:pt>
                <c:pt idx="2447">
                  <c:v>28</c:v>
                </c:pt>
                <c:pt idx="2448">
                  <c:v>28</c:v>
                </c:pt>
                <c:pt idx="2449">
                  <c:v>28</c:v>
                </c:pt>
                <c:pt idx="2450">
                  <c:v>28</c:v>
                </c:pt>
                <c:pt idx="2451">
                  <c:v>28</c:v>
                </c:pt>
                <c:pt idx="2452">
                  <c:v>28</c:v>
                </c:pt>
                <c:pt idx="2453">
                  <c:v>28</c:v>
                </c:pt>
                <c:pt idx="2454">
                  <c:v>28</c:v>
                </c:pt>
                <c:pt idx="2455">
                  <c:v>28</c:v>
                </c:pt>
                <c:pt idx="2456">
                  <c:v>28</c:v>
                </c:pt>
                <c:pt idx="2457">
                  <c:v>28</c:v>
                </c:pt>
                <c:pt idx="2458">
                  <c:v>28</c:v>
                </c:pt>
                <c:pt idx="2459">
                  <c:v>28</c:v>
                </c:pt>
                <c:pt idx="2460">
                  <c:v>28</c:v>
                </c:pt>
                <c:pt idx="2461">
                  <c:v>28</c:v>
                </c:pt>
                <c:pt idx="2462">
                  <c:v>28</c:v>
                </c:pt>
                <c:pt idx="2463">
                  <c:v>28</c:v>
                </c:pt>
                <c:pt idx="2464">
                  <c:v>28</c:v>
                </c:pt>
                <c:pt idx="2465">
                  <c:v>28</c:v>
                </c:pt>
                <c:pt idx="2466">
                  <c:v>28</c:v>
                </c:pt>
                <c:pt idx="2467">
                  <c:v>28</c:v>
                </c:pt>
                <c:pt idx="2468">
                  <c:v>28</c:v>
                </c:pt>
                <c:pt idx="2469">
                  <c:v>28</c:v>
                </c:pt>
                <c:pt idx="2470">
                  <c:v>28</c:v>
                </c:pt>
                <c:pt idx="2471">
                  <c:v>28</c:v>
                </c:pt>
                <c:pt idx="2472">
                  <c:v>28</c:v>
                </c:pt>
                <c:pt idx="2473">
                  <c:v>28</c:v>
                </c:pt>
                <c:pt idx="2474">
                  <c:v>28</c:v>
                </c:pt>
                <c:pt idx="2475">
                  <c:v>28</c:v>
                </c:pt>
                <c:pt idx="2476">
                  <c:v>28</c:v>
                </c:pt>
                <c:pt idx="2477">
                  <c:v>28</c:v>
                </c:pt>
                <c:pt idx="2478">
                  <c:v>28</c:v>
                </c:pt>
                <c:pt idx="2479">
                  <c:v>28</c:v>
                </c:pt>
                <c:pt idx="2480">
                  <c:v>28</c:v>
                </c:pt>
                <c:pt idx="2481">
                  <c:v>28</c:v>
                </c:pt>
                <c:pt idx="2482">
                  <c:v>28</c:v>
                </c:pt>
                <c:pt idx="2483">
                  <c:v>28</c:v>
                </c:pt>
                <c:pt idx="2484">
                  <c:v>28</c:v>
                </c:pt>
                <c:pt idx="2485">
                  <c:v>28</c:v>
                </c:pt>
                <c:pt idx="2486">
                  <c:v>28</c:v>
                </c:pt>
                <c:pt idx="2487">
                  <c:v>28</c:v>
                </c:pt>
                <c:pt idx="2488">
                  <c:v>28</c:v>
                </c:pt>
                <c:pt idx="2489">
                  <c:v>28</c:v>
                </c:pt>
                <c:pt idx="2490">
                  <c:v>28</c:v>
                </c:pt>
                <c:pt idx="2491">
                  <c:v>28</c:v>
                </c:pt>
                <c:pt idx="2492">
                  <c:v>28</c:v>
                </c:pt>
                <c:pt idx="2493">
                  <c:v>28</c:v>
                </c:pt>
                <c:pt idx="2494">
                  <c:v>28</c:v>
                </c:pt>
                <c:pt idx="2495">
                  <c:v>28</c:v>
                </c:pt>
                <c:pt idx="2496">
                  <c:v>28</c:v>
                </c:pt>
                <c:pt idx="2497">
                  <c:v>28</c:v>
                </c:pt>
                <c:pt idx="2498">
                  <c:v>28</c:v>
                </c:pt>
                <c:pt idx="2499">
                  <c:v>28</c:v>
                </c:pt>
                <c:pt idx="2500">
                  <c:v>28</c:v>
                </c:pt>
                <c:pt idx="2501">
                  <c:v>28</c:v>
                </c:pt>
                <c:pt idx="2502">
                  <c:v>28</c:v>
                </c:pt>
                <c:pt idx="2503">
                  <c:v>28</c:v>
                </c:pt>
                <c:pt idx="2504">
                  <c:v>28</c:v>
                </c:pt>
                <c:pt idx="2505">
                  <c:v>28</c:v>
                </c:pt>
                <c:pt idx="2506">
                  <c:v>28</c:v>
                </c:pt>
                <c:pt idx="2507">
                  <c:v>28</c:v>
                </c:pt>
                <c:pt idx="2508">
                  <c:v>28</c:v>
                </c:pt>
                <c:pt idx="2509">
                  <c:v>28</c:v>
                </c:pt>
                <c:pt idx="2510">
                  <c:v>28</c:v>
                </c:pt>
                <c:pt idx="2511">
                  <c:v>28</c:v>
                </c:pt>
                <c:pt idx="2512">
                  <c:v>28</c:v>
                </c:pt>
                <c:pt idx="2513">
                  <c:v>28</c:v>
                </c:pt>
                <c:pt idx="2514">
                  <c:v>28</c:v>
                </c:pt>
                <c:pt idx="2515">
                  <c:v>28</c:v>
                </c:pt>
                <c:pt idx="2516">
                  <c:v>28</c:v>
                </c:pt>
                <c:pt idx="2517">
                  <c:v>28</c:v>
                </c:pt>
                <c:pt idx="2518">
                  <c:v>28</c:v>
                </c:pt>
                <c:pt idx="2519">
                  <c:v>28</c:v>
                </c:pt>
                <c:pt idx="2520">
                  <c:v>28</c:v>
                </c:pt>
                <c:pt idx="2521">
                  <c:v>28</c:v>
                </c:pt>
                <c:pt idx="2522">
                  <c:v>28</c:v>
                </c:pt>
                <c:pt idx="2523">
                  <c:v>28</c:v>
                </c:pt>
                <c:pt idx="2524">
                  <c:v>28</c:v>
                </c:pt>
                <c:pt idx="2525">
                  <c:v>28</c:v>
                </c:pt>
                <c:pt idx="2526">
                  <c:v>28</c:v>
                </c:pt>
                <c:pt idx="2527">
                  <c:v>28</c:v>
                </c:pt>
                <c:pt idx="2528">
                  <c:v>28</c:v>
                </c:pt>
                <c:pt idx="2529">
                  <c:v>28</c:v>
                </c:pt>
                <c:pt idx="2530">
                  <c:v>28</c:v>
                </c:pt>
                <c:pt idx="2531">
                  <c:v>27.9</c:v>
                </c:pt>
                <c:pt idx="2532">
                  <c:v>27.7</c:v>
                </c:pt>
                <c:pt idx="2533">
                  <c:v>27.7</c:v>
                </c:pt>
                <c:pt idx="2534">
                  <c:v>27.7</c:v>
                </c:pt>
                <c:pt idx="2535">
                  <c:v>27.7</c:v>
                </c:pt>
                <c:pt idx="2536">
                  <c:v>27.7</c:v>
                </c:pt>
                <c:pt idx="2537">
                  <c:v>27.7</c:v>
                </c:pt>
                <c:pt idx="2538">
                  <c:v>27.3</c:v>
                </c:pt>
                <c:pt idx="2539">
                  <c:v>27.3</c:v>
                </c:pt>
                <c:pt idx="2540">
                  <c:v>27.3</c:v>
                </c:pt>
                <c:pt idx="2541">
                  <c:v>27.3</c:v>
                </c:pt>
                <c:pt idx="2542">
                  <c:v>27.3</c:v>
                </c:pt>
                <c:pt idx="2543">
                  <c:v>27.3</c:v>
                </c:pt>
                <c:pt idx="2544">
                  <c:v>27.3</c:v>
                </c:pt>
                <c:pt idx="2545">
                  <c:v>27.3</c:v>
                </c:pt>
                <c:pt idx="2546">
                  <c:v>27.3</c:v>
                </c:pt>
                <c:pt idx="2547">
                  <c:v>27.1</c:v>
                </c:pt>
                <c:pt idx="2548">
                  <c:v>27</c:v>
                </c:pt>
                <c:pt idx="2549">
                  <c:v>27</c:v>
                </c:pt>
                <c:pt idx="2550">
                  <c:v>27</c:v>
                </c:pt>
                <c:pt idx="2551">
                  <c:v>27</c:v>
                </c:pt>
                <c:pt idx="2552">
                  <c:v>27</c:v>
                </c:pt>
                <c:pt idx="2553">
                  <c:v>27</c:v>
                </c:pt>
                <c:pt idx="2554">
                  <c:v>27</c:v>
                </c:pt>
                <c:pt idx="2555">
                  <c:v>27</c:v>
                </c:pt>
                <c:pt idx="2556">
                  <c:v>27</c:v>
                </c:pt>
                <c:pt idx="2557">
                  <c:v>27</c:v>
                </c:pt>
                <c:pt idx="2558">
                  <c:v>27</c:v>
                </c:pt>
                <c:pt idx="2559">
                  <c:v>27</c:v>
                </c:pt>
                <c:pt idx="2560">
                  <c:v>27</c:v>
                </c:pt>
                <c:pt idx="2561">
                  <c:v>27</c:v>
                </c:pt>
                <c:pt idx="2562">
                  <c:v>27</c:v>
                </c:pt>
                <c:pt idx="2563">
                  <c:v>27</c:v>
                </c:pt>
                <c:pt idx="2564">
                  <c:v>27</c:v>
                </c:pt>
                <c:pt idx="2565">
                  <c:v>27</c:v>
                </c:pt>
                <c:pt idx="2566">
                  <c:v>27</c:v>
                </c:pt>
                <c:pt idx="2567">
                  <c:v>27</c:v>
                </c:pt>
                <c:pt idx="2568">
                  <c:v>27</c:v>
                </c:pt>
                <c:pt idx="2569">
                  <c:v>27</c:v>
                </c:pt>
                <c:pt idx="2570">
                  <c:v>27</c:v>
                </c:pt>
                <c:pt idx="2571">
                  <c:v>27</c:v>
                </c:pt>
                <c:pt idx="2572">
                  <c:v>27</c:v>
                </c:pt>
                <c:pt idx="2573">
                  <c:v>27</c:v>
                </c:pt>
                <c:pt idx="2574">
                  <c:v>27</c:v>
                </c:pt>
                <c:pt idx="2575">
                  <c:v>27</c:v>
                </c:pt>
                <c:pt idx="2576">
                  <c:v>27</c:v>
                </c:pt>
                <c:pt idx="2577">
                  <c:v>27</c:v>
                </c:pt>
                <c:pt idx="2578">
                  <c:v>27</c:v>
                </c:pt>
                <c:pt idx="2579">
                  <c:v>27</c:v>
                </c:pt>
                <c:pt idx="2580">
                  <c:v>27</c:v>
                </c:pt>
                <c:pt idx="2581">
                  <c:v>27</c:v>
                </c:pt>
                <c:pt idx="2582">
                  <c:v>27</c:v>
                </c:pt>
                <c:pt idx="2583">
                  <c:v>27</c:v>
                </c:pt>
                <c:pt idx="2584">
                  <c:v>27</c:v>
                </c:pt>
                <c:pt idx="2585">
                  <c:v>27</c:v>
                </c:pt>
                <c:pt idx="2586">
                  <c:v>27</c:v>
                </c:pt>
                <c:pt idx="2587">
                  <c:v>27</c:v>
                </c:pt>
                <c:pt idx="2588">
                  <c:v>27</c:v>
                </c:pt>
                <c:pt idx="2589">
                  <c:v>27</c:v>
                </c:pt>
                <c:pt idx="2590">
                  <c:v>27</c:v>
                </c:pt>
                <c:pt idx="2591">
                  <c:v>27</c:v>
                </c:pt>
                <c:pt idx="2592">
                  <c:v>27</c:v>
                </c:pt>
                <c:pt idx="2593">
                  <c:v>27</c:v>
                </c:pt>
                <c:pt idx="2594">
                  <c:v>27</c:v>
                </c:pt>
                <c:pt idx="2595">
                  <c:v>27</c:v>
                </c:pt>
                <c:pt idx="2596">
                  <c:v>27</c:v>
                </c:pt>
                <c:pt idx="2597">
                  <c:v>27</c:v>
                </c:pt>
                <c:pt idx="2598">
                  <c:v>27</c:v>
                </c:pt>
                <c:pt idx="2599">
                  <c:v>27</c:v>
                </c:pt>
                <c:pt idx="2600">
                  <c:v>27</c:v>
                </c:pt>
                <c:pt idx="2601">
                  <c:v>27</c:v>
                </c:pt>
                <c:pt idx="2602">
                  <c:v>27</c:v>
                </c:pt>
                <c:pt idx="2603">
                  <c:v>27</c:v>
                </c:pt>
                <c:pt idx="2604">
                  <c:v>27</c:v>
                </c:pt>
                <c:pt idx="2605">
                  <c:v>27</c:v>
                </c:pt>
                <c:pt idx="2606">
                  <c:v>27</c:v>
                </c:pt>
                <c:pt idx="2607">
                  <c:v>27</c:v>
                </c:pt>
                <c:pt idx="2608">
                  <c:v>27</c:v>
                </c:pt>
                <c:pt idx="2609">
                  <c:v>27</c:v>
                </c:pt>
                <c:pt idx="2610">
                  <c:v>27</c:v>
                </c:pt>
                <c:pt idx="2611">
                  <c:v>27</c:v>
                </c:pt>
                <c:pt idx="2612">
                  <c:v>27</c:v>
                </c:pt>
                <c:pt idx="2613">
                  <c:v>27</c:v>
                </c:pt>
                <c:pt idx="2614">
                  <c:v>27</c:v>
                </c:pt>
                <c:pt idx="2615">
                  <c:v>27</c:v>
                </c:pt>
                <c:pt idx="2616">
                  <c:v>27</c:v>
                </c:pt>
                <c:pt idx="2617">
                  <c:v>27</c:v>
                </c:pt>
                <c:pt idx="2618">
                  <c:v>27</c:v>
                </c:pt>
                <c:pt idx="2619">
                  <c:v>27</c:v>
                </c:pt>
                <c:pt idx="2620">
                  <c:v>27</c:v>
                </c:pt>
                <c:pt idx="2621">
                  <c:v>27</c:v>
                </c:pt>
                <c:pt idx="2622">
                  <c:v>27</c:v>
                </c:pt>
                <c:pt idx="2623">
                  <c:v>27</c:v>
                </c:pt>
                <c:pt idx="2624">
                  <c:v>27</c:v>
                </c:pt>
                <c:pt idx="2625">
                  <c:v>27</c:v>
                </c:pt>
                <c:pt idx="2626">
                  <c:v>27</c:v>
                </c:pt>
                <c:pt idx="2627">
                  <c:v>27</c:v>
                </c:pt>
                <c:pt idx="2628">
                  <c:v>27</c:v>
                </c:pt>
                <c:pt idx="2629">
                  <c:v>27</c:v>
                </c:pt>
                <c:pt idx="2630">
                  <c:v>27</c:v>
                </c:pt>
                <c:pt idx="2631">
                  <c:v>27</c:v>
                </c:pt>
                <c:pt idx="2632">
                  <c:v>26.8</c:v>
                </c:pt>
                <c:pt idx="2633">
                  <c:v>26.8</c:v>
                </c:pt>
                <c:pt idx="2634">
                  <c:v>26.8</c:v>
                </c:pt>
                <c:pt idx="2635">
                  <c:v>26.8</c:v>
                </c:pt>
                <c:pt idx="2636">
                  <c:v>26.8</c:v>
                </c:pt>
                <c:pt idx="2637">
                  <c:v>26.6</c:v>
                </c:pt>
                <c:pt idx="2638">
                  <c:v>26.6</c:v>
                </c:pt>
                <c:pt idx="2639">
                  <c:v>26.6</c:v>
                </c:pt>
                <c:pt idx="2640">
                  <c:v>26.6</c:v>
                </c:pt>
                <c:pt idx="2641">
                  <c:v>26.6</c:v>
                </c:pt>
                <c:pt idx="2642">
                  <c:v>26.6</c:v>
                </c:pt>
                <c:pt idx="2643">
                  <c:v>26.6</c:v>
                </c:pt>
                <c:pt idx="2644">
                  <c:v>26.4</c:v>
                </c:pt>
                <c:pt idx="2645">
                  <c:v>26.4</c:v>
                </c:pt>
                <c:pt idx="2646">
                  <c:v>26.4</c:v>
                </c:pt>
                <c:pt idx="2647">
                  <c:v>26.4</c:v>
                </c:pt>
                <c:pt idx="2648">
                  <c:v>26.4</c:v>
                </c:pt>
                <c:pt idx="2649">
                  <c:v>26.4</c:v>
                </c:pt>
                <c:pt idx="2650">
                  <c:v>26.4</c:v>
                </c:pt>
                <c:pt idx="2651">
                  <c:v>26.4</c:v>
                </c:pt>
                <c:pt idx="2652">
                  <c:v>26.2</c:v>
                </c:pt>
                <c:pt idx="2653">
                  <c:v>26.2</c:v>
                </c:pt>
                <c:pt idx="2654">
                  <c:v>26.1</c:v>
                </c:pt>
                <c:pt idx="2655">
                  <c:v>26.1</c:v>
                </c:pt>
                <c:pt idx="2656">
                  <c:v>26.1</c:v>
                </c:pt>
                <c:pt idx="2657">
                  <c:v>26.1</c:v>
                </c:pt>
                <c:pt idx="2658">
                  <c:v>26.1</c:v>
                </c:pt>
                <c:pt idx="2659">
                  <c:v>26.1</c:v>
                </c:pt>
                <c:pt idx="2660">
                  <c:v>26.1</c:v>
                </c:pt>
                <c:pt idx="2661">
                  <c:v>26.1</c:v>
                </c:pt>
                <c:pt idx="2662">
                  <c:v>26.1</c:v>
                </c:pt>
                <c:pt idx="2663">
                  <c:v>26.1</c:v>
                </c:pt>
                <c:pt idx="2664">
                  <c:v>26.1</c:v>
                </c:pt>
                <c:pt idx="2665">
                  <c:v>26.1</c:v>
                </c:pt>
                <c:pt idx="2666">
                  <c:v>26.1</c:v>
                </c:pt>
                <c:pt idx="2667">
                  <c:v>26.1</c:v>
                </c:pt>
                <c:pt idx="2668">
                  <c:v>26.1</c:v>
                </c:pt>
                <c:pt idx="2669">
                  <c:v>26.1</c:v>
                </c:pt>
                <c:pt idx="2670">
                  <c:v>26.1</c:v>
                </c:pt>
                <c:pt idx="2671">
                  <c:v>26.1</c:v>
                </c:pt>
                <c:pt idx="2672">
                  <c:v>26.1</c:v>
                </c:pt>
                <c:pt idx="2673">
                  <c:v>26.1</c:v>
                </c:pt>
                <c:pt idx="2674">
                  <c:v>26.1</c:v>
                </c:pt>
                <c:pt idx="2675">
                  <c:v>26.1</c:v>
                </c:pt>
                <c:pt idx="2676">
                  <c:v>26.1</c:v>
                </c:pt>
                <c:pt idx="2677">
                  <c:v>26.1</c:v>
                </c:pt>
                <c:pt idx="2678">
                  <c:v>26.1</c:v>
                </c:pt>
                <c:pt idx="2679">
                  <c:v>26.1</c:v>
                </c:pt>
                <c:pt idx="2680">
                  <c:v>26.1</c:v>
                </c:pt>
                <c:pt idx="2681">
                  <c:v>26.1</c:v>
                </c:pt>
                <c:pt idx="2682">
                  <c:v>26.1</c:v>
                </c:pt>
                <c:pt idx="2683">
                  <c:v>26.1</c:v>
                </c:pt>
                <c:pt idx="2684">
                  <c:v>26.1</c:v>
                </c:pt>
                <c:pt idx="2685">
                  <c:v>26.1</c:v>
                </c:pt>
                <c:pt idx="2686">
                  <c:v>26.1</c:v>
                </c:pt>
                <c:pt idx="2687">
                  <c:v>26.1</c:v>
                </c:pt>
                <c:pt idx="2688">
                  <c:v>26.1</c:v>
                </c:pt>
                <c:pt idx="2689">
                  <c:v>26.1</c:v>
                </c:pt>
                <c:pt idx="2690">
                  <c:v>26.1</c:v>
                </c:pt>
                <c:pt idx="2691">
                  <c:v>26.1</c:v>
                </c:pt>
                <c:pt idx="2692">
                  <c:v>26.1</c:v>
                </c:pt>
                <c:pt idx="2693">
                  <c:v>26.1</c:v>
                </c:pt>
                <c:pt idx="2694">
                  <c:v>26.1</c:v>
                </c:pt>
                <c:pt idx="2695">
                  <c:v>26.1</c:v>
                </c:pt>
                <c:pt idx="2696">
                  <c:v>26.1</c:v>
                </c:pt>
                <c:pt idx="2697">
                  <c:v>26.1</c:v>
                </c:pt>
                <c:pt idx="2698">
                  <c:v>26.1</c:v>
                </c:pt>
                <c:pt idx="2699">
                  <c:v>26.1</c:v>
                </c:pt>
                <c:pt idx="2700">
                  <c:v>26.1</c:v>
                </c:pt>
                <c:pt idx="2701">
                  <c:v>26.1</c:v>
                </c:pt>
                <c:pt idx="2702">
                  <c:v>26.1</c:v>
                </c:pt>
                <c:pt idx="2703">
                  <c:v>26.1</c:v>
                </c:pt>
                <c:pt idx="2704">
                  <c:v>26.1</c:v>
                </c:pt>
                <c:pt idx="2705">
                  <c:v>26.1</c:v>
                </c:pt>
                <c:pt idx="2706">
                  <c:v>26.1</c:v>
                </c:pt>
                <c:pt idx="2707">
                  <c:v>26.1</c:v>
                </c:pt>
                <c:pt idx="2708">
                  <c:v>26.1</c:v>
                </c:pt>
                <c:pt idx="2709">
                  <c:v>26.1</c:v>
                </c:pt>
                <c:pt idx="2710">
                  <c:v>26.1</c:v>
                </c:pt>
                <c:pt idx="2711">
                  <c:v>26.1</c:v>
                </c:pt>
                <c:pt idx="2712">
                  <c:v>26.1</c:v>
                </c:pt>
                <c:pt idx="2713">
                  <c:v>26.1</c:v>
                </c:pt>
                <c:pt idx="2714">
                  <c:v>26.1</c:v>
                </c:pt>
                <c:pt idx="2715">
                  <c:v>26.1</c:v>
                </c:pt>
                <c:pt idx="2716">
                  <c:v>26.1</c:v>
                </c:pt>
                <c:pt idx="2717">
                  <c:v>26.1</c:v>
                </c:pt>
                <c:pt idx="2718">
                  <c:v>26.1</c:v>
                </c:pt>
                <c:pt idx="2719">
                  <c:v>26.1</c:v>
                </c:pt>
                <c:pt idx="2720">
                  <c:v>26.1</c:v>
                </c:pt>
                <c:pt idx="2721">
                  <c:v>26.1</c:v>
                </c:pt>
                <c:pt idx="2722">
                  <c:v>26.1</c:v>
                </c:pt>
                <c:pt idx="2723">
                  <c:v>26.1</c:v>
                </c:pt>
                <c:pt idx="2724">
                  <c:v>26.1</c:v>
                </c:pt>
                <c:pt idx="2725">
                  <c:v>26.1</c:v>
                </c:pt>
                <c:pt idx="2726">
                  <c:v>26.1</c:v>
                </c:pt>
                <c:pt idx="2727">
                  <c:v>26.1</c:v>
                </c:pt>
                <c:pt idx="2728">
                  <c:v>26.1</c:v>
                </c:pt>
                <c:pt idx="2729">
                  <c:v>26.1</c:v>
                </c:pt>
                <c:pt idx="2730">
                  <c:v>26.1</c:v>
                </c:pt>
                <c:pt idx="2731">
                  <c:v>26.1</c:v>
                </c:pt>
                <c:pt idx="2732">
                  <c:v>26.1</c:v>
                </c:pt>
                <c:pt idx="2733">
                  <c:v>26.1</c:v>
                </c:pt>
                <c:pt idx="2734">
                  <c:v>26.1</c:v>
                </c:pt>
                <c:pt idx="2735">
                  <c:v>26.1</c:v>
                </c:pt>
                <c:pt idx="2736">
                  <c:v>26.1</c:v>
                </c:pt>
                <c:pt idx="2737">
                  <c:v>26.1</c:v>
                </c:pt>
                <c:pt idx="2738">
                  <c:v>26.1</c:v>
                </c:pt>
                <c:pt idx="2739">
                  <c:v>26.1</c:v>
                </c:pt>
                <c:pt idx="2740">
                  <c:v>26.1</c:v>
                </c:pt>
                <c:pt idx="2741">
                  <c:v>26.1</c:v>
                </c:pt>
                <c:pt idx="2742">
                  <c:v>25.7</c:v>
                </c:pt>
                <c:pt idx="2743">
                  <c:v>25.7</c:v>
                </c:pt>
                <c:pt idx="2744">
                  <c:v>25.3</c:v>
                </c:pt>
                <c:pt idx="2745">
                  <c:v>25.3</c:v>
                </c:pt>
                <c:pt idx="2746">
                  <c:v>25.3</c:v>
                </c:pt>
                <c:pt idx="2747">
                  <c:v>25.3</c:v>
                </c:pt>
                <c:pt idx="2748">
                  <c:v>25.3</c:v>
                </c:pt>
                <c:pt idx="2749">
                  <c:v>25.3</c:v>
                </c:pt>
                <c:pt idx="2750">
                  <c:v>25.3</c:v>
                </c:pt>
                <c:pt idx="2751">
                  <c:v>25</c:v>
                </c:pt>
                <c:pt idx="2752">
                  <c:v>25</c:v>
                </c:pt>
                <c:pt idx="2753">
                  <c:v>25</c:v>
                </c:pt>
                <c:pt idx="2754">
                  <c:v>25</c:v>
                </c:pt>
                <c:pt idx="2755">
                  <c:v>25</c:v>
                </c:pt>
                <c:pt idx="2756">
                  <c:v>25</c:v>
                </c:pt>
                <c:pt idx="2757">
                  <c:v>25</c:v>
                </c:pt>
                <c:pt idx="2758">
                  <c:v>25</c:v>
                </c:pt>
                <c:pt idx="2759">
                  <c:v>25</c:v>
                </c:pt>
                <c:pt idx="2760">
                  <c:v>25</c:v>
                </c:pt>
                <c:pt idx="2761">
                  <c:v>25</c:v>
                </c:pt>
                <c:pt idx="2762">
                  <c:v>25</c:v>
                </c:pt>
                <c:pt idx="2763">
                  <c:v>25</c:v>
                </c:pt>
                <c:pt idx="2764">
                  <c:v>25</c:v>
                </c:pt>
                <c:pt idx="2765">
                  <c:v>25</c:v>
                </c:pt>
                <c:pt idx="2766">
                  <c:v>25</c:v>
                </c:pt>
                <c:pt idx="2767">
                  <c:v>25</c:v>
                </c:pt>
                <c:pt idx="2768">
                  <c:v>25</c:v>
                </c:pt>
                <c:pt idx="2769">
                  <c:v>25</c:v>
                </c:pt>
                <c:pt idx="2770">
                  <c:v>25</c:v>
                </c:pt>
                <c:pt idx="2771">
                  <c:v>25</c:v>
                </c:pt>
                <c:pt idx="2772">
                  <c:v>25</c:v>
                </c:pt>
                <c:pt idx="2773">
                  <c:v>25</c:v>
                </c:pt>
                <c:pt idx="2774">
                  <c:v>25</c:v>
                </c:pt>
                <c:pt idx="2775">
                  <c:v>25</c:v>
                </c:pt>
                <c:pt idx="2776">
                  <c:v>25</c:v>
                </c:pt>
                <c:pt idx="2777">
                  <c:v>25</c:v>
                </c:pt>
                <c:pt idx="2778">
                  <c:v>25</c:v>
                </c:pt>
                <c:pt idx="2779">
                  <c:v>25</c:v>
                </c:pt>
                <c:pt idx="2780">
                  <c:v>25</c:v>
                </c:pt>
                <c:pt idx="2781">
                  <c:v>25</c:v>
                </c:pt>
                <c:pt idx="2782">
                  <c:v>25</c:v>
                </c:pt>
                <c:pt idx="2783">
                  <c:v>25</c:v>
                </c:pt>
                <c:pt idx="2784">
                  <c:v>25</c:v>
                </c:pt>
                <c:pt idx="2785">
                  <c:v>25</c:v>
                </c:pt>
                <c:pt idx="2786">
                  <c:v>25</c:v>
                </c:pt>
                <c:pt idx="2787">
                  <c:v>25</c:v>
                </c:pt>
                <c:pt idx="2788">
                  <c:v>25</c:v>
                </c:pt>
                <c:pt idx="2789">
                  <c:v>25</c:v>
                </c:pt>
                <c:pt idx="2790">
                  <c:v>25</c:v>
                </c:pt>
                <c:pt idx="2791">
                  <c:v>25</c:v>
                </c:pt>
                <c:pt idx="2792">
                  <c:v>25</c:v>
                </c:pt>
                <c:pt idx="2793">
                  <c:v>25</c:v>
                </c:pt>
                <c:pt idx="2794">
                  <c:v>25</c:v>
                </c:pt>
                <c:pt idx="2795">
                  <c:v>25</c:v>
                </c:pt>
                <c:pt idx="2796">
                  <c:v>25</c:v>
                </c:pt>
                <c:pt idx="2797">
                  <c:v>25</c:v>
                </c:pt>
                <c:pt idx="2798">
                  <c:v>25</c:v>
                </c:pt>
                <c:pt idx="2799">
                  <c:v>25</c:v>
                </c:pt>
                <c:pt idx="2800">
                  <c:v>25</c:v>
                </c:pt>
                <c:pt idx="2801">
                  <c:v>25</c:v>
                </c:pt>
                <c:pt idx="2802">
                  <c:v>25</c:v>
                </c:pt>
                <c:pt idx="2803">
                  <c:v>25</c:v>
                </c:pt>
                <c:pt idx="2804">
                  <c:v>25</c:v>
                </c:pt>
                <c:pt idx="2805">
                  <c:v>25</c:v>
                </c:pt>
                <c:pt idx="2806">
                  <c:v>25</c:v>
                </c:pt>
                <c:pt idx="2807">
                  <c:v>25</c:v>
                </c:pt>
                <c:pt idx="2808">
                  <c:v>25</c:v>
                </c:pt>
                <c:pt idx="2809">
                  <c:v>25</c:v>
                </c:pt>
                <c:pt idx="2810">
                  <c:v>25</c:v>
                </c:pt>
                <c:pt idx="2811">
                  <c:v>25</c:v>
                </c:pt>
                <c:pt idx="2812">
                  <c:v>25</c:v>
                </c:pt>
                <c:pt idx="2813">
                  <c:v>25</c:v>
                </c:pt>
                <c:pt idx="2814">
                  <c:v>25</c:v>
                </c:pt>
                <c:pt idx="2815">
                  <c:v>25</c:v>
                </c:pt>
                <c:pt idx="2816">
                  <c:v>25</c:v>
                </c:pt>
                <c:pt idx="2817">
                  <c:v>25</c:v>
                </c:pt>
                <c:pt idx="2818">
                  <c:v>25</c:v>
                </c:pt>
                <c:pt idx="2819">
                  <c:v>25</c:v>
                </c:pt>
                <c:pt idx="2820">
                  <c:v>25</c:v>
                </c:pt>
                <c:pt idx="2821">
                  <c:v>25</c:v>
                </c:pt>
                <c:pt idx="2822">
                  <c:v>25</c:v>
                </c:pt>
                <c:pt idx="2823">
                  <c:v>25</c:v>
                </c:pt>
                <c:pt idx="2824">
                  <c:v>25</c:v>
                </c:pt>
                <c:pt idx="2825">
                  <c:v>25</c:v>
                </c:pt>
                <c:pt idx="2826">
                  <c:v>25</c:v>
                </c:pt>
                <c:pt idx="2827">
                  <c:v>25</c:v>
                </c:pt>
                <c:pt idx="2828">
                  <c:v>25</c:v>
                </c:pt>
                <c:pt idx="2829">
                  <c:v>25</c:v>
                </c:pt>
                <c:pt idx="2830">
                  <c:v>25</c:v>
                </c:pt>
                <c:pt idx="2831">
                  <c:v>25</c:v>
                </c:pt>
                <c:pt idx="2832">
                  <c:v>25</c:v>
                </c:pt>
                <c:pt idx="2833">
                  <c:v>25</c:v>
                </c:pt>
                <c:pt idx="2834">
                  <c:v>25</c:v>
                </c:pt>
                <c:pt idx="2835">
                  <c:v>25</c:v>
                </c:pt>
                <c:pt idx="2836">
                  <c:v>25</c:v>
                </c:pt>
                <c:pt idx="2837">
                  <c:v>25</c:v>
                </c:pt>
                <c:pt idx="2838">
                  <c:v>25</c:v>
                </c:pt>
                <c:pt idx="2839">
                  <c:v>25</c:v>
                </c:pt>
                <c:pt idx="2840">
                  <c:v>25</c:v>
                </c:pt>
                <c:pt idx="2841">
                  <c:v>24.8</c:v>
                </c:pt>
                <c:pt idx="2842">
                  <c:v>24.8</c:v>
                </c:pt>
                <c:pt idx="2843">
                  <c:v>24.8</c:v>
                </c:pt>
                <c:pt idx="2844">
                  <c:v>24.6</c:v>
                </c:pt>
                <c:pt idx="2845">
                  <c:v>24.6</c:v>
                </c:pt>
                <c:pt idx="2846">
                  <c:v>24.6</c:v>
                </c:pt>
                <c:pt idx="2847">
                  <c:v>24.6</c:v>
                </c:pt>
                <c:pt idx="2848">
                  <c:v>24.6</c:v>
                </c:pt>
                <c:pt idx="2849">
                  <c:v>24.6</c:v>
                </c:pt>
                <c:pt idx="2850">
                  <c:v>24.6</c:v>
                </c:pt>
                <c:pt idx="2851">
                  <c:v>24.6</c:v>
                </c:pt>
                <c:pt idx="2852">
                  <c:v>24.6</c:v>
                </c:pt>
                <c:pt idx="2853">
                  <c:v>24.3</c:v>
                </c:pt>
                <c:pt idx="2854">
                  <c:v>24.3</c:v>
                </c:pt>
                <c:pt idx="2855">
                  <c:v>24.3</c:v>
                </c:pt>
                <c:pt idx="2856">
                  <c:v>24.1</c:v>
                </c:pt>
                <c:pt idx="2857">
                  <c:v>24.1</c:v>
                </c:pt>
                <c:pt idx="2858">
                  <c:v>24.1</c:v>
                </c:pt>
                <c:pt idx="2859">
                  <c:v>24.1</c:v>
                </c:pt>
                <c:pt idx="2860">
                  <c:v>24.1</c:v>
                </c:pt>
                <c:pt idx="2861">
                  <c:v>24.1</c:v>
                </c:pt>
                <c:pt idx="2862">
                  <c:v>24.1</c:v>
                </c:pt>
                <c:pt idx="2863">
                  <c:v>24.1</c:v>
                </c:pt>
                <c:pt idx="2864">
                  <c:v>24.1</c:v>
                </c:pt>
                <c:pt idx="2865">
                  <c:v>24.1</c:v>
                </c:pt>
                <c:pt idx="2866">
                  <c:v>24.1</c:v>
                </c:pt>
                <c:pt idx="2867">
                  <c:v>24.1</c:v>
                </c:pt>
                <c:pt idx="2868">
                  <c:v>24.1</c:v>
                </c:pt>
                <c:pt idx="2869">
                  <c:v>24.1</c:v>
                </c:pt>
                <c:pt idx="2870">
                  <c:v>24.1</c:v>
                </c:pt>
                <c:pt idx="2871">
                  <c:v>24.1</c:v>
                </c:pt>
                <c:pt idx="2872">
                  <c:v>24.1</c:v>
                </c:pt>
                <c:pt idx="2873">
                  <c:v>24.1</c:v>
                </c:pt>
                <c:pt idx="2874">
                  <c:v>24.1</c:v>
                </c:pt>
                <c:pt idx="2875">
                  <c:v>24.1</c:v>
                </c:pt>
                <c:pt idx="2876">
                  <c:v>24.1</c:v>
                </c:pt>
                <c:pt idx="2877">
                  <c:v>24.1</c:v>
                </c:pt>
                <c:pt idx="2878">
                  <c:v>24.1</c:v>
                </c:pt>
                <c:pt idx="2879">
                  <c:v>24.1</c:v>
                </c:pt>
                <c:pt idx="2880">
                  <c:v>24.1</c:v>
                </c:pt>
                <c:pt idx="2881">
                  <c:v>24.1</c:v>
                </c:pt>
                <c:pt idx="2882">
                  <c:v>24.1</c:v>
                </c:pt>
                <c:pt idx="2883">
                  <c:v>24.1</c:v>
                </c:pt>
                <c:pt idx="2884">
                  <c:v>24.1</c:v>
                </c:pt>
                <c:pt idx="2885">
                  <c:v>24.1</c:v>
                </c:pt>
                <c:pt idx="2886">
                  <c:v>24.1</c:v>
                </c:pt>
                <c:pt idx="2887">
                  <c:v>24.1</c:v>
                </c:pt>
                <c:pt idx="2888">
                  <c:v>24.1</c:v>
                </c:pt>
                <c:pt idx="2889">
                  <c:v>24.1</c:v>
                </c:pt>
                <c:pt idx="2890">
                  <c:v>24.1</c:v>
                </c:pt>
                <c:pt idx="2891">
                  <c:v>24.1</c:v>
                </c:pt>
                <c:pt idx="2892">
                  <c:v>24.1</c:v>
                </c:pt>
                <c:pt idx="2893">
                  <c:v>24.1</c:v>
                </c:pt>
                <c:pt idx="2894">
                  <c:v>24.1</c:v>
                </c:pt>
                <c:pt idx="2895">
                  <c:v>24.1</c:v>
                </c:pt>
                <c:pt idx="2896">
                  <c:v>24.1</c:v>
                </c:pt>
                <c:pt idx="2897">
                  <c:v>24.1</c:v>
                </c:pt>
                <c:pt idx="2898">
                  <c:v>24.1</c:v>
                </c:pt>
                <c:pt idx="2899">
                  <c:v>24.1</c:v>
                </c:pt>
                <c:pt idx="2900">
                  <c:v>24.1</c:v>
                </c:pt>
                <c:pt idx="2901">
                  <c:v>24.1</c:v>
                </c:pt>
                <c:pt idx="2902">
                  <c:v>24.1</c:v>
                </c:pt>
                <c:pt idx="2903">
                  <c:v>24.1</c:v>
                </c:pt>
                <c:pt idx="2904">
                  <c:v>24.1</c:v>
                </c:pt>
                <c:pt idx="2905">
                  <c:v>24.1</c:v>
                </c:pt>
                <c:pt idx="2906">
                  <c:v>24.1</c:v>
                </c:pt>
                <c:pt idx="2907">
                  <c:v>24.1</c:v>
                </c:pt>
                <c:pt idx="2908">
                  <c:v>24.1</c:v>
                </c:pt>
                <c:pt idx="2909">
                  <c:v>24.1</c:v>
                </c:pt>
                <c:pt idx="2910">
                  <c:v>24.1</c:v>
                </c:pt>
                <c:pt idx="2911">
                  <c:v>24.1</c:v>
                </c:pt>
                <c:pt idx="2912">
                  <c:v>24.1</c:v>
                </c:pt>
                <c:pt idx="2913">
                  <c:v>24.1</c:v>
                </c:pt>
                <c:pt idx="2914">
                  <c:v>23.9</c:v>
                </c:pt>
                <c:pt idx="2915">
                  <c:v>23.9</c:v>
                </c:pt>
                <c:pt idx="2916">
                  <c:v>23.7</c:v>
                </c:pt>
                <c:pt idx="2917">
                  <c:v>23.7</c:v>
                </c:pt>
                <c:pt idx="2918">
                  <c:v>23.7</c:v>
                </c:pt>
                <c:pt idx="2919">
                  <c:v>23.7</c:v>
                </c:pt>
                <c:pt idx="2920">
                  <c:v>23.4</c:v>
                </c:pt>
                <c:pt idx="2921">
                  <c:v>23.4</c:v>
                </c:pt>
                <c:pt idx="2922">
                  <c:v>23.4</c:v>
                </c:pt>
                <c:pt idx="2923">
                  <c:v>23.4</c:v>
                </c:pt>
                <c:pt idx="2924">
                  <c:v>23.4</c:v>
                </c:pt>
                <c:pt idx="2925">
                  <c:v>23.4</c:v>
                </c:pt>
                <c:pt idx="2926">
                  <c:v>23.2</c:v>
                </c:pt>
                <c:pt idx="2927">
                  <c:v>23</c:v>
                </c:pt>
                <c:pt idx="2928">
                  <c:v>23</c:v>
                </c:pt>
                <c:pt idx="2929">
                  <c:v>23</c:v>
                </c:pt>
                <c:pt idx="2930">
                  <c:v>23</c:v>
                </c:pt>
                <c:pt idx="2931">
                  <c:v>23</c:v>
                </c:pt>
                <c:pt idx="2932">
                  <c:v>23</c:v>
                </c:pt>
                <c:pt idx="2933">
                  <c:v>23</c:v>
                </c:pt>
                <c:pt idx="2934">
                  <c:v>23</c:v>
                </c:pt>
                <c:pt idx="2935">
                  <c:v>23</c:v>
                </c:pt>
                <c:pt idx="2936">
                  <c:v>23</c:v>
                </c:pt>
                <c:pt idx="2937">
                  <c:v>23</c:v>
                </c:pt>
                <c:pt idx="2938">
                  <c:v>23</c:v>
                </c:pt>
                <c:pt idx="2939">
                  <c:v>23</c:v>
                </c:pt>
                <c:pt idx="2940">
                  <c:v>23</c:v>
                </c:pt>
                <c:pt idx="2941">
                  <c:v>23</c:v>
                </c:pt>
                <c:pt idx="2942">
                  <c:v>23</c:v>
                </c:pt>
                <c:pt idx="2943">
                  <c:v>23</c:v>
                </c:pt>
                <c:pt idx="2944">
                  <c:v>23</c:v>
                </c:pt>
                <c:pt idx="2945">
                  <c:v>23</c:v>
                </c:pt>
                <c:pt idx="2946">
                  <c:v>23</c:v>
                </c:pt>
                <c:pt idx="2947">
                  <c:v>23</c:v>
                </c:pt>
                <c:pt idx="2948">
                  <c:v>23</c:v>
                </c:pt>
                <c:pt idx="2949">
                  <c:v>23</c:v>
                </c:pt>
                <c:pt idx="2950">
                  <c:v>23</c:v>
                </c:pt>
                <c:pt idx="2951">
                  <c:v>23</c:v>
                </c:pt>
                <c:pt idx="2952">
                  <c:v>23</c:v>
                </c:pt>
                <c:pt idx="2953">
                  <c:v>23</c:v>
                </c:pt>
                <c:pt idx="2954">
                  <c:v>23</c:v>
                </c:pt>
                <c:pt idx="2955">
                  <c:v>23</c:v>
                </c:pt>
                <c:pt idx="2956">
                  <c:v>23</c:v>
                </c:pt>
                <c:pt idx="2957">
                  <c:v>23</c:v>
                </c:pt>
                <c:pt idx="2958">
                  <c:v>23</c:v>
                </c:pt>
                <c:pt idx="2959">
                  <c:v>23</c:v>
                </c:pt>
                <c:pt idx="2960">
                  <c:v>23</c:v>
                </c:pt>
                <c:pt idx="2961">
                  <c:v>23</c:v>
                </c:pt>
                <c:pt idx="2962">
                  <c:v>23</c:v>
                </c:pt>
                <c:pt idx="2963">
                  <c:v>23</c:v>
                </c:pt>
                <c:pt idx="2964">
                  <c:v>23</c:v>
                </c:pt>
                <c:pt idx="2965">
                  <c:v>23</c:v>
                </c:pt>
                <c:pt idx="2966">
                  <c:v>23</c:v>
                </c:pt>
                <c:pt idx="2967">
                  <c:v>23</c:v>
                </c:pt>
                <c:pt idx="2968">
                  <c:v>23</c:v>
                </c:pt>
                <c:pt idx="2969">
                  <c:v>23</c:v>
                </c:pt>
                <c:pt idx="2970">
                  <c:v>23</c:v>
                </c:pt>
                <c:pt idx="2971">
                  <c:v>23</c:v>
                </c:pt>
                <c:pt idx="2972">
                  <c:v>23</c:v>
                </c:pt>
                <c:pt idx="2973">
                  <c:v>23</c:v>
                </c:pt>
                <c:pt idx="2974">
                  <c:v>23</c:v>
                </c:pt>
                <c:pt idx="2975">
                  <c:v>23</c:v>
                </c:pt>
                <c:pt idx="2976">
                  <c:v>23</c:v>
                </c:pt>
                <c:pt idx="2977">
                  <c:v>23</c:v>
                </c:pt>
                <c:pt idx="2978">
                  <c:v>22.6</c:v>
                </c:pt>
                <c:pt idx="2979">
                  <c:v>22.6</c:v>
                </c:pt>
                <c:pt idx="2980">
                  <c:v>22.6</c:v>
                </c:pt>
                <c:pt idx="2981">
                  <c:v>22.6</c:v>
                </c:pt>
                <c:pt idx="2982">
                  <c:v>22.5</c:v>
                </c:pt>
                <c:pt idx="2983">
                  <c:v>22.3</c:v>
                </c:pt>
                <c:pt idx="2984">
                  <c:v>22.3</c:v>
                </c:pt>
                <c:pt idx="2985">
                  <c:v>22.3</c:v>
                </c:pt>
                <c:pt idx="2986">
                  <c:v>22.3</c:v>
                </c:pt>
                <c:pt idx="2987">
                  <c:v>22.3</c:v>
                </c:pt>
                <c:pt idx="2988">
                  <c:v>22.1</c:v>
                </c:pt>
                <c:pt idx="2989">
                  <c:v>21.9</c:v>
                </c:pt>
                <c:pt idx="2990">
                  <c:v>21.9</c:v>
                </c:pt>
                <c:pt idx="2991">
                  <c:v>21.9</c:v>
                </c:pt>
                <c:pt idx="2992">
                  <c:v>21.9</c:v>
                </c:pt>
                <c:pt idx="2993">
                  <c:v>21.9</c:v>
                </c:pt>
                <c:pt idx="2994">
                  <c:v>21.9</c:v>
                </c:pt>
                <c:pt idx="2995">
                  <c:v>21.9</c:v>
                </c:pt>
                <c:pt idx="2996">
                  <c:v>21.9</c:v>
                </c:pt>
                <c:pt idx="2997">
                  <c:v>21.9</c:v>
                </c:pt>
                <c:pt idx="2998">
                  <c:v>21.9</c:v>
                </c:pt>
                <c:pt idx="2999">
                  <c:v>21.9</c:v>
                </c:pt>
                <c:pt idx="3000">
                  <c:v>21.9</c:v>
                </c:pt>
                <c:pt idx="3001">
                  <c:v>21.9</c:v>
                </c:pt>
                <c:pt idx="3002">
                  <c:v>21.9</c:v>
                </c:pt>
                <c:pt idx="3003">
                  <c:v>21.9</c:v>
                </c:pt>
                <c:pt idx="3004">
                  <c:v>21.9</c:v>
                </c:pt>
                <c:pt idx="3005">
                  <c:v>21.9</c:v>
                </c:pt>
                <c:pt idx="3006">
                  <c:v>21.9</c:v>
                </c:pt>
                <c:pt idx="3007">
                  <c:v>21.9</c:v>
                </c:pt>
                <c:pt idx="3008">
                  <c:v>21.9</c:v>
                </c:pt>
                <c:pt idx="3009">
                  <c:v>21.9</c:v>
                </c:pt>
                <c:pt idx="3010">
                  <c:v>21.9</c:v>
                </c:pt>
                <c:pt idx="3011">
                  <c:v>21.9</c:v>
                </c:pt>
                <c:pt idx="3012">
                  <c:v>21.9</c:v>
                </c:pt>
                <c:pt idx="3013">
                  <c:v>21.9</c:v>
                </c:pt>
                <c:pt idx="3014">
                  <c:v>21.9</c:v>
                </c:pt>
                <c:pt idx="3015">
                  <c:v>21.9</c:v>
                </c:pt>
                <c:pt idx="3016">
                  <c:v>21.9</c:v>
                </c:pt>
                <c:pt idx="3017">
                  <c:v>21.9</c:v>
                </c:pt>
                <c:pt idx="3018">
                  <c:v>21.9</c:v>
                </c:pt>
                <c:pt idx="3019">
                  <c:v>21.9</c:v>
                </c:pt>
                <c:pt idx="3020">
                  <c:v>21.9</c:v>
                </c:pt>
                <c:pt idx="3021">
                  <c:v>21.9</c:v>
                </c:pt>
                <c:pt idx="3022">
                  <c:v>21.9</c:v>
                </c:pt>
                <c:pt idx="3023">
                  <c:v>21.9</c:v>
                </c:pt>
                <c:pt idx="3024">
                  <c:v>21.9</c:v>
                </c:pt>
                <c:pt idx="3025">
                  <c:v>21.9</c:v>
                </c:pt>
                <c:pt idx="3026">
                  <c:v>21.9</c:v>
                </c:pt>
                <c:pt idx="3027">
                  <c:v>21.9</c:v>
                </c:pt>
                <c:pt idx="3028">
                  <c:v>21.9</c:v>
                </c:pt>
                <c:pt idx="3029">
                  <c:v>21.9</c:v>
                </c:pt>
                <c:pt idx="3030">
                  <c:v>21.9</c:v>
                </c:pt>
                <c:pt idx="3031">
                  <c:v>21.9</c:v>
                </c:pt>
                <c:pt idx="3032">
                  <c:v>21.9</c:v>
                </c:pt>
                <c:pt idx="3033">
                  <c:v>21.9</c:v>
                </c:pt>
                <c:pt idx="3034">
                  <c:v>21.9</c:v>
                </c:pt>
                <c:pt idx="3035">
                  <c:v>21.9</c:v>
                </c:pt>
                <c:pt idx="3036">
                  <c:v>21.9</c:v>
                </c:pt>
                <c:pt idx="3037">
                  <c:v>21.9</c:v>
                </c:pt>
                <c:pt idx="3038">
                  <c:v>21.7</c:v>
                </c:pt>
                <c:pt idx="3039">
                  <c:v>21.7</c:v>
                </c:pt>
                <c:pt idx="3040">
                  <c:v>21.7</c:v>
                </c:pt>
                <c:pt idx="3041">
                  <c:v>21.7</c:v>
                </c:pt>
                <c:pt idx="3042">
                  <c:v>21.7</c:v>
                </c:pt>
                <c:pt idx="3043">
                  <c:v>21.7</c:v>
                </c:pt>
                <c:pt idx="3044">
                  <c:v>21.6</c:v>
                </c:pt>
                <c:pt idx="3045">
                  <c:v>21.4</c:v>
                </c:pt>
                <c:pt idx="3046">
                  <c:v>21.4</c:v>
                </c:pt>
                <c:pt idx="3047">
                  <c:v>21.4</c:v>
                </c:pt>
                <c:pt idx="3048">
                  <c:v>21.2</c:v>
                </c:pt>
                <c:pt idx="3049">
                  <c:v>21.2</c:v>
                </c:pt>
                <c:pt idx="3050">
                  <c:v>21.2</c:v>
                </c:pt>
                <c:pt idx="3051">
                  <c:v>21</c:v>
                </c:pt>
                <c:pt idx="3052">
                  <c:v>21</c:v>
                </c:pt>
                <c:pt idx="3053">
                  <c:v>21</c:v>
                </c:pt>
                <c:pt idx="3054">
                  <c:v>21</c:v>
                </c:pt>
                <c:pt idx="3055">
                  <c:v>21</c:v>
                </c:pt>
                <c:pt idx="3056">
                  <c:v>21</c:v>
                </c:pt>
                <c:pt idx="3057">
                  <c:v>21</c:v>
                </c:pt>
                <c:pt idx="3058">
                  <c:v>21</c:v>
                </c:pt>
                <c:pt idx="3059">
                  <c:v>21</c:v>
                </c:pt>
                <c:pt idx="3060">
                  <c:v>21</c:v>
                </c:pt>
                <c:pt idx="3061">
                  <c:v>21</c:v>
                </c:pt>
                <c:pt idx="3062">
                  <c:v>21</c:v>
                </c:pt>
                <c:pt idx="3063">
                  <c:v>21</c:v>
                </c:pt>
                <c:pt idx="3064">
                  <c:v>21</c:v>
                </c:pt>
                <c:pt idx="3065">
                  <c:v>21</c:v>
                </c:pt>
                <c:pt idx="3066">
                  <c:v>21</c:v>
                </c:pt>
                <c:pt idx="3067">
                  <c:v>21</c:v>
                </c:pt>
                <c:pt idx="3068">
                  <c:v>21</c:v>
                </c:pt>
                <c:pt idx="3069">
                  <c:v>21</c:v>
                </c:pt>
                <c:pt idx="3070">
                  <c:v>21</c:v>
                </c:pt>
                <c:pt idx="3071">
                  <c:v>21</c:v>
                </c:pt>
                <c:pt idx="3072">
                  <c:v>21</c:v>
                </c:pt>
                <c:pt idx="3073">
                  <c:v>21</c:v>
                </c:pt>
                <c:pt idx="3074">
                  <c:v>21</c:v>
                </c:pt>
                <c:pt idx="3075">
                  <c:v>21</c:v>
                </c:pt>
                <c:pt idx="3076">
                  <c:v>21</c:v>
                </c:pt>
                <c:pt idx="3077">
                  <c:v>21</c:v>
                </c:pt>
                <c:pt idx="3078">
                  <c:v>21</c:v>
                </c:pt>
                <c:pt idx="3079">
                  <c:v>21</c:v>
                </c:pt>
                <c:pt idx="3080">
                  <c:v>21</c:v>
                </c:pt>
                <c:pt idx="3081">
                  <c:v>21</c:v>
                </c:pt>
                <c:pt idx="3082">
                  <c:v>21</c:v>
                </c:pt>
                <c:pt idx="3083">
                  <c:v>21</c:v>
                </c:pt>
                <c:pt idx="3084">
                  <c:v>21</c:v>
                </c:pt>
                <c:pt idx="3085">
                  <c:v>21</c:v>
                </c:pt>
                <c:pt idx="3086">
                  <c:v>21</c:v>
                </c:pt>
                <c:pt idx="3087">
                  <c:v>21</c:v>
                </c:pt>
                <c:pt idx="3088">
                  <c:v>21</c:v>
                </c:pt>
                <c:pt idx="3089">
                  <c:v>21</c:v>
                </c:pt>
                <c:pt idx="3090">
                  <c:v>21</c:v>
                </c:pt>
                <c:pt idx="3091">
                  <c:v>21</c:v>
                </c:pt>
                <c:pt idx="3092">
                  <c:v>20.7</c:v>
                </c:pt>
                <c:pt idx="3093">
                  <c:v>20.7</c:v>
                </c:pt>
                <c:pt idx="3094">
                  <c:v>20.7</c:v>
                </c:pt>
                <c:pt idx="3095">
                  <c:v>20.7</c:v>
                </c:pt>
                <c:pt idx="3096">
                  <c:v>20.7</c:v>
                </c:pt>
                <c:pt idx="3097">
                  <c:v>20.3</c:v>
                </c:pt>
                <c:pt idx="3098">
                  <c:v>20.3</c:v>
                </c:pt>
                <c:pt idx="3099">
                  <c:v>20.3</c:v>
                </c:pt>
                <c:pt idx="3100">
                  <c:v>20.3</c:v>
                </c:pt>
                <c:pt idx="3101">
                  <c:v>20.3</c:v>
                </c:pt>
                <c:pt idx="3102">
                  <c:v>20.3</c:v>
                </c:pt>
                <c:pt idx="3103">
                  <c:v>20.3</c:v>
                </c:pt>
                <c:pt idx="3104">
                  <c:v>19.899999999999999</c:v>
                </c:pt>
                <c:pt idx="3105">
                  <c:v>19.899999999999999</c:v>
                </c:pt>
                <c:pt idx="3106">
                  <c:v>19.899999999999999</c:v>
                </c:pt>
                <c:pt idx="3107">
                  <c:v>19.899999999999999</c:v>
                </c:pt>
                <c:pt idx="3108">
                  <c:v>19.899999999999999</c:v>
                </c:pt>
                <c:pt idx="3109">
                  <c:v>19.899999999999999</c:v>
                </c:pt>
                <c:pt idx="3110">
                  <c:v>19.899999999999999</c:v>
                </c:pt>
                <c:pt idx="3111">
                  <c:v>19.899999999999999</c:v>
                </c:pt>
                <c:pt idx="3112">
                  <c:v>19.899999999999999</c:v>
                </c:pt>
                <c:pt idx="3113">
                  <c:v>19.899999999999999</c:v>
                </c:pt>
                <c:pt idx="3114">
                  <c:v>19.899999999999999</c:v>
                </c:pt>
                <c:pt idx="3115">
                  <c:v>19.899999999999999</c:v>
                </c:pt>
                <c:pt idx="3116">
                  <c:v>19.899999999999999</c:v>
                </c:pt>
                <c:pt idx="3117">
                  <c:v>19.899999999999999</c:v>
                </c:pt>
                <c:pt idx="3118">
                  <c:v>19.899999999999999</c:v>
                </c:pt>
                <c:pt idx="3119">
                  <c:v>19.899999999999999</c:v>
                </c:pt>
                <c:pt idx="3120">
                  <c:v>19.899999999999999</c:v>
                </c:pt>
                <c:pt idx="3121">
                  <c:v>19.899999999999999</c:v>
                </c:pt>
                <c:pt idx="3122">
                  <c:v>19.899999999999999</c:v>
                </c:pt>
                <c:pt idx="3123">
                  <c:v>19.899999999999999</c:v>
                </c:pt>
                <c:pt idx="3124">
                  <c:v>19.899999999999999</c:v>
                </c:pt>
                <c:pt idx="3125">
                  <c:v>19.899999999999999</c:v>
                </c:pt>
                <c:pt idx="3126">
                  <c:v>19.899999999999999</c:v>
                </c:pt>
                <c:pt idx="3127">
                  <c:v>19.899999999999999</c:v>
                </c:pt>
                <c:pt idx="3128">
                  <c:v>19.899999999999999</c:v>
                </c:pt>
                <c:pt idx="3129">
                  <c:v>19.899999999999999</c:v>
                </c:pt>
                <c:pt idx="3130">
                  <c:v>19.899999999999999</c:v>
                </c:pt>
                <c:pt idx="3131">
                  <c:v>19.899999999999999</c:v>
                </c:pt>
                <c:pt idx="3132">
                  <c:v>19.899999999999999</c:v>
                </c:pt>
                <c:pt idx="3133">
                  <c:v>19.899999999999999</c:v>
                </c:pt>
                <c:pt idx="3134">
                  <c:v>19.899999999999999</c:v>
                </c:pt>
                <c:pt idx="3135">
                  <c:v>19.899999999999999</c:v>
                </c:pt>
                <c:pt idx="3136">
                  <c:v>19.899999999999999</c:v>
                </c:pt>
                <c:pt idx="3137">
                  <c:v>19.899999999999999</c:v>
                </c:pt>
                <c:pt idx="3138">
                  <c:v>19.899999999999999</c:v>
                </c:pt>
                <c:pt idx="3139">
                  <c:v>19.899999999999999</c:v>
                </c:pt>
                <c:pt idx="3140">
                  <c:v>19.899999999999999</c:v>
                </c:pt>
                <c:pt idx="3141">
                  <c:v>19.899999999999999</c:v>
                </c:pt>
                <c:pt idx="3142">
                  <c:v>19.899999999999999</c:v>
                </c:pt>
                <c:pt idx="3143">
                  <c:v>19.899999999999999</c:v>
                </c:pt>
                <c:pt idx="3144">
                  <c:v>19.899999999999999</c:v>
                </c:pt>
                <c:pt idx="3145">
                  <c:v>19.899999999999999</c:v>
                </c:pt>
                <c:pt idx="3146">
                  <c:v>19.899999999999999</c:v>
                </c:pt>
                <c:pt idx="3147">
                  <c:v>19.899999999999999</c:v>
                </c:pt>
                <c:pt idx="3148">
                  <c:v>19.899999999999999</c:v>
                </c:pt>
                <c:pt idx="3149">
                  <c:v>19.899999999999999</c:v>
                </c:pt>
                <c:pt idx="3150">
                  <c:v>19.899999999999999</c:v>
                </c:pt>
                <c:pt idx="3151">
                  <c:v>19.899999999999999</c:v>
                </c:pt>
                <c:pt idx="3152">
                  <c:v>19.899999999999999</c:v>
                </c:pt>
                <c:pt idx="3153">
                  <c:v>19.899999999999999</c:v>
                </c:pt>
                <c:pt idx="3154">
                  <c:v>19.899999999999999</c:v>
                </c:pt>
                <c:pt idx="3155">
                  <c:v>19.899999999999999</c:v>
                </c:pt>
                <c:pt idx="3156">
                  <c:v>19.899999999999999</c:v>
                </c:pt>
                <c:pt idx="3157">
                  <c:v>19.899999999999999</c:v>
                </c:pt>
                <c:pt idx="3158">
                  <c:v>19.899999999999999</c:v>
                </c:pt>
                <c:pt idx="3159">
                  <c:v>19.899999999999999</c:v>
                </c:pt>
                <c:pt idx="3160">
                  <c:v>19.899999999999999</c:v>
                </c:pt>
                <c:pt idx="3161">
                  <c:v>19.899999999999999</c:v>
                </c:pt>
                <c:pt idx="3162">
                  <c:v>19.8</c:v>
                </c:pt>
                <c:pt idx="3163">
                  <c:v>19.8</c:v>
                </c:pt>
                <c:pt idx="3164">
                  <c:v>19.600000000000001</c:v>
                </c:pt>
                <c:pt idx="3165">
                  <c:v>19.600000000000001</c:v>
                </c:pt>
                <c:pt idx="3166">
                  <c:v>19.600000000000001</c:v>
                </c:pt>
                <c:pt idx="3167">
                  <c:v>19.399999999999999</c:v>
                </c:pt>
                <c:pt idx="3168">
                  <c:v>19.399999999999999</c:v>
                </c:pt>
                <c:pt idx="3169">
                  <c:v>19.399999999999999</c:v>
                </c:pt>
                <c:pt idx="3170">
                  <c:v>19.2</c:v>
                </c:pt>
                <c:pt idx="3171">
                  <c:v>19.2</c:v>
                </c:pt>
                <c:pt idx="3172">
                  <c:v>19.2</c:v>
                </c:pt>
                <c:pt idx="3173">
                  <c:v>19</c:v>
                </c:pt>
                <c:pt idx="3174">
                  <c:v>19</c:v>
                </c:pt>
                <c:pt idx="3175">
                  <c:v>19</c:v>
                </c:pt>
                <c:pt idx="3176">
                  <c:v>19</c:v>
                </c:pt>
                <c:pt idx="3177">
                  <c:v>19</c:v>
                </c:pt>
                <c:pt idx="3178">
                  <c:v>19</c:v>
                </c:pt>
                <c:pt idx="3179">
                  <c:v>19</c:v>
                </c:pt>
                <c:pt idx="3180">
                  <c:v>19</c:v>
                </c:pt>
                <c:pt idx="3181">
                  <c:v>19</c:v>
                </c:pt>
                <c:pt idx="3182">
                  <c:v>19</c:v>
                </c:pt>
                <c:pt idx="3183">
                  <c:v>19</c:v>
                </c:pt>
                <c:pt idx="3184">
                  <c:v>19</c:v>
                </c:pt>
                <c:pt idx="3185">
                  <c:v>19</c:v>
                </c:pt>
                <c:pt idx="3186">
                  <c:v>19</c:v>
                </c:pt>
                <c:pt idx="3187">
                  <c:v>19</c:v>
                </c:pt>
                <c:pt idx="3188">
                  <c:v>19</c:v>
                </c:pt>
                <c:pt idx="3189">
                  <c:v>19</c:v>
                </c:pt>
                <c:pt idx="3190">
                  <c:v>19</c:v>
                </c:pt>
                <c:pt idx="3191">
                  <c:v>19</c:v>
                </c:pt>
                <c:pt idx="3192">
                  <c:v>19</c:v>
                </c:pt>
                <c:pt idx="3193">
                  <c:v>19</c:v>
                </c:pt>
                <c:pt idx="3194">
                  <c:v>19</c:v>
                </c:pt>
                <c:pt idx="3195">
                  <c:v>19</c:v>
                </c:pt>
                <c:pt idx="3196">
                  <c:v>19</c:v>
                </c:pt>
                <c:pt idx="3197">
                  <c:v>19</c:v>
                </c:pt>
                <c:pt idx="3198">
                  <c:v>19</c:v>
                </c:pt>
                <c:pt idx="3199">
                  <c:v>19</c:v>
                </c:pt>
                <c:pt idx="3200">
                  <c:v>19</c:v>
                </c:pt>
                <c:pt idx="3201">
                  <c:v>19</c:v>
                </c:pt>
                <c:pt idx="3202">
                  <c:v>19</c:v>
                </c:pt>
                <c:pt idx="3203">
                  <c:v>19</c:v>
                </c:pt>
                <c:pt idx="3204">
                  <c:v>19</c:v>
                </c:pt>
                <c:pt idx="3205">
                  <c:v>19</c:v>
                </c:pt>
                <c:pt idx="3206">
                  <c:v>19</c:v>
                </c:pt>
                <c:pt idx="3207">
                  <c:v>19</c:v>
                </c:pt>
                <c:pt idx="3208">
                  <c:v>19</c:v>
                </c:pt>
                <c:pt idx="3209">
                  <c:v>18.899999999999999</c:v>
                </c:pt>
                <c:pt idx="3210">
                  <c:v>18.7</c:v>
                </c:pt>
                <c:pt idx="3211">
                  <c:v>18.7</c:v>
                </c:pt>
                <c:pt idx="3212">
                  <c:v>18.7</c:v>
                </c:pt>
                <c:pt idx="3213">
                  <c:v>18.7</c:v>
                </c:pt>
                <c:pt idx="3214">
                  <c:v>18</c:v>
                </c:pt>
                <c:pt idx="3215">
                  <c:v>18</c:v>
                </c:pt>
                <c:pt idx="3216">
                  <c:v>18</c:v>
                </c:pt>
                <c:pt idx="3217">
                  <c:v>18</c:v>
                </c:pt>
                <c:pt idx="3218">
                  <c:v>18</c:v>
                </c:pt>
                <c:pt idx="3219">
                  <c:v>18</c:v>
                </c:pt>
                <c:pt idx="3220">
                  <c:v>18</c:v>
                </c:pt>
                <c:pt idx="3221">
                  <c:v>18</c:v>
                </c:pt>
                <c:pt idx="3222">
                  <c:v>18</c:v>
                </c:pt>
                <c:pt idx="3223">
                  <c:v>18</c:v>
                </c:pt>
                <c:pt idx="3224">
                  <c:v>18</c:v>
                </c:pt>
                <c:pt idx="3225">
                  <c:v>18</c:v>
                </c:pt>
                <c:pt idx="3226">
                  <c:v>18</c:v>
                </c:pt>
                <c:pt idx="3227">
                  <c:v>18</c:v>
                </c:pt>
                <c:pt idx="3228">
                  <c:v>18</c:v>
                </c:pt>
                <c:pt idx="3229">
                  <c:v>18</c:v>
                </c:pt>
                <c:pt idx="3230">
                  <c:v>18</c:v>
                </c:pt>
                <c:pt idx="3231">
                  <c:v>18</c:v>
                </c:pt>
                <c:pt idx="3232">
                  <c:v>18</c:v>
                </c:pt>
                <c:pt idx="3233">
                  <c:v>18</c:v>
                </c:pt>
                <c:pt idx="3234">
                  <c:v>18</c:v>
                </c:pt>
                <c:pt idx="3235">
                  <c:v>18</c:v>
                </c:pt>
                <c:pt idx="3236">
                  <c:v>18</c:v>
                </c:pt>
                <c:pt idx="3237">
                  <c:v>18</c:v>
                </c:pt>
                <c:pt idx="3238">
                  <c:v>18</c:v>
                </c:pt>
                <c:pt idx="3239">
                  <c:v>18</c:v>
                </c:pt>
                <c:pt idx="3240">
                  <c:v>18</c:v>
                </c:pt>
                <c:pt idx="3241">
                  <c:v>18</c:v>
                </c:pt>
                <c:pt idx="3242">
                  <c:v>18</c:v>
                </c:pt>
                <c:pt idx="3243">
                  <c:v>18</c:v>
                </c:pt>
                <c:pt idx="3244">
                  <c:v>18</c:v>
                </c:pt>
                <c:pt idx="3245">
                  <c:v>18</c:v>
                </c:pt>
                <c:pt idx="3246">
                  <c:v>18</c:v>
                </c:pt>
                <c:pt idx="3247">
                  <c:v>18</c:v>
                </c:pt>
                <c:pt idx="3248">
                  <c:v>18</c:v>
                </c:pt>
                <c:pt idx="3249">
                  <c:v>18</c:v>
                </c:pt>
                <c:pt idx="3250">
                  <c:v>18</c:v>
                </c:pt>
                <c:pt idx="3251">
                  <c:v>18</c:v>
                </c:pt>
                <c:pt idx="3252">
                  <c:v>18</c:v>
                </c:pt>
                <c:pt idx="3253">
                  <c:v>17.8</c:v>
                </c:pt>
                <c:pt idx="3254">
                  <c:v>17.600000000000001</c:v>
                </c:pt>
                <c:pt idx="3255">
                  <c:v>17.399999999999999</c:v>
                </c:pt>
                <c:pt idx="3256">
                  <c:v>17.2</c:v>
                </c:pt>
                <c:pt idx="3257">
                  <c:v>17.2</c:v>
                </c:pt>
                <c:pt idx="3258">
                  <c:v>17.100000000000001</c:v>
                </c:pt>
                <c:pt idx="3259">
                  <c:v>17.100000000000001</c:v>
                </c:pt>
                <c:pt idx="3260">
                  <c:v>17.100000000000001</c:v>
                </c:pt>
                <c:pt idx="3261">
                  <c:v>17.100000000000001</c:v>
                </c:pt>
                <c:pt idx="3262">
                  <c:v>17.100000000000001</c:v>
                </c:pt>
                <c:pt idx="3263">
                  <c:v>17.100000000000001</c:v>
                </c:pt>
                <c:pt idx="3264">
                  <c:v>17.100000000000001</c:v>
                </c:pt>
                <c:pt idx="3265">
                  <c:v>17.100000000000001</c:v>
                </c:pt>
                <c:pt idx="3266">
                  <c:v>17.100000000000001</c:v>
                </c:pt>
                <c:pt idx="3267">
                  <c:v>17.100000000000001</c:v>
                </c:pt>
                <c:pt idx="3268">
                  <c:v>17.100000000000001</c:v>
                </c:pt>
                <c:pt idx="3269">
                  <c:v>17.100000000000001</c:v>
                </c:pt>
                <c:pt idx="3270">
                  <c:v>17.100000000000001</c:v>
                </c:pt>
                <c:pt idx="3271">
                  <c:v>17.100000000000001</c:v>
                </c:pt>
                <c:pt idx="3272">
                  <c:v>17.100000000000001</c:v>
                </c:pt>
                <c:pt idx="3273">
                  <c:v>17.100000000000001</c:v>
                </c:pt>
                <c:pt idx="3274">
                  <c:v>17.100000000000001</c:v>
                </c:pt>
                <c:pt idx="3275">
                  <c:v>17.100000000000001</c:v>
                </c:pt>
                <c:pt idx="3276">
                  <c:v>17.100000000000001</c:v>
                </c:pt>
                <c:pt idx="3277">
                  <c:v>16.7</c:v>
                </c:pt>
                <c:pt idx="3278">
                  <c:v>16.7</c:v>
                </c:pt>
                <c:pt idx="3279">
                  <c:v>16.7</c:v>
                </c:pt>
                <c:pt idx="3280">
                  <c:v>16.7</c:v>
                </c:pt>
                <c:pt idx="3281">
                  <c:v>16.3</c:v>
                </c:pt>
                <c:pt idx="3282">
                  <c:v>16.3</c:v>
                </c:pt>
                <c:pt idx="3283">
                  <c:v>16.3</c:v>
                </c:pt>
                <c:pt idx="3284">
                  <c:v>16</c:v>
                </c:pt>
                <c:pt idx="3285">
                  <c:v>16</c:v>
                </c:pt>
                <c:pt idx="3286">
                  <c:v>16</c:v>
                </c:pt>
                <c:pt idx="3287">
                  <c:v>16</c:v>
                </c:pt>
                <c:pt idx="3288">
                  <c:v>16</c:v>
                </c:pt>
                <c:pt idx="3289">
                  <c:v>16</c:v>
                </c:pt>
                <c:pt idx="3290">
                  <c:v>16</c:v>
                </c:pt>
                <c:pt idx="3291">
                  <c:v>16</c:v>
                </c:pt>
                <c:pt idx="3292">
                  <c:v>16</c:v>
                </c:pt>
                <c:pt idx="3293">
                  <c:v>16</c:v>
                </c:pt>
                <c:pt idx="3294">
                  <c:v>16</c:v>
                </c:pt>
                <c:pt idx="3295">
                  <c:v>16</c:v>
                </c:pt>
                <c:pt idx="3296">
                  <c:v>16</c:v>
                </c:pt>
                <c:pt idx="3297">
                  <c:v>16</c:v>
                </c:pt>
                <c:pt idx="3298">
                  <c:v>16</c:v>
                </c:pt>
                <c:pt idx="3299">
                  <c:v>16</c:v>
                </c:pt>
                <c:pt idx="3300">
                  <c:v>16</c:v>
                </c:pt>
                <c:pt idx="3301">
                  <c:v>16</c:v>
                </c:pt>
                <c:pt idx="3302">
                  <c:v>15.6</c:v>
                </c:pt>
                <c:pt idx="3303">
                  <c:v>15.6</c:v>
                </c:pt>
                <c:pt idx="3304">
                  <c:v>15.4</c:v>
                </c:pt>
                <c:pt idx="3305">
                  <c:v>15.3</c:v>
                </c:pt>
                <c:pt idx="3306">
                  <c:v>15.3</c:v>
                </c:pt>
                <c:pt idx="3307">
                  <c:v>15.3</c:v>
                </c:pt>
                <c:pt idx="3308">
                  <c:v>15.3</c:v>
                </c:pt>
                <c:pt idx="3309">
                  <c:v>15.3</c:v>
                </c:pt>
                <c:pt idx="3310">
                  <c:v>15.1</c:v>
                </c:pt>
                <c:pt idx="3311">
                  <c:v>15.1</c:v>
                </c:pt>
                <c:pt idx="3312">
                  <c:v>15.1</c:v>
                </c:pt>
                <c:pt idx="3313">
                  <c:v>15.1</c:v>
                </c:pt>
                <c:pt idx="3314">
                  <c:v>15.1</c:v>
                </c:pt>
                <c:pt idx="3315">
                  <c:v>15.1</c:v>
                </c:pt>
                <c:pt idx="3316">
                  <c:v>15.1</c:v>
                </c:pt>
                <c:pt idx="3317">
                  <c:v>15.1</c:v>
                </c:pt>
                <c:pt idx="3318">
                  <c:v>15.1</c:v>
                </c:pt>
                <c:pt idx="3319">
                  <c:v>15.1</c:v>
                </c:pt>
                <c:pt idx="3320">
                  <c:v>15.1</c:v>
                </c:pt>
                <c:pt idx="3321">
                  <c:v>15.1</c:v>
                </c:pt>
                <c:pt idx="3322">
                  <c:v>15.1</c:v>
                </c:pt>
                <c:pt idx="3323">
                  <c:v>15.1</c:v>
                </c:pt>
                <c:pt idx="3324">
                  <c:v>15.1</c:v>
                </c:pt>
                <c:pt idx="3325">
                  <c:v>15.1</c:v>
                </c:pt>
                <c:pt idx="3326">
                  <c:v>15.1</c:v>
                </c:pt>
                <c:pt idx="3327">
                  <c:v>15.1</c:v>
                </c:pt>
                <c:pt idx="3328">
                  <c:v>14.9</c:v>
                </c:pt>
                <c:pt idx="3329">
                  <c:v>14.7</c:v>
                </c:pt>
                <c:pt idx="3330">
                  <c:v>14.7</c:v>
                </c:pt>
                <c:pt idx="3331">
                  <c:v>14.7</c:v>
                </c:pt>
                <c:pt idx="3332">
                  <c:v>14.7</c:v>
                </c:pt>
                <c:pt idx="3333">
                  <c:v>14.7</c:v>
                </c:pt>
                <c:pt idx="3334">
                  <c:v>14.7</c:v>
                </c:pt>
                <c:pt idx="3335">
                  <c:v>14.4</c:v>
                </c:pt>
                <c:pt idx="3336">
                  <c:v>14.4</c:v>
                </c:pt>
                <c:pt idx="3337">
                  <c:v>14.4</c:v>
                </c:pt>
                <c:pt idx="3338">
                  <c:v>14.4</c:v>
                </c:pt>
                <c:pt idx="3339">
                  <c:v>14</c:v>
                </c:pt>
                <c:pt idx="3340">
                  <c:v>14</c:v>
                </c:pt>
                <c:pt idx="3341">
                  <c:v>14</c:v>
                </c:pt>
                <c:pt idx="3342">
                  <c:v>14</c:v>
                </c:pt>
                <c:pt idx="3343">
                  <c:v>14</c:v>
                </c:pt>
                <c:pt idx="3344">
                  <c:v>14</c:v>
                </c:pt>
                <c:pt idx="3345">
                  <c:v>14</c:v>
                </c:pt>
                <c:pt idx="3346">
                  <c:v>14</c:v>
                </c:pt>
                <c:pt idx="3347">
                  <c:v>14</c:v>
                </c:pt>
                <c:pt idx="3348">
                  <c:v>14</c:v>
                </c:pt>
                <c:pt idx="3349">
                  <c:v>14</c:v>
                </c:pt>
                <c:pt idx="3350">
                  <c:v>14</c:v>
                </c:pt>
                <c:pt idx="3351">
                  <c:v>14</c:v>
                </c:pt>
                <c:pt idx="3352">
                  <c:v>14</c:v>
                </c:pt>
                <c:pt idx="3353">
                  <c:v>14</c:v>
                </c:pt>
                <c:pt idx="3354">
                  <c:v>14</c:v>
                </c:pt>
                <c:pt idx="3355">
                  <c:v>14</c:v>
                </c:pt>
                <c:pt idx="3356">
                  <c:v>14</c:v>
                </c:pt>
                <c:pt idx="3357">
                  <c:v>14</c:v>
                </c:pt>
                <c:pt idx="3358">
                  <c:v>14</c:v>
                </c:pt>
                <c:pt idx="3359">
                  <c:v>14</c:v>
                </c:pt>
                <c:pt idx="3360">
                  <c:v>14</c:v>
                </c:pt>
                <c:pt idx="3361">
                  <c:v>13.6</c:v>
                </c:pt>
                <c:pt idx="3362">
                  <c:v>13.6</c:v>
                </c:pt>
                <c:pt idx="3363">
                  <c:v>13.6</c:v>
                </c:pt>
                <c:pt idx="3364">
                  <c:v>13.5</c:v>
                </c:pt>
                <c:pt idx="3365">
                  <c:v>13.3</c:v>
                </c:pt>
                <c:pt idx="3366">
                  <c:v>13.3</c:v>
                </c:pt>
                <c:pt idx="3367">
                  <c:v>13.3</c:v>
                </c:pt>
                <c:pt idx="3368">
                  <c:v>13.1</c:v>
                </c:pt>
                <c:pt idx="3369">
                  <c:v>12.9</c:v>
                </c:pt>
                <c:pt idx="3370">
                  <c:v>12.9</c:v>
                </c:pt>
                <c:pt idx="3371">
                  <c:v>12.9</c:v>
                </c:pt>
                <c:pt idx="3372">
                  <c:v>12.9</c:v>
                </c:pt>
                <c:pt idx="3373">
                  <c:v>12.9</c:v>
                </c:pt>
                <c:pt idx="3374">
                  <c:v>12.9</c:v>
                </c:pt>
                <c:pt idx="3375">
                  <c:v>12.9</c:v>
                </c:pt>
                <c:pt idx="3376">
                  <c:v>12.9</c:v>
                </c:pt>
                <c:pt idx="3377">
                  <c:v>12.9</c:v>
                </c:pt>
                <c:pt idx="3378">
                  <c:v>12.9</c:v>
                </c:pt>
                <c:pt idx="3379">
                  <c:v>12.9</c:v>
                </c:pt>
                <c:pt idx="3380">
                  <c:v>12.9</c:v>
                </c:pt>
                <c:pt idx="3381">
                  <c:v>12.9</c:v>
                </c:pt>
                <c:pt idx="3382">
                  <c:v>12.9</c:v>
                </c:pt>
                <c:pt idx="3383">
                  <c:v>12.9</c:v>
                </c:pt>
                <c:pt idx="3384">
                  <c:v>12.9</c:v>
                </c:pt>
                <c:pt idx="3385">
                  <c:v>12.9</c:v>
                </c:pt>
                <c:pt idx="3386">
                  <c:v>12.7</c:v>
                </c:pt>
                <c:pt idx="3387">
                  <c:v>12.7</c:v>
                </c:pt>
                <c:pt idx="3388">
                  <c:v>12.6</c:v>
                </c:pt>
                <c:pt idx="3389">
                  <c:v>12.4</c:v>
                </c:pt>
                <c:pt idx="3390">
                  <c:v>12.2</c:v>
                </c:pt>
                <c:pt idx="3391">
                  <c:v>12</c:v>
                </c:pt>
                <c:pt idx="3392">
                  <c:v>12</c:v>
                </c:pt>
                <c:pt idx="3393">
                  <c:v>12</c:v>
                </c:pt>
                <c:pt idx="3394">
                  <c:v>12</c:v>
                </c:pt>
                <c:pt idx="3395">
                  <c:v>12</c:v>
                </c:pt>
                <c:pt idx="3396">
                  <c:v>12</c:v>
                </c:pt>
                <c:pt idx="3397">
                  <c:v>12</c:v>
                </c:pt>
                <c:pt idx="3398">
                  <c:v>12</c:v>
                </c:pt>
                <c:pt idx="3399">
                  <c:v>12</c:v>
                </c:pt>
                <c:pt idx="3400">
                  <c:v>12</c:v>
                </c:pt>
                <c:pt idx="3401">
                  <c:v>12</c:v>
                </c:pt>
                <c:pt idx="3402">
                  <c:v>12</c:v>
                </c:pt>
                <c:pt idx="3403">
                  <c:v>12</c:v>
                </c:pt>
                <c:pt idx="3404">
                  <c:v>12</c:v>
                </c:pt>
                <c:pt idx="3405">
                  <c:v>12</c:v>
                </c:pt>
                <c:pt idx="3406">
                  <c:v>12</c:v>
                </c:pt>
                <c:pt idx="3407">
                  <c:v>12</c:v>
                </c:pt>
                <c:pt idx="3408">
                  <c:v>12</c:v>
                </c:pt>
                <c:pt idx="3409">
                  <c:v>11.7</c:v>
                </c:pt>
                <c:pt idx="3410">
                  <c:v>11.7</c:v>
                </c:pt>
                <c:pt idx="3411">
                  <c:v>11.7</c:v>
                </c:pt>
                <c:pt idx="3412">
                  <c:v>11.7</c:v>
                </c:pt>
                <c:pt idx="3413">
                  <c:v>11.3</c:v>
                </c:pt>
                <c:pt idx="3414">
                  <c:v>11.3</c:v>
                </c:pt>
                <c:pt idx="3415">
                  <c:v>11.3</c:v>
                </c:pt>
                <c:pt idx="3416">
                  <c:v>11.3</c:v>
                </c:pt>
                <c:pt idx="3417">
                  <c:v>11.3</c:v>
                </c:pt>
                <c:pt idx="3418">
                  <c:v>11.3</c:v>
                </c:pt>
                <c:pt idx="3419">
                  <c:v>10.9</c:v>
                </c:pt>
                <c:pt idx="3420">
                  <c:v>10.9</c:v>
                </c:pt>
                <c:pt idx="3421">
                  <c:v>10.9</c:v>
                </c:pt>
                <c:pt idx="3422">
                  <c:v>10.9</c:v>
                </c:pt>
                <c:pt idx="3423">
                  <c:v>10.9</c:v>
                </c:pt>
                <c:pt idx="3424">
                  <c:v>10.9</c:v>
                </c:pt>
                <c:pt idx="3425">
                  <c:v>10.9</c:v>
                </c:pt>
                <c:pt idx="3426">
                  <c:v>10.9</c:v>
                </c:pt>
                <c:pt idx="3427">
                  <c:v>10.9</c:v>
                </c:pt>
                <c:pt idx="3428">
                  <c:v>10.9</c:v>
                </c:pt>
                <c:pt idx="3429">
                  <c:v>10.9</c:v>
                </c:pt>
                <c:pt idx="3430">
                  <c:v>10.9</c:v>
                </c:pt>
                <c:pt idx="3431">
                  <c:v>10.9</c:v>
                </c:pt>
                <c:pt idx="3432">
                  <c:v>10.9</c:v>
                </c:pt>
                <c:pt idx="3433">
                  <c:v>10.9</c:v>
                </c:pt>
                <c:pt idx="3434">
                  <c:v>10.9</c:v>
                </c:pt>
                <c:pt idx="3435">
                  <c:v>10.9</c:v>
                </c:pt>
                <c:pt idx="3436">
                  <c:v>10.9</c:v>
                </c:pt>
                <c:pt idx="3437">
                  <c:v>10.9</c:v>
                </c:pt>
                <c:pt idx="3438">
                  <c:v>10.9</c:v>
                </c:pt>
                <c:pt idx="3439">
                  <c:v>10.9</c:v>
                </c:pt>
                <c:pt idx="3440">
                  <c:v>10.8</c:v>
                </c:pt>
                <c:pt idx="3441">
                  <c:v>10.8</c:v>
                </c:pt>
                <c:pt idx="3442">
                  <c:v>10.6</c:v>
                </c:pt>
                <c:pt idx="3443">
                  <c:v>10.4</c:v>
                </c:pt>
                <c:pt idx="3444">
                  <c:v>10</c:v>
                </c:pt>
                <c:pt idx="3445">
                  <c:v>10</c:v>
                </c:pt>
                <c:pt idx="3446">
                  <c:v>10</c:v>
                </c:pt>
                <c:pt idx="3447">
                  <c:v>10</c:v>
                </c:pt>
                <c:pt idx="3448">
                  <c:v>10</c:v>
                </c:pt>
                <c:pt idx="3449">
                  <c:v>10</c:v>
                </c:pt>
                <c:pt idx="3450">
                  <c:v>10</c:v>
                </c:pt>
                <c:pt idx="3451">
                  <c:v>10</c:v>
                </c:pt>
                <c:pt idx="3452">
                  <c:v>10</c:v>
                </c:pt>
                <c:pt idx="3453">
                  <c:v>10</c:v>
                </c:pt>
                <c:pt idx="3454">
                  <c:v>10</c:v>
                </c:pt>
                <c:pt idx="3455">
                  <c:v>10</c:v>
                </c:pt>
                <c:pt idx="3456">
                  <c:v>10</c:v>
                </c:pt>
                <c:pt idx="3457">
                  <c:v>10</c:v>
                </c:pt>
                <c:pt idx="3458">
                  <c:v>9.6999999999999993</c:v>
                </c:pt>
                <c:pt idx="3459">
                  <c:v>9.3000000000000007</c:v>
                </c:pt>
                <c:pt idx="3460">
                  <c:v>9</c:v>
                </c:pt>
                <c:pt idx="3461">
                  <c:v>9</c:v>
                </c:pt>
                <c:pt idx="3462">
                  <c:v>9</c:v>
                </c:pt>
                <c:pt idx="3463">
                  <c:v>9</c:v>
                </c:pt>
                <c:pt idx="3464">
                  <c:v>9</c:v>
                </c:pt>
                <c:pt idx="3465">
                  <c:v>9</c:v>
                </c:pt>
                <c:pt idx="3466">
                  <c:v>9</c:v>
                </c:pt>
                <c:pt idx="3467">
                  <c:v>8.8000000000000007</c:v>
                </c:pt>
                <c:pt idx="3468">
                  <c:v>8.1</c:v>
                </c:pt>
                <c:pt idx="3469">
                  <c:v>8.1</c:v>
                </c:pt>
                <c:pt idx="3470">
                  <c:v>8.1</c:v>
                </c:pt>
                <c:pt idx="3471">
                  <c:v>8.1</c:v>
                </c:pt>
                <c:pt idx="3472">
                  <c:v>8.1</c:v>
                </c:pt>
                <c:pt idx="3473">
                  <c:v>8.1</c:v>
                </c:pt>
                <c:pt idx="3474">
                  <c:v>8.1</c:v>
                </c:pt>
                <c:pt idx="3475">
                  <c:v>8.1</c:v>
                </c:pt>
                <c:pt idx="3476">
                  <c:v>8.1</c:v>
                </c:pt>
                <c:pt idx="3477">
                  <c:v>8.1</c:v>
                </c:pt>
                <c:pt idx="3478">
                  <c:v>8.1</c:v>
                </c:pt>
                <c:pt idx="3479">
                  <c:v>7.7</c:v>
                </c:pt>
                <c:pt idx="3480">
                  <c:v>7.7</c:v>
                </c:pt>
                <c:pt idx="3481">
                  <c:v>7.3</c:v>
                </c:pt>
                <c:pt idx="3482">
                  <c:v>7.3</c:v>
                </c:pt>
                <c:pt idx="3483">
                  <c:v>7</c:v>
                </c:pt>
                <c:pt idx="3484">
                  <c:v>7</c:v>
                </c:pt>
                <c:pt idx="3485">
                  <c:v>7</c:v>
                </c:pt>
                <c:pt idx="3486">
                  <c:v>7</c:v>
                </c:pt>
                <c:pt idx="3487">
                  <c:v>7</c:v>
                </c:pt>
                <c:pt idx="3488">
                  <c:v>7</c:v>
                </c:pt>
                <c:pt idx="3489">
                  <c:v>7</c:v>
                </c:pt>
                <c:pt idx="3490">
                  <c:v>7</c:v>
                </c:pt>
                <c:pt idx="3491">
                  <c:v>7</c:v>
                </c:pt>
                <c:pt idx="3492">
                  <c:v>7</c:v>
                </c:pt>
                <c:pt idx="3493">
                  <c:v>7</c:v>
                </c:pt>
                <c:pt idx="3494">
                  <c:v>6.3</c:v>
                </c:pt>
                <c:pt idx="3495">
                  <c:v>6.1</c:v>
                </c:pt>
                <c:pt idx="3496">
                  <c:v>6.1</c:v>
                </c:pt>
                <c:pt idx="3497">
                  <c:v>6.1</c:v>
                </c:pt>
                <c:pt idx="3498">
                  <c:v>6.1</c:v>
                </c:pt>
                <c:pt idx="3499">
                  <c:v>6.1</c:v>
                </c:pt>
                <c:pt idx="3500">
                  <c:v>5.7</c:v>
                </c:pt>
                <c:pt idx="3501">
                  <c:v>5</c:v>
                </c:pt>
                <c:pt idx="3502">
                  <c:v>5</c:v>
                </c:pt>
                <c:pt idx="3503">
                  <c:v>5</c:v>
                </c:pt>
                <c:pt idx="3504">
                  <c:v>5</c:v>
                </c:pt>
                <c:pt idx="3505">
                  <c:v>3.9</c:v>
                </c:pt>
                <c:pt idx="3506">
                  <c:v>3.9</c:v>
                </c:pt>
                <c:pt idx="3507">
                  <c:v>3.9</c:v>
                </c:pt>
                <c:pt idx="3508">
                  <c:v>3.9</c:v>
                </c:pt>
                <c:pt idx="3509">
                  <c:v>3</c:v>
                </c:pt>
                <c:pt idx="3510">
                  <c:v>3</c:v>
                </c:pt>
                <c:pt idx="3511">
                  <c:v>3</c:v>
                </c:pt>
                <c:pt idx="3512">
                  <c:v>3</c:v>
                </c:pt>
                <c:pt idx="3513">
                  <c:v>3</c:v>
                </c:pt>
                <c:pt idx="3514">
                  <c:v>3</c:v>
                </c:pt>
                <c:pt idx="3515">
                  <c:v>1.9</c:v>
                </c:pt>
                <c:pt idx="3516">
                  <c:v>1.9</c:v>
                </c:pt>
                <c:pt idx="3517">
                  <c:v>1.9</c:v>
                </c:pt>
                <c:pt idx="3518">
                  <c:v>1.9</c:v>
                </c:pt>
                <c:pt idx="3519">
                  <c:v>1.9</c:v>
                </c:pt>
                <c:pt idx="3520">
                  <c:v>1.9</c:v>
                </c:pt>
                <c:pt idx="3521">
                  <c:v>1.9</c:v>
                </c:pt>
                <c:pt idx="3522">
                  <c:v>1.9</c:v>
                </c:pt>
              </c:numCache>
            </c:numRef>
          </c:xVal>
          <c:yVal>
            <c:numRef>
              <c:f>KCALL!$F$5250:$F$8772</c:f>
              <c:numCache>
                <c:formatCode>General</c:formatCode>
                <c:ptCount val="3523"/>
                <c:pt idx="0">
                  <c:v>49.65</c:v>
                </c:pt>
                <c:pt idx="1">
                  <c:v>49.65</c:v>
                </c:pt>
                <c:pt idx="2">
                  <c:v>49.6</c:v>
                </c:pt>
                <c:pt idx="3">
                  <c:v>49.55</c:v>
                </c:pt>
                <c:pt idx="4">
                  <c:v>49.55</c:v>
                </c:pt>
                <c:pt idx="5">
                  <c:v>49.5</c:v>
                </c:pt>
                <c:pt idx="6">
                  <c:v>49.5</c:v>
                </c:pt>
                <c:pt idx="7">
                  <c:v>49.45</c:v>
                </c:pt>
                <c:pt idx="8">
                  <c:v>49.45</c:v>
                </c:pt>
                <c:pt idx="9">
                  <c:v>49.4</c:v>
                </c:pt>
                <c:pt idx="10">
                  <c:v>49.4</c:v>
                </c:pt>
                <c:pt idx="11">
                  <c:v>49.4</c:v>
                </c:pt>
                <c:pt idx="12">
                  <c:v>49.35</c:v>
                </c:pt>
                <c:pt idx="13">
                  <c:v>49.25</c:v>
                </c:pt>
                <c:pt idx="14">
                  <c:v>49.14</c:v>
                </c:pt>
                <c:pt idx="15">
                  <c:v>49.09</c:v>
                </c:pt>
                <c:pt idx="16">
                  <c:v>49.09</c:v>
                </c:pt>
                <c:pt idx="17">
                  <c:v>49.09</c:v>
                </c:pt>
                <c:pt idx="18">
                  <c:v>48.03</c:v>
                </c:pt>
                <c:pt idx="19">
                  <c:v>47.54</c:v>
                </c:pt>
                <c:pt idx="20">
                  <c:v>47.54</c:v>
                </c:pt>
                <c:pt idx="21">
                  <c:v>47.54</c:v>
                </c:pt>
                <c:pt idx="22">
                  <c:v>47.49</c:v>
                </c:pt>
                <c:pt idx="23">
                  <c:v>47.45</c:v>
                </c:pt>
                <c:pt idx="24">
                  <c:v>47.35</c:v>
                </c:pt>
                <c:pt idx="25">
                  <c:v>44.2</c:v>
                </c:pt>
                <c:pt idx="26">
                  <c:v>44.2</c:v>
                </c:pt>
                <c:pt idx="27">
                  <c:v>43.19</c:v>
                </c:pt>
                <c:pt idx="28">
                  <c:v>42.56</c:v>
                </c:pt>
                <c:pt idx="29">
                  <c:v>42.51</c:v>
                </c:pt>
                <c:pt idx="30">
                  <c:v>42.17</c:v>
                </c:pt>
                <c:pt idx="31">
                  <c:v>40.340000000000003</c:v>
                </c:pt>
                <c:pt idx="32">
                  <c:v>40.200000000000003</c:v>
                </c:pt>
                <c:pt idx="33">
                  <c:v>39.01</c:v>
                </c:pt>
                <c:pt idx="34">
                  <c:v>38.06</c:v>
                </c:pt>
                <c:pt idx="35">
                  <c:v>38.020000000000003</c:v>
                </c:pt>
                <c:pt idx="36">
                  <c:v>37.86</c:v>
                </c:pt>
                <c:pt idx="37">
                  <c:v>37.67</c:v>
                </c:pt>
                <c:pt idx="38">
                  <c:v>37.590000000000003</c:v>
                </c:pt>
                <c:pt idx="39">
                  <c:v>37.590000000000003</c:v>
                </c:pt>
                <c:pt idx="40">
                  <c:v>37.33</c:v>
                </c:pt>
                <c:pt idx="41">
                  <c:v>36.86</c:v>
                </c:pt>
                <c:pt idx="42">
                  <c:v>36.65</c:v>
                </c:pt>
                <c:pt idx="43">
                  <c:v>36.64</c:v>
                </c:pt>
                <c:pt idx="44">
                  <c:v>36.58</c:v>
                </c:pt>
                <c:pt idx="45">
                  <c:v>36.090000000000003</c:v>
                </c:pt>
                <c:pt idx="46">
                  <c:v>36.020000000000003</c:v>
                </c:pt>
                <c:pt idx="47">
                  <c:v>36.020000000000003</c:v>
                </c:pt>
                <c:pt idx="48">
                  <c:v>35.909999999999997</c:v>
                </c:pt>
                <c:pt idx="49">
                  <c:v>35.58</c:v>
                </c:pt>
                <c:pt idx="50">
                  <c:v>35.07</c:v>
                </c:pt>
                <c:pt idx="51">
                  <c:v>35.049999999999997</c:v>
                </c:pt>
                <c:pt idx="52">
                  <c:v>34.93</c:v>
                </c:pt>
                <c:pt idx="53">
                  <c:v>34.700000000000003</c:v>
                </c:pt>
                <c:pt idx="54">
                  <c:v>34.56</c:v>
                </c:pt>
                <c:pt idx="55">
                  <c:v>34.520000000000003</c:v>
                </c:pt>
                <c:pt idx="56">
                  <c:v>33.880000000000003</c:v>
                </c:pt>
                <c:pt idx="57">
                  <c:v>33.840000000000003</c:v>
                </c:pt>
                <c:pt idx="58">
                  <c:v>33.15</c:v>
                </c:pt>
                <c:pt idx="59">
                  <c:v>32.29</c:v>
                </c:pt>
                <c:pt idx="60">
                  <c:v>32.19</c:v>
                </c:pt>
                <c:pt idx="61">
                  <c:v>32.04</c:v>
                </c:pt>
                <c:pt idx="62">
                  <c:v>31.55</c:v>
                </c:pt>
                <c:pt idx="63">
                  <c:v>31.26</c:v>
                </c:pt>
                <c:pt idx="64">
                  <c:v>31.16</c:v>
                </c:pt>
                <c:pt idx="65">
                  <c:v>31.13</c:v>
                </c:pt>
                <c:pt idx="66">
                  <c:v>31.1</c:v>
                </c:pt>
                <c:pt idx="67">
                  <c:v>31</c:v>
                </c:pt>
                <c:pt idx="68">
                  <c:v>30.91</c:v>
                </c:pt>
                <c:pt idx="69">
                  <c:v>30.17</c:v>
                </c:pt>
                <c:pt idx="70">
                  <c:v>30.07</c:v>
                </c:pt>
                <c:pt idx="71">
                  <c:v>29.83</c:v>
                </c:pt>
                <c:pt idx="72">
                  <c:v>28.65</c:v>
                </c:pt>
                <c:pt idx="73">
                  <c:v>28.33</c:v>
                </c:pt>
                <c:pt idx="74">
                  <c:v>27.73</c:v>
                </c:pt>
                <c:pt idx="75">
                  <c:v>27.54</c:v>
                </c:pt>
                <c:pt idx="76">
                  <c:v>27.4</c:v>
                </c:pt>
                <c:pt idx="77">
                  <c:v>27.37</c:v>
                </c:pt>
                <c:pt idx="78">
                  <c:v>27.37</c:v>
                </c:pt>
                <c:pt idx="79">
                  <c:v>27.37</c:v>
                </c:pt>
                <c:pt idx="80">
                  <c:v>26.4</c:v>
                </c:pt>
                <c:pt idx="81">
                  <c:v>26.38</c:v>
                </c:pt>
                <c:pt idx="82">
                  <c:v>26.32</c:v>
                </c:pt>
                <c:pt idx="83">
                  <c:v>26.3</c:v>
                </c:pt>
                <c:pt idx="84">
                  <c:v>25.3</c:v>
                </c:pt>
                <c:pt idx="85">
                  <c:v>25.25</c:v>
                </c:pt>
                <c:pt idx="86">
                  <c:v>24.48</c:v>
                </c:pt>
                <c:pt idx="87">
                  <c:v>24.41</c:v>
                </c:pt>
                <c:pt idx="88">
                  <c:v>24.34</c:v>
                </c:pt>
                <c:pt idx="89">
                  <c:v>24.24</c:v>
                </c:pt>
                <c:pt idx="90">
                  <c:v>24.14</c:v>
                </c:pt>
                <c:pt idx="91">
                  <c:v>23.39</c:v>
                </c:pt>
                <c:pt idx="92">
                  <c:v>22.92</c:v>
                </c:pt>
                <c:pt idx="93">
                  <c:v>22.48</c:v>
                </c:pt>
                <c:pt idx="94">
                  <c:v>22.37</c:v>
                </c:pt>
                <c:pt idx="95">
                  <c:v>22.37</c:v>
                </c:pt>
                <c:pt idx="96">
                  <c:v>22.37</c:v>
                </c:pt>
                <c:pt idx="97">
                  <c:v>22.25</c:v>
                </c:pt>
                <c:pt idx="98">
                  <c:v>22.03</c:v>
                </c:pt>
                <c:pt idx="99">
                  <c:v>21.47</c:v>
                </c:pt>
                <c:pt idx="100">
                  <c:v>21.47</c:v>
                </c:pt>
                <c:pt idx="101">
                  <c:v>21.39</c:v>
                </c:pt>
                <c:pt idx="102">
                  <c:v>21.15</c:v>
                </c:pt>
                <c:pt idx="103">
                  <c:v>19.73</c:v>
                </c:pt>
                <c:pt idx="104">
                  <c:v>18.809999999999999</c:v>
                </c:pt>
                <c:pt idx="105">
                  <c:v>18.600000000000001</c:v>
                </c:pt>
                <c:pt idx="106">
                  <c:v>18.57</c:v>
                </c:pt>
                <c:pt idx="107">
                  <c:v>17.16</c:v>
                </c:pt>
                <c:pt idx="108">
                  <c:v>16.600000000000001</c:v>
                </c:pt>
                <c:pt idx="109">
                  <c:v>14.76</c:v>
                </c:pt>
                <c:pt idx="110">
                  <c:v>14.6</c:v>
                </c:pt>
                <c:pt idx="111">
                  <c:v>13.67</c:v>
                </c:pt>
                <c:pt idx="112">
                  <c:v>11.1</c:v>
                </c:pt>
                <c:pt idx="113">
                  <c:v>32.04</c:v>
                </c:pt>
                <c:pt idx="114">
                  <c:v>28.52</c:v>
                </c:pt>
                <c:pt idx="115">
                  <c:v>25.68</c:v>
                </c:pt>
                <c:pt idx="116">
                  <c:v>24.57</c:v>
                </c:pt>
                <c:pt idx="117">
                  <c:v>47.56</c:v>
                </c:pt>
                <c:pt idx="118">
                  <c:v>39.28</c:v>
                </c:pt>
                <c:pt idx="119">
                  <c:v>33.380000000000003</c:v>
                </c:pt>
                <c:pt idx="120">
                  <c:v>31.93</c:v>
                </c:pt>
                <c:pt idx="121">
                  <c:v>30.51</c:v>
                </c:pt>
                <c:pt idx="122">
                  <c:v>28.64</c:v>
                </c:pt>
                <c:pt idx="123">
                  <c:v>28.09</c:v>
                </c:pt>
                <c:pt idx="124">
                  <c:v>27.67</c:v>
                </c:pt>
                <c:pt idx="125">
                  <c:v>25.32</c:v>
                </c:pt>
                <c:pt idx="126">
                  <c:v>23.6</c:v>
                </c:pt>
                <c:pt idx="127">
                  <c:v>21.28</c:v>
                </c:pt>
                <c:pt idx="128">
                  <c:v>46.08</c:v>
                </c:pt>
                <c:pt idx="129">
                  <c:v>49.57</c:v>
                </c:pt>
                <c:pt idx="130">
                  <c:v>49.52</c:v>
                </c:pt>
                <c:pt idx="131">
                  <c:v>49.22</c:v>
                </c:pt>
                <c:pt idx="132">
                  <c:v>49.22</c:v>
                </c:pt>
                <c:pt idx="133">
                  <c:v>49.17</c:v>
                </c:pt>
                <c:pt idx="134">
                  <c:v>47.37</c:v>
                </c:pt>
                <c:pt idx="135">
                  <c:v>47.08</c:v>
                </c:pt>
                <c:pt idx="136">
                  <c:v>47.08</c:v>
                </c:pt>
                <c:pt idx="137">
                  <c:v>46.02</c:v>
                </c:pt>
                <c:pt idx="138">
                  <c:v>46.02</c:v>
                </c:pt>
                <c:pt idx="139">
                  <c:v>45.46</c:v>
                </c:pt>
                <c:pt idx="140">
                  <c:v>45.13</c:v>
                </c:pt>
                <c:pt idx="141">
                  <c:v>44.02</c:v>
                </c:pt>
                <c:pt idx="142">
                  <c:v>43.75</c:v>
                </c:pt>
                <c:pt idx="143">
                  <c:v>43.75</c:v>
                </c:pt>
                <c:pt idx="144">
                  <c:v>43.75</c:v>
                </c:pt>
                <c:pt idx="145">
                  <c:v>43.75</c:v>
                </c:pt>
                <c:pt idx="146">
                  <c:v>43.75</c:v>
                </c:pt>
                <c:pt idx="147">
                  <c:v>43.75</c:v>
                </c:pt>
                <c:pt idx="148">
                  <c:v>42.43</c:v>
                </c:pt>
                <c:pt idx="149">
                  <c:v>42.39</c:v>
                </c:pt>
                <c:pt idx="150">
                  <c:v>42.26</c:v>
                </c:pt>
                <c:pt idx="151">
                  <c:v>42.26</c:v>
                </c:pt>
                <c:pt idx="152">
                  <c:v>42.26</c:v>
                </c:pt>
                <c:pt idx="153">
                  <c:v>42.26</c:v>
                </c:pt>
                <c:pt idx="154">
                  <c:v>41.75</c:v>
                </c:pt>
                <c:pt idx="155">
                  <c:v>41.66</c:v>
                </c:pt>
                <c:pt idx="156">
                  <c:v>40.770000000000003</c:v>
                </c:pt>
                <c:pt idx="157">
                  <c:v>40.729999999999997</c:v>
                </c:pt>
                <c:pt idx="158">
                  <c:v>39.24</c:v>
                </c:pt>
                <c:pt idx="159">
                  <c:v>39.24</c:v>
                </c:pt>
                <c:pt idx="160">
                  <c:v>38.770000000000003</c:v>
                </c:pt>
                <c:pt idx="161">
                  <c:v>38.4</c:v>
                </c:pt>
                <c:pt idx="162">
                  <c:v>37.53</c:v>
                </c:pt>
                <c:pt idx="163">
                  <c:v>37.42</c:v>
                </c:pt>
                <c:pt idx="164">
                  <c:v>36.36</c:v>
                </c:pt>
                <c:pt idx="165">
                  <c:v>36.090000000000003</c:v>
                </c:pt>
                <c:pt idx="166">
                  <c:v>36.090000000000003</c:v>
                </c:pt>
                <c:pt idx="167">
                  <c:v>36.049999999999997</c:v>
                </c:pt>
                <c:pt idx="168">
                  <c:v>35.869999999999997</c:v>
                </c:pt>
                <c:pt idx="169">
                  <c:v>34.619999999999997</c:v>
                </c:pt>
                <c:pt idx="170">
                  <c:v>34.299999999999997</c:v>
                </c:pt>
                <c:pt idx="171">
                  <c:v>34.17</c:v>
                </c:pt>
                <c:pt idx="172">
                  <c:v>33.630000000000003</c:v>
                </c:pt>
                <c:pt idx="173">
                  <c:v>33.450000000000003</c:v>
                </c:pt>
                <c:pt idx="174">
                  <c:v>33.14</c:v>
                </c:pt>
                <c:pt idx="175">
                  <c:v>33.04</c:v>
                </c:pt>
                <c:pt idx="176">
                  <c:v>32.79</c:v>
                </c:pt>
                <c:pt idx="177">
                  <c:v>32.36</c:v>
                </c:pt>
                <c:pt idx="178">
                  <c:v>32.36</c:v>
                </c:pt>
                <c:pt idx="179">
                  <c:v>32.19</c:v>
                </c:pt>
                <c:pt idx="180">
                  <c:v>32.130000000000003</c:v>
                </c:pt>
                <c:pt idx="181">
                  <c:v>31.74</c:v>
                </c:pt>
                <c:pt idx="182">
                  <c:v>30.85</c:v>
                </c:pt>
                <c:pt idx="183">
                  <c:v>30.85</c:v>
                </c:pt>
                <c:pt idx="184">
                  <c:v>30.5</c:v>
                </c:pt>
                <c:pt idx="185">
                  <c:v>30.38</c:v>
                </c:pt>
                <c:pt idx="186">
                  <c:v>30.23</c:v>
                </c:pt>
                <c:pt idx="187">
                  <c:v>29.95</c:v>
                </c:pt>
                <c:pt idx="188">
                  <c:v>29.92</c:v>
                </c:pt>
                <c:pt idx="189">
                  <c:v>29.83</c:v>
                </c:pt>
                <c:pt idx="190">
                  <c:v>28.67</c:v>
                </c:pt>
                <c:pt idx="191">
                  <c:v>28.24</c:v>
                </c:pt>
                <c:pt idx="192">
                  <c:v>28.21</c:v>
                </c:pt>
                <c:pt idx="193">
                  <c:v>28.18</c:v>
                </c:pt>
                <c:pt idx="194">
                  <c:v>27.48</c:v>
                </c:pt>
                <c:pt idx="195">
                  <c:v>27.26</c:v>
                </c:pt>
                <c:pt idx="196">
                  <c:v>27.2</c:v>
                </c:pt>
                <c:pt idx="197">
                  <c:v>27.2</c:v>
                </c:pt>
                <c:pt idx="198">
                  <c:v>27.2</c:v>
                </c:pt>
                <c:pt idx="199">
                  <c:v>26.96</c:v>
                </c:pt>
                <c:pt idx="200">
                  <c:v>26.66</c:v>
                </c:pt>
                <c:pt idx="201">
                  <c:v>26.55</c:v>
                </c:pt>
                <c:pt idx="202">
                  <c:v>26.49</c:v>
                </c:pt>
                <c:pt idx="203">
                  <c:v>26.36</c:v>
                </c:pt>
                <c:pt idx="204">
                  <c:v>26.23</c:v>
                </c:pt>
                <c:pt idx="205">
                  <c:v>26.17</c:v>
                </c:pt>
                <c:pt idx="206">
                  <c:v>26.15</c:v>
                </c:pt>
                <c:pt idx="207">
                  <c:v>25.48</c:v>
                </c:pt>
                <c:pt idx="208">
                  <c:v>25.45</c:v>
                </c:pt>
                <c:pt idx="209">
                  <c:v>25.33</c:v>
                </c:pt>
                <c:pt idx="210">
                  <c:v>25.3</c:v>
                </c:pt>
                <c:pt idx="211">
                  <c:v>25.2</c:v>
                </c:pt>
                <c:pt idx="212">
                  <c:v>25.2</c:v>
                </c:pt>
                <c:pt idx="213">
                  <c:v>24.2</c:v>
                </c:pt>
                <c:pt idx="214">
                  <c:v>23.52</c:v>
                </c:pt>
                <c:pt idx="215">
                  <c:v>23.46</c:v>
                </c:pt>
                <c:pt idx="216">
                  <c:v>23.25</c:v>
                </c:pt>
                <c:pt idx="217">
                  <c:v>22.16</c:v>
                </c:pt>
                <c:pt idx="218">
                  <c:v>21.32</c:v>
                </c:pt>
                <c:pt idx="219">
                  <c:v>21.22</c:v>
                </c:pt>
                <c:pt idx="220">
                  <c:v>21.13</c:v>
                </c:pt>
                <c:pt idx="221">
                  <c:v>20.149999999999999</c:v>
                </c:pt>
                <c:pt idx="222">
                  <c:v>19.16</c:v>
                </c:pt>
                <c:pt idx="223">
                  <c:v>14.87</c:v>
                </c:pt>
                <c:pt idx="224">
                  <c:v>13.46</c:v>
                </c:pt>
                <c:pt idx="225">
                  <c:v>41.76</c:v>
                </c:pt>
                <c:pt idx="226">
                  <c:v>38.700000000000003</c:v>
                </c:pt>
                <c:pt idx="227">
                  <c:v>38.54</c:v>
                </c:pt>
                <c:pt idx="228">
                  <c:v>38.17</c:v>
                </c:pt>
                <c:pt idx="229">
                  <c:v>29.51</c:v>
                </c:pt>
                <c:pt idx="230">
                  <c:v>45.38</c:v>
                </c:pt>
                <c:pt idx="231">
                  <c:v>42.15</c:v>
                </c:pt>
                <c:pt idx="232">
                  <c:v>38.770000000000003</c:v>
                </c:pt>
                <c:pt idx="233">
                  <c:v>30.89</c:v>
                </c:pt>
                <c:pt idx="234">
                  <c:v>45.52</c:v>
                </c:pt>
                <c:pt idx="235">
                  <c:v>43.23</c:v>
                </c:pt>
                <c:pt idx="236">
                  <c:v>38.909999999999997</c:v>
                </c:pt>
                <c:pt idx="237">
                  <c:v>37.94</c:v>
                </c:pt>
                <c:pt idx="238">
                  <c:v>27.16</c:v>
                </c:pt>
                <c:pt idx="239">
                  <c:v>26.56</c:v>
                </c:pt>
                <c:pt idx="240">
                  <c:v>40.65</c:v>
                </c:pt>
                <c:pt idx="241">
                  <c:v>26.17</c:v>
                </c:pt>
                <c:pt idx="242">
                  <c:v>47.6</c:v>
                </c:pt>
                <c:pt idx="243">
                  <c:v>45.77</c:v>
                </c:pt>
                <c:pt idx="244">
                  <c:v>45.3</c:v>
                </c:pt>
                <c:pt idx="245">
                  <c:v>44.23</c:v>
                </c:pt>
                <c:pt idx="246">
                  <c:v>44.23</c:v>
                </c:pt>
                <c:pt idx="247">
                  <c:v>43.56</c:v>
                </c:pt>
                <c:pt idx="248">
                  <c:v>43.56</c:v>
                </c:pt>
                <c:pt idx="249">
                  <c:v>43.52</c:v>
                </c:pt>
                <c:pt idx="250">
                  <c:v>42.27</c:v>
                </c:pt>
                <c:pt idx="251">
                  <c:v>42.27</c:v>
                </c:pt>
                <c:pt idx="252">
                  <c:v>41.8</c:v>
                </c:pt>
                <c:pt idx="253">
                  <c:v>40.83</c:v>
                </c:pt>
                <c:pt idx="254">
                  <c:v>40.79</c:v>
                </c:pt>
                <c:pt idx="255">
                  <c:v>40.75</c:v>
                </c:pt>
                <c:pt idx="256">
                  <c:v>40.71</c:v>
                </c:pt>
                <c:pt idx="257">
                  <c:v>39.07</c:v>
                </c:pt>
                <c:pt idx="258">
                  <c:v>38.08</c:v>
                </c:pt>
                <c:pt idx="259">
                  <c:v>37.92</c:v>
                </c:pt>
                <c:pt idx="260">
                  <c:v>37.92</c:v>
                </c:pt>
                <c:pt idx="261">
                  <c:v>37.69</c:v>
                </c:pt>
                <c:pt idx="262">
                  <c:v>37.380000000000003</c:v>
                </c:pt>
                <c:pt idx="263">
                  <c:v>37.25</c:v>
                </c:pt>
                <c:pt idx="264">
                  <c:v>37.21</c:v>
                </c:pt>
                <c:pt idx="265">
                  <c:v>36.26</c:v>
                </c:pt>
                <c:pt idx="266">
                  <c:v>36.229999999999997</c:v>
                </c:pt>
                <c:pt idx="267">
                  <c:v>36.15</c:v>
                </c:pt>
                <c:pt idx="268">
                  <c:v>35.61</c:v>
                </c:pt>
                <c:pt idx="269">
                  <c:v>35.36</c:v>
                </c:pt>
                <c:pt idx="270">
                  <c:v>35.090000000000003</c:v>
                </c:pt>
                <c:pt idx="271">
                  <c:v>33.89</c:v>
                </c:pt>
                <c:pt idx="272">
                  <c:v>33.76</c:v>
                </c:pt>
                <c:pt idx="273">
                  <c:v>33.76</c:v>
                </c:pt>
                <c:pt idx="274">
                  <c:v>33.619999999999997</c:v>
                </c:pt>
                <c:pt idx="275">
                  <c:v>33.590000000000003</c:v>
                </c:pt>
                <c:pt idx="276">
                  <c:v>33.549999999999997</c:v>
                </c:pt>
                <c:pt idx="277">
                  <c:v>33.549999999999997</c:v>
                </c:pt>
                <c:pt idx="278">
                  <c:v>33.25</c:v>
                </c:pt>
                <c:pt idx="279">
                  <c:v>32.86</c:v>
                </c:pt>
                <c:pt idx="280">
                  <c:v>32.56</c:v>
                </c:pt>
                <c:pt idx="281">
                  <c:v>32.42</c:v>
                </c:pt>
                <c:pt idx="282">
                  <c:v>32.06</c:v>
                </c:pt>
                <c:pt idx="283">
                  <c:v>31.85</c:v>
                </c:pt>
                <c:pt idx="284">
                  <c:v>31.69</c:v>
                </c:pt>
                <c:pt idx="285">
                  <c:v>31.2</c:v>
                </c:pt>
                <c:pt idx="286">
                  <c:v>31.11</c:v>
                </c:pt>
                <c:pt idx="287">
                  <c:v>31.08</c:v>
                </c:pt>
                <c:pt idx="288">
                  <c:v>30.98</c:v>
                </c:pt>
                <c:pt idx="289">
                  <c:v>29.96</c:v>
                </c:pt>
                <c:pt idx="290">
                  <c:v>29.65</c:v>
                </c:pt>
                <c:pt idx="291">
                  <c:v>29.33</c:v>
                </c:pt>
                <c:pt idx="292">
                  <c:v>28.94</c:v>
                </c:pt>
                <c:pt idx="293">
                  <c:v>28.85</c:v>
                </c:pt>
                <c:pt idx="294">
                  <c:v>28.59</c:v>
                </c:pt>
                <c:pt idx="295">
                  <c:v>28.56</c:v>
                </c:pt>
                <c:pt idx="296">
                  <c:v>28.53</c:v>
                </c:pt>
                <c:pt idx="297">
                  <c:v>27.43</c:v>
                </c:pt>
                <c:pt idx="298">
                  <c:v>27.2</c:v>
                </c:pt>
                <c:pt idx="299">
                  <c:v>27.2</c:v>
                </c:pt>
                <c:pt idx="300">
                  <c:v>27.18</c:v>
                </c:pt>
                <c:pt idx="301">
                  <c:v>26.64</c:v>
                </c:pt>
                <c:pt idx="302">
                  <c:v>26.58</c:v>
                </c:pt>
                <c:pt idx="303">
                  <c:v>26.53</c:v>
                </c:pt>
                <c:pt idx="304">
                  <c:v>26.42</c:v>
                </c:pt>
                <c:pt idx="305">
                  <c:v>26.31</c:v>
                </c:pt>
                <c:pt idx="306">
                  <c:v>26.21</c:v>
                </c:pt>
                <c:pt idx="307">
                  <c:v>26.1</c:v>
                </c:pt>
                <c:pt idx="308">
                  <c:v>25.52</c:v>
                </c:pt>
                <c:pt idx="309">
                  <c:v>25.5</c:v>
                </c:pt>
                <c:pt idx="310">
                  <c:v>25.5</c:v>
                </c:pt>
                <c:pt idx="311">
                  <c:v>25.29</c:v>
                </c:pt>
                <c:pt idx="312">
                  <c:v>25.29</c:v>
                </c:pt>
                <c:pt idx="313">
                  <c:v>24.8</c:v>
                </c:pt>
                <c:pt idx="314">
                  <c:v>24.55</c:v>
                </c:pt>
                <c:pt idx="315">
                  <c:v>24.32</c:v>
                </c:pt>
                <c:pt idx="316">
                  <c:v>24.25</c:v>
                </c:pt>
                <c:pt idx="317">
                  <c:v>24.18</c:v>
                </c:pt>
                <c:pt idx="318">
                  <c:v>23.74</c:v>
                </c:pt>
                <c:pt idx="319">
                  <c:v>23.65</c:v>
                </c:pt>
                <c:pt idx="320">
                  <c:v>23.65</c:v>
                </c:pt>
                <c:pt idx="321">
                  <c:v>23.62</c:v>
                </c:pt>
                <c:pt idx="322">
                  <c:v>23.43</c:v>
                </c:pt>
                <c:pt idx="323">
                  <c:v>22.81</c:v>
                </c:pt>
                <c:pt idx="324">
                  <c:v>21.77</c:v>
                </c:pt>
                <c:pt idx="325">
                  <c:v>21.75</c:v>
                </c:pt>
                <c:pt idx="326">
                  <c:v>21.75</c:v>
                </c:pt>
                <c:pt idx="327">
                  <c:v>21.75</c:v>
                </c:pt>
                <c:pt idx="328">
                  <c:v>21.4</c:v>
                </c:pt>
                <c:pt idx="329">
                  <c:v>20.63</c:v>
                </c:pt>
                <c:pt idx="330">
                  <c:v>19.95</c:v>
                </c:pt>
                <c:pt idx="331">
                  <c:v>18.72</c:v>
                </c:pt>
                <c:pt idx="332">
                  <c:v>18.309999999999999</c:v>
                </c:pt>
                <c:pt idx="333">
                  <c:v>16.79</c:v>
                </c:pt>
                <c:pt idx="334">
                  <c:v>16.78</c:v>
                </c:pt>
                <c:pt idx="335">
                  <c:v>16.760000000000002</c:v>
                </c:pt>
                <c:pt idx="336">
                  <c:v>15.81</c:v>
                </c:pt>
                <c:pt idx="337">
                  <c:v>15.76</c:v>
                </c:pt>
                <c:pt idx="338">
                  <c:v>13.96</c:v>
                </c:pt>
                <c:pt idx="339">
                  <c:v>13.94</c:v>
                </c:pt>
                <c:pt idx="340">
                  <c:v>39.840000000000003</c:v>
                </c:pt>
                <c:pt idx="341">
                  <c:v>36.83</c:v>
                </c:pt>
                <c:pt idx="342">
                  <c:v>32.340000000000003</c:v>
                </c:pt>
                <c:pt idx="343">
                  <c:v>31.71</c:v>
                </c:pt>
                <c:pt idx="344">
                  <c:v>30.1</c:v>
                </c:pt>
                <c:pt idx="345">
                  <c:v>26.28</c:v>
                </c:pt>
                <c:pt idx="346">
                  <c:v>24.59</c:v>
                </c:pt>
                <c:pt idx="347">
                  <c:v>20.45</c:v>
                </c:pt>
                <c:pt idx="348">
                  <c:v>41.28</c:v>
                </c:pt>
                <c:pt idx="349">
                  <c:v>37.93</c:v>
                </c:pt>
                <c:pt idx="350">
                  <c:v>36.6</c:v>
                </c:pt>
                <c:pt idx="351">
                  <c:v>35.159999999999997</c:v>
                </c:pt>
                <c:pt idx="352">
                  <c:v>30.76</c:v>
                </c:pt>
                <c:pt idx="353">
                  <c:v>29.33</c:v>
                </c:pt>
                <c:pt idx="354">
                  <c:v>23.02</c:v>
                </c:pt>
                <c:pt idx="355">
                  <c:v>14.16</c:v>
                </c:pt>
                <c:pt idx="356">
                  <c:v>13.27</c:v>
                </c:pt>
                <c:pt idx="357">
                  <c:v>41.47</c:v>
                </c:pt>
                <c:pt idx="358">
                  <c:v>43.55</c:v>
                </c:pt>
                <c:pt idx="359">
                  <c:v>42.57</c:v>
                </c:pt>
                <c:pt idx="360">
                  <c:v>42.14</c:v>
                </c:pt>
                <c:pt idx="361">
                  <c:v>41.88</c:v>
                </c:pt>
                <c:pt idx="362">
                  <c:v>40.93</c:v>
                </c:pt>
                <c:pt idx="363">
                  <c:v>40.68</c:v>
                </c:pt>
                <c:pt idx="364">
                  <c:v>40.68</c:v>
                </c:pt>
                <c:pt idx="365">
                  <c:v>40.68</c:v>
                </c:pt>
                <c:pt idx="366">
                  <c:v>40.68</c:v>
                </c:pt>
                <c:pt idx="367">
                  <c:v>40.6</c:v>
                </c:pt>
                <c:pt idx="368">
                  <c:v>39.380000000000003</c:v>
                </c:pt>
                <c:pt idx="369">
                  <c:v>39.380000000000003</c:v>
                </c:pt>
                <c:pt idx="370">
                  <c:v>39.340000000000003</c:v>
                </c:pt>
                <c:pt idx="371">
                  <c:v>39.340000000000003</c:v>
                </c:pt>
                <c:pt idx="372">
                  <c:v>39.340000000000003</c:v>
                </c:pt>
                <c:pt idx="373">
                  <c:v>39.299999999999997</c:v>
                </c:pt>
                <c:pt idx="374">
                  <c:v>39.26</c:v>
                </c:pt>
                <c:pt idx="375">
                  <c:v>39.26</c:v>
                </c:pt>
                <c:pt idx="376">
                  <c:v>39.14</c:v>
                </c:pt>
                <c:pt idx="377">
                  <c:v>38.86</c:v>
                </c:pt>
                <c:pt idx="378">
                  <c:v>38.78</c:v>
                </c:pt>
                <c:pt idx="379">
                  <c:v>38.03</c:v>
                </c:pt>
                <c:pt idx="380">
                  <c:v>37.880000000000003</c:v>
                </c:pt>
                <c:pt idx="381">
                  <c:v>37.68</c:v>
                </c:pt>
                <c:pt idx="382">
                  <c:v>37.53</c:v>
                </c:pt>
                <c:pt idx="383">
                  <c:v>37.26</c:v>
                </c:pt>
                <c:pt idx="384">
                  <c:v>36.61</c:v>
                </c:pt>
                <c:pt idx="385">
                  <c:v>36.49</c:v>
                </c:pt>
                <c:pt idx="386">
                  <c:v>36.159999999999997</c:v>
                </c:pt>
                <c:pt idx="387">
                  <c:v>35.67</c:v>
                </c:pt>
                <c:pt idx="388">
                  <c:v>35.479999999999997</c:v>
                </c:pt>
                <c:pt idx="389">
                  <c:v>35.18</c:v>
                </c:pt>
                <c:pt idx="390">
                  <c:v>34.94</c:v>
                </c:pt>
                <c:pt idx="391">
                  <c:v>34.94</c:v>
                </c:pt>
                <c:pt idx="392">
                  <c:v>34.76</c:v>
                </c:pt>
                <c:pt idx="393">
                  <c:v>34.76</c:v>
                </c:pt>
                <c:pt idx="394">
                  <c:v>34.76</c:v>
                </c:pt>
                <c:pt idx="395">
                  <c:v>34.69</c:v>
                </c:pt>
                <c:pt idx="396">
                  <c:v>34.08</c:v>
                </c:pt>
                <c:pt idx="397">
                  <c:v>33.67</c:v>
                </c:pt>
                <c:pt idx="398">
                  <c:v>33.67</c:v>
                </c:pt>
                <c:pt idx="399">
                  <c:v>32.93</c:v>
                </c:pt>
                <c:pt idx="400">
                  <c:v>32.83</c:v>
                </c:pt>
                <c:pt idx="401">
                  <c:v>32.65</c:v>
                </c:pt>
                <c:pt idx="402">
                  <c:v>31.3</c:v>
                </c:pt>
                <c:pt idx="403">
                  <c:v>31.04</c:v>
                </c:pt>
                <c:pt idx="404">
                  <c:v>31.01</c:v>
                </c:pt>
                <c:pt idx="405">
                  <c:v>30.98</c:v>
                </c:pt>
                <c:pt idx="406">
                  <c:v>30.89</c:v>
                </c:pt>
                <c:pt idx="407">
                  <c:v>30.7</c:v>
                </c:pt>
                <c:pt idx="408">
                  <c:v>29.91</c:v>
                </c:pt>
                <c:pt idx="409">
                  <c:v>29.13</c:v>
                </c:pt>
                <c:pt idx="410">
                  <c:v>28.6</c:v>
                </c:pt>
                <c:pt idx="411">
                  <c:v>28.4</c:v>
                </c:pt>
                <c:pt idx="412">
                  <c:v>27.52</c:v>
                </c:pt>
                <c:pt idx="413">
                  <c:v>27.37</c:v>
                </c:pt>
                <c:pt idx="414">
                  <c:v>27.34</c:v>
                </c:pt>
                <c:pt idx="415">
                  <c:v>27.34</c:v>
                </c:pt>
                <c:pt idx="416">
                  <c:v>27.34</c:v>
                </c:pt>
                <c:pt idx="417">
                  <c:v>27.29</c:v>
                </c:pt>
                <c:pt idx="418">
                  <c:v>27.29</c:v>
                </c:pt>
                <c:pt idx="419">
                  <c:v>27.23</c:v>
                </c:pt>
                <c:pt idx="420">
                  <c:v>26.98</c:v>
                </c:pt>
                <c:pt idx="421">
                  <c:v>26.83</c:v>
                </c:pt>
                <c:pt idx="422">
                  <c:v>26.83</c:v>
                </c:pt>
                <c:pt idx="423">
                  <c:v>26.56</c:v>
                </c:pt>
                <c:pt idx="424">
                  <c:v>26.42</c:v>
                </c:pt>
                <c:pt idx="425">
                  <c:v>26.4</c:v>
                </c:pt>
                <c:pt idx="426">
                  <c:v>26.4</c:v>
                </c:pt>
                <c:pt idx="427">
                  <c:v>26.37</c:v>
                </c:pt>
                <c:pt idx="428">
                  <c:v>26.29</c:v>
                </c:pt>
                <c:pt idx="429">
                  <c:v>26.13</c:v>
                </c:pt>
                <c:pt idx="430">
                  <c:v>25.9</c:v>
                </c:pt>
                <c:pt idx="431">
                  <c:v>25.53</c:v>
                </c:pt>
                <c:pt idx="432">
                  <c:v>25.53</c:v>
                </c:pt>
                <c:pt idx="433">
                  <c:v>25.51</c:v>
                </c:pt>
                <c:pt idx="434">
                  <c:v>25.46</c:v>
                </c:pt>
                <c:pt idx="435">
                  <c:v>25.38</c:v>
                </c:pt>
                <c:pt idx="436">
                  <c:v>25.15</c:v>
                </c:pt>
                <c:pt idx="437">
                  <c:v>24.77</c:v>
                </c:pt>
                <c:pt idx="438">
                  <c:v>24.54</c:v>
                </c:pt>
                <c:pt idx="439">
                  <c:v>24.54</c:v>
                </c:pt>
                <c:pt idx="440">
                  <c:v>24.42</c:v>
                </c:pt>
                <c:pt idx="441">
                  <c:v>24.17</c:v>
                </c:pt>
                <c:pt idx="442">
                  <c:v>23.96</c:v>
                </c:pt>
                <c:pt idx="443">
                  <c:v>23.31</c:v>
                </c:pt>
                <c:pt idx="444">
                  <c:v>23.24</c:v>
                </c:pt>
                <c:pt idx="445">
                  <c:v>23.19</c:v>
                </c:pt>
                <c:pt idx="446">
                  <c:v>23.1</c:v>
                </c:pt>
                <c:pt idx="447">
                  <c:v>22.44</c:v>
                </c:pt>
                <c:pt idx="448">
                  <c:v>22.39</c:v>
                </c:pt>
                <c:pt idx="449">
                  <c:v>22.37</c:v>
                </c:pt>
                <c:pt idx="450">
                  <c:v>22.37</c:v>
                </c:pt>
                <c:pt idx="451">
                  <c:v>22.03</c:v>
                </c:pt>
                <c:pt idx="452">
                  <c:v>21.45</c:v>
                </c:pt>
                <c:pt idx="453">
                  <c:v>21.43</c:v>
                </c:pt>
                <c:pt idx="454">
                  <c:v>21.41</c:v>
                </c:pt>
                <c:pt idx="455">
                  <c:v>21.37</c:v>
                </c:pt>
                <c:pt idx="456">
                  <c:v>21</c:v>
                </c:pt>
                <c:pt idx="457">
                  <c:v>20.78</c:v>
                </c:pt>
                <c:pt idx="458">
                  <c:v>17.920000000000002</c:v>
                </c:pt>
                <c:pt idx="459">
                  <c:v>17.59</c:v>
                </c:pt>
                <c:pt idx="460">
                  <c:v>15.81</c:v>
                </c:pt>
                <c:pt idx="461">
                  <c:v>15.75</c:v>
                </c:pt>
                <c:pt idx="462">
                  <c:v>14.57</c:v>
                </c:pt>
                <c:pt idx="463">
                  <c:v>14.47</c:v>
                </c:pt>
                <c:pt idx="464">
                  <c:v>14.45</c:v>
                </c:pt>
                <c:pt idx="465">
                  <c:v>14.38</c:v>
                </c:pt>
                <c:pt idx="466">
                  <c:v>14</c:v>
                </c:pt>
                <c:pt idx="467">
                  <c:v>13.89</c:v>
                </c:pt>
                <c:pt idx="468">
                  <c:v>13.87</c:v>
                </c:pt>
                <c:pt idx="469">
                  <c:v>13.42</c:v>
                </c:pt>
                <c:pt idx="470">
                  <c:v>13.03</c:v>
                </c:pt>
                <c:pt idx="471">
                  <c:v>37.200000000000003</c:v>
                </c:pt>
                <c:pt idx="472">
                  <c:v>35.450000000000003</c:v>
                </c:pt>
                <c:pt idx="473">
                  <c:v>30.82</c:v>
                </c:pt>
                <c:pt idx="474">
                  <c:v>28.75</c:v>
                </c:pt>
                <c:pt idx="475">
                  <c:v>26.04</c:v>
                </c:pt>
                <c:pt idx="476">
                  <c:v>25.06</c:v>
                </c:pt>
                <c:pt idx="477">
                  <c:v>23.02</c:v>
                </c:pt>
                <c:pt idx="478">
                  <c:v>29.46</c:v>
                </c:pt>
                <c:pt idx="479">
                  <c:v>28.54</c:v>
                </c:pt>
                <c:pt idx="480">
                  <c:v>32.42</c:v>
                </c:pt>
                <c:pt idx="481">
                  <c:v>27.87</c:v>
                </c:pt>
                <c:pt idx="482">
                  <c:v>23.91</c:v>
                </c:pt>
                <c:pt idx="483">
                  <c:v>36.979999999999997</c:v>
                </c:pt>
                <c:pt idx="484">
                  <c:v>28.98</c:v>
                </c:pt>
                <c:pt idx="485">
                  <c:v>42.42</c:v>
                </c:pt>
                <c:pt idx="486">
                  <c:v>42.07</c:v>
                </c:pt>
                <c:pt idx="487">
                  <c:v>41.63</c:v>
                </c:pt>
                <c:pt idx="488">
                  <c:v>41.2</c:v>
                </c:pt>
                <c:pt idx="489">
                  <c:v>41.19</c:v>
                </c:pt>
                <c:pt idx="490">
                  <c:v>41.16</c:v>
                </c:pt>
                <c:pt idx="491">
                  <c:v>40.83</c:v>
                </c:pt>
                <c:pt idx="492">
                  <c:v>40.74</c:v>
                </c:pt>
                <c:pt idx="493">
                  <c:v>40.659999999999997</c:v>
                </c:pt>
                <c:pt idx="494">
                  <c:v>40.54</c:v>
                </c:pt>
                <c:pt idx="495">
                  <c:v>39.380000000000003</c:v>
                </c:pt>
                <c:pt idx="496">
                  <c:v>39.380000000000003</c:v>
                </c:pt>
                <c:pt idx="497">
                  <c:v>39.380000000000003</c:v>
                </c:pt>
                <c:pt idx="498">
                  <c:v>39.380000000000003</c:v>
                </c:pt>
                <c:pt idx="499">
                  <c:v>39.340000000000003</c:v>
                </c:pt>
                <c:pt idx="500">
                  <c:v>38.78</c:v>
                </c:pt>
                <c:pt idx="501">
                  <c:v>38.08</c:v>
                </c:pt>
                <c:pt idx="502">
                  <c:v>38.08</c:v>
                </c:pt>
                <c:pt idx="503">
                  <c:v>38.04</c:v>
                </c:pt>
                <c:pt idx="504">
                  <c:v>37.96</c:v>
                </c:pt>
                <c:pt idx="505">
                  <c:v>37.96</c:v>
                </c:pt>
                <c:pt idx="506">
                  <c:v>37.92</c:v>
                </c:pt>
                <c:pt idx="507">
                  <c:v>37.840000000000003</c:v>
                </c:pt>
                <c:pt idx="508">
                  <c:v>37.770000000000003</c:v>
                </c:pt>
                <c:pt idx="509">
                  <c:v>37.770000000000003</c:v>
                </c:pt>
                <c:pt idx="510">
                  <c:v>37.770000000000003</c:v>
                </c:pt>
                <c:pt idx="511">
                  <c:v>37.729999999999997</c:v>
                </c:pt>
                <c:pt idx="512">
                  <c:v>37.729999999999997</c:v>
                </c:pt>
                <c:pt idx="513">
                  <c:v>37.5</c:v>
                </c:pt>
                <c:pt idx="514">
                  <c:v>37.229999999999997</c:v>
                </c:pt>
                <c:pt idx="515">
                  <c:v>36.770000000000003</c:v>
                </c:pt>
                <c:pt idx="516">
                  <c:v>36.590000000000003</c:v>
                </c:pt>
                <c:pt idx="517">
                  <c:v>36.4</c:v>
                </c:pt>
                <c:pt idx="518">
                  <c:v>36.4</c:v>
                </c:pt>
                <c:pt idx="519">
                  <c:v>36.25</c:v>
                </c:pt>
                <c:pt idx="520">
                  <c:v>35.96</c:v>
                </c:pt>
                <c:pt idx="521">
                  <c:v>35.81</c:v>
                </c:pt>
                <c:pt idx="522">
                  <c:v>35.43</c:v>
                </c:pt>
                <c:pt idx="523">
                  <c:v>35.29</c:v>
                </c:pt>
                <c:pt idx="524">
                  <c:v>35.29</c:v>
                </c:pt>
                <c:pt idx="525">
                  <c:v>35.07</c:v>
                </c:pt>
                <c:pt idx="526">
                  <c:v>34.9</c:v>
                </c:pt>
                <c:pt idx="527">
                  <c:v>34.86</c:v>
                </c:pt>
                <c:pt idx="528">
                  <c:v>34.86</c:v>
                </c:pt>
                <c:pt idx="529">
                  <c:v>34.630000000000003</c:v>
                </c:pt>
                <c:pt idx="530">
                  <c:v>34.18</c:v>
                </c:pt>
                <c:pt idx="531">
                  <c:v>33.82</c:v>
                </c:pt>
                <c:pt idx="532">
                  <c:v>33.409999999999997</c:v>
                </c:pt>
                <c:pt idx="533">
                  <c:v>33.409999999999997</c:v>
                </c:pt>
                <c:pt idx="534">
                  <c:v>33.24</c:v>
                </c:pt>
                <c:pt idx="535">
                  <c:v>33.04</c:v>
                </c:pt>
                <c:pt idx="536">
                  <c:v>32.799999999999997</c:v>
                </c:pt>
                <c:pt idx="537">
                  <c:v>32.799999999999997</c:v>
                </c:pt>
                <c:pt idx="538">
                  <c:v>32.72</c:v>
                </c:pt>
                <c:pt idx="539">
                  <c:v>32.69</c:v>
                </c:pt>
                <c:pt idx="540">
                  <c:v>32.46</c:v>
                </c:pt>
                <c:pt idx="541">
                  <c:v>32.33</c:v>
                </c:pt>
                <c:pt idx="542">
                  <c:v>31.85</c:v>
                </c:pt>
                <c:pt idx="543">
                  <c:v>31.71</c:v>
                </c:pt>
                <c:pt idx="544">
                  <c:v>31.45</c:v>
                </c:pt>
                <c:pt idx="545">
                  <c:v>31.29</c:v>
                </c:pt>
                <c:pt idx="546">
                  <c:v>31.29</c:v>
                </c:pt>
                <c:pt idx="547">
                  <c:v>30.88</c:v>
                </c:pt>
                <c:pt idx="548">
                  <c:v>29.72</c:v>
                </c:pt>
                <c:pt idx="549">
                  <c:v>29.69</c:v>
                </c:pt>
                <c:pt idx="550">
                  <c:v>29.66</c:v>
                </c:pt>
                <c:pt idx="551">
                  <c:v>28.87</c:v>
                </c:pt>
                <c:pt idx="552">
                  <c:v>28.75</c:v>
                </c:pt>
                <c:pt idx="553">
                  <c:v>28.75</c:v>
                </c:pt>
                <c:pt idx="554">
                  <c:v>28.69</c:v>
                </c:pt>
                <c:pt idx="555">
                  <c:v>28.4</c:v>
                </c:pt>
                <c:pt idx="556">
                  <c:v>28.34</c:v>
                </c:pt>
                <c:pt idx="557">
                  <c:v>28.34</c:v>
                </c:pt>
                <c:pt idx="558">
                  <c:v>27.8</c:v>
                </c:pt>
                <c:pt idx="559">
                  <c:v>27.71</c:v>
                </c:pt>
                <c:pt idx="560">
                  <c:v>27.52</c:v>
                </c:pt>
                <c:pt idx="561">
                  <c:v>27.43</c:v>
                </c:pt>
                <c:pt idx="562">
                  <c:v>26.66</c:v>
                </c:pt>
                <c:pt idx="563">
                  <c:v>26.63</c:v>
                </c:pt>
                <c:pt idx="564">
                  <c:v>26.58</c:v>
                </c:pt>
                <c:pt idx="565">
                  <c:v>26.58</c:v>
                </c:pt>
                <c:pt idx="566">
                  <c:v>26.55</c:v>
                </c:pt>
                <c:pt idx="567">
                  <c:v>26.49</c:v>
                </c:pt>
                <c:pt idx="568">
                  <c:v>26.41</c:v>
                </c:pt>
                <c:pt idx="569">
                  <c:v>26.41</c:v>
                </c:pt>
                <c:pt idx="570">
                  <c:v>26.39</c:v>
                </c:pt>
                <c:pt idx="571">
                  <c:v>26.25</c:v>
                </c:pt>
                <c:pt idx="572">
                  <c:v>26.12</c:v>
                </c:pt>
                <c:pt idx="573">
                  <c:v>25.53</c:v>
                </c:pt>
                <c:pt idx="574">
                  <c:v>25.53</c:v>
                </c:pt>
                <c:pt idx="575">
                  <c:v>25.5</c:v>
                </c:pt>
                <c:pt idx="576">
                  <c:v>25.42</c:v>
                </c:pt>
                <c:pt idx="577">
                  <c:v>25.35</c:v>
                </c:pt>
                <c:pt idx="578">
                  <c:v>25.24</c:v>
                </c:pt>
                <c:pt idx="579">
                  <c:v>25.22</c:v>
                </c:pt>
                <c:pt idx="580">
                  <c:v>25.19</c:v>
                </c:pt>
                <c:pt idx="581">
                  <c:v>25.19</c:v>
                </c:pt>
                <c:pt idx="582">
                  <c:v>25.17</c:v>
                </c:pt>
                <c:pt idx="583">
                  <c:v>25.14</c:v>
                </c:pt>
                <c:pt idx="584">
                  <c:v>24.98</c:v>
                </c:pt>
                <c:pt idx="585">
                  <c:v>24.98</c:v>
                </c:pt>
                <c:pt idx="586">
                  <c:v>24.54</c:v>
                </c:pt>
                <c:pt idx="587">
                  <c:v>24.2</c:v>
                </c:pt>
                <c:pt idx="588">
                  <c:v>23.1</c:v>
                </c:pt>
                <c:pt idx="589">
                  <c:v>22.45</c:v>
                </c:pt>
                <c:pt idx="590">
                  <c:v>22.41</c:v>
                </c:pt>
                <c:pt idx="591">
                  <c:v>22.41</c:v>
                </c:pt>
                <c:pt idx="592">
                  <c:v>22.41</c:v>
                </c:pt>
                <c:pt idx="593">
                  <c:v>22.41</c:v>
                </c:pt>
                <c:pt idx="594">
                  <c:v>22.41</c:v>
                </c:pt>
                <c:pt idx="595">
                  <c:v>22.41</c:v>
                </c:pt>
                <c:pt idx="596">
                  <c:v>22.39</c:v>
                </c:pt>
                <c:pt idx="597">
                  <c:v>22.27</c:v>
                </c:pt>
                <c:pt idx="598">
                  <c:v>22.05</c:v>
                </c:pt>
                <c:pt idx="599">
                  <c:v>21.57</c:v>
                </c:pt>
                <c:pt idx="600">
                  <c:v>21.57</c:v>
                </c:pt>
                <c:pt idx="601">
                  <c:v>21.55</c:v>
                </c:pt>
                <c:pt idx="602">
                  <c:v>21.53</c:v>
                </c:pt>
                <c:pt idx="603">
                  <c:v>21.06</c:v>
                </c:pt>
                <c:pt idx="604">
                  <c:v>19.88</c:v>
                </c:pt>
                <c:pt idx="605">
                  <c:v>19.760000000000002</c:v>
                </c:pt>
                <c:pt idx="606">
                  <c:v>19.440000000000001</c:v>
                </c:pt>
                <c:pt idx="607">
                  <c:v>19.32</c:v>
                </c:pt>
                <c:pt idx="608">
                  <c:v>19.2</c:v>
                </c:pt>
                <c:pt idx="609">
                  <c:v>18.16</c:v>
                </c:pt>
                <c:pt idx="610">
                  <c:v>18.12</c:v>
                </c:pt>
                <c:pt idx="611">
                  <c:v>16.559999999999999</c:v>
                </c:pt>
                <c:pt idx="612">
                  <c:v>16.489999999999998</c:v>
                </c:pt>
                <c:pt idx="613">
                  <c:v>16.22</c:v>
                </c:pt>
                <c:pt idx="614">
                  <c:v>16.149999999999999</c:v>
                </c:pt>
                <c:pt idx="615">
                  <c:v>15.28</c:v>
                </c:pt>
                <c:pt idx="616">
                  <c:v>15.21</c:v>
                </c:pt>
                <c:pt idx="617">
                  <c:v>14.78</c:v>
                </c:pt>
                <c:pt idx="618">
                  <c:v>14.76</c:v>
                </c:pt>
                <c:pt idx="619">
                  <c:v>14.75</c:v>
                </c:pt>
                <c:pt idx="620">
                  <c:v>13.02</c:v>
                </c:pt>
                <c:pt idx="621">
                  <c:v>12.15</c:v>
                </c:pt>
                <c:pt idx="622">
                  <c:v>28.21</c:v>
                </c:pt>
                <c:pt idx="623">
                  <c:v>21.43</c:v>
                </c:pt>
                <c:pt idx="624">
                  <c:v>30.1</c:v>
                </c:pt>
                <c:pt idx="625">
                  <c:v>29.2</c:v>
                </c:pt>
                <c:pt idx="626">
                  <c:v>28.22</c:v>
                </c:pt>
                <c:pt idx="627">
                  <c:v>27.96</c:v>
                </c:pt>
                <c:pt idx="628">
                  <c:v>23.03</c:v>
                </c:pt>
                <c:pt idx="629">
                  <c:v>40.83</c:v>
                </c:pt>
                <c:pt idx="630">
                  <c:v>34.39</c:v>
                </c:pt>
                <c:pt idx="631">
                  <c:v>33.28</c:v>
                </c:pt>
                <c:pt idx="632">
                  <c:v>32.520000000000003</c:v>
                </c:pt>
                <c:pt idx="633">
                  <c:v>28.76</c:v>
                </c:pt>
                <c:pt idx="634">
                  <c:v>28.67</c:v>
                </c:pt>
                <c:pt idx="635">
                  <c:v>27.54</c:v>
                </c:pt>
                <c:pt idx="636">
                  <c:v>25.83</c:v>
                </c:pt>
                <c:pt idx="637">
                  <c:v>23.97</c:v>
                </c:pt>
                <c:pt idx="638">
                  <c:v>22.85</c:v>
                </c:pt>
                <c:pt idx="639">
                  <c:v>40.729999999999997</c:v>
                </c:pt>
                <c:pt idx="640">
                  <c:v>39.450000000000003</c:v>
                </c:pt>
                <c:pt idx="641">
                  <c:v>39.409999999999997</c:v>
                </c:pt>
                <c:pt idx="642">
                  <c:v>38.89</c:v>
                </c:pt>
                <c:pt idx="643">
                  <c:v>38.81</c:v>
                </c:pt>
                <c:pt idx="644">
                  <c:v>37.89</c:v>
                </c:pt>
                <c:pt idx="645">
                  <c:v>37.74</c:v>
                </c:pt>
                <c:pt idx="646">
                  <c:v>37.659999999999997</c:v>
                </c:pt>
                <c:pt idx="647">
                  <c:v>37.43</c:v>
                </c:pt>
                <c:pt idx="648">
                  <c:v>37.200000000000003</c:v>
                </c:pt>
                <c:pt idx="649">
                  <c:v>36.53</c:v>
                </c:pt>
                <c:pt idx="650">
                  <c:v>36.49</c:v>
                </c:pt>
                <c:pt idx="651">
                  <c:v>36.380000000000003</c:v>
                </c:pt>
                <c:pt idx="652">
                  <c:v>36.380000000000003</c:v>
                </c:pt>
                <c:pt idx="653">
                  <c:v>36.229999999999997</c:v>
                </c:pt>
                <c:pt idx="654">
                  <c:v>35.9</c:v>
                </c:pt>
                <c:pt idx="655">
                  <c:v>35.32</c:v>
                </c:pt>
                <c:pt idx="656">
                  <c:v>35.28</c:v>
                </c:pt>
                <c:pt idx="657">
                  <c:v>35.06</c:v>
                </c:pt>
                <c:pt idx="658">
                  <c:v>35.06</c:v>
                </c:pt>
                <c:pt idx="659">
                  <c:v>34.89</c:v>
                </c:pt>
                <c:pt idx="660">
                  <c:v>34.89</c:v>
                </c:pt>
                <c:pt idx="661">
                  <c:v>34.25</c:v>
                </c:pt>
                <c:pt idx="662">
                  <c:v>33.71</c:v>
                </c:pt>
                <c:pt idx="663">
                  <c:v>33.67</c:v>
                </c:pt>
                <c:pt idx="664">
                  <c:v>33.33</c:v>
                </c:pt>
                <c:pt idx="665">
                  <c:v>33.19</c:v>
                </c:pt>
                <c:pt idx="666">
                  <c:v>33.159999999999997</c:v>
                </c:pt>
                <c:pt idx="667">
                  <c:v>32.18</c:v>
                </c:pt>
                <c:pt idx="668">
                  <c:v>32.18</c:v>
                </c:pt>
                <c:pt idx="669">
                  <c:v>31.79</c:v>
                </c:pt>
                <c:pt idx="670">
                  <c:v>31.47</c:v>
                </c:pt>
                <c:pt idx="671">
                  <c:v>31.26</c:v>
                </c:pt>
                <c:pt idx="672">
                  <c:v>31.22</c:v>
                </c:pt>
                <c:pt idx="673">
                  <c:v>30.86</c:v>
                </c:pt>
                <c:pt idx="674">
                  <c:v>30.62</c:v>
                </c:pt>
                <c:pt idx="675">
                  <c:v>29.72</c:v>
                </c:pt>
                <c:pt idx="676">
                  <c:v>29.28</c:v>
                </c:pt>
                <c:pt idx="677">
                  <c:v>28.69</c:v>
                </c:pt>
                <c:pt idx="678">
                  <c:v>28.66</c:v>
                </c:pt>
                <c:pt idx="679">
                  <c:v>28.6</c:v>
                </c:pt>
                <c:pt idx="680">
                  <c:v>28.42</c:v>
                </c:pt>
                <c:pt idx="681">
                  <c:v>28.4</c:v>
                </c:pt>
                <c:pt idx="682">
                  <c:v>28.12</c:v>
                </c:pt>
                <c:pt idx="683">
                  <c:v>27.81</c:v>
                </c:pt>
                <c:pt idx="684">
                  <c:v>27.41</c:v>
                </c:pt>
                <c:pt idx="685">
                  <c:v>27.22</c:v>
                </c:pt>
                <c:pt idx="686">
                  <c:v>27.19</c:v>
                </c:pt>
                <c:pt idx="687">
                  <c:v>26.75</c:v>
                </c:pt>
                <c:pt idx="688">
                  <c:v>26.73</c:v>
                </c:pt>
                <c:pt idx="689">
                  <c:v>26.24</c:v>
                </c:pt>
                <c:pt idx="690">
                  <c:v>25.82</c:v>
                </c:pt>
                <c:pt idx="691">
                  <c:v>25.37</c:v>
                </c:pt>
                <c:pt idx="692">
                  <c:v>25.32</c:v>
                </c:pt>
                <c:pt idx="693">
                  <c:v>25.32</c:v>
                </c:pt>
                <c:pt idx="694">
                  <c:v>25.32</c:v>
                </c:pt>
                <c:pt idx="695">
                  <c:v>25.32</c:v>
                </c:pt>
                <c:pt idx="696">
                  <c:v>25.29</c:v>
                </c:pt>
                <c:pt idx="697">
                  <c:v>24.94</c:v>
                </c:pt>
                <c:pt idx="698">
                  <c:v>24.67</c:v>
                </c:pt>
                <c:pt idx="699">
                  <c:v>24.49</c:v>
                </c:pt>
                <c:pt idx="700">
                  <c:v>24.27</c:v>
                </c:pt>
                <c:pt idx="701">
                  <c:v>24.27</c:v>
                </c:pt>
                <c:pt idx="702">
                  <c:v>24.15</c:v>
                </c:pt>
                <c:pt idx="703">
                  <c:v>24.12</c:v>
                </c:pt>
                <c:pt idx="704">
                  <c:v>24.03</c:v>
                </c:pt>
                <c:pt idx="705">
                  <c:v>23.81</c:v>
                </c:pt>
                <c:pt idx="706">
                  <c:v>23.55</c:v>
                </c:pt>
                <c:pt idx="707">
                  <c:v>23.36</c:v>
                </c:pt>
                <c:pt idx="708">
                  <c:v>23.29</c:v>
                </c:pt>
                <c:pt idx="709">
                  <c:v>22.44</c:v>
                </c:pt>
                <c:pt idx="710">
                  <c:v>22.37</c:v>
                </c:pt>
                <c:pt idx="711">
                  <c:v>22.33</c:v>
                </c:pt>
                <c:pt idx="712">
                  <c:v>22.3</c:v>
                </c:pt>
                <c:pt idx="713">
                  <c:v>22.28</c:v>
                </c:pt>
                <c:pt idx="714">
                  <c:v>22.12</c:v>
                </c:pt>
                <c:pt idx="715">
                  <c:v>21.97</c:v>
                </c:pt>
                <c:pt idx="716">
                  <c:v>20.59</c:v>
                </c:pt>
                <c:pt idx="717">
                  <c:v>20.32</c:v>
                </c:pt>
                <c:pt idx="718">
                  <c:v>19.91</c:v>
                </c:pt>
                <c:pt idx="719">
                  <c:v>18.96</c:v>
                </c:pt>
                <c:pt idx="720">
                  <c:v>18.690000000000001</c:v>
                </c:pt>
                <c:pt idx="721">
                  <c:v>18.149999999999999</c:v>
                </c:pt>
                <c:pt idx="722">
                  <c:v>18.079999999999998</c:v>
                </c:pt>
                <c:pt idx="723">
                  <c:v>17.600000000000001</c:v>
                </c:pt>
                <c:pt idx="724">
                  <c:v>16.739999999999998</c:v>
                </c:pt>
                <c:pt idx="725">
                  <c:v>16.71</c:v>
                </c:pt>
                <c:pt idx="726">
                  <c:v>15.89</c:v>
                </c:pt>
                <c:pt idx="727">
                  <c:v>15.47</c:v>
                </c:pt>
                <c:pt idx="728">
                  <c:v>14.08</c:v>
                </c:pt>
                <c:pt idx="729">
                  <c:v>12.89</c:v>
                </c:pt>
                <c:pt idx="730">
                  <c:v>40.049999999999997</c:v>
                </c:pt>
                <c:pt idx="731">
                  <c:v>33.340000000000003</c:v>
                </c:pt>
                <c:pt idx="732">
                  <c:v>27.29</c:v>
                </c:pt>
                <c:pt idx="733">
                  <c:v>35.090000000000003</c:v>
                </c:pt>
                <c:pt idx="734">
                  <c:v>25.22</c:v>
                </c:pt>
                <c:pt idx="735">
                  <c:v>24.6</c:v>
                </c:pt>
                <c:pt idx="736">
                  <c:v>24.26</c:v>
                </c:pt>
                <c:pt idx="737">
                  <c:v>23.58</c:v>
                </c:pt>
                <c:pt idx="738">
                  <c:v>13.99</c:v>
                </c:pt>
                <c:pt idx="739">
                  <c:v>12.81</c:v>
                </c:pt>
                <c:pt idx="740">
                  <c:v>35.81</c:v>
                </c:pt>
                <c:pt idx="741">
                  <c:v>32.58</c:v>
                </c:pt>
                <c:pt idx="742">
                  <c:v>24.82</c:v>
                </c:pt>
                <c:pt idx="743">
                  <c:v>23.06</c:v>
                </c:pt>
                <c:pt idx="744">
                  <c:v>33.75</c:v>
                </c:pt>
                <c:pt idx="745">
                  <c:v>29.91</c:v>
                </c:pt>
                <c:pt idx="746">
                  <c:v>26.87</c:v>
                </c:pt>
                <c:pt idx="747">
                  <c:v>24.73</c:v>
                </c:pt>
                <c:pt idx="748">
                  <c:v>24.57</c:v>
                </c:pt>
                <c:pt idx="749">
                  <c:v>40.33</c:v>
                </c:pt>
                <c:pt idx="750">
                  <c:v>39.21</c:v>
                </c:pt>
                <c:pt idx="751">
                  <c:v>38.97</c:v>
                </c:pt>
                <c:pt idx="752">
                  <c:v>38.700000000000003</c:v>
                </c:pt>
                <c:pt idx="753">
                  <c:v>38.130000000000003</c:v>
                </c:pt>
                <c:pt idx="754">
                  <c:v>38.130000000000003</c:v>
                </c:pt>
                <c:pt idx="755">
                  <c:v>38.130000000000003</c:v>
                </c:pt>
                <c:pt idx="756">
                  <c:v>38.130000000000003</c:v>
                </c:pt>
                <c:pt idx="757">
                  <c:v>38.130000000000003</c:v>
                </c:pt>
                <c:pt idx="758">
                  <c:v>38.049999999999997</c:v>
                </c:pt>
                <c:pt idx="759">
                  <c:v>37.979999999999997</c:v>
                </c:pt>
                <c:pt idx="760">
                  <c:v>37.479999999999997</c:v>
                </c:pt>
                <c:pt idx="761">
                  <c:v>36.44</c:v>
                </c:pt>
                <c:pt idx="762">
                  <c:v>36.33</c:v>
                </c:pt>
                <c:pt idx="763">
                  <c:v>36.04</c:v>
                </c:pt>
                <c:pt idx="764">
                  <c:v>36</c:v>
                </c:pt>
                <c:pt idx="765">
                  <c:v>36</c:v>
                </c:pt>
                <c:pt idx="766">
                  <c:v>36</c:v>
                </c:pt>
                <c:pt idx="767">
                  <c:v>36</c:v>
                </c:pt>
                <c:pt idx="768">
                  <c:v>35.42</c:v>
                </c:pt>
                <c:pt idx="769">
                  <c:v>35.35</c:v>
                </c:pt>
                <c:pt idx="770">
                  <c:v>35.200000000000003</c:v>
                </c:pt>
                <c:pt idx="771">
                  <c:v>35.200000000000003</c:v>
                </c:pt>
                <c:pt idx="772">
                  <c:v>35.17</c:v>
                </c:pt>
                <c:pt idx="773">
                  <c:v>35.130000000000003</c:v>
                </c:pt>
                <c:pt idx="774">
                  <c:v>34.92</c:v>
                </c:pt>
                <c:pt idx="775">
                  <c:v>34.71</c:v>
                </c:pt>
                <c:pt idx="776">
                  <c:v>34.64</c:v>
                </c:pt>
                <c:pt idx="777">
                  <c:v>34.11</c:v>
                </c:pt>
                <c:pt idx="778">
                  <c:v>34</c:v>
                </c:pt>
                <c:pt idx="779">
                  <c:v>34</c:v>
                </c:pt>
                <c:pt idx="780">
                  <c:v>33.97</c:v>
                </c:pt>
                <c:pt idx="781">
                  <c:v>33.9</c:v>
                </c:pt>
                <c:pt idx="782">
                  <c:v>33.619999999999997</c:v>
                </c:pt>
                <c:pt idx="783">
                  <c:v>32.85</c:v>
                </c:pt>
                <c:pt idx="784">
                  <c:v>32.619999999999997</c:v>
                </c:pt>
                <c:pt idx="785">
                  <c:v>32.479999999999997</c:v>
                </c:pt>
                <c:pt idx="786">
                  <c:v>32.25</c:v>
                </c:pt>
                <c:pt idx="787">
                  <c:v>32.22</c:v>
                </c:pt>
                <c:pt idx="788">
                  <c:v>32.22</c:v>
                </c:pt>
                <c:pt idx="789">
                  <c:v>32.049999999999997</c:v>
                </c:pt>
                <c:pt idx="790">
                  <c:v>31.67</c:v>
                </c:pt>
                <c:pt idx="791">
                  <c:v>30.99</c:v>
                </c:pt>
                <c:pt idx="792">
                  <c:v>30.95</c:v>
                </c:pt>
                <c:pt idx="793">
                  <c:v>30.61</c:v>
                </c:pt>
                <c:pt idx="794">
                  <c:v>29.72</c:v>
                </c:pt>
                <c:pt idx="795">
                  <c:v>29.51</c:v>
                </c:pt>
                <c:pt idx="796">
                  <c:v>28.99</c:v>
                </c:pt>
                <c:pt idx="797">
                  <c:v>28.93</c:v>
                </c:pt>
                <c:pt idx="798">
                  <c:v>28.9</c:v>
                </c:pt>
                <c:pt idx="799">
                  <c:v>28.67</c:v>
                </c:pt>
                <c:pt idx="800">
                  <c:v>28.58</c:v>
                </c:pt>
                <c:pt idx="801">
                  <c:v>27.7</c:v>
                </c:pt>
                <c:pt idx="802">
                  <c:v>27.7</c:v>
                </c:pt>
                <c:pt idx="803">
                  <c:v>27.03</c:v>
                </c:pt>
                <c:pt idx="804">
                  <c:v>26.69</c:v>
                </c:pt>
                <c:pt idx="805">
                  <c:v>26.58</c:v>
                </c:pt>
                <c:pt idx="806">
                  <c:v>26.53</c:v>
                </c:pt>
                <c:pt idx="807">
                  <c:v>26.5</c:v>
                </c:pt>
                <c:pt idx="808">
                  <c:v>26.13</c:v>
                </c:pt>
                <c:pt idx="809">
                  <c:v>25.87</c:v>
                </c:pt>
                <c:pt idx="810">
                  <c:v>25.68</c:v>
                </c:pt>
                <c:pt idx="811">
                  <c:v>25.47</c:v>
                </c:pt>
                <c:pt idx="812">
                  <c:v>25.47</c:v>
                </c:pt>
                <c:pt idx="813">
                  <c:v>25.4</c:v>
                </c:pt>
                <c:pt idx="814">
                  <c:v>25.34</c:v>
                </c:pt>
                <c:pt idx="815">
                  <c:v>24.91</c:v>
                </c:pt>
                <c:pt idx="816">
                  <c:v>24.83</c:v>
                </c:pt>
                <c:pt idx="817">
                  <c:v>24.45</c:v>
                </c:pt>
                <c:pt idx="818">
                  <c:v>24.43</c:v>
                </c:pt>
                <c:pt idx="819">
                  <c:v>24.33</c:v>
                </c:pt>
                <c:pt idx="820">
                  <c:v>23.61</c:v>
                </c:pt>
                <c:pt idx="821">
                  <c:v>23.51</c:v>
                </c:pt>
                <c:pt idx="822">
                  <c:v>23.37</c:v>
                </c:pt>
                <c:pt idx="823">
                  <c:v>22.74</c:v>
                </c:pt>
                <c:pt idx="824">
                  <c:v>22.59</c:v>
                </c:pt>
                <c:pt idx="825">
                  <c:v>22.2</c:v>
                </c:pt>
                <c:pt idx="826">
                  <c:v>22.13</c:v>
                </c:pt>
                <c:pt idx="827">
                  <c:v>22.13</c:v>
                </c:pt>
                <c:pt idx="828">
                  <c:v>22.02</c:v>
                </c:pt>
                <c:pt idx="829">
                  <c:v>21.69</c:v>
                </c:pt>
                <c:pt idx="830">
                  <c:v>21.34</c:v>
                </c:pt>
                <c:pt idx="831">
                  <c:v>21.24</c:v>
                </c:pt>
                <c:pt idx="832">
                  <c:v>20.77</c:v>
                </c:pt>
                <c:pt idx="833">
                  <c:v>20.6</c:v>
                </c:pt>
                <c:pt idx="834">
                  <c:v>20.49</c:v>
                </c:pt>
                <c:pt idx="835">
                  <c:v>20.05</c:v>
                </c:pt>
                <c:pt idx="836">
                  <c:v>20.05</c:v>
                </c:pt>
                <c:pt idx="837">
                  <c:v>19.91</c:v>
                </c:pt>
                <c:pt idx="838">
                  <c:v>19.61</c:v>
                </c:pt>
                <c:pt idx="839">
                  <c:v>18.84</c:v>
                </c:pt>
                <c:pt idx="840">
                  <c:v>17.37</c:v>
                </c:pt>
                <c:pt idx="841">
                  <c:v>17.27</c:v>
                </c:pt>
                <c:pt idx="842">
                  <c:v>16.73</c:v>
                </c:pt>
                <c:pt idx="843">
                  <c:v>16.71</c:v>
                </c:pt>
                <c:pt idx="844">
                  <c:v>16.7</c:v>
                </c:pt>
                <c:pt idx="845">
                  <c:v>16.579999999999998</c:v>
                </c:pt>
                <c:pt idx="846">
                  <c:v>16.32</c:v>
                </c:pt>
                <c:pt idx="847">
                  <c:v>16.3</c:v>
                </c:pt>
                <c:pt idx="848">
                  <c:v>16.12</c:v>
                </c:pt>
                <c:pt idx="849">
                  <c:v>16.07</c:v>
                </c:pt>
                <c:pt idx="850">
                  <c:v>15.47</c:v>
                </c:pt>
                <c:pt idx="851">
                  <c:v>15.24</c:v>
                </c:pt>
                <c:pt idx="852">
                  <c:v>27.64</c:v>
                </c:pt>
                <c:pt idx="853">
                  <c:v>25.89</c:v>
                </c:pt>
                <c:pt idx="854">
                  <c:v>33.770000000000003</c:v>
                </c:pt>
                <c:pt idx="855">
                  <c:v>31.61</c:v>
                </c:pt>
                <c:pt idx="856">
                  <c:v>26.66</c:v>
                </c:pt>
                <c:pt idx="857">
                  <c:v>25.8</c:v>
                </c:pt>
                <c:pt idx="858">
                  <c:v>25.75</c:v>
                </c:pt>
                <c:pt idx="859">
                  <c:v>22.77</c:v>
                </c:pt>
                <c:pt idx="860">
                  <c:v>28.12</c:v>
                </c:pt>
                <c:pt idx="861">
                  <c:v>30.87</c:v>
                </c:pt>
                <c:pt idx="862">
                  <c:v>29.51</c:v>
                </c:pt>
                <c:pt idx="863">
                  <c:v>28.38</c:v>
                </c:pt>
                <c:pt idx="864">
                  <c:v>25.87</c:v>
                </c:pt>
                <c:pt idx="865">
                  <c:v>25.66</c:v>
                </c:pt>
                <c:pt idx="866">
                  <c:v>25.55</c:v>
                </c:pt>
                <c:pt idx="867">
                  <c:v>23.3</c:v>
                </c:pt>
                <c:pt idx="868">
                  <c:v>22.67</c:v>
                </c:pt>
                <c:pt idx="869">
                  <c:v>21.89</c:v>
                </c:pt>
                <c:pt idx="870">
                  <c:v>21.58</c:v>
                </c:pt>
                <c:pt idx="871">
                  <c:v>39.11</c:v>
                </c:pt>
                <c:pt idx="872">
                  <c:v>36.72</c:v>
                </c:pt>
                <c:pt idx="873">
                  <c:v>36.65</c:v>
                </c:pt>
                <c:pt idx="874">
                  <c:v>36.57</c:v>
                </c:pt>
                <c:pt idx="875">
                  <c:v>36.46</c:v>
                </c:pt>
                <c:pt idx="876">
                  <c:v>36.42</c:v>
                </c:pt>
                <c:pt idx="877">
                  <c:v>36.42</c:v>
                </c:pt>
                <c:pt idx="878">
                  <c:v>36.229999999999997</c:v>
                </c:pt>
                <c:pt idx="879">
                  <c:v>36.200000000000003</c:v>
                </c:pt>
                <c:pt idx="880">
                  <c:v>36.159999999999997</c:v>
                </c:pt>
                <c:pt idx="881">
                  <c:v>36.090000000000003</c:v>
                </c:pt>
                <c:pt idx="882">
                  <c:v>36.049999999999997</c:v>
                </c:pt>
                <c:pt idx="883">
                  <c:v>35.729999999999997</c:v>
                </c:pt>
                <c:pt idx="884">
                  <c:v>35.090000000000003</c:v>
                </c:pt>
                <c:pt idx="885">
                  <c:v>35.06</c:v>
                </c:pt>
                <c:pt idx="886">
                  <c:v>34.630000000000003</c:v>
                </c:pt>
                <c:pt idx="887">
                  <c:v>33.619999999999997</c:v>
                </c:pt>
                <c:pt idx="888">
                  <c:v>33.25</c:v>
                </c:pt>
                <c:pt idx="889">
                  <c:v>32.21</c:v>
                </c:pt>
                <c:pt idx="890">
                  <c:v>32.18</c:v>
                </c:pt>
                <c:pt idx="891">
                  <c:v>32.08</c:v>
                </c:pt>
                <c:pt idx="892">
                  <c:v>32.020000000000003</c:v>
                </c:pt>
                <c:pt idx="893">
                  <c:v>31.89</c:v>
                </c:pt>
                <c:pt idx="894">
                  <c:v>31.25</c:v>
                </c:pt>
                <c:pt idx="895">
                  <c:v>30.84</c:v>
                </c:pt>
                <c:pt idx="896">
                  <c:v>30.52</c:v>
                </c:pt>
                <c:pt idx="897">
                  <c:v>30.06</c:v>
                </c:pt>
                <c:pt idx="898">
                  <c:v>30.02</c:v>
                </c:pt>
                <c:pt idx="899">
                  <c:v>29.9</c:v>
                </c:pt>
                <c:pt idx="900">
                  <c:v>29.66</c:v>
                </c:pt>
                <c:pt idx="901">
                  <c:v>29.63</c:v>
                </c:pt>
                <c:pt idx="902">
                  <c:v>28.71</c:v>
                </c:pt>
                <c:pt idx="903">
                  <c:v>28.51</c:v>
                </c:pt>
                <c:pt idx="904">
                  <c:v>28.28</c:v>
                </c:pt>
                <c:pt idx="905">
                  <c:v>28.13</c:v>
                </c:pt>
                <c:pt idx="906">
                  <c:v>27.55</c:v>
                </c:pt>
                <c:pt idx="907">
                  <c:v>27.36</c:v>
                </c:pt>
                <c:pt idx="908">
                  <c:v>27.3</c:v>
                </c:pt>
                <c:pt idx="909">
                  <c:v>26.69</c:v>
                </c:pt>
                <c:pt idx="910">
                  <c:v>26.65</c:v>
                </c:pt>
                <c:pt idx="911">
                  <c:v>26.33</c:v>
                </c:pt>
                <c:pt idx="912">
                  <c:v>26.25</c:v>
                </c:pt>
                <c:pt idx="913">
                  <c:v>26.2</c:v>
                </c:pt>
                <c:pt idx="914">
                  <c:v>26.17</c:v>
                </c:pt>
                <c:pt idx="915">
                  <c:v>26.1</c:v>
                </c:pt>
                <c:pt idx="916">
                  <c:v>25.19</c:v>
                </c:pt>
                <c:pt idx="917">
                  <c:v>25.03</c:v>
                </c:pt>
                <c:pt idx="918">
                  <c:v>23.78</c:v>
                </c:pt>
                <c:pt idx="919">
                  <c:v>23.43</c:v>
                </c:pt>
                <c:pt idx="920">
                  <c:v>23.17</c:v>
                </c:pt>
                <c:pt idx="921">
                  <c:v>23.14</c:v>
                </c:pt>
                <c:pt idx="922">
                  <c:v>22.55</c:v>
                </c:pt>
                <c:pt idx="923">
                  <c:v>22.46</c:v>
                </c:pt>
                <c:pt idx="924">
                  <c:v>22.37</c:v>
                </c:pt>
                <c:pt idx="925">
                  <c:v>22.26</c:v>
                </c:pt>
                <c:pt idx="926">
                  <c:v>22.26</c:v>
                </c:pt>
                <c:pt idx="927">
                  <c:v>22.03</c:v>
                </c:pt>
                <c:pt idx="928">
                  <c:v>21.51</c:v>
                </c:pt>
                <c:pt idx="929">
                  <c:v>21.46</c:v>
                </c:pt>
                <c:pt idx="930">
                  <c:v>21.42</c:v>
                </c:pt>
                <c:pt idx="931">
                  <c:v>21.36</c:v>
                </c:pt>
                <c:pt idx="932">
                  <c:v>21.29</c:v>
                </c:pt>
                <c:pt idx="933">
                  <c:v>21.27</c:v>
                </c:pt>
                <c:pt idx="934">
                  <c:v>21.21</c:v>
                </c:pt>
                <c:pt idx="935">
                  <c:v>21.21</c:v>
                </c:pt>
                <c:pt idx="936">
                  <c:v>20.329999999999998</c:v>
                </c:pt>
                <c:pt idx="937">
                  <c:v>18.77</c:v>
                </c:pt>
                <c:pt idx="938">
                  <c:v>18.18</c:v>
                </c:pt>
                <c:pt idx="939">
                  <c:v>18.05</c:v>
                </c:pt>
                <c:pt idx="940">
                  <c:v>17.579999999999998</c:v>
                </c:pt>
                <c:pt idx="941">
                  <c:v>17.559999999999999</c:v>
                </c:pt>
                <c:pt idx="942">
                  <c:v>17.510000000000002</c:v>
                </c:pt>
                <c:pt idx="943">
                  <c:v>17.350000000000001</c:v>
                </c:pt>
                <c:pt idx="944">
                  <c:v>16.82</c:v>
                </c:pt>
                <c:pt idx="945">
                  <c:v>16.82</c:v>
                </c:pt>
                <c:pt idx="946">
                  <c:v>16.649999999999999</c:v>
                </c:pt>
                <c:pt idx="947">
                  <c:v>16.63</c:v>
                </c:pt>
                <c:pt idx="948">
                  <c:v>15.76</c:v>
                </c:pt>
                <c:pt idx="949">
                  <c:v>15.5</c:v>
                </c:pt>
                <c:pt idx="950">
                  <c:v>15.46</c:v>
                </c:pt>
                <c:pt idx="951">
                  <c:v>14.82</c:v>
                </c:pt>
                <c:pt idx="952">
                  <c:v>14.63</c:v>
                </c:pt>
                <c:pt idx="953">
                  <c:v>14.56</c:v>
                </c:pt>
                <c:pt idx="954">
                  <c:v>13.82</c:v>
                </c:pt>
                <c:pt idx="955">
                  <c:v>13.47</c:v>
                </c:pt>
                <c:pt idx="956">
                  <c:v>11.16</c:v>
                </c:pt>
                <c:pt idx="957">
                  <c:v>33.74</c:v>
                </c:pt>
                <c:pt idx="958">
                  <c:v>32.29</c:v>
                </c:pt>
                <c:pt idx="959">
                  <c:v>29.95</c:v>
                </c:pt>
                <c:pt idx="960">
                  <c:v>28.31</c:v>
                </c:pt>
                <c:pt idx="961">
                  <c:v>26.3</c:v>
                </c:pt>
                <c:pt idx="962">
                  <c:v>25.92</c:v>
                </c:pt>
                <c:pt idx="963">
                  <c:v>25.41</c:v>
                </c:pt>
                <c:pt idx="964">
                  <c:v>23.5</c:v>
                </c:pt>
                <c:pt idx="965">
                  <c:v>23.02</c:v>
                </c:pt>
                <c:pt idx="966">
                  <c:v>22.09</c:v>
                </c:pt>
                <c:pt idx="967">
                  <c:v>24.98</c:v>
                </c:pt>
                <c:pt idx="968">
                  <c:v>29.99</c:v>
                </c:pt>
                <c:pt idx="969">
                  <c:v>26.26</c:v>
                </c:pt>
                <c:pt idx="970">
                  <c:v>26</c:v>
                </c:pt>
                <c:pt idx="971">
                  <c:v>24.71</c:v>
                </c:pt>
                <c:pt idx="972">
                  <c:v>22.21</c:v>
                </c:pt>
                <c:pt idx="973">
                  <c:v>20.87</c:v>
                </c:pt>
                <c:pt idx="974">
                  <c:v>35.950000000000003</c:v>
                </c:pt>
                <c:pt idx="975">
                  <c:v>35.51</c:v>
                </c:pt>
                <c:pt idx="976">
                  <c:v>34.67</c:v>
                </c:pt>
                <c:pt idx="977">
                  <c:v>34.67</c:v>
                </c:pt>
                <c:pt idx="978">
                  <c:v>34.67</c:v>
                </c:pt>
                <c:pt idx="979">
                  <c:v>33.44</c:v>
                </c:pt>
                <c:pt idx="980">
                  <c:v>33.369999999999997</c:v>
                </c:pt>
                <c:pt idx="981">
                  <c:v>32.21</c:v>
                </c:pt>
                <c:pt idx="982">
                  <c:v>32.21</c:v>
                </c:pt>
                <c:pt idx="983">
                  <c:v>32.08</c:v>
                </c:pt>
                <c:pt idx="984">
                  <c:v>31.98</c:v>
                </c:pt>
                <c:pt idx="985">
                  <c:v>30.92</c:v>
                </c:pt>
                <c:pt idx="986">
                  <c:v>30.92</c:v>
                </c:pt>
                <c:pt idx="987">
                  <c:v>30.89</c:v>
                </c:pt>
                <c:pt idx="988">
                  <c:v>30.7</c:v>
                </c:pt>
                <c:pt idx="989">
                  <c:v>30.67</c:v>
                </c:pt>
                <c:pt idx="990">
                  <c:v>29.9</c:v>
                </c:pt>
                <c:pt idx="991">
                  <c:v>29.75</c:v>
                </c:pt>
                <c:pt idx="992">
                  <c:v>29.75</c:v>
                </c:pt>
                <c:pt idx="993">
                  <c:v>29.54</c:v>
                </c:pt>
                <c:pt idx="994">
                  <c:v>28.67</c:v>
                </c:pt>
                <c:pt idx="995">
                  <c:v>28.52</c:v>
                </c:pt>
                <c:pt idx="996">
                  <c:v>28.38</c:v>
                </c:pt>
                <c:pt idx="997">
                  <c:v>28.18</c:v>
                </c:pt>
                <c:pt idx="998">
                  <c:v>28.15</c:v>
                </c:pt>
                <c:pt idx="999">
                  <c:v>27.7</c:v>
                </c:pt>
                <c:pt idx="1000">
                  <c:v>27.34</c:v>
                </c:pt>
                <c:pt idx="1001">
                  <c:v>27.34</c:v>
                </c:pt>
                <c:pt idx="1002">
                  <c:v>27.06</c:v>
                </c:pt>
                <c:pt idx="1003">
                  <c:v>26.21</c:v>
                </c:pt>
                <c:pt idx="1004">
                  <c:v>26.15</c:v>
                </c:pt>
                <c:pt idx="1005">
                  <c:v>25.94</c:v>
                </c:pt>
                <c:pt idx="1006">
                  <c:v>25.94</c:v>
                </c:pt>
                <c:pt idx="1007">
                  <c:v>25.89</c:v>
                </c:pt>
                <c:pt idx="1008">
                  <c:v>25.82</c:v>
                </c:pt>
                <c:pt idx="1009">
                  <c:v>25.81</c:v>
                </c:pt>
                <c:pt idx="1010">
                  <c:v>25.53</c:v>
                </c:pt>
                <c:pt idx="1011">
                  <c:v>25.5</c:v>
                </c:pt>
                <c:pt idx="1012">
                  <c:v>25.32</c:v>
                </c:pt>
                <c:pt idx="1013">
                  <c:v>25.3</c:v>
                </c:pt>
                <c:pt idx="1014">
                  <c:v>25.14</c:v>
                </c:pt>
                <c:pt idx="1015">
                  <c:v>25.14</c:v>
                </c:pt>
                <c:pt idx="1016">
                  <c:v>24.3</c:v>
                </c:pt>
                <c:pt idx="1017">
                  <c:v>23.96</c:v>
                </c:pt>
                <c:pt idx="1018">
                  <c:v>23.91</c:v>
                </c:pt>
                <c:pt idx="1019">
                  <c:v>23.88</c:v>
                </c:pt>
                <c:pt idx="1020">
                  <c:v>23.48</c:v>
                </c:pt>
                <c:pt idx="1021">
                  <c:v>23.29</c:v>
                </c:pt>
                <c:pt idx="1022">
                  <c:v>23.05</c:v>
                </c:pt>
                <c:pt idx="1023">
                  <c:v>23.03</c:v>
                </c:pt>
                <c:pt idx="1024">
                  <c:v>22.53</c:v>
                </c:pt>
                <c:pt idx="1025">
                  <c:v>22.4</c:v>
                </c:pt>
                <c:pt idx="1026">
                  <c:v>22.35</c:v>
                </c:pt>
                <c:pt idx="1027">
                  <c:v>22.24</c:v>
                </c:pt>
                <c:pt idx="1028">
                  <c:v>22.24</c:v>
                </c:pt>
                <c:pt idx="1029">
                  <c:v>21.42</c:v>
                </c:pt>
                <c:pt idx="1030">
                  <c:v>21.36</c:v>
                </c:pt>
                <c:pt idx="1031">
                  <c:v>21.29</c:v>
                </c:pt>
                <c:pt idx="1032">
                  <c:v>21.14</c:v>
                </c:pt>
                <c:pt idx="1033">
                  <c:v>21.12</c:v>
                </c:pt>
                <c:pt idx="1034">
                  <c:v>21.12</c:v>
                </c:pt>
                <c:pt idx="1035">
                  <c:v>21.1</c:v>
                </c:pt>
                <c:pt idx="1036">
                  <c:v>21.1</c:v>
                </c:pt>
                <c:pt idx="1037">
                  <c:v>21.06</c:v>
                </c:pt>
                <c:pt idx="1038">
                  <c:v>20.67</c:v>
                </c:pt>
                <c:pt idx="1039">
                  <c:v>20.67</c:v>
                </c:pt>
                <c:pt idx="1040">
                  <c:v>20.65</c:v>
                </c:pt>
                <c:pt idx="1041">
                  <c:v>20.52</c:v>
                </c:pt>
                <c:pt idx="1042">
                  <c:v>20.48</c:v>
                </c:pt>
                <c:pt idx="1043">
                  <c:v>20.399999999999999</c:v>
                </c:pt>
                <c:pt idx="1044">
                  <c:v>20.399999999999999</c:v>
                </c:pt>
                <c:pt idx="1045">
                  <c:v>20.38</c:v>
                </c:pt>
                <c:pt idx="1046">
                  <c:v>20.309999999999999</c:v>
                </c:pt>
                <c:pt idx="1047">
                  <c:v>20.21</c:v>
                </c:pt>
                <c:pt idx="1048">
                  <c:v>19.89</c:v>
                </c:pt>
                <c:pt idx="1049">
                  <c:v>19.87</c:v>
                </c:pt>
                <c:pt idx="1050">
                  <c:v>19.87</c:v>
                </c:pt>
                <c:pt idx="1051">
                  <c:v>19.649999999999999</c:v>
                </c:pt>
                <c:pt idx="1052">
                  <c:v>19.649999999999999</c:v>
                </c:pt>
                <c:pt idx="1053">
                  <c:v>19.53</c:v>
                </c:pt>
                <c:pt idx="1054">
                  <c:v>19.489999999999998</c:v>
                </c:pt>
                <c:pt idx="1055">
                  <c:v>19.02</c:v>
                </c:pt>
                <c:pt idx="1056">
                  <c:v>18.96</c:v>
                </c:pt>
                <c:pt idx="1057">
                  <c:v>18.350000000000001</c:v>
                </c:pt>
                <c:pt idx="1058">
                  <c:v>18.22</c:v>
                </c:pt>
                <c:pt idx="1059">
                  <c:v>18.09</c:v>
                </c:pt>
                <c:pt idx="1060">
                  <c:v>17.61</c:v>
                </c:pt>
                <c:pt idx="1061">
                  <c:v>17.600000000000001</c:v>
                </c:pt>
                <c:pt idx="1062">
                  <c:v>17.399999999999999</c:v>
                </c:pt>
                <c:pt idx="1063">
                  <c:v>17.399999999999999</c:v>
                </c:pt>
                <c:pt idx="1064">
                  <c:v>17.329999999999998</c:v>
                </c:pt>
                <c:pt idx="1065">
                  <c:v>16.84</c:v>
                </c:pt>
                <c:pt idx="1066">
                  <c:v>16.73</c:v>
                </c:pt>
                <c:pt idx="1067">
                  <c:v>16.690000000000001</c:v>
                </c:pt>
                <c:pt idx="1068">
                  <c:v>16.670000000000002</c:v>
                </c:pt>
                <c:pt idx="1069">
                  <c:v>16.64</c:v>
                </c:pt>
                <c:pt idx="1070">
                  <c:v>16.62</c:v>
                </c:pt>
                <c:pt idx="1071">
                  <c:v>16.57</c:v>
                </c:pt>
                <c:pt idx="1072">
                  <c:v>15.87</c:v>
                </c:pt>
                <c:pt idx="1073">
                  <c:v>15.33</c:v>
                </c:pt>
                <c:pt idx="1074">
                  <c:v>15.17</c:v>
                </c:pt>
                <c:pt idx="1075">
                  <c:v>14.07</c:v>
                </c:pt>
                <c:pt idx="1076">
                  <c:v>13.97</c:v>
                </c:pt>
                <c:pt idx="1077">
                  <c:v>13.97</c:v>
                </c:pt>
                <c:pt idx="1078">
                  <c:v>13.96</c:v>
                </c:pt>
                <c:pt idx="1079">
                  <c:v>13.24</c:v>
                </c:pt>
                <c:pt idx="1080">
                  <c:v>12.84</c:v>
                </c:pt>
                <c:pt idx="1081">
                  <c:v>12.28</c:v>
                </c:pt>
                <c:pt idx="1082">
                  <c:v>21.67</c:v>
                </c:pt>
                <c:pt idx="1083">
                  <c:v>32.299999999999997</c:v>
                </c:pt>
                <c:pt idx="1084">
                  <c:v>26.27</c:v>
                </c:pt>
                <c:pt idx="1085">
                  <c:v>20.77</c:v>
                </c:pt>
                <c:pt idx="1086">
                  <c:v>30.94</c:v>
                </c:pt>
                <c:pt idx="1087">
                  <c:v>25.33</c:v>
                </c:pt>
                <c:pt idx="1088">
                  <c:v>24.15</c:v>
                </c:pt>
                <c:pt idx="1089">
                  <c:v>22.77</c:v>
                </c:pt>
                <c:pt idx="1090">
                  <c:v>22.38</c:v>
                </c:pt>
                <c:pt idx="1091">
                  <c:v>34.659999999999997</c:v>
                </c:pt>
                <c:pt idx="1092">
                  <c:v>34.1</c:v>
                </c:pt>
                <c:pt idx="1093">
                  <c:v>33.81</c:v>
                </c:pt>
                <c:pt idx="1094">
                  <c:v>33.5</c:v>
                </c:pt>
                <c:pt idx="1095">
                  <c:v>32.21</c:v>
                </c:pt>
                <c:pt idx="1096">
                  <c:v>32.21</c:v>
                </c:pt>
                <c:pt idx="1097">
                  <c:v>32.21</c:v>
                </c:pt>
                <c:pt idx="1098">
                  <c:v>32.020000000000003</c:v>
                </c:pt>
                <c:pt idx="1099">
                  <c:v>31.76</c:v>
                </c:pt>
                <c:pt idx="1100">
                  <c:v>31.15</c:v>
                </c:pt>
                <c:pt idx="1101">
                  <c:v>31.12</c:v>
                </c:pt>
                <c:pt idx="1102">
                  <c:v>31.09</c:v>
                </c:pt>
                <c:pt idx="1103">
                  <c:v>31.09</c:v>
                </c:pt>
                <c:pt idx="1104">
                  <c:v>30.56</c:v>
                </c:pt>
                <c:pt idx="1105">
                  <c:v>29.81</c:v>
                </c:pt>
                <c:pt idx="1106">
                  <c:v>29.75</c:v>
                </c:pt>
                <c:pt idx="1107">
                  <c:v>29.36</c:v>
                </c:pt>
                <c:pt idx="1108">
                  <c:v>29.33</c:v>
                </c:pt>
                <c:pt idx="1109">
                  <c:v>28.93</c:v>
                </c:pt>
                <c:pt idx="1110">
                  <c:v>28.76</c:v>
                </c:pt>
                <c:pt idx="1111">
                  <c:v>28.69</c:v>
                </c:pt>
                <c:pt idx="1112">
                  <c:v>28.57</c:v>
                </c:pt>
                <c:pt idx="1113">
                  <c:v>28.54</c:v>
                </c:pt>
                <c:pt idx="1114">
                  <c:v>28.54</c:v>
                </c:pt>
                <c:pt idx="1115">
                  <c:v>28.54</c:v>
                </c:pt>
                <c:pt idx="1116">
                  <c:v>28.45</c:v>
                </c:pt>
                <c:pt idx="1117">
                  <c:v>28.45</c:v>
                </c:pt>
                <c:pt idx="1118">
                  <c:v>28.37</c:v>
                </c:pt>
                <c:pt idx="1119">
                  <c:v>28.34</c:v>
                </c:pt>
                <c:pt idx="1120">
                  <c:v>27.42</c:v>
                </c:pt>
                <c:pt idx="1121">
                  <c:v>27.39</c:v>
                </c:pt>
                <c:pt idx="1122">
                  <c:v>27.23</c:v>
                </c:pt>
                <c:pt idx="1123">
                  <c:v>27.17</c:v>
                </c:pt>
                <c:pt idx="1124">
                  <c:v>26.92</c:v>
                </c:pt>
                <c:pt idx="1125">
                  <c:v>26.49</c:v>
                </c:pt>
                <c:pt idx="1126">
                  <c:v>26.44</c:v>
                </c:pt>
                <c:pt idx="1127">
                  <c:v>26.39</c:v>
                </c:pt>
                <c:pt idx="1128">
                  <c:v>26.17</c:v>
                </c:pt>
                <c:pt idx="1129">
                  <c:v>25.86</c:v>
                </c:pt>
                <c:pt idx="1130">
                  <c:v>25.63</c:v>
                </c:pt>
                <c:pt idx="1131">
                  <c:v>25.53</c:v>
                </c:pt>
                <c:pt idx="1132">
                  <c:v>25.27</c:v>
                </c:pt>
                <c:pt idx="1133">
                  <c:v>25.02</c:v>
                </c:pt>
                <c:pt idx="1134">
                  <c:v>25.02</c:v>
                </c:pt>
                <c:pt idx="1135">
                  <c:v>24.94</c:v>
                </c:pt>
                <c:pt idx="1136">
                  <c:v>24.88</c:v>
                </c:pt>
                <c:pt idx="1137">
                  <c:v>24.26</c:v>
                </c:pt>
                <c:pt idx="1138">
                  <c:v>24.26</c:v>
                </c:pt>
                <c:pt idx="1139">
                  <c:v>24.21</c:v>
                </c:pt>
                <c:pt idx="1140">
                  <c:v>24.13</c:v>
                </c:pt>
                <c:pt idx="1141">
                  <c:v>24.11</c:v>
                </c:pt>
                <c:pt idx="1142">
                  <c:v>24.03</c:v>
                </c:pt>
                <c:pt idx="1143">
                  <c:v>24.03</c:v>
                </c:pt>
                <c:pt idx="1144">
                  <c:v>23.99</c:v>
                </c:pt>
                <c:pt idx="1145">
                  <c:v>23.99</c:v>
                </c:pt>
                <c:pt idx="1146">
                  <c:v>23.91</c:v>
                </c:pt>
                <c:pt idx="1147">
                  <c:v>23.79</c:v>
                </c:pt>
                <c:pt idx="1148">
                  <c:v>23.77</c:v>
                </c:pt>
                <c:pt idx="1149">
                  <c:v>23.77</c:v>
                </c:pt>
                <c:pt idx="1150">
                  <c:v>23.46</c:v>
                </c:pt>
                <c:pt idx="1151">
                  <c:v>23.43</c:v>
                </c:pt>
                <c:pt idx="1152">
                  <c:v>23.34</c:v>
                </c:pt>
                <c:pt idx="1153">
                  <c:v>23.34</c:v>
                </c:pt>
                <c:pt idx="1154">
                  <c:v>23.01</c:v>
                </c:pt>
                <c:pt idx="1155">
                  <c:v>22.23</c:v>
                </c:pt>
                <c:pt idx="1156">
                  <c:v>22.23</c:v>
                </c:pt>
                <c:pt idx="1157">
                  <c:v>22.23</c:v>
                </c:pt>
                <c:pt idx="1158">
                  <c:v>21.71</c:v>
                </c:pt>
                <c:pt idx="1159">
                  <c:v>21.69</c:v>
                </c:pt>
                <c:pt idx="1160">
                  <c:v>21.64</c:v>
                </c:pt>
                <c:pt idx="1161">
                  <c:v>21.62</c:v>
                </c:pt>
                <c:pt idx="1162">
                  <c:v>21.49</c:v>
                </c:pt>
                <c:pt idx="1163">
                  <c:v>21.49</c:v>
                </c:pt>
                <c:pt idx="1164">
                  <c:v>21.47</c:v>
                </c:pt>
                <c:pt idx="1165">
                  <c:v>21.47</c:v>
                </c:pt>
                <c:pt idx="1166">
                  <c:v>21.45</c:v>
                </c:pt>
                <c:pt idx="1167">
                  <c:v>21.38</c:v>
                </c:pt>
                <c:pt idx="1168">
                  <c:v>21.3</c:v>
                </c:pt>
                <c:pt idx="1169">
                  <c:v>20.41</c:v>
                </c:pt>
                <c:pt idx="1170">
                  <c:v>20.329999999999998</c:v>
                </c:pt>
                <c:pt idx="1171">
                  <c:v>20.309999999999999</c:v>
                </c:pt>
                <c:pt idx="1172">
                  <c:v>20.27</c:v>
                </c:pt>
                <c:pt idx="1173">
                  <c:v>19.670000000000002</c:v>
                </c:pt>
                <c:pt idx="1174">
                  <c:v>19.61</c:v>
                </c:pt>
                <c:pt idx="1175">
                  <c:v>19.13</c:v>
                </c:pt>
                <c:pt idx="1176">
                  <c:v>18.88</c:v>
                </c:pt>
                <c:pt idx="1177">
                  <c:v>18.559999999999999</c:v>
                </c:pt>
                <c:pt idx="1178">
                  <c:v>18.36</c:v>
                </c:pt>
                <c:pt idx="1179">
                  <c:v>18.25</c:v>
                </c:pt>
                <c:pt idx="1180">
                  <c:v>18.18</c:v>
                </c:pt>
                <c:pt idx="1181">
                  <c:v>17.14</c:v>
                </c:pt>
                <c:pt idx="1182">
                  <c:v>17.09</c:v>
                </c:pt>
                <c:pt idx="1183">
                  <c:v>16.559999999999999</c:v>
                </c:pt>
                <c:pt idx="1184">
                  <c:v>16.54</c:v>
                </c:pt>
                <c:pt idx="1185">
                  <c:v>16.54</c:v>
                </c:pt>
                <c:pt idx="1186">
                  <c:v>16.079999999999998</c:v>
                </c:pt>
                <c:pt idx="1187">
                  <c:v>14.63</c:v>
                </c:pt>
                <c:pt idx="1188">
                  <c:v>14.51</c:v>
                </c:pt>
                <c:pt idx="1189">
                  <c:v>14.06</c:v>
                </c:pt>
                <c:pt idx="1190">
                  <c:v>13.9</c:v>
                </c:pt>
                <c:pt idx="1191">
                  <c:v>13.49</c:v>
                </c:pt>
                <c:pt idx="1192">
                  <c:v>12.78</c:v>
                </c:pt>
                <c:pt idx="1193">
                  <c:v>12.76</c:v>
                </c:pt>
                <c:pt idx="1194">
                  <c:v>12.1</c:v>
                </c:pt>
                <c:pt idx="1195">
                  <c:v>11.75</c:v>
                </c:pt>
                <c:pt idx="1196">
                  <c:v>28.99</c:v>
                </c:pt>
                <c:pt idx="1197">
                  <c:v>27.13</c:v>
                </c:pt>
                <c:pt idx="1198">
                  <c:v>23.9</c:v>
                </c:pt>
                <c:pt idx="1199">
                  <c:v>23.89</c:v>
                </c:pt>
                <c:pt idx="1200">
                  <c:v>23.02</c:v>
                </c:pt>
                <c:pt idx="1201">
                  <c:v>22.97</c:v>
                </c:pt>
                <c:pt idx="1202">
                  <c:v>22.28</c:v>
                </c:pt>
                <c:pt idx="1203">
                  <c:v>21.59</c:v>
                </c:pt>
                <c:pt idx="1204">
                  <c:v>31.59</c:v>
                </c:pt>
                <c:pt idx="1205">
                  <c:v>27.76</c:v>
                </c:pt>
                <c:pt idx="1206">
                  <c:v>24.58</c:v>
                </c:pt>
                <c:pt idx="1207">
                  <c:v>22.61</c:v>
                </c:pt>
                <c:pt idx="1208">
                  <c:v>22.47</c:v>
                </c:pt>
                <c:pt idx="1209">
                  <c:v>18.11</c:v>
                </c:pt>
                <c:pt idx="1210">
                  <c:v>13.63</c:v>
                </c:pt>
                <c:pt idx="1211">
                  <c:v>33.700000000000003</c:v>
                </c:pt>
                <c:pt idx="1212">
                  <c:v>33.25</c:v>
                </c:pt>
                <c:pt idx="1213">
                  <c:v>32.409999999999997</c:v>
                </c:pt>
                <c:pt idx="1214">
                  <c:v>32.369999999999997</c:v>
                </c:pt>
                <c:pt idx="1215">
                  <c:v>32.369999999999997</c:v>
                </c:pt>
                <c:pt idx="1216">
                  <c:v>32.369999999999997</c:v>
                </c:pt>
                <c:pt idx="1217">
                  <c:v>32.369999999999997</c:v>
                </c:pt>
                <c:pt idx="1218">
                  <c:v>32.24</c:v>
                </c:pt>
                <c:pt idx="1219">
                  <c:v>32.08</c:v>
                </c:pt>
                <c:pt idx="1220">
                  <c:v>32.04</c:v>
                </c:pt>
                <c:pt idx="1221">
                  <c:v>31.85</c:v>
                </c:pt>
                <c:pt idx="1222">
                  <c:v>31.85</c:v>
                </c:pt>
                <c:pt idx="1223">
                  <c:v>31.76</c:v>
                </c:pt>
                <c:pt idx="1224">
                  <c:v>31.5</c:v>
                </c:pt>
                <c:pt idx="1225">
                  <c:v>31.5</c:v>
                </c:pt>
                <c:pt idx="1226">
                  <c:v>30.84</c:v>
                </c:pt>
                <c:pt idx="1227">
                  <c:v>30.81</c:v>
                </c:pt>
                <c:pt idx="1228">
                  <c:v>30.81</c:v>
                </c:pt>
                <c:pt idx="1229">
                  <c:v>30.69</c:v>
                </c:pt>
                <c:pt idx="1230">
                  <c:v>30.01</c:v>
                </c:pt>
                <c:pt idx="1231">
                  <c:v>30.01</c:v>
                </c:pt>
                <c:pt idx="1232">
                  <c:v>29.98</c:v>
                </c:pt>
                <c:pt idx="1233">
                  <c:v>29.95</c:v>
                </c:pt>
                <c:pt idx="1234">
                  <c:v>29.95</c:v>
                </c:pt>
                <c:pt idx="1235">
                  <c:v>29.77</c:v>
                </c:pt>
                <c:pt idx="1236">
                  <c:v>29.56</c:v>
                </c:pt>
                <c:pt idx="1237">
                  <c:v>29.44</c:v>
                </c:pt>
                <c:pt idx="1238">
                  <c:v>28.6</c:v>
                </c:pt>
                <c:pt idx="1239">
                  <c:v>28.37</c:v>
                </c:pt>
                <c:pt idx="1240">
                  <c:v>28.2</c:v>
                </c:pt>
                <c:pt idx="1241">
                  <c:v>27.47</c:v>
                </c:pt>
                <c:pt idx="1242">
                  <c:v>27.47</c:v>
                </c:pt>
                <c:pt idx="1243">
                  <c:v>27.47</c:v>
                </c:pt>
                <c:pt idx="1244">
                  <c:v>27.44</c:v>
                </c:pt>
                <c:pt idx="1245">
                  <c:v>27.41</c:v>
                </c:pt>
                <c:pt idx="1246">
                  <c:v>27.41</c:v>
                </c:pt>
                <c:pt idx="1247">
                  <c:v>27.36</c:v>
                </c:pt>
                <c:pt idx="1248">
                  <c:v>26.34</c:v>
                </c:pt>
                <c:pt idx="1249">
                  <c:v>26.28</c:v>
                </c:pt>
                <c:pt idx="1250">
                  <c:v>26.1</c:v>
                </c:pt>
                <c:pt idx="1251">
                  <c:v>26.02</c:v>
                </c:pt>
                <c:pt idx="1252">
                  <c:v>25.81</c:v>
                </c:pt>
                <c:pt idx="1253">
                  <c:v>25.32</c:v>
                </c:pt>
                <c:pt idx="1254">
                  <c:v>25.27</c:v>
                </c:pt>
                <c:pt idx="1255">
                  <c:v>24.86</c:v>
                </c:pt>
                <c:pt idx="1256">
                  <c:v>24.27</c:v>
                </c:pt>
                <c:pt idx="1257">
                  <c:v>24.08</c:v>
                </c:pt>
                <c:pt idx="1258">
                  <c:v>24.03</c:v>
                </c:pt>
                <c:pt idx="1259">
                  <c:v>23.95</c:v>
                </c:pt>
                <c:pt idx="1260">
                  <c:v>23.81</c:v>
                </c:pt>
                <c:pt idx="1261">
                  <c:v>23.73</c:v>
                </c:pt>
                <c:pt idx="1262">
                  <c:v>23.36</c:v>
                </c:pt>
                <c:pt idx="1263">
                  <c:v>23.23</c:v>
                </c:pt>
                <c:pt idx="1264">
                  <c:v>23.2</c:v>
                </c:pt>
                <c:pt idx="1265">
                  <c:v>23.18</c:v>
                </c:pt>
                <c:pt idx="1266">
                  <c:v>23.16</c:v>
                </c:pt>
                <c:pt idx="1267">
                  <c:v>23.16</c:v>
                </c:pt>
                <c:pt idx="1268">
                  <c:v>23.06</c:v>
                </c:pt>
                <c:pt idx="1269">
                  <c:v>22.99</c:v>
                </c:pt>
                <c:pt idx="1270">
                  <c:v>22.97</c:v>
                </c:pt>
                <c:pt idx="1271">
                  <c:v>22.94</c:v>
                </c:pt>
                <c:pt idx="1272">
                  <c:v>22.6</c:v>
                </c:pt>
                <c:pt idx="1273">
                  <c:v>22.51</c:v>
                </c:pt>
                <c:pt idx="1274">
                  <c:v>22.46</c:v>
                </c:pt>
                <c:pt idx="1275">
                  <c:v>21.42</c:v>
                </c:pt>
                <c:pt idx="1276">
                  <c:v>21.42</c:v>
                </c:pt>
                <c:pt idx="1277">
                  <c:v>21.42</c:v>
                </c:pt>
                <c:pt idx="1278">
                  <c:v>21.4</c:v>
                </c:pt>
                <c:pt idx="1279">
                  <c:v>21.31</c:v>
                </c:pt>
                <c:pt idx="1280">
                  <c:v>21.27</c:v>
                </c:pt>
                <c:pt idx="1281">
                  <c:v>21.25</c:v>
                </c:pt>
                <c:pt idx="1282">
                  <c:v>21.22</c:v>
                </c:pt>
                <c:pt idx="1283">
                  <c:v>21.05</c:v>
                </c:pt>
                <c:pt idx="1284">
                  <c:v>21.05</c:v>
                </c:pt>
                <c:pt idx="1285">
                  <c:v>21.05</c:v>
                </c:pt>
                <c:pt idx="1286">
                  <c:v>20.56</c:v>
                </c:pt>
                <c:pt idx="1287">
                  <c:v>20.56</c:v>
                </c:pt>
                <c:pt idx="1288">
                  <c:v>20.56</c:v>
                </c:pt>
                <c:pt idx="1289">
                  <c:v>20.54</c:v>
                </c:pt>
                <c:pt idx="1290">
                  <c:v>20.47</c:v>
                </c:pt>
                <c:pt idx="1291">
                  <c:v>20.170000000000002</c:v>
                </c:pt>
                <c:pt idx="1292">
                  <c:v>20.170000000000002</c:v>
                </c:pt>
                <c:pt idx="1293">
                  <c:v>20.09</c:v>
                </c:pt>
                <c:pt idx="1294">
                  <c:v>19.78</c:v>
                </c:pt>
                <c:pt idx="1295">
                  <c:v>19.45</c:v>
                </c:pt>
                <c:pt idx="1296">
                  <c:v>19.43</c:v>
                </c:pt>
                <c:pt idx="1297">
                  <c:v>19.37</c:v>
                </c:pt>
                <c:pt idx="1298">
                  <c:v>18.41</c:v>
                </c:pt>
                <c:pt idx="1299">
                  <c:v>18.37</c:v>
                </c:pt>
                <c:pt idx="1300">
                  <c:v>18.350000000000001</c:v>
                </c:pt>
                <c:pt idx="1301">
                  <c:v>18.350000000000001</c:v>
                </c:pt>
                <c:pt idx="1302">
                  <c:v>18.350000000000001</c:v>
                </c:pt>
                <c:pt idx="1303">
                  <c:v>18.329999999999998</c:v>
                </c:pt>
                <c:pt idx="1304">
                  <c:v>18.149999999999999</c:v>
                </c:pt>
                <c:pt idx="1305">
                  <c:v>18.079999999999998</c:v>
                </c:pt>
                <c:pt idx="1306">
                  <c:v>17.36</c:v>
                </c:pt>
                <c:pt idx="1307">
                  <c:v>17.27</c:v>
                </c:pt>
                <c:pt idx="1308">
                  <c:v>17.05</c:v>
                </c:pt>
                <c:pt idx="1309">
                  <c:v>16.63</c:v>
                </c:pt>
                <c:pt idx="1310">
                  <c:v>16.53</c:v>
                </c:pt>
                <c:pt idx="1311">
                  <c:v>16.510000000000002</c:v>
                </c:pt>
                <c:pt idx="1312">
                  <c:v>15.86</c:v>
                </c:pt>
                <c:pt idx="1313">
                  <c:v>15.79</c:v>
                </c:pt>
                <c:pt idx="1314">
                  <c:v>15.68</c:v>
                </c:pt>
                <c:pt idx="1315">
                  <c:v>15</c:v>
                </c:pt>
                <c:pt idx="1316">
                  <c:v>14.85</c:v>
                </c:pt>
                <c:pt idx="1317">
                  <c:v>14.6</c:v>
                </c:pt>
                <c:pt idx="1318">
                  <c:v>14.04</c:v>
                </c:pt>
                <c:pt idx="1319">
                  <c:v>13.94</c:v>
                </c:pt>
                <c:pt idx="1320">
                  <c:v>13.27</c:v>
                </c:pt>
                <c:pt idx="1321">
                  <c:v>13.26</c:v>
                </c:pt>
                <c:pt idx="1322">
                  <c:v>13.23</c:v>
                </c:pt>
                <c:pt idx="1323">
                  <c:v>12.67</c:v>
                </c:pt>
                <c:pt idx="1324">
                  <c:v>8.92</c:v>
                </c:pt>
                <c:pt idx="1325">
                  <c:v>31.97</c:v>
                </c:pt>
                <c:pt idx="1326">
                  <c:v>25.12</c:v>
                </c:pt>
                <c:pt idx="1327">
                  <c:v>29.04</c:v>
                </c:pt>
                <c:pt idx="1328">
                  <c:v>21.79</c:v>
                </c:pt>
                <c:pt idx="1329">
                  <c:v>19.89</c:v>
                </c:pt>
                <c:pt idx="1330">
                  <c:v>30.18</c:v>
                </c:pt>
                <c:pt idx="1331">
                  <c:v>20.53</c:v>
                </c:pt>
                <c:pt idx="1332">
                  <c:v>20.07</c:v>
                </c:pt>
                <c:pt idx="1333">
                  <c:v>32.71</c:v>
                </c:pt>
                <c:pt idx="1334">
                  <c:v>23.18</c:v>
                </c:pt>
                <c:pt idx="1335">
                  <c:v>32.83</c:v>
                </c:pt>
                <c:pt idx="1336">
                  <c:v>32.090000000000003</c:v>
                </c:pt>
                <c:pt idx="1337">
                  <c:v>31.73</c:v>
                </c:pt>
                <c:pt idx="1338">
                  <c:v>31.73</c:v>
                </c:pt>
                <c:pt idx="1339">
                  <c:v>31.64</c:v>
                </c:pt>
                <c:pt idx="1340">
                  <c:v>31.24</c:v>
                </c:pt>
                <c:pt idx="1341">
                  <c:v>30.77</c:v>
                </c:pt>
                <c:pt idx="1342">
                  <c:v>30.62</c:v>
                </c:pt>
                <c:pt idx="1343">
                  <c:v>30.62</c:v>
                </c:pt>
                <c:pt idx="1344">
                  <c:v>30.43</c:v>
                </c:pt>
                <c:pt idx="1345">
                  <c:v>30.4</c:v>
                </c:pt>
                <c:pt idx="1346">
                  <c:v>30.4</c:v>
                </c:pt>
                <c:pt idx="1347">
                  <c:v>30.4</c:v>
                </c:pt>
                <c:pt idx="1348">
                  <c:v>30.19</c:v>
                </c:pt>
                <c:pt idx="1349">
                  <c:v>29.98</c:v>
                </c:pt>
                <c:pt idx="1350">
                  <c:v>29.98</c:v>
                </c:pt>
                <c:pt idx="1351">
                  <c:v>29.98</c:v>
                </c:pt>
                <c:pt idx="1352">
                  <c:v>29.89</c:v>
                </c:pt>
                <c:pt idx="1353">
                  <c:v>29.89</c:v>
                </c:pt>
                <c:pt idx="1354">
                  <c:v>29.89</c:v>
                </c:pt>
                <c:pt idx="1355">
                  <c:v>29.7</c:v>
                </c:pt>
                <c:pt idx="1356">
                  <c:v>29.61</c:v>
                </c:pt>
                <c:pt idx="1357">
                  <c:v>29.43</c:v>
                </c:pt>
                <c:pt idx="1358">
                  <c:v>29.4</c:v>
                </c:pt>
                <c:pt idx="1359">
                  <c:v>28.84</c:v>
                </c:pt>
                <c:pt idx="1360">
                  <c:v>28.81</c:v>
                </c:pt>
                <c:pt idx="1361">
                  <c:v>28.72</c:v>
                </c:pt>
                <c:pt idx="1362">
                  <c:v>28.67</c:v>
                </c:pt>
                <c:pt idx="1363">
                  <c:v>28.43</c:v>
                </c:pt>
                <c:pt idx="1364">
                  <c:v>28.1</c:v>
                </c:pt>
                <c:pt idx="1365">
                  <c:v>27.58</c:v>
                </c:pt>
                <c:pt idx="1366">
                  <c:v>27.49</c:v>
                </c:pt>
                <c:pt idx="1367">
                  <c:v>27.44</c:v>
                </c:pt>
                <c:pt idx="1368">
                  <c:v>27.41</c:v>
                </c:pt>
                <c:pt idx="1369">
                  <c:v>27.35</c:v>
                </c:pt>
                <c:pt idx="1370">
                  <c:v>27.3</c:v>
                </c:pt>
                <c:pt idx="1371">
                  <c:v>27.19</c:v>
                </c:pt>
                <c:pt idx="1372">
                  <c:v>27.08</c:v>
                </c:pt>
                <c:pt idx="1373">
                  <c:v>26.48</c:v>
                </c:pt>
                <c:pt idx="1374">
                  <c:v>26.37</c:v>
                </c:pt>
                <c:pt idx="1375">
                  <c:v>26.37</c:v>
                </c:pt>
                <c:pt idx="1376">
                  <c:v>26.32</c:v>
                </c:pt>
                <c:pt idx="1377">
                  <c:v>26.21</c:v>
                </c:pt>
                <c:pt idx="1378">
                  <c:v>26.18</c:v>
                </c:pt>
                <c:pt idx="1379">
                  <c:v>26</c:v>
                </c:pt>
                <c:pt idx="1380">
                  <c:v>25.71</c:v>
                </c:pt>
                <c:pt idx="1381">
                  <c:v>25.34</c:v>
                </c:pt>
                <c:pt idx="1382">
                  <c:v>25.03</c:v>
                </c:pt>
                <c:pt idx="1383">
                  <c:v>24.41</c:v>
                </c:pt>
                <c:pt idx="1384">
                  <c:v>24.41</c:v>
                </c:pt>
                <c:pt idx="1385">
                  <c:v>24.36</c:v>
                </c:pt>
                <c:pt idx="1386">
                  <c:v>24.16</c:v>
                </c:pt>
                <c:pt idx="1387">
                  <c:v>24.11</c:v>
                </c:pt>
                <c:pt idx="1388">
                  <c:v>24.11</c:v>
                </c:pt>
                <c:pt idx="1389">
                  <c:v>23.9</c:v>
                </c:pt>
                <c:pt idx="1390">
                  <c:v>23.4</c:v>
                </c:pt>
                <c:pt idx="1391">
                  <c:v>23</c:v>
                </c:pt>
                <c:pt idx="1392">
                  <c:v>23</c:v>
                </c:pt>
                <c:pt idx="1393">
                  <c:v>22.67</c:v>
                </c:pt>
                <c:pt idx="1394">
                  <c:v>22.41</c:v>
                </c:pt>
                <c:pt idx="1395">
                  <c:v>22.41</c:v>
                </c:pt>
                <c:pt idx="1396">
                  <c:v>22.21</c:v>
                </c:pt>
                <c:pt idx="1397">
                  <c:v>22.19</c:v>
                </c:pt>
                <c:pt idx="1398">
                  <c:v>22.16</c:v>
                </c:pt>
                <c:pt idx="1399">
                  <c:v>22.16</c:v>
                </c:pt>
                <c:pt idx="1400">
                  <c:v>22.16</c:v>
                </c:pt>
                <c:pt idx="1401">
                  <c:v>22.14</c:v>
                </c:pt>
                <c:pt idx="1402">
                  <c:v>22.1</c:v>
                </c:pt>
                <c:pt idx="1403">
                  <c:v>21.83</c:v>
                </c:pt>
                <c:pt idx="1404">
                  <c:v>21.76</c:v>
                </c:pt>
                <c:pt idx="1405">
                  <c:v>21.72</c:v>
                </c:pt>
                <c:pt idx="1406">
                  <c:v>21.67</c:v>
                </c:pt>
                <c:pt idx="1407">
                  <c:v>21.52</c:v>
                </c:pt>
                <c:pt idx="1408">
                  <c:v>21.39</c:v>
                </c:pt>
                <c:pt idx="1409">
                  <c:v>21.31</c:v>
                </c:pt>
                <c:pt idx="1410">
                  <c:v>21.31</c:v>
                </c:pt>
                <c:pt idx="1411">
                  <c:v>21.06</c:v>
                </c:pt>
                <c:pt idx="1412">
                  <c:v>20.52</c:v>
                </c:pt>
                <c:pt idx="1413">
                  <c:v>20.5</c:v>
                </c:pt>
                <c:pt idx="1414">
                  <c:v>20.5</c:v>
                </c:pt>
                <c:pt idx="1415">
                  <c:v>20.48</c:v>
                </c:pt>
                <c:pt idx="1416">
                  <c:v>20.46</c:v>
                </c:pt>
                <c:pt idx="1417">
                  <c:v>20.440000000000001</c:v>
                </c:pt>
                <c:pt idx="1418">
                  <c:v>20.440000000000001</c:v>
                </c:pt>
                <c:pt idx="1419">
                  <c:v>20.440000000000001</c:v>
                </c:pt>
                <c:pt idx="1420">
                  <c:v>19.57</c:v>
                </c:pt>
                <c:pt idx="1421">
                  <c:v>19.47</c:v>
                </c:pt>
                <c:pt idx="1422">
                  <c:v>19.45</c:v>
                </c:pt>
                <c:pt idx="1423">
                  <c:v>18.88</c:v>
                </c:pt>
                <c:pt idx="1424">
                  <c:v>18.86</c:v>
                </c:pt>
                <c:pt idx="1425">
                  <c:v>18.86</c:v>
                </c:pt>
                <c:pt idx="1426">
                  <c:v>18.82</c:v>
                </c:pt>
                <c:pt idx="1427">
                  <c:v>18.399999999999999</c:v>
                </c:pt>
                <c:pt idx="1428">
                  <c:v>18.100000000000001</c:v>
                </c:pt>
                <c:pt idx="1429">
                  <c:v>17.86</c:v>
                </c:pt>
                <c:pt idx="1430">
                  <c:v>17.41</c:v>
                </c:pt>
                <c:pt idx="1431">
                  <c:v>17.03</c:v>
                </c:pt>
                <c:pt idx="1432">
                  <c:v>16.649999999999999</c:v>
                </c:pt>
                <c:pt idx="1433">
                  <c:v>16.64</c:v>
                </c:pt>
                <c:pt idx="1434">
                  <c:v>16.64</c:v>
                </c:pt>
                <c:pt idx="1435">
                  <c:v>16.59</c:v>
                </c:pt>
                <c:pt idx="1436">
                  <c:v>16.47</c:v>
                </c:pt>
                <c:pt idx="1437">
                  <c:v>16.45</c:v>
                </c:pt>
                <c:pt idx="1438">
                  <c:v>16.45</c:v>
                </c:pt>
                <c:pt idx="1439">
                  <c:v>15.97</c:v>
                </c:pt>
                <c:pt idx="1440">
                  <c:v>15.9</c:v>
                </c:pt>
                <c:pt idx="1441">
                  <c:v>15.87</c:v>
                </c:pt>
                <c:pt idx="1442">
                  <c:v>15.81</c:v>
                </c:pt>
                <c:pt idx="1443">
                  <c:v>15.79</c:v>
                </c:pt>
                <c:pt idx="1444">
                  <c:v>14.65</c:v>
                </c:pt>
                <c:pt idx="1445">
                  <c:v>14.41</c:v>
                </c:pt>
                <c:pt idx="1446">
                  <c:v>14.41</c:v>
                </c:pt>
                <c:pt idx="1447">
                  <c:v>13.78</c:v>
                </c:pt>
                <c:pt idx="1448">
                  <c:v>12.77</c:v>
                </c:pt>
                <c:pt idx="1449">
                  <c:v>12.75</c:v>
                </c:pt>
                <c:pt idx="1450">
                  <c:v>10.89</c:v>
                </c:pt>
                <c:pt idx="1451">
                  <c:v>28.52</c:v>
                </c:pt>
                <c:pt idx="1452">
                  <c:v>21.92</c:v>
                </c:pt>
                <c:pt idx="1453">
                  <c:v>32.03</c:v>
                </c:pt>
                <c:pt idx="1454">
                  <c:v>26.23</c:v>
                </c:pt>
                <c:pt idx="1455">
                  <c:v>24.66</c:v>
                </c:pt>
                <c:pt idx="1456">
                  <c:v>15.11</c:v>
                </c:pt>
                <c:pt idx="1457">
                  <c:v>31.63</c:v>
                </c:pt>
                <c:pt idx="1458">
                  <c:v>27.68</c:v>
                </c:pt>
                <c:pt idx="1459">
                  <c:v>26.14</c:v>
                </c:pt>
                <c:pt idx="1460">
                  <c:v>25.87</c:v>
                </c:pt>
                <c:pt idx="1461">
                  <c:v>23.92</c:v>
                </c:pt>
                <c:pt idx="1462">
                  <c:v>21.86</c:v>
                </c:pt>
                <c:pt idx="1463">
                  <c:v>21.6</c:v>
                </c:pt>
                <c:pt idx="1464">
                  <c:v>14.79</c:v>
                </c:pt>
                <c:pt idx="1465">
                  <c:v>31.55</c:v>
                </c:pt>
                <c:pt idx="1466">
                  <c:v>31.12</c:v>
                </c:pt>
                <c:pt idx="1467">
                  <c:v>31.09</c:v>
                </c:pt>
                <c:pt idx="1468">
                  <c:v>31.09</c:v>
                </c:pt>
                <c:pt idx="1469">
                  <c:v>31.09</c:v>
                </c:pt>
                <c:pt idx="1470">
                  <c:v>30.87</c:v>
                </c:pt>
                <c:pt idx="1471">
                  <c:v>30.52</c:v>
                </c:pt>
                <c:pt idx="1472">
                  <c:v>30.49</c:v>
                </c:pt>
                <c:pt idx="1473">
                  <c:v>30.08</c:v>
                </c:pt>
                <c:pt idx="1474">
                  <c:v>30.05</c:v>
                </c:pt>
                <c:pt idx="1475">
                  <c:v>29.75</c:v>
                </c:pt>
                <c:pt idx="1476">
                  <c:v>29.57</c:v>
                </c:pt>
                <c:pt idx="1477">
                  <c:v>29.39</c:v>
                </c:pt>
                <c:pt idx="1478">
                  <c:v>29.04</c:v>
                </c:pt>
                <c:pt idx="1479">
                  <c:v>28.75</c:v>
                </c:pt>
                <c:pt idx="1480">
                  <c:v>28.75</c:v>
                </c:pt>
                <c:pt idx="1481">
                  <c:v>28.54</c:v>
                </c:pt>
                <c:pt idx="1482">
                  <c:v>28.46</c:v>
                </c:pt>
                <c:pt idx="1483">
                  <c:v>28.37</c:v>
                </c:pt>
                <c:pt idx="1484">
                  <c:v>27.48</c:v>
                </c:pt>
                <c:pt idx="1485">
                  <c:v>27.48</c:v>
                </c:pt>
                <c:pt idx="1486">
                  <c:v>27.45</c:v>
                </c:pt>
                <c:pt idx="1487">
                  <c:v>27.42</c:v>
                </c:pt>
                <c:pt idx="1488">
                  <c:v>27.39</c:v>
                </c:pt>
                <c:pt idx="1489">
                  <c:v>27.36</c:v>
                </c:pt>
                <c:pt idx="1490">
                  <c:v>27.27</c:v>
                </c:pt>
                <c:pt idx="1491">
                  <c:v>27.17</c:v>
                </c:pt>
                <c:pt idx="1492">
                  <c:v>27.11</c:v>
                </c:pt>
                <c:pt idx="1493">
                  <c:v>27.09</c:v>
                </c:pt>
                <c:pt idx="1494">
                  <c:v>27.09</c:v>
                </c:pt>
                <c:pt idx="1495">
                  <c:v>27.06</c:v>
                </c:pt>
                <c:pt idx="1496">
                  <c:v>27</c:v>
                </c:pt>
                <c:pt idx="1497">
                  <c:v>26.95</c:v>
                </c:pt>
                <c:pt idx="1498">
                  <c:v>26.28</c:v>
                </c:pt>
                <c:pt idx="1499">
                  <c:v>26.15</c:v>
                </c:pt>
                <c:pt idx="1500">
                  <c:v>26.05</c:v>
                </c:pt>
                <c:pt idx="1501">
                  <c:v>25.99</c:v>
                </c:pt>
                <c:pt idx="1502">
                  <c:v>25.29</c:v>
                </c:pt>
                <c:pt idx="1503">
                  <c:v>25.16</c:v>
                </c:pt>
                <c:pt idx="1504">
                  <c:v>25.14</c:v>
                </c:pt>
                <c:pt idx="1505">
                  <c:v>25.01</c:v>
                </c:pt>
                <c:pt idx="1506">
                  <c:v>24.53</c:v>
                </c:pt>
                <c:pt idx="1507">
                  <c:v>24.38</c:v>
                </c:pt>
                <c:pt idx="1508">
                  <c:v>24.23</c:v>
                </c:pt>
                <c:pt idx="1509">
                  <c:v>24.01</c:v>
                </c:pt>
                <c:pt idx="1510">
                  <c:v>23.96</c:v>
                </c:pt>
                <c:pt idx="1511">
                  <c:v>23.96</c:v>
                </c:pt>
                <c:pt idx="1512">
                  <c:v>23.7</c:v>
                </c:pt>
                <c:pt idx="1513">
                  <c:v>23.48</c:v>
                </c:pt>
                <c:pt idx="1514">
                  <c:v>23.46</c:v>
                </c:pt>
                <c:pt idx="1515">
                  <c:v>23.43</c:v>
                </c:pt>
                <c:pt idx="1516">
                  <c:v>23.43</c:v>
                </c:pt>
                <c:pt idx="1517">
                  <c:v>23.43</c:v>
                </c:pt>
                <c:pt idx="1518">
                  <c:v>23.43</c:v>
                </c:pt>
                <c:pt idx="1519">
                  <c:v>23.27</c:v>
                </c:pt>
                <c:pt idx="1520">
                  <c:v>23.17</c:v>
                </c:pt>
                <c:pt idx="1521">
                  <c:v>23.06</c:v>
                </c:pt>
                <c:pt idx="1522">
                  <c:v>23.03</c:v>
                </c:pt>
                <c:pt idx="1523">
                  <c:v>23.03</c:v>
                </c:pt>
                <c:pt idx="1524">
                  <c:v>22.99</c:v>
                </c:pt>
                <c:pt idx="1525">
                  <c:v>22.99</c:v>
                </c:pt>
                <c:pt idx="1526">
                  <c:v>22.72</c:v>
                </c:pt>
                <c:pt idx="1527">
                  <c:v>22.65</c:v>
                </c:pt>
                <c:pt idx="1528">
                  <c:v>22.6</c:v>
                </c:pt>
                <c:pt idx="1529">
                  <c:v>22.24</c:v>
                </c:pt>
                <c:pt idx="1530">
                  <c:v>22.08</c:v>
                </c:pt>
                <c:pt idx="1531">
                  <c:v>22.08</c:v>
                </c:pt>
                <c:pt idx="1532">
                  <c:v>22.08</c:v>
                </c:pt>
                <c:pt idx="1533">
                  <c:v>22.08</c:v>
                </c:pt>
                <c:pt idx="1534">
                  <c:v>21.72</c:v>
                </c:pt>
                <c:pt idx="1535">
                  <c:v>21.7</c:v>
                </c:pt>
                <c:pt idx="1536">
                  <c:v>21.47</c:v>
                </c:pt>
                <c:pt idx="1537">
                  <c:v>21.45</c:v>
                </c:pt>
                <c:pt idx="1538">
                  <c:v>21.37</c:v>
                </c:pt>
                <c:pt idx="1539">
                  <c:v>21.37</c:v>
                </c:pt>
                <c:pt idx="1540">
                  <c:v>21.13</c:v>
                </c:pt>
                <c:pt idx="1541">
                  <c:v>20.89</c:v>
                </c:pt>
                <c:pt idx="1542">
                  <c:v>20.79</c:v>
                </c:pt>
                <c:pt idx="1543">
                  <c:v>20.7</c:v>
                </c:pt>
                <c:pt idx="1544">
                  <c:v>20.62</c:v>
                </c:pt>
                <c:pt idx="1545">
                  <c:v>20.399999999999999</c:v>
                </c:pt>
                <c:pt idx="1546">
                  <c:v>20.399999999999999</c:v>
                </c:pt>
                <c:pt idx="1547">
                  <c:v>20.399999999999999</c:v>
                </c:pt>
                <c:pt idx="1548">
                  <c:v>20.34</c:v>
                </c:pt>
                <c:pt idx="1549">
                  <c:v>20.3</c:v>
                </c:pt>
                <c:pt idx="1550">
                  <c:v>20.28</c:v>
                </c:pt>
                <c:pt idx="1551">
                  <c:v>20.28</c:v>
                </c:pt>
                <c:pt idx="1552">
                  <c:v>20.28</c:v>
                </c:pt>
                <c:pt idx="1553">
                  <c:v>20.22</c:v>
                </c:pt>
                <c:pt idx="1554">
                  <c:v>19.82</c:v>
                </c:pt>
                <c:pt idx="1555">
                  <c:v>19.72</c:v>
                </c:pt>
                <c:pt idx="1556">
                  <c:v>19.72</c:v>
                </c:pt>
                <c:pt idx="1557">
                  <c:v>19.7</c:v>
                </c:pt>
                <c:pt idx="1558">
                  <c:v>19.64</c:v>
                </c:pt>
                <c:pt idx="1559">
                  <c:v>19.64</c:v>
                </c:pt>
                <c:pt idx="1560">
                  <c:v>19.64</c:v>
                </c:pt>
                <c:pt idx="1561">
                  <c:v>19.61</c:v>
                </c:pt>
                <c:pt idx="1562">
                  <c:v>19.59</c:v>
                </c:pt>
                <c:pt idx="1563">
                  <c:v>18.649999999999999</c:v>
                </c:pt>
                <c:pt idx="1564">
                  <c:v>18.39</c:v>
                </c:pt>
                <c:pt idx="1565">
                  <c:v>18.309999999999999</c:v>
                </c:pt>
                <c:pt idx="1566">
                  <c:v>18.04</c:v>
                </c:pt>
                <c:pt idx="1567">
                  <c:v>18.04</c:v>
                </c:pt>
                <c:pt idx="1568">
                  <c:v>17.96</c:v>
                </c:pt>
                <c:pt idx="1569">
                  <c:v>17.72</c:v>
                </c:pt>
                <c:pt idx="1570">
                  <c:v>17.38</c:v>
                </c:pt>
                <c:pt idx="1571">
                  <c:v>16.63</c:v>
                </c:pt>
                <c:pt idx="1572">
                  <c:v>16.63</c:v>
                </c:pt>
                <c:pt idx="1573">
                  <c:v>16.63</c:v>
                </c:pt>
                <c:pt idx="1574">
                  <c:v>16.53</c:v>
                </c:pt>
                <c:pt idx="1575">
                  <c:v>16.48</c:v>
                </c:pt>
                <c:pt idx="1576">
                  <c:v>16.45</c:v>
                </c:pt>
                <c:pt idx="1577">
                  <c:v>15.84</c:v>
                </c:pt>
                <c:pt idx="1578">
                  <c:v>15.8</c:v>
                </c:pt>
                <c:pt idx="1579">
                  <c:v>15.72</c:v>
                </c:pt>
                <c:pt idx="1580">
                  <c:v>15.24</c:v>
                </c:pt>
                <c:pt idx="1581">
                  <c:v>15.16</c:v>
                </c:pt>
                <c:pt idx="1582">
                  <c:v>15.15</c:v>
                </c:pt>
                <c:pt idx="1583">
                  <c:v>15.13</c:v>
                </c:pt>
                <c:pt idx="1584">
                  <c:v>14.74</c:v>
                </c:pt>
                <c:pt idx="1585">
                  <c:v>13.92</c:v>
                </c:pt>
                <c:pt idx="1586">
                  <c:v>13.42</c:v>
                </c:pt>
                <c:pt idx="1587">
                  <c:v>13.22</c:v>
                </c:pt>
                <c:pt idx="1588">
                  <c:v>12.67</c:v>
                </c:pt>
                <c:pt idx="1589">
                  <c:v>12.24</c:v>
                </c:pt>
                <c:pt idx="1590">
                  <c:v>12.24</c:v>
                </c:pt>
                <c:pt idx="1591">
                  <c:v>11.61</c:v>
                </c:pt>
                <c:pt idx="1592">
                  <c:v>11.07</c:v>
                </c:pt>
                <c:pt idx="1593">
                  <c:v>11.06</c:v>
                </c:pt>
                <c:pt idx="1594">
                  <c:v>10.98</c:v>
                </c:pt>
                <c:pt idx="1595">
                  <c:v>10.77</c:v>
                </c:pt>
                <c:pt idx="1596">
                  <c:v>6.63</c:v>
                </c:pt>
                <c:pt idx="1597">
                  <c:v>5.67</c:v>
                </c:pt>
                <c:pt idx="1598">
                  <c:v>30.24</c:v>
                </c:pt>
                <c:pt idx="1599">
                  <c:v>28.06</c:v>
                </c:pt>
                <c:pt idx="1600">
                  <c:v>27.31</c:v>
                </c:pt>
                <c:pt idx="1601">
                  <c:v>27.22</c:v>
                </c:pt>
                <c:pt idx="1602">
                  <c:v>22.99</c:v>
                </c:pt>
                <c:pt idx="1603">
                  <c:v>22.06</c:v>
                </c:pt>
                <c:pt idx="1604">
                  <c:v>20.94</c:v>
                </c:pt>
                <c:pt idx="1605">
                  <c:v>20.29</c:v>
                </c:pt>
                <c:pt idx="1606">
                  <c:v>29.31</c:v>
                </c:pt>
                <c:pt idx="1607">
                  <c:v>27.87</c:v>
                </c:pt>
                <c:pt idx="1608">
                  <c:v>27.72</c:v>
                </c:pt>
                <c:pt idx="1609">
                  <c:v>27.61</c:v>
                </c:pt>
                <c:pt idx="1610">
                  <c:v>21.22</c:v>
                </c:pt>
                <c:pt idx="1611">
                  <c:v>25.95</c:v>
                </c:pt>
                <c:pt idx="1612">
                  <c:v>22.53</c:v>
                </c:pt>
                <c:pt idx="1613">
                  <c:v>29.99</c:v>
                </c:pt>
                <c:pt idx="1614">
                  <c:v>29.99</c:v>
                </c:pt>
                <c:pt idx="1615">
                  <c:v>29.99</c:v>
                </c:pt>
                <c:pt idx="1616">
                  <c:v>28.73</c:v>
                </c:pt>
                <c:pt idx="1617">
                  <c:v>28.73</c:v>
                </c:pt>
                <c:pt idx="1618">
                  <c:v>28.7</c:v>
                </c:pt>
                <c:pt idx="1619">
                  <c:v>28.7</c:v>
                </c:pt>
                <c:pt idx="1620">
                  <c:v>28.7</c:v>
                </c:pt>
                <c:pt idx="1621">
                  <c:v>28.67</c:v>
                </c:pt>
                <c:pt idx="1622">
                  <c:v>28.59</c:v>
                </c:pt>
                <c:pt idx="1623">
                  <c:v>28.38</c:v>
                </c:pt>
                <c:pt idx="1624">
                  <c:v>28.38</c:v>
                </c:pt>
                <c:pt idx="1625">
                  <c:v>27.76</c:v>
                </c:pt>
                <c:pt idx="1626">
                  <c:v>27.68</c:v>
                </c:pt>
                <c:pt idx="1627">
                  <c:v>27.56</c:v>
                </c:pt>
                <c:pt idx="1628">
                  <c:v>27.51</c:v>
                </c:pt>
                <c:pt idx="1629">
                  <c:v>27.48</c:v>
                </c:pt>
                <c:pt idx="1630">
                  <c:v>27.45</c:v>
                </c:pt>
                <c:pt idx="1631">
                  <c:v>27.37</c:v>
                </c:pt>
                <c:pt idx="1632">
                  <c:v>27.34</c:v>
                </c:pt>
                <c:pt idx="1633">
                  <c:v>27.34</c:v>
                </c:pt>
                <c:pt idx="1634">
                  <c:v>27.14</c:v>
                </c:pt>
                <c:pt idx="1635">
                  <c:v>26.79</c:v>
                </c:pt>
                <c:pt idx="1636">
                  <c:v>26.64</c:v>
                </c:pt>
                <c:pt idx="1637">
                  <c:v>26.62</c:v>
                </c:pt>
                <c:pt idx="1638">
                  <c:v>26.59</c:v>
                </c:pt>
                <c:pt idx="1639">
                  <c:v>26.48</c:v>
                </c:pt>
                <c:pt idx="1640">
                  <c:v>26.21</c:v>
                </c:pt>
                <c:pt idx="1641">
                  <c:v>26.18</c:v>
                </c:pt>
                <c:pt idx="1642">
                  <c:v>26.18</c:v>
                </c:pt>
                <c:pt idx="1643">
                  <c:v>26.18</c:v>
                </c:pt>
                <c:pt idx="1644">
                  <c:v>26.13</c:v>
                </c:pt>
                <c:pt idx="1645">
                  <c:v>26.13</c:v>
                </c:pt>
                <c:pt idx="1646">
                  <c:v>26.02</c:v>
                </c:pt>
                <c:pt idx="1647">
                  <c:v>26.02</c:v>
                </c:pt>
                <c:pt idx="1648">
                  <c:v>25.56</c:v>
                </c:pt>
                <c:pt idx="1649">
                  <c:v>25.54</c:v>
                </c:pt>
                <c:pt idx="1650">
                  <c:v>25.33</c:v>
                </c:pt>
                <c:pt idx="1651">
                  <c:v>25.33</c:v>
                </c:pt>
                <c:pt idx="1652">
                  <c:v>25.3</c:v>
                </c:pt>
                <c:pt idx="1653">
                  <c:v>25.25</c:v>
                </c:pt>
                <c:pt idx="1654">
                  <c:v>25.23</c:v>
                </c:pt>
                <c:pt idx="1655">
                  <c:v>25.05</c:v>
                </c:pt>
                <c:pt idx="1656">
                  <c:v>24.75</c:v>
                </c:pt>
                <c:pt idx="1657">
                  <c:v>24.5</c:v>
                </c:pt>
                <c:pt idx="1658">
                  <c:v>24.42</c:v>
                </c:pt>
                <c:pt idx="1659">
                  <c:v>24.42</c:v>
                </c:pt>
                <c:pt idx="1660">
                  <c:v>24.37</c:v>
                </c:pt>
                <c:pt idx="1661">
                  <c:v>24.28</c:v>
                </c:pt>
                <c:pt idx="1662">
                  <c:v>24.25</c:v>
                </c:pt>
                <c:pt idx="1663">
                  <c:v>24.23</c:v>
                </c:pt>
                <c:pt idx="1664">
                  <c:v>23.78</c:v>
                </c:pt>
                <c:pt idx="1665">
                  <c:v>23.54</c:v>
                </c:pt>
                <c:pt idx="1666">
                  <c:v>23.52</c:v>
                </c:pt>
                <c:pt idx="1667">
                  <c:v>23.49</c:v>
                </c:pt>
                <c:pt idx="1668">
                  <c:v>23.28</c:v>
                </c:pt>
                <c:pt idx="1669">
                  <c:v>23.14</c:v>
                </c:pt>
                <c:pt idx="1670">
                  <c:v>23.11</c:v>
                </c:pt>
                <c:pt idx="1671">
                  <c:v>23.09</c:v>
                </c:pt>
                <c:pt idx="1672">
                  <c:v>22.79</c:v>
                </c:pt>
                <c:pt idx="1673">
                  <c:v>22.67</c:v>
                </c:pt>
                <c:pt idx="1674">
                  <c:v>22.65</c:v>
                </c:pt>
                <c:pt idx="1675">
                  <c:v>22.61</c:v>
                </c:pt>
                <c:pt idx="1676">
                  <c:v>22.58</c:v>
                </c:pt>
                <c:pt idx="1677">
                  <c:v>22.22</c:v>
                </c:pt>
                <c:pt idx="1678">
                  <c:v>21.65</c:v>
                </c:pt>
                <c:pt idx="1679">
                  <c:v>21.56</c:v>
                </c:pt>
                <c:pt idx="1680">
                  <c:v>21.54</c:v>
                </c:pt>
                <c:pt idx="1681">
                  <c:v>21.41</c:v>
                </c:pt>
                <c:pt idx="1682">
                  <c:v>21</c:v>
                </c:pt>
                <c:pt idx="1683">
                  <c:v>20.89</c:v>
                </c:pt>
                <c:pt idx="1684">
                  <c:v>20.61</c:v>
                </c:pt>
                <c:pt idx="1685">
                  <c:v>20.61</c:v>
                </c:pt>
                <c:pt idx="1686">
                  <c:v>20.61</c:v>
                </c:pt>
                <c:pt idx="1687">
                  <c:v>20.59</c:v>
                </c:pt>
                <c:pt idx="1688">
                  <c:v>20.59</c:v>
                </c:pt>
                <c:pt idx="1689">
                  <c:v>20.57</c:v>
                </c:pt>
                <c:pt idx="1690">
                  <c:v>20.55</c:v>
                </c:pt>
                <c:pt idx="1691">
                  <c:v>20.51</c:v>
                </c:pt>
                <c:pt idx="1692">
                  <c:v>20.49</c:v>
                </c:pt>
                <c:pt idx="1693">
                  <c:v>20.45</c:v>
                </c:pt>
                <c:pt idx="1694">
                  <c:v>20.32</c:v>
                </c:pt>
                <c:pt idx="1695">
                  <c:v>19.22</c:v>
                </c:pt>
                <c:pt idx="1696">
                  <c:v>19.03</c:v>
                </c:pt>
                <c:pt idx="1697">
                  <c:v>18.989999999999998</c:v>
                </c:pt>
                <c:pt idx="1698">
                  <c:v>18.97</c:v>
                </c:pt>
                <c:pt idx="1699">
                  <c:v>18.93</c:v>
                </c:pt>
                <c:pt idx="1700">
                  <c:v>18.100000000000001</c:v>
                </c:pt>
                <c:pt idx="1701">
                  <c:v>17.98</c:v>
                </c:pt>
                <c:pt idx="1702">
                  <c:v>17.489999999999998</c:v>
                </c:pt>
                <c:pt idx="1703">
                  <c:v>17.420000000000002</c:v>
                </c:pt>
                <c:pt idx="1704">
                  <c:v>17.399999999999999</c:v>
                </c:pt>
                <c:pt idx="1705">
                  <c:v>17.37</c:v>
                </c:pt>
                <c:pt idx="1706">
                  <c:v>16.510000000000002</c:v>
                </c:pt>
                <c:pt idx="1707">
                  <c:v>16.48</c:v>
                </c:pt>
                <c:pt idx="1708">
                  <c:v>16.48</c:v>
                </c:pt>
                <c:pt idx="1709">
                  <c:v>16.48</c:v>
                </c:pt>
                <c:pt idx="1710">
                  <c:v>16.48</c:v>
                </c:pt>
                <c:pt idx="1711">
                  <c:v>16.43</c:v>
                </c:pt>
                <c:pt idx="1712">
                  <c:v>16.03</c:v>
                </c:pt>
                <c:pt idx="1713">
                  <c:v>16.03</c:v>
                </c:pt>
                <c:pt idx="1714">
                  <c:v>15.85</c:v>
                </c:pt>
                <c:pt idx="1715">
                  <c:v>15.84</c:v>
                </c:pt>
                <c:pt idx="1716">
                  <c:v>15.82</c:v>
                </c:pt>
                <c:pt idx="1717">
                  <c:v>15.41</c:v>
                </c:pt>
                <c:pt idx="1718">
                  <c:v>15.23</c:v>
                </c:pt>
                <c:pt idx="1719">
                  <c:v>15.16</c:v>
                </c:pt>
                <c:pt idx="1720">
                  <c:v>14.76</c:v>
                </c:pt>
                <c:pt idx="1721">
                  <c:v>14.7</c:v>
                </c:pt>
                <c:pt idx="1722">
                  <c:v>14.29</c:v>
                </c:pt>
                <c:pt idx="1723">
                  <c:v>13.98</c:v>
                </c:pt>
                <c:pt idx="1724">
                  <c:v>13.45</c:v>
                </c:pt>
                <c:pt idx="1725">
                  <c:v>12.94</c:v>
                </c:pt>
                <c:pt idx="1726">
                  <c:v>12.78</c:v>
                </c:pt>
                <c:pt idx="1727">
                  <c:v>12.15</c:v>
                </c:pt>
                <c:pt idx="1728">
                  <c:v>12.11</c:v>
                </c:pt>
                <c:pt idx="1729">
                  <c:v>11.81</c:v>
                </c:pt>
                <c:pt idx="1730">
                  <c:v>10.68</c:v>
                </c:pt>
                <c:pt idx="1731">
                  <c:v>6.69</c:v>
                </c:pt>
                <c:pt idx="1732">
                  <c:v>5.77</c:v>
                </c:pt>
                <c:pt idx="1733">
                  <c:v>5.76</c:v>
                </c:pt>
                <c:pt idx="1734">
                  <c:v>5.47</c:v>
                </c:pt>
                <c:pt idx="1735">
                  <c:v>29.67</c:v>
                </c:pt>
                <c:pt idx="1736">
                  <c:v>27.38</c:v>
                </c:pt>
                <c:pt idx="1737">
                  <c:v>27.24</c:v>
                </c:pt>
                <c:pt idx="1738">
                  <c:v>26.32</c:v>
                </c:pt>
                <c:pt idx="1739">
                  <c:v>22.17</c:v>
                </c:pt>
                <c:pt idx="1740">
                  <c:v>22.09</c:v>
                </c:pt>
                <c:pt idx="1741">
                  <c:v>28.53</c:v>
                </c:pt>
                <c:pt idx="1742">
                  <c:v>26.77</c:v>
                </c:pt>
                <c:pt idx="1743">
                  <c:v>21.33</c:v>
                </c:pt>
                <c:pt idx="1744">
                  <c:v>19.86</c:v>
                </c:pt>
                <c:pt idx="1745">
                  <c:v>20.84</c:v>
                </c:pt>
                <c:pt idx="1746">
                  <c:v>27.16</c:v>
                </c:pt>
                <c:pt idx="1747">
                  <c:v>26.73</c:v>
                </c:pt>
                <c:pt idx="1748">
                  <c:v>26.43</c:v>
                </c:pt>
                <c:pt idx="1749">
                  <c:v>26.27</c:v>
                </c:pt>
                <c:pt idx="1750">
                  <c:v>26.27</c:v>
                </c:pt>
                <c:pt idx="1751">
                  <c:v>26.24</c:v>
                </c:pt>
                <c:pt idx="1752">
                  <c:v>26.19</c:v>
                </c:pt>
                <c:pt idx="1753">
                  <c:v>26.16</c:v>
                </c:pt>
                <c:pt idx="1754">
                  <c:v>26.16</c:v>
                </c:pt>
                <c:pt idx="1755">
                  <c:v>25.55</c:v>
                </c:pt>
                <c:pt idx="1756">
                  <c:v>25.49</c:v>
                </c:pt>
                <c:pt idx="1757">
                  <c:v>25.47</c:v>
                </c:pt>
                <c:pt idx="1758">
                  <c:v>25.03</c:v>
                </c:pt>
                <c:pt idx="1759">
                  <c:v>25</c:v>
                </c:pt>
                <c:pt idx="1760">
                  <c:v>25</c:v>
                </c:pt>
                <c:pt idx="1761">
                  <c:v>24.98</c:v>
                </c:pt>
                <c:pt idx="1762">
                  <c:v>24.9</c:v>
                </c:pt>
                <c:pt idx="1763">
                  <c:v>24.54</c:v>
                </c:pt>
                <c:pt idx="1764">
                  <c:v>24.46</c:v>
                </c:pt>
                <c:pt idx="1765">
                  <c:v>24.44</c:v>
                </c:pt>
                <c:pt idx="1766">
                  <c:v>24.09</c:v>
                </c:pt>
                <c:pt idx="1767">
                  <c:v>23.85</c:v>
                </c:pt>
                <c:pt idx="1768">
                  <c:v>23.37</c:v>
                </c:pt>
                <c:pt idx="1769">
                  <c:v>23.16</c:v>
                </c:pt>
                <c:pt idx="1770">
                  <c:v>22.73</c:v>
                </c:pt>
                <c:pt idx="1771">
                  <c:v>22.5</c:v>
                </c:pt>
                <c:pt idx="1772">
                  <c:v>22.23</c:v>
                </c:pt>
                <c:pt idx="1773">
                  <c:v>22.16</c:v>
                </c:pt>
                <c:pt idx="1774">
                  <c:v>21.83</c:v>
                </c:pt>
                <c:pt idx="1775">
                  <c:v>21.83</c:v>
                </c:pt>
                <c:pt idx="1776">
                  <c:v>21.81</c:v>
                </c:pt>
                <c:pt idx="1777">
                  <c:v>21.63</c:v>
                </c:pt>
                <c:pt idx="1778">
                  <c:v>21.61</c:v>
                </c:pt>
                <c:pt idx="1779">
                  <c:v>21.59</c:v>
                </c:pt>
                <c:pt idx="1780">
                  <c:v>21.59</c:v>
                </c:pt>
                <c:pt idx="1781">
                  <c:v>21.48</c:v>
                </c:pt>
                <c:pt idx="1782">
                  <c:v>21.41</c:v>
                </c:pt>
                <c:pt idx="1783">
                  <c:v>21.39</c:v>
                </c:pt>
                <c:pt idx="1784">
                  <c:v>21.37</c:v>
                </c:pt>
                <c:pt idx="1785">
                  <c:v>21.37</c:v>
                </c:pt>
                <c:pt idx="1786">
                  <c:v>21.26</c:v>
                </c:pt>
                <c:pt idx="1787">
                  <c:v>21.07</c:v>
                </c:pt>
                <c:pt idx="1788">
                  <c:v>20.91</c:v>
                </c:pt>
                <c:pt idx="1789">
                  <c:v>20.69</c:v>
                </c:pt>
                <c:pt idx="1790">
                  <c:v>20.68</c:v>
                </c:pt>
                <c:pt idx="1791">
                  <c:v>20.59</c:v>
                </c:pt>
                <c:pt idx="1792">
                  <c:v>20.57</c:v>
                </c:pt>
                <c:pt idx="1793">
                  <c:v>20.57</c:v>
                </c:pt>
                <c:pt idx="1794">
                  <c:v>20.57</c:v>
                </c:pt>
                <c:pt idx="1795">
                  <c:v>20.55</c:v>
                </c:pt>
                <c:pt idx="1796">
                  <c:v>20.53</c:v>
                </c:pt>
                <c:pt idx="1797">
                  <c:v>20.49</c:v>
                </c:pt>
                <c:pt idx="1798">
                  <c:v>19.8</c:v>
                </c:pt>
                <c:pt idx="1799">
                  <c:v>19.579999999999998</c:v>
                </c:pt>
                <c:pt idx="1800">
                  <c:v>19.559999999999999</c:v>
                </c:pt>
                <c:pt idx="1801">
                  <c:v>19.489999999999998</c:v>
                </c:pt>
                <c:pt idx="1802">
                  <c:v>19.47</c:v>
                </c:pt>
                <c:pt idx="1803">
                  <c:v>18.8</c:v>
                </c:pt>
                <c:pt idx="1804">
                  <c:v>18.72</c:v>
                </c:pt>
                <c:pt idx="1805">
                  <c:v>18.57</c:v>
                </c:pt>
                <c:pt idx="1806">
                  <c:v>18.45</c:v>
                </c:pt>
                <c:pt idx="1807">
                  <c:v>18.21</c:v>
                </c:pt>
                <c:pt idx="1808">
                  <c:v>18.13</c:v>
                </c:pt>
                <c:pt idx="1809">
                  <c:v>17.39</c:v>
                </c:pt>
                <c:pt idx="1810">
                  <c:v>17.12</c:v>
                </c:pt>
                <c:pt idx="1811">
                  <c:v>16.84</c:v>
                </c:pt>
                <c:pt idx="1812">
                  <c:v>16.68</c:v>
                </c:pt>
                <c:pt idx="1813">
                  <c:v>16.649999999999999</c:v>
                </c:pt>
                <c:pt idx="1814">
                  <c:v>16.63</c:v>
                </c:pt>
                <c:pt idx="1815">
                  <c:v>16.62</c:v>
                </c:pt>
                <c:pt idx="1816">
                  <c:v>15.75</c:v>
                </c:pt>
                <c:pt idx="1817">
                  <c:v>15.74</c:v>
                </c:pt>
                <c:pt idx="1818">
                  <c:v>15.12</c:v>
                </c:pt>
                <c:pt idx="1819">
                  <c:v>15.03</c:v>
                </c:pt>
                <c:pt idx="1820">
                  <c:v>14.1</c:v>
                </c:pt>
                <c:pt idx="1821">
                  <c:v>14.08</c:v>
                </c:pt>
                <c:pt idx="1822">
                  <c:v>13.48</c:v>
                </c:pt>
                <c:pt idx="1823">
                  <c:v>13.37</c:v>
                </c:pt>
                <c:pt idx="1824">
                  <c:v>12.48</c:v>
                </c:pt>
                <c:pt idx="1825">
                  <c:v>11.65</c:v>
                </c:pt>
                <c:pt idx="1826">
                  <c:v>11.09</c:v>
                </c:pt>
                <c:pt idx="1827">
                  <c:v>11.05</c:v>
                </c:pt>
                <c:pt idx="1828">
                  <c:v>10.83</c:v>
                </c:pt>
                <c:pt idx="1829">
                  <c:v>10.72</c:v>
                </c:pt>
                <c:pt idx="1830">
                  <c:v>6.42</c:v>
                </c:pt>
                <c:pt idx="1831">
                  <c:v>6.41</c:v>
                </c:pt>
                <c:pt idx="1832">
                  <c:v>6.41</c:v>
                </c:pt>
                <c:pt idx="1833">
                  <c:v>6.12</c:v>
                </c:pt>
                <c:pt idx="1834">
                  <c:v>28.53</c:v>
                </c:pt>
                <c:pt idx="1835">
                  <c:v>20.32</c:v>
                </c:pt>
                <c:pt idx="1836">
                  <c:v>16.28</c:v>
                </c:pt>
                <c:pt idx="1837">
                  <c:v>25.1</c:v>
                </c:pt>
                <c:pt idx="1838">
                  <c:v>20.89</c:v>
                </c:pt>
                <c:pt idx="1839">
                  <c:v>14.18</c:v>
                </c:pt>
                <c:pt idx="1840">
                  <c:v>23.73</c:v>
                </c:pt>
                <c:pt idx="1841">
                  <c:v>23.15</c:v>
                </c:pt>
                <c:pt idx="1842">
                  <c:v>20.43</c:v>
                </c:pt>
                <c:pt idx="1843">
                  <c:v>20.96</c:v>
                </c:pt>
                <c:pt idx="1844">
                  <c:v>20.82</c:v>
                </c:pt>
                <c:pt idx="1845">
                  <c:v>28.57</c:v>
                </c:pt>
                <c:pt idx="1846">
                  <c:v>27.81</c:v>
                </c:pt>
                <c:pt idx="1847">
                  <c:v>26.03</c:v>
                </c:pt>
                <c:pt idx="1848">
                  <c:v>25.28</c:v>
                </c:pt>
                <c:pt idx="1849">
                  <c:v>25.28</c:v>
                </c:pt>
                <c:pt idx="1850">
                  <c:v>25.2</c:v>
                </c:pt>
                <c:pt idx="1851">
                  <c:v>25.15</c:v>
                </c:pt>
                <c:pt idx="1852">
                  <c:v>24.61</c:v>
                </c:pt>
                <c:pt idx="1853">
                  <c:v>24.21</c:v>
                </c:pt>
                <c:pt idx="1854">
                  <c:v>24.18</c:v>
                </c:pt>
                <c:pt idx="1855">
                  <c:v>24.18</c:v>
                </c:pt>
                <c:pt idx="1856">
                  <c:v>24.06</c:v>
                </c:pt>
                <c:pt idx="1857">
                  <c:v>23.87</c:v>
                </c:pt>
                <c:pt idx="1858">
                  <c:v>23.16</c:v>
                </c:pt>
                <c:pt idx="1859">
                  <c:v>22.56</c:v>
                </c:pt>
                <c:pt idx="1860">
                  <c:v>22.4</c:v>
                </c:pt>
                <c:pt idx="1861">
                  <c:v>22.33</c:v>
                </c:pt>
                <c:pt idx="1862">
                  <c:v>22.29</c:v>
                </c:pt>
                <c:pt idx="1863">
                  <c:v>22.27</c:v>
                </c:pt>
                <c:pt idx="1864">
                  <c:v>22.05</c:v>
                </c:pt>
                <c:pt idx="1865">
                  <c:v>22.05</c:v>
                </c:pt>
                <c:pt idx="1866">
                  <c:v>21.92</c:v>
                </c:pt>
                <c:pt idx="1867">
                  <c:v>21.66</c:v>
                </c:pt>
                <c:pt idx="1868">
                  <c:v>21.66</c:v>
                </c:pt>
                <c:pt idx="1869">
                  <c:v>21.55</c:v>
                </c:pt>
                <c:pt idx="1870">
                  <c:v>21.54</c:v>
                </c:pt>
                <c:pt idx="1871">
                  <c:v>21.52</c:v>
                </c:pt>
                <c:pt idx="1872">
                  <c:v>21.5</c:v>
                </c:pt>
                <c:pt idx="1873">
                  <c:v>21.48</c:v>
                </c:pt>
                <c:pt idx="1874">
                  <c:v>21.39</c:v>
                </c:pt>
                <c:pt idx="1875">
                  <c:v>21.2</c:v>
                </c:pt>
                <c:pt idx="1876">
                  <c:v>21.2</c:v>
                </c:pt>
                <c:pt idx="1877">
                  <c:v>21.18</c:v>
                </c:pt>
                <c:pt idx="1878">
                  <c:v>21.13</c:v>
                </c:pt>
                <c:pt idx="1879">
                  <c:v>21.11</c:v>
                </c:pt>
                <c:pt idx="1880">
                  <c:v>21.11</c:v>
                </c:pt>
                <c:pt idx="1881">
                  <c:v>20.66</c:v>
                </c:pt>
                <c:pt idx="1882">
                  <c:v>20.49</c:v>
                </c:pt>
                <c:pt idx="1883">
                  <c:v>20.43</c:v>
                </c:pt>
                <c:pt idx="1884">
                  <c:v>20.41</c:v>
                </c:pt>
                <c:pt idx="1885">
                  <c:v>20.41</c:v>
                </c:pt>
                <c:pt idx="1886">
                  <c:v>20.39</c:v>
                </c:pt>
                <c:pt idx="1887">
                  <c:v>20.34</c:v>
                </c:pt>
                <c:pt idx="1888">
                  <c:v>20.28</c:v>
                </c:pt>
                <c:pt idx="1889">
                  <c:v>20.239999999999998</c:v>
                </c:pt>
                <c:pt idx="1890">
                  <c:v>20.239999999999998</c:v>
                </c:pt>
                <c:pt idx="1891">
                  <c:v>20.04</c:v>
                </c:pt>
                <c:pt idx="1892">
                  <c:v>19.940000000000001</c:v>
                </c:pt>
                <c:pt idx="1893">
                  <c:v>19.760000000000002</c:v>
                </c:pt>
                <c:pt idx="1894">
                  <c:v>19.760000000000002</c:v>
                </c:pt>
                <c:pt idx="1895">
                  <c:v>19.760000000000002</c:v>
                </c:pt>
                <c:pt idx="1896">
                  <c:v>19.760000000000002</c:v>
                </c:pt>
                <c:pt idx="1897">
                  <c:v>19.760000000000002</c:v>
                </c:pt>
                <c:pt idx="1898">
                  <c:v>19.739999999999998</c:v>
                </c:pt>
                <c:pt idx="1899">
                  <c:v>19.72</c:v>
                </c:pt>
                <c:pt idx="1900">
                  <c:v>19.7</c:v>
                </c:pt>
                <c:pt idx="1901">
                  <c:v>19.22</c:v>
                </c:pt>
                <c:pt idx="1902">
                  <c:v>19.18</c:v>
                </c:pt>
                <c:pt idx="1903">
                  <c:v>19.18</c:v>
                </c:pt>
                <c:pt idx="1904">
                  <c:v>19.079999999999998</c:v>
                </c:pt>
                <c:pt idx="1905">
                  <c:v>19.02</c:v>
                </c:pt>
                <c:pt idx="1906">
                  <c:v>18.98</c:v>
                </c:pt>
                <c:pt idx="1907">
                  <c:v>18.940000000000001</c:v>
                </c:pt>
                <c:pt idx="1908">
                  <c:v>18.93</c:v>
                </c:pt>
                <c:pt idx="1909">
                  <c:v>18.91</c:v>
                </c:pt>
                <c:pt idx="1910">
                  <c:v>18.91</c:v>
                </c:pt>
                <c:pt idx="1911">
                  <c:v>18.91</c:v>
                </c:pt>
                <c:pt idx="1912">
                  <c:v>18.09</c:v>
                </c:pt>
                <c:pt idx="1913">
                  <c:v>18.04</c:v>
                </c:pt>
                <c:pt idx="1914">
                  <c:v>17.38</c:v>
                </c:pt>
                <c:pt idx="1915">
                  <c:v>17.38</c:v>
                </c:pt>
                <c:pt idx="1916">
                  <c:v>17.36</c:v>
                </c:pt>
                <c:pt idx="1917">
                  <c:v>17.29</c:v>
                </c:pt>
                <c:pt idx="1918">
                  <c:v>17.239999999999998</c:v>
                </c:pt>
                <c:pt idx="1919">
                  <c:v>17.190000000000001</c:v>
                </c:pt>
                <c:pt idx="1920">
                  <c:v>16.809999999999999</c:v>
                </c:pt>
                <c:pt idx="1921">
                  <c:v>16.809999999999999</c:v>
                </c:pt>
                <c:pt idx="1922">
                  <c:v>16.79</c:v>
                </c:pt>
                <c:pt idx="1923">
                  <c:v>16.61</c:v>
                </c:pt>
                <c:pt idx="1924">
                  <c:v>16.61</c:v>
                </c:pt>
                <c:pt idx="1925">
                  <c:v>16.59</c:v>
                </c:pt>
                <c:pt idx="1926">
                  <c:v>16.59</c:v>
                </c:pt>
                <c:pt idx="1927">
                  <c:v>16.510000000000002</c:v>
                </c:pt>
                <c:pt idx="1928">
                  <c:v>15.97</c:v>
                </c:pt>
                <c:pt idx="1929">
                  <c:v>15.95</c:v>
                </c:pt>
                <c:pt idx="1930">
                  <c:v>15.95</c:v>
                </c:pt>
                <c:pt idx="1931">
                  <c:v>15.74</c:v>
                </c:pt>
                <c:pt idx="1932">
                  <c:v>15.51</c:v>
                </c:pt>
                <c:pt idx="1933">
                  <c:v>15.06</c:v>
                </c:pt>
                <c:pt idx="1934">
                  <c:v>14.6</c:v>
                </c:pt>
                <c:pt idx="1935">
                  <c:v>14.57</c:v>
                </c:pt>
                <c:pt idx="1936">
                  <c:v>14.02</c:v>
                </c:pt>
                <c:pt idx="1937">
                  <c:v>13.47</c:v>
                </c:pt>
                <c:pt idx="1938">
                  <c:v>13.42</c:v>
                </c:pt>
                <c:pt idx="1939">
                  <c:v>12.63</c:v>
                </c:pt>
                <c:pt idx="1940">
                  <c:v>12.36</c:v>
                </c:pt>
                <c:pt idx="1941">
                  <c:v>12.14</c:v>
                </c:pt>
                <c:pt idx="1942">
                  <c:v>11.84</c:v>
                </c:pt>
                <c:pt idx="1943">
                  <c:v>11.74</c:v>
                </c:pt>
                <c:pt idx="1944">
                  <c:v>11.22</c:v>
                </c:pt>
                <c:pt idx="1945">
                  <c:v>11.21</c:v>
                </c:pt>
                <c:pt idx="1946">
                  <c:v>10.7</c:v>
                </c:pt>
                <c:pt idx="1947">
                  <c:v>10.14</c:v>
                </c:pt>
                <c:pt idx="1948">
                  <c:v>10.14</c:v>
                </c:pt>
                <c:pt idx="1949">
                  <c:v>10.130000000000001</c:v>
                </c:pt>
                <c:pt idx="1950">
                  <c:v>6.75</c:v>
                </c:pt>
                <c:pt idx="1951">
                  <c:v>5.9</c:v>
                </c:pt>
                <c:pt idx="1952">
                  <c:v>20.61</c:v>
                </c:pt>
                <c:pt idx="1953">
                  <c:v>20.6</c:v>
                </c:pt>
                <c:pt idx="1954">
                  <c:v>16.97</c:v>
                </c:pt>
                <c:pt idx="1955">
                  <c:v>20.13</c:v>
                </c:pt>
                <c:pt idx="1956">
                  <c:v>15.2</c:v>
                </c:pt>
                <c:pt idx="1957">
                  <c:v>20.18</c:v>
                </c:pt>
                <c:pt idx="1958">
                  <c:v>19.21</c:v>
                </c:pt>
                <c:pt idx="1959">
                  <c:v>14.03</c:v>
                </c:pt>
                <c:pt idx="1960">
                  <c:v>13.77</c:v>
                </c:pt>
                <c:pt idx="1961">
                  <c:v>25.98</c:v>
                </c:pt>
                <c:pt idx="1962">
                  <c:v>24.87</c:v>
                </c:pt>
                <c:pt idx="1963">
                  <c:v>24.2</c:v>
                </c:pt>
                <c:pt idx="1964">
                  <c:v>24.2</c:v>
                </c:pt>
                <c:pt idx="1965">
                  <c:v>24.2</c:v>
                </c:pt>
                <c:pt idx="1966">
                  <c:v>24.18</c:v>
                </c:pt>
                <c:pt idx="1967">
                  <c:v>24.15</c:v>
                </c:pt>
                <c:pt idx="1968">
                  <c:v>24.13</c:v>
                </c:pt>
                <c:pt idx="1969">
                  <c:v>24.1</c:v>
                </c:pt>
                <c:pt idx="1970">
                  <c:v>24.1</c:v>
                </c:pt>
                <c:pt idx="1971">
                  <c:v>24.08</c:v>
                </c:pt>
                <c:pt idx="1972">
                  <c:v>24.08</c:v>
                </c:pt>
                <c:pt idx="1973">
                  <c:v>24.08</c:v>
                </c:pt>
                <c:pt idx="1974">
                  <c:v>23.04</c:v>
                </c:pt>
                <c:pt idx="1975">
                  <c:v>22.99</c:v>
                </c:pt>
                <c:pt idx="1976">
                  <c:v>22.97</c:v>
                </c:pt>
                <c:pt idx="1977">
                  <c:v>22.95</c:v>
                </c:pt>
                <c:pt idx="1978">
                  <c:v>22.4</c:v>
                </c:pt>
                <c:pt idx="1979">
                  <c:v>22.15</c:v>
                </c:pt>
                <c:pt idx="1980">
                  <c:v>21.75</c:v>
                </c:pt>
                <c:pt idx="1981">
                  <c:v>21.58</c:v>
                </c:pt>
                <c:pt idx="1982">
                  <c:v>21.53</c:v>
                </c:pt>
                <c:pt idx="1983">
                  <c:v>21.43</c:v>
                </c:pt>
                <c:pt idx="1984">
                  <c:v>21.36</c:v>
                </c:pt>
                <c:pt idx="1985">
                  <c:v>21.36</c:v>
                </c:pt>
                <c:pt idx="1986">
                  <c:v>21.36</c:v>
                </c:pt>
                <c:pt idx="1987">
                  <c:v>21.09</c:v>
                </c:pt>
                <c:pt idx="1988">
                  <c:v>21.09</c:v>
                </c:pt>
                <c:pt idx="1989">
                  <c:v>20.46</c:v>
                </c:pt>
                <c:pt idx="1990">
                  <c:v>20.46</c:v>
                </c:pt>
                <c:pt idx="1991">
                  <c:v>20.29</c:v>
                </c:pt>
                <c:pt idx="1992">
                  <c:v>20.27</c:v>
                </c:pt>
                <c:pt idx="1993">
                  <c:v>20.21</c:v>
                </c:pt>
                <c:pt idx="1994">
                  <c:v>20.190000000000001</c:v>
                </c:pt>
                <c:pt idx="1995">
                  <c:v>20.149999999999999</c:v>
                </c:pt>
                <c:pt idx="1996">
                  <c:v>19.64</c:v>
                </c:pt>
                <c:pt idx="1997">
                  <c:v>19.64</c:v>
                </c:pt>
                <c:pt idx="1998">
                  <c:v>19.64</c:v>
                </c:pt>
                <c:pt idx="1999">
                  <c:v>19.559999999999999</c:v>
                </c:pt>
                <c:pt idx="2000">
                  <c:v>19.46</c:v>
                </c:pt>
                <c:pt idx="2001">
                  <c:v>19.440000000000001</c:v>
                </c:pt>
                <c:pt idx="2002">
                  <c:v>19.440000000000001</c:v>
                </c:pt>
                <c:pt idx="2003">
                  <c:v>18.989999999999998</c:v>
                </c:pt>
                <c:pt idx="2004">
                  <c:v>18.89</c:v>
                </c:pt>
                <c:pt idx="2005">
                  <c:v>18.78</c:v>
                </c:pt>
                <c:pt idx="2006">
                  <c:v>18.63</c:v>
                </c:pt>
                <c:pt idx="2007">
                  <c:v>18.63</c:v>
                </c:pt>
                <c:pt idx="2008">
                  <c:v>18.32</c:v>
                </c:pt>
                <c:pt idx="2009">
                  <c:v>18.32</c:v>
                </c:pt>
                <c:pt idx="2010">
                  <c:v>18.27</c:v>
                </c:pt>
                <c:pt idx="2011">
                  <c:v>18.190000000000001</c:v>
                </c:pt>
                <c:pt idx="2012">
                  <c:v>18.18</c:v>
                </c:pt>
                <c:pt idx="2013">
                  <c:v>18.18</c:v>
                </c:pt>
                <c:pt idx="2014">
                  <c:v>18.16</c:v>
                </c:pt>
                <c:pt idx="2015">
                  <c:v>17.54</c:v>
                </c:pt>
                <c:pt idx="2016">
                  <c:v>17.5</c:v>
                </c:pt>
                <c:pt idx="2017">
                  <c:v>17.43</c:v>
                </c:pt>
                <c:pt idx="2018">
                  <c:v>17.41</c:v>
                </c:pt>
                <c:pt idx="2019">
                  <c:v>17.39</c:v>
                </c:pt>
                <c:pt idx="2020">
                  <c:v>17.39</c:v>
                </c:pt>
                <c:pt idx="2021">
                  <c:v>17.38</c:v>
                </c:pt>
                <c:pt idx="2022">
                  <c:v>17.36</c:v>
                </c:pt>
                <c:pt idx="2023">
                  <c:v>17.29</c:v>
                </c:pt>
                <c:pt idx="2024">
                  <c:v>17.170000000000002</c:v>
                </c:pt>
                <c:pt idx="2025">
                  <c:v>16.68</c:v>
                </c:pt>
                <c:pt idx="2026">
                  <c:v>16.66</c:v>
                </c:pt>
                <c:pt idx="2027">
                  <c:v>16.63</c:v>
                </c:pt>
                <c:pt idx="2028">
                  <c:v>16.63</c:v>
                </c:pt>
                <c:pt idx="2029">
                  <c:v>16.59</c:v>
                </c:pt>
                <c:pt idx="2030">
                  <c:v>16.59</c:v>
                </c:pt>
                <c:pt idx="2031">
                  <c:v>16.59</c:v>
                </c:pt>
                <c:pt idx="2032">
                  <c:v>16.59</c:v>
                </c:pt>
                <c:pt idx="2033">
                  <c:v>16.54</c:v>
                </c:pt>
                <c:pt idx="2034">
                  <c:v>16.489999999999998</c:v>
                </c:pt>
                <c:pt idx="2035">
                  <c:v>16.48</c:v>
                </c:pt>
                <c:pt idx="2036">
                  <c:v>16.48</c:v>
                </c:pt>
                <c:pt idx="2037">
                  <c:v>16.48</c:v>
                </c:pt>
                <c:pt idx="2038">
                  <c:v>16.43</c:v>
                </c:pt>
                <c:pt idx="2039">
                  <c:v>16.34</c:v>
                </c:pt>
                <c:pt idx="2040">
                  <c:v>16.079999999999998</c:v>
                </c:pt>
                <c:pt idx="2041">
                  <c:v>16.059999999999999</c:v>
                </c:pt>
                <c:pt idx="2042">
                  <c:v>15.89</c:v>
                </c:pt>
                <c:pt idx="2043">
                  <c:v>15.87</c:v>
                </c:pt>
                <c:pt idx="2044">
                  <c:v>15.85</c:v>
                </c:pt>
                <c:pt idx="2045">
                  <c:v>15.85</c:v>
                </c:pt>
                <c:pt idx="2046">
                  <c:v>15.81</c:v>
                </c:pt>
                <c:pt idx="2047">
                  <c:v>15.81</c:v>
                </c:pt>
                <c:pt idx="2048">
                  <c:v>15.81</c:v>
                </c:pt>
                <c:pt idx="2049">
                  <c:v>15.77</c:v>
                </c:pt>
                <c:pt idx="2050">
                  <c:v>15.52</c:v>
                </c:pt>
                <c:pt idx="2051">
                  <c:v>15.24</c:v>
                </c:pt>
                <c:pt idx="2052">
                  <c:v>15.24</c:v>
                </c:pt>
                <c:pt idx="2053">
                  <c:v>15.03</c:v>
                </c:pt>
                <c:pt idx="2054">
                  <c:v>14.62</c:v>
                </c:pt>
                <c:pt idx="2055">
                  <c:v>14.58</c:v>
                </c:pt>
                <c:pt idx="2056">
                  <c:v>14.49</c:v>
                </c:pt>
                <c:pt idx="2057">
                  <c:v>14.08</c:v>
                </c:pt>
                <c:pt idx="2058">
                  <c:v>14.01</c:v>
                </c:pt>
                <c:pt idx="2059">
                  <c:v>13.95</c:v>
                </c:pt>
                <c:pt idx="2060">
                  <c:v>13.92</c:v>
                </c:pt>
                <c:pt idx="2061">
                  <c:v>13.2</c:v>
                </c:pt>
                <c:pt idx="2062">
                  <c:v>13.17</c:v>
                </c:pt>
                <c:pt idx="2063">
                  <c:v>13.12</c:v>
                </c:pt>
                <c:pt idx="2064">
                  <c:v>12.77</c:v>
                </c:pt>
                <c:pt idx="2065">
                  <c:v>12.67</c:v>
                </c:pt>
                <c:pt idx="2066">
                  <c:v>12.66</c:v>
                </c:pt>
                <c:pt idx="2067">
                  <c:v>12.66</c:v>
                </c:pt>
                <c:pt idx="2068">
                  <c:v>12.66</c:v>
                </c:pt>
                <c:pt idx="2069">
                  <c:v>12.11</c:v>
                </c:pt>
                <c:pt idx="2070">
                  <c:v>11.59</c:v>
                </c:pt>
                <c:pt idx="2071">
                  <c:v>11.04</c:v>
                </c:pt>
                <c:pt idx="2072">
                  <c:v>10.51</c:v>
                </c:pt>
                <c:pt idx="2073">
                  <c:v>9.43</c:v>
                </c:pt>
                <c:pt idx="2074">
                  <c:v>8.61</c:v>
                </c:pt>
                <c:pt idx="2075">
                  <c:v>8.07</c:v>
                </c:pt>
                <c:pt idx="2076">
                  <c:v>6.73</c:v>
                </c:pt>
                <c:pt idx="2077">
                  <c:v>6.72</c:v>
                </c:pt>
                <c:pt idx="2078">
                  <c:v>6.46</c:v>
                </c:pt>
                <c:pt idx="2079">
                  <c:v>6.45</c:v>
                </c:pt>
                <c:pt idx="2080">
                  <c:v>4.82</c:v>
                </c:pt>
                <c:pt idx="2081">
                  <c:v>4.57</c:v>
                </c:pt>
                <c:pt idx="2082">
                  <c:v>4.03</c:v>
                </c:pt>
                <c:pt idx="2083">
                  <c:v>22.8</c:v>
                </c:pt>
                <c:pt idx="2084">
                  <c:v>19.84</c:v>
                </c:pt>
                <c:pt idx="2085">
                  <c:v>19.489999999999998</c:v>
                </c:pt>
                <c:pt idx="2086">
                  <c:v>18.95</c:v>
                </c:pt>
                <c:pt idx="2087">
                  <c:v>16.32</c:v>
                </c:pt>
                <c:pt idx="2088">
                  <c:v>25.97</c:v>
                </c:pt>
                <c:pt idx="2089">
                  <c:v>19.5</c:v>
                </c:pt>
                <c:pt idx="2090">
                  <c:v>19.37</c:v>
                </c:pt>
                <c:pt idx="2091">
                  <c:v>16.38</c:v>
                </c:pt>
                <c:pt idx="2092">
                  <c:v>20.420000000000002</c:v>
                </c:pt>
                <c:pt idx="2093">
                  <c:v>17.3</c:v>
                </c:pt>
                <c:pt idx="2094">
                  <c:v>24.7</c:v>
                </c:pt>
                <c:pt idx="2095">
                  <c:v>24.7</c:v>
                </c:pt>
                <c:pt idx="2096">
                  <c:v>24.7</c:v>
                </c:pt>
                <c:pt idx="2097">
                  <c:v>24.7</c:v>
                </c:pt>
                <c:pt idx="2098">
                  <c:v>23.69</c:v>
                </c:pt>
                <c:pt idx="2099">
                  <c:v>23.69</c:v>
                </c:pt>
                <c:pt idx="2100">
                  <c:v>23.19</c:v>
                </c:pt>
                <c:pt idx="2101">
                  <c:v>23.17</c:v>
                </c:pt>
                <c:pt idx="2102">
                  <c:v>23.01</c:v>
                </c:pt>
                <c:pt idx="2103">
                  <c:v>23.01</c:v>
                </c:pt>
                <c:pt idx="2104">
                  <c:v>22.96</c:v>
                </c:pt>
                <c:pt idx="2105">
                  <c:v>22.94</c:v>
                </c:pt>
                <c:pt idx="2106">
                  <c:v>22.94</c:v>
                </c:pt>
                <c:pt idx="2107">
                  <c:v>22.73</c:v>
                </c:pt>
                <c:pt idx="2108">
                  <c:v>22.15</c:v>
                </c:pt>
                <c:pt idx="2109">
                  <c:v>22.03</c:v>
                </c:pt>
                <c:pt idx="2110">
                  <c:v>22.01</c:v>
                </c:pt>
                <c:pt idx="2111">
                  <c:v>22.01</c:v>
                </c:pt>
                <c:pt idx="2112">
                  <c:v>21.99</c:v>
                </c:pt>
                <c:pt idx="2113">
                  <c:v>21.95</c:v>
                </c:pt>
                <c:pt idx="2114">
                  <c:v>21.95</c:v>
                </c:pt>
                <c:pt idx="2115">
                  <c:v>21.86</c:v>
                </c:pt>
                <c:pt idx="2116">
                  <c:v>21.86</c:v>
                </c:pt>
                <c:pt idx="2117">
                  <c:v>21.83</c:v>
                </c:pt>
                <c:pt idx="2118">
                  <c:v>21.7</c:v>
                </c:pt>
                <c:pt idx="2119">
                  <c:v>21.43</c:v>
                </c:pt>
                <c:pt idx="2120">
                  <c:v>21.27</c:v>
                </c:pt>
                <c:pt idx="2121">
                  <c:v>21.27</c:v>
                </c:pt>
                <c:pt idx="2122">
                  <c:v>21.15</c:v>
                </c:pt>
                <c:pt idx="2123">
                  <c:v>21.08</c:v>
                </c:pt>
                <c:pt idx="2124">
                  <c:v>21.06</c:v>
                </c:pt>
                <c:pt idx="2125">
                  <c:v>21.06</c:v>
                </c:pt>
                <c:pt idx="2126">
                  <c:v>20.11</c:v>
                </c:pt>
                <c:pt idx="2127">
                  <c:v>20.09</c:v>
                </c:pt>
                <c:pt idx="2128">
                  <c:v>20.05</c:v>
                </c:pt>
                <c:pt idx="2129">
                  <c:v>20.05</c:v>
                </c:pt>
                <c:pt idx="2130">
                  <c:v>20.05</c:v>
                </c:pt>
                <c:pt idx="2131">
                  <c:v>20.03</c:v>
                </c:pt>
                <c:pt idx="2132">
                  <c:v>19.97</c:v>
                </c:pt>
                <c:pt idx="2133">
                  <c:v>19.89</c:v>
                </c:pt>
                <c:pt idx="2134">
                  <c:v>19.649999999999999</c:v>
                </c:pt>
                <c:pt idx="2135">
                  <c:v>19.45</c:v>
                </c:pt>
                <c:pt idx="2136">
                  <c:v>19.41</c:v>
                </c:pt>
                <c:pt idx="2137">
                  <c:v>19.37</c:v>
                </c:pt>
                <c:pt idx="2138">
                  <c:v>19.25</c:v>
                </c:pt>
                <c:pt idx="2139">
                  <c:v>19.239999999999998</c:v>
                </c:pt>
                <c:pt idx="2140">
                  <c:v>19.22</c:v>
                </c:pt>
                <c:pt idx="2141">
                  <c:v>18.690000000000001</c:v>
                </c:pt>
                <c:pt idx="2142">
                  <c:v>18.670000000000002</c:v>
                </c:pt>
                <c:pt idx="2143">
                  <c:v>18.649999999999999</c:v>
                </c:pt>
                <c:pt idx="2144">
                  <c:v>18.54</c:v>
                </c:pt>
                <c:pt idx="2145">
                  <c:v>18.5</c:v>
                </c:pt>
                <c:pt idx="2146">
                  <c:v>18.48</c:v>
                </c:pt>
                <c:pt idx="2147">
                  <c:v>18.48</c:v>
                </c:pt>
                <c:pt idx="2148">
                  <c:v>18.48</c:v>
                </c:pt>
                <c:pt idx="2149">
                  <c:v>18.48</c:v>
                </c:pt>
                <c:pt idx="2150">
                  <c:v>18.41</c:v>
                </c:pt>
                <c:pt idx="2151">
                  <c:v>17.920000000000002</c:v>
                </c:pt>
                <c:pt idx="2152">
                  <c:v>17.850000000000001</c:v>
                </c:pt>
                <c:pt idx="2153">
                  <c:v>17.8</c:v>
                </c:pt>
                <c:pt idx="2154">
                  <c:v>17.8</c:v>
                </c:pt>
                <c:pt idx="2155">
                  <c:v>17.8</c:v>
                </c:pt>
                <c:pt idx="2156">
                  <c:v>17.8</c:v>
                </c:pt>
                <c:pt idx="2157">
                  <c:v>17.8</c:v>
                </c:pt>
                <c:pt idx="2158">
                  <c:v>17.78</c:v>
                </c:pt>
                <c:pt idx="2159">
                  <c:v>17.78</c:v>
                </c:pt>
                <c:pt idx="2160">
                  <c:v>17.690000000000001</c:v>
                </c:pt>
                <c:pt idx="2161">
                  <c:v>17.670000000000002</c:v>
                </c:pt>
                <c:pt idx="2162">
                  <c:v>17.649999999999999</c:v>
                </c:pt>
                <c:pt idx="2163">
                  <c:v>17.02</c:v>
                </c:pt>
                <c:pt idx="2164">
                  <c:v>16.97</c:v>
                </c:pt>
                <c:pt idx="2165">
                  <c:v>16.88</c:v>
                </c:pt>
                <c:pt idx="2166">
                  <c:v>16.829999999999998</c:v>
                </c:pt>
                <c:pt idx="2167">
                  <c:v>16.829999999999998</c:v>
                </c:pt>
                <c:pt idx="2168">
                  <c:v>16.62</c:v>
                </c:pt>
                <c:pt idx="2169">
                  <c:v>16.440000000000001</c:v>
                </c:pt>
                <c:pt idx="2170">
                  <c:v>16.420000000000002</c:v>
                </c:pt>
                <c:pt idx="2171">
                  <c:v>15.81</c:v>
                </c:pt>
                <c:pt idx="2172">
                  <c:v>15.66</c:v>
                </c:pt>
                <c:pt idx="2173">
                  <c:v>15.13</c:v>
                </c:pt>
                <c:pt idx="2174">
                  <c:v>15.1</c:v>
                </c:pt>
                <c:pt idx="2175">
                  <c:v>14.26</c:v>
                </c:pt>
                <c:pt idx="2176">
                  <c:v>14.12</c:v>
                </c:pt>
                <c:pt idx="2177">
                  <c:v>13.97</c:v>
                </c:pt>
                <c:pt idx="2178">
                  <c:v>13.13</c:v>
                </c:pt>
                <c:pt idx="2179">
                  <c:v>12.57</c:v>
                </c:pt>
                <c:pt idx="2180">
                  <c:v>12.56</c:v>
                </c:pt>
                <c:pt idx="2181">
                  <c:v>12.56</c:v>
                </c:pt>
                <c:pt idx="2182">
                  <c:v>12.44</c:v>
                </c:pt>
                <c:pt idx="2183">
                  <c:v>12.05</c:v>
                </c:pt>
                <c:pt idx="2184">
                  <c:v>11.02</c:v>
                </c:pt>
                <c:pt idx="2185">
                  <c:v>10.43</c:v>
                </c:pt>
                <c:pt idx="2186">
                  <c:v>10.15</c:v>
                </c:pt>
                <c:pt idx="2187">
                  <c:v>10.14</c:v>
                </c:pt>
                <c:pt idx="2188">
                  <c:v>7.68</c:v>
                </c:pt>
                <c:pt idx="2189">
                  <c:v>7.67</c:v>
                </c:pt>
                <c:pt idx="2190">
                  <c:v>7.46</c:v>
                </c:pt>
                <c:pt idx="2191">
                  <c:v>6.65</c:v>
                </c:pt>
                <c:pt idx="2192">
                  <c:v>6.65</c:v>
                </c:pt>
                <c:pt idx="2193">
                  <c:v>6.4</c:v>
                </c:pt>
                <c:pt idx="2194">
                  <c:v>3.83</c:v>
                </c:pt>
                <c:pt idx="2195">
                  <c:v>3.83</c:v>
                </c:pt>
                <c:pt idx="2196">
                  <c:v>21.73</c:v>
                </c:pt>
                <c:pt idx="2197">
                  <c:v>21.5</c:v>
                </c:pt>
                <c:pt idx="2198">
                  <c:v>21.22</c:v>
                </c:pt>
                <c:pt idx="2199">
                  <c:v>13.44</c:v>
                </c:pt>
                <c:pt idx="2200">
                  <c:v>22.06</c:v>
                </c:pt>
                <c:pt idx="2201">
                  <c:v>21.55</c:v>
                </c:pt>
                <c:pt idx="2202">
                  <c:v>21.28</c:v>
                </c:pt>
                <c:pt idx="2203">
                  <c:v>18.71</c:v>
                </c:pt>
                <c:pt idx="2204">
                  <c:v>20.89</c:v>
                </c:pt>
                <c:pt idx="2205">
                  <c:v>18.54</c:v>
                </c:pt>
                <c:pt idx="2206">
                  <c:v>16.850000000000001</c:v>
                </c:pt>
                <c:pt idx="2207">
                  <c:v>22.84</c:v>
                </c:pt>
                <c:pt idx="2208">
                  <c:v>22.82</c:v>
                </c:pt>
                <c:pt idx="2209">
                  <c:v>22.79</c:v>
                </c:pt>
                <c:pt idx="2210">
                  <c:v>22.77</c:v>
                </c:pt>
                <c:pt idx="2211">
                  <c:v>22.25</c:v>
                </c:pt>
                <c:pt idx="2212">
                  <c:v>22.18</c:v>
                </c:pt>
                <c:pt idx="2213">
                  <c:v>21.93</c:v>
                </c:pt>
                <c:pt idx="2214">
                  <c:v>21.93</c:v>
                </c:pt>
                <c:pt idx="2215">
                  <c:v>21.69</c:v>
                </c:pt>
                <c:pt idx="2216">
                  <c:v>21.24</c:v>
                </c:pt>
                <c:pt idx="2217">
                  <c:v>21.16</c:v>
                </c:pt>
                <c:pt idx="2218">
                  <c:v>21.14</c:v>
                </c:pt>
                <c:pt idx="2219">
                  <c:v>20.94</c:v>
                </c:pt>
                <c:pt idx="2220">
                  <c:v>20.92</c:v>
                </c:pt>
                <c:pt idx="2221">
                  <c:v>20.8</c:v>
                </c:pt>
                <c:pt idx="2222">
                  <c:v>20.55</c:v>
                </c:pt>
                <c:pt idx="2223">
                  <c:v>20.55</c:v>
                </c:pt>
                <c:pt idx="2224">
                  <c:v>20.55</c:v>
                </c:pt>
                <c:pt idx="2225">
                  <c:v>20.41</c:v>
                </c:pt>
                <c:pt idx="2226">
                  <c:v>20.39</c:v>
                </c:pt>
                <c:pt idx="2227">
                  <c:v>20.16</c:v>
                </c:pt>
                <c:pt idx="2228">
                  <c:v>20.14</c:v>
                </c:pt>
                <c:pt idx="2229">
                  <c:v>20.14</c:v>
                </c:pt>
                <c:pt idx="2230">
                  <c:v>19.829999999999998</c:v>
                </c:pt>
                <c:pt idx="2231">
                  <c:v>19.41</c:v>
                </c:pt>
                <c:pt idx="2232">
                  <c:v>19.39</c:v>
                </c:pt>
                <c:pt idx="2233">
                  <c:v>19.39</c:v>
                </c:pt>
                <c:pt idx="2234">
                  <c:v>19.37</c:v>
                </c:pt>
                <c:pt idx="2235">
                  <c:v>19.329999999999998</c:v>
                </c:pt>
                <c:pt idx="2236">
                  <c:v>19.23</c:v>
                </c:pt>
                <c:pt idx="2237">
                  <c:v>19.23</c:v>
                </c:pt>
                <c:pt idx="2238">
                  <c:v>19.190000000000001</c:v>
                </c:pt>
                <c:pt idx="2239">
                  <c:v>19.190000000000001</c:v>
                </c:pt>
                <c:pt idx="2240">
                  <c:v>19.13</c:v>
                </c:pt>
                <c:pt idx="2241">
                  <c:v>19.079999999999998</c:v>
                </c:pt>
                <c:pt idx="2242">
                  <c:v>18.829999999999998</c:v>
                </c:pt>
                <c:pt idx="2243">
                  <c:v>18.79</c:v>
                </c:pt>
                <c:pt idx="2244">
                  <c:v>18.77</c:v>
                </c:pt>
                <c:pt idx="2245">
                  <c:v>18.75</c:v>
                </c:pt>
                <c:pt idx="2246">
                  <c:v>18.73</c:v>
                </c:pt>
                <c:pt idx="2247">
                  <c:v>18.66</c:v>
                </c:pt>
                <c:pt idx="2248">
                  <c:v>18.66</c:v>
                </c:pt>
                <c:pt idx="2249">
                  <c:v>18.600000000000001</c:v>
                </c:pt>
                <c:pt idx="2250">
                  <c:v>18.579999999999998</c:v>
                </c:pt>
                <c:pt idx="2251">
                  <c:v>18.579999999999998</c:v>
                </c:pt>
                <c:pt idx="2252">
                  <c:v>18.579999999999998</c:v>
                </c:pt>
                <c:pt idx="2253">
                  <c:v>18.559999999999999</c:v>
                </c:pt>
                <c:pt idx="2254">
                  <c:v>18.54</c:v>
                </c:pt>
                <c:pt idx="2255">
                  <c:v>18.54</c:v>
                </c:pt>
                <c:pt idx="2256">
                  <c:v>18.53</c:v>
                </c:pt>
                <c:pt idx="2257">
                  <c:v>18.53</c:v>
                </c:pt>
                <c:pt idx="2258">
                  <c:v>18.53</c:v>
                </c:pt>
                <c:pt idx="2259">
                  <c:v>18.510000000000002</c:v>
                </c:pt>
                <c:pt idx="2260">
                  <c:v>18.489999999999998</c:v>
                </c:pt>
                <c:pt idx="2261">
                  <c:v>18.489999999999998</c:v>
                </c:pt>
                <c:pt idx="2262">
                  <c:v>18.43</c:v>
                </c:pt>
                <c:pt idx="2263">
                  <c:v>17.96</c:v>
                </c:pt>
                <c:pt idx="2264">
                  <c:v>17.96</c:v>
                </c:pt>
                <c:pt idx="2265">
                  <c:v>17.93</c:v>
                </c:pt>
                <c:pt idx="2266">
                  <c:v>17.89</c:v>
                </c:pt>
                <c:pt idx="2267">
                  <c:v>17.84</c:v>
                </c:pt>
                <c:pt idx="2268">
                  <c:v>17.84</c:v>
                </c:pt>
                <c:pt idx="2269">
                  <c:v>17.82</c:v>
                </c:pt>
                <c:pt idx="2270">
                  <c:v>17.8</c:v>
                </c:pt>
                <c:pt idx="2271">
                  <c:v>17.8</c:v>
                </c:pt>
                <c:pt idx="2272">
                  <c:v>17.8</c:v>
                </c:pt>
                <c:pt idx="2273">
                  <c:v>17.8</c:v>
                </c:pt>
                <c:pt idx="2274">
                  <c:v>17.760000000000002</c:v>
                </c:pt>
                <c:pt idx="2275">
                  <c:v>17.760000000000002</c:v>
                </c:pt>
                <c:pt idx="2276">
                  <c:v>17.760000000000002</c:v>
                </c:pt>
                <c:pt idx="2277">
                  <c:v>17.75</c:v>
                </c:pt>
                <c:pt idx="2278">
                  <c:v>17.71</c:v>
                </c:pt>
                <c:pt idx="2279">
                  <c:v>17.71</c:v>
                </c:pt>
                <c:pt idx="2280">
                  <c:v>17.3</c:v>
                </c:pt>
                <c:pt idx="2281">
                  <c:v>17.16</c:v>
                </c:pt>
                <c:pt idx="2282">
                  <c:v>17.04</c:v>
                </c:pt>
                <c:pt idx="2283">
                  <c:v>16.989999999999998</c:v>
                </c:pt>
                <c:pt idx="2284">
                  <c:v>16.899999999999999</c:v>
                </c:pt>
                <c:pt idx="2285">
                  <c:v>16.899999999999999</c:v>
                </c:pt>
                <c:pt idx="2286">
                  <c:v>16.489999999999998</c:v>
                </c:pt>
                <c:pt idx="2287">
                  <c:v>16.43</c:v>
                </c:pt>
                <c:pt idx="2288">
                  <c:v>16.43</c:v>
                </c:pt>
                <c:pt idx="2289">
                  <c:v>16.43</c:v>
                </c:pt>
                <c:pt idx="2290">
                  <c:v>16.43</c:v>
                </c:pt>
                <c:pt idx="2291">
                  <c:v>16.41</c:v>
                </c:pt>
                <c:pt idx="2292">
                  <c:v>16.39</c:v>
                </c:pt>
                <c:pt idx="2293">
                  <c:v>16.2</c:v>
                </c:pt>
                <c:pt idx="2294">
                  <c:v>16.03</c:v>
                </c:pt>
                <c:pt idx="2295">
                  <c:v>15.91</c:v>
                </c:pt>
                <c:pt idx="2296">
                  <c:v>15.91</c:v>
                </c:pt>
                <c:pt idx="2297">
                  <c:v>15.89</c:v>
                </c:pt>
                <c:pt idx="2298">
                  <c:v>15.18</c:v>
                </c:pt>
                <c:pt idx="2299">
                  <c:v>15.16</c:v>
                </c:pt>
                <c:pt idx="2300">
                  <c:v>15.16</c:v>
                </c:pt>
                <c:pt idx="2301">
                  <c:v>15.13</c:v>
                </c:pt>
                <c:pt idx="2302">
                  <c:v>15.12</c:v>
                </c:pt>
                <c:pt idx="2303">
                  <c:v>14.98</c:v>
                </c:pt>
                <c:pt idx="2304">
                  <c:v>14.33</c:v>
                </c:pt>
                <c:pt idx="2305">
                  <c:v>13.94</c:v>
                </c:pt>
                <c:pt idx="2306">
                  <c:v>13.89</c:v>
                </c:pt>
                <c:pt idx="2307">
                  <c:v>13.87</c:v>
                </c:pt>
                <c:pt idx="2308">
                  <c:v>13.79</c:v>
                </c:pt>
                <c:pt idx="2309">
                  <c:v>13.72</c:v>
                </c:pt>
                <c:pt idx="2310">
                  <c:v>13.38</c:v>
                </c:pt>
                <c:pt idx="2311">
                  <c:v>13.36</c:v>
                </c:pt>
                <c:pt idx="2312">
                  <c:v>13.22</c:v>
                </c:pt>
                <c:pt idx="2313">
                  <c:v>12.56</c:v>
                </c:pt>
                <c:pt idx="2314">
                  <c:v>12.06</c:v>
                </c:pt>
                <c:pt idx="2315">
                  <c:v>11.56</c:v>
                </c:pt>
                <c:pt idx="2316">
                  <c:v>11.54</c:v>
                </c:pt>
                <c:pt idx="2317">
                  <c:v>11.46</c:v>
                </c:pt>
                <c:pt idx="2318">
                  <c:v>10.57</c:v>
                </c:pt>
                <c:pt idx="2319">
                  <c:v>10.56</c:v>
                </c:pt>
                <c:pt idx="2320">
                  <c:v>9.58</c:v>
                </c:pt>
                <c:pt idx="2321">
                  <c:v>8.74</c:v>
                </c:pt>
                <c:pt idx="2322">
                  <c:v>8.26</c:v>
                </c:pt>
                <c:pt idx="2323">
                  <c:v>5.13</c:v>
                </c:pt>
                <c:pt idx="2324">
                  <c:v>4.93</c:v>
                </c:pt>
                <c:pt idx="2325">
                  <c:v>4.4400000000000004</c:v>
                </c:pt>
                <c:pt idx="2326">
                  <c:v>4.41</c:v>
                </c:pt>
                <c:pt idx="2327">
                  <c:v>3.92</c:v>
                </c:pt>
                <c:pt idx="2328">
                  <c:v>23.87</c:v>
                </c:pt>
                <c:pt idx="2329">
                  <c:v>20.53</c:v>
                </c:pt>
                <c:pt idx="2330">
                  <c:v>18.23</c:v>
                </c:pt>
                <c:pt idx="2331">
                  <c:v>17.850000000000001</c:v>
                </c:pt>
                <c:pt idx="2332">
                  <c:v>16.96</c:v>
                </c:pt>
                <c:pt idx="2333">
                  <c:v>19.45</c:v>
                </c:pt>
                <c:pt idx="2334">
                  <c:v>18.86</c:v>
                </c:pt>
                <c:pt idx="2335">
                  <c:v>18.38</c:v>
                </c:pt>
                <c:pt idx="2336">
                  <c:v>17.82</c:v>
                </c:pt>
                <c:pt idx="2337">
                  <c:v>16.010000000000002</c:v>
                </c:pt>
                <c:pt idx="2338">
                  <c:v>15.5</c:v>
                </c:pt>
                <c:pt idx="2339">
                  <c:v>12.63</c:v>
                </c:pt>
                <c:pt idx="2340">
                  <c:v>12.38</c:v>
                </c:pt>
                <c:pt idx="2341">
                  <c:v>23.94</c:v>
                </c:pt>
                <c:pt idx="2342">
                  <c:v>22.65</c:v>
                </c:pt>
                <c:pt idx="2343">
                  <c:v>21.7</c:v>
                </c:pt>
                <c:pt idx="2344">
                  <c:v>20.88</c:v>
                </c:pt>
                <c:pt idx="2345">
                  <c:v>20.82</c:v>
                </c:pt>
                <c:pt idx="2346">
                  <c:v>20.59</c:v>
                </c:pt>
                <c:pt idx="2347">
                  <c:v>20.190000000000001</c:v>
                </c:pt>
                <c:pt idx="2348">
                  <c:v>20.079999999999998</c:v>
                </c:pt>
                <c:pt idx="2349">
                  <c:v>19.88</c:v>
                </c:pt>
                <c:pt idx="2350">
                  <c:v>19.78</c:v>
                </c:pt>
                <c:pt idx="2351">
                  <c:v>19.760000000000002</c:v>
                </c:pt>
                <c:pt idx="2352">
                  <c:v>19.45</c:v>
                </c:pt>
                <c:pt idx="2353">
                  <c:v>19.37</c:v>
                </c:pt>
                <c:pt idx="2354">
                  <c:v>19.37</c:v>
                </c:pt>
                <c:pt idx="2355">
                  <c:v>19.350000000000001</c:v>
                </c:pt>
                <c:pt idx="2356">
                  <c:v>19.21</c:v>
                </c:pt>
                <c:pt idx="2357">
                  <c:v>19.2</c:v>
                </c:pt>
                <c:pt idx="2358">
                  <c:v>18.920000000000002</c:v>
                </c:pt>
                <c:pt idx="2359">
                  <c:v>18.420000000000002</c:v>
                </c:pt>
                <c:pt idx="2360">
                  <c:v>18.420000000000002</c:v>
                </c:pt>
                <c:pt idx="2361">
                  <c:v>18.329999999999998</c:v>
                </c:pt>
                <c:pt idx="2362">
                  <c:v>18.309999999999999</c:v>
                </c:pt>
                <c:pt idx="2363">
                  <c:v>18.27</c:v>
                </c:pt>
                <c:pt idx="2364">
                  <c:v>18.239999999999998</c:v>
                </c:pt>
                <c:pt idx="2365">
                  <c:v>18.22</c:v>
                </c:pt>
                <c:pt idx="2366">
                  <c:v>18.13</c:v>
                </c:pt>
                <c:pt idx="2367">
                  <c:v>17.73</c:v>
                </c:pt>
                <c:pt idx="2368">
                  <c:v>17.690000000000001</c:v>
                </c:pt>
                <c:pt idx="2369">
                  <c:v>17.62</c:v>
                </c:pt>
                <c:pt idx="2370">
                  <c:v>17.57</c:v>
                </c:pt>
                <c:pt idx="2371">
                  <c:v>17.53</c:v>
                </c:pt>
                <c:pt idx="2372">
                  <c:v>17.53</c:v>
                </c:pt>
                <c:pt idx="2373">
                  <c:v>17.52</c:v>
                </c:pt>
                <c:pt idx="2374">
                  <c:v>17.5</c:v>
                </c:pt>
                <c:pt idx="2375">
                  <c:v>17.18</c:v>
                </c:pt>
                <c:pt idx="2376">
                  <c:v>17.05</c:v>
                </c:pt>
                <c:pt idx="2377">
                  <c:v>17.05</c:v>
                </c:pt>
                <c:pt idx="2378">
                  <c:v>17</c:v>
                </c:pt>
                <c:pt idx="2379">
                  <c:v>16.95</c:v>
                </c:pt>
                <c:pt idx="2380">
                  <c:v>16.88</c:v>
                </c:pt>
                <c:pt idx="2381">
                  <c:v>16.829999999999998</c:v>
                </c:pt>
                <c:pt idx="2382">
                  <c:v>16.29</c:v>
                </c:pt>
                <c:pt idx="2383">
                  <c:v>16.29</c:v>
                </c:pt>
                <c:pt idx="2384">
                  <c:v>16.079999999999998</c:v>
                </c:pt>
                <c:pt idx="2385">
                  <c:v>16.059999999999999</c:v>
                </c:pt>
                <c:pt idx="2386">
                  <c:v>15.59</c:v>
                </c:pt>
                <c:pt idx="2387">
                  <c:v>15.58</c:v>
                </c:pt>
                <c:pt idx="2388">
                  <c:v>15.34</c:v>
                </c:pt>
                <c:pt idx="2389">
                  <c:v>15</c:v>
                </c:pt>
                <c:pt idx="2390">
                  <c:v>14.94</c:v>
                </c:pt>
                <c:pt idx="2391">
                  <c:v>14.82</c:v>
                </c:pt>
                <c:pt idx="2392">
                  <c:v>14.79</c:v>
                </c:pt>
                <c:pt idx="2393">
                  <c:v>14.69</c:v>
                </c:pt>
                <c:pt idx="2394">
                  <c:v>14.6</c:v>
                </c:pt>
                <c:pt idx="2395">
                  <c:v>14.6</c:v>
                </c:pt>
                <c:pt idx="2396">
                  <c:v>14.41</c:v>
                </c:pt>
                <c:pt idx="2397">
                  <c:v>14.25</c:v>
                </c:pt>
                <c:pt idx="2398">
                  <c:v>14.19</c:v>
                </c:pt>
                <c:pt idx="2399">
                  <c:v>13.63</c:v>
                </c:pt>
                <c:pt idx="2400">
                  <c:v>13.6</c:v>
                </c:pt>
                <c:pt idx="2401">
                  <c:v>13.25</c:v>
                </c:pt>
                <c:pt idx="2402">
                  <c:v>13.12</c:v>
                </c:pt>
                <c:pt idx="2403">
                  <c:v>13.04</c:v>
                </c:pt>
                <c:pt idx="2404">
                  <c:v>12.41</c:v>
                </c:pt>
                <c:pt idx="2405">
                  <c:v>12.14</c:v>
                </c:pt>
                <c:pt idx="2406">
                  <c:v>12</c:v>
                </c:pt>
                <c:pt idx="2407">
                  <c:v>11.92</c:v>
                </c:pt>
                <c:pt idx="2408">
                  <c:v>11.45</c:v>
                </c:pt>
                <c:pt idx="2409">
                  <c:v>10.43</c:v>
                </c:pt>
                <c:pt idx="2410">
                  <c:v>9.94</c:v>
                </c:pt>
                <c:pt idx="2411">
                  <c:v>9.4600000000000009</c:v>
                </c:pt>
                <c:pt idx="2412">
                  <c:v>9.02</c:v>
                </c:pt>
                <c:pt idx="2413">
                  <c:v>8.5399999999999991</c:v>
                </c:pt>
                <c:pt idx="2414">
                  <c:v>6.29</c:v>
                </c:pt>
                <c:pt idx="2415">
                  <c:v>3.98</c:v>
                </c:pt>
                <c:pt idx="2416">
                  <c:v>19.989999999999998</c:v>
                </c:pt>
                <c:pt idx="2417">
                  <c:v>18.21</c:v>
                </c:pt>
                <c:pt idx="2418">
                  <c:v>18.190000000000001</c:v>
                </c:pt>
                <c:pt idx="2419">
                  <c:v>17.23</c:v>
                </c:pt>
                <c:pt idx="2420">
                  <c:v>15.16</c:v>
                </c:pt>
                <c:pt idx="2421">
                  <c:v>13.51</c:v>
                </c:pt>
                <c:pt idx="2422">
                  <c:v>12.56</c:v>
                </c:pt>
                <c:pt idx="2423">
                  <c:v>11.37</c:v>
                </c:pt>
                <c:pt idx="2424">
                  <c:v>19.34</c:v>
                </c:pt>
                <c:pt idx="2425">
                  <c:v>17.3</c:v>
                </c:pt>
                <c:pt idx="2426">
                  <c:v>13.04</c:v>
                </c:pt>
                <c:pt idx="2427">
                  <c:v>12.48</c:v>
                </c:pt>
                <c:pt idx="2428">
                  <c:v>18.46</c:v>
                </c:pt>
                <c:pt idx="2429">
                  <c:v>18</c:v>
                </c:pt>
                <c:pt idx="2430">
                  <c:v>17.61</c:v>
                </c:pt>
                <c:pt idx="2431">
                  <c:v>18.670000000000002</c:v>
                </c:pt>
                <c:pt idx="2432">
                  <c:v>18.010000000000002</c:v>
                </c:pt>
                <c:pt idx="2433">
                  <c:v>17.37</c:v>
                </c:pt>
                <c:pt idx="2434">
                  <c:v>13.38</c:v>
                </c:pt>
                <c:pt idx="2435">
                  <c:v>22.03</c:v>
                </c:pt>
                <c:pt idx="2436">
                  <c:v>21.67</c:v>
                </c:pt>
                <c:pt idx="2437">
                  <c:v>21.67</c:v>
                </c:pt>
                <c:pt idx="2438">
                  <c:v>20.87</c:v>
                </c:pt>
                <c:pt idx="2439">
                  <c:v>20.329999999999998</c:v>
                </c:pt>
                <c:pt idx="2440">
                  <c:v>20.309999999999999</c:v>
                </c:pt>
                <c:pt idx="2441">
                  <c:v>20.190000000000001</c:v>
                </c:pt>
                <c:pt idx="2442">
                  <c:v>20.170000000000002</c:v>
                </c:pt>
                <c:pt idx="2443">
                  <c:v>19.38</c:v>
                </c:pt>
                <c:pt idx="2444">
                  <c:v>19.32</c:v>
                </c:pt>
                <c:pt idx="2445">
                  <c:v>19.32</c:v>
                </c:pt>
                <c:pt idx="2446">
                  <c:v>19.32</c:v>
                </c:pt>
                <c:pt idx="2447">
                  <c:v>19.28</c:v>
                </c:pt>
                <c:pt idx="2448">
                  <c:v>19.079999999999998</c:v>
                </c:pt>
                <c:pt idx="2449">
                  <c:v>19.079999999999998</c:v>
                </c:pt>
                <c:pt idx="2450">
                  <c:v>19.04</c:v>
                </c:pt>
                <c:pt idx="2451">
                  <c:v>19.04</c:v>
                </c:pt>
                <c:pt idx="2452">
                  <c:v>19.04</c:v>
                </c:pt>
                <c:pt idx="2453">
                  <c:v>18.75</c:v>
                </c:pt>
                <c:pt idx="2454">
                  <c:v>18.63</c:v>
                </c:pt>
                <c:pt idx="2455">
                  <c:v>18.52</c:v>
                </c:pt>
                <c:pt idx="2456">
                  <c:v>18.52</c:v>
                </c:pt>
                <c:pt idx="2457">
                  <c:v>18.48</c:v>
                </c:pt>
                <c:pt idx="2458">
                  <c:v>18.48</c:v>
                </c:pt>
                <c:pt idx="2459">
                  <c:v>18.16</c:v>
                </c:pt>
                <c:pt idx="2460">
                  <c:v>17.760000000000002</c:v>
                </c:pt>
                <c:pt idx="2461">
                  <c:v>17.68</c:v>
                </c:pt>
                <c:pt idx="2462">
                  <c:v>17.68</c:v>
                </c:pt>
                <c:pt idx="2463">
                  <c:v>17.649999999999999</c:v>
                </c:pt>
                <c:pt idx="2464">
                  <c:v>17.63</c:v>
                </c:pt>
                <c:pt idx="2465">
                  <c:v>17.61</c:v>
                </c:pt>
                <c:pt idx="2466">
                  <c:v>17.510000000000002</c:v>
                </c:pt>
                <c:pt idx="2467">
                  <c:v>17.47</c:v>
                </c:pt>
                <c:pt idx="2468">
                  <c:v>17.38</c:v>
                </c:pt>
                <c:pt idx="2469">
                  <c:v>17.02</c:v>
                </c:pt>
                <c:pt idx="2470">
                  <c:v>17</c:v>
                </c:pt>
                <c:pt idx="2471">
                  <c:v>17</c:v>
                </c:pt>
                <c:pt idx="2472">
                  <c:v>17</c:v>
                </c:pt>
                <c:pt idx="2473">
                  <c:v>17</c:v>
                </c:pt>
                <c:pt idx="2474">
                  <c:v>17</c:v>
                </c:pt>
                <c:pt idx="2475">
                  <c:v>16.98</c:v>
                </c:pt>
                <c:pt idx="2476">
                  <c:v>16.98</c:v>
                </c:pt>
                <c:pt idx="2477">
                  <c:v>16.97</c:v>
                </c:pt>
                <c:pt idx="2478">
                  <c:v>16.93</c:v>
                </c:pt>
                <c:pt idx="2479">
                  <c:v>16.88</c:v>
                </c:pt>
                <c:pt idx="2480">
                  <c:v>16.86</c:v>
                </c:pt>
                <c:pt idx="2481">
                  <c:v>16.71</c:v>
                </c:pt>
                <c:pt idx="2482">
                  <c:v>16.329999999999998</c:v>
                </c:pt>
                <c:pt idx="2483">
                  <c:v>16.239999999999998</c:v>
                </c:pt>
                <c:pt idx="2484">
                  <c:v>16.22</c:v>
                </c:pt>
                <c:pt idx="2485">
                  <c:v>16.22</c:v>
                </c:pt>
                <c:pt idx="2486">
                  <c:v>15.62</c:v>
                </c:pt>
                <c:pt idx="2487">
                  <c:v>15.62</c:v>
                </c:pt>
                <c:pt idx="2488">
                  <c:v>15.43</c:v>
                </c:pt>
                <c:pt idx="2489">
                  <c:v>15.4</c:v>
                </c:pt>
                <c:pt idx="2490">
                  <c:v>15.35</c:v>
                </c:pt>
                <c:pt idx="2491">
                  <c:v>15.34</c:v>
                </c:pt>
                <c:pt idx="2492">
                  <c:v>14.97</c:v>
                </c:pt>
                <c:pt idx="2493">
                  <c:v>14.89</c:v>
                </c:pt>
                <c:pt idx="2494">
                  <c:v>14.47</c:v>
                </c:pt>
                <c:pt idx="2495">
                  <c:v>14.2</c:v>
                </c:pt>
                <c:pt idx="2496">
                  <c:v>14.2</c:v>
                </c:pt>
                <c:pt idx="2497">
                  <c:v>14.16</c:v>
                </c:pt>
                <c:pt idx="2498">
                  <c:v>14.1</c:v>
                </c:pt>
                <c:pt idx="2499">
                  <c:v>14.09</c:v>
                </c:pt>
                <c:pt idx="2500">
                  <c:v>14.09</c:v>
                </c:pt>
                <c:pt idx="2501">
                  <c:v>14.07</c:v>
                </c:pt>
                <c:pt idx="2502">
                  <c:v>14.06</c:v>
                </c:pt>
                <c:pt idx="2503">
                  <c:v>13.54</c:v>
                </c:pt>
                <c:pt idx="2504">
                  <c:v>13.04</c:v>
                </c:pt>
                <c:pt idx="2505">
                  <c:v>13.02</c:v>
                </c:pt>
                <c:pt idx="2506">
                  <c:v>12.94</c:v>
                </c:pt>
                <c:pt idx="2507">
                  <c:v>12.86</c:v>
                </c:pt>
                <c:pt idx="2508">
                  <c:v>12.79</c:v>
                </c:pt>
                <c:pt idx="2509">
                  <c:v>12.58</c:v>
                </c:pt>
                <c:pt idx="2510">
                  <c:v>12.57</c:v>
                </c:pt>
                <c:pt idx="2511">
                  <c:v>12.55</c:v>
                </c:pt>
                <c:pt idx="2512">
                  <c:v>12.55</c:v>
                </c:pt>
                <c:pt idx="2513">
                  <c:v>12.52</c:v>
                </c:pt>
                <c:pt idx="2514">
                  <c:v>11.88</c:v>
                </c:pt>
                <c:pt idx="2515">
                  <c:v>11.51</c:v>
                </c:pt>
                <c:pt idx="2516">
                  <c:v>11.4</c:v>
                </c:pt>
                <c:pt idx="2517">
                  <c:v>10.58</c:v>
                </c:pt>
                <c:pt idx="2518">
                  <c:v>10.58</c:v>
                </c:pt>
                <c:pt idx="2519">
                  <c:v>10.06</c:v>
                </c:pt>
                <c:pt idx="2520">
                  <c:v>9.5399999999999991</c:v>
                </c:pt>
                <c:pt idx="2521">
                  <c:v>8.64</c:v>
                </c:pt>
                <c:pt idx="2522">
                  <c:v>8.24</c:v>
                </c:pt>
                <c:pt idx="2523">
                  <c:v>8.19</c:v>
                </c:pt>
                <c:pt idx="2524">
                  <c:v>6.5</c:v>
                </c:pt>
                <c:pt idx="2525">
                  <c:v>6.27</c:v>
                </c:pt>
                <c:pt idx="2526">
                  <c:v>6.27</c:v>
                </c:pt>
                <c:pt idx="2527">
                  <c:v>6.25</c:v>
                </c:pt>
                <c:pt idx="2528">
                  <c:v>4.22</c:v>
                </c:pt>
                <c:pt idx="2529">
                  <c:v>4.0199999999999996</c:v>
                </c:pt>
                <c:pt idx="2530">
                  <c:v>4</c:v>
                </c:pt>
                <c:pt idx="2531">
                  <c:v>11.82</c:v>
                </c:pt>
                <c:pt idx="2532">
                  <c:v>18.63</c:v>
                </c:pt>
                <c:pt idx="2533">
                  <c:v>17.37</c:v>
                </c:pt>
                <c:pt idx="2534">
                  <c:v>16.95</c:v>
                </c:pt>
                <c:pt idx="2535">
                  <c:v>16.78</c:v>
                </c:pt>
                <c:pt idx="2536">
                  <c:v>16.059999999999999</c:v>
                </c:pt>
                <c:pt idx="2537">
                  <c:v>13.97</c:v>
                </c:pt>
                <c:pt idx="2538">
                  <c:v>18.62</c:v>
                </c:pt>
                <c:pt idx="2539">
                  <c:v>17.850000000000001</c:v>
                </c:pt>
                <c:pt idx="2540">
                  <c:v>17.329999999999998</c:v>
                </c:pt>
                <c:pt idx="2541">
                  <c:v>17.16</c:v>
                </c:pt>
                <c:pt idx="2542">
                  <c:v>17.04</c:v>
                </c:pt>
                <c:pt idx="2543">
                  <c:v>16.489999999999998</c:v>
                </c:pt>
                <c:pt idx="2544">
                  <c:v>12.74</c:v>
                </c:pt>
                <c:pt idx="2545">
                  <c:v>11.25</c:v>
                </c:pt>
                <c:pt idx="2546">
                  <c:v>11.03</c:v>
                </c:pt>
                <c:pt idx="2547">
                  <c:v>14.93</c:v>
                </c:pt>
                <c:pt idx="2548">
                  <c:v>20.34</c:v>
                </c:pt>
                <c:pt idx="2549">
                  <c:v>19.84</c:v>
                </c:pt>
                <c:pt idx="2550">
                  <c:v>19.84</c:v>
                </c:pt>
                <c:pt idx="2551">
                  <c:v>19.2</c:v>
                </c:pt>
                <c:pt idx="2552">
                  <c:v>19.2</c:v>
                </c:pt>
                <c:pt idx="2553">
                  <c:v>19.09</c:v>
                </c:pt>
                <c:pt idx="2554">
                  <c:v>19.03</c:v>
                </c:pt>
                <c:pt idx="2555">
                  <c:v>19.010000000000002</c:v>
                </c:pt>
                <c:pt idx="2556">
                  <c:v>18.84</c:v>
                </c:pt>
                <c:pt idx="2557">
                  <c:v>18.32</c:v>
                </c:pt>
                <c:pt idx="2558">
                  <c:v>18.190000000000001</c:v>
                </c:pt>
                <c:pt idx="2559">
                  <c:v>17.87</c:v>
                </c:pt>
                <c:pt idx="2560">
                  <c:v>17.600000000000001</c:v>
                </c:pt>
                <c:pt idx="2561">
                  <c:v>17.440000000000001</c:v>
                </c:pt>
                <c:pt idx="2562">
                  <c:v>17.440000000000001</c:v>
                </c:pt>
                <c:pt idx="2563">
                  <c:v>17.420000000000002</c:v>
                </c:pt>
                <c:pt idx="2564">
                  <c:v>17.37</c:v>
                </c:pt>
                <c:pt idx="2565">
                  <c:v>16.91</c:v>
                </c:pt>
                <c:pt idx="2566">
                  <c:v>16.86</c:v>
                </c:pt>
                <c:pt idx="2567">
                  <c:v>16.84</c:v>
                </c:pt>
                <c:pt idx="2568">
                  <c:v>16.809999999999999</c:v>
                </c:pt>
                <c:pt idx="2569">
                  <c:v>16.77</c:v>
                </c:pt>
                <c:pt idx="2570">
                  <c:v>16.760000000000002</c:v>
                </c:pt>
                <c:pt idx="2571">
                  <c:v>16.71</c:v>
                </c:pt>
                <c:pt idx="2572">
                  <c:v>16.239999999999998</c:v>
                </c:pt>
                <c:pt idx="2573">
                  <c:v>16.22</c:v>
                </c:pt>
                <c:pt idx="2574">
                  <c:v>16.170000000000002</c:v>
                </c:pt>
                <c:pt idx="2575">
                  <c:v>16.14</c:v>
                </c:pt>
                <c:pt idx="2576">
                  <c:v>16.14</c:v>
                </c:pt>
                <c:pt idx="2577">
                  <c:v>16.14</c:v>
                </c:pt>
                <c:pt idx="2578">
                  <c:v>15.57</c:v>
                </c:pt>
                <c:pt idx="2579">
                  <c:v>15.57</c:v>
                </c:pt>
                <c:pt idx="2580">
                  <c:v>15.57</c:v>
                </c:pt>
                <c:pt idx="2581">
                  <c:v>15.49</c:v>
                </c:pt>
                <c:pt idx="2582">
                  <c:v>15.48</c:v>
                </c:pt>
                <c:pt idx="2583">
                  <c:v>15.38</c:v>
                </c:pt>
                <c:pt idx="2584">
                  <c:v>15.34</c:v>
                </c:pt>
                <c:pt idx="2585">
                  <c:v>15.29</c:v>
                </c:pt>
                <c:pt idx="2586">
                  <c:v>15.29</c:v>
                </c:pt>
                <c:pt idx="2587">
                  <c:v>14.94</c:v>
                </c:pt>
                <c:pt idx="2588">
                  <c:v>14.86</c:v>
                </c:pt>
                <c:pt idx="2589">
                  <c:v>14.86</c:v>
                </c:pt>
                <c:pt idx="2590">
                  <c:v>14.83</c:v>
                </c:pt>
                <c:pt idx="2591">
                  <c:v>14.79</c:v>
                </c:pt>
                <c:pt idx="2592">
                  <c:v>14.74</c:v>
                </c:pt>
                <c:pt idx="2593">
                  <c:v>14.71</c:v>
                </c:pt>
                <c:pt idx="2594">
                  <c:v>14.7</c:v>
                </c:pt>
                <c:pt idx="2595">
                  <c:v>14.7</c:v>
                </c:pt>
                <c:pt idx="2596">
                  <c:v>14.21</c:v>
                </c:pt>
                <c:pt idx="2597">
                  <c:v>14.2</c:v>
                </c:pt>
                <c:pt idx="2598">
                  <c:v>14.18</c:v>
                </c:pt>
                <c:pt idx="2599">
                  <c:v>14.17</c:v>
                </c:pt>
                <c:pt idx="2600">
                  <c:v>14.11</c:v>
                </c:pt>
                <c:pt idx="2601">
                  <c:v>14.1</c:v>
                </c:pt>
                <c:pt idx="2602">
                  <c:v>14.07</c:v>
                </c:pt>
                <c:pt idx="2603">
                  <c:v>13.66</c:v>
                </c:pt>
                <c:pt idx="2604">
                  <c:v>13.59</c:v>
                </c:pt>
                <c:pt idx="2605">
                  <c:v>13.56</c:v>
                </c:pt>
                <c:pt idx="2606">
                  <c:v>13.55</c:v>
                </c:pt>
                <c:pt idx="2607">
                  <c:v>13.44</c:v>
                </c:pt>
                <c:pt idx="2608">
                  <c:v>13.44</c:v>
                </c:pt>
                <c:pt idx="2609">
                  <c:v>13.12</c:v>
                </c:pt>
                <c:pt idx="2610">
                  <c:v>13</c:v>
                </c:pt>
                <c:pt idx="2611">
                  <c:v>12.95</c:v>
                </c:pt>
                <c:pt idx="2612">
                  <c:v>12.89</c:v>
                </c:pt>
                <c:pt idx="2613">
                  <c:v>12.45</c:v>
                </c:pt>
                <c:pt idx="2614">
                  <c:v>11.85</c:v>
                </c:pt>
                <c:pt idx="2615">
                  <c:v>11.8</c:v>
                </c:pt>
                <c:pt idx="2616">
                  <c:v>11.53</c:v>
                </c:pt>
                <c:pt idx="2617">
                  <c:v>11.39</c:v>
                </c:pt>
                <c:pt idx="2618">
                  <c:v>11.25</c:v>
                </c:pt>
                <c:pt idx="2619">
                  <c:v>10.95</c:v>
                </c:pt>
                <c:pt idx="2620">
                  <c:v>10.95</c:v>
                </c:pt>
                <c:pt idx="2621">
                  <c:v>10.53</c:v>
                </c:pt>
                <c:pt idx="2622">
                  <c:v>10.02</c:v>
                </c:pt>
                <c:pt idx="2623">
                  <c:v>9.4600000000000009</c:v>
                </c:pt>
                <c:pt idx="2624">
                  <c:v>9.44</c:v>
                </c:pt>
                <c:pt idx="2625">
                  <c:v>9.3699999999999992</c:v>
                </c:pt>
                <c:pt idx="2626">
                  <c:v>7.3</c:v>
                </c:pt>
                <c:pt idx="2627">
                  <c:v>5.99</c:v>
                </c:pt>
                <c:pt idx="2628">
                  <c:v>4.05</c:v>
                </c:pt>
                <c:pt idx="2629">
                  <c:v>4.0199999999999996</c:v>
                </c:pt>
                <c:pt idx="2630">
                  <c:v>3.82</c:v>
                </c:pt>
                <c:pt idx="2631">
                  <c:v>3.64</c:v>
                </c:pt>
                <c:pt idx="2632">
                  <c:v>17.149999999999999</c:v>
                </c:pt>
                <c:pt idx="2633">
                  <c:v>12.44</c:v>
                </c:pt>
                <c:pt idx="2634">
                  <c:v>11.42</c:v>
                </c:pt>
                <c:pt idx="2635">
                  <c:v>10.97</c:v>
                </c:pt>
                <c:pt idx="2636">
                  <c:v>10.23</c:v>
                </c:pt>
                <c:pt idx="2637">
                  <c:v>17.54</c:v>
                </c:pt>
                <c:pt idx="2638">
                  <c:v>17.13</c:v>
                </c:pt>
                <c:pt idx="2639">
                  <c:v>17.100000000000001</c:v>
                </c:pt>
                <c:pt idx="2640">
                  <c:v>16.54</c:v>
                </c:pt>
                <c:pt idx="2641">
                  <c:v>14.34</c:v>
                </c:pt>
                <c:pt idx="2642">
                  <c:v>13.93</c:v>
                </c:pt>
                <c:pt idx="2643">
                  <c:v>13.91</c:v>
                </c:pt>
                <c:pt idx="2644">
                  <c:v>18.02</c:v>
                </c:pt>
                <c:pt idx="2645">
                  <c:v>17.829999999999998</c:v>
                </c:pt>
                <c:pt idx="2646">
                  <c:v>16.920000000000002</c:v>
                </c:pt>
                <c:pt idx="2647">
                  <c:v>13.78</c:v>
                </c:pt>
                <c:pt idx="2648">
                  <c:v>12.22</c:v>
                </c:pt>
                <c:pt idx="2649">
                  <c:v>12.16</c:v>
                </c:pt>
                <c:pt idx="2650">
                  <c:v>12.04</c:v>
                </c:pt>
                <c:pt idx="2651">
                  <c:v>11.88</c:v>
                </c:pt>
                <c:pt idx="2652">
                  <c:v>17.78</c:v>
                </c:pt>
                <c:pt idx="2653">
                  <c:v>15.83</c:v>
                </c:pt>
                <c:pt idx="2654">
                  <c:v>19.04</c:v>
                </c:pt>
                <c:pt idx="2655">
                  <c:v>18.43</c:v>
                </c:pt>
                <c:pt idx="2656">
                  <c:v>18.28</c:v>
                </c:pt>
                <c:pt idx="2657">
                  <c:v>18.28</c:v>
                </c:pt>
                <c:pt idx="2658">
                  <c:v>18.22</c:v>
                </c:pt>
                <c:pt idx="2659">
                  <c:v>18.2</c:v>
                </c:pt>
                <c:pt idx="2660">
                  <c:v>18.190000000000001</c:v>
                </c:pt>
                <c:pt idx="2661">
                  <c:v>18.170000000000002</c:v>
                </c:pt>
                <c:pt idx="2662">
                  <c:v>18.059999999999999</c:v>
                </c:pt>
                <c:pt idx="2663">
                  <c:v>17.78</c:v>
                </c:pt>
                <c:pt idx="2664">
                  <c:v>17.63</c:v>
                </c:pt>
                <c:pt idx="2665">
                  <c:v>17.63</c:v>
                </c:pt>
                <c:pt idx="2666">
                  <c:v>17.63</c:v>
                </c:pt>
                <c:pt idx="2667">
                  <c:v>17.579999999999998</c:v>
                </c:pt>
                <c:pt idx="2668">
                  <c:v>17.489999999999998</c:v>
                </c:pt>
                <c:pt idx="2669">
                  <c:v>17.440000000000001</c:v>
                </c:pt>
                <c:pt idx="2670">
                  <c:v>17.420000000000002</c:v>
                </c:pt>
                <c:pt idx="2671">
                  <c:v>17.3</c:v>
                </c:pt>
                <c:pt idx="2672">
                  <c:v>16.89</c:v>
                </c:pt>
                <c:pt idx="2673">
                  <c:v>16.8</c:v>
                </c:pt>
                <c:pt idx="2674">
                  <c:v>16.72</c:v>
                </c:pt>
                <c:pt idx="2675">
                  <c:v>16.68</c:v>
                </c:pt>
                <c:pt idx="2676">
                  <c:v>16.649999999999999</c:v>
                </c:pt>
                <c:pt idx="2677">
                  <c:v>16.649999999999999</c:v>
                </c:pt>
                <c:pt idx="2678">
                  <c:v>16.11</c:v>
                </c:pt>
                <c:pt idx="2679">
                  <c:v>16.09</c:v>
                </c:pt>
                <c:pt idx="2680">
                  <c:v>16.059999999999999</c:v>
                </c:pt>
                <c:pt idx="2681">
                  <c:v>16.05</c:v>
                </c:pt>
                <c:pt idx="2682">
                  <c:v>16.010000000000002</c:v>
                </c:pt>
                <c:pt idx="2683">
                  <c:v>16</c:v>
                </c:pt>
                <c:pt idx="2684">
                  <c:v>15.95</c:v>
                </c:pt>
                <c:pt idx="2685">
                  <c:v>15.7</c:v>
                </c:pt>
                <c:pt idx="2686">
                  <c:v>15.55</c:v>
                </c:pt>
                <c:pt idx="2687">
                  <c:v>15.49</c:v>
                </c:pt>
                <c:pt idx="2688">
                  <c:v>15.46</c:v>
                </c:pt>
                <c:pt idx="2689">
                  <c:v>15.29</c:v>
                </c:pt>
                <c:pt idx="2690">
                  <c:v>14.91</c:v>
                </c:pt>
                <c:pt idx="2691">
                  <c:v>14.91</c:v>
                </c:pt>
                <c:pt idx="2692">
                  <c:v>14.88</c:v>
                </c:pt>
                <c:pt idx="2693">
                  <c:v>14.85</c:v>
                </c:pt>
                <c:pt idx="2694">
                  <c:v>14.82</c:v>
                </c:pt>
                <c:pt idx="2695">
                  <c:v>14.81</c:v>
                </c:pt>
                <c:pt idx="2696">
                  <c:v>14.67</c:v>
                </c:pt>
                <c:pt idx="2697">
                  <c:v>14.33</c:v>
                </c:pt>
                <c:pt idx="2698">
                  <c:v>14.29</c:v>
                </c:pt>
                <c:pt idx="2699">
                  <c:v>14.23</c:v>
                </c:pt>
                <c:pt idx="2700">
                  <c:v>14.13</c:v>
                </c:pt>
                <c:pt idx="2701">
                  <c:v>14.12</c:v>
                </c:pt>
                <c:pt idx="2702">
                  <c:v>13.75</c:v>
                </c:pt>
                <c:pt idx="2703">
                  <c:v>13.58</c:v>
                </c:pt>
                <c:pt idx="2704">
                  <c:v>13.5</c:v>
                </c:pt>
                <c:pt idx="2705">
                  <c:v>13.47</c:v>
                </c:pt>
                <c:pt idx="2706">
                  <c:v>13.43</c:v>
                </c:pt>
                <c:pt idx="2707">
                  <c:v>13.22</c:v>
                </c:pt>
                <c:pt idx="2708">
                  <c:v>12.87</c:v>
                </c:pt>
                <c:pt idx="2709">
                  <c:v>12.77</c:v>
                </c:pt>
                <c:pt idx="2710">
                  <c:v>12.25</c:v>
                </c:pt>
                <c:pt idx="2711">
                  <c:v>11.86</c:v>
                </c:pt>
                <c:pt idx="2712">
                  <c:v>11.84</c:v>
                </c:pt>
                <c:pt idx="2713">
                  <c:v>11.78</c:v>
                </c:pt>
                <c:pt idx="2714">
                  <c:v>11.51</c:v>
                </c:pt>
                <c:pt idx="2715">
                  <c:v>11.29</c:v>
                </c:pt>
                <c:pt idx="2716">
                  <c:v>11.22</c:v>
                </c:pt>
                <c:pt idx="2717">
                  <c:v>11.2</c:v>
                </c:pt>
                <c:pt idx="2718">
                  <c:v>11.2</c:v>
                </c:pt>
                <c:pt idx="2719">
                  <c:v>11.2</c:v>
                </c:pt>
                <c:pt idx="2720">
                  <c:v>11.17</c:v>
                </c:pt>
                <c:pt idx="2721">
                  <c:v>11.17</c:v>
                </c:pt>
                <c:pt idx="2722">
                  <c:v>10.92</c:v>
                </c:pt>
                <c:pt idx="2723">
                  <c:v>10.82</c:v>
                </c:pt>
                <c:pt idx="2724">
                  <c:v>10.82</c:v>
                </c:pt>
                <c:pt idx="2725">
                  <c:v>10.81</c:v>
                </c:pt>
                <c:pt idx="2726">
                  <c:v>10.78</c:v>
                </c:pt>
                <c:pt idx="2727">
                  <c:v>10.51</c:v>
                </c:pt>
                <c:pt idx="2728">
                  <c:v>10.48</c:v>
                </c:pt>
                <c:pt idx="2729">
                  <c:v>10.44</c:v>
                </c:pt>
                <c:pt idx="2730">
                  <c:v>9.48</c:v>
                </c:pt>
                <c:pt idx="2731">
                  <c:v>9.34</c:v>
                </c:pt>
                <c:pt idx="2732">
                  <c:v>9.32</c:v>
                </c:pt>
                <c:pt idx="2733">
                  <c:v>9.06</c:v>
                </c:pt>
                <c:pt idx="2734">
                  <c:v>9.06</c:v>
                </c:pt>
                <c:pt idx="2735">
                  <c:v>9.0500000000000007</c:v>
                </c:pt>
                <c:pt idx="2736">
                  <c:v>8.99</c:v>
                </c:pt>
                <c:pt idx="2737">
                  <c:v>8.11</c:v>
                </c:pt>
                <c:pt idx="2738">
                  <c:v>7.62</c:v>
                </c:pt>
                <c:pt idx="2739">
                  <c:v>6.97</c:v>
                </c:pt>
                <c:pt idx="2740">
                  <c:v>5.96</c:v>
                </c:pt>
                <c:pt idx="2741">
                  <c:v>5.74</c:v>
                </c:pt>
                <c:pt idx="2742">
                  <c:v>17.86</c:v>
                </c:pt>
                <c:pt idx="2743">
                  <c:v>13.48</c:v>
                </c:pt>
                <c:pt idx="2744">
                  <c:v>17.510000000000002</c:v>
                </c:pt>
                <c:pt idx="2745">
                  <c:v>17.28</c:v>
                </c:pt>
                <c:pt idx="2746">
                  <c:v>16.100000000000001</c:v>
                </c:pt>
                <c:pt idx="2747">
                  <c:v>12.1</c:v>
                </c:pt>
                <c:pt idx="2748">
                  <c:v>11.25</c:v>
                </c:pt>
                <c:pt idx="2749">
                  <c:v>10.71</c:v>
                </c:pt>
                <c:pt idx="2750">
                  <c:v>10.32</c:v>
                </c:pt>
                <c:pt idx="2751">
                  <c:v>18.11</c:v>
                </c:pt>
                <c:pt idx="2752">
                  <c:v>18.09</c:v>
                </c:pt>
                <c:pt idx="2753">
                  <c:v>17.46</c:v>
                </c:pt>
                <c:pt idx="2754">
                  <c:v>17.34</c:v>
                </c:pt>
                <c:pt idx="2755">
                  <c:v>17.27</c:v>
                </c:pt>
                <c:pt idx="2756">
                  <c:v>17.25</c:v>
                </c:pt>
                <c:pt idx="2757">
                  <c:v>17.23</c:v>
                </c:pt>
                <c:pt idx="2758">
                  <c:v>17.2</c:v>
                </c:pt>
                <c:pt idx="2759">
                  <c:v>17.14</c:v>
                </c:pt>
                <c:pt idx="2760">
                  <c:v>16.899999999999999</c:v>
                </c:pt>
                <c:pt idx="2761">
                  <c:v>16.88</c:v>
                </c:pt>
                <c:pt idx="2762">
                  <c:v>16.690000000000001</c:v>
                </c:pt>
                <c:pt idx="2763">
                  <c:v>16.690000000000001</c:v>
                </c:pt>
                <c:pt idx="2764">
                  <c:v>16.59</c:v>
                </c:pt>
                <c:pt idx="2765">
                  <c:v>16.59</c:v>
                </c:pt>
                <c:pt idx="2766">
                  <c:v>16.52</c:v>
                </c:pt>
                <c:pt idx="2767">
                  <c:v>16.13</c:v>
                </c:pt>
                <c:pt idx="2768">
                  <c:v>15.95</c:v>
                </c:pt>
                <c:pt idx="2769">
                  <c:v>15.94</c:v>
                </c:pt>
                <c:pt idx="2770">
                  <c:v>15.94</c:v>
                </c:pt>
                <c:pt idx="2771">
                  <c:v>15.87</c:v>
                </c:pt>
                <c:pt idx="2772">
                  <c:v>15.86</c:v>
                </c:pt>
                <c:pt idx="2773">
                  <c:v>15.86</c:v>
                </c:pt>
                <c:pt idx="2774">
                  <c:v>15.86</c:v>
                </c:pt>
                <c:pt idx="2775">
                  <c:v>15.53</c:v>
                </c:pt>
                <c:pt idx="2776">
                  <c:v>15.34</c:v>
                </c:pt>
                <c:pt idx="2777">
                  <c:v>15.34</c:v>
                </c:pt>
                <c:pt idx="2778">
                  <c:v>15.31</c:v>
                </c:pt>
                <c:pt idx="2779">
                  <c:v>15.27</c:v>
                </c:pt>
                <c:pt idx="2780">
                  <c:v>15.2</c:v>
                </c:pt>
                <c:pt idx="2781">
                  <c:v>15.16</c:v>
                </c:pt>
                <c:pt idx="2782">
                  <c:v>14.72</c:v>
                </c:pt>
                <c:pt idx="2783">
                  <c:v>14.72</c:v>
                </c:pt>
                <c:pt idx="2784">
                  <c:v>14.71</c:v>
                </c:pt>
                <c:pt idx="2785">
                  <c:v>14.59</c:v>
                </c:pt>
                <c:pt idx="2786">
                  <c:v>14.53</c:v>
                </c:pt>
                <c:pt idx="2787">
                  <c:v>14.16</c:v>
                </c:pt>
                <c:pt idx="2788">
                  <c:v>14.16</c:v>
                </c:pt>
                <c:pt idx="2789">
                  <c:v>14.16</c:v>
                </c:pt>
                <c:pt idx="2790">
                  <c:v>14.16</c:v>
                </c:pt>
                <c:pt idx="2791">
                  <c:v>14.14</c:v>
                </c:pt>
                <c:pt idx="2792">
                  <c:v>14.14</c:v>
                </c:pt>
                <c:pt idx="2793">
                  <c:v>14.14</c:v>
                </c:pt>
                <c:pt idx="2794">
                  <c:v>14.09</c:v>
                </c:pt>
                <c:pt idx="2795">
                  <c:v>14.05</c:v>
                </c:pt>
                <c:pt idx="2796">
                  <c:v>14.03</c:v>
                </c:pt>
                <c:pt idx="2797">
                  <c:v>14</c:v>
                </c:pt>
                <c:pt idx="2798">
                  <c:v>14</c:v>
                </c:pt>
                <c:pt idx="2799">
                  <c:v>14</c:v>
                </c:pt>
                <c:pt idx="2800">
                  <c:v>13.72</c:v>
                </c:pt>
                <c:pt idx="2801">
                  <c:v>13.6</c:v>
                </c:pt>
                <c:pt idx="2802">
                  <c:v>13.43</c:v>
                </c:pt>
                <c:pt idx="2803">
                  <c:v>13.42</c:v>
                </c:pt>
                <c:pt idx="2804">
                  <c:v>13.4</c:v>
                </c:pt>
                <c:pt idx="2805">
                  <c:v>13.12</c:v>
                </c:pt>
                <c:pt idx="2806">
                  <c:v>12.65</c:v>
                </c:pt>
                <c:pt idx="2807">
                  <c:v>12.51</c:v>
                </c:pt>
                <c:pt idx="2808">
                  <c:v>12.51</c:v>
                </c:pt>
                <c:pt idx="2809">
                  <c:v>11.91</c:v>
                </c:pt>
                <c:pt idx="2810">
                  <c:v>11.91</c:v>
                </c:pt>
                <c:pt idx="2811">
                  <c:v>11.73</c:v>
                </c:pt>
                <c:pt idx="2812">
                  <c:v>11.7</c:v>
                </c:pt>
                <c:pt idx="2813">
                  <c:v>11.49</c:v>
                </c:pt>
                <c:pt idx="2814">
                  <c:v>11.34</c:v>
                </c:pt>
                <c:pt idx="2815">
                  <c:v>11.23</c:v>
                </c:pt>
                <c:pt idx="2816">
                  <c:v>11.21</c:v>
                </c:pt>
                <c:pt idx="2817">
                  <c:v>10.9</c:v>
                </c:pt>
                <c:pt idx="2818">
                  <c:v>10.81</c:v>
                </c:pt>
                <c:pt idx="2819">
                  <c:v>10.69</c:v>
                </c:pt>
                <c:pt idx="2820">
                  <c:v>10.67</c:v>
                </c:pt>
                <c:pt idx="2821">
                  <c:v>10.66</c:v>
                </c:pt>
                <c:pt idx="2822">
                  <c:v>10.64</c:v>
                </c:pt>
                <c:pt idx="2823">
                  <c:v>10.220000000000001</c:v>
                </c:pt>
                <c:pt idx="2824">
                  <c:v>9.7899999999999991</c:v>
                </c:pt>
                <c:pt idx="2825">
                  <c:v>9.69</c:v>
                </c:pt>
                <c:pt idx="2826">
                  <c:v>9.26</c:v>
                </c:pt>
                <c:pt idx="2827">
                  <c:v>8.9</c:v>
                </c:pt>
                <c:pt idx="2828">
                  <c:v>8.07</c:v>
                </c:pt>
                <c:pt idx="2829">
                  <c:v>7</c:v>
                </c:pt>
                <c:pt idx="2830">
                  <c:v>6.42</c:v>
                </c:pt>
                <c:pt idx="2831">
                  <c:v>6.4</c:v>
                </c:pt>
                <c:pt idx="2832">
                  <c:v>6.22</c:v>
                </c:pt>
                <c:pt idx="2833">
                  <c:v>6.2</c:v>
                </c:pt>
                <c:pt idx="2834">
                  <c:v>5.84</c:v>
                </c:pt>
                <c:pt idx="2835">
                  <c:v>5.84</c:v>
                </c:pt>
                <c:pt idx="2836">
                  <c:v>5.84</c:v>
                </c:pt>
                <c:pt idx="2837">
                  <c:v>5.81</c:v>
                </c:pt>
                <c:pt idx="2838">
                  <c:v>4.07</c:v>
                </c:pt>
                <c:pt idx="2839">
                  <c:v>4.04</c:v>
                </c:pt>
                <c:pt idx="2840">
                  <c:v>3.7</c:v>
                </c:pt>
                <c:pt idx="2841">
                  <c:v>16.68</c:v>
                </c:pt>
                <c:pt idx="2842">
                  <c:v>11.42</c:v>
                </c:pt>
                <c:pt idx="2843">
                  <c:v>9.0500000000000007</c:v>
                </c:pt>
                <c:pt idx="2844">
                  <c:v>16.57</c:v>
                </c:pt>
                <c:pt idx="2845">
                  <c:v>15.37</c:v>
                </c:pt>
                <c:pt idx="2846">
                  <c:v>15.29</c:v>
                </c:pt>
                <c:pt idx="2847">
                  <c:v>14.89</c:v>
                </c:pt>
                <c:pt idx="2848">
                  <c:v>13.44</c:v>
                </c:pt>
                <c:pt idx="2849">
                  <c:v>11.79</c:v>
                </c:pt>
                <c:pt idx="2850">
                  <c:v>11.62</c:v>
                </c:pt>
                <c:pt idx="2851">
                  <c:v>10.93</c:v>
                </c:pt>
                <c:pt idx="2852">
                  <c:v>10.26</c:v>
                </c:pt>
                <c:pt idx="2853">
                  <c:v>14.26</c:v>
                </c:pt>
                <c:pt idx="2854">
                  <c:v>13.82</c:v>
                </c:pt>
                <c:pt idx="2855">
                  <c:v>9.33</c:v>
                </c:pt>
                <c:pt idx="2856">
                  <c:v>17.53</c:v>
                </c:pt>
                <c:pt idx="2857">
                  <c:v>17.510000000000002</c:v>
                </c:pt>
                <c:pt idx="2858">
                  <c:v>17.32</c:v>
                </c:pt>
                <c:pt idx="2859">
                  <c:v>16.77</c:v>
                </c:pt>
                <c:pt idx="2860">
                  <c:v>16.559999999999999</c:v>
                </c:pt>
                <c:pt idx="2861">
                  <c:v>16.559999999999999</c:v>
                </c:pt>
                <c:pt idx="2862">
                  <c:v>16.559999999999999</c:v>
                </c:pt>
                <c:pt idx="2863">
                  <c:v>16.53</c:v>
                </c:pt>
                <c:pt idx="2864">
                  <c:v>16.04</c:v>
                </c:pt>
                <c:pt idx="2865">
                  <c:v>16</c:v>
                </c:pt>
                <c:pt idx="2866">
                  <c:v>15.96</c:v>
                </c:pt>
                <c:pt idx="2867">
                  <c:v>15.95</c:v>
                </c:pt>
                <c:pt idx="2868">
                  <c:v>15.95</c:v>
                </c:pt>
                <c:pt idx="2869">
                  <c:v>15.93</c:v>
                </c:pt>
                <c:pt idx="2870">
                  <c:v>15.91</c:v>
                </c:pt>
                <c:pt idx="2871">
                  <c:v>15.9</c:v>
                </c:pt>
                <c:pt idx="2872">
                  <c:v>15.76</c:v>
                </c:pt>
                <c:pt idx="2873">
                  <c:v>15.26</c:v>
                </c:pt>
                <c:pt idx="2874">
                  <c:v>15.12</c:v>
                </c:pt>
                <c:pt idx="2875">
                  <c:v>15.1</c:v>
                </c:pt>
                <c:pt idx="2876">
                  <c:v>15.04</c:v>
                </c:pt>
                <c:pt idx="2877">
                  <c:v>14.61</c:v>
                </c:pt>
                <c:pt idx="2878">
                  <c:v>14.14</c:v>
                </c:pt>
                <c:pt idx="2879">
                  <c:v>13.97</c:v>
                </c:pt>
                <c:pt idx="2880">
                  <c:v>13.95</c:v>
                </c:pt>
                <c:pt idx="2881">
                  <c:v>13.38</c:v>
                </c:pt>
                <c:pt idx="2882">
                  <c:v>12.55</c:v>
                </c:pt>
                <c:pt idx="2883">
                  <c:v>12.55</c:v>
                </c:pt>
                <c:pt idx="2884">
                  <c:v>12.36</c:v>
                </c:pt>
                <c:pt idx="2885">
                  <c:v>12.26</c:v>
                </c:pt>
                <c:pt idx="2886">
                  <c:v>11.74</c:v>
                </c:pt>
                <c:pt idx="2887">
                  <c:v>11.26</c:v>
                </c:pt>
                <c:pt idx="2888">
                  <c:v>11.22</c:v>
                </c:pt>
                <c:pt idx="2889">
                  <c:v>11.21</c:v>
                </c:pt>
                <c:pt idx="2890">
                  <c:v>11.21</c:v>
                </c:pt>
                <c:pt idx="2891">
                  <c:v>11.21</c:v>
                </c:pt>
                <c:pt idx="2892">
                  <c:v>11.2</c:v>
                </c:pt>
                <c:pt idx="2893">
                  <c:v>11.1</c:v>
                </c:pt>
                <c:pt idx="2894">
                  <c:v>10.87</c:v>
                </c:pt>
                <c:pt idx="2895">
                  <c:v>10.86</c:v>
                </c:pt>
                <c:pt idx="2896">
                  <c:v>10.33</c:v>
                </c:pt>
                <c:pt idx="2897">
                  <c:v>9.36</c:v>
                </c:pt>
                <c:pt idx="2898">
                  <c:v>9.33</c:v>
                </c:pt>
                <c:pt idx="2899">
                  <c:v>9</c:v>
                </c:pt>
                <c:pt idx="2900">
                  <c:v>8.9600000000000009</c:v>
                </c:pt>
                <c:pt idx="2901">
                  <c:v>8.5299999999999994</c:v>
                </c:pt>
                <c:pt idx="2902">
                  <c:v>8.4700000000000006</c:v>
                </c:pt>
                <c:pt idx="2903">
                  <c:v>8.11</c:v>
                </c:pt>
                <c:pt idx="2904">
                  <c:v>7.45</c:v>
                </c:pt>
                <c:pt idx="2905">
                  <c:v>7.05</c:v>
                </c:pt>
                <c:pt idx="2906">
                  <c:v>6.9</c:v>
                </c:pt>
                <c:pt idx="2907">
                  <c:v>6.9</c:v>
                </c:pt>
                <c:pt idx="2908">
                  <c:v>6.68</c:v>
                </c:pt>
                <c:pt idx="2909">
                  <c:v>6.52</c:v>
                </c:pt>
                <c:pt idx="2910">
                  <c:v>4.8499999999999996</c:v>
                </c:pt>
                <c:pt idx="2911">
                  <c:v>4.08</c:v>
                </c:pt>
                <c:pt idx="2912">
                  <c:v>3.7</c:v>
                </c:pt>
                <c:pt idx="2913">
                  <c:v>3.69</c:v>
                </c:pt>
                <c:pt idx="2914">
                  <c:v>16.559999999999999</c:v>
                </c:pt>
                <c:pt idx="2915">
                  <c:v>11.06</c:v>
                </c:pt>
                <c:pt idx="2916">
                  <c:v>13.28</c:v>
                </c:pt>
                <c:pt idx="2917">
                  <c:v>12.58</c:v>
                </c:pt>
                <c:pt idx="2918">
                  <c:v>11.32</c:v>
                </c:pt>
                <c:pt idx="2919">
                  <c:v>9.6199999999999992</c:v>
                </c:pt>
                <c:pt idx="2920">
                  <c:v>15.82</c:v>
                </c:pt>
                <c:pt idx="2921">
                  <c:v>14.07</c:v>
                </c:pt>
                <c:pt idx="2922">
                  <c:v>13.42</c:v>
                </c:pt>
                <c:pt idx="2923">
                  <c:v>12.77</c:v>
                </c:pt>
                <c:pt idx="2924">
                  <c:v>10.98</c:v>
                </c:pt>
                <c:pt idx="2925">
                  <c:v>10.029999999999999</c:v>
                </c:pt>
                <c:pt idx="2926">
                  <c:v>11.67</c:v>
                </c:pt>
                <c:pt idx="2927">
                  <c:v>15.83</c:v>
                </c:pt>
                <c:pt idx="2928">
                  <c:v>15.67</c:v>
                </c:pt>
                <c:pt idx="2929">
                  <c:v>15.67</c:v>
                </c:pt>
                <c:pt idx="2930">
                  <c:v>15.67</c:v>
                </c:pt>
                <c:pt idx="2931">
                  <c:v>15.67</c:v>
                </c:pt>
                <c:pt idx="2932">
                  <c:v>15.01</c:v>
                </c:pt>
                <c:pt idx="2933">
                  <c:v>14.29</c:v>
                </c:pt>
                <c:pt idx="2934">
                  <c:v>14.29</c:v>
                </c:pt>
                <c:pt idx="2935">
                  <c:v>13.94</c:v>
                </c:pt>
                <c:pt idx="2936">
                  <c:v>13.76</c:v>
                </c:pt>
                <c:pt idx="2937">
                  <c:v>13.21</c:v>
                </c:pt>
                <c:pt idx="2938">
                  <c:v>13.15</c:v>
                </c:pt>
                <c:pt idx="2939">
                  <c:v>13.14</c:v>
                </c:pt>
                <c:pt idx="2940">
                  <c:v>13.06</c:v>
                </c:pt>
                <c:pt idx="2941">
                  <c:v>12.47</c:v>
                </c:pt>
                <c:pt idx="2942">
                  <c:v>12.45</c:v>
                </c:pt>
                <c:pt idx="2943">
                  <c:v>12.45</c:v>
                </c:pt>
                <c:pt idx="2944">
                  <c:v>12.45</c:v>
                </c:pt>
                <c:pt idx="2945">
                  <c:v>12.45</c:v>
                </c:pt>
                <c:pt idx="2946">
                  <c:v>12.45</c:v>
                </c:pt>
                <c:pt idx="2947">
                  <c:v>12.45</c:v>
                </c:pt>
                <c:pt idx="2948">
                  <c:v>12.43</c:v>
                </c:pt>
                <c:pt idx="2949">
                  <c:v>12.03</c:v>
                </c:pt>
                <c:pt idx="2950">
                  <c:v>11.99</c:v>
                </c:pt>
                <c:pt idx="2951">
                  <c:v>11.98</c:v>
                </c:pt>
                <c:pt idx="2952">
                  <c:v>11.92</c:v>
                </c:pt>
                <c:pt idx="2953">
                  <c:v>11.56</c:v>
                </c:pt>
                <c:pt idx="2954">
                  <c:v>11.46</c:v>
                </c:pt>
                <c:pt idx="2955">
                  <c:v>11.23</c:v>
                </c:pt>
                <c:pt idx="2956">
                  <c:v>11.12</c:v>
                </c:pt>
                <c:pt idx="2957">
                  <c:v>11.05</c:v>
                </c:pt>
                <c:pt idx="2958">
                  <c:v>10.59</c:v>
                </c:pt>
                <c:pt idx="2959">
                  <c:v>10.119999999999999</c:v>
                </c:pt>
                <c:pt idx="2960">
                  <c:v>9.66</c:v>
                </c:pt>
                <c:pt idx="2961">
                  <c:v>9.64</c:v>
                </c:pt>
                <c:pt idx="2962">
                  <c:v>9.1</c:v>
                </c:pt>
                <c:pt idx="2963">
                  <c:v>8.7100000000000009</c:v>
                </c:pt>
                <c:pt idx="2964">
                  <c:v>8.09</c:v>
                </c:pt>
                <c:pt idx="2965">
                  <c:v>7.81</c:v>
                </c:pt>
                <c:pt idx="2966">
                  <c:v>7.74</c:v>
                </c:pt>
                <c:pt idx="2967">
                  <c:v>6.72</c:v>
                </c:pt>
                <c:pt idx="2968">
                  <c:v>6.71</c:v>
                </c:pt>
                <c:pt idx="2969">
                  <c:v>6.69</c:v>
                </c:pt>
                <c:pt idx="2970">
                  <c:v>6.19</c:v>
                </c:pt>
                <c:pt idx="2971">
                  <c:v>6.16</c:v>
                </c:pt>
                <c:pt idx="2972">
                  <c:v>6.09</c:v>
                </c:pt>
                <c:pt idx="2973">
                  <c:v>5.74</c:v>
                </c:pt>
                <c:pt idx="2974">
                  <c:v>5.63</c:v>
                </c:pt>
                <c:pt idx="2975">
                  <c:v>4.78</c:v>
                </c:pt>
                <c:pt idx="2976">
                  <c:v>4.5999999999999996</c:v>
                </c:pt>
                <c:pt idx="2977">
                  <c:v>3.71</c:v>
                </c:pt>
                <c:pt idx="2978">
                  <c:v>14.89</c:v>
                </c:pt>
                <c:pt idx="2979">
                  <c:v>14.83</c:v>
                </c:pt>
                <c:pt idx="2980">
                  <c:v>8.77</c:v>
                </c:pt>
                <c:pt idx="2981">
                  <c:v>7.97</c:v>
                </c:pt>
                <c:pt idx="2982">
                  <c:v>9.1999999999999993</c:v>
                </c:pt>
                <c:pt idx="2983">
                  <c:v>13.43</c:v>
                </c:pt>
                <c:pt idx="2984">
                  <c:v>12.39</c:v>
                </c:pt>
                <c:pt idx="2985">
                  <c:v>11.27</c:v>
                </c:pt>
                <c:pt idx="2986">
                  <c:v>10.57</c:v>
                </c:pt>
                <c:pt idx="2987">
                  <c:v>8.43</c:v>
                </c:pt>
                <c:pt idx="2988">
                  <c:v>11.64</c:v>
                </c:pt>
                <c:pt idx="2989">
                  <c:v>15</c:v>
                </c:pt>
                <c:pt idx="2990">
                  <c:v>14.94</c:v>
                </c:pt>
                <c:pt idx="2991">
                  <c:v>14.88</c:v>
                </c:pt>
                <c:pt idx="2992">
                  <c:v>14.22</c:v>
                </c:pt>
                <c:pt idx="2993">
                  <c:v>13.6</c:v>
                </c:pt>
                <c:pt idx="2994">
                  <c:v>13.57</c:v>
                </c:pt>
                <c:pt idx="2995">
                  <c:v>13.57</c:v>
                </c:pt>
                <c:pt idx="2996">
                  <c:v>13.21</c:v>
                </c:pt>
                <c:pt idx="2997">
                  <c:v>13.17</c:v>
                </c:pt>
                <c:pt idx="2998">
                  <c:v>13.09</c:v>
                </c:pt>
                <c:pt idx="2999">
                  <c:v>13.08</c:v>
                </c:pt>
                <c:pt idx="3000">
                  <c:v>13.07</c:v>
                </c:pt>
                <c:pt idx="3001">
                  <c:v>12.9</c:v>
                </c:pt>
                <c:pt idx="3002">
                  <c:v>11.83</c:v>
                </c:pt>
                <c:pt idx="3003">
                  <c:v>11.81</c:v>
                </c:pt>
                <c:pt idx="3004">
                  <c:v>11.81</c:v>
                </c:pt>
                <c:pt idx="3005">
                  <c:v>11.5</c:v>
                </c:pt>
                <c:pt idx="3006">
                  <c:v>11.41</c:v>
                </c:pt>
                <c:pt idx="3007">
                  <c:v>11.34</c:v>
                </c:pt>
                <c:pt idx="3008">
                  <c:v>10.99</c:v>
                </c:pt>
                <c:pt idx="3009">
                  <c:v>10.82</c:v>
                </c:pt>
                <c:pt idx="3010">
                  <c:v>10.39</c:v>
                </c:pt>
                <c:pt idx="3011">
                  <c:v>10.32</c:v>
                </c:pt>
                <c:pt idx="3012">
                  <c:v>10.32</c:v>
                </c:pt>
                <c:pt idx="3013">
                  <c:v>10.16</c:v>
                </c:pt>
                <c:pt idx="3014">
                  <c:v>9.59</c:v>
                </c:pt>
                <c:pt idx="3015">
                  <c:v>9.49</c:v>
                </c:pt>
                <c:pt idx="3016">
                  <c:v>9.49</c:v>
                </c:pt>
                <c:pt idx="3017">
                  <c:v>9.14</c:v>
                </c:pt>
                <c:pt idx="3018">
                  <c:v>9.1199999999999992</c:v>
                </c:pt>
                <c:pt idx="3019">
                  <c:v>8.67</c:v>
                </c:pt>
                <c:pt idx="3020">
                  <c:v>8.6199999999999992</c:v>
                </c:pt>
                <c:pt idx="3021">
                  <c:v>7.68</c:v>
                </c:pt>
                <c:pt idx="3022">
                  <c:v>7.38</c:v>
                </c:pt>
                <c:pt idx="3023">
                  <c:v>7.33</c:v>
                </c:pt>
                <c:pt idx="3024">
                  <c:v>7.13</c:v>
                </c:pt>
                <c:pt idx="3025">
                  <c:v>7.07</c:v>
                </c:pt>
                <c:pt idx="3026">
                  <c:v>7.04</c:v>
                </c:pt>
                <c:pt idx="3027">
                  <c:v>6.87</c:v>
                </c:pt>
                <c:pt idx="3028">
                  <c:v>6.73</c:v>
                </c:pt>
                <c:pt idx="3029">
                  <c:v>6.71</c:v>
                </c:pt>
                <c:pt idx="3030">
                  <c:v>6.71</c:v>
                </c:pt>
                <c:pt idx="3031">
                  <c:v>6.54</c:v>
                </c:pt>
                <c:pt idx="3032">
                  <c:v>6.34</c:v>
                </c:pt>
                <c:pt idx="3033">
                  <c:v>4.67</c:v>
                </c:pt>
                <c:pt idx="3034">
                  <c:v>4.5</c:v>
                </c:pt>
                <c:pt idx="3035">
                  <c:v>4.34</c:v>
                </c:pt>
                <c:pt idx="3036">
                  <c:v>4.33</c:v>
                </c:pt>
                <c:pt idx="3037">
                  <c:v>4.17</c:v>
                </c:pt>
                <c:pt idx="3038">
                  <c:v>12.54</c:v>
                </c:pt>
                <c:pt idx="3039">
                  <c:v>11.28</c:v>
                </c:pt>
                <c:pt idx="3040">
                  <c:v>11.26</c:v>
                </c:pt>
                <c:pt idx="3041">
                  <c:v>10.43</c:v>
                </c:pt>
                <c:pt idx="3042">
                  <c:v>9.58</c:v>
                </c:pt>
                <c:pt idx="3043">
                  <c:v>8.19</c:v>
                </c:pt>
                <c:pt idx="3044">
                  <c:v>12.89</c:v>
                </c:pt>
                <c:pt idx="3045">
                  <c:v>13.88</c:v>
                </c:pt>
                <c:pt idx="3046">
                  <c:v>13.83</c:v>
                </c:pt>
                <c:pt idx="3047">
                  <c:v>12.12</c:v>
                </c:pt>
                <c:pt idx="3048">
                  <c:v>9.5</c:v>
                </c:pt>
                <c:pt idx="3049">
                  <c:v>8.8000000000000007</c:v>
                </c:pt>
                <c:pt idx="3050">
                  <c:v>8.3699999999999992</c:v>
                </c:pt>
                <c:pt idx="3051">
                  <c:v>14.76</c:v>
                </c:pt>
                <c:pt idx="3052">
                  <c:v>14.1</c:v>
                </c:pt>
                <c:pt idx="3053">
                  <c:v>13.63</c:v>
                </c:pt>
                <c:pt idx="3054">
                  <c:v>13.63</c:v>
                </c:pt>
                <c:pt idx="3055">
                  <c:v>13.01</c:v>
                </c:pt>
                <c:pt idx="3056">
                  <c:v>12.43</c:v>
                </c:pt>
                <c:pt idx="3057">
                  <c:v>11.99</c:v>
                </c:pt>
                <c:pt idx="3058">
                  <c:v>11.98</c:v>
                </c:pt>
                <c:pt idx="3059">
                  <c:v>11.88</c:v>
                </c:pt>
                <c:pt idx="3060">
                  <c:v>11.86</c:v>
                </c:pt>
                <c:pt idx="3061">
                  <c:v>11.86</c:v>
                </c:pt>
                <c:pt idx="3062">
                  <c:v>11.39</c:v>
                </c:pt>
                <c:pt idx="3063">
                  <c:v>11.37</c:v>
                </c:pt>
                <c:pt idx="3064">
                  <c:v>10.92</c:v>
                </c:pt>
                <c:pt idx="3065">
                  <c:v>10.89</c:v>
                </c:pt>
                <c:pt idx="3066">
                  <c:v>10.47</c:v>
                </c:pt>
                <c:pt idx="3067">
                  <c:v>10.39</c:v>
                </c:pt>
                <c:pt idx="3068">
                  <c:v>10.35</c:v>
                </c:pt>
                <c:pt idx="3069">
                  <c:v>9.99</c:v>
                </c:pt>
                <c:pt idx="3070">
                  <c:v>9.4</c:v>
                </c:pt>
                <c:pt idx="3071">
                  <c:v>9.19</c:v>
                </c:pt>
                <c:pt idx="3072">
                  <c:v>9.0500000000000007</c:v>
                </c:pt>
                <c:pt idx="3073">
                  <c:v>9.0500000000000007</c:v>
                </c:pt>
                <c:pt idx="3074">
                  <c:v>7.91</c:v>
                </c:pt>
                <c:pt idx="3075">
                  <c:v>6.33</c:v>
                </c:pt>
                <c:pt idx="3076">
                  <c:v>6.02</c:v>
                </c:pt>
                <c:pt idx="3077">
                  <c:v>5.37</c:v>
                </c:pt>
                <c:pt idx="3078">
                  <c:v>5.31</c:v>
                </c:pt>
                <c:pt idx="3079">
                  <c:v>5.3</c:v>
                </c:pt>
                <c:pt idx="3080">
                  <c:v>5</c:v>
                </c:pt>
                <c:pt idx="3081">
                  <c:v>5</c:v>
                </c:pt>
                <c:pt idx="3082">
                  <c:v>4.83</c:v>
                </c:pt>
                <c:pt idx="3083">
                  <c:v>4.83</c:v>
                </c:pt>
                <c:pt idx="3084">
                  <c:v>4.68</c:v>
                </c:pt>
                <c:pt idx="3085">
                  <c:v>4.67</c:v>
                </c:pt>
                <c:pt idx="3086">
                  <c:v>4.67</c:v>
                </c:pt>
                <c:pt idx="3087">
                  <c:v>4.67</c:v>
                </c:pt>
                <c:pt idx="3088">
                  <c:v>4.63</c:v>
                </c:pt>
                <c:pt idx="3089">
                  <c:v>4.5199999999999996</c:v>
                </c:pt>
                <c:pt idx="3090">
                  <c:v>4.47</c:v>
                </c:pt>
                <c:pt idx="3091">
                  <c:v>4.16</c:v>
                </c:pt>
                <c:pt idx="3092">
                  <c:v>14.53</c:v>
                </c:pt>
                <c:pt idx="3093">
                  <c:v>12.24</c:v>
                </c:pt>
                <c:pt idx="3094">
                  <c:v>10.54</c:v>
                </c:pt>
                <c:pt idx="3095">
                  <c:v>8.18</c:v>
                </c:pt>
                <c:pt idx="3096">
                  <c:v>6.48</c:v>
                </c:pt>
                <c:pt idx="3097">
                  <c:v>12.27</c:v>
                </c:pt>
                <c:pt idx="3098">
                  <c:v>11.84</c:v>
                </c:pt>
                <c:pt idx="3099">
                  <c:v>10.99</c:v>
                </c:pt>
                <c:pt idx="3100">
                  <c:v>10.050000000000001</c:v>
                </c:pt>
                <c:pt idx="3101">
                  <c:v>9.58</c:v>
                </c:pt>
                <c:pt idx="3102">
                  <c:v>8.4700000000000006</c:v>
                </c:pt>
                <c:pt idx="3103">
                  <c:v>8.31</c:v>
                </c:pt>
                <c:pt idx="3104">
                  <c:v>13.99</c:v>
                </c:pt>
                <c:pt idx="3105">
                  <c:v>13.99</c:v>
                </c:pt>
                <c:pt idx="3106">
                  <c:v>13.99</c:v>
                </c:pt>
                <c:pt idx="3107">
                  <c:v>13.62</c:v>
                </c:pt>
                <c:pt idx="3108">
                  <c:v>13.59</c:v>
                </c:pt>
                <c:pt idx="3109">
                  <c:v>12.9</c:v>
                </c:pt>
                <c:pt idx="3110">
                  <c:v>12.86</c:v>
                </c:pt>
                <c:pt idx="3111">
                  <c:v>12.8</c:v>
                </c:pt>
                <c:pt idx="3112">
                  <c:v>12.77</c:v>
                </c:pt>
                <c:pt idx="3113">
                  <c:v>12.77</c:v>
                </c:pt>
                <c:pt idx="3114">
                  <c:v>12.7</c:v>
                </c:pt>
                <c:pt idx="3115">
                  <c:v>12.66</c:v>
                </c:pt>
                <c:pt idx="3116">
                  <c:v>12.54</c:v>
                </c:pt>
                <c:pt idx="3117">
                  <c:v>12.53</c:v>
                </c:pt>
                <c:pt idx="3118">
                  <c:v>12.47</c:v>
                </c:pt>
                <c:pt idx="3119">
                  <c:v>12.39</c:v>
                </c:pt>
                <c:pt idx="3120">
                  <c:v>11.86</c:v>
                </c:pt>
                <c:pt idx="3121">
                  <c:v>11.86</c:v>
                </c:pt>
                <c:pt idx="3122">
                  <c:v>11.81</c:v>
                </c:pt>
                <c:pt idx="3123">
                  <c:v>11.8</c:v>
                </c:pt>
                <c:pt idx="3124">
                  <c:v>11.61</c:v>
                </c:pt>
                <c:pt idx="3125">
                  <c:v>11.45</c:v>
                </c:pt>
                <c:pt idx="3126">
                  <c:v>11.29</c:v>
                </c:pt>
                <c:pt idx="3127">
                  <c:v>11.24</c:v>
                </c:pt>
                <c:pt idx="3128">
                  <c:v>11.2</c:v>
                </c:pt>
                <c:pt idx="3129">
                  <c:v>11.14</c:v>
                </c:pt>
                <c:pt idx="3130">
                  <c:v>11.08</c:v>
                </c:pt>
                <c:pt idx="3131">
                  <c:v>10.76</c:v>
                </c:pt>
                <c:pt idx="3132">
                  <c:v>10.36</c:v>
                </c:pt>
                <c:pt idx="3133">
                  <c:v>10.36</c:v>
                </c:pt>
                <c:pt idx="3134">
                  <c:v>10.31</c:v>
                </c:pt>
                <c:pt idx="3135">
                  <c:v>9.99</c:v>
                </c:pt>
                <c:pt idx="3136">
                  <c:v>9.84</c:v>
                </c:pt>
                <c:pt idx="3137">
                  <c:v>9.52</c:v>
                </c:pt>
                <c:pt idx="3138">
                  <c:v>9.0500000000000007</c:v>
                </c:pt>
                <c:pt idx="3139">
                  <c:v>8.1999999999999993</c:v>
                </c:pt>
                <c:pt idx="3140">
                  <c:v>8.15</c:v>
                </c:pt>
                <c:pt idx="3141">
                  <c:v>8.0399999999999991</c:v>
                </c:pt>
                <c:pt idx="3142">
                  <c:v>8.0299999999999994</c:v>
                </c:pt>
                <c:pt idx="3143">
                  <c:v>7.87</c:v>
                </c:pt>
                <c:pt idx="3144">
                  <c:v>7.49</c:v>
                </c:pt>
                <c:pt idx="3145">
                  <c:v>7.18</c:v>
                </c:pt>
                <c:pt idx="3146">
                  <c:v>6.8</c:v>
                </c:pt>
                <c:pt idx="3147">
                  <c:v>6.79</c:v>
                </c:pt>
                <c:pt idx="3148">
                  <c:v>6.79</c:v>
                </c:pt>
                <c:pt idx="3149">
                  <c:v>6.54</c:v>
                </c:pt>
                <c:pt idx="3150">
                  <c:v>6.47</c:v>
                </c:pt>
                <c:pt idx="3151">
                  <c:v>6.46</c:v>
                </c:pt>
                <c:pt idx="3152">
                  <c:v>6.24</c:v>
                </c:pt>
                <c:pt idx="3153">
                  <c:v>5.96</c:v>
                </c:pt>
                <c:pt idx="3154">
                  <c:v>5.78</c:v>
                </c:pt>
                <c:pt idx="3155">
                  <c:v>5.5</c:v>
                </c:pt>
                <c:pt idx="3156">
                  <c:v>5.48</c:v>
                </c:pt>
                <c:pt idx="3157">
                  <c:v>5.04</c:v>
                </c:pt>
                <c:pt idx="3158">
                  <c:v>4.59</c:v>
                </c:pt>
                <c:pt idx="3159">
                  <c:v>4.24</c:v>
                </c:pt>
                <c:pt idx="3160">
                  <c:v>3.66</c:v>
                </c:pt>
                <c:pt idx="3161">
                  <c:v>3.61</c:v>
                </c:pt>
                <c:pt idx="3162">
                  <c:v>10.23</c:v>
                </c:pt>
                <c:pt idx="3163">
                  <c:v>9.81</c:v>
                </c:pt>
                <c:pt idx="3164">
                  <c:v>12.41</c:v>
                </c:pt>
                <c:pt idx="3165">
                  <c:v>8.83</c:v>
                </c:pt>
                <c:pt idx="3166">
                  <c:v>5.4</c:v>
                </c:pt>
                <c:pt idx="3167">
                  <c:v>11.83</c:v>
                </c:pt>
                <c:pt idx="3168">
                  <c:v>9.35</c:v>
                </c:pt>
                <c:pt idx="3169">
                  <c:v>5.35</c:v>
                </c:pt>
                <c:pt idx="3170">
                  <c:v>13.82</c:v>
                </c:pt>
                <c:pt idx="3171">
                  <c:v>11.71</c:v>
                </c:pt>
                <c:pt idx="3172">
                  <c:v>11.11</c:v>
                </c:pt>
                <c:pt idx="3173">
                  <c:v>13.59</c:v>
                </c:pt>
                <c:pt idx="3174">
                  <c:v>13.41</c:v>
                </c:pt>
                <c:pt idx="3175">
                  <c:v>13</c:v>
                </c:pt>
                <c:pt idx="3176">
                  <c:v>13</c:v>
                </c:pt>
                <c:pt idx="3177">
                  <c:v>12.26</c:v>
                </c:pt>
                <c:pt idx="3178">
                  <c:v>12.24</c:v>
                </c:pt>
                <c:pt idx="3179">
                  <c:v>11.82</c:v>
                </c:pt>
                <c:pt idx="3180">
                  <c:v>11.36</c:v>
                </c:pt>
                <c:pt idx="3181">
                  <c:v>11.3</c:v>
                </c:pt>
                <c:pt idx="3182">
                  <c:v>11.23</c:v>
                </c:pt>
                <c:pt idx="3183">
                  <c:v>10.88</c:v>
                </c:pt>
                <c:pt idx="3184">
                  <c:v>10.86</c:v>
                </c:pt>
                <c:pt idx="3185">
                  <c:v>10.79</c:v>
                </c:pt>
                <c:pt idx="3186">
                  <c:v>10.78</c:v>
                </c:pt>
                <c:pt idx="3187">
                  <c:v>10.77</c:v>
                </c:pt>
                <c:pt idx="3188">
                  <c:v>10.76</c:v>
                </c:pt>
                <c:pt idx="3189">
                  <c:v>10.75</c:v>
                </c:pt>
                <c:pt idx="3190">
                  <c:v>10.31</c:v>
                </c:pt>
                <c:pt idx="3191">
                  <c:v>10.29</c:v>
                </c:pt>
                <c:pt idx="3192">
                  <c:v>10.28</c:v>
                </c:pt>
                <c:pt idx="3193">
                  <c:v>9.9600000000000009</c:v>
                </c:pt>
                <c:pt idx="3194">
                  <c:v>9.91</c:v>
                </c:pt>
                <c:pt idx="3195">
                  <c:v>9.85</c:v>
                </c:pt>
                <c:pt idx="3196">
                  <c:v>9.57</c:v>
                </c:pt>
                <c:pt idx="3197">
                  <c:v>9.5299999999999994</c:v>
                </c:pt>
                <c:pt idx="3198">
                  <c:v>9.43</c:v>
                </c:pt>
                <c:pt idx="3199">
                  <c:v>9.41</c:v>
                </c:pt>
                <c:pt idx="3200">
                  <c:v>9.39</c:v>
                </c:pt>
                <c:pt idx="3201">
                  <c:v>8.98</c:v>
                </c:pt>
                <c:pt idx="3202">
                  <c:v>8.9600000000000009</c:v>
                </c:pt>
                <c:pt idx="3203">
                  <c:v>6.77</c:v>
                </c:pt>
                <c:pt idx="3204">
                  <c:v>6.49</c:v>
                </c:pt>
                <c:pt idx="3205">
                  <c:v>5.25</c:v>
                </c:pt>
                <c:pt idx="3206">
                  <c:v>5.24</c:v>
                </c:pt>
                <c:pt idx="3207">
                  <c:v>4.5</c:v>
                </c:pt>
                <c:pt idx="3208">
                  <c:v>4.21</c:v>
                </c:pt>
                <c:pt idx="3209">
                  <c:v>9.2200000000000006</c:v>
                </c:pt>
                <c:pt idx="3210">
                  <c:v>11.85</c:v>
                </c:pt>
                <c:pt idx="3211">
                  <c:v>11.5</c:v>
                </c:pt>
                <c:pt idx="3212">
                  <c:v>11.28</c:v>
                </c:pt>
                <c:pt idx="3213">
                  <c:v>7.98</c:v>
                </c:pt>
                <c:pt idx="3214">
                  <c:v>13.44</c:v>
                </c:pt>
                <c:pt idx="3215">
                  <c:v>13.31</c:v>
                </c:pt>
                <c:pt idx="3216">
                  <c:v>13.3</c:v>
                </c:pt>
                <c:pt idx="3217">
                  <c:v>13.01</c:v>
                </c:pt>
                <c:pt idx="3218">
                  <c:v>12.85</c:v>
                </c:pt>
                <c:pt idx="3219">
                  <c:v>12.85</c:v>
                </c:pt>
                <c:pt idx="3220">
                  <c:v>12.85</c:v>
                </c:pt>
                <c:pt idx="3221">
                  <c:v>12.84</c:v>
                </c:pt>
                <c:pt idx="3222">
                  <c:v>12.39</c:v>
                </c:pt>
                <c:pt idx="3223">
                  <c:v>12.36</c:v>
                </c:pt>
                <c:pt idx="3224">
                  <c:v>12.21</c:v>
                </c:pt>
                <c:pt idx="3225">
                  <c:v>11.72</c:v>
                </c:pt>
                <c:pt idx="3226">
                  <c:v>11.17</c:v>
                </c:pt>
                <c:pt idx="3227">
                  <c:v>10.8</c:v>
                </c:pt>
                <c:pt idx="3228">
                  <c:v>10.69</c:v>
                </c:pt>
                <c:pt idx="3229">
                  <c:v>10.65</c:v>
                </c:pt>
                <c:pt idx="3230">
                  <c:v>10.48</c:v>
                </c:pt>
                <c:pt idx="3231">
                  <c:v>10.42</c:v>
                </c:pt>
                <c:pt idx="3232">
                  <c:v>10.24</c:v>
                </c:pt>
                <c:pt idx="3233">
                  <c:v>10.24</c:v>
                </c:pt>
                <c:pt idx="3234">
                  <c:v>10.220000000000001</c:v>
                </c:pt>
                <c:pt idx="3235">
                  <c:v>10.220000000000001</c:v>
                </c:pt>
                <c:pt idx="3236">
                  <c:v>9.82</c:v>
                </c:pt>
                <c:pt idx="3237">
                  <c:v>9.76</c:v>
                </c:pt>
                <c:pt idx="3238">
                  <c:v>9.49</c:v>
                </c:pt>
                <c:pt idx="3239">
                  <c:v>8.9700000000000006</c:v>
                </c:pt>
                <c:pt idx="3240">
                  <c:v>8.9600000000000009</c:v>
                </c:pt>
                <c:pt idx="3241">
                  <c:v>8.94</c:v>
                </c:pt>
                <c:pt idx="3242">
                  <c:v>8.92</c:v>
                </c:pt>
                <c:pt idx="3243">
                  <c:v>7.95</c:v>
                </c:pt>
                <c:pt idx="3244">
                  <c:v>7.94</c:v>
                </c:pt>
                <c:pt idx="3245">
                  <c:v>7.84</c:v>
                </c:pt>
                <c:pt idx="3246">
                  <c:v>7.15</c:v>
                </c:pt>
                <c:pt idx="3247">
                  <c:v>6.74</c:v>
                </c:pt>
                <c:pt idx="3248">
                  <c:v>5.99</c:v>
                </c:pt>
                <c:pt idx="3249">
                  <c:v>5.32</c:v>
                </c:pt>
                <c:pt idx="3250">
                  <c:v>4.88</c:v>
                </c:pt>
                <c:pt idx="3251">
                  <c:v>4.74</c:v>
                </c:pt>
                <c:pt idx="3252">
                  <c:v>4.42</c:v>
                </c:pt>
                <c:pt idx="3253">
                  <c:v>10.41</c:v>
                </c:pt>
                <c:pt idx="3254">
                  <c:v>10.95</c:v>
                </c:pt>
                <c:pt idx="3255">
                  <c:v>10.85</c:v>
                </c:pt>
                <c:pt idx="3256">
                  <c:v>11.13</c:v>
                </c:pt>
                <c:pt idx="3257">
                  <c:v>6.68</c:v>
                </c:pt>
                <c:pt idx="3258">
                  <c:v>12.29</c:v>
                </c:pt>
                <c:pt idx="3259">
                  <c:v>11.8</c:v>
                </c:pt>
                <c:pt idx="3260">
                  <c:v>11.09</c:v>
                </c:pt>
                <c:pt idx="3261">
                  <c:v>10.95</c:v>
                </c:pt>
                <c:pt idx="3262">
                  <c:v>10.82</c:v>
                </c:pt>
                <c:pt idx="3263">
                  <c:v>10.77</c:v>
                </c:pt>
                <c:pt idx="3264">
                  <c:v>10.69</c:v>
                </c:pt>
                <c:pt idx="3265">
                  <c:v>10.23</c:v>
                </c:pt>
                <c:pt idx="3266">
                  <c:v>10.18</c:v>
                </c:pt>
                <c:pt idx="3267">
                  <c:v>9.89</c:v>
                </c:pt>
                <c:pt idx="3268">
                  <c:v>9.7899999999999991</c:v>
                </c:pt>
                <c:pt idx="3269">
                  <c:v>9.76</c:v>
                </c:pt>
                <c:pt idx="3270">
                  <c:v>9.75</c:v>
                </c:pt>
                <c:pt idx="3271">
                  <c:v>8.66</c:v>
                </c:pt>
                <c:pt idx="3272">
                  <c:v>7.38</c:v>
                </c:pt>
                <c:pt idx="3273">
                  <c:v>6.44</c:v>
                </c:pt>
                <c:pt idx="3274">
                  <c:v>5.46</c:v>
                </c:pt>
                <c:pt idx="3275">
                  <c:v>5.44</c:v>
                </c:pt>
                <c:pt idx="3276">
                  <c:v>3.29</c:v>
                </c:pt>
                <c:pt idx="3277">
                  <c:v>10.72</c:v>
                </c:pt>
                <c:pt idx="3278">
                  <c:v>10.5</c:v>
                </c:pt>
                <c:pt idx="3279">
                  <c:v>8.76</c:v>
                </c:pt>
                <c:pt idx="3280">
                  <c:v>7.5</c:v>
                </c:pt>
                <c:pt idx="3281">
                  <c:v>9.93</c:v>
                </c:pt>
                <c:pt idx="3282">
                  <c:v>8.85</c:v>
                </c:pt>
                <c:pt idx="3283">
                  <c:v>7.61</c:v>
                </c:pt>
                <c:pt idx="3284">
                  <c:v>11.63</c:v>
                </c:pt>
                <c:pt idx="3285">
                  <c:v>11.23</c:v>
                </c:pt>
                <c:pt idx="3286">
                  <c:v>10.5</c:v>
                </c:pt>
                <c:pt idx="3287">
                  <c:v>10.220000000000001</c:v>
                </c:pt>
                <c:pt idx="3288">
                  <c:v>9.74</c:v>
                </c:pt>
                <c:pt idx="3289">
                  <c:v>9.36</c:v>
                </c:pt>
                <c:pt idx="3290">
                  <c:v>8.98</c:v>
                </c:pt>
                <c:pt idx="3291">
                  <c:v>8.98</c:v>
                </c:pt>
                <c:pt idx="3292">
                  <c:v>8.9700000000000006</c:v>
                </c:pt>
                <c:pt idx="3293">
                  <c:v>8.75</c:v>
                </c:pt>
                <c:pt idx="3294">
                  <c:v>7.75</c:v>
                </c:pt>
                <c:pt idx="3295">
                  <c:v>7.45</c:v>
                </c:pt>
                <c:pt idx="3296">
                  <c:v>6.36</c:v>
                </c:pt>
                <c:pt idx="3297">
                  <c:v>5.68</c:v>
                </c:pt>
                <c:pt idx="3298">
                  <c:v>4.75</c:v>
                </c:pt>
                <c:pt idx="3299">
                  <c:v>4.63</c:v>
                </c:pt>
                <c:pt idx="3300">
                  <c:v>4.16</c:v>
                </c:pt>
                <c:pt idx="3301">
                  <c:v>2.63</c:v>
                </c:pt>
                <c:pt idx="3302">
                  <c:v>10.29</c:v>
                </c:pt>
                <c:pt idx="3303">
                  <c:v>10</c:v>
                </c:pt>
                <c:pt idx="3304">
                  <c:v>8.33</c:v>
                </c:pt>
                <c:pt idx="3305">
                  <c:v>10.17</c:v>
                </c:pt>
                <c:pt idx="3306">
                  <c:v>10.029999999999999</c:v>
                </c:pt>
                <c:pt idx="3307">
                  <c:v>9.19</c:v>
                </c:pt>
                <c:pt idx="3308">
                  <c:v>8.43</c:v>
                </c:pt>
                <c:pt idx="3309">
                  <c:v>8.2100000000000009</c:v>
                </c:pt>
                <c:pt idx="3310">
                  <c:v>11.13</c:v>
                </c:pt>
                <c:pt idx="3311">
                  <c:v>10.76</c:v>
                </c:pt>
                <c:pt idx="3312">
                  <c:v>10.63</c:v>
                </c:pt>
                <c:pt idx="3313">
                  <c:v>10.51</c:v>
                </c:pt>
                <c:pt idx="3314">
                  <c:v>10.5</c:v>
                </c:pt>
                <c:pt idx="3315">
                  <c:v>10.27</c:v>
                </c:pt>
                <c:pt idx="3316">
                  <c:v>10.15</c:v>
                </c:pt>
                <c:pt idx="3317">
                  <c:v>9.69</c:v>
                </c:pt>
                <c:pt idx="3318">
                  <c:v>9.61</c:v>
                </c:pt>
                <c:pt idx="3319">
                  <c:v>9.6</c:v>
                </c:pt>
                <c:pt idx="3320">
                  <c:v>9.35</c:v>
                </c:pt>
                <c:pt idx="3321">
                  <c:v>8.93</c:v>
                </c:pt>
                <c:pt idx="3322">
                  <c:v>7.73</c:v>
                </c:pt>
                <c:pt idx="3323">
                  <c:v>7.31</c:v>
                </c:pt>
                <c:pt idx="3324">
                  <c:v>6.32</c:v>
                </c:pt>
                <c:pt idx="3325">
                  <c:v>5.26</c:v>
                </c:pt>
                <c:pt idx="3326">
                  <c:v>3.58</c:v>
                </c:pt>
                <c:pt idx="3327">
                  <c:v>3.11</c:v>
                </c:pt>
                <c:pt idx="3328">
                  <c:v>10.75</c:v>
                </c:pt>
                <c:pt idx="3329">
                  <c:v>9.5</c:v>
                </c:pt>
                <c:pt idx="3330">
                  <c:v>9.14</c:v>
                </c:pt>
                <c:pt idx="3331">
                  <c:v>8.68</c:v>
                </c:pt>
                <c:pt idx="3332">
                  <c:v>7.83</c:v>
                </c:pt>
                <c:pt idx="3333">
                  <c:v>7.38</c:v>
                </c:pt>
                <c:pt idx="3334">
                  <c:v>6.74</c:v>
                </c:pt>
                <c:pt idx="3335">
                  <c:v>9.6999999999999993</c:v>
                </c:pt>
                <c:pt idx="3336">
                  <c:v>9.31</c:v>
                </c:pt>
                <c:pt idx="3337">
                  <c:v>9.26</c:v>
                </c:pt>
                <c:pt idx="3338">
                  <c:v>6.94</c:v>
                </c:pt>
                <c:pt idx="3339">
                  <c:v>10.5</c:v>
                </c:pt>
                <c:pt idx="3340">
                  <c:v>10.33</c:v>
                </c:pt>
                <c:pt idx="3341">
                  <c:v>10.06</c:v>
                </c:pt>
                <c:pt idx="3342">
                  <c:v>9.99</c:v>
                </c:pt>
                <c:pt idx="3343">
                  <c:v>9.41</c:v>
                </c:pt>
                <c:pt idx="3344">
                  <c:v>9.19</c:v>
                </c:pt>
                <c:pt idx="3345">
                  <c:v>9.07</c:v>
                </c:pt>
                <c:pt idx="3346">
                  <c:v>8.85</c:v>
                </c:pt>
                <c:pt idx="3347">
                  <c:v>8.85</c:v>
                </c:pt>
                <c:pt idx="3348">
                  <c:v>8.75</c:v>
                </c:pt>
                <c:pt idx="3349">
                  <c:v>8.75</c:v>
                </c:pt>
                <c:pt idx="3350">
                  <c:v>8.5</c:v>
                </c:pt>
                <c:pt idx="3351">
                  <c:v>8.49</c:v>
                </c:pt>
                <c:pt idx="3352">
                  <c:v>7.93</c:v>
                </c:pt>
                <c:pt idx="3353">
                  <c:v>7.34</c:v>
                </c:pt>
                <c:pt idx="3354">
                  <c:v>6.76</c:v>
                </c:pt>
                <c:pt idx="3355">
                  <c:v>5.77</c:v>
                </c:pt>
                <c:pt idx="3356">
                  <c:v>5.55</c:v>
                </c:pt>
                <c:pt idx="3357">
                  <c:v>4.8099999999999996</c:v>
                </c:pt>
                <c:pt idx="3358">
                  <c:v>4.7</c:v>
                </c:pt>
                <c:pt idx="3359">
                  <c:v>3.73</c:v>
                </c:pt>
                <c:pt idx="3360">
                  <c:v>3.51</c:v>
                </c:pt>
                <c:pt idx="3361">
                  <c:v>8.9</c:v>
                </c:pt>
                <c:pt idx="3362">
                  <c:v>7.85</c:v>
                </c:pt>
                <c:pt idx="3363">
                  <c:v>6.56</c:v>
                </c:pt>
                <c:pt idx="3364">
                  <c:v>6.98</c:v>
                </c:pt>
                <c:pt idx="3365">
                  <c:v>9.08</c:v>
                </c:pt>
                <c:pt idx="3366">
                  <c:v>6.98</c:v>
                </c:pt>
                <c:pt idx="3367">
                  <c:v>6.22</c:v>
                </c:pt>
                <c:pt idx="3368">
                  <c:v>9.6199999999999992</c:v>
                </c:pt>
                <c:pt idx="3369">
                  <c:v>10.039999999999999</c:v>
                </c:pt>
                <c:pt idx="3370">
                  <c:v>9.01</c:v>
                </c:pt>
                <c:pt idx="3371">
                  <c:v>8.7899999999999991</c:v>
                </c:pt>
                <c:pt idx="3372">
                  <c:v>8.68</c:v>
                </c:pt>
                <c:pt idx="3373">
                  <c:v>8.64</c:v>
                </c:pt>
                <c:pt idx="3374">
                  <c:v>8.58</c:v>
                </c:pt>
                <c:pt idx="3375">
                  <c:v>8.4700000000000006</c:v>
                </c:pt>
                <c:pt idx="3376">
                  <c:v>8.2899999999999991</c:v>
                </c:pt>
                <c:pt idx="3377">
                  <c:v>8.25</c:v>
                </c:pt>
                <c:pt idx="3378">
                  <c:v>7.27</c:v>
                </c:pt>
                <c:pt idx="3379">
                  <c:v>6.23</c:v>
                </c:pt>
                <c:pt idx="3380">
                  <c:v>6.06</c:v>
                </c:pt>
                <c:pt idx="3381">
                  <c:v>6.01</c:v>
                </c:pt>
                <c:pt idx="3382">
                  <c:v>6</c:v>
                </c:pt>
                <c:pt idx="3383">
                  <c:v>5.18</c:v>
                </c:pt>
                <c:pt idx="3384">
                  <c:v>4.7699999999999996</c:v>
                </c:pt>
                <c:pt idx="3385">
                  <c:v>4.1100000000000003</c:v>
                </c:pt>
                <c:pt idx="3386">
                  <c:v>9.36</c:v>
                </c:pt>
                <c:pt idx="3387">
                  <c:v>6.66</c:v>
                </c:pt>
                <c:pt idx="3388">
                  <c:v>9.77</c:v>
                </c:pt>
                <c:pt idx="3389">
                  <c:v>9.4499999999999993</c:v>
                </c:pt>
                <c:pt idx="3390">
                  <c:v>8.35</c:v>
                </c:pt>
                <c:pt idx="3391">
                  <c:v>9.15</c:v>
                </c:pt>
                <c:pt idx="3392">
                  <c:v>9.09</c:v>
                </c:pt>
                <c:pt idx="3393">
                  <c:v>8.32</c:v>
                </c:pt>
                <c:pt idx="3394">
                  <c:v>8.3000000000000007</c:v>
                </c:pt>
                <c:pt idx="3395">
                  <c:v>8.2899999999999991</c:v>
                </c:pt>
                <c:pt idx="3396">
                  <c:v>8.23</c:v>
                </c:pt>
                <c:pt idx="3397">
                  <c:v>7.55</c:v>
                </c:pt>
                <c:pt idx="3398">
                  <c:v>7.45</c:v>
                </c:pt>
                <c:pt idx="3399">
                  <c:v>7.44</c:v>
                </c:pt>
                <c:pt idx="3400">
                  <c:v>7.34</c:v>
                </c:pt>
                <c:pt idx="3401">
                  <c:v>7.23</c:v>
                </c:pt>
                <c:pt idx="3402">
                  <c:v>6.62</c:v>
                </c:pt>
                <c:pt idx="3403">
                  <c:v>6.52</c:v>
                </c:pt>
                <c:pt idx="3404">
                  <c:v>6.42</c:v>
                </c:pt>
                <c:pt idx="3405">
                  <c:v>6.33</c:v>
                </c:pt>
                <c:pt idx="3406">
                  <c:v>5.48</c:v>
                </c:pt>
                <c:pt idx="3407">
                  <c:v>4.5599999999999996</c:v>
                </c:pt>
                <c:pt idx="3408">
                  <c:v>3.38</c:v>
                </c:pt>
                <c:pt idx="3409">
                  <c:v>9.06</c:v>
                </c:pt>
                <c:pt idx="3410">
                  <c:v>8.14</c:v>
                </c:pt>
                <c:pt idx="3411">
                  <c:v>7.23</c:v>
                </c:pt>
                <c:pt idx="3412">
                  <c:v>6.58</c:v>
                </c:pt>
                <c:pt idx="3413">
                  <c:v>9.08</c:v>
                </c:pt>
                <c:pt idx="3414">
                  <c:v>8.73</c:v>
                </c:pt>
                <c:pt idx="3415">
                  <c:v>7.6</c:v>
                </c:pt>
                <c:pt idx="3416">
                  <c:v>7.18</c:v>
                </c:pt>
                <c:pt idx="3417">
                  <c:v>6.93</c:v>
                </c:pt>
                <c:pt idx="3418">
                  <c:v>6.25</c:v>
                </c:pt>
                <c:pt idx="3419">
                  <c:v>9</c:v>
                </c:pt>
                <c:pt idx="3420">
                  <c:v>8.61</c:v>
                </c:pt>
                <c:pt idx="3421">
                  <c:v>8.2200000000000006</c:v>
                </c:pt>
                <c:pt idx="3422">
                  <c:v>8.16</c:v>
                </c:pt>
                <c:pt idx="3423">
                  <c:v>8.0500000000000007</c:v>
                </c:pt>
                <c:pt idx="3424">
                  <c:v>7.88</c:v>
                </c:pt>
                <c:pt idx="3425">
                  <c:v>7.88</c:v>
                </c:pt>
                <c:pt idx="3426">
                  <c:v>7.88</c:v>
                </c:pt>
                <c:pt idx="3427">
                  <c:v>7.88</c:v>
                </c:pt>
                <c:pt idx="3428">
                  <c:v>7.86</c:v>
                </c:pt>
                <c:pt idx="3429">
                  <c:v>7.82</c:v>
                </c:pt>
                <c:pt idx="3430">
                  <c:v>7.58</c:v>
                </c:pt>
                <c:pt idx="3431">
                  <c:v>7.52</c:v>
                </c:pt>
                <c:pt idx="3432">
                  <c:v>7.49</c:v>
                </c:pt>
                <c:pt idx="3433">
                  <c:v>7.43</c:v>
                </c:pt>
                <c:pt idx="3434">
                  <c:v>7.23</c:v>
                </c:pt>
                <c:pt idx="3435">
                  <c:v>7.14</c:v>
                </c:pt>
                <c:pt idx="3436">
                  <c:v>4.22</c:v>
                </c:pt>
                <c:pt idx="3437">
                  <c:v>3.92</c:v>
                </c:pt>
                <c:pt idx="3438">
                  <c:v>3.1</c:v>
                </c:pt>
                <c:pt idx="3439">
                  <c:v>3.1</c:v>
                </c:pt>
                <c:pt idx="3440">
                  <c:v>7.71</c:v>
                </c:pt>
                <c:pt idx="3441">
                  <c:v>6.16</c:v>
                </c:pt>
                <c:pt idx="3442">
                  <c:v>7.94</c:v>
                </c:pt>
                <c:pt idx="3443">
                  <c:v>7.68</c:v>
                </c:pt>
                <c:pt idx="3444">
                  <c:v>8.17</c:v>
                </c:pt>
                <c:pt idx="3445">
                  <c:v>7.78</c:v>
                </c:pt>
                <c:pt idx="3446">
                  <c:v>7.52</c:v>
                </c:pt>
                <c:pt idx="3447">
                  <c:v>7.44</c:v>
                </c:pt>
                <c:pt idx="3448">
                  <c:v>7.44</c:v>
                </c:pt>
                <c:pt idx="3449">
                  <c:v>7.43</c:v>
                </c:pt>
                <c:pt idx="3450">
                  <c:v>7.18</c:v>
                </c:pt>
                <c:pt idx="3451">
                  <c:v>7.06</c:v>
                </c:pt>
                <c:pt idx="3452">
                  <c:v>6.22</c:v>
                </c:pt>
                <c:pt idx="3453">
                  <c:v>4.95</c:v>
                </c:pt>
                <c:pt idx="3454">
                  <c:v>3.85</c:v>
                </c:pt>
                <c:pt idx="3455">
                  <c:v>3.66</c:v>
                </c:pt>
                <c:pt idx="3456">
                  <c:v>3.65</c:v>
                </c:pt>
                <c:pt idx="3457">
                  <c:v>3.33</c:v>
                </c:pt>
                <c:pt idx="3458">
                  <c:v>6.23</c:v>
                </c:pt>
                <c:pt idx="3459">
                  <c:v>6.09</c:v>
                </c:pt>
                <c:pt idx="3460">
                  <c:v>7.77</c:v>
                </c:pt>
                <c:pt idx="3461">
                  <c:v>6.74</c:v>
                </c:pt>
                <c:pt idx="3462">
                  <c:v>5.88</c:v>
                </c:pt>
                <c:pt idx="3463">
                  <c:v>4.4400000000000004</c:v>
                </c:pt>
                <c:pt idx="3464">
                  <c:v>4.26</c:v>
                </c:pt>
                <c:pt idx="3465">
                  <c:v>3.84</c:v>
                </c:pt>
                <c:pt idx="3466">
                  <c:v>3</c:v>
                </c:pt>
                <c:pt idx="3467">
                  <c:v>6.03</c:v>
                </c:pt>
                <c:pt idx="3468">
                  <c:v>7.34</c:v>
                </c:pt>
                <c:pt idx="3469">
                  <c:v>6.44</c:v>
                </c:pt>
                <c:pt idx="3470">
                  <c:v>6.4</c:v>
                </c:pt>
                <c:pt idx="3471">
                  <c:v>6.35</c:v>
                </c:pt>
                <c:pt idx="3472">
                  <c:v>6.26</c:v>
                </c:pt>
                <c:pt idx="3473">
                  <c:v>6.17</c:v>
                </c:pt>
                <c:pt idx="3474">
                  <c:v>5.9</c:v>
                </c:pt>
                <c:pt idx="3475">
                  <c:v>5.89</c:v>
                </c:pt>
                <c:pt idx="3476">
                  <c:v>4.24</c:v>
                </c:pt>
                <c:pt idx="3477">
                  <c:v>3.75</c:v>
                </c:pt>
                <c:pt idx="3478">
                  <c:v>3.27</c:v>
                </c:pt>
                <c:pt idx="3479">
                  <c:v>6.61</c:v>
                </c:pt>
                <c:pt idx="3480">
                  <c:v>5.86</c:v>
                </c:pt>
                <c:pt idx="3481">
                  <c:v>6.72</c:v>
                </c:pt>
                <c:pt idx="3482">
                  <c:v>5.83</c:v>
                </c:pt>
                <c:pt idx="3483">
                  <c:v>6.94</c:v>
                </c:pt>
                <c:pt idx="3484">
                  <c:v>5.82</c:v>
                </c:pt>
                <c:pt idx="3485">
                  <c:v>5.82</c:v>
                </c:pt>
                <c:pt idx="3486">
                  <c:v>5.81</c:v>
                </c:pt>
                <c:pt idx="3487">
                  <c:v>5.81</c:v>
                </c:pt>
                <c:pt idx="3488">
                  <c:v>5.33</c:v>
                </c:pt>
                <c:pt idx="3489">
                  <c:v>4.43</c:v>
                </c:pt>
                <c:pt idx="3490">
                  <c:v>4.42</c:v>
                </c:pt>
                <c:pt idx="3491">
                  <c:v>4.18</c:v>
                </c:pt>
                <c:pt idx="3492">
                  <c:v>3.25</c:v>
                </c:pt>
                <c:pt idx="3493">
                  <c:v>3.25</c:v>
                </c:pt>
                <c:pt idx="3494">
                  <c:v>5.3</c:v>
                </c:pt>
                <c:pt idx="3495">
                  <c:v>4.79</c:v>
                </c:pt>
                <c:pt idx="3496">
                  <c:v>3.45</c:v>
                </c:pt>
                <c:pt idx="3497">
                  <c:v>3.25</c:v>
                </c:pt>
                <c:pt idx="3498">
                  <c:v>3.25</c:v>
                </c:pt>
                <c:pt idx="3499">
                  <c:v>2.96</c:v>
                </c:pt>
                <c:pt idx="3500">
                  <c:v>4.7699999999999996</c:v>
                </c:pt>
                <c:pt idx="3501">
                  <c:v>4.3099999999999996</c:v>
                </c:pt>
                <c:pt idx="3502">
                  <c:v>3.7</c:v>
                </c:pt>
                <c:pt idx="3503">
                  <c:v>3.35</c:v>
                </c:pt>
                <c:pt idx="3504">
                  <c:v>3.21</c:v>
                </c:pt>
                <c:pt idx="3505">
                  <c:v>3.3</c:v>
                </c:pt>
                <c:pt idx="3506">
                  <c:v>3.3</c:v>
                </c:pt>
                <c:pt idx="3507">
                  <c:v>3.01</c:v>
                </c:pt>
                <c:pt idx="3508">
                  <c:v>2.86</c:v>
                </c:pt>
                <c:pt idx="3509">
                  <c:v>3.28</c:v>
                </c:pt>
                <c:pt idx="3510">
                  <c:v>3.28</c:v>
                </c:pt>
                <c:pt idx="3511">
                  <c:v>3.28</c:v>
                </c:pt>
                <c:pt idx="3512">
                  <c:v>3.2</c:v>
                </c:pt>
                <c:pt idx="3513">
                  <c:v>3.07</c:v>
                </c:pt>
                <c:pt idx="3514">
                  <c:v>2.72</c:v>
                </c:pt>
                <c:pt idx="3515">
                  <c:v>3.28</c:v>
                </c:pt>
                <c:pt idx="3516">
                  <c:v>3.22</c:v>
                </c:pt>
                <c:pt idx="3517">
                  <c:v>3.1</c:v>
                </c:pt>
                <c:pt idx="3518">
                  <c:v>3.1</c:v>
                </c:pt>
                <c:pt idx="3519">
                  <c:v>3.02</c:v>
                </c:pt>
                <c:pt idx="3520">
                  <c:v>3.02</c:v>
                </c:pt>
                <c:pt idx="3521">
                  <c:v>2.83</c:v>
                </c:pt>
                <c:pt idx="3522">
                  <c:v>2.58</c:v>
                </c:pt>
              </c:numCache>
            </c:numRef>
          </c:yVal>
          <c:smooth val="0"/>
        </c:ser>
        <c:ser>
          <c:idx val="0"/>
          <c:order val="5"/>
          <c:tx>
            <c:v>hot humid OA</c:v>
          </c:tx>
          <c:spPr>
            <a:ln w="28575">
              <a:noFill/>
            </a:ln>
          </c:spPr>
          <c:marker>
            <c:symbol val="diamond"/>
            <c:size val="5"/>
            <c:spPr>
              <a:solidFill>
                <a:srgbClr val="000080"/>
              </a:solidFill>
              <a:ln>
                <a:solidFill>
                  <a:srgbClr val="000080"/>
                </a:solidFill>
                <a:prstDash val="solid"/>
              </a:ln>
            </c:spPr>
          </c:marker>
          <c:xVal>
            <c:numRef>
              <c:f>KCALL!$D$4:$D$2669</c:f>
              <c:numCache>
                <c:formatCode>General</c:formatCode>
                <c:ptCount val="2666"/>
                <c:pt idx="0">
                  <c:v>99</c:v>
                </c:pt>
                <c:pt idx="1">
                  <c:v>98.1</c:v>
                </c:pt>
                <c:pt idx="2">
                  <c:v>98.1</c:v>
                </c:pt>
                <c:pt idx="3">
                  <c:v>98.1</c:v>
                </c:pt>
                <c:pt idx="4">
                  <c:v>97</c:v>
                </c:pt>
                <c:pt idx="5">
                  <c:v>97</c:v>
                </c:pt>
                <c:pt idx="6">
                  <c:v>97</c:v>
                </c:pt>
                <c:pt idx="7">
                  <c:v>97</c:v>
                </c:pt>
                <c:pt idx="8">
                  <c:v>97</c:v>
                </c:pt>
                <c:pt idx="9">
                  <c:v>97</c:v>
                </c:pt>
                <c:pt idx="10">
                  <c:v>97</c:v>
                </c:pt>
                <c:pt idx="11">
                  <c:v>96.1</c:v>
                </c:pt>
                <c:pt idx="12">
                  <c:v>96.1</c:v>
                </c:pt>
                <c:pt idx="13">
                  <c:v>96.1</c:v>
                </c:pt>
                <c:pt idx="14">
                  <c:v>95</c:v>
                </c:pt>
                <c:pt idx="15">
                  <c:v>95</c:v>
                </c:pt>
                <c:pt idx="16">
                  <c:v>95</c:v>
                </c:pt>
                <c:pt idx="17">
                  <c:v>95</c:v>
                </c:pt>
                <c:pt idx="18">
                  <c:v>95</c:v>
                </c:pt>
                <c:pt idx="19">
                  <c:v>95</c:v>
                </c:pt>
                <c:pt idx="20">
                  <c:v>95</c:v>
                </c:pt>
                <c:pt idx="21">
                  <c:v>95</c:v>
                </c:pt>
                <c:pt idx="22">
                  <c:v>95</c:v>
                </c:pt>
                <c:pt idx="23">
                  <c:v>95</c:v>
                </c:pt>
                <c:pt idx="24">
                  <c:v>93.9</c:v>
                </c:pt>
                <c:pt idx="25">
                  <c:v>93.9</c:v>
                </c:pt>
                <c:pt idx="26">
                  <c:v>93.9</c:v>
                </c:pt>
                <c:pt idx="27">
                  <c:v>93.9</c:v>
                </c:pt>
                <c:pt idx="28">
                  <c:v>93.9</c:v>
                </c:pt>
                <c:pt idx="29">
                  <c:v>93.9</c:v>
                </c:pt>
                <c:pt idx="30">
                  <c:v>93.9</c:v>
                </c:pt>
                <c:pt idx="31">
                  <c:v>93.9</c:v>
                </c:pt>
                <c:pt idx="32">
                  <c:v>93.9</c:v>
                </c:pt>
                <c:pt idx="33">
                  <c:v>93.9</c:v>
                </c:pt>
                <c:pt idx="34">
                  <c:v>93.9</c:v>
                </c:pt>
                <c:pt idx="35">
                  <c:v>93.9</c:v>
                </c:pt>
                <c:pt idx="36">
                  <c:v>93.9</c:v>
                </c:pt>
                <c:pt idx="37">
                  <c:v>93.9</c:v>
                </c:pt>
                <c:pt idx="38">
                  <c:v>93.9</c:v>
                </c:pt>
                <c:pt idx="39">
                  <c:v>93.9</c:v>
                </c:pt>
                <c:pt idx="40">
                  <c:v>93.9</c:v>
                </c:pt>
                <c:pt idx="41">
                  <c:v>93.9</c:v>
                </c:pt>
                <c:pt idx="42">
                  <c:v>93.9</c:v>
                </c:pt>
                <c:pt idx="43">
                  <c:v>93.9</c:v>
                </c:pt>
                <c:pt idx="44">
                  <c:v>93.9</c:v>
                </c:pt>
                <c:pt idx="45">
                  <c:v>93.9</c:v>
                </c:pt>
                <c:pt idx="46">
                  <c:v>93</c:v>
                </c:pt>
                <c:pt idx="47">
                  <c:v>93</c:v>
                </c:pt>
                <c:pt idx="48">
                  <c:v>93</c:v>
                </c:pt>
                <c:pt idx="49">
                  <c:v>93</c:v>
                </c:pt>
                <c:pt idx="50">
                  <c:v>93</c:v>
                </c:pt>
                <c:pt idx="51">
                  <c:v>93</c:v>
                </c:pt>
                <c:pt idx="52">
                  <c:v>93</c:v>
                </c:pt>
                <c:pt idx="53">
                  <c:v>93</c:v>
                </c:pt>
                <c:pt idx="54">
                  <c:v>93</c:v>
                </c:pt>
                <c:pt idx="55">
                  <c:v>93</c:v>
                </c:pt>
                <c:pt idx="56">
                  <c:v>93</c:v>
                </c:pt>
                <c:pt idx="57">
                  <c:v>93</c:v>
                </c:pt>
                <c:pt idx="58">
                  <c:v>93</c:v>
                </c:pt>
                <c:pt idx="59">
                  <c:v>93</c:v>
                </c:pt>
                <c:pt idx="60">
                  <c:v>93</c:v>
                </c:pt>
                <c:pt idx="61">
                  <c:v>93</c:v>
                </c:pt>
                <c:pt idx="62">
                  <c:v>93</c:v>
                </c:pt>
                <c:pt idx="63">
                  <c:v>93</c:v>
                </c:pt>
                <c:pt idx="64">
                  <c:v>93</c:v>
                </c:pt>
                <c:pt idx="65">
                  <c:v>93</c:v>
                </c:pt>
                <c:pt idx="66">
                  <c:v>93</c:v>
                </c:pt>
                <c:pt idx="67">
                  <c:v>93</c:v>
                </c:pt>
                <c:pt idx="68">
                  <c:v>93</c:v>
                </c:pt>
                <c:pt idx="69">
                  <c:v>91.9</c:v>
                </c:pt>
                <c:pt idx="70">
                  <c:v>91.9</c:v>
                </c:pt>
                <c:pt idx="71">
                  <c:v>91.9</c:v>
                </c:pt>
                <c:pt idx="72">
                  <c:v>91.9</c:v>
                </c:pt>
                <c:pt idx="73">
                  <c:v>91.9</c:v>
                </c:pt>
                <c:pt idx="74">
                  <c:v>91.9</c:v>
                </c:pt>
                <c:pt idx="75">
                  <c:v>91.9</c:v>
                </c:pt>
                <c:pt idx="76">
                  <c:v>91.9</c:v>
                </c:pt>
                <c:pt idx="77">
                  <c:v>91.9</c:v>
                </c:pt>
                <c:pt idx="78">
                  <c:v>91.9</c:v>
                </c:pt>
                <c:pt idx="79">
                  <c:v>91.9</c:v>
                </c:pt>
                <c:pt idx="80">
                  <c:v>91.9</c:v>
                </c:pt>
                <c:pt idx="81">
                  <c:v>91.9</c:v>
                </c:pt>
                <c:pt idx="82">
                  <c:v>91.9</c:v>
                </c:pt>
                <c:pt idx="83">
                  <c:v>91.9</c:v>
                </c:pt>
                <c:pt idx="84">
                  <c:v>91.9</c:v>
                </c:pt>
                <c:pt idx="85">
                  <c:v>91.9</c:v>
                </c:pt>
                <c:pt idx="86">
                  <c:v>91.9</c:v>
                </c:pt>
                <c:pt idx="87">
                  <c:v>91.9</c:v>
                </c:pt>
                <c:pt idx="88">
                  <c:v>91.9</c:v>
                </c:pt>
                <c:pt idx="89">
                  <c:v>91.9</c:v>
                </c:pt>
                <c:pt idx="90">
                  <c:v>91.9</c:v>
                </c:pt>
                <c:pt idx="91">
                  <c:v>91.9</c:v>
                </c:pt>
                <c:pt idx="92">
                  <c:v>91.9</c:v>
                </c:pt>
                <c:pt idx="93">
                  <c:v>91.9</c:v>
                </c:pt>
                <c:pt idx="94">
                  <c:v>91.9</c:v>
                </c:pt>
                <c:pt idx="95">
                  <c:v>91.9</c:v>
                </c:pt>
                <c:pt idx="96">
                  <c:v>91.9</c:v>
                </c:pt>
                <c:pt idx="97">
                  <c:v>91.9</c:v>
                </c:pt>
                <c:pt idx="98">
                  <c:v>91.9</c:v>
                </c:pt>
                <c:pt idx="99">
                  <c:v>91.9</c:v>
                </c:pt>
                <c:pt idx="100">
                  <c:v>91.9</c:v>
                </c:pt>
                <c:pt idx="101">
                  <c:v>91.9</c:v>
                </c:pt>
                <c:pt idx="102">
                  <c:v>91.9</c:v>
                </c:pt>
                <c:pt idx="103">
                  <c:v>91.9</c:v>
                </c:pt>
                <c:pt idx="104">
                  <c:v>91</c:v>
                </c:pt>
                <c:pt idx="105">
                  <c:v>91</c:v>
                </c:pt>
                <c:pt idx="106">
                  <c:v>91</c:v>
                </c:pt>
                <c:pt idx="107">
                  <c:v>91</c:v>
                </c:pt>
                <c:pt idx="108">
                  <c:v>91</c:v>
                </c:pt>
                <c:pt idx="109">
                  <c:v>91</c:v>
                </c:pt>
                <c:pt idx="110">
                  <c:v>91</c:v>
                </c:pt>
                <c:pt idx="111">
                  <c:v>91</c:v>
                </c:pt>
                <c:pt idx="112">
                  <c:v>91</c:v>
                </c:pt>
                <c:pt idx="113">
                  <c:v>91</c:v>
                </c:pt>
                <c:pt idx="114">
                  <c:v>91</c:v>
                </c:pt>
                <c:pt idx="115">
                  <c:v>91</c:v>
                </c:pt>
                <c:pt idx="116">
                  <c:v>91</c:v>
                </c:pt>
                <c:pt idx="117">
                  <c:v>91</c:v>
                </c:pt>
                <c:pt idx="118">
                  <c:v>91</c:v>
                </c:pt>
                <c:pt idx="119">
                  <c:v>91</c:v>
                </c:pt>
                <c:pt idx="120">
                  <c:v>91</c:v>
                </c:pt>
                <c:pt idx="121">
                  <c:v>91</c:v>
                </c:pt>
                <c:pt idx="122">
                  <c:v>91</c:v>
                </c:pt>
                <c:pt idx="123">
                  <c:v>91</c:v>
                </c:pt>
                <c:pt idx="124">
                  <c:v>91</c:v>
                </c:pt>
                <c:pt idx="125">
                  <c:v>91</c:v>
                </c:pt>
                <c:pt idx="126">
                  <c:v>91</c:v>
                </c:pt>
                <c:pt idx="127">
                  <c:v>91</c:v>
                </c:pt>
                <c:pt idx="128">
                  <c:v>91</c:v>
                </c:pt>
                <c:pt idx="129">
                  <c:v>91</c:v>
                </c:pt>
                <c:pt idx="130">
                  <c:v>90</c:v>
                </c:pt>
                <c:pt idx="131">
                  <c:v>90</c:v>
                </c:pt>
                <c:pt idx="132">
                  <c:v>90</c:v>
                </c:pt>
                <c:pt idx="133">
                  <c:v>90</c:v>
                </c:pt>
                <c:pt idx="134">
                  <c:v>90</c:v>
                </c:pt>
                <c:pt idx="135">
                  <c:v>90</c:v>
                </c:pt>
                <c:pt idx="136">
                  <c:v>90</c:v>
                </c:pt>
                <c:pt idx="137">
                  <c:v>90</c:v>
                </c:pt>
                <c:pt idx="138">
                  <c:v>90</c:v>
                </c:pt>
                <c:pt idx="139">
                  <c:v>90</c:v>
                </c:pt>
                <c:pt idx="140">
                  <c:v>90</c:v>
                </c:pt>
                <c:pt idx="141">
                  <c:v>90</c:v>
                </c:pt>
                <c:pt idx="142">
                  <c:v>90</c:v>
                </c:pt>
                <c:pt idx="143">
                  <c:v>90</c:v>
                </c:pt>
                <c:pt idx="144">
                  <c:v>90</c:v>
                </c:pt>
                <c:pt idx="145">
                  <c:v>90</c:v>
                </c:pt>
                <c:pt idx="146">
                  <c:v>90</c:v>
                </c:pt>
                <c:pt idx="147">
                  <c:v>90</c:v>
                </c:pt>
                <c:pt idx="148">
                  <c:v>90</c:v>
                </c:pt>
                <c:pt idx="149">
                  <c:v>90</c:v>
                </c:pt>
                <c:pt idx="150">
                  <c:v>90</c:v>
                </c:pt>
                <c:pt idx="151">
                  <c:v>90</c:v>
                </c:pt>
                <c:pt idx="152">
                  <c:v>90</c:v>
                </c:pt>
                <c:pt idx="153">
                  <c:v>90</c:v>
                </c:pt>
                <c:pt idx="154">
                  <c:v>90</c:v>
                </c:pt>
                <c:pt idx="155">
                  <c:v>90</c:v>
                </c:pt>
                <c:pt idx="156">
                  <c:v>90</c:v>
                </c:pt>
                <c:pt idx="157">
                  <c:v>90</c:v>
                </c:pt>
                <c:pt idx="158">
                  <c:v>90</c:v>
                </c:pt>
                <c:pt idx="159">
                  <c:v>90</c:v>
                </c:pt>
                <c:pt idx="160">
                  <c:v>90</c:v>
                </c:pt>
                <c:pt idx="161">
                  <c:v>90</c:v>
                </c:pt>
                <c:pt idx="162">
                  <c:v>90</c:v>
                </c:pt>
                <c:pt idx="163">
                  <c:v>90</c:v>
                </c:pt>
                <c:pt idx="164">
                  <c:v>90</c:v>
                </c:pt>
                <c:pt idx="165">
                  <c:v>90</c:v>
                </c:pt>
                <c:pt idx="166">
                  <c:v>90</c:v>
                </c:pt>
                <c:pt idx="167">
                  <c:v>90</c:v>
                </c:pt>
                <c:pt idx="168">
                  <c:v>90</c:v>
                </c:pt>
                <c:pt idx="169">
                  <c:v>90</c:v>
                </c:pt>
                <c:pt idx="170">
                  <c:v>90</c:v>
                </c:pt>
                <c:pt idx="171">
                  <c:v>90</c:v>
                </c:pt>
                <c:pt idx="172">
                  <c:v>90</c:v>
                </c:pt>
                <c:pt idx="173">
                  <c:v>90</c:v>
                </c:pt>
                <c:pt idx="174">
                  <c:v>90</c:v>
                </c:pt>
                <c:pt idx="175">
                  <c:v>90</c:v>
                </c:pt>
                <c:pt idx="176">
                  <c:v>90</c:v>
                </c:pt>
                <c:pt idx="177">
                  <c:v>90</c:v>
                </c:pt>
                <c:pt idx="178">
                  <c:v>90</c:v>
                </c:pt>
                <c:pt idx="179">
                  <c:v>90</c:v>
                </c:pt>
                <c:pt idx="180">
                  <c:v>90</c:v>
                </c:pt>
                <c:pt idx="181">
                  <c:v>90</c:v>
                </c:pt>
                <c:pt idx="182">
                  <c:v>90</c:v>
                </c:pt>
                <c:pt idx="183">
                  <c:v>90</c:v>
                </c:pt>
                <c:pt idx="184">
                  <c:v>90</c:v>
                </c:pt>
                <c:pt idx="185">
                  <c:v>90</c:v>
                </c:pt>
                <c:pt idx="186">
                  <c:v>90</c:v>
                </c:pt>
                <c:pt idx="187">
                  <c:v>90</c:v>
                </c:pt>
                <c:pt idx="188">
                  <c:v>90</c:v>
                </c:pt>
                <c:pt idx="189">
                  <c:v>90</c:v>
                </c:pt>
                <c:pt idx="190">
                  <c:v>90</c:v>
                </c:pt>
                <c:pt idx="191">
                  <c:v>89.2</c:v>
                </c:pt>
                <c:pt idx="192">
                  <c:v>89.1</c:v>
                </c:pt>
                <c:pt idx="193">
                  <c:v>89.1</c:v>
                </c:pt>
                <c:pt idx="194">
                  <c:v>89.1</c:v>
                </c:pt>
                <c:pt idx="195">
                  <c:v>89.1</c:v>
                </c:pt>
                <c:pt idx="196">
                  <c:v>89.1</c:v>
                </c:pt>
                <c:pt idx="197">
                  <c:v>89.1</c:v>
                </c:pt>
                <c:pt idx="198">
                  <c:v>89.1</c:v>
                </c:pt>
                <c:pt idx="199">
                  <c:v>89.1</c:v>
                </c:pt>
                <c:pt idx="200">
                  <c:v>89.1</c:v>
                </c:pt>
                <c:pt idx="201">
                  <c:v>89.1</c:v>
                </c:pt>
                <c:pt idx="202">
                  <c:v>89.1</c:v>
                </c:pt>
                <c:pt idx="203">
                  <c:v>89.1</c:v>
                </c:pt>
                <c:pt idx="204">
                  <c:v>89.1</c:v>
                </c:pt>
                <c:pt idx="205">
                  <c:v>89.1</c:v>
                </c:pt>
                <c:pt idx="206">
                  <c:v>89.1</c:v>
                </c:pt>
                <c:pt idx="207">
                  <c:v>89.1</c:v>
                </c:pt>
                <c:pt idx="208">
                  <c:v>89.1</c:v>
                </c:pt>
                <c:pt idx="209">
                  <c:v>89.1</c:v>
                </c:pt>
                <c:pt idx="210">
                  <c:v>89.1</c:v>
                </c:pt>
                <c:pt idx="211">
                  <c:v>89.1</c:v>
                </c:pt>
                <c:pt idx="212">
                  <c:v>89.1</c:v>
                </c:pt>
                <c:pt idx="213">
                  <c:v>89.1</c:v>
                </c:pt>
                <c:pt idx="214">
                  <c:v>89.1</c:v>
                </c:pt>
                <c:pt idx="215">
                  <c:v>89.1</c:v>
                </c:pt>
                <c:pt idx="216">
                  <c:v>89.1</c:v>
                </c:pt>
                <c:pt idx="217">
                  <c:v>89.1</c:v>
                </c:pt>
                <c:pt idx="218">
                  <c:v>89.1</c:v>
                </c:pt>
                <c:pt idx="219">
                  <c:v>89.1</c:v>
                </c:pt>
                <c:pt idx="220">
                  <c:v>89.1</c:v>
                </c:pt>
                <c:pt idx="221">
                  <c:v>89.1</c:v>
                </c:pt>
                <c:pt idx="222">
                  <c:v>89.1</c:v>
                </c:pt>
                <c:pt idx="223">
                  <c:v>89.1</c:v>
                </c:pt>
                <c:pt idx="224">
                  <c:v>89.1</c:v>
                </c:pt>
                <c:pt idx="225">
                  <c:v>89.1</c:v>
                </c:pt>
                <c:pt idx="226">
                  <c:v>89.1</c:v>
                </c:pt>
                <c:pt idx="227">
                  <c:v>89.1</c:v>
                </c:pt>
                <c:pt idx="228">
                  <c:v>89.1</c:v>
                </c:pt>
                <c:pt idx="229">
                  <c:v>89.1</c:v>
                </c:pt>
                <c:pt idx="230">
                  <c:v>89.1</c:v>
                </c:pt>
                <c:pt idx="231">
                  <c:v>89.1</c:v>
                </c:pt>
                <c:pt idx="232">
                  <c:v>89.1</c:v>
                </c:pt>
                <c:pt idx="233">
                  <c:v>89.1</c:v>
                </c:pt>
                <c:pt idx="234">
                  <c:v>89.1</c:v>
                </c:pt>
                <c:pt idx="235">
                  <c:v>89.1</c:v>
                </c:pt>
                <c:pt idx="236">
                  <c:v>89.1</c:v>
                </c:pt>
                <c:pt idx="237">
                  <c:v>89.1</c:v>
                </c:pt>
                <c:pt idx="238">
                  <c:v>89.1</c:v>
                </c:pt>
                <c:pt idx="239">
                  <c:v>89.1</c:v>
                </c:pt>
                <c:pt idx="240">
                  <c:v>89.1</c:v>
                </c:pt>
                <c:pt idx="241">
                  <c:v>88.7</c:v>
                </c:pt>
                <c:pt idx="242">
                  <c:v>88.7</c:v>
                </c:pt>
                <c:pt idx="243">
                  <c:v>88</c:v>
                </c:pt>
                <c:pt idx="244">
                  <c:v>88</c:v>
                </c:pt>
                <c:pt idx="245">
                  <c:v>88</c:v>
                </c:pt>
                <c:pt idx="246">
                  <c:v>88</c:v>
                </c:pt>
                <c:pt idx="247">
                  <c:v>88</c:v>
                </c:pt>
                <c:pt idx="248">
                  <c:v>88</c:v>
                </c:pt>
                <c:pt idx="249">
                  <c:v>88</c:v>
                </c:pt>
                <c:pt idx="250">
                  <c:v>88</c:v>
                </c:pt>
                <c:pt idx="251">
                  <c:v>88</c:v>
                </c:pt>
                <c:pt idx="252">
                  <c:v>88</c:v>
                </c:pt>
                <c:pt idx="253">
                  <c:v>88</c:v>
                </c:pt>
                <c:pt idx="254">
                  <c:v>88</c:v>
                </c:pt>
                <c:pt idx="255">
                  <c:v>88</c:v>
                </c:pt>
                <c:pt idx="256">
                  <c:v>88</c:v>
                </c:pt>
                <c:pt idx="257">
                  <c:v>88</c:v>
                </c:pt>
                <c:pt idx="258">
                  <c:v>88</c:v>
                </c:pt>
                <c:pt idx="259">
                  <c:v>88</c:v>
                </c:pt>
                <c:pt idx="260">
                  <c:v>88</c:v>
                </c:pt>
                <c:pt idx="261">
                  <c:v>88</c:v>
                </c:pt>
                <c:pt idx="262">
                  <c:v>88</c:v>
                </c:pt>
                <c:pt idx="263">
                  <c:v>88</c:v>
                </c:pt>
                <c:pt idx="264">
                  <c:v>88</c:v>
                </c:pt>
                <c:pt idx="265">
                  <c:v>88</c:v>
                </c:pt>
                <c:pt idx="266">
                  <c:v>88</c:v>
                </c:pt>
                <c:pt idx="267">
                  <c:v>88</c:v>
                </c:pt>
                <c:pt idx="268">
                  <c:v>88</c:v>
                </c:pt>
                <c:pt idx="269">
                  <c:v>88</c:v>
                </c:pt>
                <c:pt idx="270">
                  <c:v>88</c:v>
                </c:pt>
                <c:pt idx="271">
                  <c:v>88</c:v>
                </c:pt>
                <c:pt idx="272">
                  <c:v>88</c:v>
                </c:pt>
                <c:pt idx="273">
                  <c:v>88</c:v>
                </c:pt>
                <c:pt idx="274">
                  <c:v>88</c:v>
                </c:pt>
                <c:pt idx="275">
                  <c:v>88</c:v>
                </c:pt>
                <c:pt idx="276">
                  <c:v>88</c:v>
                </c:pt>
                <c:pt idx="277">
                  <c:v>88</c:v>
                </c:pt>
                <c:pt idx="278">
                  <c:v>88</c:v>
                </c:pt>
                <c:pt idx="279">
                  <c:v>88</c:v>
                </c:pt>
                <c:pt idx="280">
                  <c:v>88</c:v>
                </c:pt>
                <c:pt idx="281">
                  <c:v>88</c:v>
                </c:pt>
                <c:pt idx="282">
                  <c:v>88</c:v>
                </c:pt>
                <c:pt idx="283">
                  <c:v>88</c:v>
                </c:pt>
                <c:pt idx="284">
                  <c:v>88</c:v>
                </c:pt>
                <c:pt idx="285">
                  <c:v>88</c:v>
                </c:pt>
                <c:pt idx="286">
                  <c:v>88</c:v>
                </c:pt>
                <c:pt idx="287">
                  <c:v>88</c:v>
                </c:pt>
                <c:pt idx="288">
                  <c:v>88</c:v>
                </c:pt>
                <c:pt idx="289">
                  <c:v>88</c:v>
                </c:pt>
                <c:pt idx="290">
                  <c:v>88</c:v>
                </c:pt>
                <c:pt idx="291">
                  <c:v>88</c:v>
                </c:pt>
                <c:pt idx="292">
                  <c:v>88</c:v>
                </c:pt>
                <c:pt idx="293">
                  <c:v>88</c:v>
                </c:pt>
                <c:pt idx="294">
                  <c:v>88</c:v>
                </c:pt>
                <c:pt idx="295">
                  <c:v>88</c:v>
                </c:pt>
                <c:pt idx="296">
                  <c:v>88</c:v>
                </c:pt>
                <c:pt idx="297">
                  <c:v>88</c:v>
                </c:pt>
                <c:pt idx="298">
                  <c:v>88</c:v>
                </c:pt>
                <c:pt idx="299">
                  <c:v>88</c:v>
                </c:pt>
                <c:pt idx="300">
                  <c:v>88</c:v>
                </c:pt>
                <c:pt idx="301">
                  <c:v>88</c:v>
                </c:pt>
                <c:pt idx="302">
                  <c:v>88</c:v>
                </c:pt>
                <c:pt idx="303">
                  <c:v>88</c:v>
                </c:pt>
                <c:pt idx="304">
                  <c:v>88</c:v>
                </c:pt>
                <c:pt idx="305">
                  <c:v>88</c:v>
                </c:pt>
                <c:pt idx="306">
                  <c:v>88</c:v>
                </c:pt>
                <c:pt idx="307">
                  <c:v>88</c:v>
                </c:pt>
                <c:pt idx="308">
                  <c:v>88</c:v>
                </c:pt>
                <c:pt idx="309">
                  <c:v>88</c:v>
                </c:pt>
                <c:pt idx="310">
                  <c:v>88</c:v>
                </c:pt>
                <c:pt idx="311">
                  <c:v>88</c:v>
                </c:pt>
                <c:pt idx="312">
                  <c:v>88</c:v>
                </c:pt>
                <c:pt idx="313">
                  <c:v>88</c:v>
                </c:pt>
                <c:pt idx="314">
                  <c:v>88</c:v>
                </c:pt>
                <c:pt idx="315">
                  <c:v>88</c:v>
                </c:pt>
                <c:pt idx="316">
                  <c:v>88</c:v>
                </c:pt>
                <c:pt idx="317">
                  <c:v>88</c:v>
                </c:pt>
                <c:pt idx="318">
                  <c:v>88</c:v>
                </c:pt>
                <c:pt idx="319">
                  <c:v>88</c:v>
                </c:pt>
                <c:pt idx="320">
                  <c:v>88</c:v>
                </c:pt>
                <c:pt idx="321">
                  <c:v>88</c:v>
                </c:pt>
                <c:pt idx="322">
                  <c:v>88</c:v>
                </c:pt>
                <c:pt idx="323">
                  <c:v>88</c:v>
                </c:pt>
                <c:pt idx="324">
                  <c:v>87.4</c:v>
                </c:pt>
                <c:pt idx="325">
                  <c:v>87.3</c:v>
                </c:pt>
                <c:pt idx="326">
                  <c:v>87.3</c:v>
                </c:pt>
                <c:pt idx="327">
                  <c:v>87.3</c:v>
                </c:pt>
                <c:pt idx="328">
                  <c:v>87.3</c:v>
                </c:pt>
                <c:pt idx="329">
                  <c:v>87.1</c:v>
                </c:pt>
                <c:pt idx="330">
                  <c:v>87.1</c:v>
                </c:pt>
                <c:pt idx="331">
                  <c:v>87.1</c:v>
                </c:pt>
                <c:pt idx="332">
                  <c:v>87.1</c:v>
                </c:pt>
                <c:pt idx="333">
                  <c:v>87.1</c:v>
                </c:pt>
                <c:pt idx="334">
                  <c:v>87.1</c:v>
                </c:pt>
                <c:pt idx="335">
                  <c:v>87.1</c:v>
                </c:pt>
                <c:pt idx="336">
                  <c:v>87.1</c:v>
                </c:pt>
                <c:pt idx="337">
                  <c:v>87.1</c:v>
                </c:pt>
                <c:pt idx="338">
                  <c:v>87.1</c:v>
                </c:pt>
                <c:pt idx="339">
                  <c:v>87.1</c:v>
                </c:pt>
                <c:pt idx="340">
                  <c:v>87.1</c:v>
                </c:pt>
                <c:pt idx="341">
                  <c:v>87.1</c:v>
                </c:pt>
                <c:pt idx="342">
                  <c:v>87.1</c:v>
                </c:pt>
                <c:pt idx="343">
                  <c:v>87.1</c:v>
                </c:pt>
                <c:pt idx="344">
                  <c:v>87.1</c:v>
                </c:pt>
                <c:pt idx="345">
                  <c:v>87.1</c:v>
                </c:pt>
                <c:pt idx="346">
                  <c:v>87.1</c:v>
                </c:pt>
                <c:pt idx="347">
                  <c:v>87.1</c:v>
                </c:pt>
                <c:pt idx="348">
                  <c:v>87.1</c:v>
                </c:pt>
                <c:pt idx="349">
                  <c:v>87.1</c:v>
                </c:pt>
                <c:pt idx="350">
                  <c:v>87.1</c:v>
                </c:pt>
                <c:pt idx="351">
                  <c:v>87.1</c:v>
                </c:pt>
                <c:pt idx="352">
                  <c:v>87.1</c:v>
                </c:pt>
                <c:pt idx="353">
                  <c:v>87.1</c:v>
                </c:pt>
                <c:pt idx="354">
                  <c:v>87.1</c:v>
                </c:pt>
                <c:pt idx="355">
                  <c:v>87.1</c:v>
                </c:pt>
                <c:pt idx="356">
                  <c:v>87.1</c:v>
                </c:pt>
                <c:pt idx="357">
                  <c:v>87.1</c:v>
                </c:pt>
                <c:pt idx="358">
                  <c:v>87.1</c:v>
                </c:pt>
                <c:pt idx="359">
                  <c:v>87.1</c:v>
                </c:pt>
                <c:pt idx="360">
                  <c:v>87.1</c:v>
                </c:pt>
                <c:pt idx="361">
                  <c:v>87.1</c:v>
                </c:pt>
                <c:pt idx="362">
                  <c:v>87.1</c:v>
                </c:pt>
                <c:pt idx="363">
                  <c:v>87.1</c:v>
                </c:pt>
                <c:pt idx="364">
                  <c:v>87.1</c:v>
                </c:pt>
                <c:pt idx="365">
                  <c:v>87.1</c:v>
                </c:pt>
                <c:pt idx="366">
                  <c:v>87.1</c:v>
                </c:pt>
                <c:pt idx="367">
                  <c:v>87.1</c:v>
                </c:pt>
                <c:pt idx="368">
                  <c:v>87.1</c:v>
                </c:pt>
                <c:pt idx="369">
                  <c:v>87.1</c:v>
                </c:pt>
                <c:pt idx="370">
                  <c:v>87.1</c:v>
                </c:pt>
                <c:pt idx="371">
                  <c:v>87.1</c:v>
                </c:pt>
                <c:pt idx="372">
                  <c:v>87.1</c:v>
                </c:pt>
                <c:pt idx="373">
                  <c:v>87.1</c:v>
                </c:pt>
                <c:pt idx="374">
                  <c:v>87.1</c:v>
                </c:pt>
                <c:pt idx="375">
                  <c:v>87.1</c:v>
                </c:pt>
                <c:pt idx="376">
                  <c:v>87.1</c:v>
                </c:pt>
                <c:pt idx="377">
                  <c:v>87.1</c:v>
                </c:pt>
                <c:pt idx="378">
                  <c:v>87.1</c:v>
                </c:pt>
                <c:pt idx="379">
                  <c:v>87.1</c:v>
                </c:pt>
                <c:pt idx="380">
                  <c:v>87.1</c:v>
                </c:pt>
                <c:pt idx="381">
                  <c:v>87.1</c:v>
                </c:pt>
                <c:pt idx="382">
                  <c:v>87.1</c:v>
                </c:pt>
                <c:pt idx="383">
                  <c:v>87.1</c:v>
                </c:pt>
                <c:pt idx="384">
                  <c:v>87.1</c:v>
                </c:pt>
                <c:pt idx="385">
                  <c:v>87.1</c:v>
                </c:pt>
                <c:pt idx="386">
                  <c:v>87.1</c:v>
                </c:pt>
                <c:pt idx="387">
                  <c:v>87.1</c:v>
                </c:pt>
                <c:pt idx="388">
                  <c:v>87.1</c:v>
                </c:pt>
                <c:pt idx="389">
                  <c:v>86.7</c:v>
                </c:pt>
                <c:pt idx="390">
                  <c:v>86.7</c:v>
                </c:pt>
                <c:pt idx="391">
                  <c:v>86.4</c:v>
                </c:pt>
                <c:pt idx="392">
                  <c:v>86.4</c:v>
                </c:pt>
                <c:pt idx="393">
                  <c:v>86.4</c:v>
                </c:pt>
                <c:pt idx="394">
                  <c:v>86.2</c:v>
                </c:pt>
                <c:pt idx="395">
                  <c:v>86</c:v>
                </c:pt>
                <c:pt idx="396">
                  <c:v>86</c:v>
                </c:pt>
                <c:pt idx="397">
                  <c:v>86</c:v>
                </c:pt>
                <c:pt idx="398">
                  <c:v>86</c:v>
                </c:pt>
                <c:pt idx="399">
                  <c:v>86</c:v>
                </c:pt>
                <c:pt idx="400">
                  <c:v>86</c:v>
                </c:pt>
                <c:pt idx="401">
                  <c:v>86</c:v>
                </c:pt>
                <c:pt idx="402">
                  <c:v>86</c:v>
                </c:pt>
                <c:pt idx="403">
                  <c:v>86</c:v>
                </c:pt>
                <c:pt idx="404">
                  <c:v>86</c:v>
                </c:pt>
                <c:pt idx="405">
                  <c:v>86</c:v>
                </c:pt>
                <c:pt idx="406">
                  <c:v>86</c:v>
                </c:pt>
                <c:pt idx="407">
                  <c:v>86</c:v>
                </c:pt>
                <c:pt idx="408">
                  <c:v>86</c:v>
                </c:pt>
                <c:pt idx="409">
                  <c:v>86</c:v>
                </c:pt>
                <c:pt idx="410">
                  <c:v>86</c:v>
                </c:pt>
                <c:pt idx="411">
                  <c:v>86</c:v>
                </c:pt>
                <c:pt idx="412">
                  <c:v>86</c:v>
                </c:pt>
                <c:pt idx="413">
                  <c:v>86</c:v>
                </c:pt>
                <c:pt idx="414">
                  <c:v>86</c:v>
                </c:pt>
                <c:pt idx="415">
                  <c:v>86</c:v>
                </c:pt>
                <c:pt idx="416">
                  <c:v>86</c:v>
                </c:pt>
                <c:pt idx="417">
                  <c:v>86</c:v>
                </c:pt>
                <c:pt idx="418">
                  <c:v>86</c:v>
                </c:pt>
                <c:pt idx="419">
                  <c:v>86</c:v>
                </c:pt>
                <c:pt idx="420">
                  <c:v>86</c:v>
                </c:pt>
                <c:pt idx="421">
                  <c:v>86</c:v>
                </c:pt>
                <c:pt idx="422">
                  <c:v>86</c:v>
                </c:pt>
                <c:pt idx="423">
                  <c:v>86</c:v>
                </c:pt>
                <c:pt idx="424">
                  <c:v>86</c:v>
                </c:pt>
                <c:pt idx="425">
                  <c:v>86</c:v>
                </c:pt>
                <c:pt idx="426">
                  <c:v>86</c:v>
                </c:pt>
                <c:pt idx="427">
                  <c:v>86</c:v>
                </c:pt>
                <c:pt idx="428">
                  <c:v>86</c:v>
                </c:pt>
                <c:pt idx="429">
                  <c:v>86</c:v>
                </c:pt>
                <c:pt idx="430">
                  <c:v>86</c:v>
                </c:pt>
                <c:pt idx="431">
                  <c:v>86</c:v>
                </c:pt>
                <c:pt idx="432">
                  <c:v>86</c:v>
                </c:pt>
                <c:pt idx="433">
                  <c:v>86</c:v>
                </c:pt>
                <c:pt idx="434">
                  <c:v>86</c:v>
                </c:pt>
                <c:pt idx="435">
                  <c:v>86</c:v>
                </c:pt>
                <c:pt idx="436">
                  <c:v>86</c:v>
                </c:pt>
                <c:pt idx="437">
                  <c:v>86</c:v>
                </c:pt>
                <c:pt idx="438">
                  <c:v>86</c:v>
                </c:pt>
                <c:pt idx="439">
                  <c:v>86</c:v>
                </c:pt>
                <c:pt idx="440">
                  <c:v>86</c:v>
                </c:pt>
                <c:pt idx="441">
                  <c:v>86</c:v>
                </c:pt>
                <c:pt idx="442">
                  <c:v>86</c:v>
                </c:pt>
                <c:pt idx="443">
                  <c:v>86</c:v>
                </c:pt>
                <c:pt idx="444">
                  <c:v>86</c:v>
                </c:pt>
                <c:pt idx="445">
                  <c:v>86</c:v>
                </c:pt>
                <c:pt idx="446">
                  <c:v>86</c:v>
                </c:pt>
                <c:pt idx="447">
                  <c:v>86</c:v>
                </c:pt>
                <c:pt idx="448">
                  <c:v>86</c:v>
                </c:pt>
                <c:pt idx="449">
                  <c:v>86</c:v>
                </c:pt>
                <c:pt idx="450">
                  <c:v>86</c:v>
                </c:pt>
                <c:pt idx="451">
                  <c:v>86</c:v>
                </c:pt>
                <c:pt idx="452">
                  <c:v>86</c:v>
                </c:pt>
                <c:pt idx="453">
                  <c:v>86</c:v>
                </c:pt>
                <c:pt idx="454">
                  <c:v>86</c:v>
                </c:pt>
                <c:pt idx="455">
                  <c:v>86</c:v>
                </c:pt>
                <c:pt idx="456">
                  <c:v>86</c:v>
                </c:pt>
                <c:pt idx="457">
                  <c:v>86</c:v>
                </c:pt>
                <c:pt idx="458">
                  <c:v>86</c:v>
                </c:pt>
                <c:pt idx="459">
                  <c:v>86</c:v>
                </c:pt>
                <c:pt idx="460">
                  <c:v>86</c:v>
                </c:pt>
                <c:pt idx="461">
                  <c:v>86</c:v>
                </c:pt>
                <c:pt idx="462">
                  <c:v>86</c:v>
                </c:pt>
                <c:pt idx="463">
                  <c:v>86</c:v>
                </c:pt>
                <c:pt idx="464">
                  <c:v>86</c:v>
                </c:pt>
                <c:pt idx="465">
                  <c:v>86</c:v>
                </c:pt>
                <c:pt idx="466">
                  <c:v>86</c:v>
                </c:pt>
                <c:pt idx="467">
                  <c:v>85.6</c:v>
                </c:pt>
                <c:pt idx="468">
                  <c:v>85.3</c:v>
                </c:pt>
                <c:pt idx="469">
                  <c:v>84.9</c:v>
                </c:pt>
                <c:pt idx="470">
                  <c:v>84.9</c:v>
                </c:pt>
                <c:pt idx="471">
                  <c:v>84.9</c:v>
                </c:pt>
                <c:pt idx="472">
                  <c:v>84.9</c:v>
                </c:pt>
                <c:pt idx="473">
                  <c:v>84.9</c:v>
                </c:pt>
                <c:pt idx="474">
                  <c:v>84.9</c:v>
                </c:pt>
                <c:pt idx="475">
                  <c:v>84.9</c:v>
                </c:pt>
                <c:pt idx="476">
                  <c:v>84.9</c:v>
                </c:pt>
                <c:pt idx="477">
                  <c:v>84.9</c:v>
                </c:pt>
                <c:pt idx="478">
                  <c:v>84.9</c:v>
                </c:pt>
                <c:pt idx="479">
                  <c:v>84.9</c:v>
                </c:pt>
                <c:pt idx="480">
                  <c:v>84.9</c:v>
                </c:pt>
                <c:pt idx="481">
                  <c:v>84.9</c:v>
                </c:pt>
                <c:pt idx="482">
                  <c:v>84.9</c:v>
                </c:pt>
                <c:pt idx="483">
                  <c:v>84.9</c:v>
                </c:pt>
                <c:pt idx="484">
                  <c:v>84.9</c:v>
                </c:pt>
                <c:pt idx="485">
                  <c:v>84.9</c:v>
                </c:pt>
                <c:pt idx="486">
                  <c:v>84.9</c:v>
                </c:pt>
                <c:pt idx="487">
                  <c:v>84.9</c:v>
                </c:pt>
                <c:pt idx="488">
                  <c:v>84.9</c:v>
                </c:pt>
                <c:pt idx="489">
                  <c:v>84.9</c:v>
                </c:pt>
                <c:pt idx="490">
                  <c:v>84.9</c:v>
                </c:pt>
                <c:pt idx="491">
                  <c:v>84.9</c:v>
                </c:pt>
                <c:pt idx="492">
                  <c:v>84.9</c:v>
                </c:pt>
                <c:pt idx="493">
                  <c:v>84.9</c:v>
                </c:pt>
                <c:pt idx="494">
                  <c:v>84.9</c:v>
                </c:pt>
                <c:pt idx="495">
                  <c:v>84.9</c:v>
                </c:pt>
                <c:pt idx="496">
                  <c:v>84.9</c:v>
                </c:pt>
                <c:pt idx="497">
                  <c:v>84.9</c:v>
                </c:pt>
                <c:pt idx="498">
                  <c:v>84.9</c:v>
                </c:pt>
                <c:pt idx="499">
                  <c:v>84.9</c:v>
                </c:pt>
                <c:pt idx="500">
                  <c:v>84.9</c:v>
                </c:pt>
                <c:pt idx="501">
                  <c:v>84.9</c:v>
                </c:pt>
                <c:pt idx="502">
                  <c:v>84.9</c:v>
                </c:pt>
                <c:pt idx="503">
                  <c:v>84.9</c:v>
                </c:pt>
                <c:pt idx="504">
                  <c:v>84.9</c:v>
                </c:pt>
                <c:pt idx="505">
                  <c:v>84.9</c:v>
                </c:pt>
                <c:pt idx="506">
                  <c:v>84.9</c:v>
                </c:pt>
                <c:pt idx="507">
                  <c:v>84.9</c:v>
                </c:pt>
                <c:pt idx="508">
                  <c:v>84.9</c:v>
                </c:pt>
                <c:pt idx="509">
                  <c:v>84.9</c:v>
                </c:pt>
                <c:pt idx="510">
                  <c:v>84.9</c:v>
                </c:pt>
                <c:pt idx="511">
                  <c:v>84.9</c:v>
                </c:pt>
                <c:pt idx="512">
                  <c:v>84.9</c:v>
                </c:pt>
                <c:pt idx="513">
                  <c:v>84.9</c:v>
                </c:pt>
                <c:pt idx="514">
                  <c:v>84.9</c:v>
                </c:pt>
                <c:pt idx="515">
                  <c:v>84.9</c:v>
                </c:pt>
                <c:pt idx="516">
                  <c:v>84.9</c:v>
                </c:pt>
                <c:pt idx="517">
                  <c:v>84.9</c:v>
                </c:pt>
                <c:pt idx="518">
                  <c:v>84.9</c:v>
                </c:pt>
                <c:pt idx="519">
                  <c:v>84.9</c:v>
                </c:pt>
                <c:pt idx="520">
                  <c:v>84.9</c:v>
                </c:pt>
                <c:pt idx="521">
                  <c:v>84.9</c:v>
                </c:pt>
                <c:pt idx="522">
                  <c:v>84.9</c:v>
                </c:pt>
                <c:pt idx="523">
                  <c:v>84.9</c:v>
                </c:pt>
                <c:pt idx="524">
                  <c:v>84.9</c:v>
                </c:pt>
                <c:pt idx="525">
                  <c:v>84.9</c:v>
                </c:pt>
                <c:pt idx="526">
                  <c:v>84.9</c:v>
                </c:pt>
                <c:pt idx="527">
                  <c:v>84.9</c:v>
                </c:pt>
                <c:pt idx="528">
                  <c:v>84.9</c:v>
                </c:pt>
                <c:pt idx="529">
                  <c:v>84.9</c:v>
                </c:pt>
                <c:pt idx="530">
                  <c:v>84.9</c:v>
                </c:pt>
                <c:pt idx="531">
                  <c:v>84.9</c:v>
                </c:pt>
                <c:pt idx="532">
                  <c:v>84.9</c:v>
                </c:pt>
                <c:pt idx="533">
                  <c:v>84.9</c:v>
                </c:pt>
                <c:pt idx="534">
                  <c:v>84.9</c:v>
                </c:pt>
                <c:pt idx="535">
                  <c:v>84.9</c:v>
                </c:pt>
                <c:pt idx="536">
                  <c:v>84.9</c:v>
                </c:pt>
                <c:pt idx="537">
                  <c:v>84.9</c:v>
                </c:pt>
                <c:pt idx="538">
                  <c:v>84.9</c:v>
                </c:pt>
                <c:pt idx="539">
                  <c:v>84.9</c:v>
                </c:pt>
                <c:pt idx="540">
                  <c:v>84.9</c:v>
                </c:pt>
                <c:pt idx="541">
                  <c:v>84.9</c:v>
                </c:pt>
                <c:pt idx="542">
                  <c:v>84.9</c:v>
                </c:pt>
                <c:pt idx="543">
                  <c:v>84.9</c:v>
                </c:pt>
                <c:pt idx="544">
                  <c:v>84.9</c:v>
                </c:pt>
                <c:pt idx="545">
                  <c:v>84.9</c:v>
                </c:pt>
                <c:pt idx="546">
                  <c:v>84.9</c:v>
                </c:pt>
                <c:pt idx="547">
                  <c:v>84.9</c:v>
                </c:pt>
                <c:pt idx="548">
                  <c:v>84.7</c:v>
                </c:pt>
                <c:pt idx="549">
                  <c:v>84.7</c:v>
                </c:pt>
                <c:pt idx="550">
                  <c:v>84.7</c:v>
                </c:pt>
                <c:pt idx="551">
                  <c:v>84.6</c:v>
                </c:pt>
                <c:pt idx="552">
                  <c:v>84.6</c:v>
                </c:pt>
                <c:pt idx="553">
                  <c:v>84.2</c:v>
                </c:pt>
                <c:pt idx="554">
                  <c:v>84.2</c:v>
                </c:pt>
                <c:pt idx="555">
                  <c:v>84</c:v>
                </c:pt>
                <c:pt idx="556">
                  <c:v>84</c:v>
                </c:pt>
                <c:pt idx="557">
                  <c:v>84</c:v>
                </c:pt>
                <c:pt idx="558">
                  <c:v>84</c:v>
                </c:pt>
                <c:pt idx="559">
                  <c:v>84</c:v>
                </c:pt>
                <c:pt idx="560">
                  <c:v>84</c:v>
                </c:pt>
                <c:pt idx="561">
                  <c:v>84</c:v>
                </c:pt>
                <c:pt idx="562">
                  <c:v>84</c:v>
                </c:pt>
                <c:pt idx="563">
                  <c:v>84</c:v>
                </c:pt>
                <c:pt idx="564">
                  <c:v>84</c:v>
                </c:pt>
                <c:pt idx="565">
                  <c:v>84</c:v>
                </c:pt>
                <c:pt idx="566">
                  <c:v>84</c:v>
                </c:pt>
                <c:pt idx="567">
                  <c:v>84</c:v>
                </c:pt>
                <c:pt idx="568">
                  <c:v>84</c:v>
                </c:pt>
                <c:pt idx="569">
                  <c:v>84</c:v>
                </c:pt>
                <c:pt idx="570">
                  <c:v>84</c:v>
                </c:pt>
                <c:pt idx="571">
                  <c:v>84</c:v>
                </c:pt>
                <c:pt idx="572">
                  <c:v>84</c:v>
                </c:pt>
                <c:pt idx="573">
                  <c:v>84</c:v>
                </c:pt>
                <c:pt idx="574">
                  <c:v>84</c:v>
                </c:pt>
                <c:pt idx="575">
                  <c:v>84</c:v>
                </c:pt>
                <c:pt idx="576">
                  <c:v>84</c:v>
                </c:pt>
                <c:pt idx="577">
                  <c:v>84</c:v>
                </c:pt>
                <c:pt idx="578">
                  <c:v>84</c:v>
                </c:pt>
                <c:pt idx="579">
                  <c:v>84</c:v>
                </c:pt>
                <c:pt idx="580">
                  <c:v>84</c:v>
                </c:pt>
                <c:pt idx="581">
                  <c:v>84</c:v>
                </c:pt>
                <c:pt idx="582">
                  <c:v>84</c:v>
                </c:pt>
                <c:pt idx="583">
                  <c:v>84</c:v>
                </c:pt>
                <c:pt idx="584">
                  <c:v>84</c:v>
                </c:pt>
                <c:pt idx="585">
                  <c:v>84</c:v>
                </c:pt>
                <c:pt idx="586">
                  <c:v>84</c:v>
                </c:pt>
                <c:pt idx="587">
                  <c:v>84</c:v>
                </c:pt>
                <c:pt idx="588">
                  <c:v>84</c:v>
                </c:pt>
                <c:pt idx="589">
                  <c:v>84</c:v>
                </c:pt>
                <c:pt idx="590">
                  <c:v>84</c:v>
                </c:pt>
                <c:pt idx="591">
                  <c:v>84</c:v>
                </c:pt>
                <c:pt idx="592">
                  <c:v>84</c:v>
                </c:pt>
                <c:pt idx="593">
                  <c:v>84</c:v>
                </c:pt>
                <c:pt idx="594">
                  <c:v>84</c:v>
                </c:pt>
                <c:pt idx="595">
                  <c:v>84</c:v>
                </c:pt>
                <c:pt idx="596">
                  <c:v>84</c:v>
                </c:pt>
                <c:pt idx="597">
                  <c:v>84</c:v>
                </c:pt>
                <c:pt idx="598">
                  <c:v>84</c:v>
                </c:pt>
                <c:pt idx="599">
                  <c:v>84</c:v>
                </c:pt>
                <c:pt idx="600">
                  <c:v>84</c:v>
                </c:pt>
                <c:pt idx="601">
                  <c:v>84</c:v>
                </c:pt>
                <c:pt idx="602">
                  <c:v>84</c:v>
                </c:pt>
                <c:pt idx="603">
                  <c:v>84</c:v>
                </c:pt>
                <c:pt idx="604">
                  <c:v>84</c:v>
                </c:pt>
                <c:pt idx="605">
                  <c:v>84</c:v>
                </c:pt>
                <c:pt idx="606">
                  <c:v>84</c:v>
                </c:pt>
                <c:pt idx="607">
                  <c:v>84</c:v>
                </c:pt>
                <c:pt idx="608">
                  <c:v>84</c:v>
                </c:pt>
                <c:pt idx="609">
                  <c:v>84</c:v>
                </c:pt>
                <c:pt idx="610">
                  <c:v>84</c:v>
                </c:pt>
                <c:pt idx="611">
                  <c:v>84</c:v>
                </c:pt>
                <c:pt idx="612">
                  <c:v>84</c:v>
                </c:pt>
                <c:pt idx="613">
                  <c:v>84</c:v>
                </c:pt>
                <c:pt idx="614">
                  <c:v>84</c:v>
                </c:pt>
                <c:pt idx="615">
                  <c:v>84</c:v>
                </c:pt>
                <c:pt idx="616">
                  <c:v>84</c:v>
                </c:pt>
                <c:pt idx="617">
                  <c:v>84</c:v>
                </c:pt>
                <c:pt idx="618">
                  <c:v>84</c:v>
                </c:pt>
                <c:pt idx="619">
                  <c:v>84</c:v>
                </c:pt>
                <c:pt idx="620">
                  <c:v>84</c:v>
                </c:pt>
                <c:pt idx="621">
                  <c:v>84</c:v>
                </c:pt>
                <c:pt idx="622">
                  <c:v>84</c:v>
                </c:pt>
                <c:pt idx="623">
                  <c:v>84</c:v>
                </c:pt>
                <c:pt idx="624">
                  <c:v>83.7</c:v>
                </c:pt>
                <c:pt idx="625">
                  <c:v>83.7</c:v>
                </c:pt>
                <c:pt idx="626">
                  <c:v>83.7</c:v>
                </c:pt>
                <c:pt idx="627">
                  <c:v>83.7</c:v>
                </c:pt>
                <c:pt idx="628">
                  <c:v>83.3</c:v>
                </c:pt>
                <c:pt idx="629">
                  <c:v>82.9</c:v>
                </c:pt>
                <c:pt idx="630">
                  <c:v>82.9</c:v>
                </c:pt>
                <c:pt idx="631">
                  <c:v>82.9</c:v>
                </c:pt>
                <c:pt idx="632">
                  <c:v>82.9</c:v>
                </c:pt>
                <c:pt idx="633">
                  <c:v>82.9</c:v>
                </c:pt>
                <c:pt idx="634">
                  <c:v>82.9</c:v>
                </c:pt>
                <c:pt idx="635">
                  <c:v>82.9</c:v>
                </c:pt>
                <c:pt idx="636">
                  <c:v>82.9</c:v>
                </c:pt>
                <c:pt idx="637">
                  <c:v>82.9</c:v>
                </c:pt>
                <c:pt idx="638">
                  <c:v>82.9</c:v>
                </c:pt>
                <c:pt idx="639">
                  <c:v>82.9</c:v>
                </c:pt>
                <c:pt idx="640">
                  <c:v>82.9</c:v>
                </c:pt>
                <c:pt idx="641">
                  <c:v>82.9</c:v>
                </c:pt>
                <c:pt idx="642">
                  <c:v>82.9</c:v>
                </c:pt>
                <c:pt idx="643">
                  <c:v>82.9</c:v>
                </c:pt>
                <c:pt idx="644">
                  <c:v>82.9</c:v>
                </c:pt>
                <c:pt idx="645">
                  <c:v>82.9</c:v>
                </c:pt>
                <c:pt idx="646">
                  <c:v>82.9</c:v>
                </c:pt>
                <c:pt idx="647">
                  <c:v>82.9</c:v>
                </c:pt>
                <c:pt idx="648">
                  <c:v>82.9</c:v>
                </c:pt>
                <c:pt idx="649">
                  <c:v>82.9</c:v>
                </c:pt>
                <c:pt idx="650">
                  <c:v>82.9</c:v>
                </c:pt>
                <c:pt idx="651">
                  <c:v>82.9</c:v>
                </c:pt>
                <c:pt idx="652">
                  <c:v>82.9</c:v>
                </c:pt>
                <c:pt idx="653">
                  <c:v>82.9</c:v>
                </c:pt>
                <c:pt idx="654">
                  <c:v>82.9</c:v>
                </c:pt>
                <c:pt idx="655">
                  <c:v>82.9</c:v>
                </c:pt>
                <c:pt idx="656">
                  <c:v>82.9</c:v>
                </c:pt>
                <c:pt idx="657">
                  <c:v>82.9</c:v>
                </c:pt>
                <c:pt idx="658">
                  <c:v>82.9</c:v>
                </c:pt>
                <c:pt idx="659">
                  <c:v>82.9</c:v>
                </c:pt>
                <c:pt idx="660">
                  <c:v>82.9</c:v>
                </c:pt>
                <c:pt idx="661">
                  <c:v>82.9</c:v>
                </c:pt>
                <c:pt idx="662">
                  <c:v>82.9</c:v>
                </c:pt>
                <c:pt idx="663">
                  <c:v>82.9</c:v>
                </c:pt>
                <c:pt idx="664">
                  <c:v>82.9</c:v>
                </c:pt>
                <c:pt idx="665">
                  <c:v>82.9</c:v>
                </c:pt>
                <c:pt idx="666">
                  <c:v>82.9</c:v>
                </c:pt>
                <c:pt idx="667">
                  <c:v>82.9</c:v>
                </c:pt>
                <c:pt idx="668">
                  <c:v>82.9</c:v>
                </c:pt>
                <c:pt idx="669">
                  <c:v>82.9</c:v>
                </c:pt>
                <c:pt idx="670">
                  <c:v>82.9</c:v>
                </c:pt>
                <c:pt idx="671">
                  <c:v>82.9</c:v>
                </c:pt>
                <c:pt idx="672">
                  <c:v>82.9</c:v>
                </c:pt>
                <c:pt idx="673">
                  <c:v>82.9</c:v>
                </c:pt>
                <c:pt idx="674">
                  <c:v>82.9</c:v>
                </c:pt>
                <c:pt idx="675">
                  <c:v>82.9</c:v>
                </c:pt>
                <c:pt idx="676">
                  <c:v>82.9</c:v>
                </c:pt>
                <c:pt idx="677">
                  <c:v>82.9</c:v>
                </c:pt>
                <c:pt idx="678">
                  <c:v>82.9</c:v>
                </c:pt>
                <c:pt idx="679">
                  <c:v>82.9</c:v>
                </c:pt>
                <c:pt idx="680">
                  <c:v>82.9</c:v>
                </c:pt>
                <c:pt idx="681">
                  <c:v>82.9</c:v>
                </c:pt>
                <c:pt idx="682">
                  <c:v>82.9</c:v>
                </c:pt>
                <c:pt idx="683">
                  <c:v>82.9</c:v>
                </c:pt>
                <c:pt idx="684">
                  <c:v>82.9</c:v>
                </c:pt>
                <c:pt idx="685">
                  <c:v>82.9</c:v>
                </c:pt>
                <c:pt idx="686">
                  <c:v>82.9</c:v>
                </c:pt>
                <c:pt idx="687">
                  <c:v>82.9</c:v>
                </c:pt>
                <c:pt idx="688">
                  <c:v>82.9</c:v>
                </c:pt>
                <c:pt idx="689">
                  <c:v>82.9</c:v>
                </c:pt>
                <c:pt idx="690">
                  <c:v>82.9</c:v>
                </c:pt>
                <c:pt idx="691">
                  <c:v>82.9</c:v>
                </c:pt>
                <c:pt idx="692">
                  <c:v>82.9</c:v>
                </c:pt>
                <c:pt idx="693">
                  <c:v>82.9</c:v>
                </c:pt>
                <c:pt idx="694">
                  <c:v>82.9</c:v>
                </c:pt>
                <c:pt idx="695">
                  <c:v>82.9</c:v>
                </c:pt>
                <c:pt idx="696">
                  <c:v>82.9</c:v>
                </c:pt>
                <c:pt idx="697">
                  <c:v>82.9</c:v>
                </c:pt>
                <c:pt idx="698">
                  <c:v>82.9</c:v>
                </c:pt>
                <c:pt idx="699">
                  <c:v>82.9</c:v>
                </c:pt>
                <c:pt idx="700">
                  <c:v>82.9</c:v>
                </c:pt>
                <c:pt idx="701">
                  <c:v>82.9</c:v>
                </c:pt>
                <c:pt idx="702">
                  <c:v>82.9</c:v>
                </c:pt>
                <c:pt idx="703">
                  <c:v>82.9</c:v>
                </c:pt>
                <c:pt idx="704">
                  <c:v>82.9</c:v>
                </c:pt>
                <c:pt idx="705">
                  <c:v>82.8</c:v>
                </c:pt>
                <c:pt idx="706">
                  <c:v>82.8</c:v>
                </c:pt>
                <c:pt idx="707">
                  <c:v>82.8</c:v>
                </c:pt>
                <c:pt idx="708">
                  <c:v>82.8</c:v>
                </c:pt>
                <c:pt idx="709">
                  <c:v>82.4</c:v>
                </c:pt>
                <c:pt idx="710">
                  <c:v>82.4</c:v>
                </c:pt>
                <c:pt idx="711">
                  <c:v>82.2</c:v>
                </c:pt>
                <c:pt idx="712">
                  <c:v>82.2</c:v>
                </c:pt>
                <c:pt idx="713">
                  <c:v>82</c:v>
                </c:pt>
                <c:pt idx="714">
                  <c:v>82</c:v>
                </c:pt>
                <c:pt idx="715">
                  <c:v>82</c:v>
                </c:pt>
                <c:pt idx="716">
                  <c:v>82</c:v>
                </c:pt>
                <c:pt idx="717">
                  <c:v>82</c:v>
                </c:pt>
                <c:pt idx="718">
                  <c:v>82</c:v>
                </c:pt>
                <c:pt idx="719">
                  <c:v>82</c:v>
                </c:pt>
                <c:pt idx="720">
                  <c:v>82</c:v>
                </c:pt>
                <c:pt idx="721">
                  <c:v>82</c:v>
                </c:pt>
                <c:pt idx="722">
                  <c:v>82</c:v>
                </c:pt>
                <c:pt idx="723">
                  <c:v>82</c:v>
                </c:pt>
                <c:pt idx="724">
                  <c:v>82</c:v>
                </c:pt>
                <c:pt idx="725">
                  <c:v>82</c:v>
                </c:pt>
                <c:pt idx="726">
                  <c:v>82</c:v>
                </c:pt>
                <c:pt idx="727">
                  <c:v>82</c:v>
                </c:pt>
                <c:pt idx="728">
                  <c:v>82</c:v>
                </c:pt>
                <c:pt idx="729">
                  <c:v>82</c:v>
                </c:pt>
                <c:pt idx="730">
                  <c:v>82</c:v>
                </c:pt>
                <c:pt idx="731">
                  <c:v>82</c:v>
                </c:pt>
                <c:pt idx="732">
                  <c:v>82</c:v>
                </c:pt>
                <c:pt idx="733">
                  <c:v>82</c:v>
                </c:pt>
                <c:pt idx="734">
                  <c:v>82</c:v>
                </c:pt>
                <c:pt idx="735">
                  <c:v>82</c:v>
                </c:pt>
                <c:pt idx="736">
                  <c:v>82</c:v>
                </c:pt>
                <c:pt idx="737">
                  <c:v>82</c:v>
                </c:pt>
                <c:pt idx="738">
                  <c:v>82</c:v>
                </c:pt>
                <c:pt idx="739">
                  <c:v>82</c:v>
                </c:pt>
                <c:pt idx="740">
                  <c:v>82</c:v>
                </c:pt>
                <c:pt idx="741">
                  <c:v>82</c:v>
                </c:pt>
                <c:pt idx="742">
                  <c:v>82</c:v>
                </c:pt>
                <c:pt idx="743">
                  <c:v>82</c:v>
                </c:pt>
                <c:pt idx="744">
                  <c:v>82</c:v>
                </c:pt>
                <c:pt idx="745">
                  <c:v>82</c:v>
                </c:pt>
                <c:pt idx="746">
                  <c:v>82</c:v>
                </c:pt>
                <c:pt idx="747">
                  <c:v>82</c:v>
                </c:pt>
                <c:pt idx="748">
                  <c:v>82</c:v>
                </c:pt>
                <c:pt idx="749">
                  <c:v>82</c:v>
                </c:pt>
                <c:pt idx="750">
                  <c:v>82</c:v>
                </c:pt>
                <c:pt idx="751">
                  <c:v>82</c:v>
                </c:pt>
                <c:pt idx="752">
                  <c:v>82</c:v>
                </c:pt>
                <c:pt idx="753">
                  <c:v>82</c:v>
                </c:pt>
                <c:pt idx="754">
                  <c:v>82</c:v>
                </c:pt>
                <c:pt idx="755">
                  <c:v>82</c:v>
                </c:pt>
                <c:pt idx="756">
                  <c:v>82</c:v>
                </c:pt>
                <c:pt idx="757">
                  <c:v>82</c:v>
                </c:pt>
                <c:pt idx="758">
                  <c:v>82</c:v>
                </c:pt>
                <c:pt idx="759">
                  <c:v>82</c:v>
                </c:pt>
                <c:pt idx="760">
                  <c:v>82</c:v>
                </c:pt>
                <c:pt idx="761">
                  <c:v>82</c:v>
                </c:pt>
                <c:pt idx="762">
                  <c:v>82</c:v>
                </c:pt>
                <c:pt idx="763">
                  <c:v>82</c:v>
                </c:pt>
                <c:pt idx="764">
                  <c:v>82</c:v>
                </c:pt>
                <c:pt idx="765">
                  <c:v>82</c:v>
                </c:pt>
                <c:pt idx="766">
                  <c:v>82</c:v>
                </c:pt>
                <c:pt idx="767">
                  <c:v>82</c:v>
                </c:pt>
                <c:pt idx="768">
                  <c:v>82</c:v>
                </c:pt>
                <c:pt idx="769">
                  <c:v>82</c:v>
                </c:pt>
                <c:pt idx="770">
                  <c:v>82</c:v>
                </c:pt>
                <c:pt idx="771">
                  <c:v>82</c:v>
                </c:pt>
                <c:pt idx="772">
                  <c:v>82</c:v>
                </c:pt>
                <c:pt idx="773">
                  <c:v>82</c:v>
                </c:pt>
                <c:pt idx="774">
                  <c:v>82</c:v>
                </c:pt>
                <c:pt idx="775">
                  <c:v>82</c:v>
                </c:pt>
                <c:pt idx="776">
                  <c:v>82</c:v>
                </c:pt>
                <c:pt idx="777">
                  <c:v>82</c:v>
                </c:pt>
                <c:pt idx="778">
                  <c:v>82</c:v>
                </c:pt>
                <c:pt idx="779">
                  <c:v>82</c:v>
                </c:pt>
                <c:pt idx="780">
                  <c:v>82</c:v>
                </c:pt>
                <c:pt idx="781">
                  <c:v>82</c:v>
                </c:pt>
                <c:pt idx="782">
                  <c:v>82</c:v>
                </c:pt>
                <c:pt idx="783">
                  <c:v>82</c:v>
                </c:pt>
                <c:pt idx="784">
                  <c:v>82</c:v>
                </c:pt>
                <c:pt idx="785">
                  <c:v>82</c:v>
                </c:pt>
                <c:pt idx="786">
                  <c:v>82</c:v>
                </c:pt>
                <c:pt idx="787">
                  <c:v>82</c:v>
                </c:pt>
                <c:pt idx="788">
                  <c:v>82</c:v>
                </c:pt>
                <c:pt idx="789">
                  <c:v>82</c:v>
                </c:pt>
                <c:pt idx="790">
                  <c:v>82</c:v>
                </c:pt>
                <c:pt idx="791">
                  <c:v>82</c:v>
                </c:pt>
                <c:pt idx="792">
                  <c:v>82</c:v>
                </c:pt>
                <c:pt idx="793">
                  <c:v>82</c:v>
                </c:pt>
                <c:pt idx="794">
                  <c:v>82</c:v>
                </c:pt>
                <c:pt idx="795">
                  <c:v>82</c:v>
                </c:pt>
                <c:pt idx="796">
                  <c:v>82</c:v>
                </c:pt>
                <c:pt idx="797">
                  <c:v>82</c:v>
                </c:pt>
                <c:pt idx="798">
                  <c:v>82</c:v>
                </c:pt>
                <c:pt idx="799">
                  <c:v>82</c:v>
                </c:pt>
                <c:pt idx="800">
                  <c:v>82</c:v>
                </c:pt>
                <c:pt idx="801">
                  <c:v>82</c:v>
                </c:pt>
                <c:pt idx="802">
                  <c:v>82</c:v>
                </c:pt>
                <c:pt idx="803">
                  <c:v>82</c:v>
                </c:pt>
                <c:pt idx="804">
                  <c:v>82</c:v>
                </c:pt>
                <c:pt idx="805">
                  <c:v>82</c:v>
                </c:pt>
                <c:pt idx="806">
                  <c:v>82</c:v>
                </c:pt>
                <c:pt idx="807">
                  <c:v>82</c:v>
                </c:pt>
                <c:pt idx="808">
                  <c:v>82</c:v>
                </c:pt>
                <c:pt idx="809">
                  <c:v>82</c:v>
                </c:pt>
                <c:pt idx="810">
                  <c:v>82</c:v>
                </c:pt>
                <c:pt idx="811">
                  <c:v>82</c:v>
                </c:pt>
                <c:pt idx="812">
                  <c:v>82</c:v>
                </c:pt>
                <c:pt idx="813">
                  <c:v>82</c:v>
                </c:pt>
                <c:pt idx="814">
                  <c:v>82</c:v>
                </c:pt>
                <c:pt idx="815">
                  <c:v>82</c:v>
                </c:pt>
                <c:pt idx="816">
                  <c:v>81.900000000000006</c:v>
                </c:pt>
                <c:pt idx="817">
                  <c:v>81.7</c:v>
                </c:pt>
                <c:pt idx="818">
                  <c:v>81.7</c:v>
                </c:pt>
                <c:pt idx="819">
                  <c:v>81.7</c:v>
                </c:pt>
                <c:pt idx="820">
                  <c:v>81.3</c:v>
                </c:pt>
                <c:pt idx="821">
                  <c:v>81.3</c:v>
                </c:pt>
                <c:pt idx="822">
                  <c:v>81.3</c:v>
                </c:pt>
                <c:pt idx="823">
                  <c:v>81.3</c:v>
                </c:pt>
                <c:pt idx="824">
                  <c:v>81.3</c:v>
                </c:pt>
                <c:pt idx="825">
                  <c:v>81.3</c:v>
                </c:pt>
                <c:pt idx="826">
                  <c:v>81.3</c:v>
                </c:pt>
                <c:pt idx="827">
                  <c:v>81</c:v>
                </c:pt>
                <c:pt idx="828">
                  <c:v>81</c:v>
                </c:pt>
                <c:pt idx="829">
                  <c:v>81</c:v>
                </c:pt>
                <c:pt idx="830">
                  <c:v>81</c:v>
                </c:pt>
                <c:pt idx="831">
                  <c:v>81</c:v>
                </c:pt>
                <c:pt idx="832">
                  <c:v>81</c:v>
                </c:pt>
                <c:pt idx="833">
                  <c:v>81</c:v>
                </c:pt>
                <c:pt idx="834">
                  <c:v>81</c:v>
                </c:pt>
                <c:pt idx="835">
                  <c:v>81</c:v>
                </c:pt>
                <c:pt idx="836">
                  <c:v>81</c:v>
                </c:pt>
                <c:pt idx="837">
                  <c:v>81</c:v>
                </c:pt>
                <c:pt idx="838">
                  <c:v>81</c:v>
                </c:pt>
                <c:pt idx="839">
                  <c:v>81</c:v>
                </c:pt>
                <c:pt idx="840">
                  <c:v>81</c:v>
                </c:pt>
                <c:pt idx="841">
                  <c:v>81</c:v>
                </c:pt>
                <c:pt idx="842">
                  <c:v>81</c:v>
                </c:pt>
                <c:pt idx="843">
                  <c:v>81</c:v>
                </c:pt>
                <c:pt idx="844">
                  <c:v>81</c:v>
                </c:pt>
                <c:pt idx="845">
                  <c:v>81</c:v>
                </c:pt>
                <c:pt idx="846">
                  <c:v>81</c:v>
                </c:pt>
                <c:pt idx="847">
                  <c:v>81</c:v>
                </c:pt>
                <c:pt idx="848">
                  <c:v>81</c:v>
                </c:pt>
                <c:pt idx="849">
                  <c:v>81</c:v>
                </c:pt>
                <c:pt idx="850">
                  <c:v>81</c:v>
                </c:pt>
                <c:pt idx="851">
                  <c:v>81</c:v>
                </c:pt>
                <c:pt idx="852">
                  <c:v>81</c:v>
                </c:pt>
                <c:pt idx="853">
                  <c:v>81</c:v>
                </c:pt>
                <c:pt idx="854">
                  <c:v>81</c:v>
                </c:pt>
                <c:pt idx="855">
                  <c:v>81</c:v>
                </c:pt>
                <c:pt idx="856">
                  <c:v>81</c:v>
                </c:pt>
                <c:pt idx="857">
                  <c:v>81</c:v>
                </c:pt>
                <c:pt idx="858">
                  <c:v>81</c:v>
                </c:pt>
                <c:pt idx="859">
                  <c:v>81</c:v>
                </c:pt>
                <c:pt idx="860">
                  <c:v>81</c:v>
                </c:pt>
                <c:pt idx="861">
                  <c:v>81</c:v>
                </c:pt>
                <c:pt idx="862">
                  <c:v>81</c:v>
                </c:pt>
                <c:pt idx="863">
                  <c:v>81</c:v>
                </c:pt>
                <c:pt idx="864">
                  <c:v>81</c:v>
                </c:pt>
                <c:pt idx="865">
                  <c:v>81</c:v>
                </c:pt>
                <c:pt idx="866">
                  <c:v>81</c:v>
                </c:pt>
                <c:pt idx="867">
                  <c:v>81</c:v>
                </c:pt>
                <c:pt idx="868">
                  <c:v>81</c:v>
                </c:pt>
                <c:pt idx="869">
                  <c:v>81</c:v>
                </c:pt>
                <c:pt idx="870">
                  <c:v>81</c:v>
                </c:pt>
                <c:pt idx="871">
                  <c:v>81</c:v>
                </c:pt>
                <c:pt idx="872">
                  <c:v>81</c:v>
                </c:pt>
                <c:pt idx="873">
                  <c:v>81</c:v>
                </c:pt>
                <c:pt idx="874">
                  <c:v>81</c:v>
                </c:pt>
                <c:pt idx="875">
                  <c:v>81</c:v>
                </c:pt>
                <c:pt idx="876">
                  <c:v>81</c:v>
                </c:pt>
                <c:pt idx="877">
                  <c:v>81</c:v>
                </c:pt>
                <c:pt idx="878">
                  <c:v>81</c:v>
                </c:pt>
                <c:pt idx="879">
                  <c:v>81</c:v>
                </c:pt>
                <c:pt idx="880">
                  <c:v>81</c:v>
                </c:pt>
                <c:pt idx="881">
                  <c:v>81</c:v>
                </c:pt>
                <c:pt idx="882">
                  <c:v>81</c:v>
                </c:pt>
                <c:pt idx="883">
                  <c:v>81</c:v>
                </c:pt>
                <c:pt idx="884">
                  <c:v>81</c:v>
                </c:pt>
                <c:pt idx="885">
                  <c:v>81</c:v>
                </c:pt>
                <c:pt idx="886">
                  <c:v>81</c:v>
                </c:pt>
                <c:pt idx="887">
                  <c:v>81</c:v>
                </c:pt>
                <c:pt idx="888">
                  <c:v>81</c:v>
                </c:pt>
                <c:pt idx="889">
                  <c:v>81</c:v>
                </c:pt>
                <c:pt idx="890">
                  <c:v>81</c:v>
                </c:pt>
                <c:pt idx="891">
                  <c:v>81</c:v>
                </c:pt>
                <c:pt idx="892">
                  <c:v>81</c:v>
                </c:pt>
                <c:pt idx="893">
                  <c:v>81</c:v>
                </c:pt>
                <c:pt idx="894">
                  <c:v>81</c:v>
                </c:pt>
                <c:pt idx="895">
                  <c:v>81</c:v>
                </c:pt>
                <c:pt idx="896">
                  <c:v>81</c:v>
                </c:pt>
                <c:pt idx="897">
                  <c:v>81</c:v>
                </c:pt>
                <c:pt idx="898">
                  <c:v>81</c:v>
                </c:pt>
                <c:pt idx="899">
                  <c:v>81</c:v>
                </c:pt>
                <c:pt idx="900">
                  <c:v>81</c:v>
                </c:pt>
                <c:pt idx="901">
                  <c:v>81</c:v>
                </c:pt>
                <c:pt idx="902">
                  <c:v>81</c:v>
                </c:pt>
                <c:pt idx="903">
                  <c:v>81</c:v>
                </c:pt>
                <c:pt idx="904">
                  <c:v>81</c:v>
                </c:pt>
                <c:pt idx="905">
                  <c:v>81</c:v>
                </c:pt>
                <c:pt idx="906">
                  <c:v>81</c:v>
                </c:pt>
                <c:pt idx="907">
                  <c:v>81</c:v>
                </c:pt>
                <c:pt idx="908">
                  <c:v>81</c:v>
                </c:pt>
                <c:pt idx="909">
                  <c:v>81</c:v>
                </c:pt>
                <c:pt idx="910">
                  <c:v>81</c:v>
                </c:pt>
                <c:pt idx="911">
                  <c:v>81</c:v>
                </c:pt>
                <c:pt idx="912">
                  <c:v>81</c:v>
                </c:pt>
                <c:pt idx="913">
                  <c:v>81</c:v>
                </c:pt>
                <c:pt idx="914">
                  <c:v>81</c:v>
                </c:pt>
                <c:pt idx="915">
                  <c:v>81</c:v>
                </c:pt>
                <c:pt idx="916">
                  <c:v>81</c:v>
                </c:pt>
                <c:pt idx="917">
                  <c:v>81</c:v>
                </c:pt>
                <c:pt idx="918">
                  <c:v>81</c:v>
                </c:pt>
                <c:pt idx="919">
                  <c:v>81</c:v>
                </c:pt>
                <c:pt idx="920">
                  <c:v>81</c:v>
                </c:pt>
                <c:pt idx="921">
                  <c:v>81</c:v>
                </c:pt>
                <c:pt idx="922">
                  <c:v>81</c:v>
                </c:pt>
                <c:pt idx="923">
                  <c:v>81</c:v>
                </c:pt>
                <c:pt idx="924">
                  <c:v>81</c:v>
                </c:pt>
                <c:pt idx="925">
                  <c:v>81</c:v>
                </c:pt>
                <c:pt idx="926">
                  <c:v>81</c:v>
                </c:pt>
                <c:pt idx="927">
                  <c:v>81</c:v>
                </c:pt>
                <c:pt idx="928">
                  <c:v>81</c:v>
                </c:pt>
                <c:pt idx="929">
                  <c:v>81</c:v>
                </c:pt>
                <c:pt idx="930">
                  <c:v>81</c:v>
                </c:pt>
                <c:pt idx="931">
                  <c:v>81</c:v>
                </c:pt>
                <c:pt idx="932">
                  <c:v>81</c:v>
                </c:pt>
                <c:pt idx="933">
                  <c:v>81</c:v>
                </c:pt>
                <c:pt idx="934">
                  <c:v>81</c:v>
                </c:pt>
                <c:pt idx="935">
                  <c:v>81</c:v>
                </c:pt>
                <c:pt idx="936">
                  <c:v>80.8</c:v>
                </c:pt>
                <c:pt idx="937">
                  <c:v>80.8</c:v>
                </c:pt>
                <c:pt idx="938">
                  <c:v>80.8</c:v>
                </c:pt>
                <c:pt idx="939">
                  <c:v>80.8</c:v>
                </c:pt>
                <c:pt idx="940">
                  <c:v>80.8</c:v>
                </c:pt>
                <c:pt idx="941">
                  <c:v>80.400000000000006</c:v>
                </c:pt>
                <c:pt idx="942">
                  <c:v>80.2</c:v>
                </c:pt>
                <c:pt idx="943">
                  <c:v>80.2</c:v>
                </c:pt>
                <c:pt idx="944">
                  <c:v>80.2</c:v>
                </c:pt>
                <c:pt idx="945">
                  <c:v>80.2</c:v>
                </c:pt>
                <c:pt idx="946">
                  <c:v>80.099999999999994</c:v>
                </c:pt>
                <c:pt idx="947">
                  <c:v>80.099999999999994</c:v>
                </c:pt>
                <c:pt idx="948">
                  <c:v>80.099999999999994</c:v>
                </c:pt>
                <c:pt idx="949">
                  <c:v>80.099999999999994</c:v>
                </c:pt>
                <c:pt idx="950">
                  <c:v>80.099999999999994</c:v>
                </c:pt>
                <c:pt idx="951">
                  <c:v>80.099999999999994</c:v>
                </c:pt>
                <c:pt idx="952">
                  <c:v>80.099999999999994</c:v>
                </c:pt>
                <c:pt idx="953">
                  <c:v>80.099999999999994</c:v>
                </c:pt>
                <c:pt idx="954">
                  <c:v>80.099999999999994</c:v>
                </c:pt>
                <c:pt idx="955">
                  <c:v>80.099999999999994</c:v>
                </c:pt>
                <c:pt idx="956">
                  <c:v>80.099999999999994</c:v>
                </c:pt>
                <c:pt idx="957">
                  <c:v>80.099999999999994</c:v>
                </c:pt>
                <c:pt idx="958">
                  <c:v>80.099999999999994</c:v>
                </c:pt>
                <c:pt idx="959">
                  <c:v>80.099999999999994</c:v>
                </c:pt>
                <c:pt idx="960">
                  <c:v>80.099999999999994</c:v>
                </c:pt>
                <c:pt idx="961">
                  <c:v>80.099999999999994</c:v>
                </c:pt>
                <c:pt idx="962">
                  <c:v>80.099999999999994</c:v>
                </c:pt>
                <c:pt idx="963">
                  <c:v>80.099999999999994</c:v>
                </c:pt>
                <c:pt idx="964">
                  <c:v>80.099999999999994</c:v>
                </c:pt>
                <c:pt idx="965">
                  <c:v>80.099999999999994</c:v>
                </c:pt>
                <c:pt idx="966">
                  <c:v>80.099999999999994</c:v>
                </c:pt>
                <c:pt idx="967">
                  <c:v>80.099999999999994</c:v>
                </c:pt>
                <c:pt idx="968">
                  <c:v>80.099999999999994</c:v>
                </c:pt>
                <c:pt idx="969">
                  <c:v>80.099999999999994</c:v>
                </c:pt>
                <c:pt idx="970">
                  <c:v>80.099999999999994</c:v>
                </c:pt>
                <c:pt idx="971">
                  <c:v>80.099999999999994</c:v>
                </c:pt>
                <c:pt idx="972">
                  <c:v>80.099999999999994</c:v>
                </c:pt>
                <c:pt idx="973">
                  <c:v>80.099999999999994</c:v>
                </c:pt>
                <c:pt idx="974">
                  <c:v>80.099999999999994</c:v>
                </c:pt>
                <c:pt idx="975">
                  <c:v>80.099999999999994</c:v>
                </c:pt>
                <c:pt idx="976">
                  <c:v>80.099999999999994</c:v>
                </c:pt>
                <c:pt idx="977">
                  <c:v>80.099999999999994</c:v>
                </c:pt>
                <c:pt idx="978">
                  <c:v>80.099999999999994</c:v>
                </c:pt>
                <c:pt idx="979">
                  <c:v>80.099999999999994</c:v>
                </c:pt>
                <c:pt idx="980">
                  <c:v>80.099999999999994</c:v>
                </c:pt>
                <c:pt idx="981">
                  <c:v>80.099999999999994</c:v>
                </c:pt>
                <c:pt idx="982">
                  <c:v>80.099999999999994</c:v>
                </c:pt>
                <c:pt idx="983">
                  <c:v>80.099999999999994</c:v>
                </c:pt>
                <c:pt idx="984">
                  <c:v>80.099999999999994</c:v>
                </c:pt>
                <c:pt idx="985">
                  <c:v>80.099999999999994</c:v>
                </c:pt>
                <c:pt idx="986">
                  <c:v>80.099999999999994</c:v>
                </c:pt>
                <c:pt idx="987">
                  <c:v>80.099999999999994</c:v>
                </c:pt>
                <c:pt idx="988">
                  <c:v>80.099999999999994</c:v>
                </c:pt>
                <c:pt idx="989">
                  <c:v>80.099999999999994</c:v>
                </c:pt>
                <c:pt idx="990">
                  <c:v>80.099999999999994</c:v>
                </c:pt>
                <c:pt idx="991">
                  <c:v>80.099999999999994</c:v>
                </c:pt>
                <c:pt idx="992">
                  <c:v>80.099999999999994</c:v>
                </c:pt>
                <c:pt idx="993">
                  <c:v>80.099999999999994</c:v>
                </c:pt>
                <c:pt idx="994">
                  <c:v>80.099999999999994</c:v>
                </c:pt>
                <c:pt idx="995">
                  <c:v>80.099999999999994</c:v>
                </c:pt>
                <c:pt idx="996">
                  <c:v>80.099999999999994</c:v>
                </c:pt>
                <c:pt idx="997">
                  <c:v>80.099999999999994</c:v>
                </c:pt>
                <c:pt idx="998">
                  <c:v>80.099999999999994</c:v>
                </c:pt>
                <c:pt idx="999">
                  <c:v>80.099999999999994</c:v>
                </c:pt>
                <c:pt idx="1000">
                  <c:v>80.099999999999994</c:v>
                </c:pt>
                <c:pt idx="1001">
                  <c:v>80.099999999999994</c:v>
                </c:pt>
                <c:pt idx="1002">
                  <c:v>80.099999999999994</c:v>
                </c:pt>
                <c:pt idx="1003">
                  <c:v>80.099999999999994</c:v>
                </c:pt>
                <c:pt idx="1004">
                  <c:v>80.099999999999994</c:v>
                </c:pt>
                <c:pt idx="1005">
                  <c:v>80.099999999999994</c:v>
                </c:pt>
                <c:pt idx="1006">
                  <c:v>80.099999999999994</c:v>
                </c:pt>
                <c:pt idx="1007">
                  <c:v>80.099999999999994</c:v>
                </c:pt>
                <c:pt idx="1008">
                  <c:v>80.099999999999994</c:v>
                </c:pt>
                <c:pt idx="1009">
                  <c:v>80.099999999999994</c:v>
                </c:pt>
                <c:pt idx="1010">
                  <c:v>80.099999999999994</c:v>
                </c:pt>
                <c:pt idx="1011">
                  <c:v>80.099999999999994</c:v>
                </c:pt>
                <c:pt idx="1012">
                  <c:v>80.099999999999994</c:v>
                </c:pt>
                <c:pt idx="1013">
                  <c:v>80.099999999999994</c:v>
                </c:pt>
                <c:pt idx="1014">
                  <c:v>80.099999999999994</c:v>
                </c:pt>
                <c:pt idx="1015">
                  <c:v>80.099999999999994</c:v>
                </c:pt>
                <c:pt idx="1016">
                  <c:v>80.099999999999994</c:v>
                </c:pt>
                <c:pt idx="1017">
                  <c:v>80.099999999999994</c:v>
                </c:pt>
                <c:pt idx="1018">
                  <c:v>80.099999999999994</c:v>
                </c:pt>
                <c:pt idx="1019">
                  <c:v>80.099999999999994</c:v>
                </c:pt>
                <c:pt idx="1020">
                  <c:v>80.099999999999994</c:v>
                </c:pt>
                <c:pt idx="1021">
                  <c:v>80.099999999999994</c:v>
                </c:pt>
                <c:pt idx="1022">
                  <c:v>80.099999999999994</c:v>
                </c:pt>
                <c:pt idx="1023">
                  <c:v>80.099999999999994</c:v>
                </c:pt>
                <c:pt idx="1024">
                  <c:v>80.099999999999994</c:v>
                </c:pt>
                <c:pt idx="1025">
                  <c:v>80.099999999999994</c:v>
                </c:pt>
                <c:pt idx="1026">
                  <c:v>80.099999999999994</c:v>
                </c:pt>
                <c:pt idx="1027">
                  <c:v>80.099999999999994</c:v>
                </c:pt>
                <c:pt idx="1028">
                  <c:v>80.099999999999994</c:v>
                </c:pt>
                <c:pt idx="1029">
                  <c:v>80.099999999999994</c:v>
                </c:pt>
                <c:pt idx="1030">
                  <c:v>80.099999999999994</c:v>
                </c:pt>
                <c:pt idx="1031">
                  <c:v>80.099999999999994</c:v>
                </c:pt>
                <c:pt idx="1032">
                  <c:v>80.099999999999994</c:v>
                </c:pt>
                <c:pt idx="1033">
                  <c:v>80.099999999999994</c:v>
                </c:pt>
                <c:pt idx="1034">
                  <c:v>80.099999999999994</c:v>
                </c:pt>
                <c:pt idx="1035">
                  <c:v>80.099999999999994</c:v>
                </c:pt>
                <c:pt idx="1036">
                  <c:v>80.099999999999994</c:v>
                </c:pt>
                <c:pt idx="1037">
                  <c:v>80.099999999999994</c:v>
                </c:pt>
                <c:pt idx="1038">
                  <c:v>80.099999999999994</c:v>
                </c:pt>
                <c:pt idx="1039">
                  <c:v>80.099999999999994</c:v>
                </c:pt>
                <c:pt idx="1040">
                  <c:v>80.099999999999994</c:v>
                </c:pt>
                <c:pt idx="1041">
                  <c:v>80.099999999999994</c:v>
                </c:pt>
                <c:pt idx="1042">
                  <c:v>80.099999999999994</c:v>
                </c:pt>
                <c:pt idx="1043">
                  <c:v>80.099999999999994</c:v>
                </c:pt>
                <c:pt idx="1044">
                  <c:v>80.099999999999994</c:v>
                </c:pt>
                <c:pt idx="1045">
                  <c:v>80.099999999999994</c:v>
                </c:pt>
                <c:pt idx="1046">
                  <c:v>80.099999999999994</c:v>
                </c:pt>
                <c:pt idx="1047">
                  <c:v>80.099999999999994</c:v>
                </c:pt>
                <c:pt idx="1048">
                  <c:v>80.099999999999994</c:v>
                </c:pt>
                <c:pt idx="1049">
                  <c:v>80.099999999999994</c:v>
                </c:pt>
                <c:pt idx="1050">
                  <c:v>80.099999999999994</c:v>
                </c:pt>
                <c:pt idx="1051">
                  <c:v>80.099999999999994</c:v>
                </c:pt>
                <c:pt idx="1052">
                  <c:v>80.099999999999994</c:v>
                </c:pt>
                <c:pt idx="1053">
                  <c:v>80.099999999999994</c:v>
                </c:pt>
                <c:pt idx="1054">
                  <c:v>80.099999999999994</c:v>
                </c:pt>
                <c:pt idx="1055">
                  <c:v>80.099999999999994</c:v>
                </c:pt>
                <c:pt idx="1056">
                  <c:v>80.099999999999994</c:v>
                </c:pt>
                <c:pt idx="1057">
                  <c:v>80.099999999999994</c:v>
                </c:pt>
                <c:pt idx="1058">
                  <c:v>80.099999999999994</c:v>
                </c:pt>
                <c:pt idx="1059">
                  <c:v>80.099999999999994</c:v>
                </c:pt>
                <c:pt idx="1060">
                  <c:v>80.099999999999994</c:v>
                </c:pt>
                <c:pt idx="1061">
                  <c:v>80.099999999999994</c:v>
                </c:pt>
                <c:pt idx="1062">
                  <c:v>80.099999999999994</c:v>
                </c:pt>
                <c:pt idx="1063">
                  <c:v>80.099999999999994</c:v>
                </c:pt>
                <c:pt idx="1064">
                  <c:v>80.099999999999994</c:v>
                </c:pt>
                <c:pt idx="1065">
                  <c:v>80.099999999999994</c:v>
                </c:pt>
                <c:pt idx="1066">
                  <c:v>80.099999999999994</c:v>
                </c:pt>
                <c:pt idx="1067">
                  <c:v>80.099999999999994</c:v>
                </c:pt>
                <c:pt idx="1068">
                  <c:v>79.7</c:v>
                </c:pt>
                <c:pt idx="1069">
                  <c:v>79.7</c:v>
                </c:pt>
                <c:pt idx="1070">
                  <c:v>79.7</c:v>
                </c:pt>
                <c:pt idx="1071">
                  <c:v>79.7</c:v>
                </c:pt>
                <c:pt idx="1072">
                  <c:v>79.7</c:v>
                </c:pt>
                <c:pt idx="1073">
                  <c:v>79.3</c:v>
                </c:pt>
                <c:pt idx="1074">
                  <c:v>79.3</c:v>
                </c:pt>
                <c:pt idx="1075">
                  <c:v>79.3</c:v>
                </c:pt>
                <c:pt idx="1076">
                  <c:v>79.3</c:v>
                </c:pt>
                <c:pt idx="1077">
                  <c:v>79.3</c:v>
                </c:pt>
                <c:pt idx="1078">
                  <c:v>79.3</c:v>
                </c:pt>
                <c:pt idx="1079">
                  <c:v>79.3</c:v>
                </c:pt>
                <c:pt idx="1080">
                  <c:v>79.3</c:v>
                </c:pt>
                <c:pt idx="1081">
                  <c:v>79.3</c:v>
                </c:pt>
                <c:pt idx="1082">
                  <c:v>79.2</c:v>
                </c:pt>
                <c:pt idx="1083">
                  <c:v>79</c:v>
                </c:pt>
                <c:pt idx="1084">
                  <c:v>79</c:v>
                </c:pt>
                <c:pt idx="1085">
                  <c:v>79</c:v>
                </c:pt>
                <c:pt idx="1086">
                  <c:v>79</c:v>
                </c:pt>
                <c:pt idx="1087">
                  <c:v>79</c:v>
                </c:pt>
                <c:pt idx="1088">
                  <c:v>79</c:v>
                </c:pt>
                <c:pt idx="1089">
                  <c:v>79</c:v>
                </c:pt>
                <c:pt idx="1090">
                  <c:v>79</c:v>
                </c:pt>
                <c:pt idx="1091">
                  <c:v>79</c:v>
                </c:pt>
                <c:pt idx="1092">
                  <c:v>79</c:v>
                </c:pt>
                <c:pt idx="1093">
                  <c:v>79</c:v>
                </c:pt>
                <c:pt idx="1094">
                  <c:v>79</c:v>
                </c:pt>
                <c:pt idx="1095">
                  <c:v>79</c:v>
                </c:pt>
                <c:pt idx="1096">
                  <c:v>79</c:v>
                </c:pt>
                <c:pt idx="1097">
                  <c:v>79</c:v>
                </c:pt>
                <c:pt idx="1098">
                  <c:v>79</c:v>
                </c:pt>
                <c:pt idx="1099">
                  <c:v>79</c:v>
                </c:pt>
                <c:pt idx="1100">
                  <c:v>79</c:v>
                </c:pt>
                <c:pt idx="1101">
                  <c:v>79</c:v>
                </c:pt>
                <c:pt idx="1102">
                  <c:v>79</c:v>
                </c:pt>
                <c:pt idx="1103">
                  <c:v>79</c:v>
                </c:pt>
                <c:pt idx="1104">
                  <c:v>79</c:v>
                </c:pt>
                <c:pt idx="1105">
                  <c:v>79</c:v>
                </c:pt>
                <c:pt idx="1106">
                  <c:v>79</c:v>
                </c:pt>
                <c:pt idx="1107">
                  <c:v>79</c:v>
                </c:pt>
                <c:pt idx="1108">
                  <c:v>79</c:v>
                </c:pt>
                <c:pt idx="1109">
                  <c:v>79</c:v>
                </c:pt>
                <c:pt idx="1110">
                  <c:v>79</c:v>
                </c:pt>
                <c:pt idx="1111">
                  <c:v>79</c:v>
                </c:pt>
                <c:pt idx="1112">
                  <c:v>79</c:v>
                </c:pt>
                <c:pt idx="1113">
                  <c:v>79</c:v>
                </c:pt>
                <c:pt idx="1114">
                  <c:v>79</c:v>
                </c:pt>
                <c:pt idx="1115">
                  <c:v>79</c:v>
                </c:pt>
                <c:pt idx="1116">
                  <c:v>79</c:v>
                </c:pt>
                <c:pt idx="1117">
                  <c:v>79</c:v>
                </c:pt>
                <c:pt idx="1118">
                  <c:v>79</c:v>
                </c:pt>
                <c:pt idx="1119">
                  <c:v>79</c:v>
                </c:pt>
                <c:pt idx="1120">
                  <c:v>79</c:v>
                </c:pt>
                <c:pt idx="1121">
                  <c:v>79</c:v>
                </c:pt>
                <c:pt idx="1122">
                  <c:v>79</c:v>
                </c:pt>
                <c:pt idx="1123">
                  <c:v>79</c:v>
                </c:pt>
                <c:pt idx="1124">
                  <c:v>79</c:v>
                </c:pt>
                <c:pt idx="1125">
                  <c:v>79</c:v>
                </c:pt>
                <c:pt idx="1126">
                  <c:v>79</c:v>
                </c:pt>
                <c:pt idx="1127">
                  <c:v>79</c:v>
                </c:pt>
                <c:pt idx="1128">
                  <c:v>79</c:v>
                </c:pt>
                <c:pt idx="1129">
                  <c:v>79</c:v>
                </c:pt>
                <c:pt idx="1130">
                  <c:v>79</c:v>
                </c:pt>
                <c:pt idx="1131">
                  <c:v>79</c:v>
                </c:pt>
                <c:pt idx="1132">
                  <c:v>79</c:v>
                </c:pt>
                <c:pt idx="1133">
                  <c:v>79</c:v>
                </c:pt>
                <c:pt idx="1134">
                  <c:v>79</c:v>
                </c:pt>
                <c:pt idx="1135">
                  <c:v>79</c:v>
                </c:pt>
                <c:pt idx="1136">
                  <c:v>79</c:v>
                </c:pt>
                <c:pt idx="1137">
                  <c:v>79</c:v>
                </c:pt>
                <c:pt idx="1138">
                  <c:v>79</c:v>
                </c:pt>
                <c:pt idx="1139">
                  <c:v>79</c:v>
                </c:pt>
                <c:pt idx="1140">
                  <c:v>79</c:v>
                </c:pt>
                <c:pt idx="1141">
                  <c:v>79</c:v>
                </c:pt>
                <c:pt idx="1142">
                  <c:v>79</c:v>
                </c:pt>
                <c:pt idx="1143">
                  <c:v>79</c:v>
                </c:pt>
                <c:pt idx="1144">
                  <c:v>79</c:v>
                </c:pt>
                <c:pt idx="1145">
                  <c:v>79</c:v>
                </c:pt>
                <c:pt idx="1146">
                  <c:v>79</c:v>
                </c:pt>
                <c:pt idx="1147">
                  <c:v>79</c:v>
                </c:pt>
                <c:pt idx="1148">
                  <c:v>79</c:v>
                </c:pt>
                <c:pt idx="1149">
                  <c:v>79</c:v>
                </c:pt>
                <c:pt idx="1150">
                  <c:v>79</c:v>
                </c:pt>
                <c:pt idx="1151">
                  <c:v>79</c:v>
                </c:pt>
                <c:pt idx="1152">
                  <c:v>79</c:v>
                </c:pt>
                <c:pt idx="1153">
                  <c:v>79</c:v>
                </c:pt>
                <c:pt idx="1154">
                  <c:v>79</c:v>
                </c:pt>
                <c:pt idx="1155">
                  <c:v>79</c:v>
                </c:pt>
                <c:pt idx="1156">
                  <c:v>79</c:v>
                </c:pt>
                <c:pt idx="1157">
                  <c:v>79</c:v>
                </c:pt>
                <c:pt idx="1158">
                  <c:v>79</c:v>
                </c:pt>
                <c:pt idx="1159">
                  <c:v>79</c:v>
                </c:pt>
                <c:pt idx="1160">
                  <c:v>79</c:v>
                </c:pt>
                <c:pt idx="1161">
                  <c:v>79</c:v>
                </c:pt>
                <c:pt idx="1162">
                  <c:v>79</c:v>
                </c:pt>
                <c:pt idx="1163">
                  <c:v>79</c:v>
                </c:pt>
                <c:pt idx="1164">
                  <c:v>79</c:v>
                </c:pt>
                <c:pt idx="1165">
                  <c:v>79</c:v>
                </c:pt>
                <c:pt idx="1166">
                  <c:v>79</c:v>
                </c:pt>
                <c:pt idx="1167">
                  <c:v>79</c:v>
                </c:pt>
                <c:pt idx="1168">
                  <c:v>79</c:v>
                </c:pt>
                <c:pt idx="1169">
                  <c:v>79</c:v>
                </c:pt>
                <c:pt idx="1170">
                  <c:v>79</c:v>
                </c:pt>
                <c:pt idx="1171">
                  <c:v>79</c:v>
                </c:pt>
                <c:pt idx="1172">
                  <c:v>79</c:v>
                </c:pt>
                <c:pt idx="1173">
                  <c:v>79</c:v>
                </c:pt>
                <c:pt idx="1174">
                  <c:v>79</c:v>
                </c:pt>
                <c:pt idx="1175">
                  <c:v>79</c:v>
                </c:pt>
                <c:pt idx="1176">
                  <c:v>79</c:v>
                </c:pt>
                <c:pt idx="1177">
                  <c:v>79</c:v>
                </c:pt>
                <c:pt idx="1178">
                  <c:v>79</c:v>
                </c:pt>
                <c:pt idx="1179">
                  <c:v>79</c:v>
                </c:pt>
                <c:pt idx="1180">
                  <c:v>79</c:v>
                </c:pt>
                <c:pt idx="1181">
                  <c:v>79</c:v>
                </c:pt>
                <c:pt idx="1182">
                  <c:v>79</c:v>
                </c:pt>
                <c:pt idx="1183">
                  <c:v>79</c:v>
                </c:pt>
                <c:pt idx="1184">
                  <c:v>79</c:v>
                </c:pt>
                <c:pt idx="1185">
                  <c:v>79</c:v>
                </c:pt>
                <c:pt idx="1186">
                  <c:v>79</c:v>
                </c:pt>
                <c:pt idx="1187">
                  <c:v>79</c:v>
                </c:pt>
                <c:pt idx="1188">
                  <c:v>79</c:v>
                </c:pt>
                <c:pt idx="1189">
                  <c:v>79</c:v>
                </c:pt>
                <c:pt idx="1190">
                  <c:v>79</c:v>
                </c:pt>
                <c:pt idx="1191">
                  <c:v>79</c:v>
                </c:pt>
                <c:pt idx="1192">
                  <c:v>79</c:v>
                </c:pt>
                <c:pt idx="1193">
                  <c:v>79</c:v>
                </c:pt>
                <c:pt idx="1194">
                  <c:v>78.8</c:v>
                </c:pt>
                <c:pt idx="1195">
                  <c:v>78.8</c:v>
                </c:pt>
                <c:pt idx="1196">
                  <c:v>78.599999999999994</c:v>
                </c:pt>
                <c:pt idx="1197">
                  <c:v>78.599999999999994</c:v>
                </c:pt>
                <c:pt idx="1198">
                  <c:v>78.599999999999994</c:v>
                </c:pt>
                <c:pt idx="1199">
                  <c:v>78.599999999999994</c:v>
                </c:pt>
                <c:pt idx="1200">
                  <c:v>78.599999999999994</c:v>
                </c:pt>
                <c:pt idx="1201">
                  <c:v>78.400000000000006</c:v>
                </c:pt>
                <c:pt idx="1202">
                  <c:v>78.400000000000006</c:v>
                </c:pt>
                <c:pt idx="1203">
                  <c:v>78.099999999999994</c:v>
                </c:pt>
                <c:pt idx="1204">
                  <c:v>78.099999999999994</c:v>
                </c:pt>
                <c:pt idx="1205">
                  <c:v>78.099999999999994</c:v>
                </c:pt>
                <c:pt idx="1206">
                  <c:v>78.099999999999994</c:v>
                </c:pt>
                <c:pt idx="1207">
                  <c:v>78.099999999999994</c:v>
                </c:pt>
                <c:pt idx="1208">
                  <c:v>78.099999999999994</c:v>
                </c:pt>
                <c:pt idx="1209">
                  <c:v>78.099999999999994</c:v>
                </c:pt>
                <c:pt idx="1210">
                  <c:v>78.099999999999994</c:v>
                </c:pt>
                <c:pt idx="1211">
                  <c:v>78.099999999999994</c:v>
                </c:pt>
                <c:pt idx="1212">
                  <c:v>78.099999999999994</c:v>
                </c:pt>
                <c:pt idx="1213">
                  <c:v>78.099999999999994</c:v>
                </c:pt>
                <c:pt idx="1214">
                  <c:v>78.099999999999994</c:v>
                </c:pt>
                <c:pt idx="1215">
                  <c:v>78.099999999999994</c:v>
                </c:pt>
                <c:pt idx="1216">
                  <c:v>78.099999999999994</c:v>
                </c:pt>
                <c:pt idx="1217">
                  <c:v>78.099999999999994</c:v>
                </c:pt>
                <c:pt idx="1218">
                  <c:v>78.099999999999994</c:v>
                </c:pt>
                <c:pt idx="1219">
                  <c:v>78.099999999999994</c:v>
                </c:pt>
                <c:pt idx="1220">
                  <c:v>78.099999999999994</c:v>
                </c:pt>
                <c:pt idx="1221">
                  <c:v>78.099999999999994</c:v>
                </c:pt>
                <c:pt idx="1222">
                  <c:v>78.099999999999994</c:v>
                </c:pt>
                <c:pt idx="1223">
                  <c:v>78.099999999999994</c:v>
                </c:pt>
                <c:pt idx="1224">
                  <c:v>78.099999999999994</c:v>
                </c:pt>
                <c:pt idx="1225">
                  <c:v>78.099999999999994</c:v>
                </c:pt>
                <c:pt idx="1226">
                  <c:v>78.099999999999994</c:v>
                </c:pt>
                <c:pt idx="1227">
                  <c:v>78.099999999999994</c:v>
                </c:pt>
                <c:pt idx="1228">
                  <c:v>78.099999999999994</c:v>
                </c:pt>
                <c:pt idx="1229">
                  <c:v>78.099999999999994</c:v>
                </c:pt>
                <c:pt idx="1230">
                  <c:v>78.099999999999994</c:v>
                </c:pt>
                <c:pt idx="1231">
                  <c:v>78.099999999999994</c:v>
                </c:pt>
                <c:pt idx="1232">
                  <c:v>78.099999999999994</c:v>
                </c:pt>
                <c:pt idx="1233">
                  <c:v>78.099999999999994</c:v>
                </c:pt>
                <c:pt idx="1234">
                  <c:v>78.099999999999994</c:v>
                </c:pt>
                <c:pt idx="1235">
                  <c:v>78.099999999999994</c:v>
                </c:pt>
                <c:pt idx="1236">
                  <c:v>78.099999999999994</c:v>
                </c:pt>
                <c:pt idx="1237">
                  <c:v>78.099999999999994</c:v>
                </c:pt>
                <c:pt idx="1238">
                  <c:v>78.099999999999994</c:v>
                </c:pt>
                <c:pt idx="1239">
                  <c:v>78.099999999999994</c:v>
                </c:pt>
                <c:pt idx="1240">
                  <c:v>78.099999999999994</c:v>
                </c:pt>
                <c:pt idx="1241">
                  <c:v>78.099999999999994</c:v>
                </c:pt>
                <c:pt idx="1242">
                  <c:v>78.099999999999994</c:v>
                </c:pt>
                <c:pt idx="1243">
                  <c:v>78.099999999999994</c:v>
                </c:pt>
                <c:pt idx="1244">
                  <c:v>78.099999999999994</c:v>
                </c:pt>
                <c:pt idx="1245">
                  <c:v>78.099999999999994</c:v>
                </c:pt>
                <c:pt idx="1246">
                  <c:v>78.099999999999994</c:v>
                </c:pt>
                <c:pt idx="1247">
                  <c:v>78.099999999999994</c:v>
                </c:pt>
                <c:pt idx="1248">
                  <c:v>78.099999999999994</c:v>
                </c:pt>
                <c:pt idx="1249">
                  <c:v>78.099999999999994</c:v>
                </c:pt>
                <c:pt idx="1250">
                  <c:v>78.099999999999994</c:v>
                </c:pt>
                <c:pt idx="1251">
                  <c:v>78.099999999999994</c:v>
                </c:pt>
                <c:pt idx="1252">
                  <c:v>78.099999999999994</c:v>
                </c:pt>
                <c:pt idx="1253">
                  <c:v>78.099999999999994</c:v>
                </c:pt>
                <c:pt idx="1254">
                  <c:v>78.099999999999994</c:v>
                </c:pt>
                <c:pt idx="1255">
                  <c:v>78.099999999999994</c:v>
                </c:pt>
                <c:pt idx="1256">
                  <c:v>78.099999999999994</c:v>
                </c:pt>
                <c:pt idx="1257">
                  <c:v>78.099999999999994</c:v>
                </c:pt>
                <c:pt idx="1258">
                  <c:v>78.099999999999994</c:v>
                </c:pt>
                <c:pt idx="1259">
                  <c:v>78.099999999999994</c:v>
                </c:pt>
                <c:pt idx="1260">
                  <c:v>78.099999999999994</c:v>
                </c:pt>
                <c:pt idx="1261">
                  <c:v>78.099999999999994</c:v>
                </c:pt>
                <c:pt idx="1262">
                  <c:v>78.099999999999994</c:v>
                </c:pt>
                <c:pt idx="1263">
                  <c:v>78.099999999999994</c:v>
                </c:pt>
                <c:pt idx="1264">
                  <c:v>78.099999999999994</c:v>
                </c:pt>
                <c:pt idx="1265">
                  <c:v>78.099999999999994</c:v>
                </c:pt>
                <c:pt idx="1266">
                  <c:v>78.099999999999994</c:v>
                </c:pt>
                <c:pt idx="1267">
                  <c:v>78.099999999999994</c:v>
                </c:pt>
                <c:pt idx="1268">
                  <c:v>78.099999999999994</c:v>
                </c:pt>
                <c:pt idx="1269">
                  <c:v>78.099999999999994</c:v>
                </c:pt>
                <c:pt idx="1270">
                  <c:v>78.099999999999994</c:v>
                </c:pt>
                <c:pt idx="1271">
                  <c:v>78.099999999999994</c:v>
                </c:pt>
                <c:pt idx="1272">
                  <c:v>78.099999999999994</c:v>
                </c:pt>
                <c:pt idx="1273">
                  <c:v>78.099999999999994</c:v>
                </c:pt>
                <c:pt idx="1274">
                  <c:v>78.099999999999994</c:v>
                </c:pt>
                <c:pt idx="1275">
                  <c:v>78.099999999999994</c:v>
                </c:pt>
                <c:pt idx="1276">
                  <c:v>78.099999999999994</c:v>
                </c:pt>
                <c:pt idx="1277">
                  <c:v>78.099999999999994</c:v>
                </c:pt>
                <c:pt idx="1278">
                  <c:v>78.099999999999994</c:v>
                </c:pt>
                <c:pt idx="1279">
                  <c:v>78.099999999999994</c:v>
                </c:pt>
                <c:pt idx="1280">
                  <c:v>78.099999999999994</c:v>
                </c:pt>
                <c:pt idx="1281">
                  <c:v>78.099999999999994</c:v>
                </c:pt>
                <c:pt idx="1282">
                  <c:v>78.099999999999994</c:v>
                </c:pt>
                <c:pt idx="1283">
                  <c:v>78.099999999999994</c:v>
                </c:pt>
                <c:pt idx="1284">
                  <c:v>78.099999999999994</c:v>
                </c:pt>
                <c:pt idx="1285">
                  <c:v>78.099999999999994</c:v>
                </c:pt>
                <c:pt idx="1286">
                  <c:v>78.099999999999994</c:v>
                </c:pt>
                <c:pt idx="1287">
                  <c:v>78.099999999999994</c:v>
                </c:pt>
                <c:pt idx="1288">
                  <c:v>78.099999999999994</c:v>
                </c:pt>
                <c:pt idx="1289">
                  <c:v>78.099999999999994</c:v>
                </c:pt>
                <c:pt idx="1290">
                  <c:v>78.099999999999994</c:v>
                </c:pt>
                <c:pt idx="1291">
                  <c:v>78.099999999999994</c:v>
                </c:pt>
                <c:pt idx="1292">
                  <c:v>78.099999999999994</c:v>
                </c:pt>
                <c:pt idx="1293">
                  <c:v>78.099999999999994</c:v>
                </c:pt>
                <c:pt idx="1294">
                  <c:v>78.099999999999994</c:v>
                </c:pt>
                <c:pt idx="1295">
                  <c:v>78.099999999999994</c:v>
                </c:pt>
                <c:pt idx="1296">
                  <c:v>78.099999999999994</c:v>
                </c:pt>
                <c:pt idx="1297">
                  <c:v>78.099999999999994</c:v>
                </c:pt>
                <c:pt idx="1298">
                  <c:v>78.099999999999994</c:v>
                </c:pt>
                <c:pt idx="1299">
                  <c:v>78.099999999999994</c:v>
                </c:pt>
                <c:pt idx="1300">
                  <c:v>78.099999999999994</c:v>
                </c:pt>
                <c:pt idx="1301">
                  <c:v>78.099999999999994</c:v>
                </c:pt>
                <c:pt idx="1302">
                  <c:v>78.099999999999994</c:v>
                </c:pt>
                <c:pt idx="1303">
                  <c:v>78.099999999999994</c:v>
                </c:pt>
                <c:pt idx="1304">
                  <c:v>78.099999999999994</c:v>
                </c:pt>
                <c:pt idx="1305">
                  <c:v>78.099999999999994</c:v>
                </c:pt>
                <c:pt idx="1306">
                  <c:v>78.099999999999994</c:v>
                </c:pt>
                <c:pt idx="1307">
                  <c:v>78.099999999999994</c:v>
                </c:pt>
                <c:pt idx="1308">
                  <c:v>78.099999999999994</c:v>
                </c:pt>
                <c:pt idx="1309">
                  <c:v>78.099999999999994</c:v>
                </c:pt>
                <c:pt idx="1310">
                  <c:v>78.099999999999994</c:v>
                </c:pt>
                <c:pt idx="1311">
                  <c:v>78.099999999999994</c:v>
                </c:pt>
                <c:pt idx="1312">
                  <c:v>78.099999999999994</c:v>
                </c:pt>
                <c:pt idx="1313">
                  <c:v>78.099999999999994</c:v>
                </c:pt>
                <c:pt idx="1314">
                  <c:v>78.099999999999994</c:v>
                </c:pt>
                <c:pt idx="1315">
                  <c:v>78.099999999999994</c:v>
                </c:pt>
                <c:pt idx="1316">
                  <c:v>78.099999999999994</c:v>
                </c:pt>
                <c:pt idx="1317">
                  <c:v>78.099999999999994</c:v>
                </c:pt>
                <c:pt idx="1318">
                  <c:v>78.099999999999994</c:v>
                </c:pt>
                <c:pt idx="1319">
                  <c:v>78.099999999999994</c:v>
                </c:pt>
                <c:pt idx="1320">
                  <c:v>78.099999999999994</c:v>
                </c:pt>
                <c:pt idx="1321">
                  <c:v>78.099999999999994</c:v>
                </c:pt>
                <c:pt idx="1322">
                  <c:v>78.099999999999994</c:v>
                </c:pt>
                <c:pt idx="1323">
                  <c:v>78.099999999999994</c:v>
                </c:pt>
                <c:pt idx="1324">
                  <c:v>77.900000000000006</c:v>
                </c:pt>
                <c:pt idx="1325">
                  <c:v>77.900000000000006</c:v>
                </c:pt>
                <c:pt idx="1326">
                  <c:v>77.7</c:v>
                </c:pt>
                <c:pt idx="1327">
                  <c:v>77.7</c:v>
                </c:pt>
                <c:pt idx="1328">
                  <c:v>77.7</c:v>
                </c:pt>
                <c:pt idx="1329">
                  <c:v>77.7</c:v>
                </c:pt>
                <c:pt idx="1330">
                  <c:v>77.7</c:v>
                </c:pt>
                <c:pt idx="1331">
                  <c:v>77.7</c:v>
                </c:pt>
                <c:pt idx="1332">
                  <c:v>77.7</c:v>
                </c:pt>
                <c:pt idx="1333">
                  <c:v>77.7</c:v>
                </c:pt>
                <c:pt idx="1334">
                  <c:v>77.7</c:v>
                </c:pt>
                <c:pt idx="1335">
                  <c:v>77.5</c:v>
                </c:pt>
                <c:pt idx="1336">
                  <c:v>77.400000000000006</c:v>
                </c:pt>
                <c:pt idx="1337">
                  <c:v>77.400000000000006</c:v>
                </c:pt>
                <c:pt idx="1338">
                  <c:v>77.400000000000006</c:v>
                </c:pt>
                <c:pt idx="1339">
                  <c:v>77.400000000000006</c:v>
                </c:pt>
                <c:pt idx="1340">
                  <c:v>77.400000000000006</c:v>
                </c:pt>
                <c:pt idx="1341">
                  <c:v>77.400000000000006</c:v>
                </c:pt>
                <c:pt idx="1342">
                  <c:v>77.400000000000006</c:v>
                </c:pt>
                <c:pt idx="1343">
                  <c:v>77.400000000000006</c:v>
                </c:pt>
                <c:pt idx="1344">
                  <c:v>77.400000000000006</c:v>
                </c:pt>
                <c:pt idx="1345">
                  <c:v>77.400000000000006</c:v>
                </c:pt>
                <c:pt idx="1346">
                  <c:v>77.400000000000006</c:v>
                </c:pt>
                <c:pt idx="1347">
                  <c:v>77.400000000000006</c:v>
                </c:pt>
                <c:pt idx="1348">
                  <c:v>77.400000000000006</c:v>
                </c:pt>
                <c:pt idx="1349">
                  <c:v>77</c:v>
                </c:pt>
                <c:pt idx="1350">
                  <c:v>77</c:v>
                </c:pt>
                <c:pt idx="1351">
                  <c:v>77</c:v>
                </c:pt>
                <c:pt idx="1352">
                  <c:v>77</c:v>
                </c:pt>
                <c:pt idx="1353">
                  <c:v>77</c:v>
                </c:pt>
                <c:pt idx="1354">
                  <c:v>77</c:v>
                </c:pt>
                <c:pt idx="1355">
                  <c:v>77</c:v>
                </c:pt>
                <c:pt idx="1356">
                  <c:v>77</c:v>
                </c:pt>
                <c:pt idx="1357">
                  <c:v>77</c:v>
                </c:pt>
                <c:pt idx="1358">
                  <c:v>77</c:v>
                </c:pt>
                <c:pt idx="1359">
                  <c:v>77</c:v>
                </c:pt>
                <c:pt idx="1360">
                  <c:v>77</c:v>
                </c:pt>
                <c:pt idx="1361">
                  <c:v>77</c:v>
                </c:pt>
                <c:pt idx="1362">
                  <c:v>77</c:v>
                </c:pt>
                <c:pt idx="1363">
                  <c:v>77</c:v>
                </c:pt>
                <c:pt idx="1364">
                  <c:v>77</c:v>
                </c:pt>
                <c:pt idx="1365">
                  <c:v>77</c:v>
                </c:pt>
                <c:pt idx="1366">
                  <c:v>77</c:v>
                </c:pt>
                <c:pt idx="1367">
                  <c:v>77</c:v>
                </c:pt>
                <c:pt idx="1368">
                  <c:v>77</c:v>
                </c:pt>
                <c:pt idx="1369">
                  <c:v>77</c:v>
                </c:pt>
                <c:pt idx="1370">
                  <c:v>77</c:v>
                </c:pt>
                <c:pt idx="1371">
                  <c:v>77</c:v>
                </c:pt>
                <c:pt idx="1372">
                  <c:v>77</c:v>
                </c:pt>
                <c:pt idx="1373">
                  <c:v>77</c:v>
                </c:pt>
                <c:pt idx="1374">
                  <c:v>77</c:v>
                </c:pt>
                <c:pt idx="1375">
                  <c:v>77</c:v>
                </c:pt>
                <c:pt idx="1376">
                  <c:v>77</c:v>
                </c:pt>
                <c:pt idx="1377">
                  <c:v>77</c:v>
                </c:pt>
                <c:pt idx="1378">
                  <c:v>77</c:v>
                </c:pt>
                <c:pt idx="1379">
                  <c:v>77</c:v>
                </c:pt>
                <c:pt idx="1380">
                  <c:v>77</c:v>
                </c:pt>
                <c:pt idx="1381">
                  <c:v>77</c:v>
                </c:pt>
                <c:pt idx="1382">
                  <c:v>77</c:v>
                </c:pt>
                <c:pt idx="1383">
                  <c:v>77</c:v>
                </c:pt>
                <c:pt idx="1384">
                  <c:v>77</c:v>
                </c:pt>
                <c:pt idx="1385">
                  <c:v>77</c:v>
                </c:pt>
                <c:pt idx="1386">
                  <c:v>77</c:v>
                </c:pt>
                <c:pt idx="1387">
                  <c:v>77</c:v>
                </c:pt>
                <c:pt idx="1388">
                  <c:v>77</c:v>
                </c:pt>
                <c:pt idx="1389">
                  <c:v>77</c:v>
                </c:pt>
                <c:pt idx="1390">
                  <c:v>77</c:v>
                </c:pt>
                <c:pt idx="1391">
                  <c:v>77</c:v>
                </c:pt>
                <c:pt idx="1392">
                  <c:v>77</c:v>
                </c:pt>
                <c:pt idx="1393">
                  <c:v>77</c:v>
                </c:pt>
                <c:pt idx="1394">
                  <c:v>77</c:v>
                </c:pt>
                <c:pt idx="1395">
                  <c:v>77</c:v>
                </c:pt>
                <c:pt idx="1396">
                  <c:v>77</c:v>
                </c:pt>
                <c:pt idx="1397">
                  <c:v>77</c:v>
                </c:pt>
                <c:pt idx="1398">
                  <c:v>77</c:v>
                </c:pt>
                <c:pt idx="1399">
                  <c:v>77</c:v>
                </c:pt>
                <c:pt idx="1400">
                  <c:v>77</c:v>
                </c:pt>
                <c:pt idx="1401">
                  <c:v>77</c:v>
                </c:pt>
                <c:pt idx="1402">
                  <c:v>77</c:v>
                </c:pt>
                <c:pt idx="1403">
                  <c:v>77</c:v>
                </c:pt>
                <c:pt idx="1404">
                  <c:v>77</c:v>
                </c:pt>
                <c:pt idx="1405">
                  <c:v>77</c:v>
                </c:pt>
                <c:pt idx="1406">
                  <c:v>77</c:v>
                </c:pt>
                <c:pt idx="1407">
                  <c:v>77</c:v>
                </c:pt>
                <c:pt idx="1408">
                  <c:v>77</c:v>
                </c:pt>
                <c:pt idx="1409">
                  <c:v>77</c:v>
                </c:pt>
                <c:pt idx="1410">
                  <c:v>77</c:v>
                </c:pt>
                <c:pt idx="1411">
                  <c:v>77</c:v>
                </c:pt>
                <c:pt idx="1412">
                  <c:v>77</c:v>
                </c:pt>
                <c:pt idx="1413">
                  <c:v>77</c:v>
                </c:pt>
                <c:pt idx="1414">
                  <c:v>77</c:v>
                </c:pt>
                <c:pt idx="1415">
                  <c:v>77</c:v>
                </c:pt>
                <c:pt idx="1416">
                  <c:v>77</c:v>
                </c:pt>
                <c:pt idx="1417">
                  <c:v>77</c:v>
                </c:pt>
                <c:pt idx="1418">
                  <c:v>77</c:v>
                </c:pt>
                <c:pt idx="1419">
                  <c:v>77</c:v>
                </c:pt>
                <c:pt idx="1420">
                  <c:v>77</c:v>
                </c:pt>
                <c:pt idx="1421">
                  <c:v>77</c:v>
                </c:pt>
                <c:pt idx="1422">
                  <c:v>77</c:v>
                </c:pt>
                <c:pt idx="1423">
                  <c:v>77</c:v>
                </c:pt>
                <c:pt idx="1424">
                  <c:v>77</c:v>
                </c:pt>
                <c:pt idx="1425">
                  <c:v>77</c:v>
                </c:pt>
                <c:pt idx="1426">
                  <c:v>77</c:v>
                </c:pt>
                <c:pt idx="1427">
                  <c:v>77</c:v>
                </c:pt>
                <c:pt idx="1428">
                  <c:v>77</c:v>
                </c:pt>
                <c:pt idx="1429">
                  <c:v>77</c:v>
                </c:pt>
                <c:pt idx="1430">
                  <c:v>77</c:v>
                </c:pt>
                <c:pt idx="1431">
                  <c:v>77</c:v>
                </c:pt>
                <c:pt idx="1432">
                  <c:v>77</c:v>
                </c:pt>
                <c:pt idx="1433">
                  <c:v>77</c:v>
                </c:pt>
                <c:pt idx="1434">
                  <c:v>77</c:v>
                </c:pt>
                <c:pt idx="1435">
                  <c:v>77</c:v>
                </c:pt>
                <c:pt idx="1436">
                  <c:v>77</c:v>
                </c:pt>
                <c:pt idx="1437">
                  <c:v>77</c:v>
                </c:pt>
                <c:pt idx="1438">
                  <c:v>77</c:v>
                </c:pt>
                <c:pt idx="1439">
                  <c:v>77</c:v>
                </c:pt>
                <c:pt idx="1440">
                  <c:v>77</c:v>
                </c:pt>
                <c:pt idx="1441">
                  <c:v>77</c:v>
                </c:pt>
                <c:pt idx="1442">
                  <c:v>77</c:v>
                </c:pt>
                <c:pt idx="1443">
                  <c:v>77</c:v>
                </c:pt>
                <c:pt idx="1444">
                  <c:v>77</c:v>
                </c:pt>
                <c:pt idx="1445">
                  <c:v>77</c:v>
                </c:pt>
                <c:pt idx="1446">
                  <c:v>77</c:v>
                </c:pt>
                <c:pt idx="1447">
                  <c:v>77</c:v>
                </c:pt>
                <c:pt idx="1448">
                  <c:v>76.8</c:v>
                </c:pt>
                <c:pt idx="1449">
                  <c:v>76.599999999999994</c:v>
                </c:pt>
                <c:pt idx="1450">
                  <c:v>76.599999999999994</c:v>
                </c:pt>
                <c:pt idx="1451">
                  <c:v>76.599999999999994</c:v>
                </c:pt>
                <c:pt idx="1452">
                  <c:v>76.599999999999994</c:v>
                </c:pt>
                <c:pt idx="1453">
                  <c:v>76.599999999999994</c:v>
                </c:pt>
                <c:pt idx="1454">
                  <c:v>76.599999999999994</c:v>
                </c:pt>
                <c:pt idx="1455">
                  <c:v>76.599999999999994</c:v>
                </c:pt>
                <c:pt idx="1456">
                  <c:v>76.599999999999994</c:v>
                </c:pt>
                <c:pt idx="1457">
                  <c:v>76.599999999999994</c:v>
                </c:pt>
                <c:pt idx="1458">
                  <c:v>76.5</c:v>
                </c:pt>
                <c:pt idx="1459">
                  <c:v>76.3</c:v>
                </c:pt>
                <c:pt idx="1460">
                  <c:v>76.3</c:v>
                </c:pt>
                <c:pt idx="1461">
                  <c:v>76.3</c:v>
                </c:pt>
                <c:pt idx="1462">
                  <c:v>76.099999999999994</c:v>
                </c:pt>
                <c:pt idx="1463">
                  <c:v>76.099999999999994</c:v>
                </c:pt>
                <c:pt idx="1464">
                  <c:v>76.099999999999994</c:v>
                </c:pt>
                <c:pt idx="1465">
                  <c:v>76.099999999999994</c:v>
                </c:pt>
                <c:pt idx="1466">
                  <c:v>75.900000000000006</c:v>
                </c:pt>
                <c:pt idx="1467">
                  <c:v>75.900000000000006</c:v>
                </c:pt>
                <c:pt idx="1468">
                  <c:v>75.900000000000006</c:v>
                </c:pt>
                <c:pt idx="1469">
                  <c:v>75.900000000000006</c:v>
                </c:pt>
                <c:pt idx="1470">
                  <c:v>75.900000000000006</c:v>
                </c:pt>
                <c:pt idx="1471">
                  <c:v>75.900000000000006</c:v>
                </c:pt>
                <c:pt idx="1472">
                  <c:v>75.900000000000006</c:v>
                </c:pt>
                <c:pt idx="1473">
                  <c:v>75.900000000000006</c:v>
                </c:pt>
                <c:pt idx="1474">
                  <c:v>75.900000000000006</c:v>
                </c:pt>
                <c:pt idx="1475">
                  <c:v>75.900000000000006</c:v>
                </c:pt>
                <c:pt idx="1476">
                  <c:v>75.900000000000006</c:v>
                </c:pt>
                <c:pt idx="1477">
                  <c:v>75.900000000000006</c:v>
                </c:pt>
                <c:pt idx="1478">
                  <c:v>75.900000000000006</c:v>
                </c:pt>
                <c:pt idx="1479">
                  <c:v>75.900000000000006</c:v>
                </c:pt>
                <c:pt idx="1480">
                  <c:v>75.900000000000006</c:v>
                </c:pt>
                <c:pt idx="1481">
                  <c:v>75.900000000000006</c:v>
                </c:pt>
                <c:pt idx="1482">
                  <c:v>75.900000000000006</c:v>
                </c:pt>
                <c:pt idx="1483">
                  <c:v>75.900000000000006</c:v>
                </c:pt>
                <c:pt idx="1484">
                  <c:v>75.900000000000006</c:v>
                </c:pt>
                <c:pt idx="1485">
                  <c:v>75.900000000000006</c:v>
                </c:pt>
                <c:pt idx="1486">
                  <c:v>75.900000000000006</c:v>
                </c:pt>
                <c:pt idx="1487">
                  <c:v>75.900000000000006</c:v>
                </c:pt>
                <c:pt idx="1488">
                  <c:v>75.900000000000006</c:v>
                </c:pt>
                <c:pt idx="1489">
                  <c:v>75.900000000000006</c:v>
                </c:pt>
                <c:pt idx="1490">
                  <c:v>75.900000000000006</c:v>
                </c:pt>
                <c:pt idx="1491">
                  <c:v>75.900000000000006</c:v>
                </c:pt>
                <c:pt idx="1492">
                  <c:v>75.900000000000006</c:v>
                </c:pt>
                <c:pt idx="1493">
                  <c:v>75.900000000000006</c:v>
                </c:pt>
                <c:pt idx="1494">
                  <c:v>75.900000000000006</c:v>
                </c:pt>
                <c:pt idx="1495">
                  <c:v>75.900000000000006</c:v>
                </c:pt>
                <c:pt idx="1496">
                  <c:v>75.900000000000006</c:v>
                </c:pt>
                <c:pt idx="1497">
                  <c:v>75.900000000000006</c:v>
                </c:pt>
                <c:pt idx="1498">
                  <c:v>75.900000000000006</c:v>
                </c:pt>
                <c:pt idx="1499">
                  <c:v>75.900000000000006</c:v>
                </c:pt>
                <c:pt idx="1500">
                  <c:v>75.900000000000006</c:v>
                </c:pt>
                <c:pt idx="1501">
                  <c:v>75.900000000000006</c:v>
                </c:pt>
                <c:pt idx="1502">
                  <c:v>75.900000000000006</c:v>
                </c:pt>
                <c:pt idx="1503">
                  <c:v>75.900000000000006</c:v>
                </c:pt>
                <c:pt idx="1504">
                  <c:v>75.900000000000006</c:v>
                </c:pt>
                <c:pt idx="1505">
                  <c:v>75.900000000000006</c:v>
                </c:pt>
                <c:pt idx="1506">
                  <c:v>75.900000000000006</c:v>
                </c:pt>
                <c:pt idx="1507">
                  <c:v>75.900000000000006</c:v>
                </c:pt>
                <c:pt idx="1508">
                  <c:v>75.900000000000006</c:v>
                </c:pt>
                <c:pt idx="1509">
                  <c:v>75.900000000000006</c:v>
                </c:pt>
                <c:pt idx="1510">
                  <c:v>75.900000000000006</c:v>
                </c:pt>
                <c:pt idx="1511">
                  <c:v>75.900000000000006</c:v>
                </c:pt>
                <c:pt idx="1512">
                  <c:v>75.900000000000006</c:v>
                </c:pt>
                <c:pt idx="1513">
                  <c:v>75.900000000000006</c:v>
                </c:pt>
                <c:pt idx="1514">
                  <c:v>75.900000000000006</c:v>
                </c:pt>
                <c:pt idx="1515">
                  <c:v>75.900000000000006</c:v>
                </c:pt>
                <c:pt idx="1516">
                  <c:v>75.900000000000006</c:v>
                </c:pt>
                <c:pt idx="1517">
                  <c:v>75.900000000000006</c:v>
                </c:pt>
                <c:pt idx="1518">
                  <c:v>75.900000000000006</c:v>
                </c:pt>
                <c:pt idx="1519">
                  <c:v>75.900000000000006</c:v>
                </c:pt>
                <c:pt idx="1520">
                  <c:v>75.900000000000006</c:v>
                </c:pt>
                <c:pt idx="1521">
                  <c:v>75.900000000000006</c:v>
                </c:pt>
                <c:pt idx="1522">
                  <c:v>75.900000000000006</c:v>
                </c:pt>
                <c:pt idx="1523">
                  <c:v>75.900000000000006</c:v>
                </c:pt>
                <c:pt idx="1524">
                  <c:v>75.900000000000006</c:v>
                </c:pt>
                <c:pt idx="1525">
                  <c:v>75.900000000000006</c:v>
                </c:pt>
                <c:pt idx="1526">
                  <c:v>75.900000000000006</c:v>
                </c:pt>
                <c:pt idx="1527">
                  <c:v>75.900000000000006</c:v>
                </c:pt>
                <c:pt idx="1528">
                  <c:v>75.900000000000006</c:v>
                </c:pt>
                <c:pt idx="1529">
                  <c:v>75.900000000000006</c:v>
                </c:pt>
                <c:pt idx="1530">
                  <c:v>75.900000000000006</c:v>
                </c:pt>
                <c:pt idx="1531">
                  <c:v>75.900000000000006</c:v>
                </c:pt>
                <c:pt idx="1532">
                  <c:v>75.900000000000006</c:v>
                </c:pt>
                <c:pt idx="1533">
                  <c:v>75.900000000000006</c:v>
                </c:pt>
                <c:pt idx="1534">
                  <c:v>75.900000000000006</c:v>
                </c:pt>
                <c:pt idx="1535">
                  <c:v>75.900000000000006</c:v>
                </c:pt>
                <c:pt idx="1536">
                  <c:v>75.900000000000006</c:v>
                </c:pt>
                <c:pt idx="1537">
                  <c:v>75.900000000000006</c:v>
                </c:pt>
                <c:pt idx="1538">
                  <c:v>75.900000000000006</c:v>
                </c:pt>
                <c:pt idx="1539">
                  <c:v>75.900000000000006</c:v>
                </c:pt>
                <c:pt idx="1540">
                  <c:v>75.900000000000006</c:v>
                </c:pt>
                <c:pt idx="1541">
                  <c:v>75.900000000000006</c:v>
                </c:pt>
                <c:pt idx="1542">
                  <c:v>75.900000000000006</c:v>
                </c:pt>
                <c:pt idx="1543">
                  <c:v>75.900000000000006</c:v>
                </c:pt>
                <c:pt idx="1544">
                  <c:v>75.900000000000006</c:v>
                </c:pt>
                <c:pt idx="1545">
                  <c:v>75.900000000000006</c:v>
                </c:pt>
                <c:pt idx="1546">
                  <c:v>75.900000000000006</c:v>
                </c:pt>
                <c:pt idx="1547">
                  <c:v>75.900000000000006</c:v>
                </c:pt>
                <c:pt idx="1548">
                  <c:v>75.900000000000006</c:v>
                </c:pt>
                <c:pt idx="1549">
                  <c:v>75.900000000000006</c:v>
                </c:pt>
                <c:pt idx="1550">
                  <c:v>75.900000000000006</c:v>
                </c:pt>
                <c:pt idx="1551">
                  <c:v>75.900000000000006</c:v>
                </c:pt>
                <c:pt idx="1552">
                  <c:v>75.900000000000006</c:v>
                </c:pt>
                <c:pt idx="1553">
                  <c:v>75.900000000000006</c:v>
                </c:pt>
                <c:pt idx="1554">
                  <c:v>75.900000000000006</c:v>
                </c:pt>
                <c:pt idx="1555">
                  <c:v>75.900000000000006</c:v>
                </c:pt>
                <c:pt idx="1556">
                  <c:v>75.900000000000006</c:v>
                </c:pt>
                <c:pt idx="1557">
                  <c:v>75.900000000000006</c:v>
                </c:pt>
                <c:pt idx="1558">
                  <c:v>75.900000000000006</c:v>
                </c:pt>
                <c:pt idx="1559">
                  <c:v>75.900000000000006</c:v>
                </c:pt>
                <c:pt idx="1560">
                  <c:v>75.900000000000006</c:v>
                </c:pt>
                <c:pt idx="1561">
                  <c:v>75.900000000000006</c:v>
                </c:pt>
                <c:pt idx="1562">
                  <c:v>75.900000000000006</c:v>
                </c:pt>
                <c:pt idx="1563">
                  <c:v>75.900000000000006</c:v>
                </c:pt>
                <c:pt idx="1564">
                  <c:v>75.900000000000006</c:v>
                </c:pt>
                <c:pt idx="1565">
                  <c:v>75.900000000000006</c:v>
                </c:pt>
                <c:pt idx="1566">
                  <c:v>75.900000000000006</c:v>
                </c:pt>
                <c:pt idx="1567">
                  <c:v>75.900000000000006</c:v>
                </c:pt>
                <c:pt idx="1568">
                  <c:v>75.900000000000006</c:v>
                </c:pt>
                <c:pt idx="1569">
                  <c:v>75.900000000000006</c:v>
                </c:pt>
                <c:pt idx="1570">
                  <c:v>75.900000000000006</c:v>
                </c:pt>
                <c:pt idx="1571">
                  <c:v>75.900000000000006</c:v>
                </c:pt>
                <c:pt idx="1572">
                  <c:v>75.900000000000006</c:v>
                </c:pt>
                <c:pt idx="1573">
                  <c:v>75.900000000000006</c:v>
                </c:pt>
                <c:pt idx="1574">
                  <c:v>75.900000000000006</c:v>
                </c:pt>
                <c:pt idx="1575">
                  <c:v>75.900000000000006</c:v>
                </c:pt>
                <c:pt idx="1576">
                  <c:v>75.900000000000006</c:v>
                </c:pt>
                <c:pt idx="1577">
                  <c:v>75.900000000000006</c:v>
                </c:pt>
                <c:pt idx="1578">
                  <c:v>75.900000000000006</c:v>
                </c:pt>
                <c:pt idx="1579">
                  <c:v>75.900000000000006</c:v>
                </c:pt>
                <c:pt idx="1580">
                  <c:v>75.900000000000006</c:v>
                </c:pt>
                <c:pt idx="1581">
                  <c:v>75.900000000000006</c:v>
                </c:pt>
                <c:pt idx="1582">
                  <c:v>75.900000000000006</c:v>
                </c:pt>
                <c:pt idx="1583">
                  <c:v>75.900000000000006</c:v>
                </c:pt>
                <c:pt idx="1584">
                  <c:v>75.900000000000006</c:v>
                </c:pt>
                <c:pt idx="1585">
                  <c:v>75.900000000000006</c:v>
                </c:pt>
                <c:pt idx="1586">
                  <c:v>75.900000000000006</c:v>
                </c:pt>
                <c:pt idx="1587">
                  <c:v>75.900000000000006</c:v>
                </c:pt>
                <c:pt idx="1588">
                  <c:v>75.900000000000006</c:v>
                </c:pt>
                <c:pt idx="1589">
                  <c:v>75.900000000000006</c:v>
                </c:pt>
                <c:pt idx="1590">
                  <c:v>75.900000000000006</c:v>
                </c:pt>
                <c:pt idx="1591">
                  <c:v>75.7</c:v>
                </c:pt>
                <c:pt idx="1592">
                  <c:v>75.7</c:v>
                </c:pt>
                <c:pt idx="1593">
                  <c:v>75.7</c:v>
                </c:pt>
                <c:pt idx="1594">
                  <c:v>75.7</c:v>
                </c:pt>
                <c:pt idx="1595">
                  <c:v>75.7</c:v>
                </c:pt>
                <c:pt idx="1596">
                  <c:v>75.7</c:v>
                </c:pt>
                <c:pt idx="1597">
                  <c:v>75.7</c:v>
                </c:pt>
                <c:pt idx="1598">
                  <c:v>75.7</c:v>
                </c:pt>
                <c:pt idx="1599">
                  <c:v>75.7</c:v>
                </c:pt>
                <c:pt idx="1600">
                  <c:v>75.599999999999994</c:v>
                </c:pt>
                <c:pt idx="1601">
                  <c:v>75.599999999999994</c:v>
                </c:pt>
                <c:pt idx="1602">
                  <c:v>75.599999999999994</c:v>
                </c:pt>
                <c:pt idx="1603">
                  <c:v>75.599999999999994</c:v>
                </c:pt>
                <c:pt idx="1604">
                  <c:v>75.599999999999994</c:v>
                </c:pt>
                <c:pt idx="1605">
                  <c:v>75.599999999999994</c:v>
                </c:pt>
                <c:pt idx="1606">
                  <c:v>75.599999999999994</c:v>
                </c:pt>
                <c:pt idx="1607">
                  <c:v>75.400000000000006</c:v>
                </c:pt>
                <c:pt idx="1608">
                  <c:v>75.400000000000006</c:v>
                </c:pt>
                <c:pt idx="1609">
                  <c:v>75.400000000000006</c:v>
                </c:pt>
                <c:pt idx="1610">
                  <c:v>75.400000000000006</c:v>
                </c:pt>
                <c:pt idx="1611">
                  <c:v>75.400000000000006</c:v>
                </c:pt>
                <c:pt idx="1612">
                  <c:v>75.400000000000006</c:v>
                </c:pt>
                <c:pt idx="1613">
                  <c:v>75.400000000000006</c:v>
                </c:pt>
                <c:pt idx="1614">
                  <c:v>75.400000000000006</c:v>
                </c:pt>
                <c:pt idx="1615">
                  <c:v>75.400000000000006</c:v>
                </c:pt>
                <c:pt idx="1616">
                  <c:v>75.400000000000006</c:v>
                </c:pt>
                <c:pt idx="1617">
                  <c:v>75.2</c:v>
                </c:pt>
                <c:pt idx="1618">
                  <c:v>75.2</c:v>
                </c:pt>
                <c:pt idx="1619">
                  <c:v>75</c:v>
                </c:pt>
                <c:pt idx="1620">
                  <c:v>75</c:v>
                </c:pt>
                <c:pt idx="1621">
                  <c:v>75</c:v>
                </c:pt>
                <c:pt idx="1622">
                  <c:v>75</c:v>
                </c:pt>
                <c:pt idx="1623">
                  <c:v>75</c:v>
                </c:pt>
                <c:pt idx="1624">
                  <c:v>75</c:v>
                </c:pt>
                <c:pt idx="1625">
                  <c:v>75</c:v>
                </c:pt>
                <c:pt idx="1626">
                  <c:v>75</c:v>
                </c:pt>
                <c:pt idx="1627">
                  <c:v>75</c:v>
                </c:pt>
                <c:pt idx="1628">
                  <c:v>75</c:v>
                </c:pt>
                <c:pt idx="1629">
                  <c:v>75</c:v>
                </c:pt>
                <c:pt idx="1630">
                  <c:v>75</c:v>
                </c:pt>
                <c:pt idx="1631">
                  <c:v>75</c:v>
                </c:pt>
                <c:pt idx="1632">
                  <c:v>75</c:v>
                </c:pt>
                <c:pt idx="1633">
                  <c:v>75</c:v>
                </c:pt>
                <c:pt idx="1634">
                  <c:v>75</c:v>
                </c:pt>
                <c:pt idx="1635">
                  <c:v>75</c:v>
                </c:pt>
                <c:pt idx="1636">
                  <c:v>75</c:v>
                </c:pt>
                <c:pt idx="1637">
                  <c:v>75</c:v>
                </c:pt>
                <c:pt idx="1638">
                  <c:v>75</c:v>
                </c:pt>
                <c:pt idx="1639">
                  <c:v>75</c:v>
                </c:pt>
                <c:pt idx="1640">
                  <c:v>75</c:v>
                </c:pt>
                <c:pt idx="1641">
                  <c:v>75</c:v>
                </c:pt>
                <c:pt idx="1642">
                  <c:v>75</c:v>
                </c:pt>
                <c:pt idx="1643">
                  <c:v>75</c:v>
                </c:pt>
                <c:pt idx="1644">
                  <c:v>75</c:v>
                </c:pt>
                <c:pt idx="1645">
                  <c:v>75</c:v>
                </c:pt>
                <c:pt idx="1646">
                  <c:v>75</c:v>
                </c:pt>
                <c:pt idx="1647">
                  <c:v>75</c:v>
                </c:pt>
                <c:pt idx="1648">
                  <c:v>75</c:v>
                </c:pt>
                <c:pt idx="1649">
                  <c:v>75</c:v>
                </c:pt>
                <c:pt idx="1650">
                  <c:v>75</c:v>
                </c:pt>
                <c:pt idx="1651">
                  <c:v>75</c:v>
                </c:pt>
                <c:pt idx="1652">
                  <c:v>75</c:v>
                </c:pt>
                <c:pt idx="1653">
                  <c:v>75</c:v>
                </c:pt>
                <c:pt idx="1654">
                  <c:v>75</c:v>
                </c:pt>
                <c:pt idx="1655">
                  <c:v>75</c:v>
                </c:pt>
                <c:pt idx="1656">
                  <c:v>75</c:v>
                </c:pt>
                <c:pt idx="1657">
                  <c:v>75</c:v>
                </c:pt>
                <c:pt idx="1658">
                  <c:v>75</c:v>
                </c:pt>
                <c:pt idx="1659">
                  <c:v>75</c:v>
                </c:pt>
                <c:pt idx="1660">
                  <c:v>75</c:v>
                </c:pt>
                <c:pt idx="1661">
                  <c:v>75</c:v>
                </c:pt>
                <c:pt idx="1662">
                  <c:v>75</c:v>
                </c:pt>
                <c:pt idx="1663">
                  <c:v>75</c:v>
                </c:pt>
                <c:pt idx="1664">
                  <c:v>75</c:v>
                </c:pt>
                <c:pt idx="1665">
                  <c:v>75</c:v>
                </c:pt>
                <c:pt idx="1666">
                  <c:v>75</c:v>
                </c:pt>
                <c:pt idx="1667">
                  <c:v>75</c:v>
                </c:pt>
                <c:pt idx="1668">
                  <c:v>75</c:v>
                </c:pt>
                <c:pt idx="1669">
                  <c:v>75</c:v>
                </c:pt>
                <c:pt idx="1670">
                  <c:v>75</c:v>
                </c:pt>
                <c:pt idx="1671">
                  <c:v>75</c:v>
                </c:pt>
                <c:pt idx="1672">
                  <c:v>75</c:v>
                </c:pt>
                <c:pt idx="1673">
                  <c:v>75</c:v>
                </c:pt>
                <c:pt idx="1674">
                  <c:v>75</c:v>
                </c:pt>
                <c:pt idx="1675">
                  <c:v>75</c:v>
                </c:pt>
                <c:pt idx="1676">
                  <c:v>75</c:v>
                </c:pt>
                <c:pt idx="1677">
                  <c:v>75</c:v>
                </c:pt>
                <c:pt idx="1678">
                  <c:v>75</c:v>
                </c:pt>
                <c:pt idx="1679">
                  <c:v>75</c:v>
                </c:pt>
                <c:pt idx="1680">
                  <c:v>75</c:v>
                </c:pt>
                <c:pt idx="1681">
                  <c:v>75</c:v>
                </c:pt>
                <c:pt idx="1682">
                  <c:v>75</c:v>
                </c:pt>
                <c:pt idx="1683">
                  <c:v>75</c:v>
                </c:pt>
                <c:pt idx="1684">
                  <c:v>75</c:v>
                </c:pt>
                <c:pt idx="1685">
                  <c:v>75</c:v>
                </c:pt>
                <c:pt idx="1686">
                  <c:v>75</c:v>
                </c:pt>
                <c:pt idx="1687">
                  <c:v>75</c:v>
                </c:pt>
                <c:pt idx="1688">
                  <c:v>75</c:v>
                </c:pt>
                <c:pt idx="1689">
                  <c:v>75</c:v>
                </c:pt>
                <c:pt idx="1690">
                  <c:v>75</c:v>
                </c:pt>
                <c:pt idx="1691">
                  <c:v>75</c:v>
                </c:pt>
                <c:pt idx="1692">
                  <c:v>75</c:v>
                </c:pt>
                <c:pt idx="1693">
                  <c:v>75</c:v>
                </c:pt>
                <c:pt idx="1694">
                  <c:v>75</c:v>
                </c:pt>
                <c:pt idx="1695">
                  <c:v>75</c:v>
                </c:pt>
                <c:pt idx="1696">
                  <c:v>75</c:v>
                </c:pt>
                <c:pt idx="1697">
                  <c:v>75</c:v>
                </c:pt>
                <c:pt idx="1698">
                  <c:v>75</c:v>
                </c:pt>
                <c:pt idx="1699">
                  <c:v>75</c:v>
                </c:pt>
                <c:pt idx="1700">
                  <c:v>75</c:v>
                </c:pt>
                <c:pt idx="1701">
                  <c:v>75</c:v>
                </c:pt>
                <c:pt idx="1702">
                  <c:v>75</c:v>
                </c:pt>
                <c:pt idx="1703">
                  <c:v>75</c:v>
                </c:pt>
                <c:pt idx="1704">
                  <c:v>75</c:v>
                </c:pt>
                <c:pt idx="1705">
                  <c:v>75</c:v>
                </c:pt>
                <c:pt idx="1706">
                  <c:v>75</c:v>
                </c:pt>
                <c:pt idx="1707">
                  <c:v>75</c:v>
                </c:pt>
                <c:pt idx="1708">
                  <c:v>75</c:v>
                </c:pt>
                <c:pt idx="1709">
                  <c:v>75</c:v>
                </c:pt>
                <c:pt idx="1710">
                  <c:v>75</c:v>
                </c:pt>
                <c:pt idx="1711">
                  <c:v>75</c:v>
                </c:pt>
                <c:pt idx="1712">
                  <c:v>75</c:v>
                </c:pt>
                <c:pt idx="1713">
                  <c:v>75</c:v>
                </c:pt>
                <c:pt idx="1714">
                  <c:v>75</c:v>
                </c:pt>
                <c:pt idx="1715">
                  <c:v>75</c:v>
                </c:pt>
                <c:pt idx="1716">
                  <c:v>75</c:v>
                </c:pt>
                <c:pt idx="1717">
                  <c:v>75</c:v>
                </c:pt>
                <c:pt idx="1718">
                  <c:v>75</c:v>
                </c:pt>
                <c:pt idx="1719">
                  <c:v>75</c:v>
                </c:pt>
                <c:pt idx="1720">
                  <c:v>75</c:v>
                </c:pt>
                <c:pt idx="1721">
                  <c:v>75</c:v>
                </c:pt>
                <c:pt idx="1722">
                  <c:v>75</c:v>
                </c:pt>
                <c:pt idx="1723">
                  <c:v>75</c:v>
                </c:pt>
                <c:pt idx="1724">
                  <c:v>75</c:v>
                </c:pt>
                <c:pt idx="1725">
                  <c:v>75</c:v>
                </c:pt>
                <c:pt idx="1726">
                  <c:v>75</c:v>
                </c:pt>
                <c:pt idx="1727">
                  <c:v>75</c:v>
                </c:pt>
                <c:pt idx="1728">
                  <c:v>75</c:v>
                </c:pt>
                <c:pt idx="1729">
                  <c:v>75</c:v>
                </c:pt>
                <c:pt idx="1730">
                  <c:v>75</c:v>
                </c:pt>
                <c:pt idx="1731">
                  <c:v>75</c:v>
                </c:pt>
                <c:pt idx="1732">
                  <c:v>75</c:v>
                </c:pt>
                <c:pt idx="1733">
                  <c:v>75</c:v>
                </c:pt>
                <c:pt idx="1734">
                  <c:v>75</c:v>
                </c:pt>
                <c:pt idx="1735">
                  <c:v>75</c:v>
                </c:pt>
                <c:pt idx="1736">
                  <c:v>75</c:v>
                </c:pt>
                <c:pt idx="1737">
                  <c:v>75</c:v>
                </c:pt>
                <c:pt idx="1738">
                  <c:v>75</c:v>
                </c:pt>
                <c:pt idx="1739">
                  <c:v>75</c:v>
                </c:pt>
                <c:pt idx="1740">
                  <c:v>75</c:v>
                </c:pt>
                <c:pt idx="1741">
                  <c:v>75</c:v>
                </c:pt>
                <c:pt idx="1742">
                  <c:v>74.7</c:v>
                </c:pt>
                <c:pt idx="1743">
                  <c:v>74.7</c:v>
                </c:pt>
                <c:pt idx="1744">
                  <c:v>74.7</c:v>
                </c:pt>
                <c:pt idx="1745">
                  <c:v>74.5</c:v>
                </c:pt>
                <c:pt idx="1746">
                  <c:v>74.3</c:v>
                </c:pt>
                <c:pt idx="1747">
                  <c:v>74.3</c:v>
                </c:pt>
                <c:pt idx="1748">
                  <c:v>74.3</c:v>
                </c:pt>
                <c:pt idx="1749">
                  <c:v>74.3</c:v>
                </c:pt>
                <c:pt idx="1750">
                  <c:v>74.3</c:v>
                </c:pt>
                <c:pt idx="1751">
                  <c:v>74.3</c:v>
                </c:pt>
                <c:pt idx="1752">
                  <c:v>74.3</c:v>
                </c:pt>
                <c:pt idx="1753">
                  <c:v>74.3</c:v>
                </c:pt>
                <c:pt idx="1754">
                  <c:v>74.3</c:v>
                </c:pt>
                <c:pt idx="1755">
                  <c:v>74.3</c:v>
                </c:pt>
                <c:pt idx="1756">
                  <c:v>74.3</c:v>
                </c:pt>
                <c:pt idx="1757">
                  <c:v>74.3</c:v>
                </c:pt>
                <c:pt idx="1758">
                  <c:v>74.3</c:v>
                </c:pt>
                <c:pt idx="1759">
                  <c:v>74.099999999999994</c:v>
                </c:pt>
                <c:pt idx="1760">
                  <c:v>74.099999999999994</c:v>
                </c:pt>
                <c:pt idx="1761">
                  <c:v>73.900000000000006</c:v>
                </c:pt>
                <c:pt idx="1762">
                  <c:v>73.900000000000006</c:v>
                </c:pt>
                <c:pt idx="1763">
                  <c:v>73.900000000000006</c:v>
                </c:pt>
                <c:pt idx="1764">
                  <c:v>73.900000000000006</c:v>
                </c:pt>
                <c:pt idx="1765">
                  <c:v>73.900000000000006</c:v>
                </c:pt>
                <c:pt idx="1766">
                  <c:v>73.900000000000006</c:v>
                </c:pt>
                <c:pt idx="1767">
                  <c:v>73.900000000000006</c:v>
                </c:pt>
                <c:pt idx="1768">
                  <c:v>73.900000000000006</c:v>
                </c:pt>
                <c:pt idx="1769">
                  <c:v>73.900000000000006</c:v>
                </c:pt>
                <c:pt idx="1770">
                  <c:v>73.900000000000006</c:v>
                </c:pt>
                <c:pt idx="1771">
                  <c:v>73.900000000000006</c:v>
                </c:pt>
                <c:pt idx="1772">
                  <c:v>73.900000000000006</c:v>
                </c:pt>
                <c:pt idx="1773">
                  <c:v>73.900000000000006</c:v>
                </c:pt>
                <c:pt idx="1774">
                  <c:v>73.900000000000006</c:v>
                </c:pt>
                <c:pt idx="1775">
                  <c:v>73.900000000000006</c:v>
                </c:pt>
                <c:pt idx="1776">
                  <c:v>73.900000000000006</c:v>
                </c:pt>
                <c:pt idx="1777">
                  <c:v>73.900000000000006</c:v>
                </c:pt>
                <c:pt idx="1778">
                  <c:v>73.900000000000006</c:v>
                </c:pt>
                <c:pt idx="1779">
                  <c:v>73.900000000000006</c:v>
                </c:pt>
                <c:pt idx="1780">
                  <c:v>73.900000000000006</c:v>
                </c:pt>
                <c:pt idx="1781">
                  <c:v>73.900000000000006</c:v>
                </c:pt>
                <c:pt idx="1782">
                  <c:v>73.900000000000006</c:v>
                </c:pt>
                <c:pt idx="1783">
                  <c:v>73.900000000000006</c:v>
                </c:pt>
                <c:pt idx="1784">
                  <c:v>73.900000000000006</c:v>
                </c:pt>
                <c:pt idx="1785">
                  <c:v>73.900000000000006</c:v>
                </c:pt>
                <c:pt idx="1786">
                  <c:v>73.900000000000006</c:v>
                </c:pt>
                <c:pt idx="1787">
                  <c:v>73.900000000000006</c:v>
                </c:pt>
                <c:pt idx="1788">
                  <c:v>73.900000000000006</c:v>
                </c:pt>
                <c:pt idx="1789">
                  <c:v>73.900000000000006</c:v>
                </c:pt>
                <c:pt idx="1790">
                  <c:v>73.900000000000006</c:v>
                </c:pt>
                <c:pt idx="1791">
                  <c:v>73.900000000000006</c:v>
                </c:pt>
                <c:pt idx="1792">
                  <c:v>73.900000000000006</c:v>
                </c:pt>
                <c:pt idx="1793">
                  <c:v>73.900000000000006</c:v>
                </c:pt>
                <c:pt idx="1794">
                  <c:v>73.900000000000006</c:v>
                </c:pt>
                <c:pt idx="1795">
                  <c:v>73.900000000000006</c:v>
                </c:pt>
                <c:pt idx="1796">
                  <c:v>73.900000000000006</c:v>
                </c:pt>
                <c:pt idx="1797">
                  <c:v>73.900000000000006</c:v>
                </c:pt>
                <c:pt idx="1798">
                  <c:v>73.900000000000006</c:v>
                </c:pt>
                <c:pt idx="1799">
                  <c:v>73.900000000000006</c:v>
                </c:pt>
                <c:pt idx="1800">
                  <c:v>73.900000000000006</c:v>
                </c:pt>
                <c:pt idx="1801">
                  <c:v>73.900000000000006</c:v>
                </c:pt>
                <c:pt idx="1802">
                  <c:v>73.900000000000006</c:v>
                </c:pt>
                <c:pt idx="1803">
                  <c:v>73.900000000000006</c:v>
                </c:pt>
                <c:pt idx="1804">
                  <c:v>73.900000000000006</c:v>
                </c:pt>
                <c:pt idx="1805">
                  <c:v>73.900000000000006</c:v>
                </c:pt>
                <c:pt idx="1806">
                  <c:v>73.900000000000006</c:v>
                </c:pt>
                <c:pt idx="1807">
                  <c:v>73.900000000000006</c:v>
                </c:pt>
                <c:pt idx="1808">
                  <c:v>73.900000000000006</c:v>
                </c:pt>
                <c:pt idx="1809">
                  <c:v>73.900000000000006</c:v>
                </c:pt>
                <c:pt idx="1810">
                  <c:v>73.900000000000006</c:v>
                </c:pt>
                <c:pt idx="1811">
                  <c:v>73.900000000000006</c:v>
                </c:pt>
                <c:pt idx="1812">
                  <c:v>73.900000000000006</c:v>
                </c:pt>
                <c:pt idx="1813">
                  <c:v>73.900000000000006</c:v>
                </c:pt>
                <c:pt idx="1814">
                  <c:v>73.900000000000006</c:v>
                </c:pt>
                <c:pt idx="1815">
                  <c:v>73.900000000000006</c:v>
                </c:pt>
                <c:pt idx="1816">
                  <c:v>73.900000000000006</c:v>
                </c:pt>
                <c:pt idx="1817">
                  <c:v>73.900000000000006</c:v>
                </c:pt>
                <c:pt idx="1818">
                  <c:v>73.900000000000006</c:v>
                </c:pt>
                <c:pt idx="1819">
                  <c:v>73.900000000000006</c:v>
                </c:pt>
                <c:pt idx="1820">
                  <c:v>73.900000000000006</c:v>
                </c:pt>
                <c:pt idx="1821">
                  <c:v>73.900000000000006</c:v>
                </c:pt>
                <c:pt idx="1822">
                  <c:v>73.900000000000006</c:v>
                </c:pt>
                <c:pt idx="1823">
                  <c:v>73.900000000000006</c:v>
                </c:pt>
                <c:pt idx="1824">
                  <c:v>73.900000000000006</c:v>
                </c:pt>
                <c:pt idx="1825">
                  <c:v>73.900000000000006</c:v>
                </c:pt>
                <c:pt idx="1826">
                  <c:v>73.900000000000006</c:v>
                </c:pt>
                <c:pt idx="1827">
                  <c:v>73.900000000000006</c:v>
                </c:pt>
                <c:pt idx="1828">
                  <c:v>73.900000000000006</c:v>
                </c:pt>
                <c:pt idx="1829">
                  <c:v>73.900000000000006</c:v>
                </c:pt>
                <c:pt idx="1830">
                  <c:v>73.900000000000006</c:v>
                </c:pt>
                <c:pt idx="1831">
                  <c:v>73.900000000000006</c:v>
                </c:pt>
                <c:pt idx="1832">
                  <c:v>73.900000000000006</c:v>
                </c:pt>
                <c:pt idx="1833">
                  <c:v>73.900000000000006</c:v>
                </c:pt>
                <c:pt idx="1834">
                  <c:v>73.900000000000006</c:v>
                </c:pt>
                <c:pt idx="1835">
                  <c:v>73.900000000000006</c:v>
                </c:pt>
                <c:pt idx="1836">
                  <c:v>73.900000000000006</c:v>
                </c:pt>
                <c:pt idx="1837">
                  <c:v>73.900000000000006</c:v>
                </c:pt>
                <c:pt idx="1838">
                  <c:v>73.900000000000006</c:v>
                </c:pt>
                <c:pt idx="1839">
                  <c:v>73.900000000000006</c:v>
                </c:pt>
                <c:pt idx="1840">
                  <c:v>73.900000000000006</c:v>
                </c:pt>
                <c:pt idx="1841">
                  <c:v>73.900000000000006</c:v>
                </c:pt>
                <c:pt idx="1842">
                  <c:v>73.900000000000006</c:v>
                </c:pt>
                <c:pt idx="1843">
                  <c:v>73.900000000000006</c:v>
                </c:pt>
                <c:pt idx="1844">
                  <c:v>73.900000000000006</c:v>
                </c:pt>
                <c:pt idx="1845">
                  <c:v>73.900000000000006</c:v>
                </c:pt>
                <c:pt idx="1846">
                  <c:v>73.900000000000006</c:v>
                </c:pt>
                <c:pt idx="1847">
                  <c:v>73.900000000000006</c:v>
                </c:pt>
                <c:pt idx="1848">
                  <c:v>73.900000000000006</c:v>
                </c:pt>
                <c:pt idx="1849">
                  <c:v>73.900000000000006</c:v>
                </c:pt>
                <c:pt idx="1850">
                  <c:v>73.900000000000006</c:v>
                </c:pt>
                <c:pt idx="1851">
                  <c:v>73.900000000000006</c:v>
                </c:pt>
                <c:pt idx="1852">
                  <c:v>73.900000000000006</c:v>
                </c:pt>
                <c:pt idx="1853">
                  <c:v>73.900000000000006</c:v>
                </c:pt>
                <c:pt idx="1854">
                  <c:v>73.900000000000006</c:v>
                </c:pt>
                <c:pt idx="1855">
                  <c:v>73.900000000000006</c:v>
                </c:pt>
                <c:pt idx="1856">
                  <c:v>73.900000000000006</c:v>
                </c:pt>
                <c:pt idx="1857">
                  <c:v>73.900000000000006</c:v>
                </c:pt>
                <c:pt idx="1858">
                  <c:v>73.900000000000006</c:v>
                </c:pt>
                <c:pt idx="1859">
                  <c:v>73.900000000000006</c:v>
                </c:pt>
                <c:pt idx="1860">
                  <c:v>73.900000000000006</c:v>
                </c:pt>
                <c:pt idx="1861">
                  <c:v>73.900000000000006</c:v>
                </c:pt>
                <c:pt idx="1862">
                  <c:v>73.900000000000006</c:v>
                </c:pt>
                <c:pt idx="1863">
                  <c:v>73.900000000000006</c:v>
                </c:pt>
                <c:pt idx="1864">
                  <c:v>73.8</c:v>
                </c:pt>
                <c:pt idx="1865">
                  <c:v>73.8</c:v>
                </c:pt>
                <c:pt idx="1866">
                  <c:v>73.8</c:v>
                </c:pt>
                <c:pt idx="1867">
                  <c:v>73.8</c:v>
                </c:pt>
                <c:pt idx="1868">
                  <c:v>73.599999999999994</c:v>
                </c:pt>
                <c:pt idx="1869">
                  <c:v>73.599999999999994</c:v>
                </c:pt>
                <c:pt idx="1870">
                  <c:v>73.400000000000006</c:v>
                </c:pt>
                <c:pt idx="1871">
                  <c:v>73.400000000000006</c:v>
                </c:pt>
                <c:pt idx="1872">
                  <c:v>73.400000000000006</c:v>
                </c:pt>
                <c:pt idx="1873">
                  <c:v>73.400000000000006</c:v>
                </c:pt>
                <c:pt idx="1874">
                  <c:v>73.400000000000006</c:v>
                </c:pt>
                <c:pt idx="1875">
                  <c:v>73.400000000000006</c:v>
                </c:pt>
                <c:pt idx="1876">
                  <c:v>73.400000000000006</c:v>
                </c:pt>
                <c:pt idx="1877">
                  <c:v>73.2</c:v>
                </c:pt>
                <c:pt idx="1878">
                  <c:v>73.2</c:v>
                </c:pt>
                <c:pt idx="1879">
                  <c:v>73</c:v>
                </c:pt>
                <c:pt idx="1880">
                  <c:v>73</c:v>
                </c:pt>
                <c:pt idx="1881">
                  <c:v>73</c:v>
                </c:pt>
                <c:pt idx="1882">
                  <c:v>73</c:v>
                </c:pt>
                <c:pt idx="1883">
                  <c:v>73</c:v>
                </c:pt>
                <c:pt idx="1884">
                  <c:v>73</c:v>
                </c:pt>
                <c:pt idx="1885">
                  <c:v>73</c:v>
                </c:pt>
                <c:pt idx="1886">
                  <c:v>73</c:v>
                </c:pt>
                <c:pt idx="1887">
                  <c:v>73</c:v>
                </c:pt>
                <c:pt idx="1888">
                  <c:v>73</c:v>
                </c:pt>
                <c:pt idx="1889">
                  <c:v>73</c:v>
                </c:pt>
                <c:pt idx="1890">
                  <c:v>73</c:v>
                </c:pt>
                <c:pt idx="1891">
                  <c:v>73</c:v>
                </c:pt>
                <c:pt idx="1892">
                  <c:v>73</c:v>
                </c:pt>
                <c:pt idx="1893">
                  <c:v>73</c:v>
                </c:pt>
                <c:pt idx="1894">
                  <c:v>73</c:v>
                </c:pt>
                <c:pt idx="1895">
                  <c:v>73</c:v>
                </c:pt>
                <c:pt idx="1896">
                  <c:v>73</c:v>
                </c:pt>
                <c:pt idx="1897">
                  <c:v>73</c:v>
                </c:pt>
                <c:pt idx="1898">
                  <c:v>73</c:v>
                </c:pt>
                <c:pt idx="1899">
                  <c:v>73</c:v>
                </c:pt>
                <c:pt idx="1900">
                  <c:v>73</c:v>
                </c:pt>
                <c:pt idx="1901">
                  <c:v>73</c:v>
                </c:pt>
                <c:pt idx="1902">
                  <c:v>73</c:v>
                </c:pt>
                <c:pt idx="1903">
                  <c:v>73</c:v>
                </c:pt>
                <c:pt idx="1904">
                  <c:v>73</c:v>
                </c:pt>
                <c:pt idx="1905">
                  <c:v>73</c:v>
                </c:pt>
                <c:pt idx="1906">
                  <c:v>73</c:v>
                </c:pt>
                <c:pt idx="1907">
                  <c:v>73</c:v>
                </c:pt>
                <c:pt idx="1908">
                  <c:v>73</c:v>
                </c:pt>
                <c:pt idx="1909">
                  <c:v>73</c:v>
                </c:pt>
                <c:pt idx="1910">
                  <c:v>73</c:v>
                </c:pt>
                <c:pt idx="1911">
                  <c:v>73</c:v>
                </c:pt>
                <c:pt idx="1912">
                  <c:v>73</c:v>
                </c:pt>
                <c:pt idx="1913">
                  <c:v>73</c:v>
                </c:pt>
                <c:pt idx="1914">
                  <c:v>73</c:v>
                </c:pt>
                <c:pt idx="1915">
                  <c:v>73</c:v>
                </c:pt>
                <c:pt idx="1916">
                  <c:v>73</c:v>
                </c:pt>
                <c:pt idx="1917">
                  <c:v>73</c:v>
                </c:pt>
                <c:pt idx="1918">
                  <c:v>73</c:v>
                </c:pt>
                <c:pt idx="1919">
                  <c:v>73</c:v>
                </c:pt>
                <c:pt idx="1920">
                  <c:v>73</c:v>
                </c:pt>
                <c:pt idx="1921">
                  <c:v>73</c:v>
                </c:pt>
                <c:pt idx="1922">
                  <c:v>73</c:v>
                </c:pt>
                <c:pt idx="1923">
                  <c:v>73</c:v>
                </c:pt>
                <c:pt idx="1924">
                  <c:v>73</c:v>
                </c:pt>
                <c:pt idx="1925">
                  <c:v>73</c:v>
                </c:pt>
                <c:pt idx="1926">
                  <c:v>73</c:v>
                </c:pt>
                <c:pt idx="1927">
                  <c:v>73</c:v>
                </c:pt>
                <c:pt idx="1928">
                  <c:v>73</c:v>
                </c:pt>
                <c:pt idx="1929">
                  <c:v>73</c:v>
                </c:pt>
                <c:pt idx="1930">
                  <c:v>73</c:v>
                </c:pt>
                <c:pt idx="1931">
                  <c:v>73</c:v>
                </c:pt>
                <c:pt idx="1932">
                  <c:v>73</c:v>
                </c:pt>
                <c:pt idx="1933">
                  <c:v>73</c:v>
                </c:pt>
                <c:pt idx="1934">
                  <c:v>73</c:v>
                </c:pt>
                <c:pt idx="1935">
                  <c:v>73</c:v>
                </c:pt>
                <c:pt idx="1936">
                  <c:v>73</c:v>
                </c:pt>
                <c:pt idx="1937">
                  <c:v>73</c:v>
                </c:pt>
                <c:pt idx="1938">
                  <c:v>73</c:v>
                </c:pt>
                <c:pt idx="1939">
                  <c:v>73</c:v>
                </c:pt>
                <c:pt idx="1940">
                  <c:v>73</c:v>
                </c:pt>
                <c:pt idx="1941">
                  <c:v>73</c:v>
                </c:pt>
                <c:pt idx="1942">
                  <c:v>73</c:v>
                </c:pt>
                <c:pt idx="1943">
                  <c:v>73</c:v>
                </c:pt>
                <c:pt idx="1944">
                  <c:v>73</c:v>
                </c:pt>
                <c:pt idx="1945">
                  <c:v>73</c:v>
                </c:pt>
                <c:pt idx="1946">
                  <c:v>73</c:v>
                </c:pt>
                <c:pt idx="1947">
                  <c:v>73</c:v>
                </c:pt>
                <c:pt idx="1948">
                  <c:v>73</c:v>
                </c:pt>
                <c:pt idx="1949">
                  <c:v>73</c:v>
                </c:pt>
                <c:pt idx="1950">
                  <c:v>73</c:v>
                </c:pt>
                <c:pt idx="1951">
                  <c:v>73</c:v>
                </c:pt>
                <c:pt idx="1952">
                  <c:v>73</c:v>
                </c:pt>
                <c:pt idx="1953">
                  <c:v>73</c:v>
                </c:pt>
                <c:pt idx="1954">
                  <c:v>73</c:v>
                </c:pt>
                <c:pt idx="1955">
                  <c:v>73</c:v>
                </c:pt>
                <c:pt idx="1956">
                  <c:v>73</c:v>
                </c:pt>
                <c:pt idx="1957">
                  <c:v>73</c:v>
                </c:pt>
                <c:pt idx="1958">
                  <c:v>73</c:v>
                </c:pt>
                <c:pt idx="1959">
                  <c:v>73</c:v>
                </c:pt>
                <c:pt idx="1960">
                  <c:v>73</c:v>
                </c:pt>
                <c:pt idx="1961">
                  <c:v>73</c:v>
                </c:pt>
                <c:pt idx="1962">
                  <c:v>73</c:v>
                </c:pt>
                <c:pt idx="1963">
                  <c:v>73</c:v>
                </c:pt>
                <c:pt idx="1964">
                  <c:v>73</c:v>
                </c:pt>
                <c:pt idx="1965">
                  <c:v>73</c:v>
                </c:pt>
                <c:pt idx="1966">
                  <c:v>73</c:v>
                </c:pt>
                <c:pt idx="1967">
                  <c:v>73</c:v>
                </c:pt>
                <c:pt idx="1968">
                  <c:v>73</c:v>
                </c:pt>
                <c:pt idx="1969">
                  <c:v>73</c:v>
                </c:pt>
                <c:pt idx="1970">
                  <c:v>73</c:v>
                </c:pt>
                <c:pt idx="1971">
                  <c:v>73</c:v>
                </c:pt>
                <c:pt idx="1972">
                  <c:v>72.7</c:v>
                </c:pt>
                <c:pt idx="1973">
                  <c:v>72.7</c:v>
                </c:pt>
                <c:pt idx="1974">
                  <c:v>72.7</c:v>
                </c:pt>
                <c:pt idx="1975">
                  <c:v>72.7</c:v>
                </c:pt>
                <c:pt idx="1976">
                  <c:v>72.7</c:v>
                </c:pt>
                <c:pt idx="1977">
                  <c:v>72.7</c:v>
                </c:pt>
                <c:pt idx="1978">
                  <c:v>72.7</c:v>
                </c:pt>
                <c:pt idx="1979">
                  <c:v>72.7</c:v>
                </c:pt>
                <c:pt idx="1980">
                  <c:v>72.3</c:v>
                </c:pt>
                <c:pt idx="1981">
                  <c:v>72.3</c:v>
                </c:pt>
                <c:pt idx="1982">
                  <c:v>72.3</c:v>
                </c:pt>
                <c:pt idx="1983">
                  <c:v>72.3</c:v>
                </c:pt>
                <c:pt idx="1984">
                  <c:v>72.3</c:v>
                </c:pt>
                <c:pt idx="1985">
                  <c:v>72.3</c:v>
                </c:pt>
                <c:pt idx="1986">
                  <c:v>72.3</c:v>
                </c:pt>
                <c:pt idx="1987">
                  <c:v>72.099999999999994</c:v>
                </c:pt>
                <c:pt idx="1988">
                  <c:v>72.099999999999994</c:v>
                </c:pt>
                <c:pt idx="1989">
                  <c:v>72.099999999999994</c:v>
                </c:pt>
                <c:pt idx="1990">
                  <c:v>72</c:v>
                </c:pt>
                <c:pt idx="1991">
                  <c:v>72</c:v>
                </c:pt>
                <c:pt idx="1992">
                  <c:v>72</c:v>
                </c:pt>
                <c:pt idx="1993">
                  <c:v>72</c:v>
                </c:pt>
                <c:pt idx="1994">
                  <c:v>72</c:v>
                </c:pt>
                <c:pt idx="1995">
                  <c:v>72</c:v>
                </c:pt>
                <c:pt idx="1996">
                  <c:v>72</c:v>
                </c:pt>
                <c:pt idx="1997">
                  <c:v>72</c:v>
                </c:pt>
                <c:pt idx="1998">
                  <c:v>72</c:v>
                </c:pt>
                <c:pt idx="1999">
                  <c:v>72</c:v>
                </c:pt>
                <c:pt idx="2000">
                  <c:v>72</c:v>
                </c:pt>
                <c:pt idx="2001">
                  <c:v>72</c:v>
                </c:pt>
                <c:pt idx="2002">
                  <c:v>72</c:v>
                </c:pt>
                <c:pt idx="2003">
                  <c:v>72</c:v>
                </c:pt>
                <c:pt idx="2004">
                  <c:v>72</c:v>
                </c:pt>
                <c:pt idx="2005">
                  <c:v>72</c:v>
                </c:pt>
                <c:pt idx="2006">
                  <c:v>72</c:v>
                </c:pt>
                <c:pt idx="2007">
                  <c:v>72</c:v>
                </c:pt>
                <c:pt idx="2008">
                  <c:v>72</c:v>
                </c:pt>
                <c:pt idx="2009">
                  <c:v>72</c:v>
                </c:pt>
                <c:pt idx="2010">
                  <c:v>72</c:v>
                </c:pt>
                <c:pt idx="2011">
                  <c:v>72</c:v>
                </c:pt>
                <c:pt idx="2012">
                  <c:v>72</c:v>
                </c:pt>
                <c:pt idx="2013">
                  <c:v>72</c:v>
                </c:pt>
                <c:pt idx="2014">
                  <c:v>72</c:v>
                </c:pt>
                <c:pt idx="2015">
                  <c:v>72</c:v>
                </c:pt>
                <c:pt idx="2016">
                  <c:v>72</c:v>
                </c:pt>
                <c:pt idx="2017">
                  <c:v>72</c:v>
                </c:pt>
                <c:pt idx="2018">
                  <c:v>72</c:v>
                </c:pt>
                <c:pt idx="2019">
                  <c:v>72</c:v>
                </c:pt>
                <c:pt idx="2020">
                  <c:v>72</c:v>
                </c:pt>
                <c:pt idx="2021">
                  <c:v>72</c:v>
                </c:pt>
                <c:pt idx="2022">
                  <c:v>72</c:v>
                </c:pt>
                <c:pt idx="2023">
                  <c:v>72</c:v>
                </c:pt>
                <c:pt idx="2024">
                  <c:v>72</c:v>
                </c:pt>
                <c:pt idx="2025">
                  <c:v>72</c:v>
                </c:pt>
                <c:pt idx="2026">
                  <c:v>72</c:v>
                </c:pt>
                <c:pt idx="2027">
                  <c:v>72</c:v>
                </c:pt>
                <c:pt idx="2028">
                  <c:v>72</c:v>
                </c:pt>
                <c:pt idx="2029">
                  <c:v>72</c:v>
                </c:pt>
                <c:pt idx="2030">
                  <c:v>72</c:v>
                </c:pt>
                <c:pt idx="2031">
                  <c:v>72</c:v>
                </c:pt>
                <c:pt idx="2032">
                  <c:v>72</c:v>
                </c:pt>
                <c:pt idx="2033">
                  <c:v>72</c:v>
                </c:pt>
                <c:pt idx="2034">
                  <c:v>72</c:v>
                </c:pt>
                <c:pt idx="2035">
                  <c:v>72</c:v>
                </c:pt>
                <c:pt idx="2036">
                  <c:v>72</c:v>
                </c:pt>
                <c:pt idx="2037">
                  <c:v>72</c:v>
                </c:pt>
                <c:pt idx="2038">
                  <c:v>72</c:v>
                </c:pt>
                <c:pt idx="2039">
                  <c:v>72</c:v>
                </c:pt>
                <c:pt idx="2040">
                  <c:v>72</c:v>
                </c:pt>
                <c:pt idx="2041">
                  <c:v>72</c:v>
                </c:pt>
                <c:pt idx="2042">
                  <c:v>72</c:v>
                </c:pt>
                <c:pt idx="2043">
                  <c:v>72</c:v>
                </c:pt>
                <c:pt idx="2044">
                  <c:v>72</c:v>
                </c:pt>
                <c:pt idx="2045">
                  <c:v>72</c:v>
                </c:pt>
                <c:pt idx="2046">
                  <c:v>72</c:v>
                </c:pt>
                <c:pt idx="2047">
                  <c:v>72</c:v>
                </c:pt>
                <c:pt idx="2048">
                  <c:v>72</c:v>
                </c:pt>
                <c:pt idx="2049">
                  <c:v>72</c:v>
                </c:pt>
                <c:pt idx="2050">
                  <c:v>72</c:v>
                </c:pt>
                <c:pt idx="2051">
                  <c:v>72</c:v>
                </c:pt>
                <c:pt idx="2052">
                  <c:v>72</c:v>
                </c:pt>
                <c:pt idx="2053">
                  <c:v>72</c:v>
                </c:pt>
                <c:pt idx="2054">
                  <c:v>72</c:v>
                </c:pt>
                <c:pt idx="2055">
                  <c:v>72</c:v>
                </c:pt>
                <c:pt idx="2056">
                  <c:v>72</c:v>
                </c:pt>
                <c:pt idx="2057">
                  <c:v>72</c:v>
                </c:pt>
                <c:pt idx="2058">
                  <c:v>72</c:v>
                </c:pt>
                <c:pt idx="2059">
                  <c:v>72</c:v>
                </c:pt>
                <c:pt idx="2060">
                  <c:v>72</c:v>
                </c:pt>
                <c:pt idx="2061">
                  <c:v>72</c:v>
                </c:pt>
                <c:pt idx="2062">
                  <c:v>72</c:v>
                </c:pt>
                <c:pt idx="2063">
                  <c:v>72</c:v>
                </c:pt>
                <c:pt idx="2064">
                  <c:v>72</c:v>
                </c:pt>
                <c:pt idx="2065">
                  <c:v>72</c:v>
                </c:pt>
                <c:pt idx="2066">
                  <c:v>72</c:v>
                </c:pt>
                <c:pt idx="2067">
                  <c:v>72</c:v>
                </c:pt>
                <c:pt idx="2068">
                  <c:v>72</c:v>
                </c:pt>
                <c:pt idx="2069">
                  <c:v>72</c:v>
                </c:pt>
                <c:pt idx="2070">
                  <c:v>72</c:v>
                </c:pt>
                <c:pt idx="2071">
                  <c:v>72</c:v>
                </c:pt>
                <c:pt idx="2072">
                  <c:v>72</c:v>
                </c:pt>
                <c:pt idx="2073">
                  <c:v>72</c:v>
                </c:pt>
                <c:pt idx="2074">
                  <c:v>72</c:v>
                </c:pt>
                <c:pt idx="2075">
                  <c:v>72</c:v>
                </c:pt>
                <c:pt idx="2076">
                  <c:v>72</c:v>
                </c:pt>
                <c:pt idx="2077">
                  <c:v>72</c:v>
                </c:pt>
                <c:pt idx="2078">
                  <c:v>72</c:v>
                </c:pt>
                <c:pt idx="2079">
                  <c:v>72</c:v>
                </c:pt>
                <c:pt idx="2080">
                  <c:v>72</c:v>
                </c:pt>
                <c:pt idx="2081">
                  <c:v>72</c:v>
                </c:pt>
                <c:pt idx="2082">
                  <c:v>72</c:v>
                </c:pt>
                <c:pt idx="2083">
                  <c:v>72</c:v>
                </c:pt>
                <c:pt idx="2084">
                  <c:v>72</c:v>
                </c:pt>
                <c:pt idx="2085">
                  <c:v>72</c:v>
                </c:pt>
                <c:pt idx="2086">
                  <c:v>72</c:v>
                </c:pt>
                <c:pt idx="2087">
                  <c:v>72</c:v>
                </c:pt>
                <c:pt idx="2088">
                  <c:v>72</c:v>
                </c:pt>
                <c:pt idx="2089">
                  <c:v>72</c:v>
                </c:pt>
                <c:pt idx="2090">
                  <c:v>72</c:v>
                </c:pt>
                <c:pt idx="2091">
                  <c:v>72</c:v>
                </c:pt>
                <c:pt idx="2092">
                  <c:v>72</c:v>
                </c:pt>
                <c:pt idx="2093">
                  <c:v>72</c:v>
                </c:pt>
                <c:pt idx="2094">
                  <c:v>72</c:v>
                </c:pt>
                <c:pt idx="2095">
                  <c:v>72</c:v>
                </c:pt>
                <c:pt idx="2096">
                  <c:v>72</c:v>
                </c:pt>
                <c:pt idx="2097">
                  <c:v>72</c:v>
                </c:pt>
                <c:pt idx="2098">
                  <c:v>72</c:v>
                </c:pt>
                <c:pt idx="2099">
                  <c:v>72</c:v>
                </c:pt>
                <c:pt idx="2100">
                  <c:v>72</c:v>
                </c:pt>
                <c:pt idx="2101">
                  <c:v>72</c:v>
                </c:pt>
                <c:pt idx="2102">
                  <c:v>72</c:v>
                </c:pt>
                <c:pt idx="2103">
                  <c:v>72</c:v>
                </c:pt>
                <c:pt idx="2104">
                  <c:v>72</c:v>
                </c:pt>
                <c:pt idx="2105">
                  <c:v>71.8</c:v>
                </c:pt>
                <c:pt idx="2106">
                  <c:v>71.8</c:v>
                </c:pt>
                <c:pt idx="2107">
                  <c:v>71.8</c:v>
                </c:pt>
                <c:pt idx="2108">
                  <c:v>71.8</c:v>
                </c:pt>
                <c:pt idx="2109">
                  <c:v>71.8</c:v>
                </c:pt>
                <c:pt idx="2110">
                  <c:v>71.8</c:v>
                </c:pt>
                <c:pt idx="2111">
                  <c:v>71.599999999999994</c:v>
                </c:pt>
                <c:pt idx="2112">
                  <c:v>71.599999999999994</c:v>
                </c:pt>
                <c:pt idx="2113">
                  <c:v>71.599999999999994</c:v>
                </c:pt>
                <c:pt idx="2114">
                  <c:v>71.599999999999994</c:v>
                </c:pt>
                <c:pt idx="2115">
                  <c:v>71.599999999999994</c:v>
                </c:pt>
                <c:pt idx="2116">
                  <c:v>71.599999999999994</c:v>
                </c:pt>
                <c:pt idx="2117">
                  <c:v>71.599999999999994</c:v>
                </c:pt>
                <c:pt idx="2118">
                  <c:v>71.400000000000006</c:v>
                </c:pt>
                <c:pt idx="2119">
                  <c:v>71.400000000000006</c:v>
                </c:pt>
                <c:pt idx="2120">
                  <c:v>71.400000000000006</c:v>
                </c:pt>
                <c:pt idx="2121">
                  <c:v>71.400000000000006</c:v>
                </c:pt>
                <c:pt idx="2122">
                  <c:v>71.400000000000006</c:v>
                </c:pt>
                <c:pt idx="2123">
                  <c:v>71.400000000000006</c:v>
                </c:pt>
                <c:pt idx="2124">
                  <c:v>71.400000000000006</c:v>
                </c:pt>
                <c:pt idx="2125">
                  <c:v>71.400000000000006</c:v>
                </c:pt>
                <c:pt idx="2126">
                  <c:v>71.2</c:v>
                </c:pt>
                <c:pt idx="2127">
                  <c:v>71.099999999999994</c:v>
                </c:pt>
                <c:pt idx="2128">
                  <c:v>71.099999999999994</c:v>
                </c:pt>
                <c:pt idx="2129">
                  <c:v>71.099999999999994</c:v>
                </c:pt>
                <c:pt idx="2130">
                  <c:v>71.099999999999994</c:v>
                </c:pt>
                <c:pt idx="2131">
                  <c:v>71.099999999999994</c:v>
                </c:pt>
                <c:pt idx="2132">
                  <c:v>71.099999999999994</c:v>
                </c:pt>
                <c:pt idx="2133">
                  <c:v>71.099999999999994</c:v>
                </c:pt>
                <c:pt idx="2134">
                  <c:v>71.099999999999994</c:v>
                </c:pt>
                <c:pt idx="2135">
                  <c:v>71.099999999999994</c:v>
                </c:pt>
                <c:pt idx="2136">
                  <c:v>71.099999999999994</c:v>
                </c:pt>
                <c:pt idx="2137">
                  <c:v>71.099999999999994</c:v>
                </c:pt>
                <c:pt idx="2138">
                  <c:v>71.099999999999994</c:v>
                </c:pt>
                <c:pt idx="2139">
                  <c:v>71.099999999999994</c:v>
                </c:pt>
                <c:pt idx="2140">
                  <c:v>71.099999999999994</c:v>
                </c:pt>
                <c:pt idx="2141">
                  <c:v>71.099999999999994</c:v>
                </c:pt>
                <c:pt idx="2142">
                  <c:v>71.099999999999994</c:v>
                </c:pt>
                <c:pt idx="2143">
                  <c:v>71.099999999999994</c:v>
                </c:pt>
                <c:pt idx="2144">
                  <c:v>71.099999999999994</c:v>
                </c:pt>
                <c:pt idx="2145">
                  <c:v>71.099999999999994</c:v>
                </c:pt>
                <c:pt idx="2146">
                  <c:v>71.099999999999994</c:v>
                </c:pt>
                <c:pt idx="2147">
                  <c:v>71.099999999999994</c:v>
                </c:pt>
                <c:pt idx="2148">
                  <c:v>71.099999999999994</c:v>
                </c:pt>
                <c:pt idx="2149">
                  <c:v>71.099999999999994</c:v>
                </c:pt>
                <c:pt idx="2150">
                  <c:v>71.099999999999994</c:v>
                </c:pt>
                <c:pt idx="2151">
                  <c:v>71.099999999999994</c:v>
                </c:pt>
                <c:pt idx="2152">
                  <c:v>71.099999999999994</c:v>
                </c:pt>
                <c:pt idx="2153">
                  <c:v>71.099999999999994</c:v>
                </c:pt>
                <c:pt idx="2154">
                  <c:v>71.099999999999994</c:v>
                </c:pt>
                <c:pt idx="2155">
                  <c:v>71.099999999999994</c:v>
                </c:pt>
                <c:pt idx="2156">
                  <c:v>71.099999999999994</c:v>
                </c:pt>
                <c:pt idx="2157">
                  <c:v>71.099999999999994</c:v>
                </c:pt>
                <c:pt idx="2158">
                  <c:v>71.099999999999994</c:v>
                </c:pt>
                <c:pt idx="2159">
                  <c:v>71.099999999999994</c:v>
                </c:pt>
                <c:pt idx="2160">
                  <c:v>71.099999999999994</c:v>
                </c:pt>
                <c:pt idx="2161">
                  <c:v>71.099999999999994</c:v>
                </c:pt>
                <c:pt idx="2162">
                  <c:v>71.099999999999994</c:v>
                </c:pt>
                <c:pt idx="2163">
                  <c:v>71.099999999999994</c:v>
                </c:pt>
                <c:pt idx="2164">
                  <c:v>71.099999999999994</c:v>
                </c:pt>
                <c:pt idx="2165">
                  <c:v>71.099999999999994</c:v>
                </c:pt>
                <c:pt idx="2166">
                  <c:v>71.099999999999994</c:v>
                </c:pt>
                <c:pt idx="2167">
                  <c:v>71.099999999999994</c:v>
                </c:pt>
                <c:pt idx="2168">
                  <c:v>71.099999999999994</c:v>
                </c:pt>
                <c:pt idx="2169">
                  <c:v>71.099999999999994</c:v>
                </c:pt>
                <c:pt idx="2170">
                  <c:v>71.099999999999994</c:v>
                </c:pt>
                <c:pt idx="2171">
                  <c:v>71.099999999999994</c:v>
                </c:pt>
                <c:pt idx="2172">
                  <c:v>71.099999999999994</c:v>
                </c:pt>
                <c:pt idx="2173">
                  <c:v>71.099999999999994</c:v>
                </c:pt>
                <c:pt idx="2174">
                  <c:v>71.099999999999994</c:v>
                </c:pt>
                <c:pt idx="2175">
                  <c:v>71.099999999999994</c:v>
                </c:pt>
                <c:pt idx="2176">
                  <c:v>71.099999999999994</c:v>
                </c:pt>
                <c:pt idx="2177">
                  <c:v>71.099999999999994</c:v>
                </c:pt>
                <c:pt idx="2178">
                  <c:v>71.099999999999994</c:v>
                </c:pt>
                <c:pt idx="2179">
                  <c:v>71.099999999999994</c:v>
                </c:pt>
                <c:pt idx="2180">
                  <c:v>71.099999999999994</c:v>
                </c:pt>
                <c:pt idx="2181">
                  <c:v>71.099999999999994</c:v>
                </c:pt>
                <c:pt idx="2182">
                  <c:v>71.099999999999994</c:v>
                </c:pt>
                <c:pt idx="2183">
                  <c:v>71.099999999999994</c:v>
                </c:pt>
                <c:pt idx="2184">
                  <c:v>71.099999999999994</c:v>
                </c:pt>
                <c:pt idx="2185">
                  <c:v>71.099999999999994</c:v>
                </c:pt>
                <c:pt idx="2186">
                  <c:v>71.099999999999994</c:v>
                </c:pt>
                <c:pt idx="2187">
                  <c:v>71.099999999999994</c:v>
                </c:pt>
                <c:pt idx="2188">
                  <c:v>71.099999999999994</c:v>
                </c:pt>
                <c:pt idx="2189">
                  <c:v>71.099999999999994</c:v>
                </c:pt>
                <c:pt idx="2190">
                  <c:v>71.099999999999994</c:v>
                </c:pt>
                <c:pt idx="2191">
                  <c:v>71.099999999999994</c:v>
                </c:pt>
                <c:pt idx="2192">
                  <c:v>71.099999999999994</c:v>
                </c:pt>
                <c:pt idx="2193">
                  <c:v>71.099999999999994</c:v>
                </c:pt>
                <c:pt idx="2194">
                  <c:v>71.099999999999994</c:v>
                </c:pt>
                <c:pt idx="2195">
                  <c:v>71.099999999999994</c:v>
                </c:pt>
                <c:pt idx="2196">
                  <c:v>71.099999999999994</c:v>
                </c:pt>
                <c:pt idx="2197">
                  <c:v>71.099999999999994</c:v>
                </c:pt>
                <c:pt idx="2198">
                  <c:v>71.099999999999994</c:v>
                </c:pt>
                <c:pt idx="2199">
                  <c:v>71.099999999999994</c:v>
                </c:pt>
                <c:pt idx="2200">
                  <c:v>71.099999999999994</c:v>
                </c:pt>
                <c:pt idx="2201">
                  <c:v>71.099999999999994</c:v>
                </c:pt>
                <c:pt idx="2202">
                  <c:v>71.099999999999994</c:v>
                </c:pt>
                <c:pt idx="2203">
                  <c:v>71.099999999999994</c:v>
                </c:pt>
                <c:pt idx="2204">
                  <c:v>71.099999999999994</c:v>
                </c:pt>
                <c:pt idx="2205">
                  <c:v>71.099999999999994</c:v>
                </c:pt>
                <c:pt idx="2206">
                  <c:v>71.099999999999994</c:v>
                </c:pt>
                <c:pt idx="2207">
                  <c:v>71.099999999999994</c:v>
                </c:pt>
                <c:pt idx="2208">
                  <c:v>70.900000000000006</c:v>
                </c:pt>
                <c:pt idx="2209">
                  <c:v>70.900000000000006</c:v>
                </c:pt>
                <c:pt idx="2210">
                  <c:v>70.7</c:v>
                </c:pt>
                <c:pt idx="2211">
                  <c:v>70.7</c:v>
                </c:pt>
                <c:pt idx="2212">
                  <c:v>70.7</c:v>
                </c:pt>
                <c:pt idx="2213">
                  <c:v>70.7</c:v>
                </c:pt>
                <c:pt idx="2214">
                  <c:v>70.3</c:v>
                </c:pt>
                <c:pt idx="2215">
                  <c:v>70.3</c:v>
                </c:pt>
                <c:pt idx="2216">
                  <c:v>70.3</c:v>
                </c:pt>
                <c:pt idx="2217">
                  <c:v>70.3</c:v>
                </c:pt>
                <c:pt idx="2218">
                  <c:v>70.3</c:v>
                </c:pt>
                <c:pt idx="2219">
                  <c:v>70.3</c:v>
                </c:pt>
                <c:pt idx="2220">
                  <c:v>70.3</c:v>
                </c:pt>
                <c:pt idx="2221">
                  <c:v>70.3</c:v>
                </c:pt>
                <c:pt idx="2222">
                  <c:v>70.2</c:v>
                </c:pt>
                <c:pt idx="2223">
                  <c:v>70</c:v>
                </c:pt>
                <c:pt idx="2224">
                  <c:v>70</c:v>
                </c:pt>
                <c:pt idx="2225">
                  <c:v>70</c:v>
                </c:pt>
                <c:pt idx="2226">
                  <c:v>70</c:v>
                </c:pt>
                <c:pt idx="2227">
                  <c:v>70</c:v>
                </c:pt>
                <c:pt idx="2228">
                  <c:v>70</c:v>
                </c:pt>
                <c:pt idx="2229">
                  <c:v>70</c:v>
                </c:pt>
                <c:pt idx="2230">
                  <c:v>70</c:v>
                </c:pt>
                <c:pt idx="2231">
                  <c:v>70</c:v>
                </c:pt>
                <c:pt idx="2232">
                  <c:v>70</c:v>
                </c:pt>
                <c:pt idx="2233">
                  <c:v>70</c:v>
                </c:pt>
                <c:pt idx="2234">
                  <c:v>70</c:v>
                </c:pt>
                <c:pt idx="2235">
                  <c:v>70</c:v>
                </c:pt>
                <c:pt idx="2236">
                  <c:v>70</c:v>
                </c:pt>
                <c:pt idx="2237">
                  <c:v>70</c:v>
                </c:pt>
                <c:pt idx="2238">
                  <c:v>70</c:v>
                </c:pt>
                <c:pt idx="2239">
                  <c:v>70</c:v>
                </c:pt>
                <c:pt idx="2240">
                  <c:v>70</c:v>
                </c:pt>
                <c:pt idx="2241">
                  <c:v>70</c:v>
                </c:pt>
                <c:pt idx="2242">
                  <c:v>70</c:v>
                </c:pt>
                <c:pt idx="2243">
                  <c:v>70</c:v>
                </c:pt>
                <c:pt idx="2244">
                  <c:v>70</c:v>
                </c:pt>
                <c:pt idx="2245">
                  <c:v>70</c:v>
                </c:pt>
                <c:pt idx="2246">
                  <c:v>70</c:v>
                </c:pt>
                <c:pt idx="2247">
                  <c:v>70</c:v>
                </c:pt>
                <c:pt idx="2248">
                  <c:v>70</c:v>
                </c:pt>
                <c:pt idx="2249">
                  <c:v>70</c:v>
                </c:pt>
                <c:pt idx="2250">
                  <c:v>70</c:v>
                </c:pt>
                <c:pt idx="2251">
                  <c:v>70</c:v>
                </c:pt>
                <c:pt idx="2252">
                  <c:v>70</c:v>
                </c:pt>
                <c:pt idx="2253">
                  <c:v>70</c:v>
                </c:pt>
                <c:pt idx="2254">
                  <c:v>70</c:v>
                </c:pt>
                <c:pt idx="2255">
                  <c:v>70</c:v>
                </c:pt>
                <c:pt idx="2256">
                  <c:v>70</c:v>
                </c:pt>
                <c:pt idx="2257">
                  <c:v>70</c:v>
                </c:pt>
                <c:pt idx="2258">
                  <c:v>70</c:v>
                </c:pt>
                <c:pt idx="2259">
                  <c:v>70</c:v>
                </c:pt>
                <c:pt idx="2260">
                  <c:v>70</c:v>
                </c:pt>
                <c:pt idx="2261">
                  <c:v>70</c:v>
                </c:pt>
                <c:pt idx="2262">
                  <c:v>70</c:v>
                </c:pt>
                <c:pt idx="2263">
                  <c:v>70</c:v>
                </c:pt>
                <c:pt idx="2264">
                  <c:v>70</c:v>
                </c:pt>
                <c:pt idx="2265">
                  <c:v>70</c:v>
                </c:pt>
                <c:pt idx="2266">
                  <c:v>70</c:v>
                </c:pt>
                <c:pt idx="2267">
                  <c:v>70</c:v>
                </c:pt>
                <c:pt idx="2268">
                  <c:v>70</c:v>
                </c:pt>
                <c:pt idx="2269">
                  <c:v>70</c:v>
                </c:pt>
                <c:pt idx="2270">
                  <c:v>70</c:v>
                </c:pt>
                <c:pt idx="2271">
                  <c:v>70</c:v>
                </c:pt>
                <c:pt idx="2272">
                  <c:v>70</c:v>
                </c:pt>
                <c:pt idx="2273">
                  <c:v>70</c:v>
                </c:pt>
                <c:pt idx="2274">
                  <c:v>70</c:v>
                </c:pt>
                <c:pt idx="2275">
                  <c:v>70</c:v>
                </c:pt>
                <c:pt idx="2276">
                  <c:v>70</c:v>
                </c:pt>
                <c:pt idx="2277">
                  <c:v>70</c:v>
                </c:pt>
                <c:pt idx="2278">
                  <c:v>70</c:v>
                </c:pt>
                <c:pt idx="2279">
                  <c:v>70</c:v>
                </c:pt>
                <c:pt idx="2280">
                  <c:v>70</c:v>
                </c:pt>
                <c:pt idx="2281">
                  <c:v>70</c:v>
                </c:pt>
                <c:pt idx="2282">
                  <c:v>70</c:v>
                </c:pt>
                <c:pt idx="2283">
                  <c:v>70</c:v>
                </c:pt>
                <c:pt idx="2284">
                  <c:v>70</c:v>
                </c:pt>
                <c:pt idx="2285">
                  <c:v>70</c:v>
                </c:pt>
                <c:pt idx="2286">
                  <c:v>70</c:v>
                </c:pt>
                <c:pt idx="2287">
                  <c:v>70</c:v>
                </c:pt>
                <c:pt idx="2288">
                  <c:v>70</c:v>
                </c:pt>
                <c:pt idx="2289">
                  <c:v>70</c:v>
                </c:pt>
                <c:pt idx="2290">
                  <c:v>70</c:v>
                </c:pt>
                <c:pt idx="2291">
                  <c:v>70</c:v>
                </c:pt>
                <c:pt idx="2292">
                  <c:v>70</c:v>
                </c:pt>
                <c:pt idx="2293">
                  <c:v>70</c:v>
                </c:pt>
                <c:pt idx="2294">
                  <c:v>70</c:v>
                </c:pt>
                <c:pt idx="2295">
                  <c:v>69.599999999999994</c:v>
                </c:pt>
                <c:pt idx="2296">
                  <c:v>69.599999999999994</c:v>
                </c:pt>
                <c:pt idx="2297">
                  <c:v>69.599999999999994</c:v>
                </c:pt>
                <c:pt idx="2298">
                  <c:v>69.599999999999994</c:v>
                </c:pt>
                <c:pt idx="2299">
                  <c:v>69.599999999999994</c:v>
                </c:pt>
                <c:pt idx="2300">
                  <c:v>69.400000000000006</c:v>
                </c:pt>
                <c:pt idx="2301">
                  <c:v>69.400000000000006</c:v>
                </c:pt>
                <c:pt idx="2302">
                  <c:v>69.400000000000006</c:v>
                </c:pt>
                <c:pt idx="2303">
                  <c:v>69.400000000000006</c:v>
                </c:pt>
                <c:pt idx="2304">
                  <c:v>69.400000000000006</c:v>
                </c:pt>
                <c:pt idx="2305">
                  <c:v>69.3</c:v>
                </c:pt>
                <c:pt idx="2306">
                  <c:v>69.3</c:v>
                </c:pt>
                <c:pt idx="2307">
                  <c:v>69.3</c:v>
                </c:pt>
                <c:pt idx="2308">
                  <c:v>69.3</c:v>
                </c:pt>
                <c:pt idx="2309">
                  <c:v>69.099999999999994</c:v>
                </c:pt>
                <c:pt idx="2310">
                  <c:v>69.099999999999994</c:v>
                </c:pt>
                <c:pt idx="2311">
                  <c:v>69.099999999999994</c:v>
                </c:pt>
                <c:pt idx="2312">
                  <c:v>69.099999999999994</c:v>
                </c:pt>
                <c:pt idx="2313">
                  <c:v>69.099999999999994</c:v>
                </c:pt>
                <c:pt idx="2314">
                  <c:v>69.099999999999994</c:v>
                </c:pt>
                <c:pt idx="2315">
                  <c:v>69.099999999999994</c:v>
                </c:pt>
                <c:pt idx="2316">
                  <c:v>69.099999999999994</c:v>
                </c:pt>
                <c:pt idx="2317">
                  <c:v>69.099999999999994</c:v>
                </c:pt>
                <c:pt idx="2318">
                  <c:v>69.099999999999994</c:v>
                </c:pt>
                <c:pt idx="2319">
                  <c:v>69.099999999999994</c:v>
                </c:pt>
                <c:pt idx="2320">
                  <c:v>69.099999999999994</c:v>
                </c:pt>
                <c:pt idx="2321">
                  <c:v>69.099999999999994</c:v>
                </c:pt>
                <c:pt idx="2322">
                  <c:v>69.099999999999994</c:v>
                </c:pt>
                <c:pt idx="2323">
                  <c:v>69.099999999999994</c:v>
                </c:pt>
                <c:pt idx="2324">
                  <c:v>69.099999999999994</c:v>
                </c:pt>
                <c:pt idx="2325">
                  <c:v>69.099999999999994</c:v>
                </c:pt>
                <c:pt idx="2326">
                  <c:v>69.099999999999994</c:v>
                </c:pt>
                <c:pt idx="2327">
                  <c:v>69.099999999999994</c:v>
                </c:pt>
                <c:pt idx="2328">
                  <c:v>69.099999999999994</c:v>
                </c:pt>
                <c:pt idx="2329">
                  <c:v>69.099999999999994</c:v>
                </c:pt>
                <c:pt idx="2330">
                  <c:v>69.099999999999994</c:v>
                </c:pt>
                <c:pt idx="2331">
                  <c:v>69.099999999999994</c:v>
                </c:pt>
                <c:pt idx="2332">
                  <c:v>69.099999999999994</c:v>
                </c:pt>
                <c:pt idx="2333">
                  <c:v>69.099999999999994</c:v>
                </c:pt>
                <c:pt idx="2334">
                  <c:v>69.099999999999994</c:v>
                </c:pt>
                <c:pt idx="2335">
                  <c:v>69.099999999999994</c:v>
                </c:pt>
                <c:pt idx="2336">
                  <c:v>69.099999999999994</c:v>
                </c:pt>
                <c:pt idx="2337">
                  <c:v>69.099999999999994</c:v>
                </c:pt>
                <c:pt idx="2338">
                  <c:v>69.099999999999994</c:v>
                </c:pt>
                <c:pt idx="2339">
                  <c:v>69.099999999999994</c:v>
                </c:pt>
                <c:pt idx="2340">
                  <c:v>69.099999999999994</c:v>
                </c:pt>
                <c:pt idx="2341">
                  <c:v>69.099999999999994</c:v>
                </c:pt>
                <c:pt idx="2342">
                  <c:v>69.099999999999994</c:v>
                </c:pt>
                <c:pt idx="2343">
                  <c:v>69.099999999999994</c:v>
                </c:pt>
                <c:pt idx="2344">
                  <c:v>69.099999999999994</c:v>
                </c:pt>
                <c:pt idx="2345">
                  <c:v>69.099999999999994</c:v>
                </c:pt>
                <c:pt idx="2346">
                  <c:v>69.099999999999994</c:v>
                </c:pt>
                <c:pt idx="2347">
                  <c:v>69.099999999999994</c:v>
                </c:pt>
                <c:pt idx="2348">
                  <c:v>69.099999999999994</c:v>
                </c:pt>
                <c:pt idx="2349">
                  <c:v>69.099999999999994</c:v>
                </c:pt>
                <c:pt idx="2350">
                  <c:v>69.099999999999994</c:v>
                </c:pt>
                <c:pt idx="2351">
                  <c:v>69.099999999999994</c:v>
                </c:pt>
                <c:pt idx="2352">
                  <c:v>69.099999999999994</c:v>
                </c:pt>
                <c:pt idx="2353">
                  <c:v>69.099999999999994</c:v>
                </c:pt>
                <c:pt idx="2354">
                  <c:v>69.099999999999994</c:v>
                </c:pt>
                <c:pt idx="2355">
                  <c:v>69.099999999999994</c:v>
                </c:pt>
                <c:pt idx="2356">
                  <c:v>69.099999999999994</c:v>
                </c:pt>
                <c:pt idx="2357">
                  <c:v>69.099999999999994</c:v>
                </c:pt>
                <c:pt idx="2358">
                  <c:v>69.099999999999994</c:v>
                </c:pt>
                <c:pt idx="2359">
                  <c:v>69.099999999999994</c:v>
                </c:pt>
                <c:pt idx="2360">
                  <c:v>69.099999999999994</c:v>
                </c:pt>
                <c:pt idx="2361">
                  <c:v>69.099999999999994</c:v>
                </c:pt>
                <c:pt idx="2362">
                  <c:v>69.099999999999994</c:v>
                </c:pt>
                <c:pt idx="2363">
                  <c:v>69.099999999999994</c:v>
                </c:pt>
                <c:pt idx="2364">
                  <c:v>69.099999999999994</c:v>
                </c:pt>
                <c:pt idx="2365">
                  <c:v>69.099999999999994</c:v>
                </c:pt>
                <c:pt idx="2366">
                  <c:v>69.099999999999994</c:v>
                </c:pt>
                <c:pt idx="2367">
                  <c:v>69.099999999999994</c:v>
                </c:pt>
                <c:pt idx="2368">
                  <c:v>69.099999999999994</c:v>
                </c:pt>
                <c:pt idx="2369">
                  <c:v>69.099999999999994</c:v>
                </c:pt>
                <c:pt idx="2370">
                  <c:v>69.099999999999994</c:v>
                </c:pt>
                <c:pt idx="2371">
                  <c:v>69.099999999999994</c:v>
                </c:pt>
                <c:pt idx="2372">
                  <c:v>69.099999999999994</c:v>
                </c:pt>
                <c:pt idx="2373">
                  <c:v>69.099999999999994</c:v>
                </c:pt>
                <c:pt idx="2374">
                  <c:v>69.099999999999994</c:v>
                </c:pt>
                <c:pt idx="2375">
                  <c:v>69.099999999999994</c:v>
                </c:pt>
                <c:pt idx="2376">
                  <c:v>69.099999999999994</c:v>
                </c:pt>
                <c:pt idx="2377">
                  <c:v>69.099999999999994</c:v>
                </c:pt>
                <c:pt idx="2378">
                  <c:v>69.099999999999994</c:v>
                </c:pt>
                <c:pt idx="2379">
                  <c:v>69.099999999999994</c:v>
                </c:pt>
                <c:pt idx="2380">
                  <c:v>69.099999999999994</c:v>
                </c:pt>
                <c:pt idx="2381">
                  <c:v>68.900000000000006</c:v>
                </c:pt>
                <c:pt idx="2382">
                  <c:v>68.900000000000006</c:v>
                </c:pt>
                <c:pt idx="2383">
                  <c:v>68.900000000000006</c:v>
                </c:pt>
                <c:pt idx="2384">
                  <c:v>68.900000000000006</c:v>
                </c:pt>
                <c:pt idx="2385">
                  <c:v>68.7</c:v>
                </c:pt>
                <c:pt idx="2386">
                  <c:v>68.7</c:v>
                </c:pt>
                <c:pt idx="2387">
                  <c:v>68.7</c:v>
                </c:pt>
                <c:pt idx="2388">
                  <c:v>68.7</c:v>
                </c:pt>
                <c:pt idx="2389">
                  <c:v>68.7</c:v>
                </c:pt>
                <c:pt idx="2390">
                  <c:v>68.7</c:v>
                </c:pt>
                <c:pt idx="2391">
                  <c:v>68.7</c:v>
                </c:pt>
                <c:pt idx="2392">
                  <c:v>68.5</c:v>
                </c:pt>
                <c:pt idx="2393">
                  <c:v>68.400000000000006</c:v>
                </c:pt>
                <c:pt idx="2394">
                  <c:v>68.400000000000006</c:v>
                </c:pt>
                <c:pt idx="2395">
                  <c:v>68.400000000000006</c:v>
                </c:pt>
                <c:pt idx="2396">
                  <c:v>68.400000000000006</c:v>
                </c:pt>
                <c:pt idx="2397">
                  <c:v>68.400000000000006</c:v>
                </c:pt>
                <c:pt idx="2398">
                  <c:v>68</c:v>
                </c:pt>
                <c:pt idx="2399">
                  <c:v>68</c:v>
                </c:pt>
                <c:pt idx="2400">
                  <c:v>68</c:v>
                </c:pt>
                <c:pt idx="2401">
                  <c:v>68</c:v>
                </c:pt>
                <c:pt idx="2402">
                  <c:v>68</c:v>
                </c:pt>
                <c:pt idx="2403">
                  <c:v>68</c:v>
                </c:pt>
                <c:pt idx="2404">
                  <c:v>68</c:v>
                </c:pt>
                <c:pt idx="2405">
                  <c:v>68</c:v>
                </c:pt>
                <c:pt idx="2406">
                  <c:v>68</c:v>
                </c:pt>
                <c:pt idx="2407">
                  <c:v>68</c:v>
                </c:pt>
                <c:pt idx="2408">
                  <c:v>68</c:v>
                </c:pt>
                <c:pt idx="2409">
                  <c:v>68</c:v>
                </c:pt>
                <c:pt idx="2410">
                  <c:v>68</c:v>
                </c:pt>
                <c:pt idx="2411">
                  <c:v>68</c:v>
                </c:pt>
                <c:pt idx="2412">
                  <c:v>68</c:v>
                </c:pt>
                <c:pt idx="2413">
                  <c:v>68</c:v>
                </c:pt>
                <c:pt idx="2414">
                  <c:v>68</c:v>
                </c:pt>
                <c:pt idx="2415">
                  <c:v>68</c:v>
                </c:pt>
                <c:pt idx="2416">
                  <c:v>68</c:v>
                </c:pt>
                <c:pt idx="2417">
                  <c:v>68</c:v>
                </c:pt>
                <c:pt idx="2418">
                  <c:v>68</c:v>
                </c:pt>
                <c:pt idx="2419">
                  <c:v>68</c:v>
                </c:pt>
                <c:pt idx="2420">
                  <c:v>68</c:v>
                </c:pt>
                <c:pt idx="2421">
                  <c:v>68</c:v>
                </c:pt>
                <c:pt idx="2422">
                  <c:v>68</c:v>
                </c:pt>
                <c:pt idx="2423">
                  <c:v>68</c:v>
                </c:pt>
                <c:pt idx="2424">
                  <c:v>68</c:v>
                </c:pt>
                <c:pt idx="2425">
                  <c:v>68</c:v>
                </c:pt>
                <c:pt idx="2426">
                  <c:v>68</c:v>
                </c:pt>
                <c:pt idx="2427">
                  <c:v>68</c:v>
                </c:pt>
                <c:pt idx="2428">
                  <c:v>68</c:v>
                </c:pt>
                <c:pt idx="2429">
                  <c:v>68</c:v>
                </c:pt>
                <c:pt idx="2430">
                  <c:v>68</c:v>
                </c:pt>
                <c:pt idx="2431">
                  <c:v>68</c:v>
                </c:pt>
                <c:pt idx="2432">
                  <c:v>68</c:v>
                </c:pt>
                <c:pt idx="2433">
                  <c:v>68</c:v>
                </c:pt>
                <c:pt idx="2434">
                  <c:v>68</c:v>
                </c:pt>
                <c:pt idx="2435">
                  <c:v>68</c:v>
                </c:pt>
                <c:pt idx="2436">
                  <c:v>68</c:v>
                </c:pt>
                <c:pt idx="2437">
                  <c:v>68</c:v>
                </c:pt>
                <c:pt idx="2438">
                  <c:v>68</c:v>
                </c:pt>
                <c:pt idx="2439">
                  <c:v>68</c:v>
                </c:pt>
                <c:pt idx="2440">
                  <c:v>68</c:v>
                </c:pt>
                <c:pt idx="2441">
                  <c:v>68</c:v>
                </c:pt>
                <c:pt idx="2442">
                  <c:v>68</c:v>
                </c:pt>
                <c:pt idx="2443">
                  <c:v>68</c:v>
                </c:pt>
                <c:pt idx="2444">
                  <c:v>68</c:v>
                </c:pt>
                <c:pt idx="2445">
                  <c:v>68</c:v>
                </c:pt>
                <c:pt idx="2446">
                  <c:v>68</c:v>
                </c:pt>
                <c:pt idx="2447">
                  <c:v>68</c:v>
                </c:pt>
                <c:pt idx="2448">
                  <c:v>68</c:v>
                </c:pt>
                <c:pt idx="2449">
                  <c:v>68</c:v>
                </c:pt>
                <c:pt idx="2450">
                  <c:v>68</c:v>
                </c:pt>
                <c:pt idx="2451">
                  <c:v>68</c:v>
                </c:pt>
                <c:pt idx="2452">
                  <c:v>68</c:v>
                </c:pt>
                <c:pt idx="2453">
                  <c:v>68</c:v>
                </c:pt>
                <c:pt idx="2454">
                  <c:v>68</c:v>
                </c:pt>
                <c:pt idx="2455">
                  <c:v>68</c:v>
                </c:pt>
                <c:pt idx="2456">
                  <c:v>68</c:v>
                </c:pt>
                <c:pt idx="2457">
                  <c:v>68</c:v>
                </c:pt>
                <c:pt idx="2458">
                  <c:v>68</c:v>
                </c:pt>
                <c:pt idx="2459">
                  <c:v>68</c:v>
                </c:pt>
                <c:pt idx="2460">
                  <c:v>68</c:v>
                </c:pt>
                <c:pt idx="2461">
                  <c:v>67.599999999999994</c:v>
                </c:pt>
                <c:pt idx="2462">
                  <c:v>67.599999999999994</c:v>
                </c:pt>
                <c:pt idx="2463">
                  <c:v>67.599999999999994</c:v>
                </c:pt>
                <c:pt idx="2464">
                  <c:v>67.599999999999994</c:v>
                </c:pt>
                <c:pt idx="2465">
                  <c:v>67.599999999999994</c:v>
                </c:pt>
                <c:pt idx="2466">
                  <c:v>67.599999999999994</c:v>
                </c:pt>
                <c:pt idx="2467">
                  <c:v>67.599999999999994</c:v>
                </c:pt>
                <c:pt idx="2468">
                  <c:v>67.5</c:v>
                </c:pt>
                <c:pt idx="2469">
                  <c:v>67.3</c:v>
                </c:pt>
                <c:pt idx="2470">
                  <c:v>67.099999999999994</c:v>
                </c:pt>
                <c:pt idx="2471">
                  <c:v>66.900000000000006</c:v>
                </c:pt>
                <c:pt idx="2472">
                  <c:v>66.900000000000006</c:v>
                </c:pt>
                <c:pt idx="2473">
                  <c:v>66.900000000000006</c:v>
                </c:pt>
                <c:pt idx="2474">
                  <c:v>66.900000000000006</c:v>
                </c:pt>
                <c:pt idx="2475">
                  <c:v>66.900000000000006</c:v>
                </c:pt>
                <c:pt idx="2476">
                  <c:v>66.900000000000006</c:v>
                </c:pt>
                <c:pt idx="2477">
                  <c:v>66.900000000000006</c:v>
                </c:pt>
                <c:pt idx="2478">
                  <c:v>66.900000000000006</c:v>
                </c:pt>
                <c:pt idx="2479">
                  <c:v>66.900000000000006</c:v>
                </c:pt>
                <c:pt idx="2480">
                  <c:v>66.900000000000006</c:v>
                </c:pt>
                <c:pt idx="2481">
                  <c:v>66.900000000000006</c:v>
                </c:pt>
                <c:pt idx="2482">
                  <c:v>66.900000000000006</c:v>
                </c:pt>
                <c:pt idx="2483">
                  <c:v>66.900000000000006</c:v>
                </c:pt>
                <c:pt idx="2484">
                  <c:v>66.900000000000006</c:v>
                </c:pt>
                <c:pt idx="2485">
                  <c:v>66.900000000000006</c:v>
                </c:pt>
                <c:pt idx="2486">
                  <c:v>66.900000000000006</c:v>
                </c:pt>
                <c:pt idx="2487">
                  <c:v>66.900000000000006</c:v>
                </c:pt>
                <c:pt idx="2488">
                  <c:v>66.900000000000006</c:v>
                </c:pt>
                <c:pt idx="2489">
                  <c:v>66.900000000000006</c:v>
                </c:pt>
                <c:pt idx="2490">
                  <c:v>66.900000000000006</c:v>
                </c:pt>
                <c:pt idx="2491">
                  <c:v>66.900000000000006</c:v>
                </c:pt>
                <c:pt idx="2492">
                  <c:v>66.900000000000006</c:v>
                </c:pt>
                <c:pt idx="2493">
                  <c:v>66.900000000000006</c:v>
                </c:pt>
                <c:pt idx="2494">
                  <c:v>66.900000000000006</c:v>
                </c:pt>
                <c:pt idx="2495">
                  <c:v>66.900000000000006</c:v>
                </c:pt>
                <c:pt idx="2496">
                  <c:v>66.900000000000006</c:v>
                </c:pt>
                <c:pt idx="2497">
                  <c:v>66.900000000000006</c:v>
                </c:pt>
                <c:pt idx="2498">
                  <c:v>66.900000000000006</c:v>
                </c:pt>
                <c:pt idx="2499">
                  <c:v>66.900000000000006</c:v>
                </c:pt>
                <c:pt idx="2500">
                  <c:v>66.900000000000006</c:v>
                </c:pt>
                <c:pt idx="2501">
                  <c:v>66.900000000000006</c:v>
                </c:pt>
                <c:pt idx="2502">
                  <c:v>66.900000000000006</c:v>
                </c:pt>
                <c:pt idx="2503">
                  <c:v>66.900000000000006</c:v>
                </c:pt>
                <c:pt idx="2504">
                  <c:v>66.900000000000006</c:v>
                </c:pt>
                <c:pt idx="2505">
                  <c:v>66.900000000000006</c:v>
                </c:pt>
                <c:pt idx="2506">
                  <c:v>66.900000000000006</c:v>
                </c:pt>
                <c:pt idx="2507">
                  <c:v>66.900000000000006</c:v>
                </c:pt>
                <c:pt idx="2508">
                  <c:v>66.900000000000006</c:v>
                </c:pt>
                <c:pt idx="2509">
                  <c:v>66.900000000000006</c:v>
                </c:pt>
                <c:pt idx="2510">
                  <c:v>66.900000000000006</c:v>
                </c:pt>
                <c:pt idx="2511">
                  <c:v>66.900000000000006</c:v>
                </c:pt>
                <c:pt idx="2512">
                  <c:v>66.900000000000006</c:v>
                </c:pt>
                <c:pt idx="2513">
                  <c:v>66.900000000000006</c:v>
                </c:pt>
                <c:pt idx="2514">
                  <c:v>66.7</c:v>
                </c:pt>
                <c:pt idx="2515">
                  <c:v>66.599999999999994</c:v>
                </c:pt>
                <c:pt idx="2516">
                  <c:v>66.599999999999994</c:v>
                </c:pt>
                <c:pt idx="2517">
                  <c:v>66.599999999999994</c:v>
                </c:pt>
                <c:pt idx="2518">
                  <c:v>66.400000000000006</c:v>
                </c:pt>
                <c:pt idx="2519">
                  <c:v>66.400000000000006</c:v>
                </c:pt>
                <c:pt idx="2520">
                  <c:v>66.400000000000006</c:v>
                </c:pt>
                <c:pt idx="2521">
                  <c:v>66.400000000000006</c:v>
                </c:pt>
                <c:pt idx="2522">
                  <c:v>66.2</c:v>
                </c:pt>
                <c:pt idx="2523">
                  <c:v>66</c:v>
                </c:pt>
                <c:pt idx="2524">
                  <c:v>66</c:v>
                </c:pt>
                <c:pt idx="2525">
                  <c:v>66</c:v>
                </c:pt>
                <c:pt idx="2526">
                  <c:v>66</c:v>
                </c:pt>
                <c:pt idx="2527">
                  <c:v>66</c:v>
                </c:pt>
                <c:pt idx="2528">
                  <c:v>66</c:v>
                </c:pt>
                <c:pt idx="2529">
                  <c:v>66</c:v>
                </c:pt>
                <c:pt idx="2530">
                  <c:v>66</c:v>
                </c:pt>
                <c:pt idx="2531">
                  <c:v>66</c:v>
                </c:pt>
                <c:pt idx="2532">
                  <c:v>66</c:v>
                </c:pt>
                <c:pt idx="2533">
                  <c:v>66</c:v>
                </c:pt>
                <c:pt idx="2534">
                  <c:v>66</c:v>
                </c:pt>
                <c:pt idx="2535">
                  <c:v>66</c:v>
                </c:pt>
                <c:pt idx="2536">
                  <c:v>66</c:v>
                </c:pt>
                <c:pt idx="2537">
                  <c:v>66</c:v>
                </c:pt>
                <c:pt idx="2538">
                  <c:v>66</c:v>
                </c:pt>
                <c:pt idx="2539">
                  <c:v>66</c:v>
                </c:pt>
                <c:pt idx="2540">
                  <c:v>66</c:v>
                </c:pt>
                <c:pt idx="2541">
                  <c:v>66</c:v>
                </c:pt>
                <c:pt idx="2542">
                  <c:v>66</c:v>
                </c:pt>
                <c:pt idx="2543">
                  <c:v>66</c:v>
                </c:pt>
                <c:pt idx="2544">
                  <c:v>66</c:v>
                </c:pt>
                <c:pt idx="2545">
                  <c:v>66</c:v>
                </c:pt>
                <c:pt idx="2546">
                  <c:v>66</c:v>
                </c:pt>
                <c:pt idx="2547">
                  <c:v>66</c:v>
                </c:pt>
                <c:pt idx="2548">
                  <c:v>66</c:v>
                </c:pt>
                <c:pt idx="2549">
                  <c:v>66</c:v>
                </c:pt>
                <c:pt idx="2550">
                  <c:v>66</c:v>
                </c:pt>
                <c:pt idx="2551">
                  <c:v>66</c:v>
                </c:pt>
                <c:pt idx="2552">
                  <c:v>66</c:v>
                </c:pt>
                <c:pt idx="2553">
                  <c:v>66</c:v>
                </c:pt>
                <c:pt idx="2554">
                  <c:v>66</c:v>
                </c:pt>
                <c:pt idx="2555">
                  <c:v>66</c:v>
                </c:pt>
                <c:pt idx="2556">
                  <c:v>66</c:v>
                </c:pt>
                <c:pt idx="2557">
                  <c:v>66</c:v>
                </c:pt>
                <c:pt idx="2558">
                  <c:v>66</c:v>
                </c:pt>
                <c:pt idx="2559">
                  <c:v>66</c:v>
                </c:pt>
                <c:pt idx="2560">
                  <c:v>66</c:v>
                </c:pt>
                <c:pt idx="2561">
                  <c:v>66</c:v>
                </c:pt>
                <c:pt idx="2562">
                  <c:v>66</c:v>
                </c:pt>
                <c:pt idx="2563">
                  <c:v>66</c:v>
                </c:pt>
                <c:pt idx="2564">
                  <c:v>66</c:v>
                </c:pt>
                <c:pt idx="2565">
                  <c:v>66</c:v>
                </c:pt>
                <c:pt idx="2566">
                  <c:v>66</c:v>
                </c:pt>
                <c:pt idx="2567">
                  <c:v>66</c:v>
                </c:pt>
                <c:pt idx="2568">
                  <c:v>66</c:v>
                </c:pt>
                <c:pt idx="2569">
                  <c:v>66</c:v>
                </c:pt>
                <c:pt idx="2570">
                  <c:v>66</c:v>
                </c:pt>
                <c:pt idx="2571">
                  <c:v>66</c:v>
                </c:pt>
                <c:pt idx="2572">
                  <c:v>66</c:v>
                </c:pt>
                <c:pt idx="2573">
                  <c:v>65.7</c:v>
                </c:pt>
                <c:pt idx="2574">
                  <c:v>65.7</c:v>
                </c:pt>
                <c:pt idx="2575">
                  <c:v>65.7</c:v>
                </c:pt>
                <c:pt idx="2576">
                  <c:v>65.7</c:v>
                </c:pt>
                <c:pt idx="2577">
                  <c:v>65.7</c:v>
                </c:pt>
                <c:pt idx="2578">
                  <c:v>65.7</c:v>
                </c:pt>
                <c:pt idx="2579">
                  <c:v>65.7</c:v>
                </c:pt>
                <c:pt idx="2580">
                  <c:v>65.7</c:v>
                </c:pt>
                <c:pt idx="2581">
                  <c:v>65.3</c:v>
                </c:pt>
                <c:pt idx="2582">
                  <c:v>65.3</c:v>
                </c:pt>
                <c:pt idx="2583">
                  <c:v>65.3</c:v>
                </c:pt>
                <c:pt idx="2584">
                  <c:v>65.3</c:v>
                </c:pt>
                <c:pt idx="2585">
                  <c:v>65.3</c:v>
                </c:pt>
                <c:pt idx="2586">
                  <c:v>65.099999999999994</c:v>
                </c:pt>
                <c:pt idx="2587">
                  <c:v>64.900000000000006</c:v>
                </c:pt>
                <c:pt idx="2588">
                  <c:v>64.900000000000006</c:v>
                </c:pt>
                <c:pt idx="2589">
                  <c:v>64.900000000000006</c:v>
                </c:pt>
                <c:pt idx="2590">
                  <c:v>64.900000000000006</c:v>
                </c:pt>
                <c:pt idx="2591">
                  <c:v>64.900000000000006</c:v>
                </c:pt>
                <c:pt idx="2592">
                  <c:v>64.900000000000006</c:v>
                </c:pt>
                <c:pt idx="2593">
                  <c:v>64.900000000000006</c:v>
                </c:pt>
                <c:pt idx="2594">
                  <c:v>64.900000000000006</c:v>
                </c:pt>
                <c:pt idx="2595">
                  <c:v>64.900000000000006</c:v>
                </c:pt>
                <c:pt idx="2596">
                  <c:v>64.900000000000006</c:v>
                </c:pt>
                <c:pt idx="2597">
                  <c:v>64.900000000000006</c:v>
                </c:pt>
                <c:pt idx="2598">
                  <c:v>64.900000000000006</c:v>
                </c:pt>
                <c:pt idx="2599">
                  <c:v>64.900000000000006</c:v>
                </c:pt>
                <c:pt idx="2600">
                  <c:v>64.900000000000006</c:v>
                </c:pt>
                <c:pt idx="2601">
                  <c:v>64.900000000000006</c:v>
                </c:pt>
                <c:pt idx="2602">
                  <c:v>64.900000000000006</c:v>
                </c:pt>
                <c:pt idx="2603">
                  <c:v>64.900000000000006</c:v>
                </c:pt>
                <c:pt idx="2604">
                  <c:v>64.900000000000006</c:v>
                </c:pt>
                <c:pt idx="2605">
                  <c:v>64.900000000000006</c:v>
                </c:pt>
                <c:pt idx="2606">
                  <c:v>64.900000000000006</c:v>
                </c:pt>
                <c:pt idx="2607">
                  <c:v>64.900000000000006</c:v>
                </c:pt>
                <c:pt idx="2608">
                  <c:v>64.900000000000006</c:v>
                </c:pt>
                <c:pt idx="2609">
                  <c:v>64.900000000000006</c:v>
                </c:pt>
                <c:pt idx="2610">
                  <c:v>64.900000000000006</c:v>
                </c:pt>
                <c:pt idx="2611">
                  <c:v>64.900000000000006</c:v>
                </c:pt>
                <c:pt idx="2612">
                  <c:v>64.900000000000006</c:v>
                </c:pt>
                <c:pt idx="2613">
                  <c:v>64.900000000000006</c:v>
                </c:pt>
                <c:pt idx="2614">
                  <c:v>64.900000000000006</c:v>
                </c:pt>
                <c:pt idx="2615">
                  <c:v>64.900000000000006</c:v>
                </c:pt>
                <c:pt idx="2616">
                  <c:v>64.900000000000006</c:v>
                </c:pt>
                <c:pt idx="2617">
                  <c:v>64.900000000000006</c:v>
                </c:pt>
                <c:pt idx="2618">
                  <c:v>64.900000000000006</c:v>
                </c:pt>
                <c:pt idx="2619">
                  <c:v>64.900000000000006</c:v>
                </c:pt>
                <c:pt idx="2620">
                  <c:v>64.8</c:v>
                </c:pt>
                <c:pt idx="2621">
                  <c:v>64.8</c:v>
                </c:pt>
                <c:pt idx="2622">
                  <c:v>64.8</c:v>
                </c:pt>
                <c:pt idx="2623">
                  <c:v>64.8</c:v>
                </c:pt>
                <c:pt idx="2624">
                  <c:v>64.599999999999994</c:v>
                </c:pt>
                <c:pt idx="2625">
                  <c:v>64.599999999999994</c:v>
                </c:pt>
                <c:pt idx="2626">
                  <c:v>64.599999999999994</c:v>
                </c:pt>
                <c:pt idx="2627">
                  <c:v>64.400000000000006</c:v>
                </c:pt>
                <c:pt idx="2628">
                  <c:v>64.400000000000006</c:v>
                </c:pt>
                <c:pt idx="2629">
                  <c:v>64.400000000000006</c:v>
                </c:pt>
                <c:pt idx="2630">
                  <c:v>64.2</c:v>
                </c:pt>
                <c:pt idx="2631">
                  <c:v>64.2</c:v>
                </c:pt>
                <c:pt idx="2632">
                  <c:v>64</c:v>
                </c:pt>
                <c:pt idx="2633">
                  <c:v>64</c:v>
                </c:pt>
                <c:pt idx="2634">
                  <c:v>64</c:v>
                </c:pt>
                <c:pt idx="2635">
                  <c:v>64</c:v>
                </c:pt>
                <c:pt idx="2636">
                  <c:v>64</c:v>
                </c:pt>
                <c:pt idx="2637">
                  <c:v>64</c:v>
                </c:pt>
                <c:pt idx="2638">
                  <c:v>64</c:v>
                </c:pt>
                <c:pt idx="2639">
                  <c:v>64</c:v>
                </c:pt>
                <c:pt idx="2640">
                  <c:v>64</c:v>
                </c:pt>
                <c:pt idx="2641">
                  <c:v>64</c:v>
                </c:pt>
                <c:pt idx="2642">
                  <c:v>64</c:v>
                </c:pt>
                <c:pt idx="2643">
                  <c:v>64</c:v>
                </c:pt>
                <c:pt idx="2644">
                  <c:v>64</c:v>
                </c:pt>
                <c:pt idx="2645">
                  <c:v>64</c:v>
                </c:pt>
                <c:pt idx="2646">
                  <c:v>64</c:v>
                </c:pt>
                <c:pt idx="2647">
                  <c:v>64</c:v>
                </c:pt>
                <c:pt idx="2648">
                  <c:v>64</c:v>
                </c:pt>
                <c:pt idx="2649">
                  <c:v>64</c:v>
                </c:pt>
                <c:pt idx="2650">
                  <c:v>64</c:v>
                </c:pt>
                <c:pt idx="2651">
                  <c:v>64</c:v>
                </c:pt>
                <c:pt idx="2652">
                  <c:v>64</c:v>
                </c:pt>
                <c:pt idx="2653">
                  <c:v>64</c:v>
                </c:pt>
                <c:pt idx="2654">
                  <c:v>64</c:v>
                </c:pt>
                <c:pt idx="2655">
                  <c:v>64</c:v>
                </c:pt>
                <c:pt idx="2656">
                  <c:v>64</c:v>
                </c:pt>
                <c:pt idx="2657">
                  <c:v>63.7</c:v>
                </c:pt>
                <c:pt idx="2658">
                  <c:v>63.7</c:v>
                </c:pt>
                <c:pt idx="2659">
                  <c:v>63</c:v>
                </c:pt>
                <c:pt idx="2660">
                  <c:v>63</c:v>
                </c:pt>
                <c:pt idx="2661">
                  <c:v>63</c:v>
                </c:pt>
                <c:pt idx="2662">
                  <c:v>63</c:v>
                </c:pt>
                <c:pt idx="2663">
                  <c:v>63</c:v>
                </c:pt>
                <c:pt idx="2664">
                  <c:v>63</c:v>
                </c:pt>
                <c:pt idx="2665">
                  <c:v>62.1</c:v>
                </c:pt>
              </c:numCache>
            </c:numRef>
          </c:xVal>
          <c:yVal>
            <c:numRef>
              <c:f>KCALL!$F$4:$F$2669</c:f>
              <c:numCache>
                <c:formatCode>General</c:formatCode>
                <c:ptCount val="2666"/>
                <c:pt idx="0">
                  <c:v>107.14</c:v>
                </c:pt>
                <c:pt idx="1">
                  <c:v>109.96</c:v>
                </c:pt>
                <c:pt idx="2">
                  <c:v>109.85</c:v>
                </c:pt>
                <c:pt idx="3">
                  <c:v>101.31</c:v>
                </c:pt>
                <c:pt idx="4">
                  <c:v>108.94</c:v>
                </c:pt>
                <c:pt idx="5">
                  <c:v>103.47</c:v>
                </c:pt>
                <c:pt idx="6">
                  <c:v>103.47</c:v>
                </c:pt>
                <c:pt idx="7">
                  <c:v>100.68</c:v>
                </c:pt>
                <c:pt idx="8">
                  <c:v>98</c:v>
                </c:pt>
                <c:pt idx="9">
                  <c:v>95.32</c:v>
                </c:pt>
                <c:pt idx="10">
                  <c:v>86.89</c:v>
                </c:pt>
                <c:pt idx="11">
                  <c:v>129.63999999999999</c:v>
                </c:pt>
                <c:pt idx="12">
                  <c:v>111.34</c:v>
                </c:pt>
                <c:pt idx="13">
                  <c:v>97.48</c:v>
                </c:pt>
                <c:pt idx="14">
                  <c:v>134.09</c:v>
                </c:pt>
                <c:pt idx="15">
                  <c:v>127.98</c:v>
                </c:pt>
                <c:pt idx="16">
                  <c:v>126.13</c:v>
                </c:pt>
                <c:pt idx="17">
                  <c:v>115.44</c:v>
                </c:pt>
                <c:pt idx="18">
                  <c:v>115.2</c:v>
                </c:pt>
                <c:pt idx="19">
                  <c:v>115.2</c:v>
                </c:pt>
                <c:pt idx="20">
                  <c:v>115.08</c:v>
                </c:pt>
                <c:pt idx="21">
                  <c:v>107.78</c:v>
                </c:pt>
                <c:pt idx="22">
                  <c:v>96.78</c:v>
                </c:pt>
                <c:pt idx="23">
                  <c:v>94.86</c:v>
                </c:pt>
                <c:pt idx="24">
                  <c:v>140.21</c:v>
                </c:pt>
                <c:pt idx="25">
                  <c:v>135.04</c:v>
                </c:pt>
                <c:pt idx="26">
                  <c:v>134.62</c:v>
                </c:pt>
                <c:pt idx="27">
                  <c:v>134.06</c:v>
                </c:pt>
                <c:pt idx="28">
                  <c:v>129.88999999999999</c:v>
                </c:pt>
                <c:pt idx="29">
                  <c:v>129.22</c:v>
                </c:pt>
                <c:pt idx="30">
                  <c:v>128.94999999999999</c:v>
                </c:pt>
                <c:pt idx="31">
                  <c:v>128.41</c:v>
                </c:pt>
                <c:pt idx="32">
                  <c:v>127.46</c:v>
                </c:pt>
                <c:pt idx="33">
                  <c:v>127.32</c:v>
                </c:pt>
                <c:pt idx="34">
                  <c:v>119.25</c:v>
                </c:pt>
                <c:pt idx="35">
                  <c:v>119.13</c:v>
                </c:pt>
                <c:pt idx="36">
                  <c:v>116.1</c:v>
                </c:pt>
                <c:pt idx="37">
                  <c:v>116.1</c:v>
                </c:pt>
                <c:pt idx="38">
                  <c:v>115.98</c:v>
                </c:pt>
                <c:pt idx="39">
                  <c:v>111.03</c:v>
                </c:pt>
                <c:pt idx="40">
                  <c:v>108.84</c:v>
                </c:pt>
                <c:pt idx="41">
                  <c:v>108.73</c:v>
                </c:pt>
                <c:pt idx="42">
                  <c:v>103.88</c:v>
                </c:pt>
                <c:pt idx="43">
                  <c:v>103.56</c:v>
                </c:pt>
                <c:pt idx="44">
                  <c:v>100.83</c:v>
                </c:pt>
                <c:pt idx="45">
                  <c:v>96.6</c:v>
                </c:pt>
                <c:pt idx="46">
                  <c:v>141.26</c:v>
                </c:pt>
                <c:pt idx="47">
                  <c:v>141.11000000000001</c:v>
                </c:pt>
                <c:pt idx="48">
                  <c:v>141.11000000000001</c:v>
                </c:pt>
                <c:pt idx="49">
                  <c:v>137.88</c:v>
                </c:pt>
                <c:pt idx="50">
                  <c:v>136.38</c:v>
                </c:pt>
                <c:pt idx="51">
                  <c:v>136.38</c:v>
                </c:pt>
                <c:pt idx="52">
                  <c:v>136.24</c:v>
                </c:pt>
                <c:pt idx="53">
                  <c:v>136.24</c:v>
                </c:pt>
                <c:pt idx="54">
                  <c:v>131.36000000000001</c:v>
                </c:pt>
                <c:pt idx="55">
                  <c:v>131.09</c:v>
                </c:pt>
                <c:pt idx="56">
                  <c:v>130.13</c:v>
                </c:pt>
                <c:pt idx="57">
                  <c:v>127.02</c:v>
                </c:pt>
                <c:pt idx="58">
                  <c:v>126.35</c:v>
                </c:pt>
                <c:pt idx="59">
                  <c:v>126.09</c:v>
                </c:pt>
                <c:pt idx="60">
                  <c:v>125.04</c:v>
                </c:pt>
                <c:pt idx="61">
                  <c:v>121.11</c:v>
                </c:pt>
                <c:pt idx="62">
                  <c:v>120.98</c:v>
                </c:pt>
                <c:pt idx="63">
                  <c:v>120.85</c:v>
                </c:pt>
                <c:pt idx="64">
                  <c:v>116.13</c:v>
                </c:pt>
                <c:pt idx="65">
                  <c:v>115.29</c:v>
                </c:pt>
                <c:pt idx="66">
                  <c:v>113.06</c:v>
                </c:pt>
                <c:pt idx="67">
                  <c:v>106</c:v>
                </c:pt>
                <c:pt idx="68">
                  <c:v>100.96</c:v>
                </c:pt>
                <c:pt idx="69">
                  <c:v>141.52000000000001</c:v>
                </c:pt>
                <c:pt idx="70">
                  <c:v>137.91999999999999</c:v>
                </c:pt>
                <c:pt idx="71">
                  <c:v>137.91999999999999</c:v>
                </c:pt>
                <c:pt idx="72">
                  <c:v>137.91999999999999</c:v>
                </c:pt>
                <c:pt idx="73">
                  <c:v>136.65</c:v>
                </c:pt>
                <c:pt idx="74">
                  <c:v>136.65</c:v>
                </c:pt>
                <c:pt idx="75">
                  <c:v>136.36000000000001</c:v>
                </c:pt>
                <c:pt idx="76">
                  <c:v>131.52000000000001</c:v>
                </c:pt>
                <c:pt idx="77">
                  <c:v>131.38</c:v>
                </c:pt>
                <c:pt idx="78">
                  <c:v>127.49</c:v>
                </c:pt>
                <c:pt idx="79">
                  <c:v>127.08</c:v>
                </c:pt>
                <c:pt idx="80">
                  <c:v>122.86</c:v>
                </c:pt>
                <c:pt idx="81">
                  <c:v>122.76</c:v>
                </c:pt>
                <c:pt idx="82">
                  <c:v>121.61</c:v>
                </c:pt>
                <c:pt idx="83">
                  <c:v>121.1</c:v>
                </c:pt>
                <c:pt idx="84">
                  <c:v>120.6</c:v>
                </c:pt>
                <c:pt idx="85">
                  <c:v>117.05</c:v>
                </c:pt>
                <c:pt idx="86">
                  <c:v>116.81</c:v>
                </c:pt>
                <c:pt idx="87">
                  <c:v>116.81</c:v>
                </c:pt>
                <c:pt idx="88">
                  <c:v>116.56</c:v>
                </c:pt>
                <c:pt idx="89">
                  <c:v>116.56</c:v>
                </c:pt>
                <c:pt idx="90">
                  <c:v>116.2</c:v>
                </c:pt>
                <c:pt idx="91">
                  <c:v>112.13</c:v>
                </c:pt>
                <c:pt idx="92">
                  <c:v>112.13</c:v>
                </c:pt>
                <c:pt idx="93">
                  <c:v>111.66</c:v>
                </c:pt>
                <c:pt idx="94">
                  <c:v>111.66</c:v>
                </c:pt>
                <c:pt idx="95">
                  <c:v>111.55</c:v>
                </c:pt>
                <c:pt idx="96">
                  <c:v>111.32</c:v>
                </c:pt>
                <c:pt idx="97">
                  <c:v>104.3</c:v>
                </c:pt>
                <c:pt idx="98">
                  <c:v>99.87</c:v>
                </c:pt>
                <c:pt idx="99">
                  <c:v>99.56</c:v>
                </c:pt>
                <c:pt idx="100">
                  <c:v>99.56</c:v>
                </c:pt>
                <c:pt idx="101">
                  <c:v>97.8</c:v>
                </c:pt>
                <c:pt idx="102">
                  <c:v>92.47</c:v>
                </c:pt>
                <c:pt idx="103">
                  <c:v>90.01</c:v>
                </c:pt>
                <c:pt idx="104">
                  <c:v>137.47</c:v>
                </c:pt>
                <c:pt idx="105">
                  <c:v>137.18</c:v>
                </c:pt>
                <c:pt idx="106">
                  <c:v>137.04</c:v>
                </c:pt>
                <c:pt idx="107">
                  <c:v>137.04</c:v>
                </c:pt>
                <c:pt idx="108">
                  <c:v>132.61000000000001</c:v>
                </c:pt>
                <c:pt idx="109">
                  <c:v>132.47</c:v>
                </c:pt>
                <c:pt idx="110">
                  <c:v>129.31</c:v>
                </c:pt>
                <c:pt idx="111">
                  <c:v>129.31</c:v>
                </c:pt>
                <c:pt idx="112">
                  <c:v>128.31</c:v>
                </c:pt>
                <c:pt idx="113">
                  <c:v>127.9</c:v>
                </c:pt>
                <c:pt idx="114">
                  <c:v>127.9</c:v>
                </c:pt>
                <c:pt idx="115">
                  <c:v>125.03</c:v>
                </c:pt>
                <c:pt idx="116">
                  <c:v>123.99</c:v>
                </c:pt>
                <c:pt idx="117">
                  <c:v>123.86</c:v>
                </c:pt>
                <c:pt idx="118">
                  <c:v>123.73</c:v>
                </c:pt>
                <c:pt idx="119">
                  <c:v>123.6</c:v>
                </c:pt>
                <c:pt idx="120">
                  <c:v>123.08</c:v>
                </c:pt>
                <c:pt idx="121">
                  <c:v>122.69</c:v>
                </c:pt>
                <c:pt idx="122">
                  <c:v>118.77</c:v>
                </c:pt>
                <c:pt idx="123">
                  <c:v>118.52</c:v>
                </c:pt>
                <c:pt idx="124">
                  <c:v>113.49</c:v>
                </c:pt>
                <c:pt idx="125">
                  <c:v>112.9</c:v>
                </c:pt>
                <c:pt idx="126">
                  <c:v>112.55</c:v>
                </c:pt>
                <c:pt idx="127">
                  <c:v>103.65</c:v>
                </c:pt>
                <c:pt idx="128">
                  <c:v>101.77</c:v>
                </c:pt>
                <c:pt idx="129">
                  <c:v>89.85</c:v>
                </c:pt>
                <c:pt idx="130">
                  <c:v>142.27000000000001</c:v>
                </c:pt>
                <c:pt idx="131">
                  <c:v>138.66</c:v>
                </c:pt>
                <c:pt idx="132">
                  <c:v>135.68</c:v>
                </c:pt>
                <c:pt idx="133">
                  <c:v>135.68</c:v>
                </c:pt>
                <c:pt idx="134">
                  <c:v>135.68</c:v>
                </c:pt>
                <c:pt idx="135">
                  <c:v>135.38999999999999</c:v>
                </c:pt>
                <c:pt idx="136">
                  <c:v>134.97</c:v>
                </c:pt>
                <c:pt idx="137">
                  <c:v>130.55000000000001</c:v>
                </c:pt>
                <c:pt idx="138">
                  <c:v>130.55000000000001</c:v>
                </c:pt>
                <c:pt idx="139">
                  <c:v>130.41</c:v>
                </c:pt>
                <c:pt idx="140">
                  <c:v>130.41</c:v>
                </c:pt>
                <c:pt idx="141">
                  <c:v>129.72999999999999</c:v>
                </c:pt>
                <c:pt idx="142">
                  <c:v>129.72999999999999</c:v>
                </c:pt>
                <c:pt idx="143">
                  <c:v>129.6</c:v>
                </c:pt>
                <c:pt idx="144">
                  <c:v>129.6</c:v>
                </c:pt>
                <c:pt idx="145">
                  <c:v>129.46</c:v>
                </c:pt>
                <c:pt idx="146">
                  <c:v>126.52</c:v>
                </c:pt>
                <c:pt idx="147">
                  <c:v>126.39</c:v>
                </c:pt>
                <c:pt idx="148">
                  <c:v>126.39</c:v>
                </c:pt>
                <c:pt idx="149">
                  <c:v>126.39</c:v>
                </c:pt>
                <c:pt idx="150">
                  <c:v>125.86</c:v>
                </c:pt>
                <c:pt idx="151">
                  <c:v>125.6</c:v>
                </c:pt>
                <c:pt idx="152">
                  <c:v>125.47</c:v>
                </c:pt>
                <c:pt idx="153">
                  <c:v>124.56</c:v>
                </c:pt>
                <c:pt idx="154">
                  <c:v>124.11</c:v>
                </c:pt>
                <c:pt idx="155">
                  <c:v>124.11</c:v>
                </c:pt>
                <c:pt idx="156">
                  <c:v>123.98</c:v>
                </c:pt>
                <c:pt idx="157">
                  <c:v>123.98</c:v>
                </c:pt>
                <c:pt idx="158">
                  <c:v>123.98</c:v>
                </c:pt>
                <c:pt idx="159">
                  <c:v>123.85</c:v>
                </c:pt>
                <c:pt idx="160">
                  <c:v>123.85</c:v>
                </c:pt>
                <c:pt idx="161">
                  <c:v>123.85</c:v>
                </c:pt>
                <c:pt idx="162">
                  <c:v>121.07</c:v>
                </c:pt>
                <c:pt idx="163">
                  <c:v>119.43</c:v>
                </c:pt>
                <c:pt idx="164">
                  <c:v>119.3</c:v>
                </c:pt>
                <c:pt idx="165">
                  <c:v>119.18</c:v>
                </c:pt>
                <c:pt idx="166">
                  <c:v>116.43</c:v>
                </c:pt>
                <c:pt idx="167">
                  <c:v>115.82</c:v>
                </c:pt>
                <c:pt idx="168">
                  <c:v>114.77</c:v>
                </c:pt>
                <c:pt idx="169">
                  <c:v>112.15</c:v>
                </c:pt>
                <c:pt idx="170">
                  <c:v>112.15</c:v>
                </c:pt>
                <c:pt idx="171">
                  <c:v>111.92</c:v>
                </c:pt>
                <c:pt idx="172">
                  <c:v>111.8</c:v>
                </c:pt>
                <c:pt idx="173">
                  <c:v>111.8</c:v>
                </c:pt>
                <c:pt idx="174">
                  <c:v>111.69</c:v>
                </c:pt>
                <c:pt idx="175">
                  <c:v>110.01</c:v>
                </c:pt>
                <c:pt idx="176">
                  <c:v>110.01</c:v>
                </c:pt>
                <c:pt idx="177">
                  <c:v>109.33</c:v>
                </c:pt>
                <c:pt idx="178">
                  <c:v>105.4</c:v>
                </c:pt>
                <c:pt idx="179">
                  <c:v>105.29</c:v>
                </c:pt>
                <c:pt idx="180">
                  <c:v>105.18</c:v>
                </c:pt>
                <c:pt idx="181">
                  <c:v>104.85</c:v>
                </c:pt>
                <c:pt idx="182">
                  <c:v>104.85</c:v>
                </c:pt>
                <c:pt idx="183">
                  <c:v>100.28</c:v>
                </c:pt>
                <c:pt idx="184">
                  <c:v>98.46</c:v>
                </c:pt>
                <c:pt idx="185">
                  <c:v>93.69</c:v>
                </c:pt>
                <c:pt idx="186">
                  <c:v>93.6</c:v>
                </c:pt>
                <c:pt idx="187">
                  <c:v>87.12</c:v>
                </c:pt>
                <c:pt idx="188">
                  <c:v>84.81</c:v>
                </c:pt>
                <c:pt idx="189">
                  <c:v>83.98</c:v>
                </c:pt>
                <c:pt idx="190">
                  <c:v>70.209999999999994</c:v>
                </c:pt>
                <c:pt idx="191">
                  <c:v>74.959999999999994</c:v>
                </c:pt>
                <c:pt idx="192">
                  <c:v>142.47999999999999</c:v>
                </c:pt>
                <c:pt idx="193">
                  <c:v>136.22999999999999</c:v>
                </c:pt>
                <c:pt idx="194">
                  <c:v>135.94999999999999</c:v>
                </c:pt>
                <c:pt idx="195">
                  <c:v>135.66</c:v>
                </c:pt>
                <c:pt idx="196">
                  <c:v>131.22</c:v>
                </c:pt>
                <c:pt idx="197">
                  <c:v>130.81</c:v>
                </c:pt>
                <c:pt idx="198">
                  <c:v>130.13</c:v>
                </c:pt>
                <c:pt idx="199">
                  <c:v>126.93</c:v>
                </c:pt>
                <c:pt idx="200">
                  <c:v>126.8</c:v>
                </c:pt>
                <c:pt idx="201">
                  <c:v>126.27</c:v>
                </c:pt>
                <c:pt idx="202">
                  <c:v>126.14</c:v>
                </c:pt>
                <c:pt idx="203">
                  <c:v>126.01</c:v>
                </c:pt>
                <c:pt idx="204">
                  <c:v>123.02</c:v>
                </c:pt>
                <c:pt idx="205">
                  <c:v>123.02</c:v>
                </c:pt>
                <c:pt idx="206">
                  <c:v>122.76</c:v>
                </c:pt>
                <c:pt idx="207">
                  <c:v>122.63</c:v>
                </c:pt>
                <c:pt idx="208">
                  <c:v>122.38</c:v>
                </c:pt>
                <c:pt idx="209">
                  <c:v>121.99</c:v>
                </c:pt>
                <c:pt idx="210">
                  <c:v>121.61</c:v>
                </c:pt>
                <c:pt idx="211">
                  <c:v>118.84</c:v>
                </c:pt>
                <c:pt idx="212">
                  <c:v>118.34</c:v>
                </c:pt>
                <c:pt idx="213">
                  <c:v>118.09</c:v>
                </c:pt>
                <c:pt idx="214">
                  <c:v>117.6</c:v>
                </c:pt>
                <c:pt idx="215">
                  <c:v>117.48</c:v>
                </c:pt>
                <c:pt idx="216">
                  <c:v>116.13</c:v>
                </c:pt>
                <c:pt idx="217">
                  <c:v>115.77</c:v>
                </c:pt>
                <c:pt idx="218">
                  <c:v>115.28</c:v>
                </c:pt>
                <c:pt idx="219">
                  <c:v>112.98</c:v>
                </c:pt>
                <c:pt idx="220">
                  <c:v>112.86</c:v>
                </c:pt>
                <c:pt idx="221">
                  <c:v>111.14</c:v>
                </c:pt>
                <c:pt idx="222">
                  <c:v>109.06</c:v>
                </c:pt>
                <c:pt idx="223">
                  <c:v>108.95</c:v>
                </c:pt>
                <c:pt idx="224">
                  <c:v>108.83</c:v>
                </c:pt>
                <c:pt idx="225">
                  <c:v>108.61</c:v>
                </c:pt>
                <c:pt idx="226">
                  <c:v>108.27</c:v>
                </c:pt>
                <c:pt idx="227">
                  <c:v>106.87</c:v>
                </c:pt>
                <c:pt idx="228">
                  <c:v>106.76</c:v>
                </c:pt>
                <c:pt idx="229">
                  <c:v>106.65</c:v>
                </c:pt>
                <c:pt idx="230">
                  <c:v>106.65</c:v>
                </c:pt>
                <c:pt idx="231">
                  <c:v>102.17</c:v>
                </c:pt>
                <c:pt idx="232">
                  <c:v>101.86</c:v>
                </c:pt>
                <c:pt idx="233">
                  <c:v>101.86</c:v>
                </c:pt>
                <c:pt idx="234">
                  <c:v>97.72</c:v>
                </c:pt>
                <c:pt idx="235">
                  <c:v>91.31</c:v>
                </c:pt>
                <c:pt idx="236">
                  <c:v>89.05</c:v>
                </c:pt>
                <c:pt idx="237">
                  <c:v>84.55</c:v>
                </c:pt>
                <c:pt idx="238">
                  <c:v>74.72</c:v>
                </c:pt>
                <c:pt idx="239">
                  <c:v>74.11</c:v>
                </c:pt>
                <c:pt idx="240">
                  <c:v>69.8</c:v>
                </c:pt>
                <c:pt idx="241">
                  <c:v>84.96</c:v>
                </c:pt>
                <c:pt idx="242">
                  <c:v>82.45</c:v>
                </c:pt>
                <c:pt idx="243">
                  <c:v>141.62</c:v>
                </c:pt>
                <c:pt idx="244">
                  <c:v>138.44999999999999</c:v>
                </c:pt>
                <c:pt idx="245">
                  <c:v>135.32</c:v>
                </c:pt>
                <c:pt idx="246">
                  <c:v>135.03</c:v>
                </c:pt>
                <c:pt idx="247">
                  <c:v>131.30000000000001</c:v>
                </c:pt>
                <c:pt idx="248">
                  <c:v>131.03</c:v>
                </c:pt>
                <c:pt idx="249">
                  <c:v>131.03</c:v>
                </c:pt>
                <c:pt idx="250">
                  <c:v>130.88999999999999</c:v>
                </c:pt>
                <c:pt idx="251">
                  <c:v>130.75</c:v>
                </c:pt>
                <c:pt idx="252">
                  <c:v>130.21</c:v>
                </c:pt>
                <c:pt idx="253">
                  <c:v>126.88</c:v>
                </c:pt>
                <c:pt idx="254">
                  <c:v>126.88</c:v>
                </c:pt>
                <c:pt idx="255">
                  <c:v>126.75</c:v>
                </c:pt>
                <c:pt idx="256">
                  <c:v>126.61</c:v>
                </c:pt>
                <c:pt idx="257">
                  <c:v>126.61</c:v>
                </c:pt>
                <c:pt idx="258">
                  <c:v>126.61</c:v>
                </c:pt>
                <c:pt idx="259">
                  <c:v>125.96</c:v>
                </c:pt>
                <c:pt idx="260">
                  <c:v>125.82</c:v>
                </c:pt>
                <c:pt idx="261">
                  <c:v>125.56</c:v>
                </c:pt>
                <c:pt idx="262">
                  <c:v>122.99</c:v>
                </c:pt>
                <c:pt idx="263">
                  <c:v>122.73</c:v>
                </c:pt>
                <c:pt idx="264">
                  <c:v>122.6</c:v>
                </c:pt>
                <c:pt idx="265">
                  <c:v>122.22</c:v>
                </c:pt>
                <c:pt idx="266">
                  <c:v>122.09</c:v>
                </c:pt>
                <c:pt idx="267">
                  <c:v>121.84</c:v>
                </c:pt>
                <c:pt idx="268">
                  <c:v>121.71</c:v>
                </c:pt>
                <c:pt idx="269">
                  <c:v>118.83</c:v>
                </c:pt>
                <c:pt idx="270">
                  <c:v>118.46</c:v>
                </c:pt>
                <c:pt idx="271">
                  <c:v>118.46</c:v>
                </c:pt>
                <c:pt idx="272">
                  <c:v>118.33</c:v>
                </c:pt>
                <c:pt idx="273">
                  <c:v>118.33</c:v>
                </c:pt>
                <c:pt idx="274">
                  <c:v>117.96</c:v>
                </c:pt>
                <c:pt idx="275">
                  <c:v>117.59</c:v>
                </c:pt>
                <c:pt idx="276">
                  <c:v>117.23</c:v>
                </c:pt>
                <c:pt idx="277">
                  <c:v>117.11</c:v>
                </c:pt>
                <c:pt idx="278">
                  <c:v>116.99</c:v>
                </c:pt>
                <c:pt idx="279">
                  <c:v>116.87</c:v>
                </c:pt>
                <c:pt idx="280">
                  <c:v>115.16</c:v>
                </c:pt>
                <c:pt idx="281">
                  <c:v>113.36</c:v>
                </c:pt>
                <c:pt idx="282">
                  <c:v>113.24</c:v>
                </c:pt>
                <c:pt idx="283">
                  <c:v>113.13</c:v>
                </c:pt>
                <c:pt idx="284">
                  <c:v>113.01</c:v>
                </c:pt>
                <c:pt idx="285">
                  <c:v>112.89</c:v>
                </c:pt>
                <c:pt idx="286">
                  <c:v>112.89</c:v>
                </c:pt>
                <c:pt idx="287">
                  <c:v>112.78</c:v>
                </c:pt>
                <c:pt idx="288">
                  <c:v>110.51</c:v>
                </c:pt>
                <c:pt idx="289">
                  <c:v>109.93</c:v>
                </c:pt>
                <c:pt idx="290">
                  <c:v>109.82</c:v>
                </c:pt>
                <c:pt idx="291">
                  <c:v>109.36</c:v>
                </c:pt>
                <c:pt idx="292">
                  <c:v>109.36</c:v>
                </c:pt>
                <c:pt idx="293">
                  <c:v>109.25</c:v>
                </c:pt>
                <c:pt idx="294">
                  <c:v>109.14</c:v>
                </c:pt>
                <c:pt idx="295">
                  <c:v>109.14</c:v>
                </c:pt>
                <c:pt idx="296">
                  <c:v>108.91</c:v>
                </c:pt>
                <c:pt idx="297">
                  <c:v>108.57</c:v>
                </c:pt>
                <c:pt idx="298">
                  <c:v>105.25</c:v>
                </c:pt>
                <c:pt idx="299">
                  <c:v>104.92</c:v>
                </c:pt>
                <c:pt idx="300">
                  <c:v>102.81</c:v>
                </c:pt>
                <c:pt idx="301">
                  <c:v>100.4</c:v>
                </c:pt>
                <c:pt idx="302">
                  <c:v>100.4</c:v>
                </c:pt>
                <c:pt idx="303">
                  <c:v>100.29</c:v>
                </c:pt>
                <c:pt idx="304">
                  <c:v>98.61</c:v>
                </c:pt>
                <c:pt idx="305">
                  <c:v>98.4</c:v>
                </c:pt>
                <c:pt idx="306">
                  <c:v>98.4</c:v>
                </c:pt>
                <c:pt idx="307">
                  <c:v>98.2</c:v>
                </c:pt>
                <c:pt idx="308">
                  <c:v>94.51</c:v>
                </c:pt>
                <c:pt idx="309">
                  <c:v>94.21</c:v>
                </c:pt>
                <c:pt idx="310">
                  <c:v>90.03</c:v>
                </c:pt>
                <c:pt idx="311">
                  <c:v>90.03</c:v>
                </c:pt>
                <c:pt idx="312">
                  <c:v>90.03</c:v>
                </c:pt>
                <c:pt idx="313">
                  <c:v>87.12</c:v>
                </c:pt>
                <c:pt idx="314">
                  <c:v>86.94</c:v>
                </c:pt>
                <c:pt idx="315">
                  <c:v>83.69</c:v>
                </c:pt>
                <c:pt idx="316">
                  <c:v>81.69</c:v>
                </c:pt>
                <c:pt idx="317">
                  <c:v>80.69</c:v>
                </c:pt>
                <c:pt idx="318">
                  <c:v>79.53</c:v>
                </c:pt>
                <c:pt idx="319">
                  <c:v>76.319999999999993</c:v>
                </c:pt>
                <c:pt idx="320">
                  <c:v>75.62</c:v>
                </c:pt>
                <c:pt idx="321">
                  <c:v>74.459999999999994</c:v>
                </c:pt>
                <c:pt idx="322">
                  <c:v>73.61</c:v>
                </c:pt>
                <c:pt idx="323">
                  <c:v>70.11</c:v>
                </c:pt>
                <c:pt idx="324">
                  <c:v>105.4</c:v>
                </c:pt>
                <c:pt idx="325">
                  <c:v>89.4</c:v>
                </c:pt>
                <c:pt idx="326">
                  <c:v>83.28</c:v>
                </c:pt>
                <c:pt idx="327">
                  <c:v>70.599999999999994</c:v>
                </c:pt>
                <c:pt idx="328">
                  <c:v>68.55</c:v>
                </c:pt>
                <c:pt idx="329">
                  <c:v>141.83000000000001</c:v>
                </c:pt>
                <c:pt idx="330">
                  <c:v>138.58000000000001</c:v>
                </c:pt>
                <c:pt idx="331">
                  <c:v>137.94</c:v>
                </c:pt>
                <c:pt idx="332">
                  <c:v>137.80000000000001</c:v>
                </c:pt>
                <c:pt idx="333">
                  <c:v>134.86000000000001</c:v>
                </c:pt>
                <c:pt idx="334">
                  <c:v>131.81</c:v>
                </c:pt>
                <c:pt idx="335">
                  <c:v>131.12</c:v>
                </c:pt>
                <c:pt idx="336">
                  <c:v>131.12</c:v>
                </c:pt>
                <c:pt idx="337">
                  <c:v>130.44</c:v>
                </c:pt>
                <c:pt idx="338">
                  <c:v>127.63</c:v>
                </c:pt>
                <c:pt idx="339">
                  <c:v>127.23</c:v>
                </c:pt>
                <c:pt idx="340">
                  <c:v>127.1</c:v>
                </c:pt>
                <c:pt idx="341">
                  <c:v>127.1</c:v>
                </c:pt>
                <c:pt idx="342">
                  <c:v>126.7</c:v>
                </c:pt>
                <c:pt idx="343">
                  <c:v>126.7</c:v>
                </c:pt>
                <c:pt idx="344">
                  <c:v>126.7</c:v>
                </c:pt>
                <c:pt idx="345">
                  <c:v>126.44</c:v>
                </c:pt>
                <c:pt idx="346">
                  <c:v>123.73</c:v>
                </c:pt>
                <c:pt idx="347">
                  <c:v>123.08</c:v>
                </c:pt>
                <c:pt idx="348">
                  <c:v>123.08</c:v>
                </c:pt>
                <c:pt idx="349">
                  <c:v>123.08</c:v>
                </c:pt>
                <c:pt idx="350">
                  <c:v>122.95</c:v>
                </c:pt>
                <c:pt idx="351">
                  <c:v>122.95</c:v>
                </c:pt>
                <c:pt idx="352">
                  <c:v>122.44</c:v>
                </c:pt>
                <c:pt idx="353">
                  <c:v>122.31</c:v>
                </c:pt>
                <c:pt idx="354">
                  <c:v>119.43</c:v>
                </c:pt>
                <c:pt idx="355">
                  <c:v>119.18</c:v>
                </c:pt>
                <c:pt idx="356">
                  <c:v>119.06</c:v>
                </c:pt>
                <c:pt idx="357">
                  <c:v>118.32</c:v>
                </c:pt>
                <c:pt idx="358">
                  <c:v>118.19</c:v>
                </c:pt>
                <c:pt idx="359">
                  <c:v>116.13</c:v>
                </c:pt>
                <c:pt idx="360">
                  <c:v>116.01</c:v>
                </c:pt>
                <c:pt idx="361">
                  <c:v>115.76</c:v>
                </c:pt>
                <c:pt idx="362">
                  <c:v>115.52</c:v>
                </c:pt>
                <c:pt idx="363">
                  <c:v>114.56</c:v>
                </c:pt>
                <c:pt idx="364">
                  <c:v>114.44</c:v>
                </c:pt>
                <c:pt idx="365">
                  <c:v>114.08</c:v>
                </c:pt>
                <c:pt idx="366">
                  <c:v>111.48</c:v>
                </c:pt>
                <c:pt idx="367">
                  <c:v>110.78</c:v>
                </c:pt>
                <c:pt idx="368">
                  <c:v>110.44</c:v>
                </c:pt>
                <c:pt idx="369">
                  <c:v>110.44</c:v>
                </c:pt>
                <c:pt idx="370">
                  <c:v>110.32</c:v>
                </c:pt>
                <c:pt idx="371">
                  <c:v>110.32</c:v>
                </c:pt>
                <c:pt idx="372">
                  <c:v>110.21</c:v>
                </c:pt>
                <c:pt idx="373">
                  <c:v>109.64</c:v>
                </c:pt>
                <c:pt idx="374">
                  <c:v>108.38</c:v>
                </c:pt>
                <c:pt idx="375">
                  <c:v>106.99</c:v>
                </c:pt>
                <c:pt idx="376">
                  <c:v>106.65</c:v>
                </c:pt>
                <c:pt idx="377">
                  <c:v>105.44</c:v>
                </c:pt>
                <c:pt idx="378">
                  <c:v>105.44</c:v>
                </c:pt>
                <c:pt idx="379">
                  <c:v>105.36</c:v>
                </c:pt>
                <c:pt idx="380">
                  <c:v>105.25</c:v>
                </c:pt>
                <c:pt idx="381">
                  <c:v>91.79</c:v>
                </c:pt>
                <c:pt idx="382">
                  <c:v>85.34</c:v>
                </c:pt>
                <c:pt idx="383">
                  <c:v>80.260000000000005</c:v>
                </c:pt>
                <c:pt idx="384">
                  <c:v>74.45</c:v>
                </c:pt>
                <c:pt idx="385">
                  <c:v>73.3</c:v>
                </c:pt>
                <c:pt idx="386">
                  <c:v>72.25</c:v>
                </c:pt>
                <c:pt idx="387">
                  <c:v>71.36</c:v>
                </c:pt>
                <c:pt idx="388">
                  <c:v>64.44</c:v>
                </c:pt>
                <c:pt idx="389">
                  <c:v>71.180000000000007</c:v>
                </c:pt>
                <c:pt idx="390">
                  <c:v>69.239999999999995</c:v>
                </c:pt>
                <c:pt idx="391">
                  <c:v>99.5</c:v>
                </c:pt>
                <c:pt idx="392">
                  <c:v>97.71</c:v>
                </c:pt>
                <c:pt idx="393">
                  <c:v>55.03</c:v>
                </c:pt>
                <c:pt idx="394">
                  <c:v>118.64</c:v>
                </c:pt>
                <c:pt idx="395">
                  <c:v>139.66</c:v>
                </c:pt>
                <c:pt idx="396">
                  <c:v>134.5</c:v>
                </c:pt>
                <c:pt idx="397">
                  <c:v>133.66</c:v>
                </c:pt>
                <c:pt idx="398">
                  <c:v>133.38</c:v>
                </c:pt>
                <c:pt idx="399">
                  <c:v>133.19</c:v>
                </c:pt>
                <c:pt idx="400">
                  <c:v>133.05000000000001</c:v>
                </c:pt>
                <c:pt idx="401">
                  <c:v>132.77000000000001</c:v>
                </c:pt>
                <c:pt idx="402">
                  <c:v>132.63</c:v>
                </c:pt>
                <c:pt idx="403">
                  <c:v>129.94</c:v>
                </c:pt>
                <c:pt idx="404">
                  <c:v>129.13</c:v>
                </c:pt>
                <c:pt idx="405">
                  <c:v>126.61</c:v>
                </c:pt>
                <c:pt idx="406">
                  <c:v>126.61</c:v>
                </c:pt>
                <c:pt idx="407">
                  <c:v>126.61</c:v>
                </c:pt>
                <c:pt idx="408">
                  <c:v>126.48</c:v>
                </c:pt>
                <c:pt idx="409">
                  <c:v>126.34</c:v>
                </c:pt>
                <c:pt idx="410">
                  <c:v>126.21</c:v>
                </c:pt>
                <c:pt idx="411">
                  <c:v>126.08</c:v>
                </c:pt>
                <c:pt idx="412">
                  <c:v>125.95</c:v>
                </c:pt>
                <c:pt idx="413">
                  <c:v>123.38</c:v>
                </c:pt>
                <c:pt idx="414">
                  <c:v>122.6</c:v>
                </c:pt>
                <c:pt idx="415">
                  <c:v>122.6</c:v>
                </c:pt>
                <c:pt idx="416">
                  <c:v>122.47</c:v>
                </c:pt>
                <c:pt idx="417">
                  <c:v>122.35</c:v>
                </c:pt>
                <c:pt idx="418">
                  <c:v>122.22</c:v>
                </c:pt>
                <c:pt idx="419">
                  <c:v>121.97</c:v>
                </c:pt>
                <c:pt idx="420">
                  <c:v>121.59</c:v>
                </c:pt>
                <c:pt idx="421">
                  <c:v>120.11</c:v>
                </c:pt>
                <c:pt idx="422">
                  <c:v>119.23</c:v>
                </c:pt>
                <c:pt idx="423">
                  <c:v>118.98</c:v>
                </c:pt>
                <c:pt idx="424">
                  <c:v>118.98</c:v>
                </c:pt>
                <c:pt idx="425">
                  <c:v>118.6</c:v>
                </c:pt>
                <c:pt idx="426">
                  <c:v>118.48</c:v>
                </c:pt>
                <c:pt idx="427">
                  <c:v>118.23</c:v>
                </c:pt>
                <c:pt idx="428">
                  <c:v>118.11</c:v>
                </c:pt>
                <c:pt idx="429">
                  <c:v>115.46</c:v>
                </c:pt>
                <c:pt idx="430">
                  <c:v>115.34</c:v>
                </c:pt>
                <c:pt idx="431">
                  <c:v>115.21</c:v>
                </c:pt>
                <c:pt idx="432">
                  <c:v>112.39</c:v>
                </c:pt>
                <c:pt idx="433">
                  <c:v>112.15</c:v>
                </c:pt>
                <c:pt idx="434">
                  <c:v>111.8</c:v>
                </c:pt>
                <c:pt idx="435">
                  <c:v>111.69</c:v>
                </c:pt>
                <c:pt idx="436">
                  <c:v>111.44</c:v>
                </c:pt>
                <c:pt idx="437">
                  <c:v>110.86</c:v>
                </c:pt>
                <c:pt idx="438">
                  <c:v>110.4</c:v>
                </c:pt>
                <c:pt idx="439">
                  <c:v>108.3</c:v>
                </c:pt>
                <c:pt idx="440">
                  <c:v>108.08</c:v>
                </c:pt>
                <c:pt idx="441">
                  <c:v>107.74</c:v>
                </c:pt>
                <c:pt idx="442">
                  <c:v>107.63</c:v>
                </c:pt>
                <c:pt idx="443">
                  <c:v>107.44</c:v>
                </c:pt>
                <c:pt idx="444">
                  <c:v>106.88</c:v>
                </c:pt>
                <c:pt idx="445">
                  <c:v>106.54</c:v>
                </c:pt>
                <c:pt idx="446">
                  <c:v>106.43</c:v>
                </c:pt>
                <c:pt idx="447">
                  <c:v>106.32</c:v>
                </c:pt>
                <c:pt idx="448">
                  <c:v>105.99</c:v>
                </c:pt>
                <c:pt idx="449">
                  <c:v>105.88</c:v>
                </c:pt>
                <c:pt idx="450">
                  <c:v>103.87</c:v>
                </c:pt>
                <c:pt idx="451">
                  <c:v>103.55</c:v>
                </c:pt>
                <c:pt idx="452">
                  <c:v>102.58</c:v>
                </c:pt>
                <c:pt idx="453">
                  <c:v>102.05</c:v>
                </c:pt>
                <c:pt idx="454">
                  <c:v>98.52</c:v>
                </c:pt>
                <c:pt idx="455">
                  <c:v>98.52</c:v>
                </c:pt>
                <c:pt idx="456">
                  <c:v>94.18</c:v>
                </c:pt>
                <c:pt idx="457">
                  <c:v>88.29</c:v>
                </c:pt>
                <c:pt idx="458">
                  <c:v>84.21</c:v>
                </c:pt>
                <c:pt idx="459">
                  <c:v>83.81</c:v>
                </c:pt>
                <c:pt idx="460">
                  <c:v>76.73</c:v>
                </c:pt>
                <c:pt idx="461">
                  <c:v>75.64</c:v>
                </c:pt>
                <c:pt idx="462">
                  <c:v>71.55</c:v>
                </c:pt>
                <c:pt idx="463">
                  <c:v>70.739999999999995</c:v>
                </c:pt>
                <c:pt idx="464">
                  <c:v>67.760000000000005</c:v>
                </c:pt>
                <c:pt idx="465">
                  <c:v>64.790000000000006</c:v>
                </c:pt>
                <c:pt idx="466">
                  <c:v>62.85</c:v>
                </c:pt>
                <c:pt idx="467">
                  <c:v>105.27</c:v>
                </c:pt>
                <c:pt idx="468">
                  <c:v>93.2</c:v>
                </c:pt>
                <c:pt idx="469">
                  <c:v>136.1</c:v>
                </c:pt>
                <c:pt idx="470">
                  <c:v>135.81</c:v>
                </c:pt>
                <c:pt idx="471">
                  <c:v>134.68</c:v>
                </c:pt>
                <c:pt idx="472">
                  <c:v>131.91999999999999</c:v>
                </c:pt>
                <c:pt idx="473">
                  <c:v>131.65</c:v>
                </c:pt>
                <c:pt idx="474">
                  <c:v>131.65</c:v>
                </c:pt>
                <c:pt idx="475">
                  <c:v>131.65</c:v>
                </c:pt>
                <c:pt idx="476">
                  <c:v>129.16999999999999</c:v>
                </c:pt>
                <c:pt idx="477">
                  <c:v>128.9</c:v>
                </c:pt>
                <c:pt idx="478">
                  <c:v>126.9</c:v>
                </c:pt>
                <c:pt idx="479">
                  <c:v>126.64</c:v>
                </c:pt>
                <c:pt idx="480">
                  <c:v>126.11</c:v>
                </c:pt>
                <c:pt idx="481">
                  <c:v>125.71</c:v>
                </c:pt>
                <c:pt idx="482">
                  <c:v>125.06</c:v>
                </c:pt>
                <c:pt idx="483">
                  <c:v>122.62</c:v>
                </c:pt>
                <c:pt idx="484">
                  <c:v>122.62</c:v>
                </c:pt>
                <c:pt idx="485">
                  <c:v>122.49</c:v>
                </c:pt>
                <c:pt idx="486">
                  <c:v>122.36</c:v>
                </c:pt>
                <c:pt idx="487">
                  <c:v>122.24</c:v>
                </c:pt>
                <c:pt idx="488">
                  <c:v>122.24</c:v>
                </c:pt>
                <c:pt idx="489">
                  <c:v>122.24</c:v>
                </c:pt>
                <c:pt idx="490">
                  <c:v>122.11</c:v>
                </c:pt>
                <c:pt idx="491">
                  <c:v>121.73</c:v>
                </c:pt>
                <c:pt idx="492">
                  <c:v>121.73</c:v>
                </c:pt>
                <c:pt idx="493">
                  <c:v>120.97</c:v>
                </c:pt>
                <c:pt idx="494">
                  <c:v>118</c:v>
                </c:pt>
                <c:pt idx="495">
                  <c:v>115.48</c:v>
                </c:pt>
                <c:pt idx="496">
                  <c:v>115.24</c:v>
                </c:pt>
                <c:pt idx="497">
                  <c:v>115.12</c:v>
                </c:pt>
                <c:pt idx="498">
                  <c:v>115</c:v>
                </c:pt>
                <c:pt idx="499">
                  <c:v>115</c:v>
                </c:pt>
                <c:pt idx="500">
                  <c:v>114.88</c:v>
                </c:pt>
                <c:pt idx="501">
                  <c:v>114.16</c:v>
                </c:pt>
                <c:pt idx="502">
                  <c:v>112.24</c:v>
                </c:pt>
                <c:pt idx="503">
                  <c:v>111.89</c:v>
                </c:pt>
                <c:pt idx="504">
                  <c:v>111.66</c:v>
                </c:pt>
                <c:pt idx="505">
                  <c:v>111.54</c:v>
                </c:pt>
                <c:pt idx="506">
                  <c:v>111.54</c:v>
                </c:pt>
                <c:pt idx="507">
                  <c:v>111.13</c:v>
                </c:pt>
                <c:pt idx="508">
                  <c:v>110.44</c:v>
                </c:pt>
                <c:pt idx="509">
                  <c:v>110.32</c:v>
                </c:pt>
                <c:pt idx="510">
                  <c:v>110.32</c:v>
                </c:pt>
                <c:pt idx="511">
                  <c:v>108.18</c:v>
                </c:pt>
                <c:pt idx="512">
                  <c:v>108.07</c:v>
                </c:pt>
                <c:pt idx="513">
                  <c:v>107.62</c:v>
                </c:pt>
                <c:pt idx="514">
                  <c:v>107.38</c:v>
                </c:pt>
                <c:pt idx="515">
                  <c:v>107.38</c:v>
                </c:pt>
                <c:pt idx="516">
                  <c:v>107.27</c:v>
                </c:pt>
                <c:pt idx="517">
                  <c:v>107.16</c:v>
                </c:pt>
                <c:pt idx="518">
                  <c:v>106.49</c:v>
                </c:pt>
                <c:pt idx="519">
                  <c:v>104.47</c:v>
                </c:pt>
                <c:pt idx="520">
                  <c:v>104.25</c:v>
                </c:pt>
                <c:pt idx="521">
                  <c:v>103.96</c:v>
                </c:pt>
                <c:pt idx="522">
                  <c:v>103.93</c:v>
                </c:pt>
                <c:pt idx="523">
                  <c:v>102.66</c:v>
                </c:pt>
                <c:pt idx="524">
                  <c:v>102.66</c:v>
                </c:pt>
                <c:pt idx="525">
                  <c:v>100.65</c:v>
                </c:pt>
                <c:pt idx="526">
                  <c:v>100.13</c:v>
                </c:pt>
                <c:pt idx="527">
                  <c:v>99.88</c:v>
                </c:pt>
                <c:pt idx="528">
                  <c:v>99.26</c:v>
                </c:pt>
                <c:pt idx="529">
                  <c:v>98.95</c:v>
                </c:pt>
                <c:pt idx="530">
                  <c:v>98.34</c:v>
                </c:pt>
                <c:pt idx="531">
                  <c:v>94.64</c:v>
                </c:pt>
                <c:pt idx="532">
                  <c:v>87.34</c:v>
                </c:pt>
                <c:pt idx="533">
                  <c:v>86.34</c:v>
                </c:pt>
                <c:pt idx="534">
                  <c:v>85.09</c:v>
                </c:pt>
                <c:pt idx="535">
                  <c:v>85.01</c:v>
                </c:pt>
                <c:pt idx="536">
                  <c:v>80.94</c:v>
                </c:pt>
                <c:pt idx="537">
                  <c:v>77.56</c:v>
                </c:pt>
                <c:pt idx="538">
                  <c:v>75.84</c:v>
                </c:pt>
                <c:pt idx="539">
                  <c:v>72.599999999999994</c:v>
                </c:pt>
                <c:pt idx="540">
                  <c:v>70.349999999999994</c:v>
                </c:pt>
                <c:pt idx="541">
                  <c:v>69.91</c:v>
                </c:pt>
                <c:pt idx="542">
                  <c:v>68.819999999999993</c:v>
                </c:pt>
                <c:pt idx="543">
                  <c:v>68.19</c:v>
                </c:pt>
                <c:pt idx="544">
                  <c:v>68.12</c:v>
                </c:pt>
                <c:pt idx="545">
                  <c:v>68.12</c:v>
                </c:pt>
                <c:pt idx="546">
                  <c:v>60.77</c:v>
                </c:pt>
                <c:pt idx="547">
                  <c:v>57.22</c:v>
                </c:pt>
                <c:pt idx="548">
                  <c:v>93.49</c:v>
                </c:pt>
                <c:pt idx="549">
                  <c:v>89.4</c:v>
                </c:pt>
                <c:pt idx="550">
                  <c:v>74.709999999999994</c:v>
                </c:pt>
                <c:pt idx="551">
                  <c:v>97.58</c:v>
                </c:pt>
                <c:pt idx="552">
                  <c:v>95.89</c:v>
                </c:pt>
                <c:pt idx="553">
                  <c:v>73.75</c:v>
                </c:pt>
                <c:pt idx="554">
                  <c:v>70.31</c:v>
                </c:pt>
                <c:pt idx="555">
                  <c:v>141.13</c:v>
                </c:pt>
                <c:pt idx="556">
                  <c:v>135.6</c:v>
                </c:pt>
                <c:pt idx="557">
                  <c:v>135.16999999999999</c:v>
                </c:pt>
                <c:pt idx="558">
                  <c:v>131.69</c:v>
                </c:pt>
                <c:pt idx="559">
                  <c:v>131</c:v>
                </c:pt>
                <c:pt idx="560">
                  <c:v>128.19</c:v>
                </c:pt>
                <c:pt idx="561">
                  <c:v>128.05000000000001</c:v>
                </c:pt>
                <c:pt idx="562">
                  <c:v>127.92</c:v>
                </c:pt>
                <c:pt idx="563">
                  <c:v>127.39</c:v>
                </c:pt>
                <c:pt idx="564">
                  <c:v>125.65</c:v>
                </c:pt>
                <c:pt idx="565">
                  <c:v>125.51</c:v>
                </c:pt>
                <c:pt idx="566">
                  <c:v>125.38</c:v>
                </c:pt>
                <c:pt idx="567">
                  <c:v>125.38</c:v>
                </c:pt>
                <c:pt idx="568">
                  <c:v>122.41</c:v>
                </c:pt>
                <c:pt idx="569">
                  <c:v>122.03</c:v>
                </c:pt>
                <c:pt idx="570">
                  <c:v>121.65</c:v>
                </c:pt>
                <c:pt idx="571">
                  <c:v>121.65</c:v>
                </c:pt>
                <c:pt idx="572">
                  <c:v>119.16</c:v>
                </c:pt>
                <c:pt idx="573">
                  <c:v>119.03</c:v>
                </c:pt>
                <c:pt idx="574">
                  <c:v>118.91</c:v>
                </c:pt>
                <c:pt idx="575">
                  <c:v>117.55</c:v>
                </c:pt>
                <c:pt idx="576">
                  <c:v>117.31</c:v>
                </c:pt>
                <c:pt idx="577">
                  <c:v>116</c:v>
                </c:pt>
                <c:pt idx="578">
                  <c:v>115.88</c:v>
                </c:pt>
                <c:pt idx="579">
                  <c:v>115.39</c:v>
                </c:pt>
                <c:pt idx="580">
                  <c:v>115.39</c:v>
                </c:pt>
                <c:pt idx="581">
                  <c:v>115.27</c:v>
                </c:pt>
                <c:pt idx="582">
                  <c:v>115.15</c:v>
                </c:pt>
                <c:pt idx="583">
                  <c:v>112.1</c:v>
                </c:pt>
                <c:pt idx="584">
                  <c:v>112.1</c:v>
                </c:pt>
                <c:pt idx="585">
                  <c:v>111.87</c:v>
                </c:pt>
                <c:pt idx="586">
                  <c:v>111.76</c:v>
                </c:pt>
                <c:pt idx="587">
                  <c:v>111.64</c:v>
                </c:pt>
                <c:pt idx="588">
                  <c:v>108.45</c:v>
                </c:pt>
                <c:pt idx="589">
                  <c:v>107.89</c:v>
                </c:pt>
                <c:pt idx="590">
                  <c:v>107.1</c:v>
                </c:pt>
                <c:pt idx="591">
                  <c:v>106.99</c:v>
                </c:pt>
                <c:pt idx="592">
                  <c:v>105.35</c:v>
                </c:pt>
                <c:pt idx="593">
                  <c:v>105.13</c:v>
                </c:pt>
                <c:pt idx="594">
                  <c:v>105.13</c:v>
                </c:pt>
                <c:pt idx="595">
                  <c:v>104.8</c:v>
                </c:pt>
                <c:pt idx="596">
                  <c:v>104.58</c:v>
                </c:pt>
                <c:pt idx="597">
                  <c:v>104.37</c:v>
                </c:pt>
                <c:pt idx="598">
                  <c:v>104.36</c:v>
                </c:pt>
                <c:pt idx="599">
                  <c:v>103.71</c:v>
                </c:pt>
                <c:pt idx="600">
                  <c:v>103.28</c:v>
                </c:pt>
                <c:pt idx="601">
                  <c:v>101.21</c:v>
                </c:pt>
                <c:pt idx="602">
                  <c:v>100.93</c:v>
                </c:pt>
                <c:pt idx="603">
                  <c:v>100.82</c:v>
                </c:pt>
                <c:pt idx="604">
                  <c:v>99.67</c:v>
                </c:pt>
                <c:pt idx="605">
                  <c:v>97.42</c:v>
                </c:pt>
                <c:pt idx="606">
                  <c:v>93.54</c:v>
                </c:pt>
                <c:pt idx="607">
                  <c:v>92.65</c:v>
                </c:pt>
                <c:pt idx="608">
                  <c:v>91.7</c:v>
                </c:pt>
                <c:pt idx="609">
                  <c:v>89.6</c:v>
                </c:pt>
                <c:pt idx="610">
                  <c:v>84.8</c:v>
                </c:pt>
                <c:pt idx="611">
                  <c:v>84.37</c:v>
                </c:pt>
                <c:pt idx="612">
                  <c:v>82.71</c:v>
                </c:pt>
                <c:pt idx="613">
                  <c:v>76.900000000000006</c:v>
                </c:pt>
                <c:pt idx="614">
                  <c:v>75.39</c:v>
                </c:pt>
                <c:pt idx="615">
                  <c:v>73.489999999999995</c:v>
                </c:pt>
                <c:pt idx="616">
                  <c:v>72.260000000000005</c:v>
                </c:pt>
                <c:pt idx="617">
                  <c:v>72.19</c:v>
                </c:pt>
                <c:pt idx="618">
                  <c:v>70.5</c:v>
                </c:pt>
                <c:pt idx="619">
                  <c:v>68.03</c:v>
                </c:pt>
                <c:pt idx="620">
                  <c:v>66.97</c:v>
                </c:pt>
                <c:pt idx="621">
                  <c:v>62.65</c:v>
                </c:pt>
                <c:pt idx="622">
                  <c:v>57.32</c:v>
                </c:pt>
                <c:pt idx="623">
                  <c:v>57.09</c:v>
                </c:pt>
                <c:pt idx="624">
                  <c:v>77.95</c:v>
                </c:pt>
                <c:pt idx="625">
                  <c:v>74.5</c:v>
                </c:pt>
                <c:pt idx="626">
                  <c:v>68.28</c:v>
                </c:pt>
                <c:pt idx="627">
                  <c:v>56.82</c:v>
                </c:pt>
                <c:pt idx="628">
                  <c:v>71.680000000000007</c:v>
                </c:pt>
                <c:pt idx="629">
                  <c:v>136.05000000000001</c:v>
                </c:pt>
                <c:pt idx="630">
                  <c:v>133.94999999999999</c:v>
                </c:pt>
                <c:pt idx="631">
                  <c:v>133.26</c:v>
                </c:pt>
                <c:pt idx="632">
                  <c:v>130.59</c:v>
                </c:pt>
                <c:pt idx="633">
                  <c:v>127.9</c:v>
                </c:pt>
                <c:pt idx="634">
                  <c:v>127.76</c:v>
                </c:pt>
                <c:pt idx="635">
                  <c:v>127.76</c:v>
                </c:pt>
                <c:pt idx="636">
                  <c:v>127.76</c:v>
                </c:pt>
                <c:pt idx="637">
                  <c:v>127.76</c:v>
                </c:pt>
                <c:pt idx="638">
                  <c:v>127.36</c:v>
                </c:pt>
                <c:pt idx="639">
                  <c:v>127.1</c:v>
                </c:pt>
                <c:pt idx="640">
                  <c:v>126.96</c:v>
                </c:pt>
                <c:pt idx="641">
                  <c:v>126.96</c:v>
                </c:pt>
                <c:pt idx="642">
                  <c:v>126.96</c:v>
                </c:pt>
                <c:pt idx="643">
                  <c:v>126.83</c:v>
                </c:pt>
                <c:pt idx="644">
                  <c:v>124.76</c:v>
                </c:pt>
                <c:pt idx="645">
                  <c:v>124.24</c:v>
                </c:pt>
                <c:pt idx="646">
                  <c:v>124.11</c:v>
                </c:pt>
                <c:pt idx="647">
                  <c:v>123.85</c:v>
                </c:pt>
                <c:pt idx="648">
                  <c:v>123.72</c:v>
                </c:pt>
                <c:pt idx="649">
                  <c:v>123.72</c:v>
                </c:pt>
                <c:pt idx="650">
                  <c:v>123.72</c:v>
                </c:pt>
                <c:pt idx="651">
                  <c:v>123.59</c:v>
                </c:pt>
                <c:pt idx="652">
                  <c:v>123.46</c:v>
                </c:pt>
                <c:pt idx="653">
                  <c:v>123.46</c:v>
                </c:pt>
                <c:pt idx="654">
                  <c:v>123.34</c:v>
                </c:pt>
                <c:pt idx="655">
                  <c:v>120.89</c:v>
                </c:pt>
                <c:pt idx="656">
                  <c:v>120.77</c:v>
                </c:pt>
                <c:pt idx="657">
                  <c:v>120.39</c:v>
                </c:pt>
                <c:pt idx="658">
                  <c:v>120.14</c:v>
                </c:pt>
                <c:pt idx="659">
                  <c:v>118.4</c:v>
                </c:pt>
                <c:pt idx="660">
                  <c:v>118.03</c:v>
                </c:pt>
                <c:pt idx="661">
                  <c:v>117.66</c:v>
                </c:pt>
                <c:pt idx="662">
                  <c:v>117.17</c:v>
                </c:pt>
                <c:pt idx="663">
                  <c:v>116.81</c:v>
                </c:pt>
                <c:pt idx="664">
                  <c:v>115.01</c:v>
                </c:pt>
                <c:pt idx="665">
                  <c:v>114.77</c:v>
                </c:pt>
                <c:pt idx="666">
                  <c:v>114.53</c:v>
                </c:pt>
                <c:pt idx="667">
                  <c:v>113.94</c:v>
                </c:pt>
                <c:pt idx="668">
                  <c:v>112.26</c:v>
                </c:pt>
                <c:pt idx="669">
                  <c:v>111.79</c:v>
                </c:pt>
                <c:pt idx="670">
                  <c:v>111.74</c:v>
                </c:pt>
                <c:pt idx="671">
                  <c:v>111.68</c:v>
                </c:pt>
                <c:pt idx="672">
                  <c:v>108.55</c:v>
                </c:pt>
                <c:pt idx="673">
                  <c:v>108.32</c:v>
                </c:pt>
                <c:pt idx="674">
                  <c:v>108.21</c:v>
                </c:pt>
                <c:pt idx="675">
                  <c:v>106.87</c:v>
                </c:pt>
                <c:pt idx="676">
                  <c:v>105.02</c:v>
                </c:pt>
                <c:pt idx="677">
                  <c:v>105.07</c:v>
                </c:pt>
                <c:pt idx="678">
                  <c:v>103.93</c:v>
                </c:pt>
                <c:pt idx="679">
                  <c:v>103.82</c:v>
                </c:pt>
                <c:pt idx="680">
                  <c:v>101.17</c:v>
                </c:pt>
                <c:pt idx="681">
                  <c:v>100.75</c:v>
                </c:pt>
                <c:pt idx="682">
                  <c:v>97.5</c:v>
                </c:pt>
                <c:pt idx="683">
                  <c:v>97.5</c:v>
                </c:pt>
                <c:pt idx="684">
                  <c:v>96.22</c:v>
                </c:pt>
                <c:pt idx="685">
                  <c:v>94.43</c:v>
                </c:pt>
                <c:pt idx="686">
                  <c:v>94.24</c:v>
                </c:pt>
                <c:pt idx="687">
                  <c:v>93.85</c:v>
                </c:pt>
                <c:pt idx="688">
                  <c:v>93.75</c:v>
                </c:pt>
                <c:pt idx="689">
                  <c:v>89.83</c:v>
                </c:pt>
                <c:pt idx="690">
                  <c:v>81.12</c:v>
                </c:pt>
                <c:pt idx="691">
                  <c:v>79.37</c:v>
                </c:pt>
                <c:pt idx="692">
                  <c:v>78.33</c:v>
                </c:pt>
                <c:pt idx="693">
                  <c:v>76.09</c:v>
                </c:pt>
                <c:pt idx="694">
                  <c:v>75.73</c:v>
                </c:pt>
                <c:pt idx="695">
                  <c:v>75.33</c:v>
                </c:pt>
                <c:pt idx="696">
                  <c:v>74.87</c:v>
                </c:pt>
                <c:pt idx="697">
                  <c:v>69.92</c:v>
                </c:pt>
                <c:pt idx="698">
                  <c:v>69.13</c:v>
                </c:pt>
                <c:pt idx="699">
                  <c:v>67.239999999999995</c:v>
                </c:pt>
                <c:pt idx="700">
                  <c:v>66.37</c:v>
                </c:pt>
                <c:pt idx="701">
                  <c:v>65.69</c:v>
                </c:pt>
                <c:pt idx="702">
                  <c:v>60.31</c:v>
                </c:pt>
                <c:pt idx="703">
                  <c:v>57.64</c:v>
                </c:pt>
                <c:pt idx="704">
                  <c:v>57.58</c:v>
                </c:pt>
                <c:pt idx="705">
                  <c:v>96.61</c:v>
                </c:pt>
                <c:pt idx="706">
                  <c:v>75.680000000000007</c:v>
                </c:pt>
                <c:pt idx="707">
                  <c:v>62.62</c:v>
                </c:pt>
                <c:pt idx="708">
                  <c:v>53.38</c:v>
                </c:pt>
                <c:pt idx="709">
                  <c:v>98.68</c:v>
                </c:pt>
                <c:pt idx="710">
                  <c:v>83.41</c:v>
                </c:pt>
                <c:pt idx="711">
                  <c:v>112.73</c:v>
                </c:pt>
                <c:pt idx="712">
                  <c:v>57.59</c:v>
                </c:pt>
                <c:pt idx="713">
                  <c:v>135.71</c:v>
                </c:pt>
                <c:pt idx="714">
                  <c:v>132.58000000000001</c:v>
                </c:pt>
                <c:pt idx="715">
                  <c:v>132.16999999999999</c:v>
                </c:pt>
                <c:pt idx="716">
                  <c:v>132.16999999999999</c:v>
                </c:pt>
                <c:pt idx="717">
                  <c:v>132.03</c:v>
                </c:pt>
                <c:pt idx="718">
                  <c:v>131.88999999999999</c:v>
                </c:pt>
                <c:pt idx="719">
                  <c:v>131.61000000000001</c:v>
                </c:pt>
                <c:pt idx="720">
                  <c:v>129.58000000000001</c:v>
                </c:pt>
                <c:pt idx="721">
                  <c:v>126.87</c:v>
                </c:pt>
                <c:pt idx="722">
                  <c:v>126.87</c:v>
                </c:pt>
                <c:pt idx="723">
                  <c:v>126.73</c:v>
                </c:pt>
                <c:pt idx="724">
                  <c:v>126.73</c:v>
                </c:pt>
                <c:pt idx="725">
                  <c:v>126.73</c:v>
                </c:pt>
                <c:pt idx="726">
                  <c:v>126.73</c:v>
                </c:pt>
                <c:pt idx="727">
                  <c:v>126.73</c:v>
                </c:pt>
                <c:pt idx="728">
                  <c:v>126.47</c:v>
                </c:pt>
                <c:pt idx="729">
                  <c:v>126.21</c:v>
                </c:pt>
                <c:pt idx="730">
                  <c:v>125.81</c:v>
                </c:pt>
                <c:pt idx="731">
                  <c:v>124.12</c:v>
                </c:pt>
                <c:pt idx="732">
                  <c:v>123.34</c:v>
                </c:pt>
                <c:pt idx="733">
                  <c:v>123.34</c:v>
                </c:pt>
                <c:pt idx="734">
                  <c:v>123.21</c:v>
                </c:pt>
                <c:pt idx="735">
                  <c:v>122.95</c:v>
                </c:pt>
                <c:pt idx="736">
                  <c:v>120.95</c:v>
                </c:pt>
                <c:pt idx="737">
                  <c:v>120.57</c:v>
                </c:pt>
                <c:pt idx="738">
                  <c:v>120.2</c:v>
                </c:pt>
                <c:pt idx="739">
                  <c:v>119.56</c:v>
                </c:pt>
                <c:pt idx="740">
                  <c:v>119.44</c:v>
                </c:pt>
                <c:pt idx="741">
                  <c:v>118.56</c:v>
                </c:pt>
                <c:pt idx="742">
                  <c:v>118.43</c:v>
                </c:pt>
                <c:pt idx="743">
                  <c:v>118.31</c:v>
                </c:pt>
                <c:pt idx="744">
                  <c:v>118.31</c:v>
                </c:pt>
                <c:pt idx="745">
                  <c:v>118.19</c:v>
                </c:pt>
                <c:pt idx="746">
                  <c:v>117.69</c:v>
                </c:pt>
                <c:pt idx="747">
                  <c:v>117.69</c:v>
                </c:pt>
                <c:pt idx="748">
                  <c:v>117.2</c:v>
                </c:pt>
                <c:pt idx="749">
                  <c:v>116.84</c:v>
                </c:pt>
                <c:pt idx="750">
                  <c:v>116.5</c:v>
                </c:pt>
                <c:pt idx="751">
                  <c:v>115.88</c:v>
                </c:pt>
                <c:pt idx="752">
                  <c:v>115.03</c:v>
                </c:pt>
                <c:pt idx="753">
                  <c:v>114.79</c:v>
                </c:pt>
                <c:pt idx="754">
                  <c:v>114.67</c:v>
                </c:pt>
                <c:pt idx="755">
                  <c:v>114.19</c:v>
                </c:pt>
                <c:pt idx="756">
                  <c:v>113.84</c:v>
                </c:pt>
                <c:pt idx="757">
                  <c:v>113.6</c:v>
                </c:pt>
                <c:pt idx="758">
                  <c:v>113.25</c:v>
                </c:pt>
                <c:pt idx="759">
                  <c:v>112.1</c:v>
                </c:pt>
                <c:pt idx="760">
                  <c:v>111.63</c:v>
                </c:pt>
                <c:pt idx="761">
                  <c:v>111.16</c:v>
                </c:pt>
                <c:pt idx="762">
                  <c:v>110.7</c:v>
                </c:pt>
                <c:pt idx="763">
                  <c:v>109.02</c:v>
                </c:pt>
                <c:pt idx="764">
                  <c:v>109.02</c:v>
                </c:pt>
                <c:pt idx="765">
                  <c:v>108.33</c:v>
                </c:pt>
                <c:pt idx="766">
                  <c:v>108.28</c:v>
                </c:pt>
                <c:pt idx="767">
                  <c:v>108.28</c:v>
                </c:pt>
                <c:pt idx="768">
                  <c:v>108.16</c:v>
                </c:pt>
                <c:pt idx="769">
                  <c:v>108.11</c:v>
                </c:pt>
                <c:pt idx="770">
                  <c:v>105.35</c:v>
                </c:pt>
                <c:pt idx="771">
                  <c:v>105.25</c:v>
                </c:pt>
                <c:pt idx="772">
                  <c:v>105.25</c:v>
                </c:pt>
                <c:pt idx="773">
                  <c:v>104.92</c:v>
                </c:pt>
                <c:pt idx="774">
                  <c:v>104.7</c:v>
                </c:pt>
                <c:pt idx="775">
                  <c:v>104.7</c:v>
                </c:pt>
                <c:pt idx="776">
                  <c:v>104.48</c:v>
                </c:pt>
                <c:pt idx="777">
                  <c:v>103.72</c:v>
                </c:pt>
                <c:pt idx="778">
                  <c:v>101.77</c:v>
                </c:pt>
                <c:pt idx="779">
                  <c:v>101.46</c:v>
                </c:pt>
                <c:pt idx="780">
                  <c:v>99.64</c:v>
                </c:pt>
                <c:pt idx="781">
                  <c:v>98.3</c:v>
                </c:pt>
                <c:pt idx="782">
                  <c:v>97.9</c:v>
                </c:pt>
                <c:pt idx="783">
                  <c:v>95.93</c:v>
                </c:pt>
                <c:pt idx="784">
                  <c:v>95.13</c:v>
                </c:pt>
                <c:pt idx="785">
                  <c:v>94.54</c:v>
                </c:pt>
                <c:pt idx="786">
                  <c:v>92.62</c:v>
                </c:pt>
                <c:pt idx="787">
                  <c:v>90.12</c:v>
                </c:pt>
                <c:pt idx="788">
                  <c:v>87.75</c:v>
                </c:pt>
                <c:pt idx="789">
                  <c:v>87.57</c:v>
                </c:pt>
                <c:pt idx="790">
                  <c:v>87.57</c:v>
                </c:pt>
                <c:pt idx="791">
                  <c:v>84.31</c:v>
                </c:pt>
                <c:pt idx="792">
                  <c:v>83.36</c:v>
                </c:pt>
                <c:pt idx="793">
                  <c:v>82.76</c:v>
                </c:pt>
                <c:pt idx="794">
                  <c:v>80.37</c:v>
                </c:pt>
                <c:pt idx="795">
                  <c:v>80.31</c:v>
                </c:pt>
                <c:pt idx="796">
                  <c:v>79.56</c:v>
                </c:pt>
                <c:pt idx="797">
                  <c:v>79.16</c:v>
                </c:pt>
                <c:pt idx="798">
                  <c:v>78.16</c:v>
                </c:pt>
                <c:pt idx="799">
                  <c:v>78.08</c:v>
                </c:pt>
                <c:pt idx="800">
                  <c:v>77.84</c:v>
                </c:pt>
                <c:pt idx="801">
                  <c:v>75.569999999999993</c:v>
                </c:pt>
                <c:pt idx="802">
                  <c:v>73.41</c:v>
                </c:pt>
                <c:pt idx="803">
                  <c:v>73.06</c:v>
                </c:pt>
                <c:pt idx="804">
                  <c:v>69.61</c:v>
                </c:pt>
                <c:pt idx="805">
                  <c:v>68.89</c:v>
                </c:pt>
                <c:pt idx="806">
                  <c:v>68.819999999999993</c:v>
                </c:pt>
                <c:pt idx="807">
                  <c:v>65.48</c:v>
                </c:pt>
                <c:pt idx="808">
                  <c:v>65.28</c:v>
                </c:pt>
                <c:pt idx="809">
                  <c:v>62.85</c:v>
                </c:pt>
                <c:pt idx="810">
                  <c:v>62.78</c:v>
                </c:pt>
                <c:pt idx="811">
                  <c:v>60.43</c:v>
                </c:pt>
                <c:pt idx="812">
                  <c:v>59.34</c:v>
                </c:pt>
                <c:pt idx="813">
                  <c:v>59.28</c:v>
                </c:pt>
                <c:pt idx="814">
                  <c:v>58.49</c:v>
                </c:pt>
                <c:pt idx="815">
                  <c:v>55.62</c:v>
                </c:pt>
                <c:pt idx="816">
                  <c:v>60.3</c:v>
                </c:pt>
                <c:pt idx="817">
                  <c:v>108.32</c:v>
                </c:pt>
                <c:pt idx="818">
                  <c:v>73.06</c:v>
                </c:pt>
                <c:pt idx="819">
                  <c:v>64.7</c:v>
                </c:pt>
                <c:pt idx="820">
                  <c:v>106.77</c:v>
                </c:pt>
                <c:pt idx="821">
                  <c:v>79.67</c:v>
                </c:pt>
                <c:pt idx="822">
                  <c:v>75.36</c:v>
                </c:pt>
                <c:pt idx="823">
                  <c:v>73.39</c:v>
                </c:pt>
                <c:pt idx="824">
                  <c:v>68.16</c:v>
                </c:pt>
                <c:pt idx="825">
                  <c:v>67.180000000000007</c:v>
                </c:pt>
                <c:pt idx="826">
                  <c:v>59.55</c:v>
                </c:pt>
                <c:pt idx="827">
                  <c:v>136.37</c:v>
                </c:pt>
                <c:pt idx="828">
                  <c:v>136.09</c:v>
                </c:pt>
                <c:pt idx="829">
                  <c:v>131.51</c:v>
                </c:pt>
                <c:pt idx="830">
                  <c:v>131.22999999999999</c:v>
                </c:pt>
                <c:pt idx="831">
                  <c:v>131.22999999999999</c:v>
                </c:pt>
                <c:pt idx="832">
                  <c:v>131.1</c:v>
                </c:pt>
                <c:pt idx="833">
                  <c:v>130.69</c:v>
                </c:pt>
                <c:pt idx="834">
                  <c:v>128.49</c:v>
                </c:pt>
                <c:pt idx="835">
                  <c:v>127.81</c:v>
                </c:pt>
                <c:pt idx="836">
                  <c:v>127.81</c:v>
                </c:pt>
                <c:pt idx="837">
                  <c:v>127.68</c:v>
                </c:pt>
                <c:pt idx="838">
                  <c:v>127.15</c:v>
                </c:pt>
                <c:pt idx="839">
                  <c:v>124.93</c:v>
                </c:pt>
                <c:pt idx="840">
                  <c:v>124.93</c:v>
                </c:pt>
                <c:pt idx="841">
                  <c:v>123.47</c:v>
                </c:pt>
                <c:pt idx="842">
                  <c:v>122.57</c:v>
                </c:pt>
                <c:pt idx="843">
                  <c:v>122.57</c:v>
                </c:pt>
                <c:pt idx="844">
                  <c:v>122.57</c:v>
                </c:pt>
                <c:pt idx="845">
                  <c:v>121.93</c:v>
                </c:pt>
                <c:pt idx="846">
                  <c:v>121.93</c:v>
                </c:pt>
                <c:pt idx="847">
                  <c:v>121.8</c:v>
                </c:pt>
                <c:pt idx="848">
                  <c:v>121.67</c:v>
                </c:pt>
                <c:pt idx="849">
                  <c:v>121.67</c:v>
                </c:pt>
                <c:pt idx="850">
                  <c:v>121.67</c:v>
                </c:pt>
                <c:pt idx="851">
                  <c:v>119.66</c:v>
                </c:pt>
                <c:pt idx="852">
                  <c:v>119.54</c:v>
                </c:pt>
                <c:pt idx="853">
                  <c:v>119.54</c:v>
                </c:pt>
                <c:pt idx="854">
                  <c:v>119.54</c:v>
                </c:pt>
                <c:pt idx="855">
                  <c:v>119.41</c:v>
                </c:pt>
                <c:pt idx="856">
                  <c:v>119.16</c:v>
                </c:pt>
                <c:pt idx="857">
                  <c:v>119.16</c:v>
                </c:pt>
                <c:pt idx="858">
                  <c:v>118.42</c:v>
                </c:pt>
                <c:pt idx="859">
                  <c:v>116.25</c:v>
                </c:pt>
                <c:pt idx="860">
                  <c:v>116.25</c:v>
                </c:pt>
                <c:pt idx="861">
                  <c:v>116.13</c:v>
                </c:pt>
                <c:pt idx="862">
                  <c:v>115.51</c:v>
                </c:pt>
                <c:pt idx="863">
                  <c:v>115.51</c:v>
                </c:pt>
                <c:pt idx="864">
                  <c:v>115.27</c:v>
                </c:pt>
                <c:pt idx="865">
                  <c:v>114.66</c:v>
                </c:pt>
                <c:pt idx="866">
                  <c:v>114.54</c:v>
                </c:pt>
                <c:pt idx="867">
                  <c:v>114.31</c:v>
                </c:pt>
                <c:pt idx="868">
                  <c:v>113.83</c:v>
                </c:pt>
                <c:pt idx="869">
                  <c:v>113.71</c:v>
                </c:pt>
                <c:pt idx="870">
                  <c:v>113.71</c:v>
                </c:pt>
                <c:pt idx="871">
                  <c:v>113.71</c:v>
                </c:pt>
                <c:pt idx="872">
                  <c:v>113.47</c:v>
                </c:pt>
                <c:pt idx="873">
                  <c:v>113.36</c:v>
                </c:pt>
                <c:pt idx="874">
                  <c:v>113.36</c:v>
                </c:pt>
                <c:pt idx="875">
                  <c:v>113.36</c:v>
                </c:pt>
                <c:pt idx="876">
                  <c:v>112.08</c:v>
                </c:pt>
                <c:pt idx="877">
                  <c:v>111.96</c:v>
                </c:pt>
                <c:pt idx="878">
                  <c:v>111.84</c:v>
                </c:pt>
                <c:pt idx="879">
                  <c:v>111.72</c:v>
                </c:pt>
                <c:pt idx="880">
                  <c:v>110.79</c:v>
                </c:pt>
                <c:pt idx="881">
                  <c:v>110.45</c:v>
                </c:pt>
                <c:pt idx="882">
                  <c:v>110.33</c:v>
                </c:pt>
                <c:pt idx="883">
                  <c:v>110.22</c:v>
                </c:pt>
                <c:pt idx="884">
                  <c:v>109.76</c:v>
                </c:pt>
                <c:pt idx="885">
                  <c:v>109.53</c:v>
                </c:pt>
                <c:pt idx="886">
                  <c:v>108.42</c:v>
                </c:pt>
                <c:pt idx="887">
                  <c:v>108.42</c:v>
                </c:pt>
                <c:pt idx="888">
                  <c:v>107.4</c:v>
                </c:pt>
                <c:pt idx="889">
                  <c:v>105.78</c:v>
                </c:pt>
                <c:pt idx="890">
                  <c:v>105.27</c:v>
                </c:pt>
                <c:pt idx="891">
                  <c:v>105.16</c:v>
                </c:pt>
                <c:pt idx="892">
                  <c:v>105.16</c:v>
                </c:pt>
                <c:pt idx="893">
                  <c:v>104.78</c:v>
                </c:pt>
                <c:pt idx="894">
                  <c:v>104.73</c:v>
                </c:pt>
                <c:pt idx="895">
                  <c:v>104.73</c:v>
                </c:pt>
                <c:pt idx="896">
                  <c:v>104.02</c:v>
                </c:pt>
                <c:pt idx="897">
                  <c:v>103.8</c:v>
                </c:pt>
                <c:pt idx="898">
                  <c:v>103.59</c:v>
                </c:pt>
                <c:pt idx="899">
                  <c:v>101.48</c:v>
                </c:pt>
                <c:pt idx="900">
                  <c:v>100.31</c:v>
                </c:pt>
                <c:pt idx="901">
                  <c:v>98.04</c:v>
                </c:pt>
                <c:pt idx="902">
                  <c:v>96.86</c:v>
                </c:pt>
                <c:pt idx="903">
                  <c:v>96.28</c:v>
                </c:pt>
                <c:pt idx="904">
                  <c:v>94.79</c:v>
                </c:pt>
                <c:pt idx="905">
                  <c:v>94.5</c:v>
                </c:pt>
                <c:pt idx="906">
                  <c:v>93.9</c:v>
                </c:pt>
                <c:pt idx="907">
                  <c:v>92.03</c:v>
                </c:pt>
                <c:pt idx="908">
                  <c:v>89.6</c:v>
                </c:pt>
                <c:pt idx="909">
                  <c:v>89.04</c:v>
                </c:pt>
                <c:pt idx="910">
                  <c:v>87.27</c:v>
                </c:pt>
                <c:pt idx="911">
                  <c:v>85.59</c:v>
                </c:pt>
                <c:pt idx="912">
                  <c:v>84.88</c:v>
                </c:pt>
                <c:pt idx="913">
                  <c:v>83.91</c:v>
                </c:pt>
                <c:pt idx="914">
                  <c:v>82.62</c:v>
                </c:pt>
                <c:pt idx="915">
                  <c:v>81.81</c:v>
                </c:pt>
                <c:pt idx="916">
                  <c:v>80.31</c:v>
                </c:pt>
                <c:pt idx="917">
                  <c:v>79.489999999999995</c:v>
                </c:pt>
                <c:pt idx="918">
                  <c:v>77.7</c:v>
                </c:pt>
                <c:pt idx="919">
                  <c:v>77.62</c:v>
                </c:pt>
                <c:pt idx="920">
                  <c:v>77.13</c:v>
                </c:pt>
                <c:pt idx="921">
                  <c:v>75.78</c:v>
                </c:pt>
                <c:pt idx="922">
                  <c:v>75.7</c:v>
                </c:pt>
                <c:pt idx="923">
                  <c:v>75.7</c:v>
                </c:pt>
                <c:pt idx="924">
                  <c:v>75.540000000000006</c:v>
                </c:pt>
                <c:pt idx="925">
                  <c:v>74.31</c:v>
                </c:pt>
                <c:pt idx="926">
                  <c:v>72.28</c:v>
                </c:pt>
                <c:pt idx="927">
                  <c:v>68.09</c:v>
                </c:pt>
                <c:pt idx="928">
                  <c:v>68.02</c:v>
                </c:pt>
                <c:pt idx="929">
                  <c:v>68.02</c:v>
                </c:pt>
                <c:pt idx="930">
                  <c:v>67.41</c:v>
                </c:pt>
                <c:pt idx="931">
                  <c:v>67</c:v>
                </c:pt>
                <c:pt idx="932">
                  <c:v>64.14</c:v>
                </c:pt>
                <c:pt idx="933">
                  <c:v>60.68</c:v>
                </c:pt>
                <c:pt idx="934">
                  <c:v>59.45</c:v>
                </c:pt>
                <c:pt idx="935">
                  <c:v>57.06</c:v>
                </c:pt>
                <c:pt idx="936">
                  <c:v>94.26</c:v>
                </c:pt>
                <c:pt idx="937">
                  <c:v>90.94</c:v>
                </c:pt>
                <c:pt idx="938">
                  <c:v>80.11</c:v>
                </c:pt>
                <c:pt idx="939">
                  <c:v>73.739999999999995</c:v>
                </c:pt>
                <c:pt idx="940">
                  <c:v>60.03</c:v>
                </c:pt>
                <c:pt idx="941">
                  <c:v>112.76</c:v>
                </c:pt>
                <c:pt idx="942">
                  <c:v>118.95</c:v>
                </c:pt>
                <c:pt idx="943">
                  <c:v>102.6</c:v>
                </c:pt>
                <c:pt idx="944">
                  <c:v>78.930000000000007</c:v>
                </c:pt>
                <c:pt idx="945">
                  <c:v>67.989999999999995</c:v>
                </c:pt>
                <c:pt idx="946">
                  <c:v>132.30000000000001</c:v>
                </c:pt>
                <c:pt idx="947">
                  <c:v>132.16999999999999</c:v>
                </c:pt>
                <c:pt idx="948">
                  <c:v>129.96</c:v>
                </c:pt>
                <c:pt idx="949">
                  <c:v>129.56</c:v>
                </c:pt>
                <c:pt idx="950">
                  <c:v>127.59</c:v>
                </c:pt>
                <c:pt idx="951">
                  <c:v>127.59</c:v>
                </c:pt>
                <c:pt idx="952">
                  <c:v>127.19</c:v>
                </c:pt>
                <c:pt idx="953">
                  <c:v>127.06</c:v>
                </c:pt>
                <c:pt idx="954">
                  <c:v>126.66</c:v>
                </c:pt>
                <c:pt idx="955">
                  <c:v>126.66</c:v>
                </c:pt>
                <c:pt idx="956">
                  <c:v>124.14</c:v>
                </c:pt>
                <c:pt idx="957">
                  <c:v>123.88</c:v>
                </c:pt>
                <c:pt idx="958">
                  <c:v>123.75</c:v>
                </c:pt>
                <c:pt idx="959">
                  <c:v>123.62</c:v>
                </c:pt>
                <c:pt idx="960">
                  <c:v>121.97</c:v>
                </c:pt>
                <c:pt idx="961">
                  <c:v>121.34</c:v>
                </c:pt>
                <c:pt idx="962">
                  <c:v>119.67</c:v>
                </c:pt>
                <c:pt idx="963">
                  <c:v>119.29</c:v>
                </c:pt>
                <c:pt idx="964">
                  <c:v>118.92</c:v>
                </c:pt>
                <c:pt idx="965">
                  <c:v>118.92</c:v>
                </c:pt>
                <c:pt idx="966">
                  <c:v>118.8</c:v>
                </c:pt>
                <c:pt idx="967">
                  <c:v>118.8</c:v>
                </c:pt>
                <c:pt idx="968">
                  <c:v>116.23</c:v>
                </c:pt>
                <c:pt idx="969">
                  <c:v>115.98</c:v>
                </c:pt>
                <c:pt idx="970">
                  <c:v>115.62</c:v>
                </c:pt>
                <c:pt idx="971">
                  <c:v>115.5</c:v>
                </c:pt>
                <c:pt idx="972">
                  <c:v>115.38</c:v>
                </c:pt>
                <c:pt idx="973">
                  <c:v>113.38</c:v>
                </c:pt>
                <c:pt idx="974">
                  <c:v>113.26</c:v>
                </c:pt>
                <c:pt idx="975">
                  <c:v>113.15</c:v>
                </c:pt>
                <c:pt idx="976">
                  <c:v>112.44</c:v>
                </c:pt>
                <c:pt idx="977">
                  <c:v>112.08</c:v>
                </c:pt>
                <c:pt idx="978">
                  <c:v>111.49</c:v>
                </c:pt>
                <c:pt idx="979">
                  <c:v>111.38</c:v>
                </c:pt>
                <c:pt idx="980">
                  <c:v>111.26</c:v>
                </c:pt>
                <c:pt idx="981">
                  <c:v>111.26</c:v>
                </c:pt>
                <c:pt idx="982">
                  <c:v>111.14</c:v>
                </c:pt>
                <c:pt idx="983">
                  <c:v>111.03</c:v>
                </c:pt>
                <c:pt idx="984">
                  <c:v>110.91</c:v>
                </c:pt>
                <c:pt idx="985">
                  <c:v>110.34</c:v>
                </c:pt>
                <c:pt idx="986">
                  <c:v>110.22</c:v>
                </c:pt>
                <c:pt idx="987">
                  <c:v>110.11</c:v>
                </c:pt>
                <c:pt idx="988">
                  <c:v>109.99</c:v>
                </c:pt>
                <c:pt idx="989">
                  <c:v>109.76</c:v>
                </c:pt>
                <c:pt idx="990">
                  <c:v>109.76</c:v>
                </c:pt>
                <c:pt idx="991">
                  <c:v>109.33</c:v>
                </c:pt>
                <c:pt idx="992">
                  <c:v>109.21</c:v>
                </c:pt>
                <c:pt idx="993">
                  <c:v>108.98</c:v>
                </c:pt>
                <c:pt idx="994">
                  <c:v>108.64</c:v>
                </c:pt>
                <c:pt idx="995">
                  <c:v>108.52</c:v>
                </c:pt>
                <c:pt idx="996">
                  <c:v>108.3</c:v>
                </c:pt>
                <c:pt idx="997">
                  <c:v>108.3</c:v>
                </c:pt>
                <c:pt idx="998">
                  <c:v>108.3</c:v>
                </c:pt>
                <c:pt idx="999">
                  <c:v>107.96</c:v>
                </c:pt>
                <c:pt idx="1000">
                  <c:v>107.96</c:v>
                </c:pt>
                <c:pt idx="1001">
                  <c:v>107.73</c:v>
                </c:pt>
                <c:pt idx="1002">
                  <c:v>107.06</c:v>
                </c:pt>
                <c:pt idx="1003">
                  <c:v>106.95</c:v>
                </c:pt>
                <c:pt idx="1004">
                  <c:v>104.55</c:v>
                </c:pt>
                <c:pt idx="1005">
                  <c:v>104.55</c:v>
                </c:pt>
                <c:pt idx="1006">
                  <c:v>101.73</c:v>
                </c:pt>
                <c:pt idx="1007">
                  <c:v>101.73</c:v>
                </c:pt>
                <c:pt idx="1008">
                  <c:v>101.63</c:v>
                </c:pt>
                <c:pt idx="1009">
                  <c:v>101.63</c:v>
                </c:pt>
                <c:pt idx="1010">
                  <c:v>100.03</c:v>
                </c:pt>
                <c:pt idx="1011">
                  <c:v>99.92</c:v>
                </c:pt>
                <c:pt idx="1012">
                  <c:v>99.71</c:v>
                </c:pt>
                <c:pt idx="1013">
                  <c:v>99.71</c:v>
                </c:pt>
                <c:pt idx="1014">
                  <c:v>99.71</c:v>
                </c:pt>
                <c:pt idx="1015">
                  <c:v>98.89</c:v>
                </c:pt>
                <c:pt idx="1016">
                  <c:v>98.28</c:v>
                </c:pt>
                <c:pt idx="1017">
                  <c:v>97.34</c:v>
                </c:pt>
                <c:pt idx="1018">
                  <c:v>97.34</c:v>
                </c:pt>
                <c:pt idx="1019">
                  <c:v>96.73</c:v>
                </c:pt>
                <c:pt idx="1020">
                  <c:v>96.63</c:v>
                </c:pt>
                <c:pt idx="1021">
                  <c:v>93.14</c:v>
                </c:pt>
                <c:pt idx="1022">
                  <c:v>93.14</c:v>
                </c:pt>
                <c:pt idx="1023">
                  <c:v>92.47</c:v>
                </c:pt>
                <c:pt idx="1024">
                  <c:v>90.34</c:v>
                </c:pt>
                <c:pt idx="1025">
                  <c:v>89.77</c:v>
                </c:pt>
                <c:pt idx="1026">
                  <c:v>88.85</c:v>
                </c:pt>
                <c:pt idx="1027">
                  <c:v>88.66</c:v>
                </c:pt>
                <c:pt idx="1028">
                  <c:v>88.6</c:v>
                </c:pt>
                <c:pt idx="1029">
                  <c:v>86.77</c:v>
                </c:pt>
                <c:pt idx="1030">
                  <c:v>85.88</c:v>
                </c:pt>
                <c:pt idx="1031">
                  <c:v>85.88</c:v>
                </c:pt>
                <c:pt idx="1032">
                  <c:v>85.52</c:v>
                </c:pt>
                <c:pt idx="1033">
                  <c:v>84.26</c:v>
                </c:pt>
                <c:pt idx="1034">
                  <c:v>84.26</c:v>
                </c:pt>
                <c:pt idx="1035">
                  <c:v>82.98</c:v>
                </c:pt>
                <c:pt idx="1036">
                  <c:v>82.72</c:v>
                </c:pt>
                <c:pt idx="1037">
                  <c:v>82.38</c:v>
                </c:pt>
                <c:pt idx="1038">
                  <c:v>81.52</c:v>
                </c:pt>
                <c:pt idx="1039">
                  <c:v>81.27</c:v>
                </c:pt>
                <c:pt idx="1040">
                  <c:v>80.349999999999994</c:v>
                </c:pt>
                <c:pt idx="1041">
                  <c:v>79.650000000000006</c:v>
                </c:pt>
                <c:pt idx="1042">
                  <c:v>79.48</c:v>
                </c:pt>
                <c:pt idx="1043">
                  <c:v>78.510000000000005</c:v>
                </c:pt>
                <c:pt idx="1044">
                  <c:v>78.349999999999994</c:v>
                </c:pt>
                <c:pt idx="1045">
                  <c:v>78.02</c:v>
                </c:pt>
                <c:pt idx="1046">
                  <c:v>77.38</c:v>
                </c:pt>
                <c:pt idx="1047">
                  <c:v>76.8</c:v>
                </c:pt>
                <c:pt idx="1048">
                  <c:v>74.17</c:v>
                </c:pt>
                <c:pt idx="1049">
                  <c:v>74.099999999999994</c:v>
                </c:pt>
                <c:pt idx="1050">
                  <c:v>73.790000000000006</c:v>
                </c:pt>
                <c:pt idx="1051">
                  <c:v>73.64</c:v>
                </c:pt>
                <c:pt idx="1052">
                  <c:v>73.489999999999995</c:v>
                </c:pt>
                <c:pt idx="1053">
                  <c:v>70.89</c:v>
                </c:pt>
                <c:pt idx="1054">
                  <c:v>70.66</c:v>
                </c:pt>
                <c:pt idx="1055">
                  <c:v>70.22</c:v>
                </c:pt>
                <c:pt idx="1056">
                  <c:v>67.760000000000005</c:v>
                </c:pt>
                <c:pt idx="1057">
                  <c:v>67.05</c:v>
                </c:pt>
                <c:pt idx="1058">
                  <c:v>66.849999999999994</c:v>
                </c:pt>
                <c:pt idx="1059">
                  <c:v>66.849999999999994</c:v>
                </c:pt>
                <c:pt idx="1060">
                  <c:v>66.849999999999994</c:v>
                </c:pt>
                <c:pt idx="1061">
                  <c:v>66.23</c:v>
                </c:pt>
                <c:pt idx="1062">
                  <c:v>63.16</c:v>
                </c:pt>
                <c:pt idx="1063">
                  <c:v>63.03</c:v>
                </c:pt>
                <c:pt idx="1064">
                  <c:v>61.06</c:v>
                </c:pt>
                <c:pt idx="1065">
                  <c:v>60.27</c:v>
                </c:pt>
                <c:pt idx="1066">
                  <c:v>58.3</c:v>
                </c:pt>
                <c:pt idx="1067">
                  <c:v>58.18</c:v>
                </c:pt>
                <c:pt idx="1068">
                  <c:v>93.72</c:v>
                </c:pt>
                <c:pt idx="1069">
                  <c:v>79.209999999999994</c:v>
                </c:pt>
                <c:pt idx="1070">
                  <c:v>74.849999999999994</c:v>
                </c:pt>
                <c:pt idx="1071">
                  <c:v>74.77</c:v>
                </c:pt>
                <c:pt idx="1072">
                  <c:v>71.53</c:v>
                </c:pt>
                <c:pt idx="1073">
                  <c:v>103.27</c:v>
                </c:pt>
                <c:pt idx="1074">
                  <c:v>100.49</c:v>
                </c:pt>
                <c:pt idx="1075">
                  <c:v>97.56</c:v>
                </c:pt>
                <c:pt idx="1076">
                  <c:v>92.81</c:v>
                </c:pt>
                <c:pt idx="1077">
                  <c:v>80.040000000000006</c:v>
                </c:pt>
                <c:pt idx="1078">
                  <c:v>77.63</c:v>
                </c:pt>
                <c:pt idx="1079">
                  <c:v>73.11</c:v>
                </c:pt>
                <c:pt idx="1080">
                  <c:v>70.66</c:v>
                </c:pt>
                <c:pt idx="1081">
                  <c:v>63.45</c:v>
                </c:pt>
                <c:pt idx="1082">
                  <c:v>109.89</c:v>
                </c:pt>
                <c:pt idx="1083">
                  <c:v>132.01</c:v>
                </c:pt>
                <c:pt idx="1084">
                  <c:v>127.62</c:v>
                </c:pt>
                <c:pt idx="1085">
                  <c:v>127.48</c:v>
                </c:pt>
                <c:pt idx="1086">
                  <c:v>127.35</c:v>
                </c:pt>
                <c:pt idx="1087">
                  <c:v>127.35</c:v>
                </c:pt>
                <c:pt idx="1088">
                  <c:v>127.22</c:v>
                </c:pt>
                <c:pt idx="1089">
                  <c:v>126.82</c:v>
                </c:pt>
                <c:pt idx="1090">
                  <c:v>124.71</c:v>
                </c:pt>
                <c:pt idx="1091">
                  <c:v>124.32</c:v>
                </c:pt>
                <c:pt idx="1092">
                  <c:v>123.2</c:v>
                </c:pt>
                <c:pt idx="1093">
                  <c:v>122.81</c:v>
                </c:pt>
                <c:pt idx="1094">
                  <c:v>122.69</c:v>
                </c:pt>
                <c:pt idx="1095">
                  <c:v>122.69</c:v>
                </c:pt>
                <c:pt idx="1096">
                  <c:v>122.56</c:v>
                </c:pt>
                <c:pt idx="1097">
                  <c:v>122.43</c:v>
                </c:pt>
                <c:pt idx="1098">
                  <c:v>121.79</c:v>
                </c:pt>
                <c:pt idx="1099">
                  <c:v>121.79</c:v>
                </c:pt>
                <c:pt idx="1100">
                  <c:v>121.67</c:v>
                </c:pt>
                <c:pt idx="1101">
                  <c:v>121.54</c:v>
                </c:pt>
                <c:pt idx="1102">
                  <c:v>121.54</c:v>
                </c:pt>
                <c:pt idx="1103">
                  <c:v>120.12</c:v>
                </c:pt>
                <c:pt idx="1104">
                  <c:v>120</c:v>
                </c:pt>
                <c:pt idx="1105">
                  <c:v>119.62</c:v>
                </c:pt>
                <c:pt idx="1106">
                  <c:v>119.37</c:v>
                </c:pt>
                <c:pt idx="1107">
                  <c:v>119.25</c:v>
                </c:pt>
                <c:pt idx="1108">
                  <c:v>119.12</c:v>
                </c:pt>
                <c:pt idx="1109">
                  <c:v>117.41</c:v>
                </c:pt>
                <c:pt idx="1110">
                  <c:v>117.41</c:v>
                </c:pt>
                <c:pt idx="1111">
                  <c:v>116.8</c:v>
                </c:pt>
                <c:pt idx="1112">
                  <c:v>116.68</c:v>
                </c:pt>
                <c:pt idx="1113">
                  <c:v>116.56</c:v>
                </c:pt>
                <c:pt idx="1114">
                  <c:v>116.56</c:v>
                </c:pt>
                <c:pt idx="1115">
                  <c:v>116.56</c:v>
                </c:pt>
                <c:pt idx="1116">
                  <c:v>116.3</c:v>
                </c:pt>
                <c:pt idx="1117">
                  <c:v>115.2</c:v>
                </c:pt>
                <c:pt idx="1118">
                  <c:v>114.72</c:v>
                </c:pt>
                <c:pt idx="1119">
                  <c:v>114.72</c:v>
                </c:pt>
                <c:pt idx="1120">
                  <c:v>114.6</c:v>
                </c:pt>
                <c:pt idx="1121">
                  <c:v>114.48</c:v>
                </c:pt>
                <c:pt idx="1122">
                  <c:v>114.48</c:v>
                </c:pt>
                <c:pt idx="1123">
                  <c:v>114.24</c:v>
                </c:pt>
                <c:pt idx="1124">
                  <c:v>114.12</c:v>
                </c:pt>
                <c:pt idx="1125">
                  <c:v>114</c:v>
                </c:pt>
                <c:pt idx="1126">
                  <c:v>113.88</c:v>
                </c:pt>
                <c:pt idx="1127">
                  <c:v>113.53</c:v>
                </c:pt>
                <c:pt idx="1128">
                  <c:v>113.53</c:v>
                </c:pt>
                <c:pt idx="1129">
                  <c:v>111.65</c:v>
                </c:pt>
                <c:pt idx="1130">
                  <c:v>111.54</c:v>
                </c:pt>
                <c:pt idx="1131">
                  <c:v>111.54</c:v>
                </c:pt>
                <c:pt idx="1132">
                  <c:v>111.07</c:v>
                </c:pt>
                <c:pt idx="1133">
                  <c:v>109.61</c:v>
                </c:pt>
                <c:pt idx="1134">
                  <c:v>109.49</c:v>
                </c:pt>
                <c:pt idx="1135">
                  <c:v>109.15</c:v>
                </c:pt>
                <c:pt idx="1136">
                  <c:v>107.79</c:v>
                </c:pt>
                <c:pt idx="1137">
                  <c:v>107.45</c:v>
                </c:pt>
                <c:pt idx="1138">
                  <c:v>107.34</c:v>
                </c:pt>
                <c:pt idx="1139">
                  <c:v>107.22</c:v>
                </c:pt>
                <c:pt idx="1140">
                  <c:v>106.33</c:v>
                </c:pt>
                <c:pt idx="1141">
                  <c:v>106.33</c:v>
                </c:pt>
                <c:pt idx="1142">
                  <c:v>106.11</c:v>
                </c:pt>
                <c:pt idx="1143">
                  <c:v>106</c:v>
                </c:pt>
                <c:pt idx="1144">
                  <c:v>105.67</c:v>
                </c:pt>
                <c:pt idx="1145">
                  <c:v>105.25</c:v>
                </c:pt>
                <c:pt idx="1146">
                  <c:v>103.93</c:v>
                </c:pt>
                <c:pt idx="1147">
                  <c:v>103.82</c:v>
                </c:pt>
                <c:pt idx="1148">
                  <c:v>101.29</c:v>
                </c:pt>
                <c:pt idx="1149">
                  <c:v>101.18</c:v>
                </c:pt>
                <c:pt idx="1150">
                  <c:v>100.86</c:v>
                </c:pt>
                <c:pt idx="1151">
                  <c:v>100.86</c:v>
                </c:pt>
                <c:pt idx="1152">
                  <c:v>98.45</c:v>
                </c:pt>
                <c:pt idx="1153">
                  <c:v>94.92</c:v>
                </c:pt>
                <c:pt idx="1154">
                  <c:v>93.82</c:v>
                </c:pt>
                <c:pt idx="1155">
                  <c:v>92.36</c:v>
                </c:pt>
                <c:pt idx="1156">
                  <c:v>91.79</c:v>
                </c:pt>
                <c:pt idx="1157">
                  <c:v>90.23</c:v>
                </c:pt>
                <c:pt idx="1158">
                  <c:v>89.68</c:v>
                </c:pt>
                <c:pt idx="1159">
                  <c:v>88.94</c:v>
                </c:pt>
                <c:pt idx="1160">
                  <c:v>88.67</c:v>
                </c:pt>
                <c:pt idx="1161">
                  <c:v>88.58</c:v>
                </c:pt>
                <c:pt idx="1162">
                  <c:v>86.44</c:v>
                </c:pt>
                <c:pt idx="1163">
                  <c:v>86.35</c:v>
                </c:pt>
                <c:pt idx="1164">
                  <c:v>85.64</c:v>
                </c:pt>
                <c:pt idx="1165">
                  <c:v>83.82</c:v>
                </c:pt>
                <c:pt idx="1166">
                  <c:v>83.38</c:v>
                </c:pt>
                <c:pt idx="1167">
                  <c:v>83.03</c:v>
                </c:pt>
                <c:pt idx="1168">
                  <c:v>82.78</c:v>
                </c:pt>
                <c:pt idx="1169">
                  <c:v>82.27</c:v>
                </c:pt>
                <c:pt idx="1170">
                  <c:v>80.739999999999995</c:v>
                </c:pt>
                <c:pt idx="1171">
                  <c:v>80.150000000000006</c:v>
                </c:pt>
                <c:pt idx="1172">
                  <c:v>79.900000000000006</c:v>
                </c:pt>
                <c:pt idx="1173">
                  <c:v>79</c:v>
                </c:pt>
                <c:pt idx="1174">
                  <c:v>78.84</c:v>
                </c:pt>
                <c:pt idx="1175">
                  <c:v>77.010000000000005</c:v>
                </c:pt>
                <c:pt idx="1176">
                  <c:v>76.78</c:v>
                </c:pt>
                <c:pt idx="1177">
                  <c:v>75.599999999999994</c:v>
                </c:pt>
                <c:pt idx="1178">
                  <c:v>75.37</c:v>
                </c:pt>
                <c:pt idx="1179">
                  <c:v>74.22</c:v>
                </c:pt>
                <c:pt idx="1180">
                  <c:v>72.39</c:v>
                </c:pt>
                <c:pt idx="1181">
                  <c:v>71.8</c:v>
                </c:pt>
                <c:pt idx="1182">
                  <c:v>71.5</c:v>
                </c:pt>
                <c:pt idx="1183">
                  <c:v>69.739999999999995</c:v>
                </c:pt>
                <c:pt idx="1184">
                  <c:v>68.41</c:v>
                </c:pt>
                <c:pt idx="1185">
                  <c:v>68.41</c:v>
                </c:pt>
                <c:pt idx="1186">
                  <c:v>67.77</c:v>
                </c:pt>
                <c:pt idx="1187">
                  <c:v>64.31</c:v>
                </c:pt>
                <c:pt idx="1188">
                  <c:v>62.95</c:v>
                </c:pt>
                <c:pt idx="1189">
                  <c:v>62.82</c:v>
                </c:pt>
                <c:pt idx="1190">
                  <c:v>60.89</c:v>
                </c:pt>
                <c:pt idx="1191">
                  <c:v>60.39</c:v>
                </c:pt>
                <c:pt idx="1192">
                  <c:v>59.59</c:v>
                </c:pt>
                <c:pt idx="1193">
                  <c:v>59.17</c:v>
                </c:pt>
                <c:pt idx="1194">
                  <c:v>104.7</c:v>
                </c:pt>
                <c:pt idx="1195">
                  <c:v>73.42</c:v>
                </c:pt>
                <c:pt idx="1196">
                  <c:v>107.91</c:v>
                </c:pt>
                <c:pt idx="1197">
                  <c:v>99.83</c:v>
                </c:pt>
                <c:pt idx="1198">
                  <c:v>83.22</c:v>
                </c:pt>
                <c:pt idx="1199">
                  <c:v>82.45</c:v>
                </c:pt>
                <c:pt idx="1200">
                  <c:v>82.18</c:v>
                </c:pt>
                <c:pt idx="1201">
                  <c:v>90.24</c:v>
                </c:pt>
                <c:pt idx="1202">
                  <c:v>73.040000000000006</c:v>
                </c:pt>
                <c:pt idx="1203">
                  <c:v>128.18</c:v>
                </c:pt>
                <c:pt idx="1204">
                  <c:v>126.1</c:v>
                </c:pt>
                <c:pt idx="1205">
                  <c:v>125.84</c:v>
                </c:pt>
                <c:pt idx="1206">
                  <c:v>125.31</c:v>
                </c:pt>
                <c:pt idx="1207">
                  <c:v>124.3</c:v>
                </c:pt>
                <c:pt idx="1208">
                  <c:v>124.3</c:v>
                </c:pt>
                <c:pt idx="1209">
                  <c:v>123.78</c:v>
                </c:pt>
                <c:pt idx="1210">
                  <c:v>123.78</c:v>
                </c:pt>
                <c:pt idx="1211">
                  <c:v>123.65</c:v>
                </c:pt>
                <c:pt idx="1212">
                  <c:v>123.53</c:v>
                </c:pt>
                <c:pt idx="1213">
                  <c:v>123.53</c:v>
                </c:pt>
                <c:pt idx="1214">
                  <c:v>123.4</c:v>
                </c:pt>
                <c:pt idx="1215">
                  <c:v>123.01</c:v>
                </c:pt>
                <c:pt idx="1216">
                  <c:v>121.22</c:v>
                </c:pt>
                <c:pt idx="1217">
                  <c:v>119.51</c:v>
                </c:pt>
                <c:pt idx="1218">
                  <c:v>119.26</c:v>
                </c:pt>
                <c:pt idx="1219">
                  <c:v>119.13</c:v>
                </c:pt>
                <c:pt idx="1220">
                  <c:v>119.01</c:v>
                </c:pt>
                <c:pt idx="1221">
                  <c:v>119.01</c:v>
                </c:pt>
                <c:pt idx="1222">
                  <c:v>118.88</c:v>
                </c:pt>
                <c:pt idx="1223">
                  <c:v>118.51</c:v>
                </c:pt>
                <c:pt idx="1224">
                  <c:v>118.14</c:v>
                </c:pt>
                <c:pt idx="1225">
                  <c:v>117.65</c:v>
                </c:pt>
                <c:pt idx="1226">
                  <c:v>116.73</c:v>
                </c:pt>
                <c:pt idx="1227">
                  <c:v>116.28</c:v>
                </c:pt>
                <c:pt idx="1228">
                  <c:v>116.16</c:v>
                </c:pt>
                <c:pt idx="1229">
                  <c:v>116.16</c:v>
                </c:pt>
                <c:pt idx="1230">
                  <c:v>116.03</c:v>
                </c:pt>
                <c:pt idx="1231">
                  <c:v>116.03</c:v>
                </c:pt>
                <c:pt idx="1232">
                  <c:v>116.03</c:v>
                </c:pt>
                <c:pt idx="1233">
                  <c:v>115.79</c:v>
                </c:pt>
                <c:pt idx="1234">
                  <c:v>115.79</c:v>
                </c:pt>
                <c:pt idx="1235">
                  <c:v>115.55</c:v>
                </c:pt>
                <c:pt idx="1236">
                  <c:v>115.43</c:v>
                </c:pt>
                <c:pt idx="1237">
                  <c:v>115.19</c:v>
                </c:pt>
                <c:pt idx="1238">
                  <c:v>113.77</c:v>
                </c:pt>
                <c:pt idx="1239">
                  <c:v>113.54</c:v>
                </c:pt>
                <c:pt idx="1240">
                  <c:v>113.42</c:v>
                </c:pt>
                <c:pt idx="1241">
                  <c:v>113.42</c:v>
                </c:pt>
                <c:pt idx="1242">
                  <c:v>111.28</c:v>
                </c:pt>
                <c:pt idx="1243">
                  <c:v>111.17</c:v>
                </c:pt>
                <c:pt idx="1244">
                  <c:v>110.7</c:v>
                </c:pt>
                <c:pt idx="1245">
                  <c:v>109.17</c:v>
                </c:pt>
                <c:pt idx="1246">
                  <c:v>109.17</c:v>
                </c:pt>
                <c:pt idx="1247">
                  <c:v>108.94</c:v>
                </c:pt>
                <c:pt idx="1248">
                  <c:v>108.72</c:v>
                </c:pt>
                <c:pt idx="1249">
                  <c:v>107.44</c:v>
                </c:pt>
                <c:pt idx="1250">
                  <c:v>107.22</c:v>
                </c:pt>
                <c:pt idx="1251">
                  <c:v>106.99</c:v>
                </c:pt>
                <c:pt idx="1252">
                  <c:v>106.66</c:v>
                </c:pt>
                <c:pt idx="1253">
                  <c:v>106.33</c:v>
                </c:pt>
                <c:pt idx="1254">
                  <c:v>106.22</c:v>
                </c:pt>
                <c:pt idx="1255">
                  <c:v>105.78</c:v>
                </c:pt>
                <c:pt idx="1256">
                  <c:v>104.56</c:v>
                </c:pt>
                <c:pt idx="1257">
                  <c:v>104.56</c:v>
                </c:pt>
                <c:pt idx="1258">
                  <c:v>103.8</c:v>
                </c:pt>
                <c:pt idx="1259">
                  <c:v>103.8</c:v>
                </c:pt>
                <c:pt idx="1260">
                  <c:v>103.05</c:v>
                </c:pt>
                <c:pt idx="1261">
                  <c:v>102.83</c:v>
                </c:pt>
                <c:pt idx="1262">
                  <c:v>102.83</c:v>
                </c:pt>
                <c:pt idx="1263">
                  <c:v>100.1</c:v>
                </c:pt>
                <c:pt idx="1264">
                  <c:v>98.06</c:v>
                </c:pt>
                <c:pt idx="1265">
                  <c:v>98.06</c:v>
                </c:pt>
                <c:pt idx="1266">
                  <c:v>96.41</c:v>
                </c:pt>
                <c:pt idx="1267">
                  <c:v>96.31</c:v>
                </c:pt>
                <c:pt idx="1268">
                  <c:v>95.12</c:v>
                </c:pt>
                <c:pt idx="1269">
                  <c:v>95.12</c:v>
                </c:pt>
                <c:pt idx="1270">
                  <c:v>95.12</c:v>
                </c:pt>
                <c:pt idx="1271">
                  <c:v>95.02</c:v>
                </c:pt>
                <c:pt idx="1272">
                  <c:v>94.83</c:v>
                </c:pt>
                <c:pt idx="1273">
                  <c:v>93.73</c:v>
                </c:pt>
                <c:pt idx="1274">
                  <c:v>93.24</c:v>
                </c:pt>
                <c:pt idx="1275">
                  <c:v>93.04</c:v>
                </c:pt>
                <c:pt idx="1276">
                  <c:v>92.56</c:v>
                </c:pt>
                <c:pt idx="1277">
                  <c:v>91.02</c:v>
                </c:pt>
                <c:pt idx="1278">
                  <c:v>90.26</c:v>
                </c:pt>
                <c:pt idx="1279">
                  <c:v>90.08</c:v>
                </c:pt>
                <c:pt idx="1280">
                  <c:v>90.08</c:v>
                </c:pt>
                <c:pt idx="1281">
                  <c:v>89.79</c:v>
                </c:pt>
                <c:pt idx="1282">
                  <c:v>89.79</c:v>
                </c:pt>
                <c:pt idx="1283">
                  <c:v>89.42</c:v>
                </c:pt>
                <c:pt idx="1284">
                  <c:v>89.42</c:v>
                </c:pt>
                <c:pt idx="1285">
                  <c:v>89.33</c:v>
                </c:pt>
                <c:pt idx="1286">
                  <c:v>89.05</c:v>
                </c:pt>
                <c:pt idx="1287">
                  <c:v>88.82</c:v>
                </c:pt>
                <c:pt idx="1288">
                  <c:v>88.82</c:v>
                </c:pt>
                <c:pt idx="1289">
                  <c:v>87.29</c:v>
                </c:pt>
                <c:pt idx="1290">
                  <c:v>87.19</c:v>
                </c:pt>
                <c:pt idx="1291">
                  <c:v>87.1</c:v>
                </c:pt>
                <c:pt idx="1292">
                  <c:v>86.83</c:v>
                </c:pt>
                <c:pt idx="1293">
                  <c:v>86.65</c:v>
                </c:pt>
                <c:pt idx="1294">
                  <c:v>86.47</c:v>
                </c:pt>
                <c:pt idx="1295">
                  <c:v>84.39</c:v>
                </c:pt>
                <c:pt idx="1296">
                  <c:v>83.43</c:v>
                </c:pt>
                <c:pt idx="1297">
                  <c:v>83.09</c:v>
                </c:pt>
                <c:pt idx="1298">
                  <c:v>80.650000000000006</c:v>
                </c:pt>
                <c:pt idx="1299">
                  <c:v>80.400000000000006</c:v>
                </c:pt>
                <c:pt idx="1300">
                  <c:v>80.400000000000006</c:v>
                </c:pt>
                <c:pt idx="1301">
                  <c:v>79.66</c:v>
                </c:pt>
                <c:pt idx="1302">
                  <c:v>77.599999999999994</c:v>
                </c:pt>
                <c:pt idx="1303">
                  <c:v>77.290000000000006</c:v>
                </c:pt>
                <c:pt idx="1304">
                  <c:v>76.81</c:v>
                </c:pt>
                <c:pt idx="1305">
                  <c:v>74.88</c:v>
                </c:pt>
                <c:pt idx="1306">
                  <c:v>74.88</c:v>
                </c:pt>
                <c:pt idx="1307">
                  <c:v>74.8</c:v>
                </c:pt>
                <c:pt idx="1308">
                  <c:v>74.73</c:v>
                </c:pt>
                <c:pt idx="1309">
                  <c:v>73.209999999999994</c:v>
                </c:pt>
                <c:pt idx="1310">
                  <c:v>73.13</c:v>
                </c:pt>
                <c:pt idx="1311">
                  <c:v>71.94</c:v>
                </c:pt>
                <c:pt idx="1312">
                  <c:v>71.03</c:v>
                </c:pt>
                <c:pt idx="1313">
                  <c:v>67.88</c:v>
                </c:pt>
                <c:pt idx="1314">
                  <c:v>67.81</c:v>
                </c:pt>
                <c:pt idx="1315">
                  <c:v>67.56</c:v>
                </c:pt>
                <c:pt idx="1316">
                  <c:v>67.349999999999994</c:v>
                </c:pt>
                <c:pt idx="1317">
                  <c:v>67</c:v>
                </c:pt>
                <c:pt idx="1318">
                  <c:v>65.349999999999994</c:v>
                </c:pt>
                <c:pt idx="1319">
                  <c:v>65.290000000000006</c:v>
                </c:pt>
                <c:pt idx="1320">
                  <c:v>65.02</c:v>
                </c:pt>
                <c:pt idx="1321">
                  <c:v>62.6</c:v>
                </c:pt>
                <c:pt idx="1322">
                  <c:v>61.64</c:v>
                </c:pt>
                <c:pt idx="1323">
                  <c:v>60.4</c:v>
                </c:pt>
                <c:pt idx="1324">
                  <c:v>106.8</c:v>
                </c:pt>
                <c:pt idx="1325">
                  <c:v>68.34</c:v>
                </c:pt>
                <c:pt idx="1326">
                  <c:v>110.73</c:v>
                </c:pt>
                <c:pt idx="1327">
                  <c:v>108.27</c:v>
                </c:pt>
                <c:pt idx="1328">
                  <c:v>97.25</c:v>
                </c:pt>
                <c:pt idx="1329">
                  <c:v>93.56</c:v>
                </c:pt>
                <c:pt idx="1330">
                  <c:v>81.31</c:v>
                </c:pt>
                <c:pt idx="1331">
                  <c:v>77.349999999999994</c:v>
                </c:pt>
                <c:pt idx="1332">
                  <c:v>75.87</c:v>
                </c:pt>
                <c:pt idx="1333">
                  <c:v>73.88</c:v>
                </c:pt>
                <c:pt idx="1334">
                  <c:v>70.98</c:v>
                </c:pt>
                <c:pt idx="1335">
                  <c:v>78.959999999999994</c:v>
                </c:pt>
                <c:pt idx="1336">
                  <c:v>113.99</c:v>
                </c:pt>
                <c:pt idx="1337">
                  <c:v>109.61</c:v>
                </c:pt>
                <c:pt idx="1338">
                  <c:v>104.38</c:v>
                </c:pt>
                <c:pt idx="1339">
                  <c:v>101.9</c:v>
                </c:pt>
                <c:pt idx="1340">
                  <c:v>92.66</c:v>
                </c:pt>
                <c:pt idx="1341">
                  <c:v>92.71</c:v>
                </c:pt>
                <c:pt idx="1342">
                  <c:v>83.41</c:v>
                </c:pt>
                <c:pt idx="1343">
                  <c:v>82.89</c:v>
                </c:pt>
                <c:pt idx="1344">
                  <c:v>79.599999999999994</c:v>
                </c:pt>
                <c:pt idx="1345">
                  <c:v>73.180000000000007</c:v>
                </c:pt>
                <c:pt idx="1346">
                  <c:v>72.459999999999994</c:v>
                </c:pt>
                <c:pt idx="1347">
                  <c:v>71.73</c:v>
                </c:pt>
                <c:pt idx="1348">
                  <c:v>69.52</c:v>
                </c:pt>
                <c:pt idx="1349">
                  <c:v>127.96</c:v>
                </c:pt>
                <c:pt idx="1350">
                  <c:v>126.06</c:v>
                </c:pt>
                <c:pt idx="1351">
                  <c:v>126.06</c:v>
                </c:pt>
                <c:pt idx="1352">
                  <c:v>126.06</c:v>
                </c:pt>
                <c:pt idx="1353">
                  <c:v>125.28</c:v>
                </c:pt>
                <c:pt idx="1354">
                  <c:v>123.73</c:v>
                </c:pt>
                <c:pt idx="1355">
                  <c:v>123.6</c:v>
                </c:pt>
                <c:pt idx="1356">
                  <c:v>123.47</c:v>
                </c:pt>
                <c:pt idx="1357">
                  <c:v>123.34</c:v>
                </c:pt>
                <c:pt idx="1358">
                  <c:v>123.34</c:v>
                </c:pt>
                <c:pt idx="1359">
                  <c:v>123.21</c:v>
                </c:pt>
                <c:pt idx="1360">
                  <c:v>121.6</c:v>
                </c:pt>
                <c:pt idx="1361">
                  <c:v>121.6</c:v>
                </c:pt>
                <c:pt idx="1362">
                  <c:v>121.6</c:v>
                </c:pt>
                <c:pt idx="1363">
                  <c:v>121.6</c:v>
                </c:pt>
                <c:pt idx="1364">
                  <c:v>120.72</c:v>
                </c:pt>
                <c:pt idx="1365">
                  <c:v>120</c:v>
                </c:pt>
                <c:pt idx="1366">
                  <c:v>119.24</c:v>
                </c:pt>
                <c:pt idx="1367">
                  <c:v>119.24</c:v>
                </c:pt>
                <c:pt idx="1368">
                  <c:v>119.24</c:v>
                </c:pt>
                <c:pt idx="1369">
                  <c:v>119.12</c:v>
                </c:pt>
                <c:pt idx="1370">
                  <c:v>118.99</c:v>
                </c:pt>
                <c:pt idx="1371">
                  <c:v>118.99</c:v>
                </c:pt>
                <c:pt idx="1372">
                  <c:v>118.99</c:v>
                </c:pt>
                <c:pt idx="1373">
                  <c:v>118.99</c:v>
                </c:pt>
                <c:pt idx="1374">
                  <c:v>118.99</c:v>
                </c:pt>
                <c:pt idx="1375">
                  <c:v>118.99</c:v>
                </c:pt>
                <c:pt idx="1376">
                  <c:v>118.87</c:v>
                </c:pt>
                <c:pt idx="1377">
                  <c:v>118.87</c:v>
                </c:pt>
                <c:pt idx="1378">
                  <c:v>116.89</c:v>
                </c:pt>
                <c:pt idx="1379">
                  <c:v>116.65</c:v>
                </c:pt>
                <c:pt idx="1380">
                  <c:v>116.22</c:v>
                </c:pt>
                <c:pt idx="1381">
                  <c:v>115.86</c:v>
                </c:pt>
                <c:pt idx="1382">
                  <c:v>115.73</c:v>
                </c:pt>
                <c:pt idx="1383">
                  <c:v>115.37</c:v>
                </c:pt>
                <c:pt idx="1384">
                  <c:v>115.01</c:v>
                </c:pt>
                <c:pt idx="1385">
                  <c:v>114.89</c:v>
                </c:pt>
                <c:pt idx="1386">
                  <c:v>114.76</c:v>
                </c:pt>
                <c:pt idx="1387">
                  <c:v>114.65</c:v>
                </c:pt>
                <c:pt idx="1388">
                  <c:v>114.53</c:v>
                </c:pt>
                <c:pt idx="1389">
                  <c:v>114.53</c:v>
                </c:pt>
                <c:pt idx="1390">
                  <c:v>114.17</c:v>
                </c:pt>
                <c:pt idx="1391">
                  <c:v>113.93</c:v>
                </c:pt>
                <c:pt idx="1392">
                  <c:v>113.81</c:v>
                </c:pt>
                <c:pt idx="1393">
                  <c:v>110.07</c:v>
                </c:pt>
                <c:pt idx="1394">
                  <c:v>109.72</c:v>
                </c:pt>
                <c:pt idx="1395">
                  <c:v>109.72</c:v>
                </c:pt>
                <c:pt idx="1396">
                  <c:v>109.38</c:v>
                </c:pt>
                <c:pt idx="1397">
                  <c:v>108.93</c:v>
                </c:pt>
                <c:pt idx="1398">
                  <c:v>108.45</c:v>
                </c:pt>
                <c:pt idx="1399">
                  <c:v>107.77</c:v>
                </c:pt>
                <c:pt idx="1400">
                  <c:v>107.43</c:v>
                </c:pt>
                <c:pt idx="1401">
                  <c:v>107.32</c:v>
                </c:pt>
                <c:pt idx="1402">
                  <c:v>107.1</c:v>
                </c:pt>
                <c:pt idx="1403">
                  <c:v>104.53</c:v>
                </c:pt>
                <c:pt idx="1404">
                  <c:v>103.52</c:v>
                </c:pt>
                <c:pt idx="1405">
                  <c:v>103.41</c:v>
                </c:pt>
                <c:pt idx="1406">
                  <c:v>103.08</c:v>
                </c:pt>
                <c:pt idx="1407">
                  <c:v>102.65</c:v>
                </c:pt>
                <c:pt idx="1408">
                  <c:v>101.91</c:v>
                </c:pt>
                <c:pt idx="1409">
                  <c:v>101.7</c:v>
                </c:pt>
                <c:pt idx="1410">
                  <c:v>100.43</c:v>
                </c:pt>
                <c:pt idx="1411">
                  <c:v>99.39</c:v>
                </c:pt>
                <c:pt idx="1412">
                  <c:v>99.39</c:v>
                </c:pt>
                <c:pt idx="1413">
                  <c:v>98.94</c:v>
                </c:pt>
                <c:pt idx="1414">
                  <c:v>97.51</c:v>
                </c:pt>
                <c:pt idx="1415">
                  <c:v>96.24</c:v>
                </c:pt>
                <c:pt idx="1416">
                  <c:v>94.38</c:v>
                </c:pt>
                <c:pt idx="1417">
                  <c:v>92.13</c:v>
                </c:pt>
                <c:pt idx="1418">
                  <c:v>91.65</c:v>
                </c:pt>
                <c:pt idx="1419">
                  <c:v>91.46</c:v>
                </c:pt>
                <c:pt idx="1420">
                  <c:v>91.23</c:v>
                </c:pt>
                <c:pt idx="1421">
                  <c:v>89.28</c:v>
                </c:pt>
                <c:pt idx="1422">
                  <c:v>89.1</c:v>
                </c:pt>
                <c:pt idx="1423">
                  <c:v>88.64</c:v>
                </c:pt>
                <c:pt idx="1424">
                  <c:v>87.25</c:v>
                </c:pt>
                <c:pt idx="1425">
                  <c:v>84.79</c:v>
                </c:pt>
                <c:pt idx="1426">
                  <c:v>84.35</c:v>
                </c:pt>
                <c:pt idx="1427">
                  <c:v>80.650000000000006</c:v>
                </c:pt>
                <c:pt idx="1428">
                  <c:v>80.48</c:v>
                </c:pt>
                <c:pt idx="1429">
                  <c:v>79.010000000000005</c:v>
                </c:pt>
                <c:pt idx="1430">
                  <c:v>78.94</c:v>
                </c:pt>
                <c:pt idx="1431">
                  <c:v>78.040000000000006</c:v>
                </c:pt>
                <c:pt idx="1432">
                  <c:v>77.959999999999994</c:v>
                </c:pt>
                <c:pt idx="1433">
                  <c:v>75.41</c:v>
                </c:pt>
                <c:pt idx="1434">
                  <c:v>75.319999999999993</c:v>
                </c:pt>
                <c:pt idx="1435">
                  <c:v>75.260000000000005</c:v>
                </c:pt>
                <c:pt idx="1436">
                  <c:v>75.02</c:v>
                </c:pt>
                <c:pt idx="1437">
                  <c:v>72.09</c:v>
                </c:pt>
                <c:pt idx="1438">
                  <c:v>71.94</c:v>
                </c:pt>
                <c:pt idx="1439">
                  <c:v>71.06</c:v>
                </c:pt>
                <c:pt idx="1440">
                  <c:v>70.77</c:v>
                </c:pt>
                <c:pt idx="1441">
                  <c:v>69.3</c:v>
                </c:pt>
                <c:pt idx="1442">
                  <c:v>68.45</c:v>
                </c:pt>
                <c:pt idx="1443">
                  <c:v>68.239999999999995</c:v>
                </c:pt>
                <c:pt idx="1444">
                  <c:v>68.05</c:v>
                </c:pt>
                <c:pt idx="1445">
                  <c:v>65.180000000000007</c:v>
                </c:pt>
                <c:pt idx="1446">
                  <c:v>62.99</c:v>
                </c:pt>
                <c:pt idx="1447">
                  <c:v>62.18</c:v>
                </c:pt>
                <c:pt idx="1448">
                  <c:v>107.4</c:v>
                </c:pt>
                <c:pt idx="1449">
                  <c:v>112.27</c:v>
                </c:pt>
                <c:pt idx="1450">
                  <c:v>103.54</c:v>
                </c:pt>
                <c:pt idx="1451">
                  <c:v>102.94</c:v>
                </c:pt>
                <c:pt idx="1452">
                  <c:v>97.5</c:v>
                </c:pt>
                <c:pt idx="1453">
                  <c:v>95.8</c:v>
                </c:pt>
                <c:pt idx="1454">
                  <c:v>92.05</c:v>
                </c:pt>
                <c:pt idx="1455">
                  <c:v>75.58</c:v>
                </c:pt>
                <c:pt idx="1456">
                  <c:v>75.5</c:v>
                </c:pt>
                <c:pt idx="1457">
                  <c:v>70.180000000000007</c:v>
                </c:pt>
                <c:pt idx="1458">
                  <c:v>104.75</c:v>
                </c:pt>
                <c:pt idx="1459">
                  <c:v>106.81</c:v>
                </c:pt>
                <c:pt idx="1460">
                  <c:v>106.25</c:v>
                </c:pt>
                <c:pt idx="1461">
                  <c:v>105.37</c:v>
                </c:pt>
                <c:pt idx="1462">
                  <c:v>103.44</c:v>
                </c:pt>
                <c:pt idx="1463">
                  <c:v>86.07</c:v>
                </c:pt>
                <c:pt idx="1464">
                  <c:v>82.9</c:v>
                </c:pt>
                <c:pt idx="1465">
                  <c:v>75.48</c:v>
                </c:pt>
                <c:pt idx="1466">
                  <c:v>125.85</c:v>
                </c:pt>
                <c:pt idx="1467">
                  <c:v>125.85</c:v>
                </c:pt>
                <c:pt idx="1468">
                  <c:v>125.72</c:v>
                </c:pt>
                <c:pt idx="1469">
                  <c:v>125.72</c:v>
                </c:pt>
                <c:pt idx="1470">
                  <c:v>123.08</c:v>
                </c:pt>
                <c:pt idx="1471">
                  <c:v>122.44</c:v>
                </c:pt>
                <c:pt idx="1472">
                  <c:v>122.05</c:v>
                </c:pt>
                <c:pt idx="1473">
                  <c:v>122.05</c:v>
                </c:pt>
                <c:pt idx="1474">
                  <c:v>121.92</c:v>
                </c:pt>
                <c:pt idx="1475">
                  <c:v>121.8</c:v>
                </c:pt>
                <c:pt idx="1476">
                  <c:v>121.67</c:v>
                </c:pt>
                <c:pt idx="1477">
                  <c:v>121.54</c:v>
                </c:pt>
                <c:pt idx="1478">
                  <c:v>120.66</c:v>
                </c:pt>
                <c:pt idx="1479">
                  <c:v>120.18</c:v>
                </c:pt>
                <c:pt idx="1480">
                  <c:v>120.18</c:v>
                </c:pt>
                <c:pt idx="1481">
                  <c:v>119.67</c:v>
                </c:pt>
                <c:pt idx="1482">
                  <c:v>119.54</c:v>
                </c:pt>
                <c:pt idx="1483">
                  <c:v>119.54</c:v>
                </c:pt>
                <c:pt idx="1484">
                  <c:v>119.17</c:v>
                </c:pt>
                <c:pt idx="1485">
                  <c:v>119.04</c:v>
                </c:pt>
                <c:pt idx="1486">
                  <c:v>118.92</c:v>
                </c:pt>
                <c:pt idx="1487">
                  <c:v>118.92</c:v>
                </c:pt>
                <c:pt idx="1488">
                  <c:v>118.92</c:v>
                </c:pt>
                <c:pt idx="1489">
                  <c:v>118.92</c:v>
                </c:pt>
                <c:pt idx="1490">
                  <c:v>118.8</c:v>
                </c:pt>
                <c:pt idx="1491">
                  <c:v>118.67</c:v>
                </c:pt>
                <c:pt idx="1492">
                  <c:v>118.67</c:v>
                </c:pt>
                <c:pt idx="1493">
                  <c:v>118.43</c:v>
                </c:pt>
                <c:pt idx="1494">
                  <c:v>117.12</c:v>
                </c:pt>
                <c:pt idx="1495">
                  <c:v>116.51</c:v>
                </c:pt>
                <c:pt idx="1496">
                  <c:v>116.27</c:v>
                </c:pt>
                <c:pt idx="1497">
                  <c:v>115.46</c:v>
                </c:pt>
                <c:pt idx="1498">
                  <c:v>114.97</c:v>
                </c:pt>
                <c:pt idx="1499">
                  <c:v>114.97</c:v>
                </c:pt>
                <c:pt idx="1500">
                  <c:v>114.97</c:v>
                </c:pt>
                <c:pt idx="1501">
                  <c:v>114.85</c:v>
                </c:pt>
                <c:pt idx="1502">
                  <c:v>114.85</c:v>
                </c:pt>
                <c:pt idx="1503">
                  <c:v>114.61</c:v>
                </c:pt>
                <c:pt idx="1504">
                  <c:v>114.61</c:v>
                </c:pt>
                <c:pt idx="1505">
                  <c:v>114.61</c:v>
                </c:pt>
                <c:pt idx="1506">
                  <c:v>114.61</c:v>
                </c:pt>
                <c:pt idx="1507">
                  <c:v>114.49</c:v>
                </c:pt>
                <c:pt idx="1508">
                  <c:v>112.83</c:v>
                </c:pt>
                <c:pt idx="1509">
                  <c:v>112.83</c:v>
                </c:pt>
                <c:pt idx="1510">
                  <c:v>112.47</c:v>
                </c:pt>
                <c:pt idx="1511">
                  <c:v>112.36</c:v>
                </c:pt>
                <c:pt idx="1512">
                  <c:v>112.36</c:v>
                </c:pt>
                <c:pt idx="1513">
                  <c:v>112.36</c:v>
                </c:pt>
                <c:pt idx="1514">
                  <c:v>112.36</c:v>
                </c:pt>
                <c:pt idx="1515">
                  <c:v>110.89</c:v>
                </c:pt>
                <c:pt idx="1516">
                  <c:v>110.31</c:v>
                </c:pt>
                <c:pt idx="1517">
                  <c:v>110.2</c:v>
                </c:pt>
                <c:pt idx="1518">
                  <c:v>109.97</c:v>
                </c:pt>
                <c:pt idx="1519">
                  <c:v>109.97</c:v>
                </c:pt>
                <c:pt idx="1520">
                  <c:v>109.85</c:v>
                </c:pt>
                <c:pt idx="1521">
                  <c:v>109.85</c:v>
                </c:pt>
                <c:pt idx="1522">
                  <c:v>109.63</c:v>
                </c:pt>
                <c:pt idx="1523">
                  <c:v>109.63</c:v>
                </c:pt>
                <c:pt idx="1524">
                  <c:v>109.63</c:v>
                </c:pt>
                <c:pt idx="1525">
                  <c:v>109.51</c:v>
                </c:pt>
                <c:pt idx="1526">
                  <c:v>109.4</c:v>
                </c:pt>
                <c:pt idx="1527">
                  <c:v>106.69</c:v>
                </c:pt>
                <c:pt idx="1528">
                  <c:v>106.69</c:v>
                </c:pt>
                <c:pt idx="1529">
                  <c:v>106.13</c:v>
                </c:pt>
                <c:pt idx="1530">
                  <c:v>105.8</c:v>
                </c:pt>
                <c:pt idx="1531">
                  <c:v>105.69</c:v>
                </c:pt>
                <c:pt idx="1532">
                  <c:v>105.69</c:v>
                </c:pt>
                <c:pt idx="1533">
                  <c:v>105.47</c:v>
                </c:pt>
                <c:pt idx="1534">
                  <c:v>105.36</c:v>
                </c:pt>
                <c:pt idx="1535">
                  <c:v>104.03</c:v>
                </c:pt>
                <c:pt idx="1536">
                  <c:v>103.6</c:v>
                </c:pt>
                <c:pt idx="1537">
                  <c:v>103.49</c:v>
                </c:pt>
                <c:pt idx="1538">
                  <c:v>103.38</c:v>
                </c:pt>
                <c:pt idx="1539">
                  <c:v>101.21</c:v>
                </c:pt>
                <c:pt idx="1540">
                  <c:v>101</c:v>
                </c:pt>
                <c:pt idx="1541">
                  <c:v>101</c:v>
                </c:pt>
                <c:pt idx="1542">
                  <c:v>101</c:v>
                </c:pt>
                <c:pt idx="1543">
                  <c:v>99.2</c:v>
                </c:pt>
                <c:pt idx="1544">
                  <c:v>99.2</c:v>
                </c:pt>
                <c:pt idx="1545">
                  <c:v>98.79</c:v>
                </c:pt>
                <c:pt idx="1546">
                  <c:v>98.48</c:v>
                </c:pt>
                <c:pt idx="1547">
                  <c:v>98.07</c:v>
                </c:pt>
                <c:pt idx="1548">
                  <c:v>98.07</c:v>
                </c:pt>
                <c:pt idx="1549">
                  <c:v>97.97</c:v>
                </c:pt>
                <c:pt idx="1550">
                  <c:v>97.56</c:v>
                </c:pt>
                <c:pt idx="1551">
                  <c:v>96.64</c:v>
                </c:pt>
                <c:pt idx="1552">
                  <c:v>94.33</c:v>
                </c:pt>
                <c:pt idx="1553">
                  <c:v>92.16</c:v>
                </c:pt>
                <c:pt idx="1554">
                  <c:v>92.16</c:v>
                </c:pt>
                <c:pt idx="1555">
                  <c:v>91.21</c:v>
                </c:pt>
                <c:pt idx="1556">
                  <c:v>89.03</c:v>
                </c:pt>
                <c:pt idx="1557">
                  <c:v>88.85</c:v>
                </c:pt>
                <c:pt idx="1558">
                  <c:v>88.76</c:v>
                </c:pt>
                <c:pt idx="1559">
                  <c:v>88.3</c:v>
                </c:pt>
                <c:pt idx="1560">
                  <c:v>88.21</c:v>
                </c:pt>
                <c:pt idx="1561">
                  <c:v>85.75</c:v>
                </c:pt>
                <c:pt idx="1562">
                  <c:v>85.48</c:v>
                </c:pt>
                <c:pt idx="1563">
                  <c:v>85.04</c:v>
                </c:pt>
                <c:pt idx="1564">
                  <c:v>83.53</c:v>
                </c:pt>
                <c:pt idx="1565">
                  <c:v>83.36</c:v>
                </c:pt>
                <c:pt idx="1566">
                  <c:v>83.19</c:v>
                </c:pt>
                <c:pt idx="1567">
                  <c:v>83.02</c:v>
                </c:pt>
                <c:pt idx="1568">
                  <c:v>81.2</c:v>
                </c:pt>
                <c:pt idx="1569">
                  <c:v>80.36</c:v>
                </c:pt>
                <c:pt idx="1570">
                  <c:v>80.2</c:v>
                </c:pt>
                <c:pt idx="1571">
                  <c:v>78.47</c:v>
                </c:pt>
                <c:pt idx="1572">
                  <c:v>77.38</c:v>
                </c:pt>
                <c:pt idx="1573">
                  <c:v>76.989999999999995</c:v>
                </c:pt>
                <c:pt idx="1574">
                  <c:v>76.52</c:v>
                </c:pt>
                <c:pt idx="1575">
                  <c:v>76.13</c:v>
                </c:pt>
                <c:pt idx="1576">
                  <c:v>75.510000000000005</c:v>
                </c:pt>
                <c:pt idx="1577">
                  <c:v>75.510000000000005</c:v>
                </c:pt>
                <c:pt idx="1578">
                  <c:v>75.430000000000007</c:v>
                </c:pt>
                <c:pt idx="1579">
                  <c:v>75.19</c:v>
                </c:pt>
                <c:pt idx="1580">
                  <c:v>75.11</c:v>
                </c:pt>
                <c:pt idx="1581">
                  <c:v>74.88</c:v>
                </c:pt>
                <c:pt idx="1582">
                  <c:v>69.61</c:v>
                </c:pt>
                <c:pt idx="1583">
                  <c:v>69.39</c:v>
                </c:pt>
                <c:pt idx="1584">
                  <c:v>68.680000000000007</c:v>
                </c:pt>
                <c:pt idx="1585">
                  <c:v>68.61</c:v>
                </c:pt>
                <c:pt idx="1586">
                  <c:v>68.61</c:v>
                </c:pt>
                <c:pt idx="1587">
                  <c:v>68.540000000000006</c:v>
                </c:pt>
                <c:pt idx="1588">
                  <c:v>66.37</c:v>
                </c:pt>
                <c:pt idx="1589">
                  <c:v>65.16</c:v>
                </c:pt>
                <c:pt idx="1590">
                  <c:v>64.900000000000006</c:v>
                </c:pt>
                <c:pt idx="1591">
                  <c:v>108.99</c:v>
                </c:pt>
                <c:pt idx="1592">
                  <c:v>107.58</c:v>
                </c:pt>
                <c:pt idx="1593">
                  <c:v>97.91</c:v>
                </c:pt>
                <c:pt idx="1594">
                  <c:v>92.57</c:v>
                </c:pt>
                <c:pt idx="1595">
                  <c:v>90.31</c:v>
                </c:pt>
                <c:pt idx="1596">
                  <c:v>84.39</c:v>
                </c:pt>
                <c:pt idx="1597">
                  <c:v>74.39</c:v>
                </c:pt>
                <c:pt idx="1598">
                  <c:v>67.45</c:v>
                </c:pt>
                <c:pt idx="1599">
                  <c:v>64</c:v>
                </c:pt>
                <c:pt idx="1600">
                  <c:v>104.18</c:v>
                </c:pt>
                <c:pt idx="1601">
                  <c:v>103.74</c:v>
                </c:pt>
                <c:pt idx="1602">
                  <c:v>83.57</c:v>
                </c:pt>
                <c:pt idx="1603">
                  <c:v>83.06</c:v>
                </c:pt>
                <c:pt idx="1604">
                  <c:v>82.69</c:v>
                </c:pt>
                <c:pt idx="1605">
                  <c:v>70.97</c:v>
                </c:pt>
                <c:pt idx="1606">
                  <c:v>66.739999999999995</c:v>
                </c:pt>
                <c:pt idx="1607">
                  <c:v>106.26</c:v>
                </c:pt>
                <c:pt idx="1608">
                  <c:v>104.98</c:v>
                </c:pt>
                <c:pt idx="1609">
                  <c:v>103.04</c:v>
                </c:pt>
                <c:pt idx="1610">
                  <c:v>97.4</c:v>
                </c:pt>
                <c:pt idx="1611">
                  <c:v>92.16</c:v>
                </c:pt>
                <c:pt idx="1612">
                  <c:v>83.01</c:v>
                </c:pt>
                <c:pt idx="1613">
                  <c:v>82.21</c:v>
                </c:pt>
                <c:pt idx="1614">
                  <c:v>81.2</c:v>
                </c:pt>
                <c:pt idx="1615">
                  <c:v>73.62</c:v>
                </c:pt>
                <c:pt idx="1616">
                  <c:v>72.94</c:v>
                </c:pt>
                <c:pt idx="1617">
                  <c:v>108.42</c:v>
                </c:pt>
                <c:pt idx="1618">
                  <c:v>102.56</c:v>
                </c:pt>
                <c:pt idx="1619">
                  <c:v>122.41</c:v>
                </c:pt>
                <c:pt idx="1620">
                  <c:v>122.41</c:v>
                </c:pt>
                <c:pt idx="1621">
                  <c:v>122.41</c:v>
                </c:pt>
                <c:pt idx="1622">
                  <c:v>122.41</c:v>
                </c:pt>
                <c:pt idx="1623">
                  <c:v>121.77</c:v>
                </c:pt>
                <c:pt idx="1624">
                  <c:v>119.34</c:v>
                </c:pt>
                <c:pt idx="1625">
                  <c:v>118.47</c:v>
                </c:pt>
                <c:pt idx="1626">
                  <c:v>118.34</c:v>
                </c:pt>
                <c:pt idx="1627">
                  <c:v>118.1</c:v>
                </c:pt>
                <c:pt idx="1628">
                  <c:v>118.1</c:v>
                </c:pt>
                <c:pt idx="1629">
                  <c:v>118.1</c:v>
                </c:pt>
                <c:pt idx="1630">
                  <c:v>118.1</c:v>
                </c:pt>
                <c:pt idx="1631">
                  <c:v>117.97</c:v>
                </c:pt>
                <c:pt idx="1632">
                  <c:v>117.85</c:v>
                </c:pt>
                <c:pt idx="1633">
                  <c:v>117.73</c:v>
                </c:pt>
                <c:pt idx="1634">
                  <c:v>117.73</c:v>
                </c:pt>
                <c:pt idx="1635">
                  <c:v>117.73</c:v>
                </c:pt>
                <c:pt idx="1636">
                  <c:v>117.61</c:v>
                </c:pt>
                <c:pt idx="1637">
                  <c:v>117</c:v>
                </c:pt>
                <c:pt idx="1638">
                  <c:v>116.88</c:v>
                </c:pt>
                <c:pt idx="1639">
                  <c:v>115.67</c:v>
                </c:pt>
                <c:pt idx="1640">
                  <c:v>115.67</c:v>
                </c:pt>
                <c:pt idx="1641">
                  <c:v>115.67</c:v>
                </c:pt>
                <c:pt idx="1642">
                  <c:v>115.07</c:v>
                </c:pt>
                <c:pt idx="1643">
                  <c:v>114.95</c:v>
                </c:pt>
                <c:pt idx="1644">
                  <c:v>114.95</c:v>
                </c:pt>
                <c:pt idx="1645">
                  <c:v>114.47</c:v>
                </c:pt>
                <c:pt idx="1646">
                  <c:v>113.56</c:v>
                </c:pt>
                <c:pt idx="1647">
                  <c:v>113.09</c:v>
                </c:pt>
                <c:pt idx="1648">
                  <c:v>112.86</c:v>
                </c:pt>
                <c:pt idx="1649">
                  <c:v>112.31</c:v>
                </c:pt>
                <c:pt idx="1650">
                  <c:v>111.6</c:v>
                </c:pt>
                <c:pt idx="1651">
                  <c:v>111.6</c:v>
                </c:pt>
                <c:pt idx="1652">
                  <c:v>111.25</c:v>
                </c:pt>
                <c:pt idx="1653">
                  <c:v>109.4</c:v>
                </c:pt>
                <c:pt idx="1654">
                  <c:v>109.29</c:v>
                </c:pt>
                <c:pt idx="1655">
                  <c:v>108.95</c:v>
                </c:pt>
                <c:pt idx="1656">
                  <c:v>108.95</c:v>
                </c:pt>
                <c:pt idx="1657">
                  <c:v>108.95</c:v>
                </c:pt>
                <c:pt idx="1658">
                  <c:v>108.84</c:v>
                </c:pt>
                <c:pt idx="1659">
                  <c:v>108.32</c:v>
                </c:pt>
                <c:pt idx="1660">
                  <c:v>107.98</c:v>
                </c:pt>
                <c:pt idx="1661">
                  <c:v>107.87</c:v>
                </c:pt>
                <c:pt idx="1662">
                  <c:v>107.76</c:v>
                </c:pt>
                <c:pt idx="1663">
                  <c:v>107.53</c:v>
                </c:pt>
                <c:pt idx="1664">
                  <c:v>107.53</c:v>
                </c:pt>
                <c:pt idx="1665">
                  <c:v>107.42</c:v>
                </c:pt>
                <c:pt idx="1666">
                  <c:v>107.08</c:v>
                </c:pt>
                <c:pt idx="1667">
                  <c:v>107.08</c:v>
                </c:pt>
                <c:pt idx="1668">
                  <c:v>106.86</c:v>
                </c:pt>
                <c:pt idx="1669">
                  <c:v>106.75</c:v>
                </c:pt>
                <c:pt idx="1670">
                  <c:v>106.53</c:v>
                </c:pt>
                <c:pt idx="1671">
                  <c:v>105.25</c:v>
                </c:pt>
                <c:pt idx="1672">
                  <c:v>105.15</c:v>
                </c:pt>
                <c:pt idx="1673">
                  <c:v>104.82</c:v>
                </c:pt>
                <c:pt idx="1674">
                  <c:v>104.82</c:v>
                </c:pt>
                <c:pt idx="1675">
                  <c:v>104.33</c:v>
                </c:pt>
                <c:pt idx="1676">
                  <c:v>104.11</c:v>
                </c:pt>
                <c:pt idx="1677">
                  <c:v>103.68</c:v>
                </c:pt>
                <c:pt idx="1678">
                  <c:v>103.46</c:v>
                </c:pt>
                <c:pt idx="1679">
                  <c:v>103.35</c:v>
                </c:pt>
                <c:pt idx="1680">
                  <c:v>103.03</c:v>
                </c:pt>
                <c:pt idx="1681">
                  <c:v>102.81</c:v>
                </c:pt>
                <c:pt idx="1682">
                  <c:v>102.39</c:v>
                </c:pt>
                <c:pt idx="1683">
                  <c:v>102.39</c:v>
                </c:pt>
                <c:pt idx="1684">
                  <c:v>102.39</c:v>
                </c:pt>
                <c:pt idx="1685">
                  <c:v>102.28</c:v>
                </c:pt>
                <c:pt idx="1686">
                  <c:v>101.42</c:v>
                </c:pt>
                <c:pt idx="1687">
                  <c:v>101.1</c:v>
                </c:pt>
                <c:pt idx="1688">
                  <c:v>100.69</c:v>
                </c:pt>
                <c:pt idx="1689">
                  <c:v>100.36</c:v>
                </c:pt>
                <c:pt idx="1690">
                  <c:v>100.36</c:v>
                </c:pt>
                <c:pt idx="1691">
                  <c:v>100.15</c:v>
                </c:pt>
                <c:pt idx="1692">
                  <c:v>99.63</c:v>
                </c:pt>
                <c:pt idx="1693">
                  <c:v>99.63</c:v>
                </c:pt>
                <c:pt idx="1694">
                  <c:v>98.25</c:v>
                </c:pt>
                <c:pt idx="1695">
                  <c:v>97.95</c:v>
                </c:pt>
                <c:pt idx="1696">
                  <c:v>97.32</c:v>
                </c:pt>
                <c:pt idx="1697">
                  <c:v>96.4</c:v>
                </c:pt>
                <c:pt idx="1698">
                  <c:v>95.31</c:v>
                </c:pt>
                <c:pt idx="1699">
                  <c:v>95.21</c:v>
                </c:pt>
                <c:pt idx="1700">
                  <c:v>93.82</c:v>
                </c:pt>
                <c:pt idx="1701">
                  <c:v>93.72</c:v>
                </c:pt>
                <c:pt idx="1702">
                  <c:v>92.85</c:v>
                </c:pt>
                <c:pt idx="1703">
                  <c:v>91.48</c:v>
                </c:pt>
                <c:pt idx="1704">
                  <c:v>91.1</c:v>
                </c:pt>
                <c:pt idx="1705">
                  <c:v>91.05</c:v>
                </c:pt>
                <c:pt idx="1706">
                  <c:v>91.01</c:v>
                </c:pt>
                <c:pt idx="1707">
                  <c:v>91.01</c:v>
                </c:pt>
                <c:pt idx="1708">
                  <c:v>90.91</c:v>
                </c:pt>
                <c:pt idx="1709">
                  <c:v>90.91</c:v>
                </c:pt>
                <c:pt idx="1710">
                  <c:v>90.82</c:v>
                </c:pt>
                <c:pt idx="1711">
                  <c:v>89.66</c:v>
                </c:pt>
                <c:pt idx="1712">
                  <c:v>89.47</c:v>
                </c:pt>
                <c:pt idx="1713">
                  <c:v>86.89</c:v>
                </c:pt>
                <c:pt idx="1714">
                  <c:v>85.64</c:v>
                </c:pt>
                <c:pt idx="1715">
                  <c:v>85.55</c:v>
                </c:pt>
                <c:pt idx="1716">
                  <c:v>85.55</c:v>
                </c:pt>
                <c:pt idx="1717">
                  <c:v>84.27</c:v>
                </c:pt>
                <c:pt idx="1718">
                  <c:v>83.42</c:v>
                </c:pt>
                <c:pt idx="1719">
                  <c:v>83.25</c:v>
                </c:pt>
                <c:pt idx="1720">
                  <c:v>82.82</c:v>
                </c:pt>
                <c:pt idx="1721">
                  <c:v>81.099999999999994</c:v>
                </c:pt>
                <c:pt idx="1722">
                  <c:v>80.849999999999994</c:v>
                </c:pt>
                <c:pt idx="1723">
                  <c:v>78.510000000000005</c:v>
                </c:pt>
                <c:pt idx="1724">
                  <c:v>78.19</c:v>
                </c:pt>
                <c:pt idx="1725">
                  <c:v>77.78</c:v>
                </c:pt>
                <c:pt idx="1726">
                  <c:v>76</c:v>
                </c:pt>
                <c:pt idx="1727">
                  <c:v>75.13</c:v>
                </c:pt>
                <c:pt idx="1728">
                  <c:v>74.069999999999993</c:v>
                </c:pt>
                <c:pt idx="1729">
                  <c:v>73.239999999999995</c:v>
                </c:pt>
                <c:pt idx="1730">
                  <c:v>73.239999999999995</c:v>
                </c:pt>
                <c:pt idx="1731">
                  <c:v>71.63</c:v>
                </c:pt>
                <c:pt idx="1732">
                  <c:v>70.459999999999994</c:v>
                </c:pt>
                <c:pt idx="1733">
                  <c:v>69.900000000000006</c:v>
                </c:pt>
                <c:pt idx="1734">
                  <c:v>69.819999999999993</c:v>
                </c:pt>
                <c:pt idx="1735">
                  <c:v>69.180000000000007</c:v>
                </c:pt>
                <c:pt idx="1736">
                  <c:v>67.97</c:v>
                </c:pt>
                <c:pt idx="1737">
                  <c:v>67.83</c:v>
                </c:pt>
                <c:pt idx="1738">
                  <c:v>67.73</c:v>
                </c:pt>
                <c:pt idx="1739">
                  <c:v>67.099999999999994</c:v>
                </c:pt>
                <c:pt idx="1740">
                  <c:v>66.959999999999994</c:v>
                </c:pt>
                <c:pt idx="1741">
                  <c:v>66.959999999999994</c:v>
                </c:pt>
                <c:pt idx="1742">
                  <c:v>106.58</c:v>
                </c:pt>
                <c:pt idx="1743">
                  <c:v>104.18</c:v>
                </c:pt>
                <c:pt idx="1744">
                  <c:v>73.39</c:v>
                </c:pt>
                <c:pt idx="1745">
                  <c:v>102.93</c:v>
                </c:pt>
                <c:pt idx="1746">
                  <c:v>110.75</c:v>
                </c:pt>
                <c:pt idx="1747">
                  <c:v>109.29</c:v>
                </c:pt>
                <c:pt idx="1748">
                  <c:v>105.24</c:v>
                </c:pt>
                <c:pt idx="1749">
                  <c:v>97.37</c:v>
                </c:pt>
                <c:pt idx="1750">
                  <c:v>91.71</c:v>
                </c:pt>
                <c:pt idx="1751">
                  <c:v>86.55</c:v>
                </c:pt>
                <c:pt idx="1752">
                  <c:v>83.53</c:v>
                </c:pt>
                <c:pt idx="1753">
                  <c:v>81.86</c:v>
                </c:pt>
                <c:pt idx="1754">
                  <c:v>79.06</c:v>
                </c:pt>
                <c:pt idx="1755">
                  <c:v>76.5</c:v>
                </c:pt>
                <c:pt idx="1756">
                  <c:v>75.16</c:v>
                </c:pt>
                <c:pt idx="1757">
                  <c:v>73.36</c:v>
                </c:pt>
                <c:pt idx="1758">
                  <c:v>72.48</c:v>
                </c:pt>
                <c:pt idx="1759">
                  <c:v>99.07</c:v>
                </c:pt>
                <c:pt idx="1760">
                  <c:v>80.16</c:v>
                </c:pt>
                <c:pt idx="1761">
                  <c:v>121.39</c:v>
                </c:pt>
                <c:pt idx="1762">
                  <c:v>117.99</c:v>
                </c:pt>
                <c:pt idx="1763">
                  <c:v>117.99</c:v>
                </c:pt>
                <c:pt idx="1764">
                  <c:v>117.99</c:v>
                </c:pt>
                <c:pt idx="1765">
                  <c:v>117.86</c:v>
                </c:pt>
                <c:pt idx="1766">
                  <c:v>117.74</c:v>
                </c:pt>
                <c:pt idx="1767">
                  <c:v>117.74</c:v>
                </c:pt>
                <c:pt idx="1768">
                  <c:v>117.62</c:v>
                </c:pt>
                <c:pt idx="1769">
                  <c:v>117.62</c:v>
                </c:pt>
                <c:pt idx="1770">
                  <c:v>117.37</c:v>
                </c:pt>
                <c:pt idx="1771">
                  <c:v>117.13</c:v>
                </c:pt>
                <c:pt idx="1772">
                  <c:v>114.07</c:v>
                </c:pt>
                <c:pt idx="1773">
                  <c:v>114.07</c:v>
                </c:pt>
                <c:pt idx="1774">
                  <c:v>114.07</c:v>
                </c:pt>
                <c:pt idx="1775">
                  <c:v>113.95</c:v>
                </c:pt>
                <c:pt idx="1776">
                  <c:v>113.95</c:v>
                </c:pt>
                <c:pt idx="1777">
                  <c:v>113.6</c:v>
                </c:pt>
                <c:pt idx="1778">
                  <c:v>113.48</c:v>
                </c:pt>
                <c:pt idx="1779">
                  <c:v>113.48</c:v>
                </c:pt>
                <c:pt idx="1780">
                  <c:v>113.48</c:v>
                </c:pt>
                <c:pt idx="1781">
                  <c:v>113.36</c:v>
                </c:pt>
                <c:pt idx="1782">
                  <c:v>113.01</c:v>
                </c:pt>
                <c:pt idx="1783">
                  <c:v>110.85</c:v>
                </c:pt>
                <c:pt idx="1784">
                  <c:v>110.38</c:v>
                </c:pt>
                <c:pt idx="1785">
                  <c:v>110.15</c:v>
                </c:pt>
                <c:pt idx="1786">
                  <c:v>110.15</c:v>
                </c:pt>
                <c:pt idx="1787">
                  <c:v>110.15</c:v>
                </c:pt>
                <c:pt idx="1788">
                  <c:v>110.15</c:v>
                </c:pt>
                <c:pt idx="1789">
                  <c:v>110.15</c:v>
                </c:pt>
                <c:pt idx="1790">
                  <c:v>110.04</c:v>
                </c:pt>
                <c:pt idx="1791">
                  <c:v>110.04</c:v>
                </c:pt>
                <c:pt idx="1792">
                  <c:v>109.81</c:v>
                </c:pt>
                <c:pt idx="1793">
                  <c:v>109.69</c:v>
                </c:pt>
                <c:pt idx="1794">
                  <c:v>109.58</c:v>
                </c:pt>
                <c:pt idx="1795">
                  <c:v>109.35</c:v>
                </c:pt>
                <c:pt idx="1796">
                  <c:v>109.24</c:v>
                </c:pt>
                <c:pt idx="1797">
                  <c:v>109.12</c:v>
                </c:pt>
                <c:pt idx="1798">
                  <c:v>108.9</c:v>
                </c:pt>
                <c:pt idx="1799">
                  <c:v>108.67</c:v>
                </c:pt>
                <c:pt idx="1800">
                  <c:v>108.56</c:v>
                </c:pt>
                <c:pt idx="1801">
                  <c:v>107.24</c:v>
                </c:pt>
                <c:pt idx="1802">
                  <c:v>107.13</c:v>
                </c:pt>
                <c:pt idx="1803">
                  <c:v>107.13</c:v>
                </c:pt>
                <c:pt idx="1804">
                  <c:v>107.02</c:v>
                </c:pt>
                <c:pt idx="1805">
                  <c:v>104.92</c:v>
                </c:pt>
                <c:pt idx="1806">
                  <c:v>103.77</c:v>
                </c:pt>
                <c:pt idx="1807">
                  <c:v>103.55</c:v>
                </c:pt>
                <c:pt idx="1808">
                  <c:v>103.44</c:v>
                </c:pt>
                <c:pt idx="1809">
                  <c:v>103.22</c:v>
                </c:pt>
                <c:pt idx="1810">
                  <c:v>102.58</c:v>
                </c:pt>
                <c:pt idx="1811">
                  <c:v>102.48</c:v>
                </c:pt>
                <c:pt idx="1812">
                  <c:v>102.37</c:v>
                </c:pt>
                <c:pt idx="1813">
                  <c:v>102.37</c:v>
                </c:pt>
                <c:pt idx="1814">
                  <c:v>101.29</c:v>
                </c:pt>
                <c:pt idx="1815">
                  <c:v>101.04</c:v>
                </c:pt>
                <c:pt idx="1816">
                  <c:v>101.04</c:v>
                </c:pt>
                <c:pt idx="1817">
                  <c:v>99.53</c:v>
                </c:pt>
                <c:pt idx="1818">
                  <c:v>99.32</c:v>
                </c:pt>
                <c:pt idx="1819">
                  <c:v>99.01</c:v>
                </c:pt>
                <c:pt idx="1820">
                  <c:v>98.7</c:v>
                </c:pt>
                <c:pt idx="1821">
                  <c:v>98.6</c:v>
                </c:pt>
                <c:pt idx="1822">
                  <c:v>98.6</c:v>
                </c:pt>
                <c:pt idx="1823">
                  <c:v>97.79</c:v>
                </c:pt>
                <c:pt idx="1824">
                  <c:v>96.75</c:v>
                </c:pt>
                <c:pt idx="1825">
                  <c:v>96.65</c:v>
                </c:pt>
                <c:pt idx="1826">
                  <c:v>94.23</c:v>
                </c:pt>
                <c:pt idx="1827">
                  <c:v>93.62</c:v>
                </c:pt>
                <c:pt idx="1828">
                  <c:v>93.23</c:v>
                </c:pt>
                <c:pt idx="1829">
                  <c:v>92.94</c:v>
                </c:pt>
                <c:pt idx="1830">
                  <c:v>92.74</c:v>
                </c:pt>
                <c:pt idx="1831">
                  <c:v>91.41</c:v>
                </c:pt>
                <c:pt idx="1832">
                  <c:v>91.02</c:v>
                </c:pt>
                <c:pt idx="1833">
                  <c:v>90.17</c:v>
                </c:pt>
                <c:pt idx="1834">
                  <c:v>90.08</c:v>
                </c:pt>
                <c:pt idx="1835">
                  <c:v>89.7</c:v>
                </c:pt>
                <c:pt idx="1836">
                  <c:v>87.74</c:v>
                </c:pt>
                <c:pt idx="1837">
                  <c:v>85.81</c:v>
                </c:pt>
                <c:pt idx="1838">
                  <c:v>85.11</c:v>
                </c:pt>
                <c:pt idx="1839">
                  <c:v>83.36</c:v>
                </c:pt>
                <c:pt idx="1840">
                  <c:v>83.08</c:v>
                </c:pt>
                <c:pt idx="1841">
                  <c:v>82.99</c:v>
                </c:pt>
                <c:pt idx="1842">
                  <c:v>81.17</c:v>
                </c:pt>
                <c:pt idx="1843">
                  <c:v>80.849999999999994</c:v>
                </c:pt>
                <c:pt idx="1844">
                  <c:v>78.61</c:v>
                </c:pt>
                <c:pt idx="1845">
                  <c:v>78.540000000000006</c:v>
                </c:pt>
                <c:pt idx="1846">
                  <c:v>78.540000000000006</c:v>
                </c:pt>
                <c:pt idx="1847">
                  <c:v>78.36</c:v>
                </c:pt>
                <c:pt idx="1848">
                  <c:v>78.12</c:v>
                </c:pt>
                <c:pt idx="1849">
                  <c:v>78.03</c:v>
                </c:pt>
                <c:pt idx="1850">
                  <c:v>75.77</c:v>
                </c:pt>
                <c:pt idx="1851">
                  <c:v>75.62</c:v>
                </c:pt>
                <c:pt idx="1852">
                  <c:v>75.62</c:v>
                </c:pt>
                <c:pt idx="1853">
                  <c:v>74.61</c:v>
                </c:pt>
                <c:pt idx="1854">
                  <c:v>72.900000000000006</c:v>
                </c:pt>
                <c:pt idx="1855">
                  <c:v>70.91</c:v>
                </c:pt>
                <c:pt idx="1856">
                  <c:v>70.69</c:v>
                </c:pt>
                <c:pt idx="1857">
                  <c:v>70.319999999999993</c:v>
                </c:pt>
                <c:pt idx="1858">
                  <c:v>70.319999999999993</c:v>
                </c:pt>
                <c:pt idx="1859">
                  <c:v>70.25</c:v>
                </c:pt>
                <c:pt idx="1860">
                  <c:v>68.08</c:v>
                </c:pt>
                <c:pt idx="1861">
                  <c:v>67.680000000000007</c:v>
                </c:pt>
                <c:pt idx="1862">
                  <c:v>67.47</c:v>
                </c:pt>
                <c:pt idx="1863">
                  <c:v>67.47</c:v>
                </c:pt>
                <c:pt idx="1864">
                  <c:v>90.16</c:v>
                </c:pt>
                <c:pt idx="1865">
                  <c:v>89.03</c:v>
                </c:pt>
                <c:pt idx="1866">
                  <c:v>86.04</c:v>
                </c:pt>
                <c:pt idx="1867">
                  <c:v>73.430000000000007</c:v>
                </c:pt>
                <c:pt idx="1868">
                  <c:v>91.87</c:v>
                </c:pt>
                <c:pt idx="1869">
                  <c:v>87.2</c:v>
                </c:pt>
                <c:pt idx="1870">
                  <c:v>91.45</c:v>
                </c:pt>
                <c:pt idx="1871">
                  <c:v>82.52</c:v>
                </c:pt>
                <c:pt idx="1872">
                  <c:v>82.09</c:v>
                </c:pt>
                <c:pt idx="1873">
                  <c:v>78.819999999999993</c:v>
                </c:pt>
                <c:pt idx="1874">
                  <c:v>76.430000000000007</c:v>
                </c:pt>
                <c:pt idx="1875">
                  <c:v>73.650000000000006</c:v>
                </c:pt>
                <c:pt idx="1876">
                  <c:v>69.849999999999994</c:v>
                </c:pt>
                <c:pt idx="1877">
                  <c:v>102.52</c:v>
                </c:pt>
                <c:pt idx="1878">
                  <c:v>78.290000000000006</c:v>
                </c:pt>
                <c:pt idx="1879">
                  <c:v>123.27</c:v>
                </c:pt>
                <c:pt idx="1880">
                  <c:v>123.27</c:v>
                </c:pt>
                <c:pt idx="1881">
                  <c:v>123.27</c:v>
                </c:pt>
                <c:pt idx="1882">
                  <c:v>123.27</c:v>
                </c:pt>
                <c:pt idx="1883">
                  <c:v>118.17</c:v>
                </c:pt>
                <c:pt idx="1884">
                  <c:v>118.17</c:v>
                </c:pt>
                <c:pt idx="1885">
                  <c:v>117.68</c:v>
                </c:pt>
                <c:pt idx="1886">
                  <c:v>117.55</c:v>
                </c:pt>
                <c:pt idx="1887">
                  <c:v>117.43</c:v>
                </c:pt>
                <c:pt idx="1888">
                  <c:v>114.38</c:v>
                </c:pt>
                <c:pt idx="1889">
                  <c:v>114.38</c:v>
                </c:pt>
                <c:pt idx="1890">
                  <c:v>114.26</c:v>
                </c:pt>
                <c:pt idx="1891">
                  <c:v>114.26</c:v>
                </c:pt>
                <c:pt idx="1892">
                  <c:v>114.26</c:v>
                </c:pt>
                <c:pt idx="1893">
                  <c:v>114.14</c:v>
                </c:pt>
                <c:pt idx="1894">
                  <c:v>113.78</c:v>
                </c:pt>
                <c:pt idx="1895">
                  <c:v>113.78</c:v>
                </c:pt>
                <c:pt idx="1896">
                  <c:v>113.78</c:v>
                </c:pt>
                <c:pt idx="1897">
                  <c:v>113.66</c:v>
                </c:pt>
                <c:pt idx="1898">
                  <c:v>111.28</c:v>
                </c:pt>
                <c:pt idx="1899">
                  <c:v>110.93</c:v>
                </c:pt>
                <c:pt idx="1900">
                  <c:v>110.47</c:v>
                </c:pt>
                <c:pt idx="1901">
                  <c:v>110.47</c:v>
                </c:pt>
                <c:pt idx="1902">
                  <c:v>110.47</c:v>
                </c:pt>
                <c:pt idx="1903">
                  <c:v>110.35</c:v>
                </c:pt>
                <c:pt idx="1904">
                  <c:v>110.12</c:v>
                </c:pt>
                <c:pt idx="1905">
                  <c:v>110.12</c:v>
                </c:pt>
                <c:pt idx="1906">
                  <c:v>109.78</c:v>
                </c:pt>
                <c:pt idx="1907">
                  <c:v>109.78</c:v>
                </c:pt>
                <c:pt idx="1908">
                  <c:v>107.35</c:v>
                </c:pt>
                <c:pt idx="1909">
                  <c:v>107.01</c:v>
                </c:pt>
                <c:pt idx="1910">
                  <c:v>106.9</c:v>
                </c:pt>
                <c:pt idx="1911">
                  <c:v>106.79</c:v>
                </c:pt>
                <c:pt idx="1912">
                  <c:v>106.79</c:v>
                </c:pt>
                <c:pt idx="1913">
                  <c:v>106.68</c:v>
                </c:pt>
                <c:pt idx="1914">
                  <c:v>106.68</c:v>
                </c:pt>
                <c:pt idx="1915">
                  <c:v>106.56</c:v>
                </c:pt>
                <c:pt idx="1916">
                  <c:v>106.01</c:v>
                </c:pt>
                <c:pt idx="1917">
                  <c:v>105.57</c:v>
                </c:pt>
                <c:pt idx="1918">
                  <c:v>105.46</c:v>
                </c:pt>
                <c:pt idx="1919">
                  <c:v>105.36</c:v>
                </c:pt>
                <c:pt idx="1920">
                  <c:v>104.51</c:v>
                </c:pt>
                <c:pt idx="1921">
                  <c:v>104.29</c:v>
                </c:pt>
                <c:pt idx="1922">
                  <c:v>104.29</c:v>
                </c:pt>
                <c:pt idx="1923">
                  <c:v>103.43</c:v>
                </c:pt>
                <c:pt idx="1924">
                  <c:v>102.35</c:v>
                </c:pt>
                <c:pt idx="1925">
                  <c:v>102.14</c:v>
                </c:pt>
                <c:pt idx="1926">
                  <c:v>101.24</c:v>
                </c:pt>
                <c:pt idx="1927">
                  <c:v>100.81</c:v>
                </c:pt>
                <c:pt idx="1928">
                  <c:v>100.49</c:v>
                </c:pt>
                <c:pt idx="1929">
                  <c:v>100.18</c:v>
                </c:pt>
                <c:pt idx="1930">
                  <c:v>99.45</c:v>
                </c:pt>
                <c:pt idx="1931">
                  <c:v>99.45</c:v>
                </c:pt>
                <c:pt idx="1932">
                  <c:v>98.47</c:v>
                </c:pt>
                <c:pt idx="1933">
                  <c:v>98.27</c:v>
                </c:pt>
                <c:pt idx="1934">
                  <c:v>98.17</c:v>
                </c:pt>
                <c:pt idx="1935">
                  <c:v>96.39</c:v>
                </c:pt>
                <c:pt idx="1936">
                  <c:v>95.69</c:v>
                </c:pt>
                <c:pt idx="1937">
                  <c:v>94</c:v>
                </c:pt>
                <c:pt idx="1938">
                  <c:v>93.9</c:v>
                </c:pt>
                <c:pt idx="1939">
                  <c:v>93.41</c:v>
                </c:pt>
                <c:pt idx="1940">
                  <c:v>93.41</c:v>
                </c:pt>
                <c:pt idx="1941">
                  <c:v>92.93</c:v>
                </c:pt>
                <c:pt idx="1942">
                  <c:v>91.93</c:v>
                </c:pt>
                <c:pt idx="1943">
                  <c:v>91.74</c:v>
                </c:pt>
                <c:pt idx="1944">
                  <c:v>91.46</c:v>
                </c:pt>
                <c:pt idx="1945">
                  <c:v>91.36</c:v>
                </c:pt>
                <c:pt idx="1946">
                  <c:v>91.36</c:v>
                </c:pt>
                <c:pt idx="1947">
                  <c:v>91.27</c:v>
                </c:pt>
                <c:pt idx="1948">
                  <c:v>90.77</c:v>
                </c:pt>
                <c:pt idx="1949">
                  <c:v>88.81</c:v>
                </c:pt>
                <c:pt idx="1950">
                  <c:v>87.7</c:v>
                </c:pt>
                <c:pt idx="1951">
                  <c:v>86.44</c:v>
                </c:pt>
                <c:pt idx="1952">
                  <c:v>86.26</c:v>
                </c:pt>
                <c:pt idx="1953">
                  <c:v>86.13</c:v>
                </c:pt>
                <c:pt idx="1954">
                  <c:v>85.16</c:v>
                </c:pt>
                <c:pt idx="1955">
                  <c:v>84.98</c:v>
                </c:pt>
                <c:pt idx="1956">
                  <c:v>83.81</c:v>
                </c:pt>
                <c:pt idx="1957">
                  <c:v>83.21</c:v>
                </c:pt>
                <c:pt idx="1958">
                  <c:v>83.12</c:v>
                </c:pt>
                <c:pt idx="1959">
                  <c:v>83.12</c:v>
                </c:pt>
                <c:pt idx="1960">
                  <c:v>82.52</c:v>
                </c:pt>
                <c:pt idx="1961">
                  <c:v>82.44</c:v>
                </c:pt>
                <c:pt idx="1962">
                  <c:v>80.55</c:v>
                </c:pt>
                <c:pt idx="1963">
                  <c:v>79.81</c:v>
                </c:pt>
                <c:pt idx="1964">
                  <c:v>76.95</c:v>
                </c:pt>
                <c:pt idx="1965">
                  <c:v>74.540000000000006</c:v>
                </c:pt>
                <c:pt idx="1966">
                  <c:v>74.38</c:v>
                </c:pt>
                <c:pt idx="1967">
                  <c:v>74.08</c:v>
                </c:pt>
                <c:pt idx="1968">
                  <c:v>71.599999999999994</c:v>
                </c:pt>
                <c:pt idx="1969">
                  <c:v>71.45</c:v>
                </c:pt>
                <c:pt idx="1970">
                  <c:v>71.08</c:v>
                </c:pt>
                <c:pt idx="1971">
                  <c:v>70.94</c:v>
                </c:pt>
                <c:pt idx="1972">
                  <c:v>112.37</c:v>
                </c:pt>
                <c:pt idx="1973">
                  <c:v>111.21</c:v>
                </c:pt>
                <c:pt idx="1974">
                  <c:v>103.43</c:v>
                </c:pt>
                <c:pt idx="1975">
                  <c:v>102.15</c:v>
                </c:pt>
                <c:pt idx="1976">
                  <c:v>95.88</c:v>
                </c:pt>
                <c:pt idx="1977">
                  <c:v>85.73</c:v>
                </c:pt>
                <c:pt idx="1978">
                  <c:v>78.59</c:v>
                </c:pt>
                <c:pt idx="1979">
                  <c:v>77.19</c:v>
                </c:pt>
                <c:pt idx="1980">
                  <c:v>105.45</c:v>
                </c:pt>
                <c:pt idx="1981">
                  <c:v>99.57</c:v>
                </c:pt>
                <c:pt idx="1982">
                  <c:v>98.24</c:v>
                </c:pt>
                <c:pt idx="1983">
                  <c:v>96.73</c:v>
                </c:pt>
                <c:pt idx="1984">
                  <c:v>95.92</c:v>
                </c:pt>
                <c:pt idx="1985">
                  <c:v>86.25</c:v>
                </c:pt>
                <c:pt idx="1986">
                  <c:v>74.98</c:v>
                </c:pt>
                <c:pt idx="1987">
                  <c:v>110.97</c:v>
                </c:pt>
                <c:pt idx="1988">
                  <c:v>104.83</c:v>
                </c:pt>
                <c:pt idx="1989">
                  <c:v>92.48</c:v>
                </c:pt>
                <c:pt idx="1990">
                  <c:v>119.19</c:v>
                </c:pt>
                <c:pt idx="1991">
                  <c:v>119.06</c:v>
                </c:pt>
                <c:pt idx="1992">
                  <c:v>119.06</c:v>
                </c:pt>
                <c:pt idx="1993">
                  <c:v>114.26</c:v>
                </c:pt>
                <c:pt idx="1994">
                  <c:v>114.14</c:v>
                </c:pt>
                <c:pt idx="1995">
                  <c:v>114.14</c:v>
                </c:pt>
                <c:pt idx="1996">
                  <c:v>114.14</c:v>
                </c:pt>
                <c:pt idx="1997">
                  <c:v>114.02</c:v>
                </c:pt>
                <c:pt idx="1998">
                  <c:v>113.9</c:v>
                </c:pt>
                <c:pt idx="1999">
                  <c:v>113.9</c:v>
                </c:pt>
                <c:pt idx="2000">
                  <c:v>113.9</c:v>
                </c:pt>
                <c:pt idx="2001">
                  <c:v>113.9</c:v>
                </c:pt>
                <c:pt idx="2002">
                  <c:v>113.9</c:v>
                </c:pt>
                <c:pt idx="2003">
                  <c:v>113.79</c:v>
                </c:pt>
                <c:pt idx="2004">
                  <c:v>113.67</c:v>
                </c:pt>
                <c:pt idx="2005">
                  <c:v>113.67</c:v>
                </c:pt>
                <c:pt idx="2006">
                  <c:v>113.31</c:v>
                </c:pt>
                <c:pt idx="2007">
                  <c:v>111.88</c:v>
                </c:pt>
                <c:pt idx="2008">
                  <c:v>111.88</c:v>
                </c:pt>
                <c:pt idx="2009">
                  <c:v>110.71</c:v>
                </c:pt>
                <c:pt idx="2010">
                  <c:v>110.37</c:v>
                </c:pt>
                <c:pt idx="2011">
                  <c:v>110.14</c:v>
                </c:pt>
                <c:pt idx="2012">
                  <c:v>109.79</c:v>
                </c:pt>
                <c:pt idx="2013">
                  <c:v>109.79</c:v>
                </c:pt>
                <c:pt idx="2014">
                  <c:v>109.79</c:v>
                </c:pt>
                <c:pt idx="2015">
                  <c:v>109.45</c:v>
                </c:pt>
                <c:pt idx="2016">
                  <c:v>108.88</c:v>
                </c:pt>
                <c:pt idx="2017">
                  <c:v>108.06</c:v>
                </c:pt>
                <c:pt idx="2018">
                  <c:v>107.49</c:v>
                </c:pt>
                <c:pt idx="2019">
                  <c:v>107.49</c:v>
                </c:pt>
                <c:pt idx="2020">
                  <c:v>107.04</c:v>
                </c:pt>
                <c:pt idx="2021">
                  <c:v>106.93</c:v>
                </c:pt>
                <c:pt idx="2022">
                  <c:v>106.82</c:v>
                </c:pt>
                <c:pt idx="2023">
                  <c:v>106.82</c:v>
                </c:pt>
                <c:pt idx="2024">
                  <c:v>105.72</c:v>
                </c:pt>
                <c:pt idx="2025">
                  <c:v>104.03</c:v>
                </c:pt>
                <c:pt idx="2026">
                  <c:v>103.59</c:v>
                </c:pt>
                <c:pt idx="2027">
                  <c:v>103.37</c:v>
                </c:pt>
                <c:pt idx="2028">
                  <c:v>103.27</c:v>
                </c:pt>
                <c:pt idx="2029">
                  <c:v>103.27</c:v>
                </c:pt>
                <c:pt idx="2030">
                  <c:v>103.27</c:v>
                </c:pt>
                <c:pt idx="2031">
                  <c:v>103.23</c:v>
                </c:pt>
                <c:pt idx="2032">
                  <c:v>102.41</c:v>
                </c:pt>
                <c:pt idx="2033">
                  <c:v>102.41</c:v>
                </c:pt>
                <c:pt idx="2034">
                  <c:v>102.3</c:v>
                </c:pt>
                <c:pt idx="2035">
                  <c:v>102.3</c:v>
                </c:pt>
                <c:pt idx="2036">
                  <c:v>102.3</c:v>
                </c:pt>
                <c:pt idx="2037">
                  <c:v>102.2</c:v>
                </c:pt>
                <c:pt idx="2038">
                  <c:v>102.2</c:v>
                </c:pt>
                <c:pt idx="2039">
                  <c:v>102.09</c:v>
                </c:pt>
                <c:pt idx="2040">
                  <c:v>102.09</c:v>
                </c:pt>
                <c:pt idx="2041">
                  <c:v>101.99</c:v>
                </c:pt>
                <c:pt idx="2042">
                  <c:v>101.99</c:v>
                </c:pt>
                <c:pt idx="2043">
                  <c:v>101.39</c:v>
                </c:pt>
                <c:pt idx="2044">
                  <c:v>100.96</c:v>
                </c:pt>
                <c:pt idx="2045">
                  <c:v>100.75</c:v>
                </c:pt>
                <c:pt idx="2046">
                  <c:v>100.75</c:v>
                </c:pt>
                <c:pt idx="2047">
                  <c:v>100.75</c:v>
                </c:pt>
                <c:pt idx="2048">
                  <c:v>100.75</c:v>
                </c:pt>
                <c:pt idx="2049">
                  <c:v>100.64</c:v>
                </c:pt>
                <c:pt idx="2050">
                  <c:v>100.64</c:v>
                </c:pt>
                <c:pt idx="2051">
                  <c:v>100.54</c:v>
                </c:pt>
                <c:pt idx="2052">
                  <c:v>100.33</c:v>
                </c:pt>
                <c:pt idx="2053">
                  <c:v>99.81</c:v>
                </c:pt>
                <c:pt idx="2054">
                  <c:v>99.71</c:v>
                </c:pt>
                <c:pt idx="2055">
                  <c:v>98.67</c:v>
                </c:pt>
                <c:pt idx="2056">
                  <c:v>98.57</c:v>
                </c:pt>
                <c:pt idx="2057">
                  <c:v>98.57</c:v>
                </c:pt>
                <c:pt idx="2058">
                  <c:v>97.32</c:v>
                </c:pt>
                <c:pt idx="2059">
                  <c:v>97.08</c:v>
                </c:pt>
                <c:pt idx="2060">
                  <c:v>96.88</c:v>
                </c:pt>
                <c:pt idx="2061">
                  <c:v>96.78</c:v>
                </c:pt>
                <c:pt idx="2062">
                  <c:v>96.48</c:v>
                </c:pt>
                <c:pt idx="2063">
                  <c:v>96.48</c:v>
                </c:pt>
                <c:pt idx="2064">
                  <c:v>94.45</c:v>
                </c:pt>
                <c:pt idx="2065">
                  <c:v>93.91</c:v>
                </c:pt>
                <c:pt idx="2066">
                  <c:v>93.12</c:v>
                </c:pt>
                <c:pt idx="2067">
                  <c:v>93.12</c:v>
                </c:pt>
                <c:pt idx="2068">
                  <c:v>92.74</c:v>
                </c:pt>
                <c:pt idx="2069">
                  <c:v>92.74</c:v>
                </c:pt>
                <c:pt idx="2070">
                  <c:v>92.16</c:v>
                </c:pt>
                <c:pt idx="2071">
                  <c:v>91.97</c:v>
                </c:pt>
                <c:pt idx="2072">
                  <c:v>91.88</c:v>
                </c:pt>
                <c:pt idx="2073">
                  <c:v>91.3</c:v>
                </c:pt>
                <c:pt idx="2074">
                  <c:v>90.5</c:v>
                </c:pt>
                <c:pt idx="2075">
                  <c:v>90.41</c:v>
                </c:pt>
                <c:pt idx="2076">
                  <c:v>90.22</c:v>
                </c:pt>
                <c:pt idx="2077">
                  <c:v>89.56</c:v>
                </c:pt>
                <c:pt idx="2078">
                  <c:v>89.37</c:v>
                </c:pt>
                <c:pt idx="2079">
                  <c:v>88.45</c:v>
                </c:pt>
                <c:pt idx="2080">
                  <c:v>88.36</c:v>
                </c:pt>
                <c:pt idx="2081">
                  <c:v>88.27</c:v>
                </c:pt>
                <c:pt idx="2082">
                  <c:v>87.88</c:v>
                </c:pt>
                <c:pt idx="2083">
                  <c:v>86.6</c:v>
                </c:pt>
                <c:pt idx="2084">
                  <c:v>86.51</c:v>
                </c:pt>
                <c:pt idx="2085">
                  <c:v>85.45</c:v>
                </c:pt>
                <c:pt idx="2086">
                  <c:v>85.18</c:v>
                </c:pt>
                <c:pt idx="2087">
                  <c:v>84.66</c:v>
                </c:pt>
                <c:pt idx="2088">
                  <c:v>84.56</c:v>
                </c:pt>
                <c:pt idx="2089">
                  <c:v>83.25</c:v>
                </c:pt>
                <c:pt idx="2090">
                  <c:v>83.22</c:v>
                </c:pt>
                <c:pt idx="2091">
                  <c:v>82.96</c:v>
                </c:pt>
                <c:pt idx="2092">
                  <c:v>81.06</c:v>
                </c:pt>
                <c:pt idx="2093">
                  <c:v>80.73</c:v>
                </c:pt>
                <c:pt idx="2094">
                  <c:v>80.39</c:v>
                </c:pt>
                <c:pt idx="2095">
                  <c:v>79.73</c:v>
                </c:pt>
                <c:pt idx="2096">
                  <c:v>76.8</c:v>
                </c:pt>
                <c:pt idx="2097">
                  <c:v>75.91</c:v>
                </c:pt>
                <c:pt idx="2098">
                  <c:v>74.13</c:v>
                </c:pt>
                <c:pt idx="2099">
                  <c:v>72.739999999999995</c:v>
                </c:pt>
                <c:pt idx="2100">
                  <c:v>72.02</c:v>
                </c:pt>
                <c:pt idx="2101">
                  <c:v>71.95</c:v>
                </c:pt>
                <c:pt idx="2102">
                  <c:v>71.87</c:v>
                </c:pt>
                <c:pt idx="2103">
                  <c:v>71.06</c:v>
                </c:pt>
                <c:pt idx="2104">
                  <c:v>69.69</c:v>
                </c:pt>
                <c:pt idx="2105">
                  <c:v>106.11</c:v>
                </c:pt>
                <c:pt idx="2106">
                  <c:v>106</c:v>
                </c:pt>
                <c:pt idx="2107">
                  <c:v>98.09</c:v>
                </c:pt>
                <c:pt idx="2108">
                  <c:v>97.87</c:v>
                </c:pt>
                <c:pt idx="2109">
                  <c:v>95.51</c:v>
                </c:pt>
                <c:pt idx="2110">
                  <c:v>72.69</c:v>
                </c:pt>
                <c:pt idx="2111">
                  <c:v>105.49</c:v>
                </c:pt>
                <c:pt idx="2112">
                  <c:v>104.48</c:v>
                </c:pt>
                <c:pt idx="2113">
                  <c:v>104.26</c:v>
                </c:pt>
                <c:pt idx="2114">
                  <c:v>102.02</c:v>
                </c:pt>
                <c:pt idx="2115">
                  <c:v>83.31</c:v>
                </c:pt>
                <c:pt idx="2116">
                  <c:v>70.45</c:v>
                </c:pt>
                <c:pt idx="2117">
                  <c:v>70.38</c:v>
                </c:pt>
                <c:pt idx="2118">
                  <c:v>108.64</c:v>
                </c:pt>
                <c:pt idx="2119">
                  <c:v>105.98</c:v>
                </c:pt>
                <c:pt idx="2120">
                  <c:v>103.54</c:v>
                </c:pt>
                <c:pt idx="2121">
                  <c:v>102.53</c:v>
                </c:pt>
                <c:pt idx="2122">
                  <c:v>100.4</c:v>
                </c:pt>
                <c:pt idx="2123">
                  <c:v>89.33</c:v>
                </c:pt>
                <c:pt idx="2124">
                  <c:v>86.9</c:v>
                </c:pt>
                <c:pt idx="2125">
                  <c:v>85.45</c:v>
                </c:pt>
                <c:pt idx="2126">
                  <c:v>73.459999999999994</c:v>
                </c:pt>
                <c:pt idx="2127">
                  <c:v>114.67</c:v>
                </c:pt>
                <c:pt idx="2128">
                  <c:v>112.36</c:v>
                </c:pt>
                <c:pt idx="2129">
                  <c:v>111.26</c:v>
                </c:pt>
                <c:pt idx="2130">
                  <c:v>110.74</c:v>
                </c:pt>
                <c:pt idx="2131">
                  <c:v>110.39</c:v>
                </c:pt>
                <c:pt idx="2132">
                  <c:v>110.16</c:v>
                </c:pt>
                <c:pt idx="2133">
                  <c:v>110.16</c:v>
                </c:pt>
                <c:pt idx="2134">
                  <c:v>110.16</c:v>
                </c:pt>
                <c:pt idx="2135">
                  <c:v>110.16</c:v>
                </c:pt>
                <c:pt idx="2136">
                  <c:v>110.16</c:v>
                </c:pt>
                <c:pt idx="2137">
                  <c:v>109.18</c:v>
                </c:pt>
                <c:pt idx="2138">
                  <c:v>108.84</c:v>
                </c:pt>
                <c:pt idx="2139">
                  <c:v>108.44</c:v>
                </c:pt>
                <c:pt idx="2140">
                  <c:v>107.3</c:v>
                </c:pt>
                <c:pt idx="2141">
                  <c:v>106.52</c:v>
                </c:pt>
                <c:pt idx="2142">
                  <c:v>105.97</c:v>
                </c:pt>
                <c:pt idx="2143">
                  <c:v>104.63</c:v>
                </c:pt>
                <c:pt idx="2144">
                  <c:v>104.63</c:v>
                </c:pt>
                <c:pt idx="2145">
                  <c:v>103.86</c:v>
                </c:pt>
                <c:pt idx="2146">
                  <c:v>103.75</c:v>
                </c:pt>
                <c:pt idx="2147">
                  <c:v>103.75</c:v>
                </c:pt>
                <c:pt idx="2148">
                  <c:v>103.75</c:v>
                </c:pt>
                <c:pt idx="2149">
                  <c:v>103.75</c:v>
                </c:pt>
                <c:pt idx="2150">
                  <c:v>102.78</c:v>
                </c:pt>
                <c:pt idx="2151">
                  <c:v>102.78</c:v>
                </c:pt>
                <c:pt idx="2152">
                  <c:v>102.68</c:v>
                </c:pt>
                <c:pt idx="2153">
                  <c:v>102.57</c:v>
                </c:pt>
                <c:pt idx="2154">
                  <c:v>102.46</c:v>
                </c:pt>
                <c:pt idx="2155">
                  <c:v>100.83</c:v>
                </c:pt>
                <c:pt idx="2156">
                  <c:v>100.41</c:v>
                </c:pt>
                <c:pt idx="2157">
                  <c:v>100.19</c:v>
                </c:pt>
                <c:pt idx="2158">
                  <c:v>100.19</c:v>
                </c:pt>
                <c:pt idx="2159">
                  <c:v>100.09</c:v>
                </c:pt>
                <c:pt idx="2160">
                  <c:v>100.09</c:v>
                </c:pt>
                <c:pt idx="2161">
                  <c:v>99.99</c:v>
                </c:pt>
                <c:pt idx="2162">
                  <c:v>99.88</c:v>
                </c:pt>
                <c:pt idx="2163">
                  <c:v>99.16</c:v>
                </c:pt>
                <c:pt idx="2164">
                  <c:v>99.16</c:v>
                </c:pt>
                <c:pt idx="2165">
                  <c:v>98.95</c:v>
                </c:pt>
                <c:pt idx="2166">
                  <c:v>98.95</c:v>
                </c:pt>
                <c:pt idx="2167">
                  <c:v>98.95</c:v>
                </c:pt>
                <c:pt idx="2168">
                  <c:v>98.85</c:v>
                </c:pt>
                <c:pt idx="2169">
                  <c:v>98.85</c:v>
                </c:pt>
                <c:pt idx="2170">
                  <c:v>97.15</c:v>
                </c:pt>
                <c:pt idx="2171">
                  <c:v>97.04</c:v>
                </c:pt>
                <c:pt idx="2172">
                  <c:v>96.74</c:v>
                </c:pt>
                <c:pt idx="2173">
                  <c:v>95.64</c:v>
                </c:pt>
                <c:pt idx="2174">
                  <c:v>93.81</c:v>
                </c:pt>
                <c:pt idx="2175">
                  <c:v>93.81</c:v>
                </c:pt>
                <c:pt idx="2176">
                  <c:v>93.61</c:v>
                </c:pt>
                <c:pt idx="2177">
                  <c:v>91.93</c:v>
                </c:pt>
                <c:pt idx="2178">
                  <c:v>91.12</c:v>
                </c:pt>
                <c:pt idx="2179">
                  <c:v>91.12</c:v>
                </c:pt>
                <c:pt idx="2180">
                  <c:v>90.55</c:v>
                </c:pt>
                <c:pt idx="2181">
                  <c:v>90.27</c:v>
                </c:pt>
                <c:pt idx="2182">
                  <c:v>90.08</c:v>
                </c:pt>
                <c:pt idx="2183">
                  <c:v>89.98</c:v>
                </c:pt>
                <c:pt idx="2184">
                  <c:v>89.98</c:v>
                </c:pt>
                <c:pt idx="2185">
                  <c:v>89.71</c:v>
                </c:pt>
                <c:pt idx="2186">
                  <c:v>88.23</c:v>
                </c:pt>
                <c:pt idx="2187">
                  <c:v>88.05</c:v>
                </c:pt>
                <c:pt idx="2188">
                  <c:v>87.77</c:v>
                </c:pt>
                <c:pt idx="2189">
                  <c:v>86.45</c:v>
                </c:pt>
                <c:pt idx="2190">
                  <c:v>86.45</c:v>
                </c:pt>
                <c:pt idx="2191">
                  <c:v>86.36</c:v>
                </c:pt>
                <c:pt idx="2192">
                  <c:v>85.74</c:v>
                </c:pt>
                <c:pt idx="2193">
                  <c:v>85.48</c:v>
                </c:pt>
                <c:pt idx="2194">
                  <c:v>84.3</c:v>
                </c:pt>
                <c:pt idx="2195">
                  <c:v>84.3</c:v>
                </c:pt>
                <c:pt idx="2196">
                  <c:v>84.21</c:v>
                </c:pt>
                <c:pt idx="2197">
                  <c:v>83.95</c:v>
                </c:pt>
                <c:pt idx="2198">
                  <c:v>81.98</c:v>
                </c:pt>
                <c:pt idx="2199">
                  <c:v>80.760000000000005</c:v>
                </c:pt>
                <c:pt idx="2200">
                  <c:v>78.180000000000007</c:v>
                </c:pt>
                <c:pt idx="2201">
                  <c:v>77.849999999999994</c:v>
                </c:pt>
                <c:pt idx="2202">
                  <c:v>77.209999999999994</c:v>
                </c:pt>
                <c:pt idx="2203">
                  <c:v>76.66</c:v>
                </c:pt>
                <c:pt idx="2204">
                  <c:v>76.510000000000005</c:v>
                </c:pt>
                <c:pt idx="2205">
                  <c:v>74.099999999999994</c:v>
                </c:pt>
                <c:pt idx="2206">
                  <c:v>72.31</c:v>
                </c:pt>
                <c:pt idx="2207">
                  <c:v>71.34</c:v>
                </c:pt>
                <c:pt idx="2208">
                  <c:v>97.66</c:v>
                </c:pt>
                <c:pt idx="2209">
                  <c:v>82.35</c:v>
                </c:pt>
                <c:pt idx="2210">
                  <c:v>106.36</c:v>
                </c:pt>
                <c:pt idx="2211">
                  <c:v>93.13</c:v>
                </c:pt>
                <c:pt idx="2212">
                  <c:v>92.65</c:v>
                </c:pt>
                <c:pt idx="2213">
                  <c:v>83.21</c:v>
                </c:pt>
                <c:pt idx="2214">
                  <c:v>107.24</c:v>
                </c:pt>
                <c:pt idx="2215">
                  <c:v>106.47</c:v>
                </c:pt>
                <c:pt idx="2216">
                  <c:v>102.52</c:v>
                </c:pt>
                <c:pt idx="2217">
                  <c:v>90.67</c:v>
                </c:pt>
                <c:pt idx="2218">
                  <c:v>83.39</c:v>
                </c:pt>
                <c:pt idx="2219">
                  <c:v>79.64</c:v>
                </c:pt>
                <c:pt idx="2220">
                  <c:v>77.099999999999994</c:v>
                </c:pt>
                <c:pt idx="2221">
                  <c:v>73.09</c:v>
                </c:pt>
                <c:pt idx="2222">
                  <c:v>76.39</c:v>
                </c:pt>
                <c:pt idx="2223">
                  <c:v>111.15</c:v>
                </c:pt>
                <c:pt idx="2224">
                  <c:v>110.81</c:v>
                </c:pt>
                <c:pt idx="2225">
                  <c:v>108.96</c:v>
                </c:pt>
                <c:pt idx="2226">
                  <c:v>107.41</c:v>
                </c:pt>
                <c:pt idx="2227">
                  <c:v>106.68</c:v>
                </c:pt>
                <c:pt idx="2228">
                  <c:v>105.47</c:v>
                </c:pt>
                <c:pt idx="2229">
                  <c:v>104.36</c:v>
                </c:pt>
                <c:pt idx="2230">
                  <c:v>103.48</c:v>
                </c:pt>
                <c:pt idx="2231">
                  <c:v>103.37</c:v>
                </c:pt>
                <c:pt idx="2232">
                  <c:v>103.27</c:v>
                </c:pt>
                <c:pt idx="2233">
                  <c:v>102.94</c:v>
                </c:pt>
                <c:pt idx="2234">
                  <c:v>102.73</c:v>
                </c:pt>
                <c:pt idx="2235">
                  <c:v>102.41</c:v>
                </c:pt>
                <c:pt idx="2236">
                  <c:v>102.3</c:v>
                </c:pt>
                <c:pt idx="2237">
                  <c:v>100.58</c:v>
                </c:pt>
                <c:pt idx="2238">
                  <c:v>99.85</c:v>
                </c:pt>
                <c:pt idx="2239">
                  <c:v>99.64</c:v>
                </c:pt>
                <c:pt idx="2240">
                  <c:v>99.64</c:v>
                </c:pt>
                <c:pt idx="2241">
                  <c:v>99.54</c:v>
                </c:pt>
                <c:pt idx="2242">
                  <c:v>99.33</c:v>
                </c:pt>
                <c:pt idx="2243">
                  <c:v>98.92</c:v>
                </c:pt>
                <c:pt idx="2244">
                  <c:v>98.92</c:v>
                </c:pt>
                <c:pt idx="2245">
                  <c:v>98.92</c:v>
                </c:pt>
                <c:pt idx="2246">
                  <c:v>98.82</c:v>
                </c:pt>
                <c:pt idx="2247">
                  <c:v>98.82</c:v>
                </c:pt>
                <c:pt idx="2248">
                  <c:v>98.71</c:v>
                </c:pt>
                <c:pt idx="2249">
                  <c:v>98.71</c:v>
                </c:pt>
                <c:pt idx="2250">
                  <c:v>98.71</c:v>
                </c:pt>
                <c:pt idx="2251">
                  <c:v>98.61</c:v>
                </c:pt>
                <c:pt idx="2252">
                  <c:v>98.61</c:v>
                </c:pt>
                <c:pt idx="2253">
                  <c:v>98.61</c:v>
                </c:pt>
                <c:pt idx="2254">
                  <c:v>96.53</c:v>
                </c:pt>
                <c:pt idx="2255">
                  <c:v>96.53</c:v>
                </c:pt>
                <c:pt idx="2256">
                  <c:v>96.23</c:v>
                </c:pt>
                <c:pt idx="2257">
                  <c:v>96.23</c:v>
                </c:pt>
                <c:pt idx="2258">
                  <c:v>95.14</c:v>
                </c:pt>
                <c:pt idx="2259">
                  <c:v>95.04</c:v>
                </c:pt>
                <c:pt idx="2260">
                  <c:v>93.5</c:v>
                </c:pt>
                <c:pt idx="2261">
                  <c:v>92.43</c:v>
                </c:pt>
                <c:pt idx="2262">
                  <c:v>92.33</c:v>
                </c:pt>
                <c:pt idx="2263">
                  <c:v>91.95</c:v>
                </c:pt>
                <c:pt idx="2264">
                  <c:v>91.57</c:v>
                </c:pt>
                <c:pt idx="2265">
                  <c:v>91.14</c:v>
                </c:pt>
                <c:pt idx="2266">
                  <c:v>90.86</c:v>
                </c:pt>
                <c:pt idx="2267">
                  <c:v>90.48</c:v>
                </c:pt>
                <c:pt idx="2268">
                  <c:v>90.38</c:v>
                </c:pt>
                <c:pt idx="2269">
                  <c:v>88.66</c:v>
                </c:pt>
                <c:pt idx="2270">
                  <c:v>86.97</c:v>
                </c:pt>
                <c:pt idx="2271">
                  <c:v>86.61</c:v>
                </c:pt>
                <c:pt idx="2272">
                  <c:v>86.61</c:v>
                </c:pt>
                <c:pt idx="2273">
                  <c:v>86.52</c:v>
                </c:pt>
                <c:pt idx="2274">
                  <c:v>85.46</c:v>
                </c:pt>
                <c:pt idx="2275">
                  <c:v>83.56</c:v>
                </c:pt>
                <c:pt idx="2276">
                  <c:v>82.44</c:v>
                </c:pt>
                <c:pt idx="2277">
                  <c:v>82.19</c:v>
                </c:pt>
                <c:pt idx="2278">
                  <c:v>82.19</c:v>
                </c:pt>
                <c:pt idx="2279">
                  <c:v>81.91</c:v>
                </c:pt>
                <c:pt idx="2280">
                  <c:v>81.23</c:v>
                </c:pt>
                <c:pt idx="2281">
                  <c:v>80.72</c:v>
                </c:pt>
                <c:pt idx="2282">
                  <c:v>79.650000000000006</c:v>
                </c:pt>
                <c:pt idx="2283">
                  <c:v>77.73</c:v>
                </c:pt>
                <c:pt idx="2284">
                  <c:v>77.650000000000006</c:v>
                </c:pt>
                <c:pt idx="2285">
                  <c:v>77.650000000000006</c:v>
                </c:pt>
                <c:pt idx="2286">
                  <c:v>77.25</c:v>
                </c:pt>
                <c:pt idx="2287">
                  <c:v>77.010000000000005</c:v>
                </c:pt>
                <c:pt idx="2288">
                  <c:v>75.989999999999995</c:v>
                </c:pt>
                <c:pt idx="2289">
                  <c:v>75.25</c:v>
                </c:pt>
                <c:pt idx="2290">
                  <c:v>75.17</c:v>
                </c:pt>
                <c:pt idx="2291">
                  <c:v>75.17</c:v>
                </c:pt>
                <c:pt idx="2292">
                  <c:v>74.790000000000006</c:v>
                </c:pt>
                <c:pt idx="2293">
                  <c:v>73.239999999999995</c:v>
                </c:pt>
                <c:pt idx="2294">
                  <c:v>73.010000000000005</c:v>
                </c:pt>
                <c:pt idx="2295">
                  <c:v>97.41</c:v>
                </c:pt>
                <c:pt idx="2296">
                  <c:v>83.73</c:v>
                </c:pt>
                <c:pt idx="2297">
                  <c:v>83.32</c:v>
                </c:pt>
                <c:pt idx="2298">
                  <c:v>82.32</c:v>
                </c:pt>
                <c:pt idx="2299">
                  <c:v>75.760000000000005</c:v>
                </c:pt>
                <c:pt idx="2300">
                  <c:v>99.35</c:v>
                </c:pt>
                <c:pt idx="2301">
                  <c:v>83.86</c:v>
                </c:pt>
                <c:pt idx="2302">
                  <c:v>81.75</c:v>
                </c:pt>
                <c:pt idx="2303">
                  <c:v>76.709999999999994</c:v>
                </c:pt>
                <c:pt idx="2304">
                  <c:v>76.569999999999993</c:v>
                </c:pt>
                <c:pt idx="2305">
                  <c:v>91.62</c:v>
                </c:pt>
                <c:pt idx="2306">
                  <c:v>87.84</c:v>
                </c:pt>
                <c:pt idx="2307">
                  <c:v>85.21</c:v>
                </c:pt>
                <c:pt idx="2308">
                  <c:v>79.88</c:v>
                </c:pt>
                <c:pt idx="2309">
                  <c:v>107.37</c:v>
                </c:pt>
                <c:pt idx="2310">
                  <c:v>106.81</c:v>
                </c:pt>
                <c:pt idx="2311">
                  <c:v>106.59</c:v>
                </c:pt>
                <c:pt idx="2312">
                  <c:v>103.15</c:v>
                </c:pt>
                <c:pt idx="2313">
                  <c:v>102.94</c:v>
                </c:pt>
                <c:pt idx="2314">
                  <c:v>102.94</c:v>
                </c:pt>
                <c:pt idx="2315">
                  <c:v>102.62</c:v>
                </c:pt>
                <c:pt idx="2316">
                  <c:v>102.2</c:v>
                </c:pt>
                <c:pt idx="2317">
                  <c:v>101.01</c:v>
                </c:pt>
                <c:pt idx="2318">
                  <c:v>100.38</c:v>
                </c:pt>
                <c:pt idx="2319">
                  <c:v>100.27</c:v>
                </c:pt>
                <c:pt idx="2320">
                  <c:v>99.23</c:v>
                </c:pt>
                <c:pt idx="2321">
                  <c:v>99.23</c:v>
                </c:pt>
                <c:pt idx="2322">
                  <c:v>99.13</c:v>
                </c:pt>
                <c:pt idx="2323">
                  <c:v>99.13</c:v>
                </c:pt>
                <c:pt idx="2324">
                  <c:v>99.13</c:v>
                </c:pt>
                <c:pt idx="2325">
                  <c:v>99.13</c:v>
                </c:pt>
                <c:pt idx="2326">
                  <c:v>99.03</c:v>
                </c:pt>
                <c:pt idx="2327">
                  <c:v>99.03</c:v>
                </c:pt>
                <c:pt idx="2328">
                  <c:v>98.82</c:v>
                </c:pt>
                <c:pt idx="2329">
                  <c:v>96.96</c:v>
                </c:pt>
                <c:pt idx="2330">
                  <c:v>96.75</c:v>
                </c:pt>
                <c:pt idx="2331">
                  <c:v>96.75</c:v>
                </c:pt>
                <c:pt idx="2332">
                  <c:v>96.65</c:v>
                </c:pt>
                <c:pt idx="2333">
                  <c:v>95.66</c:v>
                </c:pt>
                <c:pt idx="2334">
                  <c:v>95.66</c:v>
                </c:pt>
                <c:pt idx="2335">
                  <c:v>95.56</c:v>
                </c:pt>
                <c:pt idx="2336">
                  <c:v>95.46</c:v>
                </c:pt>
                <c:pt idx="2337">
                  <c:v>95.46</c:v>
                </c:pt>
                <c:pt idx="2338">
                  <c:v>93.44</c:v>
                </c:pt>
                <c:pt idx="2339">
                  <c:v>93.35</c:v>
                </c:pt>
                <c:pt idx="2340">
                  <c:v>93.06</c:v>
                </c:pt>
                <c:pt idx="2341">
                  <c:v>93.06</c:v>
                </c:pt>
                <c:pt idx="2342">
                  <c:v>93.06</c:v>
                </c:pt>
                <c:pt idx="2343">
                  <c:v>92.19</c:v>
                </c:pt>
                <c:pt idx="2344">
                  <c:v>92.19</c:v>
                </c:pt>
                <c:pt idx="2345">
                  <c:v>92.1</c:v>
                </c:pt>
                <c:pt idx="2346">
                  <c:v>90.7</c:v>
                </c:pt>
                <c:pt idx="2347">
                  <c:v>90.61</c:v>
                </c:pt>
                <c:pt idx="2348">
                  <c:v>90.32</c:v>
                </c:pt>
                <c:pt idx="2349">
                  <c:v>90.04</c:v>
                </c:pt>
                <c:pt idx="2350">
                  <c:v>90.04</c:v>
                </c:pt>
                <c:pt idx="2351">
                  <c:v>89.94</c:v>
                </c:pt>
                <c:pt idx="2352">
                  <c:v>89.66</c:v>
                </c:pt>
                <c:pt idx="2353">
                  <c:v>89.48</c:v>
                </c:pt>
                <c:pt idx="2354">
                  <c:v>89.2</c:v>
                </c:pt>
                <c:pt idx="2355">
                  <c:v>89.2</c:v>
                </c:pt>
                <c:pt idx="2356">
                  <c:v>88.29</c:v>
                </c:pt>
                <c:pt idx="2357">
                  <c:v>88.05</c:v>
                </c:pt>
                <c:pt idx="2358">
                  <c:v>87.5</c:v>
                </c:pt>
                <c:pt idx="2359">
                  <c:v>87.41</c:v>
                </c:pt>
                <c:pt idx="2360">
                  <c:v>87.31</c:v>
                </c:pt>
                <c:pt idx="2361">
                  <c:v>85.21</c:v>
                </c:pt>
                <c:pt idx="2362">
                  <c:v>84.37</c:v>
                </c:pt>
                <c:pt idx="2363">
                  <c:v>84.02</c:v>
                </c:pt>
                <c:pt idx="2364">
                  <c:v>84.02</c:v>
                </c:pt>
                <c:pt idx="2365">
                  <c:v>84.02</c:v>
                </c:pt>
                <c:pt idx="2366">
                  <c:v>83.93</c:v>
                </c:pt>
                <c:pt idx="2367">
                  <c:v>83.93</c:v>
                </c:pt>
                <c:pt idx="2368">
                  <c:v>83.67</c:v>
                </c:pt>
                <c:pt idx="2369">
                  <c:v>80.900000000000006</c:v>
                </c:pt>
                <c:pt idx="2370">
                  <c:v>80.64</c:v>
                </c:pt>
                <c:pt idx="2371">
                  <c:v>80.48</c:v>
                </c:pt>
                <c:pt idx="2372">
                  <c:v>80.39</c:v>
                </c:pt>
                <c:pt idx="2373">
                  <c:v>78.8</c:v>
                </c:pt>
                <c:pt idx="2374">
                  <c:v>78.56</c:v>
                </c:pt>
                <c:pt idx="2375">
                  <c:v>78.48</c:v>
                </c:pt>
                <c:pt idx="2376">
                  <c:v>78.48</c:v>
                </c:pt>
                <c:pt idx="2377">
                  <c:v>75.989999999999995</c:v>
                </c:pt>
                <c:pt idx="2378">
                  <c:v>75.260000000000005</c:v>
                </c:pt>
                <c:pt idx="2379">
                  <c:v>75.099999999999994</c:v>
                </c:pt>
                <c:pt idx="2380">
                  <c:v>74.95</c:v>
                </c:pt>
                <c:pt idx="2381">
                  <c:v>96.6</c:v>
                </c:pt>
                <c:pt idx="2382">
                  <c:v>83.18</c:v>
                </c:pt>
                <c:pt idx="2383">
                  <c:v>76.97</c:v>
                </c:pt>
                <c:pt idx="2384">
                  <c:v>75.31</c:v>
                </c:pt>
                <c:pt idx="2385">
                  <c:v>101.99</c:v>
                </c:pt>
                <c:pt idx="2386">
                  <c:v>88.23</c:v>
                </c:pt>
                <c:pt idx="2387">
                  <c:v>85.08</c:v>
                </c:pt>
                <c:pt idx="2388">
                  <c:v>82.94</c:v>
                </c:pt>
                <c:pt idx="2389">
                  <c:v>79.28</c:v>
                </c:pt>
                <c:pt idx="2390">
                  <c:v>77.069999999999993</c:v>
                </c:pt>
                <c:pt idx="2391">
                  <c:v>75.81</c:v>
                </c:pt>
                <c:pt idx="2392">
                  <c:v>76.760000000000005</c:v>
                </c:pt>
                <c:pt idx="2393">
                  <c:v>96.63</c:v>
                </c:pt>
                <c:pt idx="2394">
                  <c:v>85.33</c:v>
                </c:pt>
                <c:pt idx="2395">
                  <c:v>85.2</c:v>
                </c:pt>
                <c:pt idx="2396">
                  <c:v>82.24</c:v>
                </c:pt>
                <c:pt idx="2397">
                  <c:v>82.08</c:v>
                </c:pt>
                <c:pt idx="2398">
                  <c:v>103.4</c:v>
                </c:pt>
                <c:pt idx="2399">
                  <c:v>99.76</c:v>
                </c:pt>
                <c:pt idx="2400">
                  <c:v>99.55</c:v>
                </c:pt>
                <c:pt idx="2401">
                  <c:v>99.45</c:v>
                </c:pt>
                <c:pt idx="2402">
                  <c:v>99.04</c:v>
                </c:pt>
                <c:pt idx="2403">
                  <c:v>98.42</c:v>
                </c:pt>
                <c:pt idx="2404">
                  <c:v>98.22</c:v>
                </c:pt>
                <c:pt idx="2405">
                  <c:v>96.78</c:v>
                </c:pt>
                <c:pt idx="2406">
                  <c:v>96.74</c:v>
                </c:pt>
                <c:pt idx="2407">
                  <c:v>96.37</c:v>
                </c:pt>
                <c:pt idx="2408">
                  <c:v>96.27</c:v>
                </c:pt>
                <c:pt idx="2409">
                  <c:v>96.17</c:v>
                </c:pt>
                <c:pt idx="2410">
                  <c:v>95.08</c:v>
                </c:pt>
                <c:pt idx="2411">
                  <c:v>94.98</c:v>
                </c:pt>
                <c:pt idx="2412">
                  <c:v>93.87</c:v>
                </c:pt>
                <c:pt idx="2413">
                  <c:v>93.48</c:v>
                </c:pt>
                <c:pt idx="2414">
                  <c:v>93.48</c:v>
                </c:pt>
                <c:pt idx="2415">
                  <c:v>93.09</c:v>
                </c:pt>
                <c:pt idx="2416">
                  <c:v>92.9</c:v>
                </c:pt>
                <c:pt idx="2417">
                  <c:v>92.9</c:v>
                </c:pt>
                <c:pt idx="2418">
                  <c:v>92.8</c:v>
                </c:pt>
                <c:pt idx="2419">
                  <c:v>92.13</c:v>
                </c:pt>
                <c:pt idx="2420">
                  <c:v>92.03</c:v>
                </c:pt>
                <c:pt idx="2421">
                  <c:v>92.03</c:v>
                </c:pt>
                <c:pt idx="2422">
                  <c:v>92.03</c:v>
                </c:pt>
                <c:pt idx="2423">
                  <c:v>91.94</c:v>
                </c:pt>
                <c:pt idx="2424">
                  <c:v>91.94</c:v>
                </c:pt>
                <c:pt idx="2425">
                  <c:v>91.84</c:v>
                </c:pt>
                <c:pt idx="2426">
                  <c:v>91.84</c:v>
                </c:pt>
                <c:pt idx="2427">
                  <c:v>90</c:v>
                </c:pt>
                <c:pt idx="2428">
                  <c:v>89.63</c:v>
                </c:pt>
                <c:pt idx="2429">
                  <c:v>89.44</c:v>
                </c:pt>
                <c:pt idx="2430">
                  <c:v>88.8</c:v>
                </c:pt>
                <c:pt idx="2431">
                  <c:v>86.64</c:v>
                </c:pt>
                <c:pt idx="2432">
                  <c:v>86.54</c:v>
                </c:pt>
                <c:pt idx="2433">
                  <c:v>86.54</c:v>
                </c:pt>
                <c:pt idx="2434">
                  <c:v>86.45</c:v>
                </c:pt>
                <c:pt idx="2435">
                  <c:v>86.45</c:v>
                </c:pt>
                <c:pt idx="2436">
                  <c:v>86.18</c:v>
                </c:pt>
                <c:pt idx="2437">
                  <c:v>86.09</c:v>
                </c:pt>
                <c:pt idx="2438">
                  <c:v>86.11</c:v>
                </c:pt>
                <c:pt idx="2439">
                  <c:v>85.83</c:v>
                </c:pt>
                <c:pt idx="2440">
                  <c:v>85.74</c:v>
                </c:pt>
                <c:pt idx="2441">
                  <c:v>85.74</c:v>
                </c:pt>
                <c:pt idx="2442">
                  <c:v>85.74</c:v>
                </c:pt>
                <c:pt idx="2443">
                  <c:v>85.47</c:v>
                </c:pt>
                <c:pt idx="2444">
                  <c:v>84.49</c:v>
                </c:pt>
                <c:pt idx="2445">
                  <c:v>83.98</c:v>
                </c:pt>
                <c:pt idx="2446">
                  <c:v>83.71</c:v>
                </c:pt>
                <c:pt idx="2447">
                  <c:v>83.19</c:v>
                </c:pt>
                <c:pt idx="2448">
                  <c:v>83.02</c:v>
                </c:pt>
                <c:pt idx="2449">
                  <c:v>82.93</c:v>
                </c:pt>
                <c:pt idx="2450">
                  <c:v>82.33</c:v>
                </c:pt>
                <c:pt idx="2451">
                  <c:v>81.87</c:v>
                </c:pt>
                <c:pt idx="2452">
                  <c:v>81.36</c:v>
                </c:pt>
                <c:pt idx="2453">
                  <c:v>81.02</c:v>
                </c:pt>
                <c:pt idx="2454">
                  <c:v>80.599999999999994</c:v>
                </c:pt>
                <c:pt idx="2455">
                  <c:v>80.510000000000005</c:v>
                </c:pt>
                <c:pt idx="2456">
                  <c:v>77.680000000000007</c:v>
                </c:pt>
                <c:pt idx="2457">
                  <c:v>77.44</c:v>
                </c:pt>
                <c:pt idx="2458">
                  <c:v>77.36</c:v>
                </c:pt>
                <c:pt idx="2459">
                  <c:v>77.28</c:v>
                </c:pt>
                <c:pt idx="2460">
                  <c:v>75.91</c:v>
                </c:pt>
                <c:pt idx="2461">
                  <c:v>85.08</c:v>
                </c:pt>
                <c:pt idx="2462">
                  <c:v>84.17</c:v>
                </c:pt>
                <c:pt idx="2463">
                  <c:v>81.99</c:v>
                </c:pt>
                <c:pt idx="2464">
                  <c:v>80.37</c:v>
                </c:pt>
                <c:pt idx="2465">
                  <c:v>80.040000000000006</c:v>
                </c:pt>
                <c:pt idx="2466">
                  <c:v>79.31</c:v>
                </c:pt>
                <c:pt idx="2467">
                  <c:v>78.58</c:v>
                </c:pt>
                <c:pt idx="2468">
                  <c:v>86.46</c:v>
                </c:pt>
                <c:pt idx="2469">
                  <c:v>84.7</c:v>
                </c:pt>
                <c:pt idx="2470">
                  <c:v>86.54</c:v>
                </c:pt>
                <c:pt idx="2471">
                  <c:v>101.87</c:v>
                </c:pt>
                <c:pt idx="2472">
                  <c:v>100.82</c:v>
                </c:pt>
                <c:pt idx="2473">
                  <c:v>99.88</c:v>
                </c:pt>
                <c:pt idx="2474">
                  <c:v>99.56</c:v>
                </c:pt>
                <c:pt idx="2475">
                  <c:v>98.84</c:v>
                </c:pt>
                <c:pt idx="2476">
                  <c:v>96.67</c:v>
                </c:pt>
                <c:pt idx="2477">
                  <c:v>96.37</c:v>
                </c:pt>
                <c:pt idx="2478">
                  <c:v>96.06</c:v>
                </c:pt>
                <c:pt idx="2479">
                  <c:v>95.76</c:v>
                </c:pt>
                <c:pt idx="2480">
                  <c:v>95.76</c:v>
                </c:pt>
                <c:pt idx="2481">
                  <c:v>94.97</c:v>
                </c:pt>
                <c:pt idx="2482">
                  <c:v>94.78</c:v>
                </c:pt>
                <c:pt idx="2483">
                  <c:v>94.68</c:v>
                </c:pt>
                <c:pt idx="2484">
                  <c:v>94.68</c:v>
                </c:pt>
                <c:pt idx="2485">
                  <c:v>93.29</c:v>
                </c:pt>
                <c:pt idx="2486">
                  <c:v>92.61</c:v>
                </c:pt>
                <c:pt idx="2487">
                  <c:v>92.61</c:v>
                </c:pt>
                <c:pt idx="2488">
                  <c:v>92.61</c:v>
                </c:pt>
                <c:pt idx="2489">
                  <c:v>92.51</c:v>
                </c:pt>
                <c:pt idx="2490">
                  <c:v>92.51</c:v>
                </c:pt>
                <c:pt idx="2491">
                  <c:v>92.51</c:v>
                </c:pt>
                <c:pt idx="2492">
                  <c:v>90.71</c:v>
                </c:pt>
                <c:pt idx="2493">
                  <c:v>90.02</c:v>
                </c:pt>
                <c:pt idx="2494">
                  <c:v>89.65</c:v>
                </c:pt>
                <c:pt idx="2495">
                  <c:v>89.27</c:v>
                </c:pt>
                <c:pt idx="2496">
                  <c:v>87.45</c:v>
                </c:pt>
                <c:pt idx="2497">
                  <c:v>86.49</c:v>
                </c:pt>
                <c:pt idx="2498">
                  <c:v>86.31</c:v>
                </c:pt>
                <c:pt idx="2499">
                  <c:v>86.31</c:v>
                </c:pt>
                <c:pt idx="2500">
                  <c:v>86.22</c:v>
                </c:pt>
                <c:pt idx="2501">
                  <c:v>86.22</c:v>
                </c:pt>
                <c:pt idx="2502">
                  <c:v>85.07</c:v>
                </c:pt>
                <c:pt idx="2503">
                  <c:v>83.87</c:v>
                </c:pt>
                <c:pt idx="2504">
                  <c:v>83.87</c:v>
                </c:pt>
                <c:pt idx="2505">
                  <c:v>82.91</c:v>
                </c:pt>
                <c:pt idx="2506">
                  <c:v>82.49</c:v>
                </c:pt>
                <c:pt idx="2507">
                  <c:v>80.03</c:v>
                </c:pt>
                <c:pt idx="2508">
                  <c:v>79.790000000000006</c:v>
                </c:pt>
                <c:pt idx="2509">
                  <c:v>78.760000000000005</c:v>
                </c:pt>
                <c:pt idx="2510">
                  <c:v>78.19</c:v>
                </c:pt>
                <c:pt idx="2511">
                  <c:v>78.19</c:v>
                </c:pt>
                <c:pt idx="2512">
                  <c:v>78.03</c:v>
                </c:pt>
                <c:pt idx="2513">
                  <c:v>77.7</c:v>
                </c:pt>
                <c:pt idx="2514">
                  <c:v>87.11</c:v>
                </c:pt>
                <c:pt idx="2515">
                  <c:v>97.7</c:v>
                </c:pt>
                <c:pt idx="2516">
                  <c:v>94.01</c:v>
                </c:pt>
                <c:pt idx="2517">
                  <c:v>93.23</c:v>
                </c:pt>
                <c:pt idx="2518">
                  <c:v>96.91</c:v>
                </c:pt>
                <c:pt idx="2519">
                  <c:v>92.31</c:v>
                </c:pt>
                <c:pt idx="2520">
                  <c:v>86.95</c:v>
                </c:pt>
                <c:pt idx="2521">
                  <c:v>85.48</c:v>
                </c:pt>
                <c:pt idx="2522">
                  <c:v>98.35</c:v>
                </c:pt>
                <c:pt idx="2523">
                  <c:v>98.77</c:v>
                </c:pt>
                <c:pt idx="2524">
                  <c:v>97.66</c:v>
                </c:pt>
                <c:pt idx="2525">
                  <c:v>96.74</c:v>
                </c:pt>
                <c:pt idx="2526">
                  <c:v>96.74</c:v>
                </c:pt>
                <c:pt idx="2527">
                  <c:v>96.74</c:v>
                </c:pt>
                <c:pt idx="2528">
                  <c:v>96.65</c:v>
                </c:pt>
                <c:pt idx="2529">
                  <c:v>96.44</c:v>
                </c:pt>
                <c:pt idx="2530">
                  <c:v>96.34</c:v>
                </c:pt>
                <c:pt idx="2531">
                  <c:v>96.34</c:v>
                </c:pt>
                <c:pt idx="2532">
                  <c:v>96.34</c:v>
                </c:pt>
                <c:pt idx="2533">
                  <c:v>95.54</c:v>
                </c:pt>
                <c:pt idx="2534">
                  <c:v>95.54</c:v>
                </c:pt>
                <c:pt idx="2535">
                  <c:v>93.44</c:v>
                </c:pt>
                <c:pt idx="2536">
                  <c:v>92.76</c:v>
                </c:pt>
                <c:pt idx="2537">
                  <c:v>92.76</c:v>
                </c:pt>
                <c:pt idx="2538">
                  <c:v>92.66</c:v>
                </c:pt>
                <c:pt idx="2539">
                  <c:v>92.66</c:v>
                </c:pt>
                <c:pt idx="2540">
                  <c:v>91.52</c:v>
                </c:pt>
                <c:pt idx="2541">
                  <c:v>90.37</c:v>
                </c:pt>
                <c:pt idx="2542">
                  <c:v>90.08</c:v>
                </c:pt>
                <c:pt idx="2543">
                  <c:v>90.08</c:v>
                </c:pt>
                <c:pt idx="2544">
                  <c:v>89.8</c:v>
                </c:pt>
                <c:pt idx="2545">
                  <c:v>89.79</c:v>
                </c:pt>
                <c:pt idx="2546">
                  <c:v>88.78</c:v>
                </c:pt>
                <c:pt idx="2547">
                  <c:v>87.39</c:v>
                </c:pt>
                <c:pt idx="2548">
                  <c:v>87.29</c:v>
                </c:pt>
                <c:pt idx="2549">
                  <c:v>87.11</c:v>
                </c:pt>
                <c:pt idx="2550">
                  <c:v>87.11</c:v>
                </c:pt>
                <c:pt idx="2551">
                  <c:v>86.93</c:v>
                </c:pt>
                <c:pt idx="2552">
                  <c:v>86.93</c:v>
                </c:pt>
                <c:pt idx="2553">
                  <c:v>86.93</c:v>
                </c:pt>
                <c:pt idx="2554">
                  <c:v>86.84</c:v>
                </c:pt>
                <c:pt idx="2555">
                  <c:v>86.57</c:v>
                </c:pt>
                <c:pt idx="2556">
                  <c:v>85.15</c:v>
                </c:pt>
                <c:pt idx="2557">
                  <c:v>84.31</c:v>
                </c:pt>
                <c:pt idx="2558">
                  <c:v>84.31</c:v>
                </c:pt>
                <c:pt idx="2559">
                  <c:v>83.7</c:v>
                </c:pt>
                <c:pt idx="2560">
                  <c:v>83.52</c:v>
                </c:pt>
                <c:pt idx="2561">
                  <c:v>83.44</c:v>
                </c:pt>
                <c:pt idx="2562">
                  <c:v>83.35</c:v>
                </c:pt>
                <c:pt idx="2563">
                  <c:v>83.35</c:v>
                </c:pt>
                <c:pt idx="2564">
                  <c:v>82.92</c:v>
                </c:pt>
                <c:pt idx="2565">
                  <c:v>82.26</c:v>
                </c:pt>
                <c:pt idx="2566">
                  <c:v>81.58</c:v>
                </c:pt>
                <c:pt idx="2567">
                  <c:v>81.33</c:v>
                </c:pt>
                <c:pt idx="2568">
                  <c:v>80.239999999999995</c:v>
                </c:pt>
                <c:pt idx="2569">
                  <c:v>79.819999999999993</c:v>
                </c:pt>
                <c:pt idx="2570">
                  <c:v>79.819999999999993</c:v>
                </c:pt>
                <c:pt idx="2571">
                  <c:v>79.66</c:v>
                </c:pt>
                <c:pt idx="2572">
                  <c:v>79.09</c:v>
                </c:pt>
                <c:pt idx="2573">
                  <c:v>95.63</c:v>
                </c:pt>
                <c:pt idx="2574">
                  <c:v>95.53</c:v>
                </c:pt>
                <c:pt idx="2575">
                  <c:v>94.63</c:v>
                </c:pt>
                <c:pt idx="2576">
                  <c:v>89.21</c:v>
                </c:pt>
                <c:pt idx="2577">
                  <c:v>84.51</c:v>
                </c:pt>
                <c:pt idx="2578">
                  <c:v>83.86</c:v>
                </c:pt>
                <c:pt idx="2579">
                  <c:v>83.04</c:v>
                </c:pt>
                <c:pt idx="2580">
                  <c:v>80.88</c:v>
                </c:pt>
                <c:pt idx="2581">
                  <c:v>95.36</c:v>
                </c:pt>
                <c:pt idx="2582">
                  <c:v>95.16</c:v>
                </c:pt>
                <c:pt idx="2583">
                  <c:v>93.29</c:v>
                </c:pt>
                <c:pt idx="2584">
                  <c:v>85.98</c:v>
                </c:pt>
                <c:pt idx="2585">
                  <c:v>80.56</c:v>
                </c:pt>
                <c:pt idx="2586">
                  <c:v>92.13</c:v>
                </c:pt>
                <c:pt idx="2587">
                  <c:v>95.67</c:v>
                </c:pt>
                <c:pt idx="2588">
                  <c:v>94.78</c:v>
                </c:pt>
                <c:pt idx="2589">
                  <c:v>94.39</c:v>
                </c:pt>
                <c:pt idx="2590">
                  <c:v>92.83</c:v>
                </c:pt>
                <c:pt idx="2591">
                  <c:v>92.83</c:v>
                </c:pt>
                <c:pt idx="2592">
                  <c:v>91.97</c:v>
                </c:pt>
                <c:pt idx="2593">
                  <c:v>89.77</c:v>
                </c:pt>
                <c:pt idx="2594">
                  <c:v>89.67</c:v>
                </c:pt>
                <c:pt idx="2595">
                  <c:v>89.49</c:v>
                </c:pt>
                <c:pt idx="2596">
                  <c:v>88.29</c:v>
                </c:pt>
                <c:pt idx="2597">
                  <c:v>88.29</c:v>
                </c:pt>
                <c:pt idx="2598">
                  <c:v>88.29</c:v>
                </c:pt>
                <c:pt idx="2599">
                  <c:v>88.19</c:v>
                </c:pt>
                <c:pt idx="2600">
                  <c:v>86.81</c:v>
                </c:pt>
                <c:pt idx="2601">
                  <c:v>86.72</c:v>
                </c:pt>
                <c:pt idx="2602">
                  <c:v>86.63</c:v>
                </c:pt>
                <c:pt idx="2603">
                  <c:v>86.45</c:v>
                </c:pt>
                <c:pt idx="2604">
                  <c:v>86.45</c:v>
                </c:pt>
                <c:pt idx="2605">
                  <c:v>86.45</c:v>
                </c:pt>
                <c:pt idx="2606">
                  <c:v>86.45</c:v>
                </c:pt>
                <c:pt idx="2607">
                  <c:v>86.45</c:v>
                </c:pt>
                <c:pt idx="2608">
                  <c:v>86.45</c:v>
                </c:pt>
                <c:pt idx="2609">
                  <c:v>86.27</c:v>
                </c:pt>
                <c:pt idx="2610">
                  <c:v>85.21</c:v>
                </c:pt>
                <c:pt idx="2611">
                  <c:v>85.21</c:v>
                </c:pt>
                <c:pt idx="2612">
                  <c:v>85.12</c:v>
                </c:pt>
                <c:pt idx="2613">
                  <c:v>85.12</c:v>
                </c:pt>
                <c:pt idx="2614">
                  <c:v>84.04</c:v>
                </c:pt>
                <c:pt idx="2615">
                  <c:v>83.9</c:v>
                </c:pt>
                <c:pt idx="2616">
                  <c:v>83.34</c:v>
                </c:pt>
                <c:pt idx="2617">
                  <c:v>82.14</c:v>
                </c:pt>
                <c:pt idx="2618">
                  <c:v>82.06</c:v>
                </c:pt>
                <c:pt idx="2619">
                  <c:v>82.06</c:v>
                </c:pt>
                <c:pt idx="2620">
                  <c:v>92.71</c:v>
                </c:pt>
                <c:pt idx="2621">
                  <c:v>91.34</c:v>
                </c:pt>
                <c:pt idx="2622">
                  <c:v>88.39</c:v>
                </c:pt>
                <c:pt idx="2623">
                  <c:v>81.06</c:v>
                </c:pt>
                <c:pt idx="2624">
                  <c:v>93.39</c:v>
                </c:pt>
                <c:pt idx="2625">
                  <c:v>88.22</c:v>
                </c:pt>
                <c:pt idx="2626">
                  <c:v>85.17</c:v>
                </c:pt>
                <c:pt idx="2627">
                  <c:v>92.82</c:v>
                </c:pt>
                <c:pt idx="2628">
                  <c:v>89.49</c:v>
                </c:pt>
                <c:pt idx="2629">
                  <c:v>85.51</c:v>
                </c:pt>
                <c:pt idx="2630">
                  <c:v>84.05</c:v>
                </c:pt>
                <c:pt idx="2631">
                  <c:v>82.85</c:v>
                </c:pt>
                <c:pt idx="2632">
                  <c:v>91.79</c:v>
                </c:pt>
                <c:pt idx="2633">
                  <c:v>91.5</c:v>
                </c:pt>
                <c:pt idx="2634">
                  <c:v>90.94</c:v>
                </c:pt>
                <c:pt idx="2635">
                  <c:v>90.57</c:v>
                </c:pt>
                <c:pt idx="2636">
                  <c:v>89.81</c:v>
                </c:pt>
                <c:pt idx="2637">
                  <c:v>89.64</c:v>
                </c:pt>
                <c:pt idx="2638">
                  <c:v>89.16</c:v>
                </c:pt>
                <c:pt idx="2639">
                  <c:v>88.7</c:v>
                </c:pt>
                <c:pt idx="2640">
                  <c:v>87.21</c:v>
                </c:pt>
                <c:pt idx="2641">
                  <c:v>87.11</c:v>
                </c:pt>
                <c:pt idx="2642">
                  <c:v>87.11</c:v>
                </c:pt>
                <c:pt idx="2643">
                  <c:v>87.11</c:v>
                </c:pt>
                <c:pt idx="2644">
                  <c:v>87.02</c:v>
                </c:pt>
                <c:pt idx="2645">
                  <c:v>86.93</c:v>
                </c:pt>
                <c:pt idx="2646">
                  <c:v>86.84</c:v>
                </c:pt>
                <c:pt idx="2647">
                  <c:v>86.84</c:v>
                </c:pt>
                <c:pt idx="2648">
                  <c:v>86.75</c:v>
                </c:pt>
                <c:pt idx="2649">
                  <c:v>86.03</c:v>
                </c:pt>
                <c:pt idx="2650">
                  <c:v>85.15</c:v>
                </c:pt>
                <c:pt idx="2651">
                  <c:v>83.81</c:v>
                </c:pt>
                <c:pt idx="2652">
                  <c:v>83.72</c:v>
                </c:pt>
                <c:pt idx="2653">
                  <c:v>83.72</c:v>
                </c:pt>
                <c:pt idx="2654">
                  <c:v>83.46</c:v>
                </c:pt>
                <c:pt idx="2655">
                  <c:v>83.37</c:v>
                </c:pt>
                <c:pt idx="2656">
                  <c:v>83.37</c:v>
                </c:pt>
                <c:pt idx="2657">
                  <c:v>83.4</c:v>
                </c:pt>
                <c:pt idx="2658">
                  <c:v>83.32</c:v>
                </c:pt>
                <c:pt idx="2659">
                  <c:v>88.56</c:v>
                </c:pt>
                <c:pt idx="2660">
                  <c:v>87.92</c:v>
                </c:pt>
                <c:pt idx="2661">
                  <c:v>87.46</c:v>
                </c:pt>
                <c:pt idx="2662">
                  <c:v>86.65</c:v>
                </c:pt>
                <c:pt idx="2663">
                  <c:v>83.96</c:v>
                </c:pt>
                <c:pt idx="2664">
                  <c:v>83.88</c:v>
                </c:pt>
                <c:pt idx="2665">
                  <c:v>85.74</c:v>
                </c:pt>
              </c:numCache>
            </c:numRef>
          </c:yVal>
          <c:smooth val="0"/>
        </c:ser>
        <c:dLbls>
          <c:showLegendKey val="0"/>
          <c:showVal val="0"/>
          <c:showCatName val="0"/>
          <c:showSerName val="0"/>
          <c:showPercent val="0"/>
          <c:showBubbleSize val="0"/>
        </c:dLbls>
        <c:axId val="37003840"/>
        <c:axId val="37004416"/>
      </c:scatterChart>
      <c:valAx>
        <c:axId val="41106752"/>
        <c:scaling>
          <c:orientation val="minMax"/>
          <c:max val="100"/>
          <c:min val="0"/>
        </c:scaling>
        <c:delete val="0"/>
        <c:axPos val="b"/>
        <c:majorGridlines>
          <c:spPr>
            <a:ln w="3175">
              <a:noFill/>
              <a:prstDash val="solid"/>
            </a:ln>
          </c:spPr>
        </c:majorGridlines>
        <c:numFmt formatCode="General" sourceLinked="1"/>
        <c:majorTickMark val="out"/>
        <c:minorTickMark val="none"/>
        <c:tickLblPos val="none"/>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37003264"/>
        <c:crosses val="autoZero"/>
        <c:crossBetween val="midCat"/>
        <c:majorUnit val="20"/>
      </c:valAx>
      <c:valAx>
        <c:axId val="37003264"/>
        <c:scaling>
          <c:orientation val="minMax"/>
          <c:max val="160"/>
          <c:min val="0"/>
        </c:scaling>
        <c:delete val="0"/>
        <c:axPos val="l"/>
        <c:numFmt formatCode="General" sourceLinked="1"/>
        <c:majorTickMark val="none"/>
        <c:minorTickMark val="none"/>
        <c:tickLblPos val="none"/>
        <c:spPr>
          <a:ln>
            <a:noFill/>
          </a:ln>
        </c:spPr>
        <c:crossAx val="41106752"/>
        <c:crosses val="autoZero"/>
        <c:crossBetween val="midCat"/>
        <c:majorUnit val="40"/>
      </c:valAx>
      <c:valAx>
        <c:axId val="37003840"/>
        <c:scaling>
          <c:orientation val="minMax"/>
        </c:scaling>
        <c:delete val="1"/>
        <c:axPos val="b"/>
        <c:numFmt formatCode="General" sourceLinked="1"/>
        <c:majorTickMark val="out"/>
        <c:minorTickMark val="none"/>
        <c:tickLblPos val="nextTo"/>
        <c:crossAx val="37004416"/>
        <c:crosses val="autoZero"/>
        <c:crossBetween val="midCat"/>
      </c:valAx>
      <c:valAx>
        <c:axId val="37004416"/>
        <c:scaling>
          <c:orientation val="minMax"/>
          <c:max val="160"/>
          <c:min val="0"/>
        </c:scaling>
        <c:delete val="0"/>
        <c:axPos val="r"/>
        <c:numFmt formatCode="General" sourceLinked="1"/>
        <c:majorTickMark val="out"/>
        <c:minorTickMark val="none"/>
        <c:tickLblPos val="none"/>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37003840"/>
        <c:crosses val="max"/>
        <c:crossBetween val="midCat"/>
        <c:majorUnit val="40"/>
      </c:valAx>
      <c:spPr>
        <a:noFill/>
        <a:ln w="12700">
          <a:no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95719765802E-2"/>
          <c:y val="3.015647582732096E-2"/>
          <c:w val="0.85413196547546932"/>
          <c:h val="0.82041834538169534"/>
        </c:manualLayout>
      </c:layou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37006144"/>
        <c:axId val="37006720"/>
      </c:scatterChar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37006144"/>
        <c:axId val="37006720"/>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dLbls>
          <c:showLegendKey val="0"/>
          <c:showVal val="0"/>
          <c:showCatName val="0"/>
          <c:showSerName val="0"/>
          <c:showPercent val="0"/>
          <c:showBubbleSize val="0"/>
        </c:dLbls>
        <c:axId val="37007872"/>
        <c:axId val="37007296"/>
      </c:scatterChart>
      <c:valAx>
        <c:axId val="37006144"/>
        <c:scaling>
          <c:orientation val="minMax"/>
          <c:max val="10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7006720"/>
        <c:crosses val="autoZero"/>
        <c:crossBetween val="midCat"/>
        <c:majorUnit val="20"/>
      </c:valAx>
      <c:valAx>
        <c:axId val="37006720"/>
        <c:scaling>
          <c:orientation val="minMax"/>
          <c:max val="160"/>
          <c:min val="0"/>
        </c:scaling>
        <c:delete val="1"/>
        <c:axPos val="l"/>
        <c:numFmt formatCode="General" sourceLinked="1"/>
        <c:majorTickMark val="out"/>
        <c:minorTickMark val="none"/>
        <c:tickLblPos val="none"/>
        <c:crossAx val="37006144"/>
        <c:crosses val="autoZero"/>
        <c:crossBetween val="midCat"/>
        <c:majorUnit val="40"/>
      </c:valAx>
      <c:valAx>
        <c:axId val="37007296"/>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37007872"/>
        <c:crosses val="max"/>
        <c:crossBetween val="midCat"/>
        <c:majorUnit val="40"/>
      </c:valAx>
      <c:valAx>
        <c:axId val="37007872"/>
        <c:scaling>
          <c:orientation val="minMax"/>
        </c:scaling>
        <c:delete val="1"/>
        <c:axPos val="b"/>
        <c:numFmt formatCode="General" sourceLinked="1"/>
        <c:majorTickMark val="out"/>
        <c:minorTickMark val="none"/>
        <c:tickLblPos val="nextTo"/>
        <c:crossAx val="37007296"/>
        <c:crosses val="autoZero"/>
        <c:crossBetween val="midCat"/>
      </c:valAx>
      <c:spPr>
        <a:noFill/>
        <a:ln w="25400">
          <a:noFill/>
        </a:ln>
      </c:spPr>
    </c:plotArea>
    <c:plotVisOnly val="1"/>
    <c:dispBlanksAs val="gap"/>
    <c:showDLblsOverMax val="0"/>
  </c:chart>
  <c:spPr>
    <a:noFill/>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1" u="none" strike="noStrike" baseline="0">
                <a:solidFill>
                  <a:srgbClr val="0000FF"/>
                </a:solidFill>
                <a:latin typeface="+mj-lt"/>
                <a:ea typeface="Arial"/>
                <a:cs typeface="Arial"/>
              </a:defRPr>
            </a:pPr>
            <a:r>
              <a:rPr lang="en-US" sz="3200" i="1" dirty="0">
                <a:latin typeface="+mj-lt"/>
              </a:rPr>
              <a:t>EW Control regions, KC data 8760 hrs.</a:t>
            </a:r>
          </a:p>
        </c:rich>
      </c:tx>
      <c:layout>
        <c:manualLayout>
          <c:xMode val="edge"/>
          <c:yMode val="edge"/>
          <c:x val="8.8275153105861773E-2"/>
          <c:y val="2.7149314668999704E-2"/>
        </c:manualLayout>
      </c:layout>
      <c:overlay val="0"/>
      <c:spPr>
        <a:noFill/>
        <a:ln w="25400">
          <a:noFill/>
        </a:ln>
      </c:spPr>
    </c:title>
    <c:autoTitleDeleted val="0"/>
    <c:plotArea>
      <c:layout>
        <c:manualLayout>
          <c:layoutTarget val="inner"/>
          <c:xMode val="edge"/>
          <c:yMode val="edge"/>
          <c:x val="4.2635658914728682E-2"/>
          <c:y val="0.17797920056373043"/>
          <c:w val="0.80116279069767438"/>
          <c:h val="0.67119254217415836"/>
        </c:manualLayout>
      </c:layout>
      <c:scatterChart>
        <c:scatterStyle val="lineMarker"/>
        <c:varyColors val="0"/>
        <c:ser>
          <c:idx val="5"/>
          <c:order val="2"/>
          <c:tx>
            <c:v>+5% RH error</c:v>
          </c:tx>
          <c:spPr>
            <a:ln w="28575">
              <a:noFill/>
            </a:ln>
          </c:spPr>
          <c:marker>
            <c:symbol val="circle"/>
            <c:size val="9"/>
            <c:spPr>
              <a:noFill/>
              <a:ln>
                <a:solidFill>
                  <a:srgbClr val="FF6600"/>
                </a:solidFill>
                <a:prstDash val="solid"/>
              </a:ln>
            </c:spPr>
          </c:marker>
          <c:xVal>
            <c:numRef>
              <c:f>KCALL!$T$37:$T$43</c:f>
              <c:numCache>
                <c:formatCode>General</c:formatCode>
                <c:ptCount val="7"/>
                <c:pt idx="0">
                  <c:v>46.03</c:v>
                </c:pt>
                <c:pt idx="1">
                  <c:v>65</c:v>
                </c:pt>
                <c:pt idx="2">
                  <c:v>70</c:v>
                </c:pt>
                <c:pt idx="3">
                  <c:v>75</c:v>
                </c:pt>
                <c:pt idx="4">
                  <c:v>80</c:v>
                </c:pt>
                <c:pt idx="5">
                  <c:v>85</c:v>
                </c:pt>
                <c:pt idx="6">
                  <c:v>90</c:v>
                </c:pt>
              </c:numCache>
            </c:numRef>
          </c:xVal>
          <c:yVal>
            <c:numRef>
              <c:f>KCALL!$X$37:$X$43</c:f>
              <c:numCache>
                <c:formatCode>#,##0.00</c:formatCode>
                <c:ptCount val="7"/>
                <c:pt idx="0" formatCode="General">
                  <c:v>110.13</c:v>
                </c:pt>
                <c:pt idx="1">
                  <c:v>85.31</c:v>
                </c:pt>
                <c:pt idx="2">
                  <c:v>78.33</c:v>
                </c:pt>
                <c:pt idx="3">
                  <c:v>71.53</c:v>
                </c:pt>
                <c:pt idx="4">
                  <c:v>64.88</c:v>
                </c:pt>
                <c:pt idx="5">
                  <c:v>58.44</c:v>
                </c:pt>
                <c:pt idx="6">
                  <c:v>52.22</c:v>
                </c:pt>
              </c:numCache>
            </c:numRef>
          </c:yVal>
          <c:smooth val="0"/>
        </c:ser>
        <c:ser>
          <c:idx val="3"/>
          <c:order val="3"/>
          <c:tx>
            <c:v>Dry &gt; 75F</c:v>
          </c:tx>
          <c:spPr>
            <a:ln w="28575">
              <a:noFill/>
            </a:ln>
          </c:spPr>
          <c:marker>
            <c:symbol val="circle"/>
            <c:size val="5"/>
            <c:spPr>
              <a:solidFill>
                <a:srgbClr val="FF0000"/>
              </a:solidFill>
              <a:ln w="9525">
                <a:noFill/>
              </a:ln>
            </c:spPr>
          </c:marker>
          <c:xVal>
            <c:numRef>
              <c:f>KCALL!$D$3929:$D$3983</c:f>
              <c:numCache>
                <c:formatCode>General</c:formatCode>
                <c:ptCount val="55"/>
                <c:pt idx="0">
                  <c:v>75</c:v>
                </c:pt>
                <c:pt idx="1">
                  <c:v>75</c:v>
                </c:pt>
                <c:pt idx="2">
                  <c:v>75</c:v>
                </c:pt>
                <c:pt idx="3">
                  <c:v>77.7</c:v>
                </c:pt>
                <c:pt idx="4">
                  <c:v>75.900000000000006</c:v>
                </c:pt>
                <c:pt idx="5">
                  <c:v>81.3</c:v>
                </c:pt>
                <c:pt idx="6">
                  <c:v>81</c:v>
                </c:pt>
                <c:pt idx="7">
                  <c:v>75.2</c:v>
                </c:pt>
                <c:pt idx="8">
                  <c:v>81.3</c:v>
                </c:pt>
                <c:pt idx="9">
                  <c:v>81</c:v>
                </c:pt>
                <c:pt idx="10">
                  <c:v>82</c:v>
                </c:pt>
                <c:pt idx="11">
                  <c:v>81.7</c:v>
                </c:pt>
                <c:pt idx="12">
                  <c:v>80.099999999999994</c:v>
                </c:pt>
                <c:pt idx="13">
                  <c:v>85.6</c:v>
                </c:pt>
                <c:pt idx="14">
                  <c:v>78.099999999999994</c:v>
                </c:pt>
                <c:pt idx="15">
                  <c:v>80.099999999999994</c:v>
                </c:pt>
                <c:pt idx="16">
                  <c:v>82</c:v>
                </c:pt>
                <c:pt idx="17">
                  <c:v>75.900000000000006</c:v>
                </c:pt>
                <c:pt idx="18">
                  <c:v>82</c:v>
                </c:pt>
                <c:pt idx="19">
                  <c:v>77.400000000000006</c:v>
                </c:pt>
                <c:pt idx="20">
                  <c:v>76.599999999999994</c:v>
                </c:pt>
                <c:pt idx="21">
                  <c:v>82.9</c:v>
                </c:pt>
                <c:pt idx="22">
                  <c:v>84</c:v>
                </c:pt>
                <c:pt idx="23">
                  <c:v>81.3</c:v>
                </c:pt>
                <c:pt idx="24">
                  <c:v>80.8</c:v>
                </c:pt>
                <c:pt idx="25">
                  <c:v>76.5</c:v>
                </c:pt>
                <c:pt idx="26">
                  <c:v>77.400000000000006</c:v>
                </c:pt>
                <c:pt idx="27">
                  <c:v>80.099999999999994</c:v>
                </c:pt>
                <c:pt idx="28">
                  <c:v>78.099999999999994</c:v>
                </c:pt>
                <c:pt idx="29">
                  <c:v>79</c:v>
                </c:pt>
                <c:pt idx="30">
                  <c:v>77.7</c:v>
                </c:pt>
                <c:pt idx="31">
                  <c:v>78.3</c:v>
                </c:pt>
                <c:pt idx="32">
                  <c:v>77</c:v>
                </c:pt>
                <c:pt idx="33">
                  <c:v>77.900000000000006</c:v>
                </c:pt>
                <c:pt idx="34">
                  <c:v>84</c:v>
                </c:pt>
                <c:pt idx="35">
                  <c:v>84.9</c:v>
                </c:pt>
                <c:pt idx="36">
                  <c:v>77</c:v>
                </c:pt>
                <c:pt idx="37">
                  <c:v>75</c:v>
                </c:pt>
                <c:pt idx="38">
                  <c:v>77</c:v>
                </c:pt>
                <c:pt idx="39">
                  <c:v>75.7</c:v>
                </c:pt>
                <c:pt idx="40">
                  <c:v>75.900000000000006</c:v>
                </c:pt>
                <c:pt idx="41">
                  <c:v>76.599999999999994</c:v>
                </c:pt>
                <c:pt idx="42">
                  <c:v>81.7</c:v>
                </c:pt>
                <c:pt idx="43">
                  <c:v>77</c:v>
                </c:pt>
                <c:pt idx="44">
                  <c:v>78.099999999999994</c:v>
                </c:pt>
                <c:pt idx="45">
                  <c:v>79.3</c:v>
                </c:pt>
                <c:pt idx="46">
                  <c:v>79</c:v>
                </c:pt>
                <c:pt idx="47">
                  <c:v>80.099999999999994</c:v>
                </c:pt>
                <c:pt idx="48">
                  <c:v>76.3</c:v>
                </c:pt>
                <c:pt idx="49">
                  <c:v>79.3</c:v>
                </c:pt>
                <c:pt idx="50">
                  <c:v>78.8</c:v>
                </c:pt>
                <c:pt idx="51">
                  <c:v>78.099999999999994</c:v>
                </c:pt>
                <c:pt idx="52">
                  <c:v>77</c:v>
                </c:pt>
                <c:pt idx="53">
                  <c:v>75.900000000000006</c:v>
                </c:pt>
                <c:pt idx="54">
                  <c:v>75</c:v>
                </c:pt>
              </c:numCache>
            </c:numRef>
          </c:xVal>
          <c:yVal>
            <c:numRef>
              <c:f>KCALL!$F$3929:$F$3983</c:f>
              <c:numCache>
                <c:formatCode>General</c:formatCode>
                <c:ptCount val="55"/>
                <c:pt idx="0">
                  <c:v>49.3</c:v>
                </c:pt>
                <c:pt idx="1">
                  <c:v>48.9</c:v>
                </c:pt>
                <c:pt idx="2">
                  <c:v>48.8</c:v>
                </c:pt>
                <c:pt idx="3">
                  <c:v>47.99</c:v>
                </c:pt>
                <c:pt idx="4">
                  <c:v>47.8</c:v>
                </c:pt>
                <c:pt idx="5">
                  <c:v>47.5</c:v>
                </c:pt>
                <c:pt idx="6">
                  <c:v>46.89</c:v>
                </c:pt>
                <c:pt idx="7">
                  <c:v>46.69</c:v>
                </c:pt>
                <c:pt idx="8">
                  <c:v>45.75</c:v>
                </c:pt>
                <c:pt idx="9">
                  <c:v>45.02</c:v>
                </c:pt>
                <c:pt idx="10">
                  <c:v>44.89</c:v>
                </c:pt>
                <c:pt idx="11">
                  <c:v>44.68</c:v>
                </c:pt>
                <c:pt idx="12">
                  <c:v>44.06</c:v>
                </c:pt>
                <c:pt idx="13">
                  <c:v>43.95</c:v>
                </c:pt>
                <c:pt idx="14">
                  <c:v>43.9</c:v>
                </c:pt>
                <c:pt idx="15">
                  <c:v>43.75</c:v>
                </c:pt>
                <c:pt idx="16">
                  <c:v>43.48</c:v>
                </c:pt>
                <c:pt idx="17">
                  <c:v>43.44</c:v>
                </c:pt>
                <c:pt idx="18">
                  <c:v>43.21</c:v>
                </c:pt>
                <c:pt idx="19">
                  <c:v>43.19</c:v>
                </c:pt>
                <c:pt idx="20">
                  <c:v>43.11</c:v>
                </c:pt>
                <c:pt idx="21">
                  <c:v>42.78</c:v>
                </c:pt>
                <c:pt idx="22">
                  <c:v>42.55</c:v>
                </c:pt>
                <c:pt idx="23">
                  <c:v>42.49</c:v>
                </c:pt>
                <c:pt idx="24">
                  <c:v>41.84</c:v>
                </c:pt>
                <c:pt idx="25">
                  <c:v>41.57</c:v>
                </c:pt>
                <c:pt idx="26">
                  <c:v>41.4</c:v>
                </c:pt>
                <c:pt idx="27">
                  <c:v>40.93</c:v>
                </c:pt>
                <c:pt idx="28">
                  <c:v>40.9</c:v>
                </c:pt>
                <c:pt idx="29">
                  <c:v>37.78</c:v>
                </c:pt>
                <c:pt idx="30">
                  <c:v>37.68</c:v>
                </c:pt>
                <c:pt idx="31">
                  <c:v>36.950000000000003</c:v>
                </c:pt>
                <c:pt idx="32">
                  <c:v>36.85</c:v>
                </c:pt>
                <c:pt idx="33">
                  <c:v>36.39</c:v>
                </c:pt>
                <c:pt idx="34">
                  <c:v>35.94</c:v>
                </c:pt>
                <c:pt idx="35">
                  <c:v>35.43</c:v>
                </c:pt>
                <c:pt idx="36">
                  <c:v>35.31</c:v>
                </c:pt>
                <c:pt idx="37">
                  <c:v>34.25</c:v>
                </c:pt>
                <c:pt idx="38">
                  <c:v>33.85</c:v>
                </c:pt>
                <c:pt idx="39">
                  <c:v>33.770000000000003</c:v>
                </c:pt>
                <c:pt idx="40">
                  <c:v>32.56</c:v>
                </c:pt>
                <c:pt idx="41">
                  <c:v>30.66</c:v>
                </c:pt>
                <c:pt idx="42">
                  <c:v>29.96</c:v>
                </c:pt>
                <c:pt idx="43">
                  <c:v>26.81</c:v>
                </c:pt>
                <c:pt idx="44">
                  <c:v>26.37</c:v>
                </c:pt>
                <c:pt idx="45">
                  <c:v>26.09</c:v>
                </c:pt>
                <c:pt idx="46">
                  <c:v>25.67</c:v>
                </c:pt>
                <c:pt idx="47">
                  <c:v>25.07</c:v>
                </c:pt>
                <c:pt idx="48">
                  <c:v>24.81</c:v>
                </c:pt>
                <c:pt idx="49">
                  <c:v>24.42</c:v>
                </c:pt>
                <c:pt idx="50">
                  <c:v>22.53</c:v>
                </c:pt>
                <c:pt idx="51">
                  <c:v>22.04</c:v>
                </c:pt>
                <c:pt idx="52">
                  <c:v>21.29</c:v>
                </c:pt>
                <c:pt idx="53">
                  <c:v>20.38</c:v>
                </c:pt>
                <c:pt idx="54">
                  <c:v>19.670000000000002</c:v>
                </c:pt>
              </c:numCache>
            </c:numRef>
          </c:yVal>
          <c:smooth val="0"/>
        </c:ser>
        <c:dLbls>
          <c:showLegendKey val="0"/>
          <c:showVal val="0"/>
          <c:showCatName val="0"/>
          <c:showSerName val="0"/>
          <c:showPercent val="0"/>
          <c:showBubbleSize val="0"/>
        </c:dLbls>
        <c:axId val="37010176"/>
        <c:axId val="37010752"/>
      </c:scatterChart>
      <c:scatterChart>
        <c:scatterStyle val="lineMarker"/>
        <c:varyColors val="0"/>
        <c:ser>
          <c:idx val="1"/>
          <c:order val="0"/>
          <c:tx>
            <c:v>Triangle</c:v>
          </c:tx>
          <c:spPr>
            <a:ln w="28575">
              <a:noFill/>
            </a:ln>
          </c:spPr>
          <c:marker>
            <c:symbol val="square"/>
            <c:size val="5"/>
            <c:spPr>
              <a:solidFill>
                <a:srgbClr val="FF00FF"/>
              </a:solidFill>
              <a:ln>
                <a:solidFill>
                  <a:srgbClr val="FF00FF"/>
                </a:solidFill>
                <a:prstDash val="solid"/>
              </a:ln>
            </c:spPr>
          </c:marker>
          <c:xVal>
            <c:numRef>
              <c:f>KCALL!$D$2672:$D$3926</c:f>
              <c:numCache>
                <c:formatCode>General</c:formatCode>
                <c:ptCount val="1255"/>
                <c:pt idx="0">
                  <c:v>82.9</c:v>
                </c:pt>
                <c:pt idx="1">
                  <c:v>82</c:v>
                </c:pt>
                <c:pt idx="2">
                  <c:v>82</c:v>
                </c:pt>
                <c:pt idx="3">
                  <c:v>80.400000000000006</c:v>
                </c:pt>
                <c:pt idx="4">
                  <c:v>80.099999999999994</c:v>
                </c:pt>
                <c:pt idx="5">
                  <c:v>80.099999999999994</c:v>
                </c:pt>
                <c:pt idx="6">
                  <c:v>80.099999999999994</c:v>
                </c:pt>
                <c:pt idx="7">
                  <c:v>80.099999999999994</c:v>
                </c:pt>
                <c:pt idx="8">
                  <c:v>80.099999999999994</c:v>
                </c:pt>
                <c:pt idx="9">
                  <c:v>80.099999999999994</c:v>
                </c:pt>
                <c:pt idx="10">
                  <c:v>80.099999999999994</c:v>
                </c:pt>
                <c:pt idx="11">
                  <c:v>80.099999999999994</c:v>
                </c:pt>
                <c:pt idx="12">
                  <c:v>80.099999999999994</c:v>
                </c:pt>
                <c:pt idx="13">
                  <c:v>79</c:v>
                </c:pt>
                <c:pt idx="14">
                  <c:v>79</c:v>
                </c:pt>
                <c:pt idx="15">
                  <c:v>79</c:v>
                </c:pt>
                <c:pt idx="16">
                  <c:v>79</c:v>
                </c:pt>
                <c:pt idx="17">
                  <c:v>78.599999999999994</c:v>
                </c:pt>
                <c:pt idx="18">
                  <c:v>78.400000000000006</c:v>
                </c:pt>
                <c:pt idx="19">
                  <c:v>78.099999999999994</c:v>
                </c:pt>
                <c:pt idx="20">
                  <c:v>78.099999999999994</c:v>
                </c:pt>
                <c:pt idx="21">
                  <c:v>78.099999999999994</c:v>
                </c:pt>
                <c:pt idx="22">
                  <c:v>77.900000000000006</c:v>
                </c:pt>
                <c:pt idx="23">
                  <c:v>77.400000000000006</c:v>
                </c:pt>
                <c:pt idx="24">
                  <c:v>77.400000000000006</c:v>
                </c:pt>
                <c:pt idx="25">
                  <c:v>77</c:v>
                </c:pt>
                <c:pt idx="26">
                  <c:v>77</c:v>
                </c:pt>
                <c:pt idx="27">
                  <c:v>77</c:v>
                </c:pt>
                <c:pt idx="28">
                  <c:v>77</c:v>
                </c:pt>
                <c:pt idx="29">
                  <c:v>77</c:v>
                </c:pt>
                <c:pt idx="30">
                  <c:v>77</c:v>
                </c:pt>
                <c:pt idx="31">
                  <c:v>77</c:v>
                </c:pt>
                <c:pt idx="32">
                  <c:v>77</c:v>
                </c:pt>
                <c:pt idx="33">
                  <c:v>77</c:v>
                </c:pt>
                <c:pt idx="34">
                  <c:v>77</c:v>
                </c:pt>
                <c:pt idx="35">
                  <c:v>77</c:v>
                </c:pt>
                <c:pt idx="36">
                  <c:v>77</c:v>
                </c:pt>
                <c:pt idx="37">
                  <c:v>77</c:v>
                </c:pt>
                <c:pt idx="38">
                  <c:v>77</c:v>
                </c:pt>
                <c:pt idx="39">
                  <c:v>76.599999999999994</c:v>
                </c:pt>
                <c:pt idx="40">
                  <c:v>76.599999999999994</c:v>
                </c:pt>
                <c:pt idx="41">
                  <c:v>76.599999999999994</c:v>
                </c:pt>
                <c:pt idx="42">
                  <c:v>76.3</c:v>
                </c:pt>
                <c:pt idx="43">
                  <c:v>75.900000000000006</c:v>
                </c:pt>
                <c:pt idx="44">
                  <c:v>75.900000000000006</c:v>
                </c:pt>
                <c:pt idx="45">
                  <c:v>75.900000000000006</c:v>
                </c:pt>
                <c:pt idx="46">
                  <c:v>75.900000000000006</c:v>
                </c:pt>
                <c:pt idx="47">
                  <c:v>75.900000000000006</c:v>
                </c:pt>
                <c:pt idx="48">
                  <c:v>75.900000000000006</c:v>
                </c:pt>
                <c:pt idx="49">
                  <c:v>75.900000000000006</c:v>
                </c:pt>
                <c:pt idx="50">
                  <c:v>75.900000000000006</c:v>
                </c:pt>
                <c:pt idx="51">
                  <c:v>75.900000000000006</c:v>
                </c:pt>
                <c:pt idx="52">
                  <c:v>75.7</c:v>
                </c:pt>
                <c:pt idx="53">
                  <c:v>75.599999999999994</c:v>
                </c:pt>
                <c:pt idx="54">
                  <c:v>75.400000000000006</c:v>
                </c:pt>
                <c:pt idx="55">
                  <c:v>75.400000000000006</c:v>
                </c:pt>
                <c:pt idx="56">
                  <c:v>75.400000000000006</c:v>
                </c:pt>
                <c:pt idx="57">
                  <c:v>75.2</c:v>
                </c:pt>
                <c:pt idx="58">
                  <c:v>75</c:v>
                </c:pt>
                <c:pt idx="59">
                  <c:v>75</c:v>
                </c:pt>
                <c:pt idx="60">
                  <c:v>75</c:v>
                </c:pt>
                <c:pt idx="61">
                  <c:v>75</c:v>
                </c:pt>
                <c:pt idx="62">
                  <c:v>75</c:v>
                </c:pt>
                <c:pt idx="63">
                  <c:v>75</c:v>
                </c:pt>
                <c:pt idx="64">
                  <c:v>75</c:v>
                </c:pt>
                <c:pt idx="65">
                  <c:v>75</c:v>
                </c:pt>
                <c:pt idx="66">
                  <c:v>75</c:v>
                </c:pt>
                <c:pt idx="67">
                  <c:v>75</c:v>
                </c:pt>
                <c:pt idx="68">
                  <c:v>75</c:v>
                </c:pt>
                <c:pt idx="69">
                  <c:v>75</c:v>
                </c:pt>
                <c:pt idx="70">
                  <c:v>74.7</c:v>
                </c:pt>
                <c:pt idx="71">
                  <c:v>74.7</c:v>
                </c:pt>
                <c:pt idx="72">
                  <c:v>74.7</c:v>
                </c:pt>
                <c:pt idx="73">
                  <c:v>74.7</c:v>
                </c:pt>
                <c:pt idx="74">
                  <c:v>74.7</c:v>
                </c:pt>
                <c:pt idx="75">
                  <c:v>74.7</c:v>
                </c:pt>
                <c:pt idx="76">
                  <c:v>74.7</c:v>
                </c:pt>
                <c:pt idx="77">
                  <c:v>74.3</c:v>
                </c:pt>
                <c:pt idx="78">
                  <c:v>74.3</c:v>
                </c:pt>
                <c:pt idx="79">
                  <c:v>74.3</c:v>
                </c:pt>
                <c:pt idx="80">
                  <c:v>74.099999999999994</c:v>
                </c:pt>
                <c:pt idx="81">
                  <c:v>73.900000000000006</c:v>
                </c:pt>
                <c:pt idx="82">
                  <c:v>73.900000000000006</c:v>
                </c:pt>
                <c:pt idx="83">
                  <c:v>73.900000000000006</c:v>
                </c:pt>
                <c:pt idx="84">
                  <c:v>73.900000000000006</c:v>
                </c:pt>
                <c:pt idx="85">
                  <c:v>73.900000000000006</c:v>
                </c:pt>
                <c:pt idx="86">
                  <c:v>73.900000000000006</c:v>
                </c:pt>
                <c:pt idx="87">
                  <c:v>73.900000000000006</c:v>
                </c:pt>
                <c:pt idx="88">
                  <c:v>73.900000000000006</c:v>
                </c:pt>
                <c:pt idx="89">
                  <c:v>73.900000000000006</c:v>
                </c:pt>
                <c:pt idx="90">
                  <c:v>73.900000000000006</c:v>
                </c:pt>
                <c:pt idx="91">
                  <c:v>73.900000000000006</c:v>
                </c:pt>
                <c:pt idx="92">
                  <c:v>73.900000000000006</c:v>
                </c:pt>
                <c:pt idx="93">
                  <c:v>73.599999999999994</c:v>
                </c:pt>
                <c:pt idx="94">
                  <c:v>73.599999999999994</c:v>
                </c:pt>
                <c:pt idx="95">
                  <c:v>73.599999999999994</c:v>
                </c:pt>
                <c:pt idx="96">
                  <c:v>73.2</c:v>
                </c:pt>
                <c:pt idx="97">
                  <c:v>73.2</c:v>
                </c:pt>
                <c:pt idx="98">
                  <c:v>73.2</c:v>
                </c:pt>
                <c:pt idx="99">
                  <c:v>73</c:v>
                </c:pt>
                <c:pt idx="100">
                  <c:v>73</c:v>
                </c:pt>
                <c:pt idx="101">
                  <c:v>73</c:v>
                </c:pt>
                <c:pt idx="102">
                  <c:v>73</c:v>
                </c:pt>
                <c:pt idx="103">
                  <c:v>73</c:v>
                </c:pt>
                <c:pt idx="104">
                  <c:v>73</c:v>
                </c:pt>
                <c:pt idx="105">
                  <c:v>73</c:v>
                </c:pt>
                <c:pt idx="106">
                  <c:v>73</c:v>
                </c:pt>
                <c:pt idx="107">
                  <c:v>73</c:v>
                </c:pt>
                <c:pt idx="108">
                  <c:v>73</c:v>
                </c:pt>
                <c:pt idx="109">
                  <c:v>73</c:v>
                </c:pt>
                <c:pt idx="110">
                  <c:v>73</c:v>
                </c:pt>
                <c:pt idx="111">
                  <c:v>73</c:v>
                </c:pt>
                <c:pt idx="112">
                  <c:v>73</c:v>
                </c:pt>
                <c:pt idx="113">
                  <c:v>72.900000000000006</c:v>
                </c:pt>
                <c:pt idx="114">
                  <c:v>72.7</c:v>
                </c:pt>
                <c:pt idx="115">
                  <c:v>72.3</c:v>
                </c:pt>
                <c:pt idx="116">
                  <c:v>72.3</c:v>
                </c:pt>
                <c:pt idx="117">
                  <c:v>72.099999999999994</c:v>
                </c:pt>
                <c:pt idx="118">
                  <c:v>72.099999999999994</c:v>
                </c:pt>
                <c:pt idx="119">
                  <c:v>72</c:v>
                </c:pt>
                <c:pt idx="120">
                  <c:v>72</c:v>
                </c:pt>
                <c:pt idx="121">
                  <c:v>72</c:v>
                </c:pt>
                <c:pt idx="122">
                  <c:v>72</c:v>
                </c:pt>
                <c:pt idx="123">
                  <c:v>72</c:v>
                </c:pt>
                <c:pt idx="124">
                  <c:v>72</c:v>
                </c:pt>
                <c:pt idx="125">
                  <c:v>72</c:v>
                </c:pt>
                <c:pt idx="126">
                  <c:v>72</c:v>
                </c:pt>
                <c:pt idx="127">
                  <c:v>72</c:v>
                </c:pt>
                <c:pt idx="128">
                  <c:v>72</c:v>
                </c:pt>
                <c:pt idx="129">
                  <c:v>72</c:v>
                </c:pt>
                <c:pt idx="130">
                  <c:v>72</c:v>
                </c:pt>
                <c:pt idx="131">
                  <c:v>72</c:v>
                </c:pt>
                <c:pt idx="132">
                  <c:v>72</c:v>
                </c:pt>
                <c:pt idx="133">
                  <c:v>72</c:v>
                </c:pt>
                <c:pt idx="134">
                  <c:v>72</c:v>
                </c:pt>
                <c:pt idx="135">
                  <c:v>72</c:v>
                </c:pt>
                <c:pt idx="136">
                  <c:v>72</c:v>
                </c:pt>
                <c:pt idx="137">
                  <c:v>71.8</c:v>
                </c:pt>
                <c:pt idx="138">
                  <c:v>71.8</c:v>
                </c:pt>
                <c:pt idx="139">
                  <c:v>71.400000000000006</c:v>
                </c:pt>
                <c:pt idx="140">
                  <c:v>71.400000000000006</c:v>
                </c:pt>
                <c:pt idx="141">
                  <c:v>71.400000000000006</c:v>
                </c:pt>
                <c:pt idx="142">
                  <c:v>71.400000000000006</c:v>
                </c:pt>
                <c:pt idx="143">
                  <c:v>71.099999999999994</c:v>
                </c:pt>
                <c:pt idx="144">
                  <c:v>71.099999999999994</c:v>
                </c:pt>
                <c:pt idx="145">
                  <c:v>71.099999999999994</c:v>
                </c:pt>
                <c:pt idx="146">
                  <c:v>71.099999999999994</c:v>
                </c:pt>
                <c:pt idx="147">
                  <c:v>71.099999999999994</c:v>
                </c:pt>
                <c:pt idx="148">
                  <c:v>71.099999999999994</c:v>
                </c:pt>
                <c:pt idx="149">
                  <c:v>71.099999999999994</c:v>
                </c:pt>
                <c:pt idx="150">
                  <c:v>71.099999999999994</c:v>
                </c:pt>
                <c:pt idx="151">
                  <c:v>71.099999999999994</c:v>
                </c:pt>
                <c:pt idx="152">
                  <c:v>71.099999999999994</c:v>
                </c:pt>
                <c:pt idx="153">
                  <c:v>71.099999999999994</c:v>
                </c:pt>
                <c:pt idx="154">
                  <c:v>71.099999999999994</c:v>
                </c:pt>
                <c:pt idx="155">
                  <c:v>71.099999999999994</c:v>
                </c:pt>
                <c:pt idx="156">
                  <c:v>71.099999999999994</c:v>
                </c:pt>
                <c:pt idx="157">
                  <c:v>71.099999999999994</c:v>
                </c:pt>
                <c:pt idx="158">
                  <c:v>71.099999999999994</c:v>
                </c:pt>
                <c:pt idx="159">
                  <c:v>71.099999999999994</c:v>
                </c:pt>
                <c:pt idx="160">
                  <c:v>71.099999999999994</c:v>
                </c:pt>
                <c:pt idx="161">
                  <c:v>71.099999999999994</c:v>
                </c:pt>
                <c:pt idx="162">
                  <c:v>71.099999999999994</c:v>
                </c:pt>
                <c:pt idx="163">
                  <c:v>71.099999999999994</c:v>
                </c:pt>
                <c:pt idx="164">
                  <c:v>71.099999999999994</c:v>
                </c:pt>
                <c:pt idx="165">
                  <c:v>70.900000000000006</c:v>
                </c:pt>
                <c:pt idx="166">
                  <c:v>70.3</c:v>
                </c:pt>
                <c:pt idx="167">
                  <c:v>70.3</c:v>
                </c:pt>
                <c:pt idx="168">
                  <c:v>70.3</c:v>
                </c:pt>
                <c:pt idx="169">
                  <c:v>70</c:v>
                </c:pt>
                <c:pt idx="170">
                  <c:v>70</c:v>
                </c:pt>
                <c:pt idx="171">
                  <c:v>70</c:v>
                </c:pt>
                <c:pt idx="172">
                  <c:v>70</c:v>
                </c:pt>
                <c:pt idx="173">
                  <c:v>70</c:v>
                </c:pt>
                <c:pt idx="174">
                  <c:v>70</c:v>
                </c:pt>
                <c:pt idx="175">
                  <c:v>70</c:v>
                </c:pt>
                <c:pt idx="176">
                  <c:v>70</c:v>
                </c:pt>
                <c:pt idx="177">
                  <c:v>70</c:v>
                </c:pt>
                <c:pt idx="178">
                  <c:v>70</c:v>
                </c:pt>
                <c:pt idx="179">
                  <c:v>70</c:v>
                </c:pt>
                <c:pt idx="180">
                  <c:v>70</c:v>
                </c:pt>
                <c:pt idx="181">
                  <c:v>70</c:v>
                </c:pt>
                <c:pt idx="182">
                  <c:v>70</c:v>
                </c:pt>
                <c:pt idx="183">
                  <c:v>70</c:v>
                </c:pt>
                <c:pt idx="184">
                  <c:v>70</c:v>
                </c:pt>
                <c:pt idx="185">
                  <c:v>70</c:v>
                </c:pt>
                <c:pt idx="186">
                  <c:v>70</c:v>
                </c:pt>
                <c:pt idx="187">
                  <c:v>70</c:v>
                </c:pt>
                <c:pt idx="188">
                  <c:v>70</c:v>
                </c:pt>
                <c:pt idx="189">
                  <c:v>70</c:v>
                </c:pt>
                <c:pt idx="190">
                  <c:v>70</c:v>
                </c:pt>
                <c:pt idx="191">
                  <c:v>70</c:v>
                </c:pt>
                <c:pt idx="192">
                  <c:v>70</c:v>
                </c:pt>
                <c:pt idx="193">
                  <c:v>70</c:v>
                </c:pt>
                <c:pt idx="194">
                  <c:v>70</c:v>
                </c:pt>
                <c:pt idx="195">
                  <c:v>69.8</c:v>
                </c:pt>
                <c:pt idx="196">
                  <c:v>69.599999999999994</c:v>
                </c:pt>
                <c:pt idx="197">
                  <c:v>69.400000000000006</c:v>
                </c:pt>
                <c:pt idx="198">
                  <c:v>69.3</c:v>
                </c:pt>
                <c:pt idx="199">
                  <c:v>69.3</c:v>
                </c:pt>
                <c:pt idx="200">
                  <c:v>69.099999999999994</c:v>
                </c:pt>
                <c:pt idx="201">
                  <c:v>69.099999999999994</c:v>
                </c:pt>
                <c:pt idx="202">
                  <c:v>69.099999999999994</c:v>
                </c:pt>
                <c:pt idx="203">
                  <c:v>69.099999999999994</c:v>
                </c:pt>
                <c:pt idx="204">
                  <c:v>69.099999999999994</c:v>
                </c:pt>
                <c:pt idx="205">
                  <c:v>69.099999999999994</c:v>
                </c:pt>
                <c:pt idx="206">
                  <c:v>69.099999999999994</c:v>
                </c:pt>
                <c:pt idx="207">
                  <c:v>69.099999999999994</c:v>
                </c:pt>
                <c:pt idx="208">
                  <c:v>69.099999999999994</c:v>
                </c:pt>
                <c:pt idx="209">
                  <c:v>69.099999999999994</c:v>
                </c:pt>
                <c:pt idx="210">
                  <c:v>69.099999999999994</c:v>
                </c:pt>
                <c:pt idx="211">
                  <c:v>69.099999999999994</c:v>
                </c:pt>
                <c:pt idx="212">
                  <c:v>69.099999999999994</c:v>
                </c:pt>
                <c:pt idx="213">
                  <c:v>69.099999999999994</c:v>
                </c:pt>
                <c:pt idx="214">
                  <c:v>69.099999999999994</c:v>
                </c:pt>
                <c:pt idx="215">
                  <c:v>69.099999999999994</c:v>
                </c:pt>
                <c:pt idx="216">
                  <c:v>69.099999999999994</c:v>
                </c:pt>
                <c:pt idx="217">
                  <c:v>69.099999999999994</c:v>
                </c:pt>
                <c:pt idx="218">
                  <c:v>69.099999999999994</c:v>
                </c:pt>
                <c:pt idx="219">
                  <c:v>69.099999999999994</c:v>
                </c:pt>
                <c:pt idx="220">
                  <c:v>69.099999999999994</c:v>
                </c:pt>
                <c:pt idx="221">
                  <c:v>69.099999999999994</c:v>
                </c:pt>
                <c:pt idx="222">
                  <c:v>69.099999999999994</c:v>
                </c:pt>
                <c:pt idx="223">
                  <c:v>69.099999999999994</c:v>
                </c:pt>
                <c:pt idx="224">
                  <c:v>69.099999999999994</c:v>
                </c:pt>
                <c:pt idx="225">
                  <c:v>69.099999999999994</c:v>
                </c:pt>
                <c:pt idx="226">
                  <c:v>69.099999999999994</c:v>
                </c:pt>
                <c:pt idx="227">
                  <c:v>68.7</c:v>
                </c:pt>
                <c:pt idx="228">
                  <c:v>68.7</c:v>
                </c:pt>
                <c:pt idx="229">
                  <c:v>68.5</c:v>
                </c:pt>
                <c:pt idx="230">
                  <c:v>68.400000000000006</c:v>
                </c:pt>
                <c:pt idx="231">
                  <c:v>68.400000000000006</c:v>
                </c:pt>
                <c:pt idx="232">
                  <c:v>68.400000000000006</c:v>
                </c:pt>
                <c:pt idx="233">
                  <c:v>68.400000000000006</c:v>
                </c:pt>
                <c:pt idx="234">
                  <c:v>68.400000000000006</c:v>
                </c:pt>
                <c:pt idx="235">
                  <c:v>68</c:v>
                </c:pt>
                <c:pt idx="236">
                  <c:v>68</c:v>
                </c:pt>
                <c:pt idx="237">
                  <c:v>68</c:v>
                </c:pt>
                <c:pt idx="238">
                  <c:v>68</c:v>
                </c:pt>
                <c:pt idx="239">
                  <c:v>68</c:v>
                </c:pt>
                <c:pt idx="240">
                  <c:v>68</c:v>
                </c:pt>
                <c:pt idx="241">
                  <c:v>68</c:v>
                </c:pt>
                <c:pt idx="242">
                  <c:v>68</c:v>
                </c:pt>
                <c:pt idx="243">
                  <c:v>68</c:v>
                </c:pt>
                <c:pt idx="244">
                  <c:v>68</c:v>
                </c:pt>
                <c:pt idx="245">
                  <c:v>68</c:v>
                </c:pt>
                <c:pt idx="246">
                  <c:v>68</c:v>
                </c:pt>
                <c:pt idx="247">
                  <c:v>68</c:v>
                </c:pt>
                <c:pt idx="248">
                  <c:v>68</c:v>
                </c:pt>
                <c:pt idx="249">
                  <c:v>68</c:v>
                </c:pt>
                <c:pt idx="250">
                  <c:v>68</c:v>
                </c:pt>
                <c:pt idx="251">
                  <c:v>68</c:v>
                </c:pt>
                <c:pt idx="252">
                  <c:v>68</c:v>
                </c:pt>
                <c:pt idx="253">
                  <c:v>68</c:v>
                </c:pt>
                <c:pt idx="254">
                  <c:v>68</c:v>
                </c:pt>
                <c:pt idx="255">
                  <c:v>68</c:v>
                </c:pt>
                <c:pt idx="256">
                  <c:v>68</c:v>
                </c:pt>
                <c:pt idx="257">
                  <c:v>68</c:v>
                </c:pt>
                <c:pt idx="258">
                  <c:v>68</c:v>
                </c:pt>
                <c:pt idx="259">
                  <c:v>68</c:v>
                </c:pt>
                <c:pt idx="260">
                  <c:v>68</c:v>
                </c:pt>
                <c:pt idx="261">
                  <c:v>68</c:v>
                </c:pt>
                <c:pt idx="262">
                  <c:v>68</c:v>
                </c:pt>
                <c:pt idx="263">
                  <c:v>68</c:v>
                </c:pt>
                <c:pt idx="264">
                  <c:v>68</c:v>
                </c:pt>
                <c:pt idx="265">
                  <c:v>68</c:v>
                </c:pt>
                <c:pt idx="266">
                  <c:v>68</c:v>
                </c:pt>
                <c:pt idx="267">
                  <c:v>68</c:v>
                </c:pt>
                <c:pt idx="268">
                  <c:v>68</c:v>
                </c:pt>
                <c:pt idx="269">
                  <c:v>68</c:v>
                </c:pt>
                <c:pt idx="270">
                  <c:v>68</c:v>
                </c:pt>
                <c:pt idx="271">
                  <c:v>68</c:v>
                </c:pt>
                <c:pt idx="272">
                  <c:v>67.599999999999994</c:v>
                </c:pt>
                <c:pt idx="273">
                  <c:v>67.599999999999994</c:v>
                </c:pt>
                <c:pt idx="274">
                  <c:v>67.599999999999994</c:v>
                </c:pt>
                <c:pt idx="275">
                  <c:v>67.599999999999994</c:v>
                </c:pt>
                <c:pt idx="276">
                  <c:v>67.599999999999994</c:v>
                </c:pt>
                <c:pt idx="277">
                  <c:v>67.599999999999994</c:v>
                </c:pt>
                <c:pt idx="278">
                  <c:v>67.599999999999994</c:v>
                </c:pt>
                <c:pt idx="279">
                  <c:v>67.599999999999994</c:v>
                </c:pt>
                <c:pt idx="280">
                  <c:v>67.5</c:v>
                </c:pt>
                <c:pt idx="281">
                  <c:v>67.5</c:v>
                </c:pt>
                <c:pt idx="282">
                  <c:v>67.5</c:v>
                </c:pt>
                <c:pt idx="283">
                  <c:v>67.5</c:v>
                </c:pt>
                <c:pt idx="284">
                  <c:v>67.5</c:v>
                </c:pt>
                <c:pt idx="285">
                  <c:v>67.3</c:v>
                </c:pt>
                <c:pt idx="286">
                  <c:v>67.3</c:v>
                </c:pt>
                <c:pt idx="287">
                  <c:v>67.3</c:v>
                </c:pt>
                <c:pt idx="288">
                  <c:v>67.3</c:v>
                </c:pt>
                <c:pt idx="289">
                  <c:v>67.099999999999994</c:v>
                </c:pt>
                <c:pt idx="290">
                  <c:v>67.099999999999994</c:v>
                </c:pt>
                <c:pt idx="291">
                  <c:v>67.099999999999994</c:v>
                </c:pt>
                <c:pt idx="292">
                  <c:v>67.099999999999994</c:v>
                </c:pt>
                <c:pt idx="293">
                  <c:v>67.099999999999994</c:v>
                </c:pt>
                <c:pt idx="294">
                  <c:v>66.900000000000006</c:v>
                </c:pt>
                <c:pt idx="295">
                  <c:v>66.900000000000006</c:v>
                </c:pt>
                <c:pt idx="296">
                  <c:v>66.900000000000006</c:v>
                </c:pt>
                <c:pt idx="297">
                  <c:v>66.900000000000006</c:v>
                </c:pt>
                <c:pt idx="298">
                  <c:v>66.900000000000006</c:v>
                </c:pt>
                <c:pt idx="299">
                  <c:v>66.900000000000006</c:v>
                </c:pt>
                <c:pt idx="300">
                  <c:v>66.900000000000006</c:v>
                </c:pt>
                <c:pt idx="301">
                  <c:v>66.900000000000006</c:v>
                </c:pt>
                <c:pt idx="302">
                  <c:v>66.900000000000006</c:v>
                </c:pt>
                <c:pt idx="303">
                  <c:v>66.900000000000006</c:v>
                </c:pt>
                <c:pt idx="304">
                  <c:v>66.900000000000006</c:v>
                </c:pt>
                <c:pt idx="305">
                  <c:v>66.900000000000006</c:v>
                </c:pt>
                <c:pt idx="306">
                  <c:v>66.900000000000006</c:v>
                </c:pt>
                <c:pt idx="307">
                  <c:v>66.900000000000006</c:v>
                </c:pt>
                <c:pt idx="308">
                  <c:v>66.900000000000006</c:v>
                </c:pt>
                <c:pt idx="309">
                  <c:v>66.900000000000006</c:v>
                </c:pt>
                <c:pt idx="310">
                  <c:v>66.900000000000006</c:v>
                </c:pt>
                <c:pt idx="311">
                  <c:v>66.900000000000006</c:v>
                </c:pt>
                <c:pt idx="312">
                  <c:v>66.900000000000006</c:v>
                </c:pt>
                <c:pt idx="313">
                  <c:v>66.900000000000006</c:v>
                </c:pt>
                <c:pt idx="314">
                  <c:v>66.900000000000006</c:v>
                </c:pt>
                <c:pt idx="315">
                  <c:v>66.900000000000006</c:v>
                </c:pt>
                <c:pt idx="316">
                  <c:v>66.900000000000006</c:v>
                </c:pt>
                <c:pt idx="317">
                  <c:v>66.900000000000006</c:v>
                </c:pt>
                <c:pt idx="318">
                  <c:v>66.900000000000006</c:v>
                </c:pt>
                <c:pt idx="319">
                  <c:v>66.900000000000006</c:v>
                </c:pt>
                <c:pt idx="320">
                  <c:v>66.900000000000006</c:v>
                </c:pt>
                <c:pt idx="321">
                  <c:v>66.900000000000006</c:v>
                </c:pt>
                <c:pt idx="322">
                  <c:v>66.900000000000006</c:v>
                </c:pt>
                <c:pt idx="323">
                  <c:v>66.900000000000006</c:v>
                </c:pt>
                <c:pt idx="324">
                  <c:v>66.900000000000006</c:v>
                </c:pt>
                <c:pt idx="325">
                  <c:v>66.900000000000006</c:v>
                </c:pt>
                <c:pt idx="326">
                  <c:v>66.900000000000006</c:v>
                </c:pt>
                <c:pt idx="327">
                  <c:v>66.900000000000006</c:v>
                </c:pt>
                <c:pt idx="328">
                  <c:v>66.900000000000006</c:v>
                </c:pt>
                <c:pt idx="329">
                  <c:v>66.900000000000006</c:v>
                </c:pt>
                <c:pt idx="330">
                  <c:v>66.900000000000006</c:v>
                </c:pt>
                <c:pt idx="331">
                  <c:v>66.7</c:v>
                </c:pt>
                <c:pt idx="332">
                  <c:v>66.7</c:v>
                </c:pt>
                <c:pt idx="333">
                  <c:v>66.7</c:v>
                </c:pt>
                <c:pt idx="334">
                  <c:v>66.599999999999994</c:v>
                </c:pt>
                <c:pt idx="335">
                  <c:v>66.599999999999994</c:v>
                </c:pt>
                <c:pt idx="336">
                  <c:v>66.599999999999994</c:v>
                </c:pt>
                <c:pt idx="337">
                  <c:v>66.400000000000006</c:v>
                </c:pt>
                <c:pt idx="338">
                  <c:v>66.400000000000006</c:v>
                </c:pt>
                <c:pt idx="339">
                  <c:v>66.400000000000006</c:v>
                </c:pt>
                <c:pt idx="340">
                  <c:v>66.400000000000006</c:v>
                </c:pt>
                <c:pt idx="341">
                  <c:v>66.2</c:v>
                </c:pt>
                <c:pt idx="342">
                  <c:v>66.2</c:v>
                </c:pt>
                <c:pt idx="343">
                  <c:v>66</c:v>
                </c:pt>
                <c:pt idx="344">
                  <c:v>66</c:v>
                </c:pt>
                <c:pt idx="345">
                  <c:v>66</c:v>
                </c:pt>
                <c:pt idx="346">
                  <c:v>66</c:v>
                </c:pt>
                <c:pt idx="347">
                  <c:v>66</c:v>
                </c:pt>
                <c:pt idx="348">
                  <c:v>66</c:v>
                </c:pt>
                <c:pt idx="349">
                  <c:v>66</c:v>
                </c:pt>
                <c:pt idx="350">
                  <c:v>66</c:v>
                </c:pt>
                <c:pt idx="351">
                  <c:v>66</c:v>
                </c:pt>
                <c:pt idx="352">
                  <c:v>66</c:v>
                </c:pt>
                <c:pt idx="353">
                  <c:v>66</c:v>
                </c:pt>
                <c:pt idx="354">
                  <c:v>66</c:v>
                </c:pt>
                <c:pt idx="355">
                  <c:v>66</c:v>
                </c:pt>
                <c:pt idx="356">
                  <c:v>66</c:v>
                </c:pt>
                <c:pt idx="357">
                  <c:v>66</c:v>
                </c:pt>
                <c:pt idx="358">
                  <c:v>66</c:v>
                </c:pt>
                <c:pt idx="359">
                  <c:v>66</c:v>
                </c:pt>
                <c:pt idx="360">
                  <c:v>66</c:v>
                </c:pt>
                <c:pt idx="361">
                  <c:v>66</c:v>
                </c:pt>
                <c:pt idx="362">
                  <c:v>66</c:v>
                </c:pt>
                <c:pt idx="363">
                  <c:v>66</c:v>
                </c:pt>
                <c:pt idx="364">
                  <c:v>66</c:v>
                </c:pt>
                <c:pt idx="365">
                  <c:v>66</c:v>
                </c:pt>
                <c:pt idx="366">
                  <c:v>66</c:v>
                </c:pt>
                <c:pt idx="367">
                  <c:v>66</c:v>
                </c:pt>
                <c:pt idx="368">
                  <c:v>66</c:v>
                </c:pt>
                <c:pt idx="369">
                  <c:v>66</c:v>
                </c:pt>
                <c:pt idx="370">
                  <c:v>66</c:v>
                </c:pt>
                <c:pt idx="371">
                  <c:v>66</c:v>
                </c:pt>
                <c:pt idx="372">
                  <c:v>66</c:v>
                </c:pt>
                <c:pt idx="373">
                  <c:v>66</c:v>
                </c:pt>
                <c:pt idx="374">
                  <c:v>66</c:v>
                </c:pt>
                <c:pt idx="375">
                  <c:v>66</c:v>
                </c:pt>
                <c:pt idx="376">
                  <c:v>66</c:v>
                </c:pt>
                <c:pt idx="377">
                  <c:v>66</c:v>
                </c:pt>
                <c:pt idx="378">
                  <c:v>66</c:v>
                </c:pt>
                <c:pt idx="379">
                  <c:v>66</c:v>
                </c:pt>
                <c:pt idx="380">
                  <c:v>66</c:v>
                </c:pt>
                <c:pt idx="381">
                  <c:v>66</c:v>
                </c:pt>
                <c:pt idx="382">
                  <c:v>66</c:v>
                </c:pt>
                <c:pt idx="383">
                  <c:v>66</c:v>
                </c:pt>
                <c:pt idx="384">
                  <c:v>66</c:v>
                </c:pt>
                <c:pt idx="385">
                  <c:v>66</c:v>
                </c:pt>
                <c:pt idx="386">
                  <c:v>66</c:v>
                </c:pt>
                <c:pt idx="387">
                  <c:v>66</c:v>
                </c:pt>
                <c:pt idx="388">
                  <c:v>66</c:v>
                </c:pt>
                <c:pt idx="389">
                  <c:v>66</c:v>
                </c:pt>
                <c:pt idx="390">
                  <c:v>66</c:v>
                </c:pt>
                <c:pt idx="391">
                  <c:v>66</c:v>
                </c:pt>
                <c:pt idx="392">
                  <c:v>66</c:v>
                </c:pt>
                <c:pt idx="393">
                  <c:v>66</c:v>
                </c:pt>
                <c:pt idx="394">
                  <c:v>65.8</c:v>
                </c:pt>
                <c:pt idx="395">
                  <c:v>65.7</c:v>
                </c:pt>
                <c:pt idx="396">
                  <c:v>65.7</c:v>
                </c:pt>
                <c:pt idx="397">
                  <c:v>65.7</c:v>
                </c:pt>
                <c:pt idx="398">
                  <c:v>65.7</c:v>
                </c:pt>
                <c:pt idx="399">
                  <c:v>65.7</c:v>
                </c:pt>
                <c:pt idx="400">
                  <c:v>65.7</c:v>
                </c:pt>
                <c:pt idx="401">
                  <c:v>65.7</c:v>
                </c:pt>
                <c:pt idx="402">
                  <c:v>65.7</c:v>
                </c:pt>
                <c:pt idx="403">
                  <c:v>65.7</c:v>
                </c:pt>
                <c:pt idx="404">
                  <c:v>65.7</c:v>
                </c:pt>
                <c:pt idx="405">
                  <c:v>65.5</c:v>
                </c:pt>
                <c:pt idx="406">
                  <c:v>65.5</c:v>
                </c:pt>
                <c:pt idx="407">
                  <c:v>65.5</c:v>
                </c:pt>
                <c:pt idx="408">
                  <c:v>65.3</c:v>
                </c:pt>
                <c:pt idx="409">
                  <c:v>65.3</c:v>
                </c:pt>
                <c:pt idx="410">
                  <c:v>65.3</c:v>
                </c:pt>
                <c:pt idx="411">
                  <c:v>65.3</c:v>
                </c:pt>
                <c:pt idx="412">
                  <c:v>65.3</c:v>
                </c:pt>
                <c:pt idx="413">
                  <c:v>65.099999999999994</c:v>
                </c:pt>
                <c:pt idx="414">
                  <c:v>65.099999999999994</c:v>
                </c:pt>
                <c:pt idx="415">
                  <c:v>64.900000000000006</c:v>
                </c:pt>
                <c:pt idx="416">
                  <c:v>64.900000000000006</c:v>
                </c:pt>
                <c:pt idx="417">
                  <c:v>64.900000000000006</c:v>
                </c:pt>
                <c:pt idx="418">
                  <c:v>64.900000000000006</c:v>
                </c:pt>
                <c:pt idx="419">
                  <c:v>64.900000000000006</c:v>
                </c:pt>
                <c:pt idx="420">
                  <c:v>64.900000000000006</c:v>
                </c:pt>
                <c:pt idx="421">
                  <c:v>64.900000000000006</c:v>
                </c:pt>
                <c:pt idx="422">
                  <c:v>64.900000000000006</c:v>
                </c:pt>
                <c:pt idx="423">
                  <c:v>64.900000000000006</c:v>
                </c:pt>
                <c:pt idx="424">
                  <c:v>64.900000000000006</c:v>
                </c:pt>
                <c:pt idx="425">
                  <c:v>64.900000000000006</c:v>
                </c:pt>
                <c:pt idx="426">
                  <c:v>64.900000000000006</c:v>
                </c:pt>
                <c:pt idx="427">
                  <c:v>64.900000000000006</c:v>
                </c:pt>
                <c:pt idx="428">
                  <c:v>64.900000000000006</c:v>
                </c:pt>
                <c:pt idx="429">
                  <c:v>64.900000000000006</c:v>
                </c:pt>
                <c:pt idx="430">
                  <c:v>64.900000000000006</c:v>
                </c:pt>
                <c:pt idx="431">
                  <c:v>64.900000000000006</c:v>
                </c:pt>
                <c:pt idx="432">
                  <c:v>64.900000000000006</c:v>
                </c:pt>
                <c:pt idx="433">
                  <c:v>64.900000000000006</c:v>
                </c:pt>
                <c:pt idx="434">
                  <c:v>64.900000000000006</c:v>
                </c:pt>
                <c:pt idx="435">
                  <c:v>64.900000000000006</c:v>
                </c:pt>
                <c:pt idx="436">
                  <c:v>64.900000000000006</c:v>
                </c:pt>
                <c:pt idx="437">
                  <c:v>64.900000000000006</c:v>
                </c:pt>
                <c:pt idx="438">
                  <c:v>64.900000000000006</c:v>
                </c:pt>
                <c:pt idx="439">
                  <c:v>64.900000000000006</c:v>
                </c:pt>
                <c:pt idx="440">
                  <c:v>64.900000000000006</c:v>
                </c:pt>
                <c:pt idx="441">
                  <c:v>64.900000000000006</c:v>
                </c:pt>
                <c:pt idx="442">
                  <c:v>64.900000000000006</c:v>
                </c:pt>
                <c:pt idx="443">
                  <c:v>64.900000000000006</c:v>
                </c:pt>
                <c:pt idx="444">
                  <c:v>64.900000000000006</c:v>
                </c:pt>
                <c:pt idx="445">
                  <c:v>64.900000000000006</c:v>
                </c:pt>
                <c:pt idx="446">
                  <c:v>64.900000000000006</c:v>
                </c:pt>
                <c:pt idx="447">
                  <c:v>64.900000000000006</c:v>
                </c:pt>
                <c:pt idx="448">
                  <c:v>64.900000000000006</c:v>
                </c:pt>
                <c:pt idx="449">
                  <c:v>64.900000000000006</c:v>
                </c:pt>
                <c:pt idx="450">
                  <c:v>64.900000000000006</c:v>
                </c:pt>
                <c:pt idx="451">
                  <c:v>64.900000000000006</c:v>
                </c:pt>
                <c:pt idx="452">
                  <c:v>64.900000000000006</c:v>
                </c:pt>
                <c:pt idx="453">
                  <c:v>64.900000000000006</c:v>
                </c:pt>
                <c:pt idx="454">
                  <c:v>64.900000000000006</c:v>
                </c:pt>
                <c:pt idx="455">
                  <c:v>64.900000000000006</c:v>
                </c:pt>
                <c:pt idx="456">
                  <c:v>64.900000000000006</c:v>
                </c:pt>
                <c:pt idx="457">
                  <c:v>64.900000000000006</c:v>
                </c:pt>
                <c:pt idx="458">
                  <c:v>64.900000000000006</c:v>
                </c:pt>
                <c:pt idx="459">
                  <c:v>64.900000000000006</c:v>
                </c:pt>
                <c:pt idx="460">
                  <c:v>64.900000000000006</c:v>
                </c:pt>
                <c:pt idx="461">
                  <c:v>64.900000000000006</c:v>
                </c:pt>
                <c:pt idx="462">
                  <c:v>64.900000000000006</c:v>
                </c:pt>
                <c:pt idx="463">
                  <c:v>64.900000000000006</c:v>
                </c:pt>
                <c:pt idx="464">
                  <c:v>64.900000000000006</c:v>
                </c:pt>
                <c:pt idx="465">
                  <c:v>64.900000000000006</c:v>
                </c:pt>
                <c:pt idx="466">
                  <c:v>64.900000000000006</c:v>
                </c:pt>
                <c:pt idx="467">
                  <c:v>64.900000000000006</c:v>
                </c:pt>
                <c:pt idx="468">
                  <c:v>64.900000000000006</c:v>
                </c:pt>
                <c:pt idx="469">
                  <c:v>64.900000000000006</c:v>
                </c:pt>
                <c:pt idx="470">
                  <c:v>64.900000000000006</c:v>
                </c:pt>
                <c:pt idx="471">
                  <c:v>64.900000000000006</c:v>
                </c:pt>
                <c:pt idx="472">
                  <c:v>64.900000000000006</c:v>
                </c:pt>
                <c:pt idx="473">
                  <c:v>64.900000000000006</c:v>
                </c:pt>
                <c:pt idx="474">
                  <c:v>64.900000000000006</c:v>
                </c:pt>
                <c:pt idx="475">
                  <c:v>64.900000000000006</c:v>
                </c:pt>
                <c:pt idx="476">
                  <c:v>64.8</c:v>
                </c:pt>
                <c:pt idx="477">
                  <c:v>64.8</c:v>
                </c:pt>
                <c:pt idx="478">
                  <c:v>64.8</c:v>
                </c:pt>
                <c:pt idx="479">
                  <c:v>64.8</c:v>
                </c:pt>
                <c:pt idx="480">
                  <c:v>64.8</c:v>
                </c:pt>
                <c:pt idx="481">
                  <c:v>64.599999999999994</c:v>
                </c:pt>
                <c:pt idx="482">
                  <c:v>64.599999999999994</c:v>
                </c:pt>
                <c:pt idx="483">
                  <c:v>64.599999999999994</c:v>
                </c:pt>
                <c:pt idx="484">
                  <c:v>64.599999999999994</c:v>
                </c:pt>
                <c:pt idx="485">
                  <c:v>64.400000000000006</c:v>
                </c:pt>
                <c:pt idx="486">
                  <c:v>64.400000000000006</c:v>
                </c:pt>
                <c:pt idx="487">
                  <c:v>64.400000000000006</c:v>
                </c:pt>
                <c:pt idx="488">
                  <c:v>64.400000000000006</c:v>
                </c:pt>
                <c:pt idx="489">
                  <c:v>64.400000000000006</c:v>
                </c:pt>
                <c:pt idx="490">
                  <c:v>64.400000000000006</c:v>
                </c:pt>
                <c:pt idx="491">
                  <c:v>64.400000000000006</c:v>
                </c:pt>
                <c:pt idx="492">
                  <c:v>64.400000000000006</c:v>
                </c:pt>
                <c:pt idx="493">
                  <c:v>64.400000000000006</c:v>
                </c:pt>
                <c:pt idx="494">
                  <c:v>64.2</c:v>
                </c:pt>
                <c:pt idx="495">
                  <c:v>64.2</c:v>
                </c:pt>
                <c:pt idx="496">
                  <c:v>64.2</c:v>
                </c:pt>
                <c:pt idx="497">
                  <c:v>64.2</c:v>
                </c:pt>
                <c:pt idx="498">
                  <c:v>64.2</c:v>
                </c:pt>
                <c:pt idx="499">
                  <c:v>64.2</c:v>
                </c:pt>
                <c:pt idx="500">
                  <c:v>64</c:v>
                </c:pt>
                <c:pt idx="501">
                  <c:v>64</c:v>
                </c:pt>
                <c:pt idx="502">
                  <c:v>64</c:v>
                </c:pt>
                <c:pt idx="503">
                  <c:v>64</c:v>
                </c:pt>
                <c:pt idx="504">
                  <c:v>64</c:v>
                </c:pt>
                <c:pt idx="505">
                  <c:v>64</c:v>
                </c:pt>
                <c:pt idx="506">
                  <c:v>64</c:v>
                </c:pt>
                <c:pt idx="507">
                  <c:v>64</c:v>
                </c:pt>
                <c:pt idx="508">
                  <c:v>64</c:v>
                </c:pt>
                <c:pt idx="509">
                  <c:v>64</c:v>
                </c:pt>
                <c:pt idx="510">
                  <c:v>64</c:v>
                </c:pt>
                <c:pt idx="511">
                  <c:v>64</c:v>
                </c:pt>
                <c:pt idx="512">
                  <c:v>64</c:v>
                </c:pt>
                <c:pt idx="513">
                  <c:v>64</c:v>
                </c:pt>
                <c:pt idx="514">
                  <c:v>64</c:v>
                </c:pt>
                <c:pt idx="515">
                  <c:v>64</c:v>
                </c:pt>
                <c:pt idx="516">
                  <c:v>64</c:v>
                </c:pt>
                <c:pt idx="517">
                  <c:v>64</c:v>
                </c:pt>
                <c:pt idx="518">
                  <c:v>64</c:v>
                </c:pt>
                <c:pt idx="519">
                  <c:v>64</c:v>
                </c:pt>
                <c:pt idx="520">
                  <c:v>64</c:v>
                </c:pt>
                <c:pt idx="521">
                  <c:v>64</c:v>
                </c:pt>
                <c:pt idx="522">
                  <c:v>64</c:v>
                </c:pt>
                <c:pt idx="523">
                  <c:v>64</c:v>
                </c:pt>
                <c:pt idx="524">
                  <c:v>64</c:v>
                </c:pt>
                <c:pt idx="525">
                  <c:v>64</c:v>
                </c:pt>
                <c:pt idx="526">
                  <c:v>64</c:v>
                </c:pt>
                <c:pt idx="527">
                  <c:v>64</c:v>
                </c:pt>
                <c:pt idx="528">
                  <c:v>64</c:v>
                </c:pt>
                <c:pt idx="529">
                  <c:v>64</c:v>
                </c:pt>
                <c:pt idx="530">
                  <c:v>64</c:v>
                </c:pt>
                <c:pt idx="531">
                  <c:v>64</c:v>
                </c:pt>
                <c:pt idx="532">
                  <c:v>64</c:v>
                </c:pt>
                <c:pt idx="533">
                  <c:v>64</c:v>
                </c:pt>
                <c:pt idx="534">
                  <c:v>64</c:v>
                </c:pt>
                <c:pt idx="535">
                  <c:v>64</c:v>
                </c:pt>
                <c:pt idx="536">
                  <c:v>64</c:v>
                </c:pt>
                <c:pt idx="537">
                  <c:v>64</c:v>
                </c:pt>
                <c:pt idx="538">
                  <c:v>64</c:v>
                </c:pt>
                <c:pt idx="539">
                  <c:v>64</c:v>
                </c:pt>
                <c:pt idx="540">
                  <c:v>64</c:v>
                </c:pt>
                <c:pt idx="541">
                  <c:v>64</c:v>
                </c:pt>
                <c:pt idx="542">
                  <c:v>64</c:v>
                </c:pt>
                <c:pt idx="543">
                  <c:v>64</c:v>
                </c:pt>
                <c:pt idx="544">
                  <c:v>64</c:v>
                </c:pt>
                <c:pt idx="545">
                  <c:v>64</c:v>
                </c:pt>
                <c:pt idx="546">
                  <c:v>64</c:v>
                </c:pt>
                <c:pt idx="547">
                  <c:v>64</c:v>
                </c:pt>
                <c:pt idx="548">
                  <c:v>64</c:v>
                </c:pt>
                <c:pt idx="549">
                  <c:v>64</c:v>
                </c:pt>
                <c:pt idx="550">
                  <c:v>64</c:v>
                </c:pt>
                <c:pt idx="551">
                  <c:v>64</c:v>
                </c:pt>
                <c:pt idx="552">
                  <c:v>63.9</c:v>
                </c:pt>
                <c:pt idx="553">
                  <c:v>63.9</c:v>
                </c:pt>
                <c:pt idx="554">
                  <c:v>63.7</c:v>
                </c:pt>
                <c:pt idx="555">
                  <c:v>63.7</c:v>
                </c:pt>
                <c:pt idx="556">
                  <c:v>63.7</c:v>
                </c:pt>
                <c:pt idx="557">
                  <c:v>63.7</c:v>
                </c:pt>
                <c:pt idx="558">
                  <c:v>63.7</c:v>
                </c:pt>
                <c:pt idx="559">
                  <c:v>63.7</c:v>
                </c:pt>
                <c:pt idx="560">
                  <c:v>63.7</c:v>
                </c:pt>
                <c:pt idx="561">
                  <c:v>63.7</c:v>
                </c:pt>
                <c:pt idx="562">
                  <c:v>63.7</c:v>
                </c:pt>
                <c:pt idx="563">
                  <c:v>63.7</c:v>
                </c:pt>
                <c:pt idx="564">
                  <c:v>63.3</c:v>
                </c:pt>
                <c:pt idx="565">
                  <c:v>63.3</c:v>
                </c:pt>
                <c:pt idx="566">
                  <c:v>63.3</c:v>
                </c:pt>
                <c:pt idx="567">
                  <c:v>63.3</c:v>
                </c:pt>
                <c:pt idx="568">
                  <c:v>63.3</c:v>
                </c:pt>
                <c:pt idx="569">
                  <c:v>63.3</c:v>
                </c:pt>
                <c:pt idx="570">
                  <c:v>63.3</c:v>
                </c:pt>
                <c:pt idx="571">
                  <c:v>63.3</c:v>
                </c:pt>
                <c:pt idx="572">
                  <c:v>63.3</c:v>
                </c:pt>
                <c:pt idx="573">
                  <c:v>63.3</c:v>
                </c:pt>
                <c:pt idx="574">
                  <c:v>63.3</c:v>
                </c:pt>
                <c:pt idx="575">
                  <c:v>63.3</c:v>
                </c:pt>
                <c:pt idx="576">
                  <c:v>63.3</c:v>
                </c:pt>
                <c:pt idx="577">
                  <c:v>63</c:v>
                </c:pt>
                <c:pt idx="578">
                  <c:v>63</c:v>
                </c:pt>
                <c:pt idx="579">
                  <c:v>63</c:v>
                </c:pt>
                <c:pt idx="580">
                  <c:v>63</c:v>
                </c:pt>
                <c:pt idx="581">
                  <c:v>63</c:v>
                </c:pt>
                <c:pt idx="582">
                  <c:v>63</c:v>
                </c:pt>
                <c:pt idx="583">
                  <c:v>63</c:v>
                </c:pt>
                <c:pt idx="584">
                  <c:v>63</c:v>
                </c:pt>
                <c:pt idx="585">
                  <c:v>63</c:v>
                </c:pt>
                <c:pt idx="586">
                  <c:v>63</c:v>
                </c:pt>
                <c:pt idx="587">
                  <c:v>63</c:v>
                </c:pt>
                <c:pt idx="588">
                  <c:v>63</c:v>
                </c:pt>
                <c:pt idx="589">
                  <c:v>63</c:v>
                </c:pt>
                <c:pt idx="590">
                  <c:v>63</c:v>
                </c:pt>
                <c:pt idx="591">
                  <c:v>63</c:v>
                </c:pt>
                <c:pt idx="592">
                  <c:v>63</c:v>
                </c:pt>
                <c:pt idx="593">
                  <c:v>63</c:v>
                </c:pt>
                <c:pt idx="594">
                  <c:v>63</c:v>
                </c:pt>
                <c:pt idx="595">
                  <c:v>63</c:v>
                </c:pt>
                <c:pt idx="596">
                  <c:v>63</c:v>
                </c:pt>
                <c:pt idx="597">
                  <c:v>63</c:v>
                </c:pt>
                <c:pt idx="598">
                  <c:v>63</c:v>
                </c:pt>
                <c:pt idx="599">
                  <c:v>63</c:v>
                </c:pt>
                <c:pt idx="600">
                  <c:v>63</c:v>
                </c:pt>
                <c:pt idx="601">
                  <c:v>63</c:v>
                </c:pt>
                <c:pt idx="602">
                  <c:v>63</c:v>
                </c:pt>
                <c:pt idx="603">
                  <c:v>63</c:v>
                </c:pt>
                <c:pt idx="604">
                  <c:v>63</c:v>
                </c:pt>
                <c:pt idx="605">
                  <c:v>63</c:v>
                </c:pt>
                <c:pt idx="606">
                  <c:v>63</c:v>
                </c:pt>
                <c:pt idx="607">
                  <c:v>63</c:v>
                </c:pt>
                <c:pt idx="608">
                  <c:v>63</c:v>
                </c:pt>
                <c:pt idx="609">
                  <c:v>63</c:v>
                </c:pt>
                <c:pt idx="610">
                  <c:v>63</c:v>
                </c:pt>
                <c:pt idx="611">
                  <c:v>63</c:v>
                </c:pt>
                <c:pt idx="612">
                  <c:v>63</c:v>
                </c:pt>
                <c:pt idx="613">
                  <c:v>63</c:v>
                </c:pt>
                <c:pt idx="614">
                  <c:v>63</c:v>
                </c:pt>
                <c:pt idx="615">
                  <c:v>63</c:v>
                </c:pt>
                <c:pt idx="616">
                  <c:v>63</c:v>
                </c:pt>
                <c:pt idx="617">
                  <c:v>63</c:v>
                </c:pt>
                <c:pt idx="618">
                  <c:v>63</c:v>
                </c:pt>
                <c:pt idx="619">
                  <c:v>63</c:v>
                </c:pt>
                <c:pt idx="620">
                  <c:v>63</c:v>
                </c:pt>
                <c:pt idx="621">
                  <c:v>63</c:v>
                </c:pt>
                <c:pt idx="622">
                  <c:v>63</c:v>
                </c:pt>
                <c:pt idx="623">
                  <c:v>63</c:v>
                </c:pt>
                <c:pt idx="624">
                  <c:v>63</c:v>
                </c:pt>
                <c:pt idx="625">
                  <c:v>63</c:v>
                </c:pt>
                <c:pt idx="626">
                  <c:v>63</c:v>
                </c:pt>
                <c:pt idx="627">
                  <c:v>63</c:v>
                </c:pt>
                <c:pt idx="628">
                  <c:v>62.8</c:v>
                </c:pt>
                <c:pt idx="629">
                  <c:v>62.8</c:v>
                </c:pt>
                <c:pt idx="630">
                  <c:v>62.8</c:v>
                </c:pt>
                <c:pt idx="631">
                  <c:v>62.8</c:v>
                </c:pt>
                <c:pt idx="632">
                  <c:v>62.8</c:v>
                </c:pt>
                <c:pt idx="633">
                  <c:v>62.6</c:v>
                </c:pt>
                <c:pt idx="634">
                  <c:v>62.6</c:v>
                </c:pt>
                <c:pt idx="635">
                  <c:v>62.6</c:v>
                </c:pt>
                <c:pt idx="636">
                  <c:v>62.6</c:v>
                </c:pt>
                <c:pt idx="637">
                  <c:v>62.6</c:v>
                </c:pt>
                <c:pt idx="638">
                  <c:v>62.6</c:v>
                </c:pt>
                <c:pt idx="639">
                  <c:v>62.6</c:v>
                </c:pt>
                <c:pt idx="640">
                  <c:v>62.4</c:v>
                </c:pt>
                <c:pt idx="641">
                  <c:v>62.4</c:v>
                </c:pt>
                <c:pt idx="642">
                  <c:v>62.4</c:v>
                </c:pt>
                <c:pt idx="643">
                  <c:v>62.2</c:v>
                </c:pt>
                <c:pt idx="644">
                  <c:v>62.2</c:v>
                </c:pt>
                <c:pt idx="645">
                  <c:v>62.2</c:v>
                </c:pt>
                <c:pt idx="646">
                  <c:v>62.2</c:v>
                </c:pt>
                <c:pt idx="647">
                  <c:v>62.2</c:v>
                </c:pt>
                <c:pt idx="648">
                  <c:v>62.1</c:v>
                </c:pt>
                <c:pt idx="649">
                  <c:v>62.1</c:v>
                </c:pt>
                <c:pt idx="650">
                  <c:v>62.1</c:v>
                </c:pt>
                <c:pt idx="651">
                  <c:v>62.1</c:v>
                </c:pt>
                <c:pt idx="652">
                  <c:v>62.1</c:v>
                </c:pt>
                <c:pt idx="653">
                  <c:v>62.1</c:v>
                </c:pt>
                <c:pt idx="654">
                  <c:v>62.1</c:v>
                </c:pt>
                <c:pt idx="655">
                  <c:v>62.1</c:v>
                </c:pt>
                <c:pt idx="656">
                  <c:v>62.1</c:v>
                </c:pt>
                <c:pt idx="657">
                  <c:v>62.1</c:v>
                </c:pt>
                <c:pt idx="658">
                  <c:v>62.1</c:v>
                </c:pt>
                <c:pt idx="659">
                  <c:v>62.1</c:v>
                </c:pt>
                <c:pt idx="660">
                  <c:v>62.1</c:v>
                </c:pt>
                <c:pt idx="661">
                  <c:v>62.1</c:v>
                </c:pt>
                <c:pt idx="662">
                  <c:v>62.1</c:v>
                </c:pt>
                <c:pt idx="663">
                  <c:v>62.1</c:v>
                </c:pt>
                <c:pt idx="664">
                  <c:v>62.1</c:v>
                </c:pt>
                <c:pt idx="665">
                  <c:v>62.1</c:v>
                </c:pt>
                <c:pt idx="666">
                  <c:v>62.1</c:v>
                </c:pt>
                <c:pt idx="667">
                  <c:v>62.1</c:v>
                </c:pt>
                <c:pt idx="668">
                  <c:v>62.1</c:v>
                </c:pt>
                <c:pt idx="669">
                  <c:v>62.1</c:v>
                </c:pt>
                <c:pt idx="670">
                  <c:v>62.1</c:v>
                </c:pt>
                <c:pt idx="671">
                  <c:v>62.1</c:v>
                </c:pt>
                <c:pt idx="672">
                  <c:v>62.1</c:v>
                </c:pt>
                <c:pt idx="673">
                  <c:v>62.1</c:v>
                </c:pt>
                <c:pt idx="674">
                  <c:v>62.1</c:v>
                </c:pt>
                <c:pt idx="675">
                  <c:v>62.1</c:v>
                </c:pt>
                <c:pt idx="676">
                  <c:v>62.1</c:v>
                </c:pt>
                <c:pt idx="677">
                  <c:v>62.1</c:v>
                </c:pt>
                <c:pt idx="678">
                  <c:v>62.1</c:v>
                </c:pt>
                <c:pt idx="679">
                  <c:v>62.1</c:v>
                </c:pt>
                <c:pt idx="680">
                  <c:v>62.1</c:v>
                </c:pt>
                <c:pt idx="681">
                  <c:v>62.1</c:v>
                </c:pt>
                <c:pt idx="682">
                  <c:v>62.1</c:v>
                </c:pt>
                <c:pt idx="683">
                  <c:v>62.1</c:v>
                </c:pt>
                <c:pt idx="684">
                  <c:v>62.1</c:v>
                </c:pt>
                <c:pt idx="685">
                  <c:v>62.1</c:v>
                </c:pt>
                <c:pt idx="686">
                  <c:v>62.1</c:v>
                </c:pt>
                <c:pt idx="687">
                  <c:v>62.1</c:v>
                </c:pt>
                <c:pt idx="688">
                  <c:v>62.1</c:v>
                </c:pt>
                <c:pt idx="689">
                  <c:v>62.1</c:v>
                </c:pt>
                <c:pt idx="690">
                  <c:v>62.1</c:v>
                </c:pt>
                <c:pt idx="691">
                  <c:v>62.1</c:v>
                </c:pt>
                <c:pt idx="692">
                  <c:v>62.1</c:v>
                </c:pt>
                <c:pt idx="693">
                  <c:v>62.1</c:v>
                </c:pt>
                <c:pt idx="694">
                  <c:v>62.1</c:v>
                </c:pt>
                <c:pt idx="695">
                  <c:v>62.1</c:v>
                </c:pt>
                <c:pt idx="696">
                  <c:v>62.1</c:v>
                </c:pt>
                <c:pt idx="697">
                  <c:v>62.1</c:v>
                </c:pt>
                <c:pt idx="698">
                  <c:v>62.1</c:v>
                </c:pt>
                <c:pt idx="699">
                  <c:v>62.1</c:v>
                </c:pt>
                <c:pt idx="700">
                  <c:v>62.1</c:v>
                </c:pt>
                <c:pt idx="701">
                  <c:v>62.1</c:v>
                </c:pt>
                <c:pt idx="702">
                  <c:v>62.1</c:v>
                </c:pt>
                <c:pt idx="703">
                  <c:v>62.1</c:v>
                </c:pt>
                <c:pt idx="704">
                  <c:v>62.1</c:v>
                </c:pt>
                <c:pt idx="705">
                  <c:v>62.1</c:v>
                </c:pt>
                <c:pt idx="706">
                  <c:v>62.1</c:v>
                </c:pt>
                <c:pt idx="707">
                  <c:v>62.1</c:v>
                </c:pt>
                <c:pt idx="708">
                  <c:v>62.1</c:v>
                </c:pt>
                <c:pt idx="709">
                  <c:v>62.1</c:v>
                </c:pt>
                <c:pt idx="710">
                  <c:v>62.1</c:v>
                </c:pt>
                <c:pt idx="711">
                  <c:v>62.1</c:v>
                </c:pt>
                <c:pt idx="712">
                  <c:v>62.1</c:v>
                </c:pt>
                <c:pt idx="713">
                  <c:v>62.1</c:v>
                </c:pt>
                <c:pt idx="714">
                  <c:v>62.1</c:v>
                </c:pt>
                <c:pt idx="715">
                  <c:v>62.1</c:v>
                </c:pt>
                <c:pt idx="716">
                  <c:v>62.1</c:v>
                </c:pt>
                <c:pt idx="717">
                  <c:v>62.1</c:v>
                </c:pt>
                <c:pt idx="718">
                  <c:v>62.1</c:v>
                </c:pt>
                <c:pt idx="719">
                  <c:v>61.9</c:v>
                </c:pt>
                <c:pt idx="720">
                  <c:v>61.7</c:v>
                </c:pt>
                <c:pt idx="721">
                  <c:v>61.7</c:v>
                </c:pt>
                <c:pt idx="722">
                  <c:v>61.7</c:v>
                </c:pt>
                <c:pt idx="723">
                  <c:v>61.7</c:v>
                </c:pt>
                <c:pt idx="724">
                  <c:v>61.7</c:v>
                </c:pt>
                <c:pt idx="725">
                  <c:v>61.7</c:v>
                </c:pt>
                <c:pt idx="726">
                  <c:v>61.7</c:v>
                </c:pt>
                <c:pt idx="727">
                  <c:v>61.7</c:v>
                </c:pt>
                <c:pt idx="728">
                  <c:v>61.7</c:v>
                </c:pt>
                <c:pt idx="729">
                  <c:v>61.3</c:v>
                </c:pt>
                <c:pt idx="730">
                  <c:v>61.3</c:v>
                </c:pt>
                <c:pt idx="731">
                  <c:v>61.3</c:v>
                </c:pt>
                <c:pt idx="732">
                  <c:v>61.3</c:v>
                </c:pt>
                <c:pt idx="733">
                  <c:v>61.3</c:v>
                </c:pt>
                <c:pt idx="734">
                  <c:v>61.3</c:v>
                </c:pt>
                <c:pt idx="735">
                  <c:v>61.3</c:v>
                </c:pt>
                <c:pt idx="736">
                  <c:v>61.3</c:v>
                </c:pt>
                <c:pt idx="737">
                  <c:v>61.3</c:v>
                </c:pt>
                <c:pt idx="738">
                  <c:v>61.3</c:v>
                </c:pt>
                <c:pt idx="739">
                  <c:v>61.2</c:v>
                </c:pt>
                <c:pt idx="740">
                  <c:v>61.2</c:v>
                </c:pt>
                <c:pt idx="741">
                  <c:v>61</c:v>
                </c:pt>
                <c:pt idx="742">
                  <c:v>61</c:v>
                </c:pt>
                <c:pt idx="743">
                  <c:v>61</c:v>
                </c:pt>
                <c:pt idx="744">
                  <c:v>61</c:v>
                </c:pt>
                <c:pt idx="745">
                  <c:v>61</c:v>
                </c:pt>
                <c:pt idx="746">
                  <c:v>61</c:v>
                </c:pt>
                <c:pt idx="747">
                  <c:v>61</c:v>
                </c:pt>
                <c:pt idx="748">
                  <c:v>61</c:v>
                </c:pt>
                <c:pt idx="749">
                  <c:v>61</c:v>
                </c:pt>
                <c:pt idx="750">
                  <c:v>61</c:v>
                </c:pt>
                <c:pt idx="751">
                  <c:v>61</c:v>
                </c:pt>
                <c:pt idx="752">
                  <c:v>61</c:v>
                </c:pt>
                <c:pt idx="753">
                  <c:v>61</c:v>
                </c:pt>
                <c:pt idx="754">
                  <c:v>61</c:v>
                </c:pt>
                <c:pt idx="755">
                  <c:v>61</c:v>
                </c:pt>
                <c:pt idx="756">
                  <c:v>61</c:v>
                </c:pt>
                <c:pt idx="757">
                  <c:v>61</c:v>
                </c:pt>
                <c:pt idx="758">
                  <c:v>61</c:v>
                </c:pt>
                <c:pt idx="759">
                  <c:v>61</c:v>
                </c:pt>
                <c:pt idx="760">
                  <c:v>61</c:v>
                </c:pt>
                <c:pt idx="761">
                  <c:v>61</c:v>
                </c:pt>
                <c:pt idx="762">
                  <c:v>61</c:v>
                </c:pt>
                <c:pt idx="763">
                  <c:v>61</c:v>
                </c:pt>
                <c:pt idx="764">
                  <c:v>61</c:v>
                </c:pt>
                <c:pt idx="765">
                  <c:v>61</c:v>
                </c:pt>
                <c:pt idx="766">
                  <c:v>61</c:v>
                </c:pt>
                <c:pt idx="767">
                  <c:v>61</c:v>
                </c:pt>
                <c:pt idx="768">
                  <c:v>61</c:v>
                </c:pt>
                <c:pt idx="769">
                  <c:v>61</c:v>
                </c:pt>
                <c:pt idx="770">
                  <c:v>61</c:v>
                </c:pt>
                <c:pt idx="771">
                  <c:v>61</c:v>
                </c:pt>
                <c:pt idx="772">
                  <c:v>61</c:v>
                </c:pt>
                <c:pt idx="773">
                  <c:v>61</c:v>
                </c:pt>
                <c:pt idx="774">
                  <c:v>61</c:v>
                </c:pt>
                <c:pt idx="775">
                  <c:v>61</c:v>
                </c:pt>
                <c:pt idx="776">
                  <c:v>61</c:v>
                </c:pt>
                <c:pt idx="777">
                  <c:v>61</c:v>
                </c:pt>
                <c:pt idx="778">
                  <c:v>61</c:v>
                </c:pt>
                <c:pt idx="779">
                  <c:v>61</c:v>
                </c:pt>
                <c:pt idx="780">
                  <c:v>61</c:v>
                </c:pt>
                <c:pt idx="781">
                  <c:v>61</c:v>
                </c:pt>
                <c:pt idx="782">
                  <c:v>61</c:v>
                </c:pt>
                <c:pt idx="783">
                  <c:v>61</c:v>
                </c:pt>
                <c:pt idx="784">
                  <c:v>61</c:v>
                </c:pt>
                <c:pt idx="785">
                  <c:v>61</c:v>
                </c:pt>
                <c:pt idx="786">
                  <c:v>61</c:v>
                </c:pt>
                <c:pt idx="787">
                  <c:v>61</c:v>
                </c:pt>
                <c:pt idx="788">
                  <c:v>61</c:v>
                </c:pt>
                <c:pt idx="789">
                  <c:v>60.8</c:v>
                </c:pt>
                <c:pt idx="790">
                  <c:v>60.8</c:v>
                </c:pt>
                <c:pt idx="791">
                  <c:v>60.8</c:v>
                </c:pt>
                <c:pt idx="792">
                  <c:v>60.8</c:v>
                </c:pt>
                <c:pt idx="793">
                  <c:v>60.6</c:v>
                </c:pt>
                <c:pt idx="794">
                  <c:v>60.6</c:v>
                </c:pt>
                <c:pt idx="795">
                  <c:v>60.6</c:v>
                </c:pt>
                <c:pt idx="796">
                  <c:v>60.6</c:v>
                </c:pt>
                <c:pt idx="797">
                  <c:v>60.6</c:v>
                </c:pt>
                <c:pt idx="798">
                  <c:v>60.6</c:v>
                </c:pt>
                <c:pt idx="799">
                  <c:v>60.6</c:v>
                </c:pt>
                <c:pt idx="800">
                  <c:v>60.4</c:v>
                </c:pt>
                <c:pt idx="801">
                  <c:v>60.4</c:v>
                </c:pt>
                <c:pt idx="802">
                  <c:v>60.4</c:v>
                </c:pt>
                <c:pt idx="803">
                  <c:v>60.4</c:v>
                </c:pt>
                <c:pt idx="804">
                  <c:v>60.4</c:v>
                </c:pt>
                <c:pt idx="805">
                  <c:v>60.4</c:v>
                </c:pt>
                <c:pt idx="806">
                  <c:v>60.4</c:v>
                </c:pt>
                <c:pt idx="807">
                  <c:v>60.4</c:v>
                </c:pt>
                <c:pt idx="808">
                  <c:v>60.3</c:v>
                </c:pt>
                <c:pt idx="809">
                  <c:v>60.3</c:v>
                </c:pt>
                <c:pt idx="810">
                  <c:v>60.3</c:v>
                </c:pt>
                <c:pt idx="811">
                  <c:v>60.3</c:v>
                </c:pt>
                <c:pt idx="812">
                  <c:v>60.3</c:v>
                </c:pt>
                <c:pt idx="813">
                  <c:v>60.3</c:v>
                </c:pt>
                <c:pt idx="814">
                  <c:v>60.3</c:v>
                </c:pt>
                <c:pt idx="815">
                  <c:v>60.3</c:v>
                </c:pt>
                <c:pt idx="816">
                  <c:v>60.3</c:v>
                </c:pt>
                <c:pt idx="817">
                  <c:v>60.1</c:v>
                </c:pt>
                <c:pt idx="818">
                  <c:v>60.1</c:v>
                </c:pt>
                <c:pt idx="819">
                  <c:v>60.1</c:v>
                </c:pt>
                <c:pt idx="820">
                  <c:v>60.1</c:v>
                </c:pt>
                <c:pt idx="821">
                  <c:v>60.1</c:v>
                </c:pt>
                <c:pt idx="822">
                  <c:v>60.1</c:v>
                </c:pt>
                <c:pt idx="823">
                  <c:v>60.1</c:v>
                </c:pt>
                <c:pt idx="824">
                  <c:v>60.1</c:v>
                </c:pt>
                <c:pt idx="825">
                  <c:v>60.1</c:v>
                </c:pt>
                <c:pt idx="826">
                  <c:v>60.1</c:v>
                </c:pt>
                <c:pt idx="827">
                  <c:v>60.1</c:v>
                </c:pt>
                <c:pt idx="828">
                  <c:v>60.1</c:v>
                </c:pt>
                <c:pt idx="829">
                  <c:v>60.1</c:v>
                </c:pt>
                <c:pt idx="830">
                  <c:v>60.1</c:v>
                </c:pt>
                <c:pt idx="831">
                  <c:v>60.1</c:v>
                </c:pt>
                <c:pt idx="832">
                  <c:v>60.1</c:v>
                </c:pt>
                <c:pt idx="833">
                  <c:v>60.1</c:v>
                </c:pt>
                <c:pt idx="834">
                  <c:v>60.1</c:v>
                </c:pt>
                <c:pt idx="835">
                  <c:v>60.1</c:v>
                </c:pt>
                <c:pt idx="836">
                  <c:v>60.1</c:v>
                </c:pt>
                <c:pt idx="837">
                  <c:v>60.1</c:v>
                </c:pt>
                <c:pt idx="838">
                  <c:v>60.1</c:v>
                </c:pt>
                <c:pt idx="839">
                  <c:v>60.1</c:v>
                </c:pt>
                <c:pt idx="840">
                  <c:v>60.1</c:v>
                </c:pt>
                <c:pt idx="841">
                  <c:v>60.1</c:v>
                </c:pt>
                <c:pt idx="842">
                  <c:v>60.1</c:v>
                </c:pt>
                <c:pt idx="843">
                  <c:v>60.1</c:v>
                </c:pt>
                <c:pt idx="844">
                  <c:v>60.1</c:v>
                </c:pt>
                <c:pt idx="845">
                  <c:v>60.1</c:v>
                </c:pt>
                <c:pt idx="846">
                  <c:v>60.1</c:v>
                </c:pt>
                <c:pt idx="847">
                  <c:v>60.1</c:v>
                </c:pt>
                <c:pt idx="848">
                  <c:v>60.1</c:v>
                </c:pt>
                <c:pt idx="849">
                  <c:v>60.1</c:v>
                </c:pt>
                <c:pt idx="850">
                  <c:v>60.1</c:v>
                </c:pt>
                <c:pt idx="851">
                  <c:v>60.1</c:v>
                </c:pt>
                <c:pt idx="852">
                  <c:v>60.1</c:v>
                </c:pt>
                <c:pt idx="853">
                  <c:v>60.1</c:v>
                </c:pt>
                <c:pt idx="854">
                  <c:v>60.1</c:v>
                </c:pt>
                <c:pt idx="855">
                  <c:v>60.1</c:v>
                </c:pt>
                <c:pt idx="856">
                  <c:v>60.1</c:v>
                </c:pt>
                <c:pt idx="857">
                  <c:v>60.1</c:v>
                </c:pt>
                <c:pt idx="858">
                  <c:v>60.1</c:v>
                </c:pt>
                <c:pt idx="859">
                  <c:v>60.1</c:v>
                </c:pt>
                <c:pt idx="860">
                  <c:v>60.1</c:v>
                </c:pt>
                <c:pt idx="861">
                  <c:v>60.1</c:v>
                </c:pt>
                <c:pt idx="862">
                  <c:v>60.1</c:v>
                </c:pt>
                <c:pt idx="863">
                  <c:v>60.1</c:v>
                </c:pt>
                <c:pt idx="864">
                  <c:v>60.1</c:v>
                </c:pt>
                <c:pt idx="865">
                  <c:v>60.1</c:v>
                </c:pt>
                <c:pt idx="866">
                  <c:v>60.1</c:v>
                </c:pt>
                <c:pt idx="867">
                  <c:v>60.1</c:v>
                </c:pt>
                <c:pt idx="868">
                  <c:v>60.1</c:v>
                </c:pt>
                <c:pt idx="869">
                  <c:v>60.1</c:v>
                </c:pt>
                <c:pt idx="870">
                  <c:v>60.1</c:v>
                </c:pt>
                <c:pt idx="871">
                  <c:v>60.1</c:v>
                </c:pt>
                <c:pt idx="872">
                  <c:v>60.1</c:v>
                </c:pt>
                <c:pt idx="873">
                  <c:v>60.1</c:v>
                </c:pt>
                <c:pt idx="874">
                  <c:v>60.1</c:v>
                </c:pt>
                <c:pt idx="875">
                  <c:v>59.9</c:v>
                </c:pt>
                <c:pt idx="876">
                  <c:v>59.9</c:v>
                </c:pt>
                <c:pt idx="877">
                  <c:v>59.9</c:v>
                </c:pt>
                <c:pt idx="878">
                  <c:v>59.7</c:v>
                </c:pt>
                <c:pt idx="879">
                  <c:v>59.7</c:v>
                </c:pt>
                <c:pt idx="880">
                  <c:v>59.7</c:v>
                </c:pt>
                <c:pt idx="881">
                  <c:v>59.7</c:v>
                </c:pt>
                <c:pt idx="882">
                  <c:v>59.7</c:v>
                </c:pt>
                <c:pt idx="883">
                  <c:v>59.7</c:v>
                </c:pt>
                <c:pt idx="884">
                  <c:v>59.7</c:v>
                </c:pt>
                <c:pt idx="885">
                  <c:v>59.7</c:v>
                </c:pt>
                <c:pt idx="886">
                  <c:v>59.7</c:v>
                </c:pt>
                <c:pt idx="887">
                  <c:v>59.7</c:v>
                </c:pt>
                <c:pt idx="888">
                  <c:v>59.5</c:v>
                </c:pt>
                <c:pt idx="889">
                  <c:v>59.4</c:v>
                </c:pt>
                <c:pt idx="890">
                  <c:v>59.4</c:v>
                </c:pt>
                <c:pt idx="891">
                  <c:v>59.4</c:v>
                </c:pt>
                <c:pt idx="892">
                  <c:v>59.4</c:v>
                </c:pt>
                <c:pt idx="893">
                  <c:v>59.4</c:v>
                </c:pt>
                <c:pt idx="894">
                  <c:v>59.4</c:v>
                </c:pt>
                <c:pt idx="895">
                  <c:v>59.4</c:v>
                </c:pt>
                <c:pt idx="896">
                  <c:v>59.4</c:v>
                </c:pt>
                <c:pt idx="897">
                  <c:v>59.4</c:v>
                </c:pt>
                <c:pt idx="898">
                  <c:v>59.4</c:v>
                </c:pt>
                <c:pt idx="899">
                  <c:v>59.4</c:v>
                </c:pt>
                <c:pt idx="900">
                  <c:v>59</c:v>
                </c:pt>
                <c:pt idx="901">
                  <c:v>59</c:v>
                </c:pt>
                <c:pt idx="902">
                  <c:v>59</c:v>
                </c:pt>
                <c:pt idx="903">
                  <c:v>59</c:v>
                </c:pt>
                <c:pt idx="904">
                  <c:v>59</c:v>
                </c:pt>
                <c:pt idx="905">
                  <c:v>59</c:v>
                </c:pt>
                <c:pt idx="906">
                  <c:v>59</c:v>
                </c:pt>
                <c:pt idx="907">
                  <c:v>59</c:v>
                </c:pt>
                <c:pt idx="908">
                  <c:v>59</c:v>
                </c:pt>
                <c:pt idx="909">
                  <c:v>59</c:v>
                </c:pt>
                <c:pt idx="910">
                  <c:v>59</c:v>
                </c:pt>
                <c:pt idx="911">
                  <c:v>59</c:v>
                </c:pt>
                <c:pt idx="912">
                  <c:v>59</c:v>
                </c:pt>
                <c:pt idx="913">
                  <c:v>59</c:v>
                </c:pt>
                <c:pt idx="914">
                  <c:v>59</c:v>
                </c:pt>
                <c:pt idx="915">
                  <c:v>59</c:v>
                </c:pt>
                <c:pt idx="916">
                  <c:v>59</c:v>
                </c:pt>
                <c:pt idx="917">
                  <c:v>59</c:v>
                </c:pt>
                <c:pt idx="918">
                  <c:v>59</c:v>
                </c:pt>
                <c:pt idx="919">
                  <c:v>59</c:v>
                </c:pt>
                <c:pt idx="920">
                  <c:v>59</c:v>
                </c:pt>
                <c:pt idx="921">
                  <c:v>59</c:v>
                </c:pt>
                <c:pt idx="922">
                  <c:v>59</c:v>
                </c:pt>
                <c:pt idx="923">
                  <c:v>59</c:v>
                </c:pt>
                <c:pt idx="924">
                  <c:v>59</c:v>
                </c:pt>
                <c:pt idx="925">
                  <c:v>59</c:v>
                </c:pt>
                <c:pt idx="926">
                  <c:v>59</c:v>
                </c:pt>
                <c:pt idx="927">
                  <c:v>59</c:v>
                </c:pt>
                <c:pt idx="928">
                  <c:v>59</c:v>
                </c:pt>
                <c:pt idx="929">
                  <c:v>59</c:v>
                </c:pt>
                <c:pt idx="930">
                  <c:v>59</c:v>
                </c:pt>
                <c:pt idx="931">
                  <c:v>59</c:v>
                </c:pt>
                <c:pt idx="932">
                  <c:v>59</c:v>
                </c:pt>
                <c:pt idx="933">
                  <c:v>59</c:v>
                </c:pt>
                <c:pt idx="934">
                  <c:v>59</c:v>
                </c:pt>
                <c:pt idx="935">
                  <c:v>59</c:v>
                </c:pt>
                <c:pt idx="936">
                  <c:v>59</c:v>
                </c:pt>
                <c:pt idx="937">
                  <c:v>59</c:v>
                </c:pt>
                <c:pt idx="938">
                  <c:v>59</c:v>
                </c:pt>
                <c:pt idx="939">
                  <c:v>59</c:v>
                </c:pt>
                <c:pt idx="940">
                  <c:v>59</c:v>
                </c:pt>
                <c:pt idx="941">
                  <c:v>59</c:v>
                </c:pt>
                <c:pt idx="942">
                  <c:v>59</c:v>
                </c:pt>
                <c:pt idx="943">
                  <c:v>59</c:v>
                </c:pt>
                <c:pt idx="944">
                  <c:v>59</c:v>
                </c:pt>
                <c:pt idx="945">
                  <c:v>59</c:v>
                </c:pt>
                <c:pt idx="946">
                  <c:v>59</c:v>
                </c:pt>
                <c:pt idx="947">
                  <c:v>59</c:v>
                </c:pt>
                <c:pt idx="948">
                  <c:v>59</c:v>
                </c:pt>
                <c:pt idx="949">
                  <c:v>59</c:v>
                </c:pt>
                <c:pt idx="950">
                  <c:v>59</c:v>
                </c:pt>
                <c:pt idx="951">
                  <c:v>59</c:v>
                </c:pt>
                <c:pt idx="952">
                  <c:v>59</c:v>
                </c:pt>
                <c:pt idx="953">
                  <c:v>59</c:v>
                </c:pt>
                <c:pt idx="954">
                  <c:v>59</c:v>
                </c:pt>
                <c:pt idx="955">
                  <c:v>59</c:v>
                </c:pt>
                <c:pt idx="956">
                  <c:v>58.8</c:v>
                </c:pt>
                <c:pt idx="957">
                  <c:v>58.6</c:v>
                </c:pt>
                <c:pt idx="958">
                  <c:v>58.6</c:v>
                </c:pt>
                <c:pt idx="959">
                  <c:v>58.6</c:v>
                </c:pt>
                <c:pt idx="960">
                  <c:v>58.6</c:v>
                </c:pt>
                <c:pt idx="961">
                  <c:v>58.6</c:v>
                </c:pt>
                <c:pt idx="962">
                  <c:v>58.6</c:v>
                </c:pt>
                <c:pt idx="963">
                  <c:v>58.6</c:v>
                </c:pt>
                <c:pt idx="964">
                  <c:v>58.6</c:v>
                </c:pt>
                <c:pt idx="965">
                  <c:v>58.6</c:v>
                </c:pt>
                <c:pt idx="966">
                  <c:v>58.6</c:v>
                </c:pt>
                <c:pt idx="967">
                  <c:v>58.1</c:v>
                </c:pt>
                <c:pt idx="968">
                  <c:v>58.1</c:v>
                </c:pt>
                <c:pt idx="969">
                  <c:v>57.9</c:v>
                </c:pt>
                <c:pt idx="970">
                  <c:v>57.9</c:v>
                </c:pt>
                <c:pt idx="971">
                  <c:v>57.9</c:v>
                </c:pt>
                <c:pt idx="972">
                  <c:v>57.9</c:v>
                </c:pt>
                <c:pt idx="973">
                  <c:v>57.9</c:v>
                </c:pt>
                <c:pt idx="974">
                  <c:v>57.9</c:v>
                </c:pt>
                <c:pt idx="975">
                  <c:v>57.9</c:v>
                </c:pt>
                <c:pt idx="976">
                  <c:v>57.9</c:v>
                </c:pt>
                <c:pt idx="977">
                  <c:v>57.9</c:v>
                </c:pt>
                <c:pt idx="978">
                  <c:v>57.9</c:v>
                </c:pt>
                <c:pt idx="979">
                  <c:v>57.9</c:v>
                </c:pt>
                <c:pt idx="980">
                  <c:v>57.9</c:v>
                </c:pt>
                <c:pt idx="981">
                  <c:v>57.9</c:v>
                </c:pt>
                <c:pt idx="982">
                  <c:v>57.9</c:v>
                </c:pt>
                <c:pt idx="983">
                  <c:v>57.9</c:v>
                </c:pt>
                <c:pt idx="984">
                  <c:v>57.9</c:v>
                </c:pt>
                <c:pt idx="985">
                  <c:v>57.9</c:v>
                </c:pt>
                <c:pt idx="986">
                  <c:v>57.9</c:v>
                </c:pt>
                <c:pt idx="987">
                  <c:v>57.9</c:v>
                </c:pt>
                <c:pt idx="988">
                  <c:v>57.9</c:v>
                </c:pt>
                <c:pt idx="989">
                  <c:v>57.9</c:v>
                </c:pt>
                <c:pt idx="990">
                  <c:v>57.9</c:v>
                </c:pt>
                <c:pt idx="991">
                  <c:v>57.9</c:v>
                </c:pt>
                <c:pt idx="992">
                  <c:v>57.9</c:v>
                </c:pt>
                <c:pt idx="993">
                  <c:v>57.9</c:v>
                </c:pt>
                <c:pt idx="994">
                  <c:v>57.9</c:v>
                </c:pt>
                <c:pt idx="995">
                  <c:v>57.9</c:v>
                </c:pt>
                <c:pt idx="996">
                  <c:v>57.9</c:v>
                </c:pt>
                <c:pt idx="997">
                  <c:v>57.9</c:v>
                </c:pt>
                <c:pt idx="998">
                  <c:v>57.9</c:v>
                </c:pt>
                <c:pt idx="999">
                  <c:v>57.9</c:v>
                </c:pt>
                <c:pt idx="1000">
                  <c:v>57.9</c:v>
                </c:pt>
                <c:pt idx="1001">
                  <c:v>57.9</c:v>
                </c:pt>
                <c:pt idx="1002">
                  <c:v>57.9</c:v>
                </c:pt>
                <c:pt idx="1003">
                  <c:v>57.9</c:v>
                </c:pt>
                <c:pt idx="1004">
                  <c:v>57.9</c:v>
                </c:pt>
                <c:pt idx="1005">
                  <c:v>57.9</c:v>
                </c:pt>
                <c:pt idx="1006">
                  <c:v>57.7</c:v>
                </c:pt>
                <c:pt idx="1007">
                  <c:v>57.7</c:v>
                </c:pt>
                <c:pt idx="1008">
                  <c:v>57.7</c:v>
                </c:pt>
                <c:pt idx="1009">
                  <c:v>57.6</c:v>
                </c:pt>
                <c:pt idx="1010">
                  <c:v>57.6</c:v>
                </c:pt>
                <c:pt idx="1011">
                  <c:v>57.4</c:v>
                </c:pt>
                <c:pt idx="1012">
                  <c:v>57.4</c:v>
                </c:pt>
                <c:pt idx="1013">
                  <c:v>57.2</c:v>
                </c:pt>
                <c:pt idx="1014">
                  <c:v>57.2</c:v>
                </c:pt>
                <c:pt idx="1015">
                  <c:v>57.2</c:v>
                </c:pt>
                <c:pt idx="1016">
                  <c:v>57.2</c:v>
                </c:pt>
                <c:pt idx="1017">
                  <c:v>57</c:v>
                </c:pt>
                <c:pt idx="1018">
                  <c:v>57</c:v>
                </c:pt>
                <c:pt idx="1019">
                  <c:v>57</c:v>
                </c:pt>
                <c:pt idx="1020">
                  <c:v>57</c:v>
                </c:pt>
                <c:pt idx="1021">
                  <c:v>57</c:v>
                </c:pt>
                <c:pt idx="1022">
                  <c:v>57</c:v>
                </c:pt>
                <c:pt idx="1023">
                  <c:v>57</c:v>
                </c:pt>
                <c:pt idx="1024">
                  <c:v>57</c:v>
                </c:pt>
                <c:pt idx="1025">
                  <c:v>57</c:v>
                </c:pt>
                <c:pt idx="1026">
                  <c:v>57</c:v>
                </c:pt>
                <c:pt idx="1027">
                  <c:v>57</c:v>
                </c:pt>
                <c:pt idx="1028">
                  <c:v>57</c:v>
                </c:pt>
                <c:pt idx="1029">
                  <c:v>57</c:v>
                </c:pt>
                <c:pt idx="1030">
                  <c:v>57</c:v>
                </c:pt>
                <c:pt idx="1031">
                  <c:v>57</c:v>
                </c:pt>
                <c:pt idx="1032">
                  <c:v>57</c:v>
                </c:pt>
                <c:pt idx="1033">
                  <c:v>57</c:v>
                </c:pt>
                <c:pt idx="1034">
                  <c:v>57</c:v>
                </c:pt>
                <c:pt idx="1035">
                  <c:v>57</c:v>
                </c:pt>
                <c:pt idx="1036">
                  <c:v>57</c:v>
                </c:pt>
                <c:pt idx="1037">
                  <c:v>57</c:v>
                </c:pt>
                <c:pt idx="1038">
                  <c:v>57</c:v>
                </c:pt>
                <c:pt idx="1039">
                  <c:v>57</c:v>
                </c:pt>
                <c:pt idx="1040">
                  <c:v>57</c:v>
                </c:pt>
                <c:pt idx="1041">
                  <c:v>57</c:v>
                </c:pt>
                <c:pt idx="1042">
                  <c:v>57</c:v>
                </c:pt>
                <c:pt idx="1043">
                  <c:v>57</c:v>
                </c:pt>
                <c:pt idx="1044">
                  <c:v>57</c:v>
                </c:pt>
                <c:pt idx="1045">
                  <c:v>57</c:v>
                </c:pt>
                <c:pt idx="1046">
                  <c:v>57</c:v>
                </c:pt>
                <c:pt idx="1047">
                  <c:v>57</c:v>
                </c:pt>
                <c:pt idx="1048">
                  <c:v>57</c:v>
                </c:pt>
                <c:pt idx="1049">
                  <c:v>57</c:v>
                </c:pt>
                <c:pt idx="1050">
                  <c:v>57</c:v>
                </c:pt>
                <c:pt idx="1051">
                  <c:v>57</c:v>
                </c:pt>
                <c:pt idx="1052">
                  <c:v>57</c:v>
                </c:pt>
                <c:pt idx="1053">
                  <c:v>57</c:v>
                </c:pt>
                <c:pt idx="1054">
                  <c:v>57</c:v>
                </c:pt>
                <c:pt idx="1055">
                  <c:v>56.8</c:v>
                </c:pt>
                <c:pt idx="1056">
                  <c:v>56.7</c:v>
                </c:pt>
                <c:pt idx="1057">
                  <c:v>56.7</c:v>
                </c:pt>
                <c:pt idx="1058">
                  <c:v>56.7</c:v>
                </c:pt>
                <c:pt idx="1059">
                  <c:v>56.7</c:v>
                </c:pt>
                <c:pt idx="1060">
                  <c:v>56.7</c:v>
                </c:pt>
                <c:pt idx="1061">
                  <c:v>56.7</c:v>
                </c:pt>
                <c:pt idx="1062">
                  <c:v>56.7</c:v>
                </c:pt>
                <c:pt idx="1063">
                  <c:v>56.7</c:v>
                </c:pt>
                <c:pt idx="1064">
                  <c:v>56.3</c:v>
                </c:pt>
                <c:pt idx="1065">
                  <c:v>56.3</c:v>
                </c:pt>
                <c:pt idx="1066">
                  <c:v>56.3</c:v>
                </c:pt>
                <c:pt idx="1067">
                  <c:v>56.1</c:v>
                </c:pt>
                <c:pt idx="1068">
                  <c:v>55.9</c:v>
                </c:pt>
                <c:pt idx="1069">
                  <c:v>55.9</c:v>
                </c:pt>
                <c:pt idx="1070">
                  <c:v>55.9</c:v>
                </c:pt>
                <c:pt idx="1071">
                  <c:v>55.9</c:v>
                </c:pt>
                <c:pt idx="1072">
                  <c:v>55.9</c:v>
                </c:pt>
                <c:pt idx="1073">
                  <c:v>55.9</c:v>
                </c:pt>
                <c:pt idx="1074">
                  <c:v>55.9</c:v>
                </c:pt>
                <c:pt idx="1075">
                  <c:v>55.9</c:v>
                </c:pt>
                <c:pt idx="1076">
                  <c:v>55.9</c:v>
                </c:pt>
                <c:pt idx="1077">
                  <c:v>55.9</c:v>
                </c:pt>
                <c:pt idx="1078">
                  <c:v>55.9</c:v>
                </c:pt>
                <c:pt idx="1079">
                  <c:v>55.9</c:v>
                </c:pt>
                <c:pt idx="1080">
                  <c:v>55.9</c:v>
                </c:pt>
                <c:pt idx="1081">
                  <c:v>55.9</c:v>
                </c:pt>
                <c:pt idx="1082">
                  <c:v>55.9</c:v>
                </c:pt>
                <c:pt idx="1083">
                  <c:v>55.9</c:v>
                </c:pt>
                <c:pt idx="1084">
                  <c:v>55.9</c:v>
                </c:pt>
                <c:pt idx="1085">
                  <c:v>55.9</c:v>
                </c:pt>
                <c:pt idx="1086">
                  <c:v>55.9</c:v>
                </c:pt>
                <c:pt idx="1087">
                  <c:v>55.9</c:v>
                </c:pt>
                <c:pt idx="1088">
                  <c:v>55.9</c:v>
                </c:pt>
                <c:pt idx="1089">
                  <c:v>55.9</c:v>
                </c:pt>
                <c:pt idx="1090">
                  <c:v>55.9</c:v>
                </c:pt>
                <c:pt idx="1091">
                  <c:v>55.9</c:v>
                </c:pt>
                <c:pt idx="1092">
                  <c:v>55.9</c:v>
                </c:pt>
                <c:pt idx="1093">
                  <c:v>55.9</c:v>
                </c:pt>
                <c:pt idx="1094">
                  <c:v>55.9</c:v>
                </c:pt>
                <c:pt idx="1095">
                  <c:v>55.9</c:v>
                </c:pt>
                <c:pt idx="1096">
                  <c:v>55.9</c:v>
                </c:pt>
                <c:pt idx="1097">
                  <c:v>55.9</c:v>
                </c:pt>
                <c:pt idx="1098">
                  <c:v>55.9</c:v>
                </c:pt>
                <c:pt idx="1099">
                  <c:v>55.9</c:v>
                </c:pt>
                <c:pt idx="1100">
                  <c:v>55.9</c:v>
                </c:pt>
                <c:pt idx="1101">
                  <c:v>55.9</c:v>
                </c:pt>
                <c:pt idx="1102">
                  <c:v>55.9</c:v>
                </c:pt>
                <c:pt idx="1103">
                  <c:v>55.6</c:v>
                </c:pt>
                <c:pt idx="1104">
                  <c:v>55.6</c:v>
                </c:pt>
                <c:pt idx="1105">
                  <c:v>55.6</c:v>
                </c:pt>
                <c:pt idx="1106">
                  <c:v>55.4</c:v>
                </c:pt>
                <c:pt idx="1107">
                  <c:v>55.2</c:v>
                </c:pt>
                <c:pt idx="1108">
                  <c:v>55.2</c:v>
                </c:pt>
                <c:pt idx="1109">
                  <c:v>55.2</c:v>
                </c:pt>
                <c:pt idx="1110">
                  <c:v>55</c:v>
                </c:pt>
                <c:pt idx="1111">
                  <c:v>55</c:v>
                </c:pt>
                <c:pt idx="1112">
                  <c:v>55</c:v>
                </c:pt>
                <c:pt idx="1113">
                  <c:v>55</c:v>
                </c:pt>
                <c:pt idx="1114">
                  <c:v>55</c:v>
                </c:pt>
                <c:pt idx="1115">
                  <c:v>55</c:v>
                </c:pt>
                <c:pt idx="1116">
                  <c:v>55</c:v>
                </c:pt>
                <c:pt idx="1117">
                  <c:v>55</c:v>
                </c:pt>
                <c:pt idx="1118">
                  <c:v>55</c:v>
                </c:pt>
                <c:pt idx="1119">
                  <c:v>55</c:v>
                </c:pt>
                <c:pt idx="1120">
                  <c:v>55</c:v>
                </c:pt>
                <c:pt idx="1121">
                  <c:v>55</c:v>
                </c:pt>
                <c:pt idx="1122">
                  <c:v>55</c:v>
                </c:pt>
                <c:pt idx="1123">
                  <c:v>55</c:v>
                </c:pt>
                <c:pt idx="1124">
                  <c:v>55</c:v>
                </c:pt>
                <c:pt idx="1125">
                  <c:v>55</c:v>
                </c:pt>
                <c:pt idx="1126">
                  <c:v>55</c:v>
                </c:pt>
                <c:pt idx="1127">
                  <c:v>55</c:v>
                </c:pt>
                <c:pt idx="1128">
                  <c:v>55</c:v>
                </c:pt>
                <c:pt idx="1129">
                  <c:v>55</c:v>
                </c:pt>
                <c:pt idx="1130">
                  <c:v>55</c:v>
                </c:pt>
                <c:pt idx="1131">
                  <c:v>55</c:v>
                </c:pt>
                <c:pt idx="1132">
                  <c:v>55</c:v>
                </c:pt>
                <c:pt idx="1133">
                  <c:v>55</c:v>
                </c:pt>
                <c:pt idx="1134">
                  <c:v>55</c:v>
                </c:pt>
                <c:pt idx="1135">
                  <c:v>55</c:v>
                </c:pt>
                <c:pt idx="1136">
                  <c:v>55</c:v>
                </c:pt>
                <c:pt idx="1137">
                  <c:v>55</c:v>
                </c:pt>
                <c:pt idx="1138">
                  <c:v>54.7</c:v>
                </c:pt>
                <c:pt idx="1139">
                  <c:v>54.7</c:v>
                </c:pt>
                <c:pt idx="1140">
                  <c:v>54.7</c:v>
                </c:pt>
                <c:pt idx="1141">
                  <c:v>54.7</c:v>
                </c:pt>
                <c:pt idx="1142">
                  <c:v>54.7</c:v>
                </c:pt>
                <c:pt idx="1143">
                  <c:v>54.5</c:v>
                </c:pt>
                <c:pt idx="1144">
                  <c:v>54.3</c:v>
                </c:pt>
                <c:pt idx="1145">
                  <c:v>54.3</c:v>
                </c:pt>
                <c:pt idx="1146">
                  <c:v>54</c:v>
                </c:pt>
                <c:pt idx="1147">
                  <c:v>54</c:v>
                </c:pt>
                <c:pt idx="1148">
                  <c:v>54</c:v>
                </c:pt>
                <c:pt idx="1149">
                  <c:v>54</c:v>
                </c:pt>
                <c:pt idx="1150">
                  <c:v>54</c:v>
                </c:pt>
                <c:pt idx="1151">
                  <c:v>54</c:v>
                </c:pt>
                <c:pt idx="1152">
                  <c:v>54</c:v>
                </c:pt>
                <c:pt idx="1153">
                  <c:v>54</c:v>
                </c:pt>
                <c:pt idx="1154">
                  <c:v>54</c:v>
                </c:pt>
                <c:pt idx="1155">
                  <c:v>54</c:v>
                </c:pt>
                <c:pt idx="1156">
                  <c:v>54</c:v>
                </c:pt>
                <c:pt idx="1157">
                  <c:v>54</c:v>
                </c:pt>
                <c:pt idx="1158">
                  <c:v>54</c:v>
                </c:pt>
                <c:pt idx="1159">
                  <c:v>53.6</c:v>
                </c:pt>
                <c:pt idx="1160">
                  <c:v>53.4</c:v>
                </c:pt>
                <c:pt idx="1161">
                  <c:v>53.4</c:v>
                </c:pt>
                <c:pt idx="1162">
                  <c:v>53.1</c:v>
                </c:pt>
                <c:pt idx="1163">
                  <c:v>53.1</c:v>
                </c:pt>
                <c:pt idx="1164">
                  <c:v>53.1</c:v>
                </c:pt>
                <c:pt idx="1165">
                  <c:v>53.1</c:v>
                </c:pt>
                <c:pt idx="1166">
                  <c:v>53.1</c:v>
                </c:pt>
                <c:pt idx="1167">
                  <c:v>53.1</c:v>
                </c:pt>
                <c:pt idx="1168">
                  <c:v>53.1</c:v>
                </c:pt>
                <c:pt idx="1169">
                  <c:v>53.1</c:v>
                </c:pt>
                <c:pt idx="1170">
                  <c:v>53.1</c:v>
                </c:pt>
                <c:pt idx="1171">
                  <c:v>53.1</c:v>
                </c:pt>
                <c:pt idx="1172">
                  <c:v>53.1</c:v>
                </c:pt>
                <c:pt idx="1173">
                  <c:v>53.1</c:v>
                </c:pt>
                <c:pt idx="1174">
                  <c:v>52.9</c:v>
                </c:pt>
                <c:pt idx="1175">
                  <c:v>52.7</c:v>
                </c:pt>
                <c:pt idx="1176">
                  <c:v>52.3</c:v>
                </c:pt>
                <c:pt idx="1177">
                  <c:v>52.3</c:v>
                </c:pt>
                <c:pt idx="1178">
                  <c:v>52.3</c:v>
                </c:pt>
                <c:pt idx="1179">
                  <c:v>52</c:v>
                </c:pt>
                <c:pt idx="1180">
                  <c:v>52</c:v>
                </c:pt>
                <c:pt idx="1181">
                  <c:v>52</c:v>
                </c:pt>
                <c:pt idx="1182">
                  <c:v>52</c:v>
                </c:pt>
                <c:pt idx="1183">
                  <c:v>52</c:v>
                </c:pt>
                <c:pt idx="1184">
                  <c:v>52</c:v>
                </c:pt>
                <c:pt idx="1185">
                  <c:v>52</c:v>
                </c:pt>
                <c:pt idx="1186">
                  <c:v>52</c:v>
                </c:pt>
                <c:pt idx="1187">
                  <c:v>52</c:v>
                </c:pt>
                <c:pt idx="1188">
                  <c:v>52</c:v>
                </c:pt>
                <c:pt idx="1189">
                  <c:v>52</c:v>
                </c:pt>
                <c:pt idx="1190">
                  <c:v>52</c:v>
                </c:pt>
                <c:pt idx="1191">
                  <c:v>52</c:v>
                </c:pt>
                <c:pt idx="1192">
                  <c:v>52</c:v>
                </c:pt>
                <c:pt idx="1193">
                  <c:v>51.8</c:v>
                </c:pt>
                <c:pt idx="1194">
                  <c:v>51.6</c:v>
                </c:pt>
                <c:pt idx="1195">
                  <c:v>51.1</c:v>
                </c:pt>
                <c:pt idx="1196">
                  <c:v>51.1</c:v>
                </c:pt>
                <c:pt idx="1197">
                  <c:v>51.1</c:v>
                </c:pt>
                <c:pt idx="1198">
                  <c:v>51.1</c:v>
                </c:pt>
                <c:pt idx="1199">
                  <c:v>51.1</c:v>
                </c:pt>
                <c:pt idx="1200">
                  <c:v>51.1</c:v>
                </c:pt>
                <c:pt idx="1201">
                  <c:v>51.1</c:v>
                </c:pt>
                <c:pt idx="1202">
                  <c:v>51.1</c:v>
                </c:pt>
                <c:pt idx="1203">
                  <c:v>51.1</c:v>
                </c:pt>
                <c:pt idx="1204">
                  <c:v>51.1</c:v>
                </c:pt>
                <c:pt idx="1205">
                  <c:v>51.1</c:v>
                </c:pt>
                <c:pt idx="1206">
                  <c:v>51.1</c:v>
                </c:pt>
                <c:pt idx="1207">
                  <c:v>51.1</c:v>
                </c:pt>
                <c:pt idx="1208">
                  <c:v>51.1</c:v>
                </c:pt>
                <c:pt idx="1209">
                  <c:v>50</c:v>
                </c:pt>
                <c:pt idx="1210">
                  <c:v>50</c:v>
                </c:pt>
                <c:pt idx="1211">
                  <c:v>50</c:v>
                </c:pt>
                <c:pt idx="1212">
                  <c:v>50</c:v>
                </c:pt>
                <c:pt idx="1213">
                  <c:v>50</c:v>
                </c:pt>
                <c:pt idx="1214">
                  <c:v>50</c:v>
                </c:pt>
                <c:pt idx="1215">
                  <c:v>50</c:v>
                </c:pt>
                <c:pt idx="1216">
                  <c:v>50</c:v>
                </c:pt>
                <c:pt idx="1217">
                  <c:v>50</c:v>
                </c:pt>
                <c:pt idx="1218">
                  <c:v>50</c:v>
                </c:pt>
                <c:pt idx="1219">
                  <c:v>50</c:v>
                </c:pt>
                <c:pt idx="1220">
                  <c:v>50</c:v>
                </c:pt>
                <c:pt idx="1221">
                  <c:v>50</c:v>
                </c:pt>
                <c:pt idx="1222">
                  <c:v>50</c:v>
                </c:pt>
                <c:pt idx="1223">
                  <c:v>50</c:v>
                </c:pt>
                <c:pt idx="1224">
                  <c:v>50</c:v>
                </c:pt>
                <c:pt idx="1225">
                  <c:v>50</c:v>
                </c:pt>
                <c:pt idx="1226">
                  <c:v>50</c:v>
                </c:pt>
                <c:pt idx="1227">
                  <c:v>48.9</c:v>
                </c:pt>
                <c:pt idx="1228">
                  <c:v>48.9</c:v>
                </c:pt>
                <c:pt idx="1229">
                  <c:v>48.9</c:v>
                </c:pt>
                <c:pt idx="1230">
                  <c:v>48.9</c:v>
                </c:pt>
                <c:pt idx="1231">
                  <c:v>48.9</c:v>
                </c:pt>
                <c:pt idx="1232">
                  <c:v>48.9</c:v>
                </c:pt>
                <c:pt idx="1233">
                  <c:v>48.9</c:v>
                </c:pt>
                <c:pt idx="1234">
                  <c:v>48.9</c:v>
                </c:pt>
                <c:pt idx="1235">
                  <c:v>48.9</c:v>
                </c:pt>
                <c:pt idx="1236">
                  <c:v>48.9</c:v>
                </c:pt>
                <c:pt idx="1237">
                  <c:v>48.9</c:v>
                </c:pt>
                <c:pt idx="1238">
                  <c:v>48.9</c:v>
                </c:pt>
                <c:pt idx="1239">
                  <c:v>48.9</c:v>
                </c:pt>
                <c:pt idx="1240">
                  <c:v>48.9</c:v>
                </c:pt>
                <c:pt idx="1241">
                  <c:v>48.9</c:v>
                </c:pt>
                <c:pt idx="1242">
                  <c:v>48.9</c:v>
                </c:pt>
                <c:pt idx="1243">
                  <c:v>48.9</c:v>
                </c:pt>
                <c:pt idx="1244">
                  <c:v>48.9</c:v>
                </c:pt>
                <c:pt idx="1245">
                  <c:v>48.7</c:v>
                </c:pt>
                <c:pt idx="1246">
                  <c:v>48</c:v>
                </c:pt>
                <c:pt idx="1247">
                  <c:v>48</c:v>
                </c:pt>
                <c:pt idx="1248">
                  <c:v>48</c:v>
                </c:pt>
                <c:pt idx="1249">
                  <c:v>48</c:v>
                </c:pt>
                <c:pt idx="1250">
                  <c:v>48</c:v>
                </c:pt>
                <c:pt idx="1251">
                  <c:v>48</c:v>
                </c:pt>
                <c:pt idx="1252">
                  <c:v>48</c:v>
                </c:pt>
                <c:pt idx="1253">
                  <c:v>48</c:v>
                </c:pt>
                <c:pt idx="1254">
                  <c:v>48</c:v>
                </c:pt>
              </c:numCache>
            </c:numRef>
          </c:xVal>
          <c:yVal>
            <c:numRef>
              <c:f>KCALL!$F$2672:$F$3926</c:f>
              <c:numCache>
                <c:formatCode>General</c:formatCode>
                <c:ptCount val="1255"/>
                <c:pt idx="0">
                  <c:v>50.47</c:v>
                </c:pt>
                <c:pt idx="1">
                  <c:v>53.53</c:v>
                </c:pt>
                <c:pt idx="2">
                  <c:v>53.47</c:v>
                </c:pt>
                <c:pt idx="3">
                  <c:v>55.94</c:v>
                </c:pt>
                <c:pt idx="4">
                  <c:v>55.73</c:v>
                </c:pt>
                <c:pt idx="5">
                  <c:v>55.68</c:v>
                </c:pt>
                <c:pt idx="6">
                  <c:v>55.62</c:v>
                </c:pt>
                <c:pt idx="7">
                  <c:v>55.62</c:v>
                </c:pt>
                <c:pt idx="8">
                  <c:v>55.62</c:v>
                </c:pt>
                <c:pt idx="9">
                  <c:v>55.62</c:v>
                </c:pt>
                <c:pt idx="10">
                  <c:v>55.45</c:v>
                </c:pt>
                <c:pt idx="11">
                  <c:v>55.05</c:v>
                </c:pt>
                <c:pt idx="12">
                  <c:v>53.84</c:v>
                </c:pt>
                <c:pt idx="13">
                  <c:v>56.09</c:v>
                </c:pt>
                <c:pt idx="14">
                  <c:v>53.74</c:v>
                </c:pt>
                <c:pt idx="15">
                  <c:v>51.91</c:v>
                </c:pt>
                <c:pt idx="16">
                  <c:v>50.01</c:v>
                </c:pt>
                <c:pt idx="17">
                  <c:v>55.69</c:v>
                </c:pt>
                <c:pt idx="18">
                  <c:v>57.64</c:v>
                </c:pt>
                <c:pt idx="19">
                  <c:v>59.64</c:v>
                </c:pt>
                <c:pt idx="20">
                  <c:v>59.52</c:v>
                </c:pt>
                <c:pt idx="21">
                  <c:v>53.71</c:v>
                </c:pt>
                <c:pt idx="22">
                  <c:v>50.91</c:v>
                </c:pt>
                <c:pt idx="23">
                  <c:v>59.61</c:v>
                </c:pt>
                <c:pt idx="24">
                  <c:v>54.69</c:v>
                </c:pt>
                <c:pt idx="25">
                  <c:v>60.85</c:v>
                </c:pt>
                <c:pt idx="26">
                  <c:v>60.39</c:v>
                </c:pt>
                <c:pt idx="27">
                  <c:v>60.21</c:v>
                </c:pt>
                <c:pt idx="28">
                  <c:v>57.13</c:v>
                </c:pt>
                <c:pt idx="29">
                  <c:v>56.78</c:v>
                </c:pt>
                <c:pt idx="30">
                  <c:v>56.72</c:v>
                </c:pt>
                <c:pt idx="31">
                  <c:v>55.91</c:v>
                </c:pt>
                <c:pt idx="32">
                  <c:v>55.62</c:v>
                </c:pt>
                <c:pt idx="33">
                  <c:v>55.28</c:v>
                </c:pt>
                <c:pt idx="34">
                  <c:v>55.28</c:v>
                </c:pt>
                <c:pt idx="35">
                  <c:v>52.95</c:v>
                </c:pt>
                <c:pt idx="36">
                  <c:v>51.83</c:v>
                </c:pt>
                <c:pt idx="37">
                  <c:v>51.29</c:v>
                </c:pt>
                <c:pt idx="38">
                  <c:v>51.03</c:v>
                </c:pt>
                <c:pt idx="39">
                  <c:v>58.09</c:v>
                </c:pt>
                <c:pt idx="40">
                  <c:v>52.86</c:v>
                </c:pt>
                <c:pt idx="41">
                  <c:v>52.09</c:v>
                </c:pt>
                <c:pt idx="42">
                  <c:v>54.39</c:v>
                </c:pt>
                <c:pt idx="43">
                  <c:v>61.78</c:v>
                </c:pt>
                <c:pt idx="44">
                  <c:v>60.2</c:v>
                </c:pt>
                <c:pt idx="45">
                  <c:v>59.91</c:v>
                </c:pt>
                <c:pt idx="46">
                  <c:v>59.36</c:v>
                </c:pt>
                <c:pt idx="47">
                  <c:v>58.93</c:v>
                </c:pt>
                <c:pt idx="48">
                  <c:v>58.2</c:v>
                </c:pt>
                <c:pt idx="49">
                  <c:v>57.49</c:v>
                </c:pt>
                <c:pt idx="50">
                  <c:v>55.05</c:v>
                </c:pt>
                <c:pt idx="51">
                  <c:v>51.68</c:v>
                </c:pt>
                <c:pt idx="52">
                  <c:v>55.72</c:v>
                </c:pt>
                <c:pt idx="53">
                  <c:v>56.96</c:v>
                </c:pt>
                <c:pt idx="54">
                  <c:v>58.01</c:v>
                </c:pt>
                <c:pt idx="55">
                  <c:v>52.6</c:v>
                </c:pt>
                <c:pt idx="56">
                  <c:v>50.49</c:v>
                </c:pt>
                <c:pt idx="57">
                  <c:v>53.11</c:v>
                </c:pt>
                <c:pt idx="58">
                  <c:v>64.78</c:v>
                </c:pt>
                <c:pt idx="59">
                  <c:v>64.31</c:v>
                </c:pt>
                <c:pt idx="60">
                  <c:v>64.239999999999995</c:v>
                </c:pt>
                <c:pt idx="61">
                  <c:v>63.98</c:v>
                </c:pt>
                <c:pt idx="62">
                  <c:v>61.59</c:v>
                </c:pt>
                <c:pt idx="63">
                  <c:v>60.8</c:v>
                </c:pt>
                <c:pt idx="64">
                  <c:v>57.82</c:v>
                </c:pt>
                <c:pt idx="65">
                  <c:v>57.52</c:v>
                </c:pt>
                <c:pt idx="66">
                  <c:v>57.23</c:v>
                </c:pt>
                <c:pt idx="67">
                  <c:v>54.2</c:v>
                </c:pt>
                <c:pt idx="68">
                  <c:v>51.63</c:v>
                </c:pt>
                <c:pt idx="69">
                  <c:v>50.03</c:v>
                </c:pt>
                <c:pt idx="70">
                  <c:v>63.33</c:v>
                </c:pt>
                <c:pt idx="71">
                  <c:v>62.31</c:v>
                </c:pt>
                <c:pt idx="72">
                  <c:v>61.03</c:v>
                </c:pt>
                <c:pt idx="73">
                  <c:v>59.93</c:v>
                </c:pt>
                <c:pt idx="74">
                  <c:v>56.53</c:v>
                </c:pt>
                <c:pt idx="75">
                  <c:v>53.49</c:v>
                </c:pt>
                <c:pt idx="76">
                  <c:v>52.81</c:v>
                </c:pt>
                <c:pt idx="77">
                  <c:v>62.09</c:v>
                </c:pt>
                <c:pt idx="78">
                  <c:v>61.53</c:v>
                </c:pt>
                <c:pt idx="79">
                  <c:v>54.46</c:v>
                </c:pt>
                <c:pt idx="80">
                  <c:v>57.28</c:v>
                </c:pt>
                <c:pt idx="81">
                  <c:v>65.41</c:v>
                </c:pt>
                <c:pt idx="82">
                  <c:v>65.34</c:v>
                </c:pt>
                <c:pt idx="83">
                  <c:v>64.239999999999995</c:v>
                </c:pt>
                <c:pt idx="84">
                  <c:v>61.51</c:v>
                </c:pt>
                <c:pt idx="85">
                  <c:v>59.39</c:v>
                </c:pt>
                <c:pt idx="86">
                  <c:v>57.97</c:v>
                </c:pt>
                <c:pt idx="87">
                  <c:v>55.36</c:v>
                </c:pt>
                <c:pt idx="88">
                  <c:v>54.57</c:v>
                </c:pt>
                <c:pt idx="89">
                  <c:v>53.72</c:v>
                </c:pt>
                <c:pt idx="90">
                  <c:v>52.91</c:v>
                </c:pt>
                <c:pt idx="91">
                  <c:v>52.8</c:v>
                </c:pt>
                <c:pt idx="92">
                  <c:v>52.37</c:v>
                </c:pt>
                <c:pt idx="93">
                  <c:v>58.37</c:v>
                </c:pt>
                <c:pt idx="94">
                  <c:v>57.38</c:v>
                </c:pt>
                <c:pt idx="95">
                  <c:v>50.1</c:v>
                </c:pt>
                <c:pt idx="96">
                  <c:v>62.72</c:v>
                </c:pt>
                <c:pt idx="97">
                  <c:v>59.52</c:v>
                </c:pt>
                <c:pt idx="98">
                  <c:v>53.67</c:v>
                </c:pt>
                <c:pt idx="99">
                  <c:v>67.56</c:v>
                </c:pt>
                <c:pt idx="100">
                  <c:v>66.02</c:v>
                </c:pt>
                <c:pt idx="101">
                  <c:v>62.1</c:v>
                </c:pt>
                <c:pt idx="102">
                  <c:v>60.7</c:v>
                </c:pt>
                <c:pt idx="103">
                  <c:v>60.2</c:v>
                </c:pt>
                <c:pt idx="104">
                  <c:v>58.45</c:v>
                </c:pt>
                <c:pt idx="105">
                  <c:v>57.6</c:v>
                </c:pt>
                <c:pt idx="106">
                  <c:v>57.07</c:v>
                </c:pt>
                <c:pt idx="107">
                  <c:v>55.98</c:v>
                </c:pt>
                <c:pt idx="108">
                  <c:v>55.06</c:v>
                </c:pt>
                <c:pt idx="109">
                  <c:v>54.72</c:v>
                </c:pt>
                <c:pt idx="110">
                  <c:v>53.63</c:v>
                </c:pt>
                <c:pt idx="111">
                  <c:v>53.3</c:v>
                </c:pt>
                <c:pt idx="112">
                  <c:v>50.64</c:v>
                </c:pt>
                <c:pt idx="113">
                  <c:v>57.95</c:v>
                </c:pt>
                <c:pt idx="114">
                  <c:v>50.23</c:v>
                </c:pt>
                <c:pt idx="115">
                  <c:v>59.46</c:v>
                </c:pt>
                <c:pt idx="116">
                  <c:v>50.72</c:v>
                </c:pt>
                <c:pt idx="117">
                  <c:v>61.63</c:v>
                </c:pt>
                <c:pt idx="118">
                  <c:v>52.8</c:v>
                </c:pt>
                <c:pt idx="119">
                  <c:v>69.62</c:v>
                </c:pt>
                <c:pt idx="120">
                  <c:v>69.180000000000007</c:v>
                </c:pt>
                <c:pt idx="121">
                  <c:v>69.11</c:v>
                </c:pt>
                <c:pt idx="122">
                  <c:v>68.69</c:v>
                </c:pt>
                <c:pt idx="123">
                  <c:v>66.58</c:v>
                </c:pt>
                <c:pt idx="124">
                  <c:v>66.17</c:v>
                </c:pt>
                <c:pt idx="125">
                  <c:v>63.8</c:v>
                </c:pt>
                <c:pt idx="126">
                  <c:v>63.73</c:v>
                </c:pt>
                <c:pt idx="127">
                  <c:v>61.93</c:v>
                </c:pt>
                <c:pt idx="128">
                  <c:v>60.82</c:v>
                </c:pt>
                <c:pt idx="129">
                  <c:v>58.92</c:v>
                </c:pt>
                <c:pt idx="130">
                  <c:v>58.8</c:v>
                </c:pt>
                <c:pt idx="131">
                  <c:v>58.35</c:v>
                </c:pt>
                <c:pt idx="132">
                  <c:v>57.4</c:v>
                </c:pt>
                <c:pt idx="133">
                  <c:v>53.21</c:v>
                </c:pt>
                <c:pt idx="134">
                  <c:v>52.67</c:v>
                </c:pt>
                <c:pt idx="135">
                  <c:v>51.99</c:v>
                </c:pt>
                <c:pt idx="136">
                  <c:v>51.3</c:v>
                </c:pt>
                <c:pt idx="137">
                  <c:v>61.77</c:v>
                </c:pt>
                <c:pt idx="138">
                  <c:v>49.85</c:v>
                </c:pt>
                <c:pt idx="139">
                  <c:v>60.47</c:v>
                </c:pt>
                <c:pt idx="140">
                  <c:v>59.21</c:v>
                </c:pt>
                <c:pt idx="141">
                  <c:v>54.03</c:v>
                </c:pt>
                <c:pt idx="142">
                  <c:v>50.16</c:v>
                </c:pt>
                <c:pt idx="143">
                  <c:v>70.11</c:v>
                </c:pt>
                <c:pt idx="144">
                  <c:v>70.11</c:v>
                </c:pt>
                <c:pt idx="145">
                  <c:v>69.75</c:v>
                </c:pt>
                <c:pt idx="146">
                  <c:v>69.680000000000007</c:v>
                </c:pt>
                <c:pt idx="147">
                  <c:v>69.25</c:v>
                </c:pt>
                <c:pt idx="148">
                  <c:v>66.59</c:v>
                </c:pt>
                <c:pt idx="149">
                  <c:v>64.680000000000007</c:v>
                </c:pt>
                <c:pt idx="150">
                  <c:v>64.55</c:v>
                </c:pt>
                <c:pt idx="151">
                  <c:v>64.48</c:v>
                </c:pt>
                <c:pt idx="152">
                  <c:v>64.22</c:v>
                </c:pt>
                <c:pt idx="153">
                  <c:v>64.150000000000006</c:v>
                </c:pt>
                <c:pt idx="154">
                  <c:v>62.56</c:v>
                </c:pt>
                <c:pt idx="155">
                  <c:v>62.49</c:v>
                </c:pt>
                <c:pt idx="156">
                  <c:v>57.47</c:v>
                </c:pt>
                <c:pt idx="157">
                  <c:v>57.3</c:v>
                </c:pt>
                <c:pt idx="158">
                  <c:v>56.93</c:v>
                </c:pt>
                <c:pt idx="159">
                  <c:v>56.4</c:v>
                </c:pt>
                <c:pt idx="160">
                  <c:v>54.87</c:v>
                </c:pt>
                <c:pt idx="161">
                  <c:v>52.08</c:v>
                </c:pt>
                <c:pt idx="162">
                  <c:v>52.03</c:v>
                </c:pt>
                <c:pt idx="163">
                  <c:v>51.02</c:v>
                </c:pt>
                <c:pt idx="164">
                  <c:v>49.89</c:v>
                </c:pt>
                <c:pt idx="165">
                  <c:v>56.16</c:v>
                </c:pt>
                <c:pt idx="166">
                  <c:v>64.28</c:v>
                </c:pt>
                <c:pt idx="167">
                  <c:v>61.38</c:v>
                </c:pt>
                <c:pt idx="168">
                  <c:v>54.2</c:v>
                </c:pt>
                <c:pt idx="169">
                  <c:v>72.48</c:v>
                </c:pt>
                <c:pt idx="170">
                  <c:v>72.41</c:v>
                </c:pt>
                <c:pt idx="171">
                  <c:v>69.75</c:v>
                </c:pt>
                <c:pt idx="172">
                  <c:v>68.819999999999993</c:v>
                </c:pt>
                <c:pt idx="173">
                  <c:v>68.61</c:v>
                </c:pt>
                <c:pt idx="174">
                  <c:v>68.47</c:v>
                </c:pt>
                <c:pt idx="175">
                  <c:v>68.33</c:v>
                </c:pt>
                <c:pt idx="176">
                  <c:v>67.459999999999994</c:v>
                </c:pt>
                <c:pt idx="177">
                  <c:v>67.150000000000006</c:v>
                </c:pt>
                <c:pt idx="178">
                  <c:v>66.25</c:v>
                </c:pt>
                <c:pt idx="179">
                  <c:v>64.040000000000006</c:v>
                </c:pt>
                <c:pt idx="180">
                  <c:v>64.040000000000006</c:v>
                </c:pt>
                <c:pt idx="181">
                  <c:v>63.68</c:v>
                </c:pt>
                <c:pt idx="182">
                  <c:v>62.92</c:v>
                </c:pt>
                <c:pt idx="183">
                  <c:v>62.27</c:v>
                </c:pt>
                <c:pt idx="184">
                  <c:v>62.21</c:v>
                </c:pt>
                <c:pt idx="185">
                  <c:v>61.83</c:v>
                </c:pt>
                <c:pt idx="186">
                  <c:v>61.76</c:v>
                </c:pt>
                <c:pt idx="187">
                  <c:v>61.7</c:v>
                </c:pt>
                <c:pt idx="188">
                  <c:v>59.98</c:v>
                </c:pt>
                <c:pt idx="189">
                  <c:v>59.61</c:v>
                </c:pt>
                <c:pt idx="190">
                  <c:v>57.92</c:v>
                </c:pt>
                <c:pt idx="191">
                  <c:v>55.91</c:v>
                </c:pt>
                <c:pt idx="192">
                  <c:v>53.66</c:v>
                </c:pt>
                <c:pt idx="193">
                  <c:v>52.35</c:v>
                </c:pt>
                <c:pt idx="194">
                  <c:v>52.28</c:v>
                </c:pt>
                <c:pt idx="195">
                  <c:v>67.760000000000005</c:v>
                </c:pt>
                <c:pt idx="196">
                  <c:v>53.01</c:v>
                </c:pt>
                <c:pt idx="197">
                  <c:v>50.48</c:v>
                </c:pt>
                <c:pt idx="198">
                  <c:v>70.67</c:v>
                </c:pt>
                <c:pt idx="199">
                  <c:v>54.62</c:v>
                </c:pt>
                <c:pt idx="200">
                  <c:v>72.930000000000007</c:v>
                </c:pt>
                <c:pt idx="201">
                  <c:v>72.86</c:v>
                </c:pt>
                <c:pt idx="202">
                  <c:v>72.48</c:v>
                </c:pt>
                <c:pt idx="203">
                  <c:v>72.33</c:v>
                </c:pt>
                <c:pt idx="204">
                  <c:v>72.040000000000006</c:v>
                </c:pt>
                <c:pt idx="205">
                  <c:v>69.930000000000007</c:v>
                </c:pt>
                <c:pt idx="206">
                  <c:v>69.64</c:v>
                </c:pt>
                <c:pt idx="207">
                  <c:v>69.56</c:v>
                </c:pt>
                <c:pt idx="208">
                  <c:v>69.489999999999995</c:v>
                </c:pt>
                <c:pt idx="209">
                  <c:v>68.989999999999995</c:v>
                </c:pt>
                <c:pt idx="210">
                  <c:v>67.39</c:v>
                </c:pt>
                <c:pt idx="211">
                  <c:v>66.91</c:v>
                </c:pt>
                <c:pt idx="212">
                  <c:v>66.5</c:v>
                </c:pt>
                <c:pt idx="213">
                  <c:v>65.08</c:v>
                </c:pt>
                <c:pt idx="214">
                  <c:v>62.58</c:v>
                </c:pt>
                <c:pt idx="215">
                  <c:v>62.52</c:v>
                </c:pt>
                <c:pt idx="216">
                  <c:v>61.76</c:v>
                </c:pt>
                <c:pt idx="217">
                  <c:v>60.36</c:v>
                </c:pt>
                <c:pt idx="218">
                  <c:v>60.17</c:v>
                </c:pt>
                <c:pt idx="219">
                  <c:v>59.99</c:v>
                </c:pt>
                <c:pt idx="220">
                  <c:v>58.7</c:v>
                </c:pt>
                <c:pt idx="221">
                  <c:v>55.85</c:v>
                </c:pt>
                <c:pt idx="222">
                  <c:v>55.4</c:v>
                </c:pt>
                <c:pt idx="223">
                  <c:v>55.23</c:v>
                </c:pt>
                <c:pt idx="224">
                  <c:v>53.42</c:v>
                </c:pt>
                <c:pt idx="225">
                  <c:v>52.01</c:v>
                </c:pt>
                <c:pt idx="226">
                  <c:v>50.95</c:v>
                </c:pt>
                <c:pt idx="227">
                  <c:v>68.180000000000007</c:v>
                </c:pt>
                <c:pt idx="228">
                  <c:v>58.86</c:v>
                </c:pt>
                <c:pt idx="229">
                  <c:v>54.15</c:v>
                </c:pt>
                <c:pt idx="230">
                  <c:v>68.34</c:v>
                </c:pt>
                <c:pt idx="231">
                  <c:v>68.27</c:v>
                </c:pt>
                <c:pt idx="232">
                  <c:v>61.78</c:v>
                </c:pt>
                <c:pt idx="233">
                  <c:v>57.17</c:v>
                </c:pt>
                <c:pt idx="234">
                  <c:v>50.7</c:v>
                </c:pt>
                <c:pt idx="235">
                  <c:v>75.44</c:v>
                </c:pt>
                <c:pt idx="236">
                  <c:v>75.44</c:v>
                </c:pt>
                <c:pt idx="237">
                  <c:v>75.44</c:v>
                </c:pt>
                <c:pt idx="238">
                  <c:v>75.36</c:v>
                </c:pt>
                <c:pt idx="239">
                  <c:v>75.12</c:v>
                </c:pt>
                <c:pt idx="240">
                  <c:v>74.209999999999994</c:v>
                </c:pt>
                <c:pt idx="241">
                  <c:v>74.2</c:v>
                </c:pt>
                <c:pt idx="242">
                  <c:v>73.13</c:v>
                </c:pt>
                <c:pt idx="243">
                  <c:v>72.92</c:v>
                </c:pt>
                <c:pt idx="244">
                  <c:v>72.349999999999994</c:v>
                </c:pt>
                <c:pt idx="245">
                  <c:v>72.349999999999994</c:v>
                </c:pt>
                <c:pt idx="246">
                  <c:v>72.27</c:v>
                </c:pt>
                <c:pt idx="247">
                  <c:v>72.05</c:v>
                </c:pt>
                <c:pt idx="248">
                  <c:v>71.38</c:v>
                </c:pt>
                <c:pt idx="249">
                  <c:v>71.38</c:v>
                </c:pt>
                <c:pt idx="250">
                  <c:v>69.540000000000006</c:v>
                </c:pt>
                <c:pt idx="251">
                  <c:v>69.319999999999993</c:v>
                </c:pt>
                <c:pt idx="252">
                  <c:v>67.02</c:v>
                </c:pt>
                <c:pt idx="253">
                  <c:v>66.67</c:v>
                </c:pt>
                <c:pt idx="254">
                  <c:v>66.53</c:v>
                </c:pt>
                <c:pt idx="255">
                  <c:v>66.53</c:v>
                </c:pt>
                <c:pt idx="256">
                  <c:v>66.06</c:v>
                </c:pt>
                <c:pt idx="257">
                  <c:v>64.319999999999993</c:v>
                </c:pt>
                <c:pt idx="258">
                  <c:v>63.99</c:v>
                </c:pt>
                <c:pt idx="259">
                  <c:v>63.8</c:v>
                </c:pt>
                <c:pt idx="260">
                  <c:v>62.7</c:v>
                </c:pt>
                <c:pt idx="261">
                  <c:v>60.8</c:v>
                </c:pt>
                <c:pt idx="262">
                  <c:v>60.49</c:v>
                </c:pt>
                <c:pt idx="263">
                  <c:v>60.17</c:v>
                </c:pt>
                <c:pt idx="264">
                  <c:v>60.11</c:v>
                </c:pt>
                <c:pt idx="265">
                  <c:v>58.63</c:v>
                </c:pt>
                <c:pt idx="266">
                  <c:v>57.09</c:v>
                </c:pt>
                <c:pt idx="267">
                  <c:v>55.95</c:v>
                </c:pt>
                <c:pt idx="268">
                  <c:v>55.55</c:v>
                </c:pt>
                <c:pt idx="269">
                  <c:v>53.7</c:v>
                </c:pt>
                <c:pt idx="270">
                  <c:v>53.32</c:v>
                </c:pt>
                <c:pt idx="271">
                  <c:v>52.27</c:v>
                </c:pt>
                <c:pt idx="272">
                  <c:v>76.2</c:v>
                </c:pt>
                <c:pt idx="273">
                  <c:v>76.09</c:v>
                </c:pt>
                <c:pt idx="274">
                  <c:v>73.62</c:v>
                </c:pt>
                <c:pt idx="275">
                  <c:v>72.180000000000007</c:v>
                </c:pt>
                <c:pt idx="276">
                  <c:v>67.510000000000005</c:v>
                </c:pt>
                <c:pt idx="277">
                  <c:v>56.59</c:v>
                </c:pt>
                <c:pt idx="278">
                  <c:v>54.56</c:v>
                </c:pt>
                <c:pt idx="279">
                  <c:v>50.19</c:v>
                </c:pt>
                <c:pt idx="280">
                  <c:v>72.540000000000006</c:v>
                </c:pt>
                <c:pt idx="281">
                  <c:v>64.790000000000006</c:v>
                </c:pt>
                <c:pt idx="282">
                  <c:v>61.55</c:v>
                </c:pt>
                <c:pt idx="283">
                  <c:v>52.94</c:v>
                </c:pt>
                <c:pt idx="284">
                  <c:v>52.61</c:v>
                </c:pt>
                <c:pt idx="285">
                  <c:v>76.540000000000006</c:v>
                </c:pt>
                <c:pt idx="286">
                  <c:v>72.709999999999994</c:v>
                </c:pt>
                <c:pt idx="287">
                  <c:v>71.430000000000007</c:v>
                </c:pt>
                <c:pt idx="288">
                  <c:v>51.72</c:v>
                </c:pt>
                <c:pt idx="289">
                  <c:v>66.14</c:v>
                </c:pt>
                <c:pt idx="290">
                  <c:v>62.14</c:v>
                </c:pt>
                <c:pt idx="291">
                  <c:v>60.67</c:v>
                </c:pt>
                <c:pt idx="292">
                  <c:v>59.22</c:v>
                </c:pt>
                <c:pt idx="293">
                  <c:v>54.69</c:v>
                </c:pt>
                <c:pt idx="294">
                  <c:v>77.459999999999994</c:v>
                </c:pt>
                <c:pt idx="295">
                  <c:v>76.67</c:v>
                </c:pt>
                <c:pt idx="296">
                  <c:v>76.67</c:v>
                </c:pt>
                <c:pt idx="297">
                  <c:v>74.349999999999994</c:v>
                </c:pt>
                <c:pt idx="298">
                  <c:v>73.819999999999993</c:v>
                </c:pt>
                <c:pt idx="299">
                  <c:v>72.790000000000006</c:v>
                </c:pt>
                <c:pt idx="300">
                  <c:v>71.47</c:v>
                </c:pt>
                <c:pt idx="301">
                  <c:v>71.25</c:v>
                </c:pt>
                <c:pt idx="302">
                  <c:v>70.739999999999995</c:v>
                </c:pt>
                <c:pt idx="303">
                  <c:v>69.97</c:v>
                </c:pt>
                <c:pt idx="304">
                  <c:v>69.83</c:v>
                </c:pt>
                <c:pt idx="305">
                  <c:v>69.75</c:v>
                </c:pt>
                <c:pt idx="306">
                  <c:v>69.680000000000007</c:v>
                </c:pt>
                <c:pt idx="307">
                  <c:v>69.180000000000007</c:v>
                </c:pt>
                <c:pt idx="308">
                  <c:v>67.88</c:v>
                </c:pt>
                <c:pt idx="309">
                  <c:v>67.599999999999994</c:v>
                </c:pt>
                <c:pt idx="310">
                  <c:v>67.11</c:v>
                </c:pt>
                <c:pt idx="311">
                  <c:v>66.84</c:v>
                </c:pt>
                <c:pt idx="312">
                  <c:v>64.48</c:v>
                </c:pt>
                <c:pt idx="313">
                  <c:v>63.56</c:v>
                </c:pt>
                <c:pt idx="314">
                  <c:v>63.49</c:v>
                </c:pt>
                <c:pt idx="315">
                  <c:v>63.49</c:v>
                </c:pt>
                <c:pt idx="316">
                  <c:v>62.08</c:v>
                </c:pt>
                <c:pt idx="317">
                  <c:v>61.96</c:v>
                </c:pt>
                <c:pt idx="318">
                  <c:v>60.77</c:v>
                </c:pt>
                <c:pt idx="319">
                  <c:v>59.9</c:v>
                </c:pt>
                <c:pt idx="320">
                  <c:v>59.59</c:v>
                </c:pt>
                <c:pt idx="321">
                  <c:v>58.51</c:v>
                </c:pt>
                <c:pt idx="322">
                  <c:v>57.66</c:v>
                </c:pt>
                <c:pt idx="323">
                  <c:v>55.84</c:v>
                </c:pt>
                <c:pt idx="324">
                  <c:v>55.27</c:v>
                </c:pt>
                <c:pt idx="325">
                  <c:v>53.95</c:v>
                </c:pt>
                <c:pt idx="326">
                  <c:v>53.35</c:v>
                </c:pt>
                <c:pt idx="327">
                  <c:v>50.24</c:v>
                </c:pt>
                <c:pt idx="328">
                  <c:v>50.2</c:v>
                </c:pt>
                <c:pt idx="329">
                  <c:v>50.04</c:v>
                </c:pt>
                <c:pt idx="330">
                  <c:v>49.94</c:v>
                </c:pt>
                <c:pt idx="331">
                  <c:v>73.83</c:v>
                </c:pt>
                <c:pt idx="332">
                  <c:v>73.83</c:v>
                </c:pt>
                <c:pt idx="333">
                  <c:v>72.22</c:v>
                </c:pt>
                <c:pt idx="334">
                  <c:v>71.819999999999993</c:v>
                </c:pt>
                <c:pt idx="335">
                  <c:v>67.150000000000006</c:v>
                </c:pt>
                <c:pt idx="336">
                  <c:v>58.01</c:v>
                </c:pt>
                <c:pt idx="337">
                  <c:v>75.72</c:v>
                </c:pt>
                <c:pt idx="338">
                  <c:v>72.41</c:v>
                </c:pt>
                <c:pt idx="339">
                  <c:v>58.26</c:v>
                </c:pt>
                <c:pt idx="340">
                  <c:v>50.32</c:v>
                </c:pt>
                <c:pt idx="341">
                  <c:v>76.81</c:v>
                </c:pt>
                <c:pt idx="342">
                  <c:v>63.21</c:v>
                </c:pt>
                <c:pt idx="343">
                  <c:v>77.69</c:v>
                </c:pt>
                <c:pt idx="344">
                  <c:v>77.13</c:v>
                </c:pt>
                <c:pt idx="345">
                  <c:v>77.13</c:v>
                </c:pt>
                <c:pt idx="346">
                  <c:v>77.05</c:v>
                </c:pt>
                <c:pt idx="347">
                  <c:v>76.739999999999995</c:v>
                </c:pt>
                <c:pt idx="348">
                  <c:v>76.739999999999995</c:v>
                </c:pt>
                <c:pt idx="349">
                  <c:v>76.36</c:v>
                </c:pt>
                <c:pt idx="350">
                  <c:v>76.22</c:v>
                </c:pt>
                <c:pt idx="351">
                  <c:v>75.88</c:v>
                </c:pt>
                <c:pt idx="352">
                  <c:v>75.349999999999994</c:v>
                </c:pt>
                <c:pt idx="353">
                  <c:v>75.12</c:v>
                </c:pt>
                <c:pt idx="354">
                  <c:v>75.040000000000006</c:v>
                </c:pt>
                <c:pt idx="355">
                  <c:v>75.040000000000006</c:v>
                </c:pt>
                <c:pt idx="356">
                  <c:v>75.040000000000006</c:v>
                </c:pt>
                <c:pt idx="357">
                  <c:v>75.040000000000006</c:v>
                </c:pt>
                <c:pt idx="358">
                  <c:v>74.97</c:v>
                </c:pt>
                <c:pt idx="359">
                  <c:v>74.959999999999994</c:v>
                </c:pt>
                <c:pt idx="360">
                  <c:v>74.5</c:v>
                </c:pt>
                <c:pt idx="361">
                  <c:v>73.67</c:v>
                </c:pt>
                <c:pt idx="362">
                  <c:v>72.86</c:v>
                </c:pt>
                <c:pt idx="363">
                  <c:v>72.709999999999994</c:v>
                </c:pt>
                <c:pt idx="364">
                  <c:v>72.56</c:v>
                </c:pt>
                <c:pt idx="365">
                  <c:v>72.48</c:v>
                </c:pt>
                <c:pt idx="366">
                  <c:v>69.89</c:v>
                </c:pt>
                <c:pt idx="367">
                  <c:v>69.38</c:v>
                </c:pt>
                <c:pt idx="368">
                  <c:v>69.17</c:v>
                </c:pt>
                <c:pt idx="369">
                  <c:v>68</c:v>
                </c:pt>
                <c:pt idx="370">
                  <c:v>67.510000000000005</c:v>
                </c:pt>
                <c:pt idx="371">
                  <c:v>67.44</c:v>
                </c:pt>
                <c:pt idx="372">
                  <c:v>67.02</c:v>
                </c:pt>
                <c:pt idx="373">
                  <c:v>64.819999999999993</c:v>
                </c:pt>
                <c:pt idx="374">
                  <c:v>63.56</c:v>
                </c:pt>
                <c:pt idx="375">
                  <c:v>62.7</c:v>
                </c:pt>
                <c:pt idx="376">
                  <c:v>62.7</c:v>
                </c:pt>
                <c:pt idx="377">
                  <c:v>60.78</c:v>
                </c:pt>
                <c:pt idx="378">
                  <c:v>60.71</c:v>
                </c:pt>
                <c:pt idx="379">
                  <c:v>60.15</c:v>
                </c:pt>
                <c:pt idx="380">
                  <c:v>60.09</c:v>
                </c:pt>
                <c:pt idx="381">
                  <c:v>59.3</c:v>
                </c:pt>
                <c:pt idx="382">
                  <c:v>56.04</c:v>
                </c:pt>
                <c:pt idx="383">
                  <c:v>54.99</c:v>
                </c:pt>
                <c:pt idx="384">
                  <c:v>53.27</c:v>
                </c:pt>
                <c:pt idx="385">
                  <c:v>52.68</c:v>
                </c:pt>
                <c:pt idx="386">
                  <c:v>52.52</c:v>
                </c:pt>
                <c:pt idx="387">
                  <c:v>50.96</c:v>
                </c:pt>
                <c:pt idx="388">
                  <c:v>50.91</c:v>
                </c:pt>
                <c:pt idx="389">
                  <c:v>50.19</c:v>
                </c:pt>
                <c:pt idx="390">
                  <c:v>50.02</c:v>
                </c:pt>
                <c:pt idx="391">
                  <c:v>49.97</c:v>
                </c:pt>
                <c:pt idx="392">
                  <c:v>49.92</c:v>
                </c:pt>
                <c:pt idx="393">
                  <c:v>49.92</c:v>
                </c:pt>
                <c:pt idx="394">
                  <c:v>63.38</c:v>
                </c:pt>
                <c:pt idx="395">
                  <c:v>76.52</c:v>
                </c:pt>
                <c:pt idx="396">
                  <c:v>72.27</c:v>
                </c:pt>
                <c:pt idx="397">
                  <c:v>72.02</c:v>
                </c:pt>
                <c:pt idx="398">
                  <c:v>63.87</c:v>
                </c:pt>
                <c:pt idx="399">
                  <c:v>63.22</c:v>
                </c:pt>
                <c:pt idx="400">
                  <c:v>59.71</c:v>
                </c:pt>
                <c:pt idx="401">
                  <c:v>59.09</c:v>
                </c:pt>
                <c:pt idx="402">
                  <c:v>52.34</c:v>
                </c:pt>
                <c:pt idx="403">
                  <c:v>52.18</c:v>
                </c:pt>
                <c:pt idx="404">
                  <c:v>49.97</c:v>
                </c:pt>
                <c:pt idx="405">
                  <c:v>72.739999999999995</c:v>
                </c:pt>
                <c:pt idx="406">
                  <c:v>72.52</c:v>
                </c:pt>
                <c:pt idx="407">
                  <c:v>65.650000000000006</c:v>
                </c:pt>
                <c:pt idx="408">
                  <c:v>78.28</c:v>
                </c:pt>
                <c:pt idx="409">
                  <c:v>73.06</c:v>
                </c:pt>
                <c:pt idx="410">
                  <c:v>67.13</c:v>
                </c:pt>
                <c:pt idx="411">
                  <c:v>60.8</c:v>
                </c:pt>
                <c:pt idx="412">
                  <c:v>50.67</c:v>
                </c:pt>
                <c:pt idx="413">
                  <c:v>72.540000000000006</c:v>
                </c:pt>
                <c:pt idx="414">
                  <c:v>71.8</c:v>
                </c:pt>
                <c:pt idx="415">
                  <c:v>80.5</c:v>
                </c:pt>
                <c:pt idx="416">
                  <c:v>80.5</c:v>
                </c:pt>
                <c:pt idx="417">
                  <c:v>80.25</c:v>
                </c:pt>
                <c:pt idx="418">
                  <c:v>80.16</c:v>
                </c:pt>
                <c:pt idx="419">
                  <c:v>80</c:v>
                </c:pt>
                <c:pt idx="420">
                  <c:v>80</c:v>
                </c:pt>
                <c:pt idx="421">
                  <c:v>77.81</c:v>
                </c:pt>
                <c:pt idx="422">
                  <c:v>77.650000000000006</c:v>
                </c:pt>
                <c:pt idx="423">
                  <c:v>77.33</c:v>
                </c:pt>
                <c:pt idx="424">
                  <c:v>76.61</c:v>
                </c:pt>
                <c:pt idx="425">
                  <c:v>76.459999999999994</c:v>
                </c:pt>
                <c:pt idx="426">
                  <c:v>76.3</c:v>
                </c:pt>
                <c:pt idx="427">
                  <c:v>76.28</c:v>
                </c:pt>
                <c:pt idx="428">
                  <c:v>75</c:v>
                </c:pt>
                <c:pt idx="429">
                  <c:v>74.73</c:v>
                </c:pt>
                <c:pt idx="430">
                  <c:v>74.650000000000006</c:v>
                </c:pt>
                <c:pt idx="431">
                  <c:v>74.569999999999993</c:v>
                </c:pt>
                <c:pt idx="432">
                  <c:v>74.42</c:v>
                </c:pt>
                <c:pt idx="433">
                  <c:v>74.42</c:v>
                </c:pt>
                <c:pt idx="434">
                  <c:v>74.11</c:v>
                </c:pt>
                <c:pt idx="435">
                  <c:v>73.8</c:v>
                </c:pt>
                <c:pt idx="436">
                  <c:v>73.58</c:v>
                </c:pt>
                <c:pt idx="437">
                  <c:v>72.33</c:v>
                </c:pt>
                <c:pt idx="438">
                  <c:v>71.66</c:v>
                </c:pt>
                <c:pt idx="439">
                  <c:v>70.77</c:v>
                </c:pt>
                <c:pt idx="440">
                  <c:v>70.08</c:v>
                </c:pt>
                <c:pt idx="441">
                  <c:v>69.930000000000007</c:v>
                </c:pt>
                <c:pt idx="442">
                  <c:v>69.790000000000006</c:v>
                </c:pt>
                <c:pt idx="443">
                  <c:v>67.150000000000006</c:v>
                </c:pt>
                <c:pt idx="444">
                  <c:v>67.150000000000006</c:v>
                </c:pt>
                <c:pt idx="445">
                  <c:v>66.87</c:v>
                </c:pt>
                <c:pt idx="446">
                  <c:v>66.81</c:v>
                </c:pt>
                <c:pt idx="447">
                  <c:v>66.05</c:v>
                </c:pt>
                <c:pt idx="448">
                  <c:v>65.98</c:v>
                </c:pt>
                <c:pt idx="449">
                  <c:v>65.98</c:v>
                </c:pt>
                <c:pt idx="450">
                  <c:v>65.98</c:v>
                </c:pt>
                <c:pt idx="451">
                  <c:v>65.92</c:v>
                </c:pt>
                <c:pt idx="452">
                  <c:v>65.849999999999994</c:v>
                </c:pt>
                <c:pt idx="453">
                  <c:v>65.849999999999994</c:v>
                </c:pt>
                <c:pt idx="454">
                  <c:v>65.849999999999994</c:v>
                </c:pt>
                <c:pt idx="455">
                  <c:v>65.849999999999994</c:v>
                </c:pt>
                <c:pt idx="456">
                  <c:v>65.78</c:v>
                </c:pt>
                <c:pt idx="457">
                  <c:v>63.05</c:v>
                </c:pt>
                <c:pt idx="458">
                  <c:v>62.42</c:v>
                </c:pt>
                <c:pt idx="459">
                  <c:v>61.65</c:v>
                </c:pt>
                <c:pt idx="460">
                  <c:v>61.52</c:v>
                </c:pt>
                <c:pt idx="461">
                  <c:v>61.52</c:v>
                </c:pt>
                <c:pt idx="462">
                  <c:v>60.89</c:v>
                </c:pt>
                <c:pt idx="463">
                  <c:v>59.66</c:v>
                </c:pt>
                <c:pt idx="464">
                  <c:v>59.06</c:v>
                </c:pt>
                <c:pt idx="465">
                  <c:v>58.64</c:v>
                </c:pt>
                <c:pt idx="466">
                  <c:v>56.81</c:v>
                </c:pt>
                <c:pt idx="467">
                  <c:v>55.65</c:v>
                </c:pt>
                <c:pt idx="468">
                  <c:v>55.54</c:v>
                </c:pt>
                <c:pt idx="469">
                  <c:v>55.54</c:v>
                </c:pt>
                <c:pt idx="470">
                  <c:v>52.57</c:v>
                </c:pt>
                <c:pt idx="471">
                  <c:v>52.41</c:v>
                </c:pt>
                <c:pt idx="472">
                  <c:v>51.46</c:v>
                </c:pt>
                <c:pt idx="473">
                  <c:v>51.25</c:v>
                </c:pt>
                <c:pt idx="474">
                  <c:v>51.04</c:v>
                </c:pt>
                <c:pt idx="475">
                  <c:v>50.62</c:v>
                </c:pt>
                <c:pt idx="476">
                  <c:v>75.569999999999993</c:v>
                </c:pt>
                <c:pt idx="477">
                  <c:v>70</c:v>
                </c:pt>
                <c:pt idx="478">
                  <c:v>59.21</c:v>
                </c:pt>
                <c:pt idx="479">
                  <c:v>57.19</c:v>
                </c:pt>
                <c:pt idx="480">
                  <c:v>50.19</c:v>
                </c:pt>
                <c:pt idx="481">
                  <c:v>81.069999999999993</c:v>
                </c:pt>
                <c:pt idx="482">
                  <c:v>57.84</c:v>
                </c:pt>
                <c:pt idx="483">
                  <c:v>56.61</c:v>
                </c:pt>
                <c:pt idx="484">
                  <c:v>52.85</c:v>
                </c:pt>
                <c:pt idx="485">
                  <c:v>78.569999999999993</c:v>
                </c:pt>
                <c:pt idx="486">
                  <c:v>74.78</c:v>
                </c:pt>
                <c:pt idx="487">
                  <c:v>72.08</c:v>
                </c:pt>
                <c:pt idx="488">
                  <c:v>71.78</c:v>
                </c:pt>
                <c:pt idx="489">
                  <c:v>70.69</c:v>
                </c:pt>
                <c:pt idx="490">
                  <c:v>58.08</c:v>
                </c:pt>
                <c:pt idx="491">
                  <c:v>56.68</c:v>
                </c:pt>
                <c:pt idx="492">
                  <c:v>52.8</c:v>
                </c:pt>
                <c:pt idx="493">
                  <c:v>50.57</c:v>
                </c:pt>
                <c:pt idx="494">
                  <c:v>78.98</c:v>
                </c:pt>
                <c:pt idx="495">
                  <c:v>76.3</c:v>
                </c:pt>
                <c:pt idx="496">
                  <c:v>75.36</c:v>
                </c:pt>
                <c:pt idx="497">
                  <c:v>71.42</c:v>
                </c:pt>
                <c:pt idx="498">
                  <c:v>66.03</c:v>
                </c:pt>
                <c:pt idx="499">
                  <c:v>56.8</c:v>
                </c:pt>
                <c:pt idx="500">
                  <c:v>80.98</c:v>
                </c:pt>
                <c:pt idx="501">
                  <c:v>80.63</c:v>
                </c:pt>
                <c:pt idx="502">
                  <c:v>80.63</c:v>
                </c:pt>
                <c:pt idx="503">
                  <c:v>80.63</c:v>
                </c:pt>
                <c:pt idx="504">
                  <c:v>80.63</c:v>
                </c:pt>
                <c:pt idx="505">
                  <c:v>80.540000000000006</c:v>
                </c:pt>
                <c:pt idx="506">
                  <c:v>80.05</c:v>
                </c:pt>
                <c:pt idx="507">
                  <c:v>79.72</c:v>
                </c:pt>
                <c:pt idx="508">
                  <c:v>79.55</c:v>
                </c:pt>
                <c:pt idx="509">
                  <c:v>79.47</c:v>
                </c:pt>
                <c:pt idx="510">
                  <c:v>78.040000000000006</c:v>
                </c:pt>
                <c:pt idx="511">
                  <c:v>77.88</c:v>
                </c:pt>
                <c:pt idx="512">
                  <c:v>77.8</c:v>
                </c:pt>
                <c:pt idx="513">
                  <c:v>75.83</c:v>
                </c:pt>
                <c:pt idx="514">
                  <c:v>75.760000000000005</c:v>
                </c:pt>
                <c:pt idx="515">
                  <c:v>75.599999999999994</c:v>
                </c:pt>
                <c:pt idx="516">
                  <c:v>75.209999999999994</c:v>
                </c:pt>
                <c:pt idx="517">
                  <c:v>75.13</c:v>
                </c:pt>
                <c:pt idx="518">
                  <c:v>75.05</c:v>
                </c:pt>
                <c:pt idx="519">
                  <c:v>75.05</c:v>
                </c:pt>
                <c:pt idx="520">
                  <c:v>74.89</c:v>
                </c:pt>
                <c:pt idx="521">
                  <c:v>74.58</c:v>
                </c:pt>
                <c:pt idx="522">
                  <c:v>74.510000000000005</c:v>
                </c:pt>
                <c:pt idx="523">
                  <c:v>74.2</c:v>
                </c:pt>
                <c:pt idx="524">
                  <c:v>73.52</c:v>
                </c:pt>
                <c:pt idx="525">
                  <c:v>72.900000000000006</c:v>
                </c:pt>
                <c:pt idx="526">
                  <c:v>72.52</c:v>
                </c:pt>
                <c:pt idx="527">
                  <c:v>70.06</c:v>
                </c:pt>
                <c:pt idx="528">
                  <c:v>69.760000000000005</c:v>
                </c:pt>
                <c:pt idx="529">
                  <c:v>69.55</c:v>
                </c:pt>
                <c:pt idx="530">
                  <c:v>69.55</c:v>
                </c:pt>
                <c:pt idx="531">
                  <c:v>69.47</c:v>
                </c:pt>
                <c:pt idx="532">
                  <c:v>69.040000000000006</c:v>
                </c:pt>
                <c:pt idx="533">
                  <c:v>68.69</c:v>
                </c:pt>
                <c:pt idx="534">
                  <c:v>68.55</c:v>
                </c:pt>
                <c:pt idx="535">
                  <c:v>67.94</c:v>
                </c:pt>
                <c:pt idx="536">
                  <c:v>67.87</c:v>
                </c:pt>
                <c:pt idx="537">
                  <c:v>67.59</c:v>
                </c:pt>
                <c:pt idx="538">
                  <c:v>67.099999999999994</c:v>
                </c:pt>
                <c:pt idx="539">
                  <c:v>64.040000000000006</c:v>
                </c:pt>
                <c:pt idx="540">
                  <c:v>63.91</c:v>
                </c:pt>
                <c:pt idx="541">
                  <c:v>63.85</c:v>
                </c:pt>
                <c:pt idx="542">
                  <c:v>63.59</c:v>
                </c:pt>
                <c:pt idx="543">
                  <c:v>63.03</c:v>
                </c:pt>
                <c:pt idx="544">
                  <c:v>62.9</c:v>
                </c:pt>
                <c:pt idx="545">
                  <c:v>61.74</c:v>
                </c:pt>
                <c:pt idx="546">
                  <c:v>61.07</c:v>
                </c:pt>
                <c:pt idx="547">
                  <c:v>60.27</c:v>
                </c:pt>
                <c:pt idx="548">
                  <c:v>52.66</c:v>
                </c:pt>
                <c:pt idx="549">
                  <c:v>51.14</c:v>
                </c:pt>
                <c:pt idx="550">
                  <c:v>50.26</c:v>
                </c:pt>
                <c:pt idx="551">
                  <c:v>50.11</c:v>
                </c:pt>
                <c:pt idx="552">
                  <c:v>69.44</c:v>
                </c:pt>
                <c:pt idx="553">
                  <c:v>67.59</c:v>
                </c:pt>
                <c:pt idx="554">
                  <c:v>80.790000000000006</c:v>
                </c:pt>
                <c:pt idx="555">
                  <c:v>80.55</c:v>
                </c:pt>
                <c:pt idx="556">
                  <c:v>78.510000000000005</c:v>
                </c:pt>
                <c:pt idx="557">
                  <c:v>76.709999999999994</c:v>
                </c:pt>
                <c:pt idx="558">
                  <c:v>73.430000000000007</c:v>
                </c:pt>
                <c:pt idx="559">
                  <c:v>65.72</c:v>
                </c:pt>
                <c:pt idx="560">
                  <c:v>60.3</c:v>
                </c:pt>
                <c:pt idx="561">
                  <c:v>54.76</c:v>
                </c:pt>
                <c:pt idx="562">
                  <c:v>53.5</c:v>
                </c:pt>
                <c:pt idx="563">
                  <c:v>53.27</c:v>
                </c:pt>
                <c:pt idx="564">
                  <c:v>81.22</c:v>
                </c:pt>
                <c:pt idx="565">
                  <c:v>80.48</c:v>
                </c:pt>
                <c:pt idx="566">
                  <c:v>78.819999999999993</c:v>
                </c:pt>
                <c:pt idx="567">
                  <c:v>78.739999999999995</c:v>
                </c:pt>
                <c:pt idx="568">
                  <c:v>77.400000000000006</c:v>
                </c:pt>
                <c:pt idx="569">
                  <c:v>76.239999999999995</c:v>
                </c:pt>
                <c:pt idx="570">
                  <c:v>74.34</c:v>
                </c:pt>
                <c:pt idx="571">
                  <c:v>72.819999999999993</c:v>
                </c:pt>
                <c:pt idx="572">
                  <c:v>72.75</c:v>
                </c:pt>
                <c:pt idx="573">
                  <c:v>68.89</c:v>
                </c:pt>
                <c:pt idx="574">
                  <c:v>59.92</c:v>
                </c:pt>
                <c:pt idx="575">
                  <c:v>55.07</c:v>
                </c:pt>
                <c:pt idx="576">
                  <c:v>52.27</c:v>
                </c:pt>
                <c:pt idx="577">
                  <c:v>82.24</c:v>
                </c:pt>
                <c:pt idx="578">
                  <c:v>82.07</c:v>
                </c:pt>
                <c:pt idx="579">
                  <c:v>80.53</c:v>
                </c:pt>
                <c:pt idx="580">
                  <c:v>80.11</c:v>
                </c:pt>
                <c:pt idx="581">
                  <c:v>80.11</c:v>
                </c:pt>
                <c:pt idx="582">
                  <c:v>79.38</c:v>
                </c:pt>
                <c:pt idx="583">
                  <c:v>77.8</c:v>
                </c:pt>
                <c:pt idx="584">
                  <c:v>77.8</c:v>
                </c:pt>
                <c:pt idx="585">
                  <c:v>77.66</c:v>
                </c:pt>
                <c:pt idx="586">
                  <c:v>77.48</c:v>
                </c:pt>
                <c:pt idx="587">
                  <c:v>77.48</c:v>
                </c:pt>
                <c:pt idx="588">
                  <c:v>76.760000000000005</c:v>
                </c:pt>
                <c:pt idx="589">
                  <c:v>76.599999999999994</c:v>
                </c:pt>
                <c:pt idx="590">
                  <c:v>75.38</c:v>
                </c:pt>
                <c:pt idx="591">
                  <c:v>75.38</c:v>
                </c:pt>
                <c:pt idx="592">
                  <c:v>73.930000000000007</c:v>
                </c:pt>
                <c:pt idx="593">
                  <c:v>73.849999999999994</c:v>
                </c:pt>
                <c:pt idx="594">
                  <c:v>73.17</c:v>
                </c:pt>
                <c:pt idx="595">
                  <c:v>72.87</c:v>
                </c:pt>
                <c:pt idx="596">
                  <c:v>72.650000000000006</c:v>
                </c:pt>
                <c:pt idx="597">
                  <c:v>71.97</c:v>
                </c:pt>
                <c:pt idx="598">
                  <c:v>71.75</c:v>
                </c:pt>
                <c:pt idx="599">
                  <c:v>69.98</c:v>
                </c:pt>
                <c:pt idx="600">
                  <c:v>68.7</c:v>
                </c:pt>
                <c:pt idx="601">
                  <c:v>67.39</c:v>
                </c:pt>
                <c:pt idx="602">
                  <c:v>66.900000000000006</c:v>
                </c:pt>
                <c:pt idx="603">
                  <c:v>66.760000000000005</c:v>
                </c:pt>
                <c:pt idx="604">
                  <c:v>66.7</c:v>
                </c:pt>
                <c:pt idx="605">
                  <c:v>66.63</c:v>
                </c:pt>
                <c:pt idx="606">
                  <c:v>66.150000000000006</c:v>
                </c:pt>
                <c:pt idx="607">
                  <c:v>66.150000000000006</c:v>
                </c:pt>
                <c:pt idx="608">
                  <c:v>65.88</c:v>
                </c:pt>
                <c:pt idx="609">
                  <c:v>64.989999999999995</c:v>
                </c:pt>
                <c:pt idx="610">
                  <c:v>64.989999999999995</c:v>
                </c:pt>
                <c:pt idx="611">
                  <c:v>64.16</c:v>
                </c:pt>
                <c:pt idx="612">
                  <c:v>63.54</c:v>
                </c:pt>
                <c:pt idx="613">
                  <c:v>63.14</c:v>
                </c:pt>
                <c:pt idx="614">
                  <c:v>61.99</c:v>
                </c:pt>
                <c:pt idx="615">
                  <c:v>61.68</c:v>
                </c:pt>
                <c:pt idx="616">
                  <c:v>61.14</c:v>
                </c:pt>
                <c:pt idx="617">
                  <c:v>61.01</c:v>
                </c:pt>
                <c:pt idx="618">
                  <c:v>60.91</c:v>
                </c:pt>
                <c:pt idx="619">
                  <c:v>60.66</c:v>
                </c:pt>
                <c:pt idx="620">
                  <c:v>60.26</c:v>
                </c:pt>
                <c:pt idx="621">
                  <c:v>57.51</c:v>
                </c:pt>
                <c:pt idx="622">
                  <c:v>55.43</c:v>
                </c:pt>
                <c:pt idx="623">
                  <c:v>55.2</c:v>
                </c:pt>
                <c:pt idx="624">
                  <c:v>54.76</c:v>
                </c:pt>
                <c:pt idx="625">
                  <c:v>54.59</c:v>
                </c:pt>
                <c:pt idx="626">
                  <c:v>52.6</c:v>
                </c:pt>
                <c:pt idx="627">
                  <c:v>49.76</c:v>
                </c:pt>
                <c:pt idx="628">
                  <c:v>73.099999999999994</c:v>
                </c:pt>
                <c:pt idx="629">
                  <c:v>72.209999999999994</c:v>
                </c:pt>
                <c:pt idx="630">
                  <c:v>68.010000000000005</c:v>
                </c:pt>
                <c:pt idx="631">
                  <c:v>64.92</c:v>
                </c:pt>
                <c:pt idx="632">
                  <c:v>51.66</c:v>
                </c:pt>
                <c:pt idx="633">
                  <c:v>77.2</c:v>
                </c:pt>
                <c:pt idx="634">
                  <c:v>72.8</c:v>
                </c:pt>
                <c:pt idx="635">
                  <c:v>67.319999999999993</c:v>
                </c:pt>
                <c:pt idx="636">
                  <c:v>65.08</c:v>
                </c:pt>
                <c:pt idx="637">
                  <c:v>62.74</c:v>
                </c:pt>
                <c:pt idx="638">
                  <c:v>54.93</c:v>
                </c:pt>
                <c:pt idx="639">
                  <c:v>53.93</c:v>
                </c:pt>
                <c:pt idx="640">
                  <c:v>78.81</c:v>
                </c:pt>
                <c:pt idx="641">
                  <c:v>61.99</c:v>
                </c:pt>
                <c:pt idx="642">
                  <c:v>55.6</c:v>
                </c:pt>
                <c:pt idx="643">
                  <c:v>78</c:v>
                </c:pt>
                <c:pt idx="644">
                  <c:v>72.650000000000006</c:v>
                </c:pt>
                <c:pt idx="645">
                  <c:v>63.28</c:v>
                </c:pt>
                <c:pt idx="646">
                  <c:v>55.95</c:v>
                </c:pt>
                <c:pt idx="647">
                  <c:v>52.84</c:v>
                </c:pt>
                <c:pt idx="648">
                  <c:v>85.13</c:v>
                </c:pt>
                <c:pt idx="649">
                  <c:v>85.13</c:v>
                </c:pt>
                <c:pt idx="650">
                  <c:v>85.04</c:v>
                </c:pt>
                <c:pt idx="651">
                  <c:v>80.53</c:v>
                </c:pt>
                <c:pt idx="652">
                  <c:v>80.28</c:v>
                </c:pt>
                <c:pt idx="653">
                  <c:v>80.12</c:v>
                </c:pt>
                <c:pt idx="654">
                  <c:v>80.040000000000006</c:v>
                </c:pt>
                <c:pt idx="655">
                  <c:v>77.97</c:v>
                </c:pt>
                <c:pt idx="656">
                  <c:v>77.89</c:v>
                </c:pt>
                <c:pt idx="657">
                  <c:v>77.73</c:v>
                </c:pt>
                <c:pt idx="658">
                  <c:v>77.489999999999995</c:v>
                </c:pt>
                <c:pt idx="659">
                  <c:v>77.17</c:v>
                </c:pt>
                <c:pt idx="660">
                  <c:v>75.8</c:v>
                </c:pt>
                <c:pt idx="661">
                  <c:v>75.33</c:v>
                </c:pt>
                <c:pt idx="662">
                  <c:v>75.25</c:v>
                </c:pt>
                <c:pt idx="663">
                  <c:v>75.25</c:v>
                </c:pt>
                <c:pt idx="664">
                  <c:v>75.25</c:v>
                </c:pt>
                <c:pt idx="665">
                  <c:v>75.02</c:v>
                </c:pt>
                <c:pt idx="666">
                  <c:v>74.94</c:v>
                </c:pt>
                <c:pt idx="667">
                  <c:v>74.91</c:v>
                </c:pt>
                <c:pt idx="668">
                  <c:v>74.55</c:v>
                </c:pt>
                <c:pt idx="669">
                  <c:v>74.55</c:v>
                </c:pt>
                <c:pt idx="670">
                  <c:v>74.55</c:v>
                </c:pt>
                <c:pt idx="671">
                  <c:v>74.55</c:v>
                </c:pt>
                <c:pt idx="672">
                  <c:v>74.55</c:v>
                </c:pt>
                <c:pt idx="673">
                  <c:v>74.55</c:v>
                </c:pt>
                <c:pt idx="674">
                  <c:v>74.48</c:v>
                </c:pt>
                <c:pt idx="675">
                  <c:v>73.95</c:v>
                </c:pt>
                <c:pt idx="676">
                  <c:v>73.8</c:v>
                </c:pt>
                <c:pt idx="677">
                  <c:v>73.45</c:v>
                </c:pt>
                <c:pt idx="678">
                  <c:v>73.45</c:v>
                </c:pt>
                <c:pt idx="679">
                  <c:v>73.22</c:v>
                </c:pt>
                <c:pt idx="680">
                  <c:v>72.989999999999995</c:v>
                </c:pt>
                <c:pt idx="681">
                  <c:v>72.31</c:v>
                </c:pt>
                <c:pt idx="682">
                  <c:v>72.010000000000005</c:v>
                </c:pt>
                <c:pt idx="683">
                  <c:v>72.010000000000005</c:v>
                </c:pt>
                <c:pt idx="684">
                  <c:v>72.010000000000005</c:v>
                </c:pt>
                <c:pt idx="685">
                  <c:v>72.010000000000005</c:v>
                </c:pt>
                <c:pt idx="686">
                  <c:v>72.010000000000005</c:v>
                </c:pt>
                <c:pt idx="687">
                  <c:v>71.94</c:v>
                </c:pt>
                <c:pt idx="688">
                  <c:v>71.94</c:v>
                </c:pt>
                <c:pt idx="689">
                  <c:v>71.94</c:v>
                </c:pt>
                <c:pt idx="690">
                  <c:v>71.209999999999994</c:v>
                </c:pt>
                <c:pt idx="691">
                  <c:v>71.069999999999993</c:v>
                </c:pt>
                <c:pt idx="692">
                  <c:v>69.540000000000006</c:v>
                </c:pt>
                <c:pt idx="693">
                  <c:v>69.260000000000005</c:v>
                </c:pt>
                <c:pt idx="694">
                  <c:v>69.19</c:v>
                </c:pt>
                <c:pt idx="695">
                  <c:v>68.84</c:v>
                </c:pt>
                <c:pt idx="696">
                  <c:v>67.94</c:v>
                </c:pt>
                <c:pt idx="697">
                  <c:v>65.790000000000006</c:v>
                </c:pt>
                <c:pt idx="698">
                  <c:v>65.45</c:v>
                </c:pt>
                <c:pt idx="699">
                  <c:v>65.05</c:v>
                </c:pt>
                <c:pt idx="700">
                  <c:v>64.92</c:v>
                </c:pt>
                <c:pt idx="701">
                  <c:v>64.92</c:v>
                </c:pt>
                <c:pt idx="702">
                  <c:v>64.92</c:v>
                </c:pt>
                <c:pt idx="703">
                  <c:v>64.05</c:v>
                </c:pt>
                <c:pt idx="704">
                  <c:v>64.05</c:v>
                </c:pt>
                <c:pt idx="705">
                  <c:v>63.09</c:v>
                </c:pt>
                <c:pt idx="706">
                  <c:v>62.13</c:v>
                </c:pt>
                <c:pt idx="707">
                  <c:v>59.72</c:v>
                </c:pt>
                <c:pt idx="708">
                  <c:v>59.6</c:v>
                </c:pt>
                <c:pt idx="709">
                  <c:v>58.74</c:v>
                </c:pt>
                <c:pt idx="710">
                  <c:v>58.08</c:v>
                </c:pt>
                <c:pt idx="711">
                  <c:v>56.56</c:v>
                </c:pt>
                <c:pt idx="712">
                  <c:v>56.32</c:v>
                </c:pt>
                <c:pt idx="713">
                  <c:v>56.04</c:v>
                </c:pt>
                <c:pt idx="714">
                  <c:v>54.57</c:v>
                </c:pt>
                <c:pt idx="715">
                  <c:v>53.68</c:v>
                </c:pt>
                <c:pt idx="716">
                  <c:v>53.35</c:v>
                </c:pt>
                <c:pt idx="717">
                  <c:v>51.78</c:v>
                </c:pt>
                <c:pt idx="718">
                  <c:v>50.83</c:v>
                </c:pt>
                <c:pt idx="719">
                  <c:v>61.08</c:v>
                </c:pt>
                <c:pt idx="720">
                  <c:v>77.47</c:v>
                </c:pt>
                <c:pt idx="721">
                  <c:v>76.3</c:v>
                </c:pt>
                <c:pt idx="722">
                  <c:v>73.260000000000005</c:v>
                </c:pt>
                <c:pt idx="723">
                  <c:v>71.349999999999994</c:v>
                </c:pt>
                <c:pt idx="724">
                  <c:v>68.84</c:v>
                </c:pt>
                <c:pt idx="725">
                  <c:v>61.66</c:v>
                </c:pt>
                <c:pt idx="726">
                  <c:v>58.32</c:v>
                </c:pt>
                <c:pt idx="727">
                  <c:v>57.96</c:v>
                </c:pt>
                <c:pt idx="728">
                  <c:v>54.51</c:v>
                </c:pt>
                <c:pt idx="729">
                  <c:v>78.13</c:v>
                </c:pt>
                <c:pt idx="730">
                  <c:v>76.67</c:v>
                </c:pt>
                <c:pt idx="731">
                  <c:v>72.540000000000006</c:v>
                </c:pt>
                <c:pt idx="732">
                  <c:v>71.739999999999995</c:v>
                </c:pt>
                <c:pt idx="733">
                  <c:v>71.56</c:v>
                </c:pt>
                <c:pt idx="734">
                  <c:v>68.77</c:v>
                </c:pt>
                <c:pt idx="735">
                  <c:v>64.06</c:v>
                </c:pt>
                <c:pt idx="736">
                  <c:v>57.25</c:v>
                </c:pt>
                <c:pt idx="737">
                  <c:v>57.08</c:v>
                </c:pt>
                <c:pt idx="738">
                  <c:v>51.48</c:v>
                </c:pt>
                <c:pt idx="739">
                  <c:v>67.680000000000007</c:v>
                </c:pt>
                <c:pt idx="740">
                  <c:v>63.31</c:v>
                </c:pt>
                <c:pt idx="741">
                  <c:v>82.4</c:v>
                </c:pt>
                <c:pt idx="742">
                  <c:v>81.13</c:v>
                </c:pt>
                <c:pt idx="743">
                  <c:v>80.540000000000006</c:v>
                </c:pt>
                <c:pt idx="744">
                  <c:v>77.77</c:v>
                </c:pt>
                <c:pt idx="745">
                  <c:v>77.650000000000006</c:v>
                </c:pt>
                <c:pt idx="746">
                  <c:v>76.930000000000007</c:v>
                </c:pt>
                <c:pt idx="747">
                  <c:v>76.77</c:v>
                </c:pt>
                <c:pt idx="748">
                  <c:v>76.3</c:v>
                </c:pt>
                <c:pt idx="749">
                  <c:v>75.180000000000007</c:v>
                </c:pt>
                <c:pt idx="750">
                  <c:v>75.180000000000007</c:v>
                </c:pt>
                <c:pt idx="751">
                  <c:v>75.02</c:v>
                </c:pt>
                <c:pt idx="752">
                  <c:v>74.94</c:v>
                </c:pt>
                <c:pt idx="753">
                  <c:v>74.94</c:v>
                </c:pt>
                <c:pt idx="754">
                  <c:v>74.25</c:v>
                </c:pt>
                <c:pt idx="755">
                  <c:v>74.17</c:v>
                </c:pt>
                <c:pt idx="756">
                  <c:v>72.48</c:v>
                </c:pt>
                <c:pt idx="757">
                  <c:v>72.180000000000007</c:v>
                </c:pt>
                <c:pt idx="758">
                  <c:v>72.099999999999994</c:v>
                </c:pt>
                <c:pt idx="759">
                  <c:v>72.099999999999994</c:v>
                </c:pt>
                <c:pt idx="760">
                  <c:v>71.930000000000007</c:v>
                </c:pt>
                <c:pt idx="761">
                  <c:v>71.81</c:v>
                </c:pt>
                <c:pt idx="762">
                  <c:v>70.67</c:v>
                </c:pt>
                <c:pt idx="763">
                  <c:v>70.099999999999994</c:v>
                </c:pt>
                <c:pt idx="764">
                  <c:v>69.36</c:v>
                </c:pt>
                <c:pt idx="765">
                  <c:v>68.52</c:v>
                </c:pt>
                <c:pt idx="766">
                  <c:v>68.38</c:v>
                </c:pt>
                <c:pt idx="767">
                  <c:v>67.48</c:v>
                </c:pt>
                <c:pt idx="768">
                  <c:v>67.33</c:v>
                </c:pt>
                <c:pt idx="769">
                  <c:v>66.64</c:v>
                </c:pt>
                <c:pt idx="770">
                  <c:v>65.34</c:v>
                </c:pt>
                <c:pt idx="771">
                  <c:v>65.14</c:v>
                </c:pt>
                <c:pt idx="772">
                  <c:v>64.94</c:v>
                </c:pt>
                <c:pt idx="773">
                  <c:v>64.53</c:v>
                </c:pt>
                <c:pt idx="774">
                  <c:v>64.33</c:v>
                </c:pt>
                <c:pt idx="775">
                  <c:v>64.010000000000005</c:v>
                </c:pt>
                <c:pt idx="776">
                  <c:v>61.89</c:v>
                </c:pt>
                <c:pt idx="777">
                  <c:v>60</c:v>
                </c:pt>
                <c:pt idx="778">
                  <c:v>59.62</c:v>
                </c:pt>
                <c:pt idx="779">
                  <c:v>58.9</c:v>
                </c:pt>
                <c:pt idx="780">
                  <c:v>57.77</c:v>
                </c:pt>
                <c:pt idx="781">
                  <c:v>56.35</c:v>
                </c:pt>
                <c:pt idx="782">
                  <c:v>55.03</c:v>
                </c:pt>
                <c:pt idx="783">
                  <c:v>54.81</c:v>
                </c:pt>
                <c:pt idx="784">
                  <c:v>54.75</c:v>
                </c:pt>
                <c:pt idx="785">
                  <c:v>51.92</c:v>
                </c:pt>
                <c:pt idx="786">
                  <c:v>51.39</c:v>
                </c:pt>
                <c:pt idx="787">
                  <c:v>49.78</c:v>
                </c:pt>
                <c:pt idx="788">
                  <c:v>49.78</c:v>
                </c:pt>
                <c:pt idx="789">
                  <c:v>77.8</c:v>
                </c:pt>
                <c:pt idx="790">
                  <c:v>72.14</c:v>
                </c:pt>
                <c:pt idx="791">
                  <c:v>60.88</c:v>
                </c:pt>
                <c:pt idx="792">
                  <c:v>56.06</c:v>
                </c:pt>
                <c:pt idx="793">
                  <c:v>79.31</c:v>
                </c:pt>
                <c:pt idx="794">
                  <c:v>77.989999999999995</c:v>
                </c:pt>
                <c:pt idx="795">
                  <c:v>71.900000000000006</c:v>
                </c:pt>
                <c:pt idx="796">
                  <c:v>65.06</c:v>
                </c:pt>
                <c:pt idx="797">
                  <c:v>60.26</c:v>
                </c:pt>
                <c:pt idx="798">
                  <c:v>54.84</c:v>
                </c:pt>
                <c:pt idx="799">
                  <c:v>50.26</c:v>
                </c:pt>
                <c:pt idx="800">
                  <c:v>78.73</c:v>
                </c:pt>
                <c:pt idx="801">
                  <c:v>72.209999999999994</c:v>
                </c:pt>
                <c:pt idx="802">
                  <c:v>72.06</c:v>
                </c:pt>
                <c:pt idx="803">
                  <c:v>67.400000000000006</c:v>
                </c:pt>
                <c:pt idx="804">
                  <c:v>66.239999999999995</c:v>
                </c:pt>
                <c:pt idx="805">
                  <c:v>54.51</c:v>
                </c:pt>
                <c:pt idx="806">
                  <c:v>54.23</c:v>
                </c:pt>
                <c:pt idx="807">
                  <c:v>53.21</c:v>
                </c:pt>
                <c:pt idx="808">
                  <c:v>75.67</c:v>
                </c:pt>
                <c:pt idx="809">
                  <c:v>72.099999999999994</c:v>
                </c:pt>
                <c:pt idx="810">
                  <c:v>69.900000000000006</c:v>
                </c:pt>
                <c:pt idx="811">
                  <c:v>69.06</c:v>
                </c:pt>
                <c:pt idx="812">
                  <c:v>67.41</c:v>
                </c:pt>
                <c:pt idx="813">
                  <c:v>59.53</c:v>
                </c:pt>
                <c:pt idx="814">
                  <c:v>57.84</c:v>
                </c:pt>
                <c:pt idx="815">
                  <c:v>57.78</c:v>
                </c:pt>
                <c:pt idx="816">
                  <c:v>55.98</c:v>
                </c:pt>
                <c:pt idx="817">
                  <c:v>79.760000000000005</c:v>
                </c:pt>
                <c:pt idx="818">
                  <c:v>78.53</c:v>
                </c:pt>
                <c:pt idx="819">
                  <c:v>78.45</c:v>
                </c:pt>
                <c:pt idx="820">
                  <c:v>77.8</c:v>
                </c:pt>
                <c:pt idx="821">
                  <c:v>77.8</c:v>
                </c:pt>
                <c:pt idx="822">
                  <c:v>77.8</c:v>
                </c:pt>
                <c:pt idx="823">
                  <c:v>77.48</c:v>
                </c:pt>
                <c:pt idx="824">
                  <c:v>75.08</c:v>
                </c:pt>
                <c:pt idx="825">
                  <c:v>74.31</c:v>
                </c:pt>
                <c:pt idx="826">
                  <c:v>72.77</c:v>
                </c:pt>
                <c:pt idx="827">
                  <c:v>72.239999999999995</c:v>
                </c:pt>
                <c:pt idx="828">
                  <c:v>71.27</c:v>
                </c:pt>
                <c:pt idx="829">
                  <c:v>71.14</c:v>
                </c:pt>
                <c:pt idx="830">
                  <c:v>70.319999999999993</c:v>
                </c:pt>
                <c:pt idx="831">
                  <c:v>70.3</c:v>
                </c:pt>
                <c:pt idx="832">
                  <c:v>70.16</c:v>
                </c:pt>
                <c:pt idx="833">
                  <c:v>70.16</c:v>
                </c:pt>
                <c:pt idx="834">
                  <c:v>69.58</c:v>
                </c:pt>
                <c:pt idx="835">
                  <c:v>69.37</c:v>
                </c:pt>
                <c:pt idx="836">
                  <c:v>69.37</c:v>
                </c:pt>
                <c:pt idx="837">
                  <c:v>67.91</c:v>
                </c:pt>
                <c:pt idx="838">
                  <c:v>67.91</c:v>
                </c:pt>
                <c:pt idx="839">
                  <c:v>67.89</c:v>
                </c:pt>
                <c:pt idx="840">
                  <c:v>67.28</c:v>
                </c:pt>
                <c:pt idx="841">
                  <c:v>67.14</c:v>
                </c:pt>
                <c:pt idx="842">
                  <c:v>66.94</c:v>
                </c:pt>
                <c:pt idx="843">
                  <c:v>65.66</c:v>
                </c:pt>
                <c:pt idx="844">
                  <c:v>65.38</c:v>
                </c:pt>
                <c:pt idx="845">
                  <c:v>65.180000000000007</c:v>
                </c:pt>
                <c:pt idx="846">
                  <c:v>64.58</c:v>
                </c:pt>
                <c:pt idx="847">
                  <c:v>64.58</c:v>
                </c:pt>
                <c:pt idx="848">
                  <c:v>64.38</c:v>
                </c:pt>
                <c:pt idx="849">
                  <c:v>64.31</c:v>
                </c:pt>
                <c:pt idx="850">
                  <c:v>63.79</c:v>
                </c:pt>
                <c:pt idx="851">
                  <c:v>62.47</c:v>
                </c:pt>
                <c:pt idx="852">
                  <c:v>62.47</c:v>
                </c:pt>
                <c:pt idx="853">
                  <c:v>62.28</c:v>
                </c:pt>
                <c:pt idx="854">
                  <c:v>61.16</c:v>
                </c:pt>
                <c:pt idx="855">
                  <c:v>60.54</c:v>
                </c:pt>
                <c:pt idx="856">
                  <c:v>60.1</c:v>
                </c:pt>
                <c:pt idx="857">
                  <c:v>59.91</c:v>
                </c:pt>
                <c:pt idx="858">
                  <c:v>58.38</c:v>
                </c:pt>
                <c:pt idx="859">
                  <c:v>58.38</c:v>
                </c:pt>
                <c:pt idx="860">
                  <c:v>58.32</c:v>
                </c:pt>
                <c:pt idx="861">
                  <c:v>56.96</c:v>
                </c:pt>
                <c:pt idx="862">
                  <c:v>56.8</c:v>
                </c:pt>
                <c:pt idx="863">
                  <c:v>56.74</c:v>
                </c:pt>
                <c:pt idx="864">
                  <c:v>56.68</c:v>
                </c:pt>
                <c:pt idx="865">
                  <c:v>54.89</c:v>
                </c:pt>
                <c:pt idx="866">
                  <c:v>54.72</c:v>
                </c:pt>
                <c:pt idx="867">
                  <c:v>54.22</c:v>
                </c:pt>
                <c:pt idx="868">
                  <c:v>53.17</c:v>
                </c:pt>
                <c:pt idx="869">
                  <c:v>52.58</c:v>
                </c:pt>
                <c:pt idx="870">
                  <c:v>51.67</c:v>
                </c:pt>
                <c:pt idx="871">
                  <c:v>51.51</c:v>
                </c:pt>
                <c:pt idx="872">
                  <c:v>51.25</c:v>
                </c:pt>
                <c:pt idx="873">
                  <c:v>50.13</c:v>
                </c:pt>
                <c:pt idx="874">
                  <c:v>49.96</c:v>
                </c:pt>
                <c:pt idx="875">
                  <c:v>71.209999999999994</c:v>
                </c:pt>
                <c:pt idx="876">
                  <c:v>71.13</c:v>
                </c:pt>
                <c:pt idx="877">
                  <c:v>53.92</c:v>
                </c:pt>
                <c:pt idx="878">
                  <c:v>75.72</c:v>
                </c:pt>
                <c:pt idx="879">
                  <c:v>72.16</c:v>
                </c:pt>
                <c:pt idx="880">
                  <c:v>70.77</c:v>
                </c:pt>
                <c:pt idx="881">
                  <c:v>70.69</c:v>
                </c:pt>
                <c:pt idx="882">
                  <c:v>68.72</c:v>
                </c:pt>
                <c:pt idx="883">
                  <c:v>68.33</c:v>
                </c:pt>
                <c:pt idx="884">
                  <c:v>66.94</c:v>
                </c:pt>
                <c:pt idx="885">
                  <c:v>65.239999999999995</c:v>
                </c:pt>
                <c:pt idx="886">
                  <c:v>53.26</c:v>
                </c:pt>
                <c:pt idx="887">
                  <c:v>52.52</c:v>
                </c:pt>
                <c:pt idx="888">
                  <c:v>68.510000000000005</c:v>
                </c:pt>
                <c:pt idx="889">
                  <c:v>70.430000000000007</c:v>
                </c:pt>
                <c:pt idx="890">
                  <c:v>68.61</c:v>
                </c:pt>
                <c:pt idx="891">
                  <c:v>66.81</c:v>
                </c:pt>
                <c:pt idx="892">
                  <c:v>66.14</c:v>
                </c:pt>
                <c:pt idx="893">
                  <c:v>65.41</c:v>
                </c:pt>
                <c:pt idx="894">
                  <c:v>65.34</c:v>
                </c:pt>
                <c:pt idx="895">
                  <c:v>62.96</c:v>
                </c:pt>
                <c:pt idx="896">
                  <c:v>58.9</c:v>
                </c:pt>
                <c:pt idx="897">
                  <c:v>56.12</c:v>
                </c:pt>
                <c:pt idx="898">
                  <c:v>54.31</c:v>
                </c:pt>
                <c:pt idx="899">
                  <c:v>53.52</c:v>
                </c:pt>
                <c:pt idx="900">
                  <c:v>76.709999999999994</c:v>
                </c:pt>
                <c:pt idx="901">
                  <c:v>76.63</c:v>
                </c:pt>
                <c:pt idx="902">
                  <c:v>75.53</c:v>
                </c:pt>
                <c:pt idx="903">
                  <c:v>75.53</c:v>
                </c:pt>
                <c:pt idx="904">
                  <c:v>75.53</c:v>
                </c:pt>
                <c:pt idx="905">
                  <c:v>75.45</c:v>
                </c:pt>
                <c:pt idx="906">
                  <c:v>75.45</c:v>
                </c:pt>
                <c:pt idx="907">
                  <c:v>74.599999999999994</c:v>
                </c:pt>
                <c:pt idx="908">
                  <c:v>73.819999999999993</c:v>
                </c:pt>
                <c:pt idx="909">
                  <c:v>72.290000000000006</c:v>
                </c:pt>
                <c:pt idx="910">
                  <c:v>72.290000000000006</c:v>
                </c:pt>
                <c:pt idx="911">
                  <c:v>72.290000000000006</c:v>
                </c:pt>
                <c:pt idx="912">
                  <c:v>72.260000000000005</c:v>
                </c:pt>
                <c:pt idx="913">
                  <c:v>72.22</c:v>
                </c:pt>
                <c:pt idx="914">
                  <c:v>71.989999999999995</c:v>
                </c:pt>
                <c:pt idx="915">
                  <c:v>71.92</c:v>
                </c:pt>
                <c:pt idx="916">
                  <c:v>71.84</c:v>
                </c:pt>
                <c:pt idx="917">
                  <c:v>71.77</c:v>
                </c:pt>
                <c:pt idx="918">
                  <c:v>71.47</c:v>
                </c:pt>
                <c:pt idx="919">
                  <c:v>71.180000000000007</c:v>
                </c:pt>
                <c:pt idx="920">
                  <c:v>70.459999999999994</c:v>
                </c:pt>
                <c:pt idx="921">
                  <c:v>70.069999999999993</c:v>
                </c:pt>
                <c:pt idx="922">
                  <c:v>70.069999999999993</c:v>
                </c:pt>
                <c:pt idx="923">
                  <c:v>70.069999999999993</c:v>
                </c:pt>
                <c:pt idx="924">
                  <c:v>69.989999999999995</c:v>
                </c:pt>
                <c:pt idx="925">
                  <c:v>69.91</c:v>
                </c:pt>
                <c:pt idx="926">
                  <c:v>69.42</c:v>
                </c:pt>
                <c:pt idx="927">
                  <c:v>69.349999999999994</c:v>
                </c:pt>
                <c:pt idx="928">
                  <c:v>68.989999999999995</c:v>
                </c:pt>
                <c:pt idx="929">
                  <c:v>68.92</c:v>
                </c:pt>
                <c:pt idx="930">
                  <c:v>68.349999999999994</c:v>
                </c:pt>
                <c:pt idx="931">
                  <c:v>68.150000000000006</c:v>
                </c:pt>
                <c:pt idx="932">
                  <c:v>68.06</c:v>
                </c:pt>
                <c:pt idx="933">
                  <c:v>67</c:v>
                </c:pt>
                <c:pt idx="934">
                  <c:v>66.790000000000006</c:v>
                </c:pt>
                <c:pt idx="935">
                  <c:v>65.739999999999995</c:v>
                </c:pt>
                <c:pt idx="936">
                  <c:v>65.41</c:v>
                </c:pt>
                <c:pt idx="937">
                  <c:v>65.06</c:v>
                </c:pt>
                <c:pt idx="938">
                  <c:v>64.19</c:v>
                </c:pt>
                <c:pt idx="939">
                  <c:v>63.29</c:v>
                </c:pt>
                <c:pt idx="940">
                  <c:v>62.44</c:v>
                </c:pt>
                <c:pt idx="941">
                  <c:v>60.19</c:v>
                </c:pt>
                <c:pt idx="942">
                  <c:v>60.03</c:v>
                </c:pt>
                <c:pt idx="943">
                  <c:v>59.91</c:v>
                </c:pt>
                <c:pt idx="944">
                  <c:v>59.85</c:v>
                </c:pt>
                <c:pt idx="945">
                  <c:v>59.73</c:v>
                </c:pt>
                <c:pt idx="946">
                  <c:v>58.48</c:v>
                </c:pt>
                <c:pt idx="947">
                  <c:v>58.48</c:v>
                </c:pt>
                <c:pt idx="948">
                  <c:v>55.96</c:v>
                </c:pt>
                <c:pt idx="949">
                  <c:v>55.02</c:v>
                </c:pt>
                <c:pt idx="950">
                  <c:v>53.97</c:v>
                </c:pt>
                <c:pt idx="951">
                  <c:v>53.53</c:v>
                </c:pt>
                <c:pt idx="952">
                  <c:v>53.53</c:v>
                </c:pt>
                <c:pt idx="953">
                  <c:v>51.41</c:v>
                </c:pt>
                <c:pt idx="954">
                  <c:v>51.31</c:v>
                </c:pt>
                <c:pt idx="955">
                  <c:v>51.15</c:v>
                </c:pt>
                <c:pt idx="956">
                  <c:v>58.81</c:v>
                </c:pt>
                <c:pt idx="957">
                  <c:v>68.97</c:v>
                </c:pt>
                <c:pt idx="958">
                  <c:v>65.53</c:v>
                </c:pt>
                <c:pt idx="959">
                  <c:v>64.959999999999994</c:v>
                </c:pt>
                <c:pt idx="960">
                  <c:v>64.180000000000007</c:v>
                </c:pt>
                <c:pt idx="961">
                  <c:v>62.76</c:v>
                </c:pt>
                <c:pt idx="962">
                  <c:v>61.16</c:v>
                </c:pt>
                <c:pt idx="963">
                  <c:v>56.46</c:v>
                </c:pt>
                <c:pt idx="964">
                  <c:v>54.6</c:v>
                </c:pt>
                <c:pt idx="965">
                  <c:v>54.46</c:v>
                </c:pt>
                <c:pt idx="966">
                  <c:v>51.67</c:v>
                </c:pt>
                <c:pt idx="967">
                  <c:v>54.6</c:v>
                </c:pt>
                <c:pt idx="968">
                  <c:v>49.85</c:v>
                </c:pt>
                <c:pt idx="969">
                  <c:v>70.77</c:v>
                </c:pt>
                <c:pt idx="970">
                  <c:v>70.77</c:v>
                </c:pt>
                <c:pt idx="971">
                  <c:v>70.7</c:v>
                </c:pt>
                <c:pt idx="972">
                  <c:v>68.52</c:v>
                </c:pt>
                <c:pt idx="973">
                  <c:v>68.45</c:v>
                </c:pt>
                <c:pt idx="974">
                  <c:v>67.599999999999994</c:v>
                </c:pt>
                <c:pt idx="975">
                  <c:v>67.17</c:v>
                </c:pt>
                <c:pt idx="976">
                  <c:v>66.97</c:v>
                </c:pt>
                <c:pt idx="977">
                  <c:v>66.900000000000006</c:v>
                </c:pt>
                <c:pt idx="978">
                  <c:v>66.83</c:v>
                </c:pt>
                <c:pt idx="979">
                  <c:v>66.69</c:v>
                </c:pt>
                <c:pt idx="980">
                  <c:v>66.14</c:v>
                </c:pt>
                <c:pt idx="981">
                  <c:v>66.14</c:v>
                </c:pt>
                <c:pt idx="982">
                  <c:v>65.38</c:v>
                </c:pt>
                <c:pt idx="983">
                  <c:v>64.83</c:v>
                </c:pt>
                <c:pt idx="984">
                  <c:v>64.77</c:v>
                </c:pt>
                <c:pt idx="985">
                  <c:v>64.7</c:v>
                </c:pt>
                <c:pt idx="986">
                  <c:v>64.569999999999993</c:v>
                </c:pt>
                <c:pt idx="987">
                  <c:v>63.91</c:v>
                </c:pt>
                <c:pt idx="988">
                  <c:v>62.5</c:v>
                </c:pt>
                <c:pt idx="989">
                  <c:v>62.5</c:v>
                </c:pt>
                <c:pt idx="990">
                  <c:v>60.87</c:v>
                </c:pt>
                <c:pt idx="991">
                  <c:v>60.43</c:v>
                </c:pt>
                <c:pt idx="992">
                  <c:v>59.68</c:v>
                </c:pt>
                <c:pt idx="993">
                  <c:v>59.56</c:v>
                </c:pt>
                <c:pt idx="994">
                  <c:v>58.52</c:v>
                </c:pt>
                <c:pt idx="995">
                  <c:v>58.46</c:v>
                </c:pt>
                <c:pt idx="996">
                  <c:v>58.46</c:v>
                </c:pt>
                <c:pt idx="997">
                  <c:v>58.25</c:v>
                </c:pt>
                <c:pt idx="998">
                  <c:v>57.68</c:v>
                </c:pt>
                <c:pt idx="999">
                  <c:v>57.5</c:v>
                </c:pt>
                <c:pt idx="1000">
                  <c:v>55.15</c:v>
                </c:pt>
                <c:pt idx="1001">
                  <c:v>54.29</c:v>
                </c:pt>
                <c:pt idx="1002">
                  <c:v>53.8</c:v>
                </c:pt>
                <c:pt idx="1003">
                  <c:v>52.7</c:v>
                </c:pt>
                <c:pt idx="1004">
                  <c:v>52.54</c:v>
                </c:pt>
                <c:pt idx="1005">
                  <c:v>50.79</c:v>
                </c:pt>
                <c:pt idx="1006">
                  <c:v>64.91</c:v>
                </c:pt>
                <c:pt idx="1007">
                  <c:v>51.85</c:v>
                </c:pt>
                <c:pt idx="1008">
                  <c:v>51.64</c:v>
                </c:pt>
                <c:pt idx="1009">
                  <c:v>58.18</c:v>
                </c:pt>
                <c:pt idx="1010">
                  <c:v>53.43</c:v>
                </c:pt>
                <c:pt idx="1011">
                  <c:v>55.62</c:v>
                </c:pt>
                <c:pt idx="1012">
                  <c:v>54.44</c:v>
                </c:pt>
                <c:pt idx="1013">
                  <c:v>63.66</c:v>
                </c:pt>
                <c:pt idx="1014">
                  <c:v>60.44</c:v>
                </c:pt>
                <c:pt idx="1015">
                  <c:v>57.94</c:v>
                </c:pt>
                <c:pt idx="1016">
                  <c:v>54.37</c:v>
                </c:pt>
                <c:pt idx="1017">
                  <c:v>68.48</c:v>
                </c:pt>
                <c:pt idx="1018">
                  <c:v>68.41</c:v>
                </c:pt>
                <c:pt idx="1019">
                  <c:v>68.41</c:v>
                </c:pt>
                <c:pt idx="1020">
                  <c:v>67.2</c:v>
                </c:pt>
                <c:pt idx="1021">
                  <c:v>67.06</c:v>
                </c:pt>
                <c:pt idx="1022">
                  <c:v>66.709999999999994</c:v>
                </c:pt>
                <c:pt idx="1023">
                  <c:v>66.510000000000005</c:v>
                </c:pt>
                <c:pt idx="1024">
                  <c:v>66.44</c:v>
                </c:pt>
                <c:pt idx="1025">
                  <c:v>66.3</c:v>
                </c:pt>
                <c:pt idx="1026">
                  <c:v>66.239999999999995</c:v>
                </c:pt>
                <c:pt idx="1027">
                  <c:v>66.239999999999995</c:v>
                </c:pt>
                <c:pt idx="1028">
                  <c:v>66.239999999999995</c:v>
                </c:pt>
                <c:pt idx="1029">
                  <c:v>66.239999999999995</c:v>
                </c:pt>
                <c:pt idx="1030">
                  <c:v>66.17</c:v>
                </c:pt>
                <c:pt idx="1031">
                  <c:v>66.17</c:v>
                </c:pt>
                <c:pt idx="1032">
                  <c:v>65</c:v>
                </c:pt>
                <c:pt idx="1033">
                  <c:v>65</c:v>
                </c:pt>
                <c:pt idx="1034">
                  <c:v>64.27</c:v>
                </c:pt>
                <c:pt idx="1035">
                  <c:v>64.069999999999993</c:v>
                </c:pt>
                <c:pt idx="1036">
                  <c:v>64.069999999999993</c:v>
                </c:pt>
                <c:pt idx="1037">
                  <c:v>64.069999999999993</c:v>
                </c:pt>
                <c:pt idx="1038">
                  <c:v>62.67</c:v>
                </c:pt>
                <c:pt idx="1039">
                  <c:v>62.61</c:v>
                </c:pt>
                <c:pt idx="1040">
                  <c:v>62.54</c:v>
                </c:pt>
                <c:pt idx="1041">
                  <c:v>61.06</c:v>
                </c:pt>
                <c:pt idx="1042">
                  <c:v>59.26</c:v>
                </c:pt>
                <c:pt idx="1043">
                  <c:v>59.14</c:v>
                </c:pt>
                <c:pt idx="1044">
                  <c:v>58.1</c:v>
                </c:pt>
                <c:pt idx="1045">
                  <c:v>57.27</c:v>
                </c:pt>
                <c:pt idx="1046">
                  <c:v>57.27</c:v>
                </c:pt>
                <c:pt idx="1047">
                  <c:v>57.03</c:v>
                </c:pt>
                <c:pt idx="1048">
                  <c:v>56.37</c:v>
                </c:pt>
                <c:pt idx="1049">
                  <c:v>55.08</c:v>
                </c:pt>
                <c:pt idx="1050">
                  <c:v>53.48</c:v>
                </c:pt>
                <c:pt idx="1051">
                  <c:v>52.7</c:v>
                </c:pt>
                <c:pt idx="1052">
                  <c:v>51.61</c:v>
                </c:pt>
                <c:pt idx="1053">
                  <c:v>51.31</c:v>
                </c:pt>
                <c:pt idx="1054">
                  <c:v>51</c:v>
                </c:pt>
                <c:pt idx="1055">
                  <c:v>56.69</c:v>
                </c:pt>
                <c:pt idx="1056">
                  <c:v>66.430000000000007</c:v>
                </c:pt>
                <c:pt idx="1057">
                  <c:v>62.64</c:v>
                </c:pt>
                <c:pt idx="1058">
                  <c:v>62.57</c:v>
                </c:pt>
                <c:pt idx="1059">
                  <c:v>62.44</c:v>
                </c:pt>
                <c:pt idx="1060">
                  <c:v>60.86</c:v>
                </c:pt>
                <c:pt idx="1061">
                  <c:v>54.81</c:v>
                </c:pt>
                <c:pt idx="1062">
                  <c:v>54.53</c:v>
                </c:pt>
                <c:pt idx="1063">
                  <c:v>49.74</c:v>
                </c:pt>
                <c:pt idx="1064">
                  <c:v>66.099999999999994</c:v>
                </c:pt>
                <c:pt idx="1065">
                  <c:v>60.83</c:v>
                </c:pt>
                <c:pt idx="1066">
                  <c:v>49.91</c:v>
                </c:pt>
                <c:pt idx="1067">
                  <c:v>64.040000000000006</c:v>
                </c:pt>
                <c:pt idx="1068">
                  <c:v>65.760000000000005</c:v>
                </c:pt>
                <c:pt idx="1069">
                  <c:v>65.7</c:v>
                </c:pt>
                <c:pt idx="1070">
                  <c:v>64.97</c:v>
                </c:pt>
                <c:pt idx="1071">
                  <c:v>64.540000000000006</c:v>
                </c:pt>
                <c:pt idx="1072">
                  <c:v>64.540000000000006</c:v>
                </c:pt>
                <c:pt idx="1073">
                  <c:v>64.540000000000006</c:v>
                </c:pt>
                <c:pt idx="1074">
                  <c:v>64.37</c:v>
                </c:pt>
                <c:pt idx="1075">
                  <c:v>64.069999999999993</c:v>
                </c:pt>
                <c:pt idx="1076">
                  <c:v>64.069999999999993</c:v>
                </c:pt>
                <c:pt idx="1077">
                  <c:v>63.74</c:v>
                </c:pt>
                <c:pt idx="1078">
                  <c:v>62.98</c:v>
                </c:pt>
                <c:pt idx="1079">
                  <c:v>62.43</c:v>
                </c:pt>
                <c:pt idx="1080">
                  <c:v>62.43</c:v>
                </c:pt>
                <c:pt idx="1081">
                  <c:v>62.36</c:v>
                </c:pt>
                <c:pt idx="1082">
                  <c:v>61.53</c:v>
                </c:pt>
                <c:pt idx="1083">
                  <c:v>61.53</c:v>
                </c:pt>
                <c:pt idx="1084">
                  <c:v>61.53</c:v>
                </c:pt>
                <c:pt idx="1085">
                  <c:v>61.53</c:v>
                </c:pt>
                <c:pt idx="1086">
                  <c:v>60.76</c:v>
                </c:pt>
                <c:pt idx="1087">
                  <c:v>60.57</c:v>
                </c:pt>
                <c:pt idx="1088">
                  <c:v>60.07</c:v>
                </c:pt>
                <c:pt idx="1089">
                  <c:v>60.07</c:v>
                </c:pt>
                <c:pt idx="1090">
                  <c:v>59.43</c:v>
                </c:pt>
                <c:pt idx="1091">
                  <c:v>57.49</c:v>
                </c:pt>
                <c:pt idx="1092">
                  <c:v>57.2</c:v>
                </c:pt>
                <c:pt idx="1093">
                  <c:v>56.86</c:v>
                </c:pt>
                <c:pt idx="1094">
                  <c:v>56.86</c:v>
                </c:pt>
                <c:pt idx="1095">
                  <c:v>56.86</c:v>
                </c:pt>
                <c:pt idx="1096">
                  <c:v>55.46</c:v>
                </c:pt>
                <c:pt idx="1097">
                  <c:v>54.78</c:v>
                </c:pt>
                <c:pt idx="1098">
                  <c:v>54.61</c:v>
                </c:pt>
                <c:pt idx="1099">
                  <c:v>54.61</c:v>
                </c:pt>
                <c:pt idx="1100">
                  <c:v>53.17</c:v>
                </c:pt>
                <c:pt idx="1101">
                  <c:v>51.26</c:v>
                </c:pt>
                <c:pt idx="1102">
                  <c:v>50.67</c:v>
                </c:pt>
                <c:pt idx="1103">
                  <c:v>61.48</c:v>
                </c:pt>
                <c:pt idx="1104">
                  <c:v>59.53</c:v>
                </c:pt>
                <c:pt idx="1105">
                  <c:v>56.18</c:v>
                </c:pt>
                <c:pt idx="1106">
                  <c:v>61.71</c:v>
                </c:pt>
                <c:pt idx="1107">
                  <c:v>56.45</c:v>
                </c:pt>
                <c:pt idx="1108">
                  <c:v>55.63</c:v>
                </c:pt>
                <c:pt idx="1109">
                  <c:v>50.74</c:v>
                </c:pt>
                <c:pt idx="1110">
                  <c:v>64.010000000000005</c:v>
                </c:pt>
                <c:pt idx="1111">
                  <c:v>63.94</c:v>
                </c:pt>
                <c:pt idx="1112">
                  <c:v>62.43</c:v>
                </c:pt>
                <c:pt idx="1113">
                  <c:v>62.43</c:v>
                </c:pt>
                <c:pt idx="1114">
                  <c:v>62.43</c:v>
                </c:pt>
                <c:pt idx="1115">
                  <c:v>61.6</c:v>
                </c:pt>
                <c:pt idx="1116">
                  <c:v>61.48</c:v>
                </c:pt>
                <c:pt idx="1117">
                  <c:v>60.14</c:v>
                </c:pt>
                <c:pt idx="1118">
                  <c:v>59.95</c:v>
                </c:pt>
                <c:pt idx="1119">
                  <c:v>59.65</c:v>
                </c:pt>
                <c:pt idx="1120">
                  <c:v>58.85</c:v>
                </c:pt>
                <c:pt idx="1121">
                  <c:v>57.43</c:v>
                </c:pt>
                <c:pt idx="1122">
                  <c:v>57.37</c:v>
                </c:pt>
                <c:pt idx="1123">
                  <c:v>56.9</c:v>
                </c:pt>
                <c:pt idx="1124">
                  <c:v>56.9</c:v>
                </c:pt>
                <c:pt idx="1125">
                  <c:v>56.73</c:v>
                </c:pt>
                <c:pt idx="1126">
                  <c:v>56.02</c:v>
                </c:pt>
                <c:pt idx="1127">
                  <c:v>55.23</c:v>
                </c:pt>
                <c:pt idx="1128">
                  <c:v>55.23</c:v>
                </c:pt>
                <c:pt idx="1129">
                  <c:v>54.67</c:v>
                </c:pt>
                <c:pt idx="1130">
                  <c:v>53.32</c:v>
                </c:pt>
                <c:pt idx="1131">
                  <c:v>53.05</c:v>
                </c:pt>
                <c:pt idx="1132">
                  <c:v>52.94</c:v>
                </c:pt>
                <c:pt idx="1133">
                  <c:v>51.62</c:v>
                </c:pt>
                <c:pt idx="1134">
                  <c:v>51.6</c:v>
                </c:pt>
                <c:pt idx="1135">
                  <c:v>51.25</c:v>
                </c:pt>
                <c:pt idx="1136">
                  <c:v>50.52</c:v>
                </c:pt>
                <c:pt idx="1137">
                  <c:v>49.85</c:v>
                </c:pt>
                <c:pt idx="1138">
                  <c:v>57.49</c:v>
                </c:pt>
                <c:pt idx="1139">
                  <c:v>56.68</c:v>
                </c:pt>
                <c:pt idx="1140">
                  <c:v>56.1</c:v>
                </c:pt>
                <c:pt idx="1141">
                  <c:v>51.14</c:v>
                </c:pt>
                <c:pt idx="1142">
                  <c:v>50.69</c:v>
                </c:pt>
                <c:pt idx="1143">
                  <c:v>55.24</c:v>
                </c:pt>
                <c:pt idx="1144">
                  <c:v>58.66</c:v>
                </c:pt>
                <c:pt idx="1145">
                  <c:v>55.28</c:v>
                </c:pt>
                <c:pt idx="1146">
                  <c:v>61.94</c:v>
                </c:pt>
                <c:pt idx="1147">
                  <c:v>61.68</c:v>
                </c:pt>
                <c:pt idx="1148">
                  <c:v>59.3</c:v>
                </c:pt>
                <c:pt idx="1149">
                  <c:v>58.62</c:v>
                </c:pt>
                <c:pt idx="1150">
                  <c:v>57.42</c:v>
                </c:pt>
                <c:pt idx="1151">
                  <c:v>57.01</c:v>
                </c:pt>
                <c:pt idx="1152">
                  <c:v>54.62</c:v>
                </c:pt>
                <c:pt idx="1153">
                  <c:v>53.96</c:v>
                </c:pt>
                <c:pt idx="1154">
                  <c:v>53.12</c:v>
                </c:pt>
                <c:pt idx="1155">
                  <c:v>53.07</c:v>
                </c:pt>
                <c:pt idx="1156">
                  <c:v>52.03</c:v>
                </c:pt>
                <c:pt idx="1157">
                  <c:v>51.12</c:v>
                </c:pt>
                <c:pt idx="1158">
                  <c:v>49.92</c:v>
                </c:pt>
                <c:pt idx="1159">
                  <c:v>59.09</c:v>
                </c:pt>
                <c:pt idx="1160">
                  <c:v>56.8</c:v>
                </c:pt>
                <c:pt idx="1161">
                  <c:v>50.07</c:v>
                </c:pt>
                <c:pt idx="1162">
                  <c:v>59.96</c:v>
                </c:pt>
                <c:pt idx="1163">
                  <c:v>59.65</c:v>
                </c:pt>
                <c:pt idx="1164">
                  <c:v>56.69</c:v>
                </c:pt>
                <c:pt idx="1165">
                  <c:v>56.69</c:v>
                </c:pt>
                <c:pt idx="1166">
                  <c:v>55.71</c:v>
                </c:pt>
                <c:pt idx="1167">
                  <c:v>55.14</c:v>
                </c:pt>
                <c:pt idx="1168">
                  <c:v>54.14</c:v>
                </c:pt>
                <c:pt idx="1169">
                  <c:v>54.09</c:v>
                </c:pt>
                <c:pt idx="1170">
                  <c:v>53.36</c:v>
                </c:pt>
                <c:pt idx="1171">
                  <c:v>52.88</c:v>
                </c:pt>
                <c:pt idx="1172">
                  <c:v>51.91</c:v>
                </c:pt>
                <c:pt idx="1173">
                  <c:v>50.7</c:v>
                </c:pt>
                <c:pt idx="1174">
                  <c:v>50.58</c:v>
                </c:pt>
                <c:pt idx="1175">
                  <c:v>51.48</c:v>
                </c:pt>
                <c:pt idx="1176">
                  <c:v>52.69</c:v>
                </c:pt>
                <c:pt idx="1177">
                  <c:v>51.14</c:v>
                </c:pt>
                <c:pt idx="1178">
                  <c:v>50.12</c:v>
                </c:pt>
                <c:pt idx="1179">
                  <c:v>58.09</c:v>
                </c:pt>
                <c:pt idx="1180">
                  <c:v>57.26</c:v>
                </c:pt>
                <c:pt idx="1181">
                  <c:v>57.26</c:v>
                </c:pt>
                <c:pt idx="1182">
                  <c:v>56.31</c:v>
                </c:pt>
                <c:pt idx="1183">
                  <c:v>55.56</c:v>
                </c:pt>
                <c:pt idx="1184">
                  <c:v>55.5</c:v>
                </c:pt>
                <c:pt idx="1185">
                  <c:v>54.42</c:v>
                </c:pt>
                <c:pt idx="1186">
                  <c:v>54.42</c:v>
                </c:pt>
                <c:pt idx="1187">
                  <c:v>54.42</c:v>
                </c:pt>
                <c:pt idx="1188">
                  <c:v>52.87</c:v>
                </c:pt>
                <c:pt idx="1189">
                  <c:v>51.92</c:v>
                </c:pt>
                <c:pt idx="1190">
                  <c:v>51.01</c:v>
                </c:pt>
                <c:pt idx="1191">
                  <c:v>50.08</c:v>
                </c:pt>
                <c:pt idx="1192">
                  <c:v>49.81</c:v>
                </c:pt>
                <c:pt idx="1193">
                  <c:v>53.39</c:v>
                </c:pt>
                <c:pt idx="1194">
                  <c:v>49.9</c:v>
                </c:pt>
                <c:pt idx="1195">
                  <c:v>57.64</c:v>
                </c:pt>
                <c:pt idx="1196">
                  <c:v>55.82</c:v>
                </c:pt>
                <c:pt idx="1197">
                  <c:v>55.47</c:v>
                </c:pt>
                <c:pt idx="1198">
                  <c:v>55.36</c:v>
                </c:pt>
                <c:pt idx="1199">
                  <c:v>55.36</c:v>
                </c:pt>
                <c:pt idx="1200">
                  <c:v>55.36</c:v>
                </c:pt>
                <c:pt idx="1201">
                  <c:v>55.25</c:v>
                </c:pt>
                <c:pt idx="1202">
                  <c:v>55.25</c:v>
                </c:pt>
                <c:pt idx="1203">
                  <c:v>53.88</c:v>
                </c:pt>
                <c:pt idx="1204">
                  <c:v>53.66</c:v>
                </c:pt>
                <c:pt idx="1205">
                  <c:v>51.96</c:v>
                </c:pt>
                <c:pt idx="1206">
                  <c:v>51.12</c:v>
                </c:pt>
                <c:pt idx="1207">
                  <c:v>49.83</c:v>
                </c:pt>
                <c:pt idx="1208">
                  <c:v>49.73</c:v>
                </c:pt>
                <c:pt idx="1209">
                  <c:v>55.59</c:v>
                </c:pt>
                <c:pt idx="1210">
                  <c:v>55.41</c:v>
                </c:pt>
                <c:pt idx="1211">
                  <c:v>55.41</c:v>
                </c:pt>
                <c:pt idx="1212">
                  <c:v>55.36</c:v>
                </c:pt>
                <c:pt idx="1213">
                  <c:v>55.36</c:v>
                </c:pt>
                <c:pt idx="1214">
                  <c:v>55.36</c:v>
                </c:pt>
                <c:pt idx="1215">
                  <c:v>55.3</c:v>
                </c:pt>
                <c:pt idx="1216">
                  <c:v>55.3</c:v>
                </c:pt>
                <c:pt idx="1217">
                  <c:v>55.3</c:v>
                </c:pt>
                <c:pt idx="1218">
                  <c:v>55.3</c:v>
                </c:pt>
                <c:pt idx="1219">
                  <c:v>55.24</c:v>
                </c:pt>
                <c:pt idx="1220">
                  <c:v>55.19</c:v>
                </c:pt>
                <c:pt idx="1221">
                  <c:v>53.45</c:v>
                </c:pt>
                <c:pt idx="1222">
                  <c:v>53.28</c:v>
                </c:pt>
                <c:pt idx="1223">
                  <c:v>53.06</c:v>
                </c:pt>
                <c:pt idx="1224">
                  <c:v>53.06</c:v>
                </c:pt>
                <c:pt idx="1225">
                  <c:v>53.01</c:v>
                </c:pt>
                <c:pt idx="1226">
                  <c:v>52.58</c:v>
                </c:pt>
                <c:pt idx="1227">
                  <c:v>53.6</c:v>
                </c:pt>
                <c:pt idx="1228">
                  <c:v>53.6</c:v>
                </c:pt>
                <c:pt idx="1229">
                  <c:v>53.54</c:v>
                </c:pt>
                <c:pt idx="1230">
                  <c:v>53.54</c:v>
                </c:pt>
                <c:pt idx="1231">
                  <c:v>53.49</c:v>
                </c:pt>
                <c:pt idx="1232">
                  <c:v>53.49</c:v>
                </c:pt>
                <c:pt idx="1233">
                  <c:v>53.1</c:v>
                </c:pt>
                <c:pt idx="1234">
                  <c:v>53.1</c:v>
                </c:pt>
                <c:pt idx="1235">
                  <c:v>53.05</c:v>
                </c:pt>
                <c:pt idx="1236">
                  <c:v>53.05</c:v>
                </c:pt>
                <c:pt idx="1237">
                  <c:v>52.94</c:v>
                </c:pt>
                <c:pt idx="1238">
                  <c:v>51.43</c:v>
                </c:pt>
                <c:pt idx="1239">
                  <c:v>51.22</c:v>
                </c:pt>
                <c:pt idx="1240">
                  <c:v>51.17</c:v>
                </c:pt>
                <c:pt idx="1241">
                  <c:v>51.11</c:v>
                </c:pt>
                <c:pt idx="1242">
                  <c:v>51.11</c:v>
                </c:pt>
                <c:pt idx="1243">
                  <c:v>50.85</c:v>
                </c:pt>
                <c:pt idx="1244">
                  <c:v>50.85</c:v>
                </c:pt>
                <c:pt idx="1245">
                  <c:v>50.11</c:v>
                </c:pt>
                <c:pt idx="1246">
                  <c:v>51.69</c:v>
                </c:pt>
                <c:pt idx="1247">
                  <c:v>51.64</c:v>
                </c:pt>
                <c:pt idx="1248">
                  <c:v>51.64</c:v>
                </c:pt>
                <c:pt idx="1249">
                  <c:v>51.64</c:v>
                </c:pt>
                <c:pt idx="1250">
                  <c:v>51.48</c:v>
                </c:pt>
                <c:pt idx="1251">
                  <c:v>51.48</c:v>
                </c:pt>
                <c:pt idx="1252">
                  <c:v>51.48</c:v>
                </c:pt>
                <c:pt idx="1253">
                  <c:v>51.22</c:v>
                </c:pt>
                <c:pt idx="1254">
                  <c:v>51.16</c:v>
                </c:pt>
              </c:numCache>
            </c:numRef>
          </c:yVal>
          <c:smooth val="0"/>
        </c:ser>
        <c:ser>
          <c:idx val="2"/>
          <c:order val="1"/>
          <c:tx>
            <c:v>Dry OA &gt; 48F</c:v>
          </c:tx>
          <c:spPr>
            <a:ln w="28575">
              <a:noFill/>
            </a:ln>
          </c:spPr>
          <c:marker>
            <c:symbol val="triangle"/>
            <c:size val="5"/>
            <c:spPr>
              <a:solidFill>
                <a:srgbClr val="FFFF00"/>
              </a:solidFill>
              <a:ln>
                <a:solidFill>
                  <a:srgbClr val="FFFF00"/>
                </a:solidFill>
                <a:prstDash val="solid"/>
              </a:ln>
            </c:spPr>
          </c:marker>
          <c:xVal>
            <c:numRef>
              <c:f>KCALL!$D$3986:$D$5246</c:f>
              <c:numCache>
                <c:formatCode>General</c:formatCode>
                <c:ptCount val="1261"/>
                <c:pt idx="0">
                  <c:v>61</c:v>
                </c:pt>
                <c:pt idx="1">
                  <c:v>60.3</c:v>
                </c:pt>
                <c:pt idx="2">
                  <c:v>55.2</c:v>
                </c:pt>
                <c:pt idx="3">
                  <c:v>51.8</c:v>
                </c:pt>
                <c:pt idx="4">
                  <c:v>56.3</c:v>
                </c:pt>
                <c:pt idx="5">
                  <c:v>51.1</c:v>
                </c:pt>
                <c:pt idx="6">
                  <c:v>53.1</c:v>
                </c:pt>
                <c:pt idx="7">
                  <c:v>53.1</c:v>
                </c:pt>
                <c:pt idx="8">
                  <c:v>53.1</c:v>
                </c:pt>
                <c:pt idx="9">
                  <c:v>62.1</c:v>
                </c:pt>
                <c:pt idx="10">
                  <c:v>53.8</c:v>
                </c:pt>
                <c:pt idx="11">
                  <c:v>53.1</c:v>
                </c:pt>
                <c:pt idx="12">
                  <c:v>50</c:v>
                </c:pt>
                <c:pt idx="13">
                  <c:v>55.9</c:v>
                </c:pt>
                <c:pt idx="14">
                  <c:v>66.900000000000006</c:v>
                </c:pt>
                <c:pt idx="15">
                  <c:v>51.1</c:v>
                </c:pt>
                <c:pt idx="16">
                  <c:v>51.1</c:v>
                </c:pt>
                <c:pt idx="17">
                  <c:v>50</c:v>
                </c:pt>
                <c:pt idx="18">
                  <c:v>49.6</c:v>
                </c:pt>
                <c:pt idx="19">
                  <c:v>56.7</c:v>
                </c:pt>
                <c:pt idx="20">
                  <c:v>64.900000000000006</c:v>
                </c:pt>
                <c:pt idx="21">
                  <c:v>70</c:v>
                </c:pt>
                <c:pt idx="22">
                  <c:v>74.3</c:v>
                </c:pt>
                <c:pt idx="23">
                  <c:v>51.6</c:v>
                </c:pt>
                <c:pt idx="24">
                  <c:v>61</c:v>
                </c:pt>
                <c:pt idx="25">
                  <c:v>48.9</c:v>
                </c:pt>
                <c:pt idx="26">
                  <c:v>66</c:v>
                </c:pt>
                <c:pt idx="27">
                  <c:v>61.3</c:v>
                </c:pt>
                <c:pt idx="28">
                  <c:v>60.1</c:v>
                </c:pt>
                <c:pt idx="29">
                  <c:v>68.5</c:v>
                </c:pt>
                <c:pt idx="30">
                  <c:v>62.1</c:v>
                </c:pt>
                <c:pt idx="31">
                  <c:v>52</c:v>
                </c:pt>
                <c:pt idx="32">
                  <c:v>57.9</c:v>
                </c:pt>
                <c:pt idx="33">
                  <c:v>70.7</c:v>
                </c:pt>
                <c:pt idx="34">
                  <c:v>48.9</c:v>
                </c:pt>
                <c:pt idx="35">
                  <c:v>48.9</c:v>
                </c:pt>
                <c:pt idx="36">
                  <c:v>48.9</c:v>
                </c:pt>
                <c:pt idx="37">
                  <c:v>48.9</c:v>
                </c:pt>
                <c:pt idx="38">
                  <c:v>73.900000000000006</c:v>
                </c:pt>
                <c:pt idx="39">
                  <c:v>57.9</c:v>
                </c:pt>
                <c:pt idx="40">
                  <c:v>64</c:v>
                </c:pt>
                <c:pt idx="41">
                  <c:v>59.5</c:v>
                </c:pt>
                <c:pt idx="42">
                  <c:v>50.9</c:v>
                </c:pt>
                <c:pt idx="43">
                  <c:v>70.3</c:v>
                </c:pt>
                <c:pt idx="44">
                  <c:v>62.2</c:v>
                </c:pt>
                <c:pt idx="45">
                  <c:v>72.3</c:v>
                </c:pt>
                <c:pt idx="46">
                  <c:v>72</c:v>
                </c:pt>
                <c:pt idx="47">
                  <c:v>66.900000000000006</c:v>
                </c:pt>
                <c:pt idx="48">
                  <c:v>69.099999999999994</c:v>
                </c:pt>
                <c:pt idx="49">
                  <c:v>50</c:v>
                </c:pt>
                <c:pt idx="50">
                  <c:v>60.1</c:v>
                </c:pt>
                <c:pt idx="51">
                  <c:v>60.1</c:v>
                </c:pt>
                <c:pt idx="52">
                  <c:v>68</c:v>
                </c:pt>
                <c:pt idx="53">
                  <c:v>57.7</c:v>
                </c:pt>
                <c:pt idx="54">
                  <c:v>57</c:v>
                </c:pt>
                <c:pt idx="55">
                  <c:v>64.599999999999994</c:v>
                </c:pt>
                <c:pt idx="56">
                  <c:v>71.099999999999994</c:v>
                </c:pt>
                <c:pt idx="57">
                  <c:v>54</c:v>
                </c:pt>
                <c:pt idx="58">
                  <c:v>67.599999999999994</c:v>
                </c:pt>
                <c:pt idx="59">
                  <c:v>68</c:v>
                </c:pt>
                <c:pt idx="60">
                  <c:v>73</c:v>
                </c:pt>
                <c:pt idx="61">
                  <c:v>60.1</c:v>
                </c:pt>
                <c:pt idx="62">
                  <c:v>63.7</c:v>
                </c:pt>
                <c:pt idx="63">
                  <c:v>60.1</c:v>
                </c:pt>
                <c:pt idx="64">
                  <c:v>50</c:v>
                </c:pt>
                <c:pt idx="65">
                  <c:v>64</c:v>
                </c:pt>
                <c:pt idx="66">
                  <c:v>60.1</c:v>
                </c:pt>
                <c:pt idx="67">
                  <c:v>55.9</c:v>
                </c:pt>
                <c:pt idx="68">
                  <c:v>68.7</c:v>
                </c:pt>
                <c:pt idx="69">
                  <c:v>53.1</c:v>
                </c:pt>
                <c:pt idx="70">
                  <c:v>53.1</c:v>
                </c:pt>
                <c:pt idx="71">
                  <c:v>60.1</c:v>
                </c:pt>
                <c:pt idx="72">
                  <c:v>69.3</c:v>
                </c:pt>
                <c:pt idx="73">
                  <c:v>72</c:v>
                </c:pt>
                <c:pt idx="74">
                  <c:v>57.4</c:v>
                </c:pt>
                <c:pt idx="75">
                  <c:v>54.3</c:v>
                </c:pt>
                <c:pt idx="76">
                  <c:v>57.9</c:v>
                </c:pt>
                <c:pt idx="77">
                  <c:v>54</c:v>
                </c:pt>
                <c:pt idx="78">
                  <c:v>59</c:v>
                </c:pt>
                <c:pt idx="79">
                  <c:v>55</c:v>
                </c:pt>
                <c:pt idx="80">
                  <c:v>62.8</c:v>
                </c:pt>
                <c:pt idx="81">
                  <c:v>70</c:v>
                </c:pt>
                <c:pt idx="82">
                  <c:v>68</c:v>
                </c:pt>
                <c:pt idx="83">
                  <c:v>52</c:v>
                </c:pt>
                <c:pt idx="84">
                  <c:v>70</c:v>
                </c:pt>
                <c:pt idx="85">
                  <c:v>69.3</c:v>
                </c:pt>
                <c:pt idx="86">
                  <c:v>57.9</c:v>
                </c:pt>
                <c:pt idx="87">
                  <c:v>50</c:v>
                </c:pt>
                <c:pt idx="88">
                  <c:v>72</c:v>
                </c:pt>
                <c:pt idx="89">
                  <c:v>53.1</c:v>
                </c:pt>
                <c:pt idx="90">
                  <c:v>50</c:v>
                </c:pt>
                <c:pt idx="91">
                  <c:v>50</c:v>
                </c:pt>
                <c:pt idx="92">
                  <c:v>62.1</c:v>
                </c:pt>
                <c:pt idx="93">
                  <c:v>53.8</c:v>
                </c:pt>
                <c:pt idx="94">
                  <c:v>51.1</c:v>
                </c:pt>
                <c:pt idx="95">
                  <c:v>50</c:v>
                </c:pt>
                <c:pt idx="96">
                  <c:v>57</c:v>
                </c:pt>
                <c:pt idx="97">
                  <c:v>51.1</c:v>
                </c:pt>
                <c:pt idx="98">
                  <c:v>64.900000000000006</c:v>
                </c:pt>
                <c:pt idx="99">
                  <c:v>52</c:v>
                </c:pt>
                <c:pt idx="100">
                  <c:v>66.7</c:v>
                </c:pt>
                <c:pt idx="101">
                  <c:v>61</c:v>
                </c:pt>
                <c:pt idx="102">
                  <c:v>60.1</c:v>
                </c:pt>
                <c:pt idx="103">
                  <c:v>60.1</c:v>
                </c:pt>
                <c:pt idx="104">
                  <c:v>50</c:v>
                </c:pt>
                <c:pt idx="105">
                  <c:v>48.9</c:v>
                </c:pt>
                <c:pt idx="106">
                  <c:v>62.4</c:v>
                </c:pt>
                <c:pt idx="107">
                  <c:v>73</c:v>
                </c:pt>
                <c:pt idx="108">
                  <c:v>53.1</c:v>
                </c:pt>
                <c:pt idx="109">
                  <c:v>64.900000000000006</c:v>
                </c:pt>
                <c:pt idx="110">
                  <c:v>72.3</c:v>
                </c:pt>
                <c:pt idx="111">
                  <c:v>70.3</c:v>
                </c:pt>
                <c:pt idx="112">
                  <c:v>59</c:v>
                </c:pt>
                <c:pt idx="113">
                  <c:v>70</c:v>
                </c:pt>
                <c:pt idx="114">
                  <c:v>70</c:v>
                </c:pt>
                <c:pt idx="115">
                  <c:v>64</c:v>
                </c:pt>
                <c:pt idx="116">
                  <c:v>50</c:v>
                </c:pt>
                <c:pt idx="117">
                  <c:v>50</c:v>
                </c:pt>
                <c:pt idx="118">
                  <c:v>64.400000000000006</c:v>
                </c:pt>
                <c:pt idx="119">
                  <c:v>61.3</c:v>
                </c:pt>
                <c:pt idx="120">
                  <c:v>69.400000000000006</c:v>
                </c:pt>
                <c:pt idx="121">
                  <c:v>59</c:v>
                </c:pt>
                <c:pt idx="122">
                  <c:v>68</c:v>
                </c:pt>
                <c:pt idx="123">
                  <c:v>50.7</c:v>
                </c:pt>
                <c:pt idx="124">
                  <c:v>64.900000000000006</c:v>
                </c:pt>
                <c:pt idx="125">
                  <c:v>55.9</c:v>
                </c:pt>
                <c:pt idx="126">
                  <c:v>68.900000000000006</c:v>
                </c:pt>
                <c:pt idx="127">
                  <c:v>70.7</c:v>
                </c:pt>
                <c:pt idx="128">
                  <c:v>55.9</c:v>
                </c:pt>
                <c:pt idx="129">
                  <c:v>61</c:v>
                </c:pt>
                <c:pt idx="130">
                  <c:v>72.7</c:v>
                </c:pt>
                <c:pt idx="131">
                  <c:v>55</c:v>
                </c:pt>
                <c:pt idx="132">
                  <c:v>70</c:v>
                </c:pt>
                <c:pt idx="133">
                  <c:v>50</c:v>
                </c:pt>
                <c:pt idx="134">
                  <c:v>50</c:v>
                </c:pt>
                <c:pt idx="135">
                  <c:v>50.4</c:v>
                </c:pt>
                <c:pt idx="136">
                  <c:v>51.1</c:v>
                </c:pt>
                <c:pt idx="137">
                  <c:v>51.1</c:v>
                </c:pt>
                <c:pt idx="138">
                  <c:v>52.3</c:v>
                </c:pt>
                <c:pt idx="139">
                  <c:v>69.099999999999994</c:v>
                </c:pt>
                <c:pt idx="140">
                  <c:v>66</c:v>
                </c:pt>
                <c:pt idx="141">
                  <c:v>70</c:v>
                </c:pt>
                <c:pt idx="142">
                  <c:v>52</c:v>
                </c:pt>
                <c:pt idx="143">
                  <c:v>63.7</c:v>
                </c:pt>
                <c:pt idx="144">
                  <c:v>53.1</c:v>
                </c:pt>
                <c:pt idx="145">
                  <c:v>62.1</c:v>
                </c:pt>
                <c:pt idx="146">
                  <c:v>55</c:v>
                </c:pt>
                <c:pt idx="147">
                  <c:v>60.1</c:v>
                </c:pt>
                <c:pt idx="148">
                  <c:v>57.9</c:v>
                </c:pt>
                <c:pt idx="149">
                  <c:v>66.7</c:v>
                </c:pt>
                <c:pt idx="150">
                  <c:v>73</c:v>
                </c:pt>
                <c:pt idx="151">
                  <c:v>70.7</c:v>
                </c:pt>
                <c:pt idx="152">
                  <c:v>57</c:v>
                </c:pt>
                <c:pt idx="153">
                  <c:v>57</c:v>
                </c:pt>
                <c:pt idx="154">
                  <c:v>57</c:v>
                </c:pt>
                <c:pt idx="155">
                  <c:v>71.599999999999994</c:v>
                </c:pt>
                <c:pt idx="156">
                  <c:v>73</c:v>
                </c:pt>
                <c:pt idx="157">
                  <c:v>55</c:v>
                </c:pt>
                <c:pt idx="158">
                  <c:v>55.2</c:v>
                </c:pt>
                <c:pt idx="159">
                  <c:v>61</c:v>
                </c:pt>
                <c:pt idx="160">
                  <c:v>63.7</c:v>
                </c:pt>
                <c:pt idx="161">
                  <c:v>62.1</c:v>
                </c:pt>
                <c:pt idx="162">
                  <c:v>62.1</c:v>
                </c:pt>
                <c:pt idx="163">
                  <c:v>73.900000000000006</c:v>
                </c:pt>
                <c:pt idx="164">
                  <c:v>60.1</c:v>
                </c:pt>
                <c:pt idx="165">
                  <c:v>49.3</c:v>
                </c:pt>
                <c:pt idx="166">
                  <c:v>53.1</c:v>
                </c:pt>
                <c:pt idx="167">
                  <c:v>48.9</c:v>
                </c:pt>
                <c:pt idx="168">
                  <c:v>61</c:v>
                </c:pt>
                <c:pt idx="169">
                  <c:v>57.4</c:v>
                </c:pt>
                <c:pt idx="170">
                  <c:v>51.1</c:v>
                </c:pt>
                <c:pt idx="171">
                  <c:v>50</c:v>
                </c:pt>
                <c:pt idx="172">
                  <c:v>51.6</c:v>
                </c:pt>
                <c:pt idx="173">
                  <c:v>71.400000000000006</c:v>
                </c:pt>
                <c:pt idx="174">
                  <c:v>51.1</c:v>
                </c:pt>
                <c:pt idx="175">
                  <c:v>63</c:v>
                </c:pt>
                <c:pt idx="176">
                  <c:v>63</c:v>
                </c:pt>
                <c:pt idx="177">
                  <c:v>63</c:v>
                </c:pt>
                <c:pt idx="178">
                  <c:v>55.9</c:v>
                </c:pt>
                <c:pt idx="179">
                  <c:v>55.9</c:v>
                </c:pt>
                <c:pt idx="180">
                  <c:v>54</c:v>
                </c:pt>
                <c:pt idx="181">
                  <c:v>48.9</c:v>
                </c:pt>
                <c:pt idx="182">
                  <c:v>64</c:v>
                </c:pt>
                <c:pt idx="183">
                  <c:v>55.9</c:v>
                </c:pt>
                <c:pt idx="184">
                  <c:v>71.099999999999994</c:v>
                </c:pt>
                <c:pt idx="185">
                  <c:v>55.8</c:v>
                </c:pt>
                <c:pt idx="186">
                  <c:v>56.7</c:v>
                </c:pt>
                <c:pt idx="187">
                  <c:v>55</c:v>
                </c:pt>
                <c:pt idx="188">
                  <c:v>68.5</c:v>
                </c:pt>
                <c:pt idx="189">
                  <c:v>68.400000000000006</c:v>
                </c:pt>
                <c:pt idx="190">
                  <c:v>54</c:v>
                </c:pt>
                <c:pt idx="191">
                  <c:v>59.4</c:v>
                </c:pt>
                <c:pt idx="192">
                  <c:v>51.1</c:v>
                </c:pt>
                <c:pt idx="193">
                  <c:v>63</c:v>
                </c:pt>
                <c:pt idx="194">
                  <c:v>51.8</c:v>
                </c:pt>
                <c:pt idx="195">
                  <c:v>59.7</c:v>
                </c:pt>
                <c:pt idx="196">
                  <c:v>53.1</c:v>
                </c:pt>
                <c:pt idx="197">
                  <c:v>65.7</c:v>
                </c:pt>
                <c:pt idx="198">
                  <c:v>71.099999999999994</c:v>
                </c:pt>
                <c:pt idx="199">
                  <c:v>60.6</c:v>
                </c:pt>
                <c:pt idx="200">
                  <c:v>66.7</c:v>
                </c:pt>
                <c:pt idx="201">
                  <c:v>65.7</c:v>
                </c:pt>
                <c:pt idx="202">
                  <c:v>64.8</c:v>
                </c:pt>
                <c:pt idx="203">
                  <c:v>54.1</c:v>
                </c:pt>
                <c:pt idx="204">
                  <c:v>56.7</c:v>
                </c:pt>
                <c:pt idx="205">
                  <c:v>66.900000000000006</c:v>
                </c:pt>
                <c:pt idx="206">
                  <c:v>62.1</c:v>
                </c:pt>
                <c:pt idx="207">
                  <c:v>54</c:v>
                </c:pt>
                <c:pt idx="208">
                  <c:v>62.6</c:v>
                </c:pt>
                <c:pt idx="209">
                  <c:v>62.1</c:v>
                </c:pt>
                <c:pt idx="210">
                  <c:v>51.1</c:v>
                </c:pt>
                <c:pt idx="211">
                  <c:v>60.1</c:v>
                </c:pt>
                <c:pt idx="212">
                  <c:v>50</c:v>
                </c:pt>
                <c:pt idx="213">
                  <c:v>53.1</c:v>
                </c:pt>
                <c:pt idx="214">
                  <c:v>53.1</c:v>
                </c:pt>
                <c:pt idx="215">
                  <c:v>74.7</c:v>
                </c:pt>
                <c:pt idx="216">
                  <c:v>64</c:v>
                </c:pt>
                <c:pt idx="217">
                  <c:v>53.1</c:v>
                </c:pt>
                <c:pt idx="218">
                  <c:v>68.400000000000006</c:v>
                </c:pt>
                <c:pt idx="219">
                  <c:v>57.2</c:v>
                </c:pt>
                <c:pt idx="220">
                  <c:v>69.099999999999994</c:v>
                </c:pt>
                <c:pt idx="221">
                  <c:v>62.2</c:v>
                </c:pt>
                <c:pt idx="222">
                  <c:v>52</c:v>
                </c:pt>
                <c:pt idx="223">
                  <c:v>66</c:v>
                </c:pt>
                <c:pt idx="224">
                  <c:v>61.7</c:v>
                </c:pt>
                <c:pt idx="225">
                  <c:v>60.1</c:v>
                </c:pt>
                <c:pt idx="226">
                  <c:v>72</c:v>
                </c:pt>
                <c:pt idx="227">
                  <c:v>66.400000000000006</c:v>
                </c:pt>
                <c:pt idx="228">
                  <c:v>51.1</c:v>
                </c:pt>
                <c:pt idx="229">
                  <c:v>57</c:v>
                </c:pt>
                <c:pt idx="230">
                  <c:v>60.1</c:v>
                </c:pt>
                <c:pt idx="231">
                  <c:v>50</c:v>
                </c:pt>
                <c:pt idx="232">
                  <c:v>55</c:v>
                </c:pt>
                <c:pt idx="233">
                  <c:v>69.3</c:v>
                </c:pt>
                <c:pt idx="234">
                  <c:v>53.4</c:v>
                </c:pt>
                <c:pt idx="235">
                  <c:v>59</c:v>
                </c:pt>
                <c:pt idx="236">
                  <c:v>51.1</c:v>
                </c:pt>
                <c:pt idx="237">
                  <c:v>50</c:v>
                </c:pt>
                <c:pt idx="238">
                  <c:v>50</c:v>
                </c:pt>
                <c:pt idx="239">
                  <c:v>55</c:v>
                </c:pt>
                <c:pt idx="240">
                  <c:v>58.6</c:v>
                </c:pt>
                <c:pt idx="241">
                  <c:v>50</c:v>
                </c:pt>
                <c:pt idx="242">
                  <c:v>57.2</c:v>
                </c:pt>
                <c:pt idx="243">
                  <c:v>68</c:v>
                </c:pt>
                <c:pt idx="244">
                  <c:v>62.1</c:v>
                </c:pt>
                <c:pt idx="245">
                  <c:v>59</c:v>
                </c:pt>
                <c:pt idx="246">
                  <c:v>65.7</c:v>
                </c:pt>
                <c:pt idx="247">
                  <c:v>53.1</c:v>
                </c:pt>
                <c:pt idx="248">
                  <c:v>55.6</c:v>
                </c:pt>
                <c:pt idx="249">
                  <c:v>71.099999999999994</c:v>
                </c:pt>
                <c:pt idx="250">
                  <c:v>63.3</c:v>
                </c:pt>
                <c:pt idx="251">
                  <c:v>60.4</c:v>
                </c:pt>
                <c:pt idx="252">
                  <c:v>55.9</c:v>
                </c:pt>
                <c:pt idx="253">
                  <c:v>49.6</c:v>
                </c:pt>
                <c:pt idx="254">
                  <c:v>60.1</c:v>
                </c:pt>
                <c:pt idx="255">
                  <c:v>66</c:v>
                </c:pt>
                <c:pt idx="256">
                  <c:v>70</c:v>
                </c:pt>
                <c:pt idx="257">
                  <c:v>66.900000000000006</c:v>
                </c:pt>
                <c:pt idx="258">
                  <c:v>51.1</c:v>
                </c:pt>
                <c:pt idx="259">
                  <c:v>57.9</c:v>
                </c:pt>
                <c:pt idx="260">
                  <c:v>52</c:v>
                </c:pt>
                <c:pt idx="261">
                  <c:v>62.1</c:v>
                </c:pt>
                <c:pt idx="262">
                  <c:v>57</c:v>
                </c:pt>
                <c:pt idx="263">
                  <c:v>57.9</c:v>
                </c:pt>
                <c:pt idx="264">
                  <c:v>54.1</c:v>
                </c:pt>
                <c:pt idx="265">
                  <c:v>64.900000000000006</c:v>
                </c:pt>
                <c:pt idx="266">
                  <c:v>52</c:v>
                </c:pt>
                <c:pt idx="267">
                  <c:v>68.7</c:v>
                </c:pt>
                <c:pt idx="268">
                  <c:v>57.9</c:v>
                </c:pt>
                <c:pt idx="269">
                  <c:v>69.3</c:v>
                </c:pt>
                <c:pt idx="270">
                  <c:v>66</c:v>
                </c:pt>
                <c:pt idx="271">
                  <c:v>59.4</c:v>
                </c:pt>
                <c:pt idx="272">
                  <c:v>51.1</c:v>
                </c:pt>
                <c:pt idx="273">
                  <c:v>49.1</c:v>
                </c:pt>
                <c:pt idx="274">
                  <c:v>52</c:v>
                </c:pt>
                <c:pt idx="275">
                  <c:v>64.8</c:v>
                </c:pt>
                <c:pt idx="276">
                  <c:v>64.2</c:v>
                </c:pt>
                <c:pt idx="277">
                  <c:v>66</c:v>
                </c:pt>
                <c:pt idx="278">
                  <c:v>63</c:v>
                </c:pt>
                <c:pt idx="279">
                  <c:v>57.9</c:v>
                </c:pt>
                <c:pt idx="280">
                  <c:v>50.7</c:v>
                </c:pt>
                <c:pt idx="281">
                  <c:v>64.400000000000006</c:v>
                </c:pt>
                <c:pt idx="282">
                  <c:v>65.3</c:v>
                </c:pt>
                <c:pt idx="283">
                  <c:v>68.400000000000006</c:v>
                </c:pt>
                <c:pt idx="284">
                  <c:v>74.7</c:v>
                </c:pt>
                <c:pt idx="285">
                  <c:v>73.900000000000006</c:v>
                </c:pt>
                <c:pt idx="286">
                  <c:v>55.9</c:v>
                </c:pt>
                <c:pt idx="287">
                  <c:v>67.3</c:v>
                </c:pt>
                <c:pt idx="288">
                  <c:v>52</c:v>
                </c:pt>
                <c:pt idx="289">
                  <c:v>61.7</c:v>
                </c:pt>
                <c:pt idx="290">
                  <c:v>67.599999999999994</c:v>
                </c:pt>
                <c:pt idx="291">
                  <c:v>60.1</c:v>
                </c:pt>
                <c:pt idx="292">
                  <c:v>63.3</c:v>
                </c:pt>
                <c:pt idx="293">
                  <c:v>73</c:v>
                </c:pt>
                <c:pt idx="294">
                  <c:v>73</c:v>
                </c:pt>
                <c:pt idx="295">
                  <c:v>55.9</c:v>
                </c:pt>
                <c:pt idx="296">
                  <c:v>53.1</c:v>
                </c:pt>
                <c:pt idx="297">
                  <c:v>74.7</c:v>
                </c:pt>
                <c:pt idx="298">
                  <c:v>48.4</c:v>
                </c:pt>
                <c:pt idx="299">
                  <c:v>60.3</c:v>
                </c:pt>
                <c:pt idx="300">
                  <c:v>50.4</c:v>
                </c:pt>
                <c:pt idx="301">
                  <c:v>50</c:v>
                </c:pt>
                <c:pt idx="302">
                  <c:v>53.8</c:v>
                </c:pt>
                <c:pt idx="303">
                  <c:v>61</c:v>
                </c:pt>
                <c:pt idx="304">
                  <c:v>66.900000000000006</c:v>
                </c:pt>
                <c:pt idx="305">
                  <c:v>64</c:v>
                </c:pt>
                <c:pt idx="306">
                  <c:v>70</c:v>
                </c:pt>
                <c:pt idx="307">
                  <c:v>60.1</c:v>
                </c:pt>
                <c:pt idx="308">
                  <c:v>57.9</c:v>
                </c:pt>
                <c:pt idx="309">
                  <c:v>50</c:v>
                </c:pt>
                <c:pt idx="310">
                  <c:v>52</c:v>
                </c:pt>
                <c:pt idx="311">
                  <c:v>70</c:v>
                </c:pt>
                <c:pt idx="312">
                  <c:v>54</c:v>
                </c:pt>
                <c:pt idx="313">
                  <c:v>54</c:v>
                </c:pt>
                <c:pt idx="314">
                  <c:v>48.9</c:v>
                </c:pt>
                <c:pt idx="315">
                  <c:v>50</c:v>
                </c:pt>
                <c:pt idx="316">
                  <c:v>68.7</c:v>
                </c:pt>
                <c:pt idx="317">
                  <c:v>60.3</c:v>
                </c:pt>
                <c:pt idx="318">
                  <c:v>66.900000000000006</c:v>
                </c:pt>
                <c:pt idx="319">
                  <c:v>59</c:v>
                </c:pt>
                <c:pt idx="320">
                  <c:v>56.7</c:v>
                </c:pt>
                <c:pt idx="321">
                  <c:v>51.1</c:v>
                </c:pt>
                <c:pt idx="322">
                  <c:v>51.1</c:v>
                </c:pt>
                <c:pt idx="323">
                  <c:v>69.099999999999994</c:v>
                </c:pt>
                <c:pt idx="324">
                  <c:v>57.9</c:v>
                </c:pt>
                <c:pt idx="325">
                  <c:v>48.9</c:v>
                </c:pt>
                <c:pt idx="326">
                  <c:v>72</c:v>
                </c:pt>
                <c:pt idx="327">
                  <c:v>55.9</c:v>
                </c:pt>
                <c:pt idx="328">
                  <c:v>55.9</c:v>
                </c:pt>
                <c:pt idx="329">
                  <c:v>50</c:v>
                </c:pt>
                <c:pt idx="330">
                  <c:v>66</c:v>
                </c:pt>
                <c:pt idx="331">
                  <c:v>50.4</c:v>
                </c:pt>
                <c:pt idx="332">
                  <c:v>51.1</c:v>
                </c:pt>
                <c:pt idx="333">
                  <c:v>55</c:v>
                </c:pt>
                <c:pt idx="334">
                  <c:v>51.1</c:v>
                </c:pt>
                <c:pt idx="335">
                  <c:v>48.9</c:v>
                </c:pt>
                <c:pt idx="336">
                  <c:v>71.2</c:v>
                </c:pt>
                <c:pt idx="337">
                  <c:v>55</c:v>
                </c:pt>
                <c:pt idx="338">
                  <c:v>55</c:v>
                </c:pt>
                <c:pt idx="339">
                  <c:v>55</c:v>
                </c:pt>
                <c:pt idx="340">
                  <c:v>50</c:v>
                </c:pt>
                <c:pt idx="341">
                  <c:v>71.2</c:v>
                </c:pt>
                <c:pt idx="342">
                  <c:v>64</c:v>
                </c:pt>
                <c:pt idx="343">
                  <c:v>60.1</c:v>
                </c:pt>
                <c:pt idx="344">
                  <c:v>68</c:v>
                </c:pt>
                <c:pt idx="345">
                  <c:v>67.099999999999994</c:v>
                </c:pt>
                <c:pt idx="346">
                  <c:v>66</c:v>
                </c:pt>
                <c:pt idx="347">
                  <c:v>66</c:v>
                </c:pt>
                <c:pt idx="348">
                  <c:v>60.4</c:v>
                </c:pt>
                <c:pt idx="349">
                  <c:v>52.9</c:v>
                </c:pt>
                <c:pt idx="350">
                  <c:v>52.3</c:v>
                </c:pt>
                <c:pt idx="351">
                  <c:v>55.6</c:v>
                </c:pt>
                <c:pt idx="352">
                  <c:v>48.9</c:v>
                </c:pt>
                <c:pt idx="353">
                  <c:v>52.7</c:v>
                </c:pt>
                <c:pt idx="354">
                  <c:v>49.6</c:v>
                </c:pt>
                <c:pt idx="355">
                  <c:v>58.1</c:v>
                </c:pt>
                <c:pt idx="356">
                  <c:v>69.099999999999994</c:v>
                </c:pt>
                <c:pt idx="357">
                  <c:v>68</c:v>
                </c:pt>
                <c:pt idx="358">
                  <c:v>48.9</c:v>
                </c:pt>
                <c:pt idx="359">
                  <c:v>53.2</c:v>
                </c:pt>
                <c:pt idx="360">
                  <c:v>63</c:v>
                </c:pt>
                <c:pt idx="361">
                  <c:v>53.1</c:v>
                </c:pt>
                <c:pt idx="362">
                  <c:v>60.1</c:v>
                </c:pt>
                <c:pt idx="363">
                  <c:v>69.099999999999994</c:v>
                </c:pt>
                <c:pt idx="364">
                  <c:v>51.1</c:v>
                </c:pt>
                <c:pt idx="365">
                  <c:v>60.6</c:v>
                </c:pt>
                <c:pt idx="366">
                  <c:v>59</c:v>
                </c:pt>
                <c:pt idx="367">
                  <c:v>59</c:v>
                </c:pt>
                <c:pt idx="368">
                  <c:v>61</c:v>
                </c:pt>
                <c:pt idx="369">
                  <c:v>57.9</c:v>
                </c:pt>
                <c:pt idx="370">
                  <c:v>57</c:v>
                </c:pt>
                <c:pt idx="371">
                  <c:v>73</c:v>
                </c:pt>
                <c:pt idx="372">
                  <c:v>55.9</c:v>
                </c:pt>
                <c:pt idx="373">
                  <c:v>50</c:v>
                </c:pt>
                <c:pt idx="374">
                  <c:v>61</c:v>
                </c:pt>
                <c:pt idx="375">
                  <c:v>73.900000000000006</c:v>
                </c:pt>
                <c:pt idx="376">
                  <c:v>62.2</c:v>
                </c:pt>
                <c:pt idx="377">
                  <c:v>50</c:v>
                </c:pt>
                <c:pt idx="378">
                  <c:v>61</c:v>
                </c:pt>
                <c:pt idx="379">
                  <c:v>72</c:v>
                </c:pt>
                <c:pt idx="380">
                  <c:v>64</c:v>
                </c:pt>
                <c:pt idx="381">
                  <c:v>54</c:v>
                </c:pt>
                <c:pt idx="382">
                  <c:v>54</c:v>
                </c:pt>
                <c:pt idx="383">
                  <c:v>52</c:v>
                </c:pt>
                <c:pt idx="384">
                  <c:v>62.1</c:v>
                </c:pt>
                <c:pt idx="385">
                  <c:v>68.7</c:v>
                </c:pt>
                <c:pt idx="386">
                  <c:v>62.1</c:v>
                </c:pt>
                <c:pt idx="387">
                  <c:v>52</c:v>
                </c:pt>
                <c:pt idx="388">
                  <c:v>52</c:v>
                </c:pt>
                <c:pt idx="389">
                  <c:v>52</c:v>
                </c:pt>
                <c:pt idx="390">
                  <c:v>58.1</c:v>
                </c:pt>
                <c:pt idx="391">
                  <c:v>52</c:v>
                </c:pt>
                <c:pt idx="392">
                  <c:v>54</c:v>
                </c:pt>
                <c:pt idx="393">
                  <c:v>52</c:v>
                </c:pt>
                <c:pt idx="394">
                  <c:v>71.099999999999994</c:v>
                </c:pt>
                <c:pt idx="395">
                  <c:v>51.1</c:v>
                </c:pt>
                <c:pt idx="396">
                  <c:v>50</c:v>
                </c:pt>
                <c:pt idx="397">
                  <c:v>51.1</c:v>
                </c:pt>
                <c:pt idx="398">
                  <c:v>51.1</c:v>
                </c:pt>
                <c:pt idx="399">
                  <c:v>51.1</c:v>
                </c:pt>
                <c:pt idx="400">
                  <c:v>52.2</c:v>
                </c:pt>
                <c:pt idx="401">
                  <c:v>50.7</c:v>
                </c:pt>
                <c:pt idx="402">
                  <c:v>68</c:v>
                </c:pt>
                <c:pt idx="403">
                  <c:v>62.1</c:v>
                </c:pt>
                <c:pt idx="404">
                  <c:v>67.599999999999994</c:v>
                </c:pt>
                <c:pt idx="405">
                  <c:v>57</c:v>
                </c:pt>
                <c:pt idx="406">
                  <c:v>66.900000000000006</c:v>
                </c:pt>
                <c:pt idx="407">
                  <c:v>54</c:v>
                </c:pt>
                <c:pt idx="408">
                  <c:v>62.1</c:v>
                </c:pt>
                <c:pt idx="409">
                  <c:v>59</c:v>
                </c:pt>
                <c:pt idx="410">
                  <c:v>64.8</c:v>
                </c:pt>
                <c:pt idx="411">
                  <c:v>58.6</c:v>
                </c:pt>
                <c:pt idx="412">
                  <c:v>55</c:v>
                </c:pt>
                <c:pt idx="413">
                  <c:v>63.3</c:v>
                </c:pt>
                <c:pt idx="414">
                  <c:v>72</c:v>
                </c:pt>
                <c:pt idx="415">
                  <c:v>49.3</c:v>
                </c:pt>
                <c:pt idx="416">
                  <c:v>53.1</c:v>
                </c:pt>
                <c:pt idx="417">
                  <c:v>55.4</c:v>
                </c:pt>
                <c:pt idx="418">
                  <c:v>52</c:v>
                </c:pt>
                <c:pt idx="419">
                  <c:v>51.1</c:v>
                </c:pt>
                <c:pt idx="420">
                  <c:v>60.1</c:v>
                </c:pt>
                <c:pt idx="421">
                  <c:v>57.9</c:v>
                </c:pt>
                <c:pt idx="422">
                  <c:v>51.1</c:v>
                </c:pt>
                <c:pt idx="423">
                  <c:v>54</c:v>
                </c:pt>
                <c:pt idx="424">
                  <c:v>58.6</c:v>
                </c:pt>
                <c:pt idx="425">
                  <c:v>51.1</c:v>
                </c:pt>
                <c:pt idx="426">
                  <c:v>71.099999999999994</c:v>
                </c:pt>
                <c:pt idx="427">
                  <c:v>69.099999999999994</c:v>
                </c:pt>
                <c:pt idx="428">
                  <c:v>62.4</c:v>
                </c:pt>
                <c:pt idx="429">
                  <c:v>52</c:v>
                </c:pt>
                <c:pt idx="430">
                  <c:v>61</c:v>
                </c:pt>
                <c:pt idx="431">
                  <c:v>54</c:v>
                </c:pt>
                <c:pt idx="432">
                  <c:v>52</c:v>
                </c:pt>
                <c:pt idx="433">
                  <c:v>55</c:v>
                </c:pt>
                <c:pt idx="434">
                  <c:v>55</c:v>
                </c:pt>
                <c:pt idx="435">
                  <c:v>64</c:v>
                </c:pt>
                <c:pt idx="436">
                  <c:v>64</c:v>
                </c:pt>
                <c:pt idx="437">
                  <c:v>55</c:v>
                </c:pt>
                <c:pt idx="438">
                  <c:v>54</c:v>
                </c:pt>
                <c:pt idx="439">
                  <c:v>66</c:v>
                </c:pt>
                <c:pt idx="440">
                  <c:v>57</c:v>
                </c:pt>
                <c:pt idx="441">
                  <c:v>57</c:v>
                </c:pt>
                <c:pt idx="442">
                  <c:v>55.9</c:v>
                </c:pt>
                <c:pt idx="443">
                  <c:v>48.4</c:v>
                </c:pt>
                <c:pt idx="444">
                  <c:v>69.099999999999994</c:v>
                </c:pt>
                <c:pt idx="445">
                  <c:v>59</c:v>
                </c:pt>
                <c:pt idx="446">
                  <c:v>50</c:v>
                </c:pt>
                <c:pt idx="447">
                  <c:v>57.9</c:v>
                </c:pt>
                <c:pt idx="448">
                  <c:v>66</c:v>
                </c:pt>
                <c:pt idx="449">
                  <c:v>57</c:v>
                </c:pt>
                <c:pt idx="450">
                  <c:v>53.1</c:v>
                </c:pt>
                <c:pt idx="451">
                  <c:v>54</c:v>
                </c:pt>
                <c:pt idx="452">
                  <c:v>57.9</c:v>
                </c:pt>
                <c:pt idx="453">
                  <c:v>57.9</c:v>
                </c:pt>
                <c:pt idx="454">
                  <c:v>66.400000000000006</c:v>
                </c:pt>
                <c:pt idx="455">
                  <c:v>55.9</c:v>
                </c:pt>
                <c:pt idx="456">
                  <c:v>50</c:v>
                </c:pt>
                <c:pt idx="457">
                  <c:v>54.7</c:v>
                </c:pt>
                <c:pt idx="458">
                  <c:v>63</c:v>
                </c:pt>
                <c:pt idx="459">
                  <c:v>62.1</c:v>
                </c:pt>
                <c:pt idx="460">
                  <c:v>63</c:v>
                </c:pt>
                <c:pt idx="461">
                  <c:v>52.7</c:v>
                </c:pt>
                <c:pt idx="462">
                  <c:v>53.2</c:v>
                </c:pt>
                <c:pt idx="463">
                  <c:v>48.9</c:v>
                </c:pt>
                <c:pt idx="464">
                  <c:v>53.1</c:v>
                </c:pt>
                <c:pt idx="465">
                  <c:v>53.1</c:v>
                </c:pt>
                <c:pt idx="466">
                  <c:v>70</c:v>
                </c:pt>
                <c:pt idx="467">
                  <c:v>70</c:v>
                </c:pt>
                <c:pt idx="468">
                  <c:v>59.7</c:v>
                </c:pt>
                <c:pt idx="469">
                  <c:v>48.7</c:v>
                </c:pt>
                <c:pt idx="470">
                  <c:v>62.1</c:v>
                </c:pt>
                <c:pt idx="471">
                  <c:v>62.1</c:v>
                </c:pt>
                <c:pt idx="472">
                  <c:v>69.099999999999994</c:v>
                </c:pt>
                <c:pt idx="473">
                  <c:v>60.1</c:v>
                </c:pt>
                <c:pt idx="474">
                  <c:v>64.900000000000006</c:v>
                </c:pt>
                <c:pt idx="475">
                  <c:v>62.1</c:v>
                </c:pt>
                <c:pt idx="476">
                  <c:v>70</c:v>
                </c:pt>
                <c:pt idx="477">
                  <c:v>63</c:v>
                </c:pt>
                <c:pt idx="478">
                  <c:v>49.3</c:v>
                </c:pt>
                <c:pt idx="479">
                  <c:v>57.9</c:v>
                </c:pt>
                <c:pt idx="480">
                  <c:v>52</c:v>
                </c:pt>
                <c:pt idx="481">
                  <c:v>50</c:v>
                </c:pt>
                <c:pt idx="482">
                  <c:v>50</c:v>
                </c:pt>
                <c:pt idx="483">
                  <c:v>50</c:v>
                </c:pt>
                <c:pt idx="484">
                  <c:v>50</c:v>
                </c:pt>
                <c:pt idx="485">
                  <c:v>51.1</c:v>
                </c:pt>
                <c:pt idx="486">
                  <c:v>50</c:v>
                </c:pt>
                <c:pt idx="487">
                  <c:v>63</c:v>
                </c:pt>
                <c:pt idx="488">
                  <c:v>50.7</c:v>
                </c:pt>
                <c:pt idx="489">
                  <c:v>66.7</c:v>
                </c:pt>
                <c:pt idx="490">
                  <c:v>49.3</c:v>
                </c:pt>
                <c:pt idx="491">
                  <c:v>54.3</c:v>
                </c:pt>
                <c:pt idx="492">
                  <c:v>53.1</c:v>
                </c:pt>
                <c:pt idx="493">
                  <c:v>57</c:v>
                </c:pt>
                <c:pt idx="494">
                  <c:v>54</c:v>
                </c:pt>
                <c:pt idx="495">
                  <c:v>57</c:v>
                </c:pt>
                <c:pt idx="496">
                  <c:v>50</c:v>
                </c:pt>
                <c:pt idx="497">
                  <c:v>52</c:v>
                </c:pt>
                <c:pt idx="498">
                  <c:v>52</c:v>
                </c:pt>
                <c:pt idx="499">
                  <c:v>64.900000000000006</c:v>
                </c:pt>
                <c:pt idx="500">
                  <c:v>57.9</c:v>
                </c:pt>
                <c:pt idx="501">
                  <c:v>50.7</c:v>
                </c:pt>
                <c:pt idx="502">
                  <c:v>55.9</c:v>
                </c:pt>
                <c:pt idx="503">
                  <c:v>55.9</c:v>
                </c:pt>
                <c:pt idx="504">
                  <c:v>54</c:v>
                </c:pt>
                <c:pt idx="505">
                  <c:v>54</c:v>
                </c:pt>
                <c:pt idx="506">
                  <c:v>60.8</c:v>
                </c:pt>
                <c:pt idx="507">
                  <c:v>55</c:v>
                </c:pt>
                <c:pt idx="508">
                  <c:v>54</c:v>
                </c:pt>
                <c:pt idx="509">
                  <c:v>54</c:v>
                </c:pt>
                <c:pt idx="510">
                  <c:v>59</c:v>
                </c:pt>
                <c:pt idx="511">
                  <c:v>57.9</c:v>
                </c:pt>
                <c:pt idx="512">
                  <c:v>48.9</c:v>
                </c:pt>
                <c:pt idx="513">
                  <c:v>61.3</c:v>
                </c:pt>
                <c:pt idx="514">
                  <c:v>48.9</c:v>
                </c:pt>
                <c:pt idx="515">
                  <c:v>57.9</c:v>
                </c:pt>
                <c:pt idx="516">
                  <c:v>48.9</c:v>
                </c:pt>
                <c:pt idx="517">
                  <c:v>55</c:v>
                </c:pt>
                <c:pt idx="518">
                  <c:v>48.9</c:v>
                </c:pt>
                <c:pt idx="519">
                  <c:v>73</c:v>
                </c:pt>
                <c:pt idx="520">
                  <c:v>56.7</c:v>
                </c:pt>
                <c:pt idx="521">
                  <c:v>52.7</c:v>
                </c:pt>
                <c:pt idx="522">
                  <c:v>55</c:v>
                </c:pt>
                <c:pt idx="523">
                  <c:v>61</c:v>
                </c:pt>
                <c:pt idx="524">
                  <c:v>55.2</c:v>
                </c:pt>
                <c:pt idx="525">
                  <c:v>68</c:v>
                </c:pt>
                <c:pt idx="526">
                  <c:v>68</c:v>
                </c:pt>
                <c:pt idx="527">
                  <c:v>55.9</c:v>
                </c:pt>
                <c:pt idx="528">
                  <c:v>48.9</c:v>
                </c:pt>
                <c:pt idx="529">
                  <c:v>48.9</c:v>
                </c:pt>
                <c:pt idx="530">
                  <c:v>55.9</c:v>
                </c:pt>
                <c:pt idx="531">
                  <c:v>62.2</c:v>
                </c:pt>
                <c:pt idx="532">
                  <c:v>62.1</c:v>
                </c:pt>
                <c:pt idx="533">
                  <c:v>50.5</c:v>
                </c:pt>
                <c:pt idx="534">
                  <c:v>51.1</c:v>
                </c:pt>
                <c:pt idx="535">
                  <c:v>50.4</c:v>
                </c:pt>
                <c:pt idx="536">
                  <c:v>51.1</c:v>
                </c:pt>
                <c:pt idx="537">
                  <c:v>51.1</c:v>
                </c:pt>
                <c:pt idx="538">
                  <c:v>51.1</c:v>
                </c:pt>
                <c:pt idx="539">
                  <c:v>59</c:v>
                </c:pt>
                <c:pt idx="540">
                  <c:v>59</c:v>
                </c:pt>
                <c:pt idx="541">
                  <c:v>50</c:v>
                </c:pt>
                <c:pt idx="542">
                  <c:v>65.7</c:v>
                </c:pt>
                <c:pt idx="543">
                  <c:v>53.1</c:v>
                </c:pt>
                <c:pt idx="544">
                  <c:v>51.1</c:v>
                </c:pt>
                <c:pt idx="545">
                  <c:v>57</c:v>
                </c:pt>
                <c:pt idx="546">
                  <c:v>60.1</c:v>
                </c:pt>
                <c:pt idx="547">
                  <c:v>53.1</c:v>
                </c:pt>
                <c:pt idx="548">
                  <c:v>48.9</c:v>
                </c:pt>
                <c:pt idx="549">
                  <c:v>54</c:v>
                </c:pt>
                <c:pt idx="550">
                  <c:v>54</c:v>
                </c:pt>
                <c:pt idx="551">
                  <c:v>55</c:v>
                </c:pt>
                <c:pt idx="552">
                  <c:v>63</c:v>
                </c:pt>
                <c:pt idx="553">
                  <c:v>55.9</c:v>
                </c:pt>
                <c:pt idx="554">
                  <c:v>48.9</c:v>
                </c:pt>
                <c:pt idx="555">
                  <c:v>62.1</c:v>
                </c:pt>
                <c:pt idx="556">
                  <c:v>65.3</c:v>
                </c:pt>
                <c:pt idx="557">
                  <c:v>59</c:v>
                </c:pt>
                <c:pt idx="558">
                  <c:v>54</c:v>
                </c:pt>
                <c:pt idx="559">
                  <c:v>60.1</c:v>
                </c:pt>
                <c:pt idx="560">
                  <c:v>57</c:v>
                </c:pt>
                <c:pt idx="561">
                  <c:v>55.9</c:v>
                </c:pt>
                <c:pt idx="562">
                  <c:v>63</c:v>
                </c:pt>
                <c:pt idx="563">
                  <c:v>48.9</c:v>
                </c:pt>
                <c:pt idx="564">
                  <c:v>50</c:v>
                </c:pt>
                <c:pt idx="565">
                  <c:v>50</c:v>
                </c:pt>
                <c:pt idx="566">
                  <c:v>57.6</c:v>
                </c:pt>
                <c:pt idx="567">
                  <c:v>55</c:v>
                </c:pt>
                <c:pt idx="568">
                  <c:v>48.9</c:v>
                </c:pt>
                <c:pt idx="569">
                  <c:v>50</c:v>
                </c:pt>
                <c:pt idx="570">
                  <c:v>63.7</c:v>
                </c:pt>
                <c:pt idx="571">
                  <c:v>54.3</c:v>
                </c:pt>
                <c:pt idx="572">
                  <c:v>51.1</c:v>
                </c:pt>
                <c:pt idx="573">
                  <c:v>57</c:v>
                </c:pt>
                <c:pt idx="574">
                  <c:v>57.4</c:v>
                </c:pt>
                <c:pt idx="575">
                  <c:v>53.1</c:v>
                </c:pt>
                <c:pt idx="576">
                  <c:v>50</c:v>
                </c:pt>
                <c:pt idx="577">
                  <c:v>71.099999999999994</c:v>
                </c:pt>
                <c:pt idx="578">
                  <c:v>52</c:v>
                </c:pt>
                <c:pt idx="579">
                  <c:v>57.2</c:v>
                </c:pt>
                <c:pt idx="580">
                  <c:v>56.7</c:v>
                </c:pt>
                <c:pt idx="581">
                  <c:v>73</c:v>
                </c:pt>
                <c:pt idx="582">
                  <c:v>63</c:v>
                </c:pt>
                <c:pt idx="583">
                  <c:v>52</c:v>
                </c:pt>
                <c:pt idx="584">
                  <c:v>50</c:v>
                </c:pt>
                <c:pt idx="585">
                  <c:v>62.1</c:v>
                </c:pt>
                <c:pt idx="586">
                  <c:v>57.9</c:v>
                </c:pt>
                <c:pt idx="587">
                  <c:v>52</c:v>
                </c:pt>
                <c:pt idx="588">
                  <c:v>55</c:v>
                </c:pt>
                <c:pt idx="589">
                  <c:v>63</c:v>
                </c:pt>
                <c:pt idx="590">
                  <c:v>51.3</c:v>
                </c:pt>
                <c:pt idx="591">
                  <c:v>53.2</c:v>
                </c:pt>
                <c:pt idx="592">
                  <c:v>52.3</c:v>
                </c:pt>
                <c:pt idx="593">
                  <c:v>57.9</c:v>
                </c:pt>
                <c:pt idx="594">
                  <c:v>52.3</c:v>
                </c:pt>
                <c:pt idx="595">
                  <c:v>74.7</c:v>
                </c:pt>
                <c:pt idx="596">
                  <c:v>67.3</c:v>
                </c:pt>
                <c:pt idx="597">
                  <c:v>57.9</c:v>
                </c:pt>
                <c:pt idx="598">
                  <c:v>58.1</c:v>
                </c:pt>
                <c:pt idx="599">
                  <c:v>50</c:v>
                </c:pt>
                <c:pt idx="600">
                  <c:v>58.6</c:v>
                </c:pt>
                <c:pt idx="601">
                  <c:v>51.1</c:v>
                </c:pt>
                <c:pt idx="602">
                  <c:v>55.8</c:v>
                </c:pt>
                <c:pt idx="603">
                  <c:v>50</c:v>
                </c:pt>
                <c:pt idx="604">
                  <c:v>55</c:v>
                </c:pt>
                <c:pt idx="605">
                  <c:v>66.900000000000006</c:v>
                </c:pt>
                <c:pt idx="606">
                  <c:v>57.9</c:v>
                </c:pt>
                <c:pt idx="607">
                  <c:v>59</c:v>
                </c:pt>
                <c:pt idx="608">
                  <c:v>57.6</c:v>
                </c:pt>
                <c:pt idx="609">
                  <c:v>70</c:v>
                </c:pt>
                <c:pt idx="610">
                  <c:v>72.3</c:v>
                </c:pt>
                <c:pt idx="611">
                  <c:v>52.3</c:v>
                </c:pt>
                <c:pt idx="612">
                  <c:v>53.1</c:v>
                </c:pt>
                <c:pt idx="613">
                  <c:v>51.1</c:v>
                </c:pt>
                <c:pt idx="614">
                  <c:v>61</c:v>
                </c:pt>
                <c:pt idx="615">
                  <c:v>50</c:v>
                </c:pt>
                <c:pt idx="616">
                  <c:v>52.3</c:v>
                </c:pt>
                <c:pt idx="617">
                  <c:v>61</c:v>
                </c:pt>
                <c:pt idx="618">
                  <c:v>54</c:v>
                </c:pt>
                <c:pt idx="619">
                  <c:v>50</c:v>
                </c:pt>
                <c:pt idx="620">
                  <c:v>49.1</c:v>
                </c:pt>
                <c:pt idx="621">
                  <c:v>67.599999999999994</c:v>
                </c:pt>
                <c:pt idx="622">
                  <c:v>61</c:v>
                </c:pt>
                <c:pt idx="623">
                  <c:v>57.4</c:v>
                </c:pt>
                <c:pt idx="624">
                  <c:v>53.1</c:v>
                </c:pt>
                <c:pt idx="625">
                  <c:v>50.9</c:v>
                </c:pt>
                <c:pt idx="626">
                  <c:v>63</c:v>
                </c:pt>
                <c:pt idx="627">
                  <c:v>68</c:v>
                </c:pt>
                <c:pt idx="628">
                  <c:v>60.1</c:v>
                </c:pt>
                <c:pt idx="629">
                  <c:v>56.7</c:v>
                </c:pt>
                <c:pt idx="630">
                  <c:v>50</c:v>
                </c:pt>
                <c:pt idx="631">
                  <c:v>60.1</c:v>
                </c:pt>
                <c:pt idx="632">
                  <c:v>52</c:v>
                </c:pt>
                <c:pt idx="633">
                  <c:v>51.1</c:v>
                </c:pt>
                <c:pt idx="634">
                  <c:v>60.1</c:v>
                </c:pt>
                <c:pt idx="635">
                  <c:v>51.1</c:v>
                </c:pt>
                <c:pt idx="636">
                  <c:v>54</c:v>
                </c:pt>
                <c:pt idx="637">
                  <c:v>57</c:v>
                </c:pt>
                <c:pt idx="638">
                  <c:v>62.1</c:v>
                </c:pt>
                <c:pt idx="639">
                  <c:v>59</c:v>
                </c:pt>
                <c:pt idx="640">
                  <c:v>64.900000000000006</c:v>
                </c:pt>
                <c:pt idx="641">
                  <c:v>64</c:v>
                </c:pt>
                <c:pt idx="642">
                  <c:v>54</c:v>
                </c:pt>
                <c:pt idx="643">
                  <c:v>55</c:v>
                </c:pt>
                <c:pt idx="644">
                  <c:v>68</c:v>
                </c:pt>
                <c:pt idx="645">
                  <c:v>53.1</c:v>
                </c:pt>
                <c:pt idx="646">
                  <c:v>68.900000000000006</c:v>
                </c:pt>
                <c:pt idx="647">
                  <c:v>50</c:v>
                </c:pt>
                <c:pt idx="648">
                  <c:v>68</c:v>
                </c:pt>
                <c:pt idx="649">
                  <c:v>61</c:v>
                </c:pt>
                <c:pt idx="650">
                  <c:v>59.4</c:v>
                </c:pt>
                <c:pt idx="651">
                  <c:v>53.1</c:v>
                </c:pt>
                <c:pt idx="652">
                  <c:v>73</c:v>
                </c:pt>
                <c:pt idx="653">
                  <c:v>55.9</c:v>
                </c:pt>
                <c:pt idx="654">
                  <c:v>57</c:v>
                </c:pt>
                <c:pt idx="655">
                  <c:v>50.5</c:v>
                </c:pt>
                <c:pt idx="656">
                  <c:v>48.9</c:v>
                </c:pt>
                <c:pt idx="657">
                  <c:v>63</c:v>
                </c:pt>
                <c:pt idx="658">
                  <c:v>53.1</c:v>
                </c:pt>
                <c:pt idx="659">
                  <c:v>50.4</c:v>
                </c:pt>
                <c:pt idx="660">
                  <c:v>61</c:v>
                </c:pt>
                <c:pt idx="661">
                  <c:v>58.1</c:v>
                </c:pt>
                <c:pt idx="662">
                  <c:v>50.4</c:v>
                </c:pt>
                <c:pt idx="663">
                  <c:v>52</c:v>
                </c:pt>
                <c:pt idx="664">
                  <c:v>57.9</c:v>
                </c:pt>
                <c:pt idx="665">
                  <c:v>55</c:v>
                </c:pt>
                <c:pt idx="666">
                  <c:v>54.7</c:v>
                </c:pt>
                <c:pt idx="667">
                  <c:v>57.9</c:v>
                </c:pt>
                <c:pt idx="668">
                  <c:v>68</c:v>
                </c:pt>
                <c:pt idx="669">
                  <c:v>50</c:v>
                </c:pt>
                <c:pt idx="670">
                  <c:v>60.1</c:v>
                </c:pt>
                <c:pt idx="671">
                  <c:v>70</c:v>
                </c:pt>
                <c:pt idx="672">
                  <c:v>62.1</c:v>
                </c:pt>
                <c:pt idx="673">
                  <c:v>55.9</c:v>
                </c:pt>
                <c:pt idx="674">
                  <c:v>52</c:v>
                </c:pt>
                <c:pt idx="675">
                  <c:v>65.3</c:v>
                </c:pt>
                <c:pt idx="676">
                  <c:v>60.1</c:v>
                </c:pt>
                <c:pt idx="677">
                  <c:v>54</c:v>
                </c:pt>
                <c:pt idx="678">
                  <c:v>57.9</c:v>
                </c:pt>
                <c:pt idx="679">
                  <c:v>55.9</c:v>
                </c:pt>
                <c:pt idx="680">
                  <c:v>50</c:v>
                </c:pt>
                <c:pt idx="681">
                  <c:v>51.1</c:v>
                </c:pt>
                <c:pt idx="682">
                  <c:v>70</c:v>
                </c:pt>
                <c:pt idx="683">
                  <c:v>52</c:v>
                </c:pt>
                <c:pt idx="684">
                  <c:v>61.7</c:v>
                </c:pt>
                <c:pt idx="685">
                  <c:v>54</c:v>
                </c:pt>
                <c:pt idx="686">
                  <c:v>57.9</c:v>
                </c:pt>
                <c:pt idx="687">
                  <c:v>61.7</c:v>
                </c:pt>
                <c:pt idx="688">
                  <c:v>50.9</c:v>
                </c:pt>
                <c:pt idx="689">
                  <c:v>71.099999999999994</c:v>
                </c:pt>
                <c:pt idx="690">
                  <c:v>66.400000000000006</c:v>
                </c:pt>
                <c:pt idx="691">
                  <c:v>57</c:v>
                </c:pt>
                <c:pt idx="692">
                  <c:v>69.099999999999994</c:v>
                </c:pt>
                <c:pt idx="693">
                  <c:v>66</c:v>
                </c:pt>
                <c:pt idx="694">
                  <c:v>57</c:v>
                </c:pt>
                <c:pt idx="695">
                  <c:v>48.9</c:v>
                </c:pt>
                <c:pt idx="696">
                  <c:v>57.9</c:v>
                </c:pt>
                <c:pt idx="697">
                  <c:v>57</c:v>
                </c:pt>
                <c:pt idx="698">
                  <c:v>63</c:v>
                </c:pt>
                <c:pt idx="699">
                  <c:v>55.9</c:v>
                </c:pt>
                <c:pt idx="700">
                  <c:v>55.9</c:v>
                </c:pt>
                <c:pt idx="701">
                  <c:v>49.6</c:v>
                </c:pt>
                <c:pt idx="702">
                  <c:v>48.9</c:v>
                </c:pt>
                <c:pt idx="703">
                  <c:v>63</c:v>
                </c:pt>
                <c:pt idx="704">
                  <c:v>51.3</c:v>
                </c:pt>
                <c:pt idx="705">
                  <c:v>57</c:v>
                </c:pt>
                <c:pt idx="706">
                  <c:v>61.3</c:v>
                </c:pt>
                <c:pt idx="707">
                  <c:v>54</c:v>
                </c:pt>
                <c:pt idx="708">
                  <c:v>66</c:v>
                </c:pt>
                <c:pt idx="709">
                  <c:v>65.7</c:v>
                </c:pt>
                <c:pt idx="710">
                  <c:v>63</c:v>
                </c:pt>
                <c:pt idx="711">
                  <c:v>63.3</c:v>
                </c:pt>
                <c:pt idx="712">
                  <c:v>62.8</c:v>
                </c:pt>
                <c:pt idx="713">
                  <c:v>57.4</c:v>
                </c:pt>
                <c:pt idx="714">
                  <c:v>52.3</c:v>
                </c:pt>
                <c:pt idx="715">
                  <c:v>63</c:v>
                </c:pt>
                <c:pt idx="716">
                  <c:v>59</c:v>
                </c:pt>
                <c:pt idx="717">
                  <c:v>50</c:v>
                </c:pt>
                <c:pt idx="718">
                  <c:v>63</c:v>
                </c:pt>
                <c:pt idx="719">
                  <c:v>60.3</c:v>
                </c:pt>
                <c:pt idx="720">
                  <c:v>50</c:v>
                </c:pt>
                <c:pt idx="721">
                  <c:v>50</c:v>
                </c:pt>
                <c:pt idx="722">
                  <c:v>56.3</c:v>
                </c:pt>
                <c:pt idx="723">
                  <c:v>62.1</c:v>
                </c:pt>
                <c:pt idx="724">
                  <c:v>50</c:v>
                </c:pt>
                <c:pt idx="725">
                  <c:v>50.7</c:v>
                </c:pt>
                <c:pt idx="726">
                  <c:v>50</c:v>
                </c:pt>
                <c:pt idx="727">
                  <c:v>50</c:v>
                </c:pt>
                <c:pt idx="728">
                  <c:v>66.900000000000006</c:v>
                </c:pt>
                <c:pt idx="729">
                  <c:v>50.7</c:v>
                </c:pt>
                <c:pt idx="730">
                  <c:v>48.9</c:v>
                </c:pt>
                <c:pt idx="731">
                  <c:v>54.7</c:v>
                </c:pt>
                <c:pt idx="732">
                  <c:v>74.3</c:v>
                </c:pt>
                <c:pt idx="733">
                  <c:v>64.2</c:v>
                </c:pt>
                <c:pt idx="734">
                  <c:v>66</c:v>
                </c:pt>
                <c:pt idx="735">
                  <c:v>48.9</c:v>
                </c:pt>
                <c:pt idx="736">
                  <c:v>60.1</c:v>
                </c:pt>
                <c:pt idx="737">
                  <c:v>52</c:v>
                </c:pt>
                <c:pt idx="738">
                  <c:v>50</c:v>
                </c:pt>
                <c:pt idx="739">
                  <c:v>59.7</c:v>
                </c:pt>
                <c:pt idx="740">
                  <c:v>57.9</c:v>
                </c:pt>
                <c:pt idx="741">
                  <c:v>54.9</c:v>
                </c:pt>
                <c:pt idx="742">
                  <c:v>48.9</c:v>
                </c:pt>
                <c:pt idx="743">
                  <c:v>58.6</c:v>
                </c:pt>
                <c:pt idx="744">
                  <c:v>50</c:v>
                </c:pt>
                <c:pt idx="745">
                  <c:v>54.9</c:v>
                </c:pt>
                <c:pt idx="746">
                  <c:v>69.099999999999994</c:v>
                </c:pt>
                <c:pt idx="747">
                  <c:v>63.3</c:v>
                </c:pt>
                <c:pt idx="748">
                  <c:v>62.6</c:v>
                </c:pt>
                <c:pt idx="749">
                  <c:v>51.1</c:v>
                </c:pt>
                <c:pt idx="750">
                  <c:v>51.3</c:v>
                </c:pt>
                <c:pt idx="751">
                  <c:v>50</c:v>
                </c:pt>
                <c:pt idx="752">
                  <c:v>59</c:v>
                </c:pt>
                <c:pt idx="753">
                  <c:v>68.5</c:v>
                </c:pt>
                <c:pt idx="754">
                  <c:v>71.099999999999994</c:v>
                </c:pt>
                <c:pt idx="755">
                  <c:v>69.599999999999994</c:v>
                </c:pt>
                <c:pt idx="756">
                  <c:v>64.900000000000006</c:v>
                </c:pt>
                <c:pt idx="757">
                  <c:v>64.900000000000006</c:v>
                </c:pt>
                <c:pt idx="758">
                  <c:v>59</c:v>
                </c:pt>
                <c:pt idx="759">
                  <c:v>57</c:v>
                </c:pt>
                <c:pt idx="760">
                  <c:v>55.8</c:v>
                </c:pt>
                <c:pt idx="761">
                  <c:v>48.9</c:v>
                </c:pt>
                <c:pt idx="762">
                  <c:v>48.9</c:v>
                </c:pt>
                <c:pt idx="763">
                  <c:v>52</c:v>
                </c:pt>
                <c:pt idx="764">
                  <c:v>50.5</c:v>
                </c:pt>
                <c:pt idx="765">
                  <c:v>72</c:v>
                </c:pt>
                <c:pt idx="766">
                  <c:v>60.8</c:v>
                </c:pt>
                <c:pt idx="767">
                  <c:v>53.1</c:v>
                </c:pt>
                <c:pt idx="768">
                  <c:v>48.9</c:v>
                </c:pt>
                <c:pt idx="769">
                  <c:v>52</c:v>
                </c:pt>
                <c:pt idx="770">
                  <c:v>48.4</c:v>
                </c:pt>
                <c:pt idx="771">
                  <c:v>52</c:v>
                </c:pt>
                <c:pt idx="772">
                  <c:v>50</c:v>
                </c:pt>
                <c:pt idx="773">
                  <c:v>50</c:v>
                </c:pt>
                <c:pt idx="774">
                  <c:v>72.3</c:v>
                </c:pt>
                <c:pt idx="775">
                  <c:v>51.1</c:v>
                </c:pt>
                <c:pt idx="776">
                  <c:v>55.4</c:v>
                </c:pt>
                <c:pt idx="777">
                  <c:v>62.1</c:v>
                </c:pt>
                <c:pt idx="778">
                  <c:v>54</c:v>
                </c:pt>
                <c:pt idx="779">
                  <c:v>57.9</c:v>
                </c:pt>
                <c:pt idx="780">
                  <c:v>59.9</c:v>
                </c:pt>
                <c:pt idx="781">
                  <c:v>54</c:v>
                </c:pt>
                <c:pt idx="782">
                  <c:v>70</c:v>
                </c:pt>
                <c:pt idx="783">
                  <c:v>63.7</c:v>
                </c:pt>
                <c:pt idx="784">
                  <c:v>54.9</c:v>
                </c:pt>
                <c:pt idx="785">
                  <c:v>53.1</c:v>
                </c:pt>
                <c:pt idx="786">
                  <c:v>50</c:v>
                </c:pt>
                <c:pt idx="787">
                  <c:v>48.9</c:v>
                </c:pt>
                <c:pt idx="788">
                  <c:v>48.9</c:v>
                </c:pt>
                <c:pt idx="789">
                  <c:v>61.3</c:v>
                </c:pt>
                <c:pt idx="790">
                  <c:v>50</c:v>
                </c:pt>
                <c:pt idx="791">
                  <c:v>51.6</c:v>
                </c:pt>
                <c:pt idx="792">
                  <c:v>63</c:v>
                </c:pt>
                <c:pt idx="793">
                  <c:v>52</c:v>
                </c:pt>
                <c:pt idx="794">
                  <c:v>48.9</c:v>
                </c:pt>
                <c:pt idx="795">
                  <c:v>52</c:v>
                </c:pt>
                <c:pt idx="796">
                  <c:v>57</c:v>
                </c:pt>
                <c:pt idx="797">
                  <c:v>61</c:v>
                </c:pt>
                <c:pt idx="798">
                  <c:v>72</c:v>
                </c:pt>
                <c:pt idx="799">
                  <c:v>66</c:v>
                </c:pt>
                <c:pt idx="800">
                  <c:v>59</c:v>
                </c:pt>
                <c:pt idx="801">
                  <c:v>48.9</c:v>
                </c:pt>
                <c:pt idx="802">
                  <c:v>55</c:v>
                </c:pt>
                <c:pt idx="803">
                  <c:v>55</c:v>
                </c:pt>
                <c:pt idx="804">
                  <c:v>48.9</c:v>
                </c:pt>
                <c:pt idx="805">
                  <c:v>73</c:v>
                </c:pt>
                <c:pt idx="806">
                  <c:v>48.9</c:v>
                </c:pt>
                <c:pt idx="807">
                  <c:v>51.1</c:v>
                </c:pt>
                <c:pt idx="808">
                  <c:v>51.1</c:v>
                </c:pt>
                <c:pt idx="809">
                  <c:v>48.9</c:v>
                </c:pt>
                <c:pt idx="810">
                  <c:v>63</c:v>
                </c:pt>
                <c:pt idx="811">
                  <c:v>62.1</c:v>
                </c:pt>
                <c:pt idx="812">
                  <c:v>55</c:v>
                </c:pt>
                <c:pt idx="813">
                  <c:v>55</c:v>
                </c:pt>
                <c:pt idx="814">
                  <c:v>48.9</c:v>
                </c:pt>
                <c:pt idx="815">
                  <c:v>64</c:v>
                </c:pt>
                <c:pt idx="816">
                  <c:v>48.2</c:v>
                </c:pt>
                <c:pt idx="817">
                  <c:v>64</c:v>
                </c:pt>
                <c:pt idx="818">
                  <c:v>63</c:v>
                </c:pt>
                <c:pt idx="819">
                  <c:v>52</c:v>
                </c:pt>
                <c:pt idx="820">
                  <c:v>57.9</c:v>
                </c:pt>
                <c:pt idx="821">
                  <c:v>62.1</c:v>
                </c:pt>
                <c:pt idx="822">
                  <c:v>49.6</c:v>
                </c:pt>
                <c:pt idx="823">
                  <c:v>57.7</c:v>
                </c:pt>
                <c:pt idx="824">
                  <c:v>66.2</c:v>
                </c:pt>
                <c:pt idx="825">
                  <c:v>57</c:v>
                </c:pt>
                <c:pt idx="826">
                  <c:v>55.9</c:v>
                </c:pt>
                <c:pt idx="827">
                  <c:v>53.1</c:v>
                </c:pt>
                <c:pt idx="828">
                  <c:v>63</c:v>
                </c:pt>
                <c:pt idx="829">
                  <c:v>53.1</c:v>
                </c:pt>
                <c:pt idx="830">
                  <c:v>62.1</c:v>
                </c:pt>
                <c:pt idx="831">
                  <c:v>57.9</c:v>
                </c:pt>
                <c:pt idx="832">
                  <c:v>54</c:v>
                </c:pt>
                <c:pt idx="833">
                  <c:v>66.900000000000006</c:v>
                </c:pt>
                <c:pt idx="834">
                  <c:v>52.3</c:v>
                </c:pt>
                <c:pt idx="835">
                  <c:v>55.9</c:v>
                </c:pt>
                <c:pt idx="836">
                  <c:v>57.6</c:v>
                </c:pt>
                <c:pt idx="837">
                  <c:v>66</c:v>
                </c:pt>
                <c:pt idx="838">
                  <c:v>66</c:v>
                </c:pt>
                <c:pt idx="839">
                  <c:v>61.7</c:v>
                </c:pt>
                <c:pt idx="840">
                  <c:v>52</c:v>
                </c:pt>
                <c:pt idx="841">
                  <c:v>64.900000000000006</c:v>
                </c:pt>
                <c:pt idx="842">
                  <c:v>54</c:v>
                </c:pt>
                <c:pt idx="843">
                  <c:v>60.1</c:v>
                </c:pt>
                <c:pt idx="844">
                  <c:v>66</c:v>
                </c:pt>
                <c:pt idx="845">
                  <c:v>66</c:v>
                </c:pt>
                <c:pt idx="846">
                  <c:v>55</c:v>
                </c:pt>
                <c:pt idx="847">
                  <c:v>51.1</c:v>
                </c:pt>
                <c:pt idx="848">
                  <c:v>65.7</c:v>
                </c:pt>
                <c:pt idx="849">
                  <c:v>70.7</c:v>
                </c:pt>
                <c:pt idx="850">
                  <c:v>54</c:v>
                </c:pt>
                <c:pt idx="851">
                  <c:v>55.9</c:v>
                </c:pt>
                <c:pt idx="852">
                  <c:v>51.1</c:v>
                </c:pt>
                <c:pt idx="853">
                  <c:v>57.9</c:v>
                </c:pt>
                <c:pt idx="854">
                  <c:v>57.9</c:v>
                </c:pt>
                <c:pt idx="855">
                  <c:v>48.7</c:v>
                </c:pt>
                <c:pt idx="856">
                  <c:v>68.400000000000006</c:v>
                </c:pt>
                <c:pt idx="857">
                  <c:v>50</c:v>
                </c:pt>
                <c:pt idx="858">
                  <c:v>63</c:v>
                </c:pt>
                <c:pt idx="859">
                  <c:v>52</c:v>
                </c:pt>
                <c:pt idx="860">
                  <c:v>73</c:v>
                </c:pt>
                <c:pt idx="861">
                  <c:v>54</c:v>
                </c:pt>
                <c:pt idx="862">
                  <c:v>54</c:v>
                </c:pt>
                <c:pt idx="863">
                  <c:v>54</c:v>
                </c:pt>
                <c:pt idx="864">
                  <c:v>49.1</c:v>
                </c:pt>
                <c:pt idx="865">
                  <c:v>51.1</c:v>
                </c:pt>
                <c:pt idx="866">
                  <c:v>55</c:v>
                </c:pt>
                <c:pt idx="867">
                  <c:v>49.1</c:v>
                </c:pt>
                <c:pt idx="868">
                  <c:v>61</c:v>
                </c:pt>
                <c:pt idx="869">
                  <c:v>59</c:v>
                </c:pt>
                <c:pt idx="870">
                  <c:v>49.5</c:v>
                </c:pt>
                <c:pt idx="871">
                  <c:v>65.3</c:v>
                </c:pt>
                <c:pt idx="872">
                  <c:v>50</c:v>
                </c:pt>
                <c:pt idx="873">
                  <c:v>50.4</c:v>
                </c:pt>
                <c:pt idx="874">
                  <c:v>48.9</c:v>
                </c:pt>
                <c:pt idx="875">
                  <c:v>60.3</c:v>
                </c:pt>
                <c:pt idx="876">
                  <c:v>61</c:v>
                </c:pt>
                <c:pt idx="877">
                  <c:v>61</c:v>
                </c:pt>
                <c:pt idx="878">
                  <c:v>59</c:v>
                </c:pt>
                <c:pt idx="879">
                  <c:v>57</c:v>
                </c:pt>
                <c:pt idx="880">
                  <c:v>48.9</c:v>
                </c:pt>
                <c:pt idx="881">
                  <c:v>64.400000000000006</c:v>
                </c:pt>
                <c:pt idx="882">
                  <c:v>59</c:v>
                </c:pt>
                <c:pt idx="883">
                  <c:v>52</c:v>
                </c:pt>
                <c:pt idx="884">
                  <c:v>62.6</c:v>
                </c:pt>
                <c:pt idx="885">
                  <c:v>54</c:v>
                </c:pt>
                <c:pt idx="886">
                  <c:v>52</c:v>
                </c:pt>
                <c:pt idx="887">
                  <c:v>52</c:v>
                </c:pt>
                <c:pt idx="888">
                  <c:v>48.9</c:v>
                </c:pt>
                <c:pt idx="889">
                  <c:v>59.4</c:v>
                </c:pt>
                <c:pt idx="890">
                  <c:v>48.9</c:v>
                </c:pt>
                <c:pt idx="891">
                  <c:v>54</c:v>
                </c:pt>
                <c:pt idx="892">
                  <c:v>57.9</c:v>
                </c:pt>
                <c:pt idx="893">
                  <c:v>53.1</c:v>
                </c:pt>
                <c:pt idx="894">
                  <c:v>54</c:v>
                </c:pt>
                <c:pt idx="895">
                  <c:v>62.1</c:v>
                </c:pt>
                <c:pt idx="896">
                  <c:v>53.1</c:v>
                </c:pt>
                <c:pt idx="897">
                  <c:v>52</c:v>
                </c:pt>
                <c:pt idx="898">
                  <c:v>60.1</c:v>
                </c:pt>
                <c:pt idx="899">
                  <c:v>62.1</c:v>
                </c:pt>
                <c:pt idx="900">
                  <c:v>57.9</c:v>
                </c:pt>
                <c:pt idx="901">
                  <c:v>55.9</c:v>
                </c:pt>
                <c:pt idx="902">
                  <c:v>51.1</c:v>
                </c:pt>
                <c:pt idx="903">
                  <c:v>72</c:v>
                </c:pt>
                <c:pt idx="904">
                  <c:v>50</c:v>
                </c:pt>
                <c:pt idx="905">
                  <c:v>52</c:v>
                </c:pt>
                <c:pt idx="906">
                  <c:v>55.9</c:v>
                </c:pt>
                <c:pt idx="907">
                  <c:v>57.7</c:v>
                </c:pt>
                <c:pt idx="908">
                  <c:v>54</c:v>
                </c:pt>
                <c:pt idx="909">
                  <c:v>53.6</c:v>
                </c:pt>
                <c:pt idx="910">
                  <c:v>66.900000000000006</c:v>
                </c:pt>
                <c:pt idx="911">
                  <c:v>64.900000000000006</c:v>
                </c:pt>
                <c:pt idx="912">
                  <c:v>60.1</c:v>
                </c:pt>
                <c:pt idx="913">
                  <c:v>51.1</c:v>
                </c:pt>
                <c:pt idx="914">
                  <c:v>60.1</c:v>
                </c:pt>
                <c:pt idx="915">
                  <c:v>61</c:v>
                </c:pt>
                <c:pt idx="916">
                  <c:v>60.1</c:v>
                </c:pt>
                <c:pt idx="917">
                  <c:v>55</c:v>
                </c:pt>
                <c:pt idx="918">
                  <c:v>55.8</c:v>
                </c:pt>
                <c:pt idx="919">
                  <c:v>54</c:v>
                </c:pt>
                <c:pt idx="920">
                  <c:v>50</c:v>
                </c:pt>
                <c:pt idx="921">
                  <c:v>50</c:v>
                </c:pt>
                <c:pt idx="922">
                  <c:v>57.9</c:v>
                </c:pt>
                <c:pt idx="923">
                  <c:v>57.9</c:v>
                </c:pt>
                <c:pt idx="924">
                  <c:v>61</c:v>
                </c:pt>
                <c:pt idx="925">
                  <c:v>48.9</c:v>
                </c:pt>
                <c:pt idx="926">
                  <c:v>55.9</c:v>
                </c:pt>
                <c:pt idx="927">
                  <c:v>61</c:v>
                </c:pt>
                <c:pt idx="928">
                  <c:v>57</c:v>
                </c:pt>
                <c:pt idx="929">
                  <c:v>68</c:v>
                </c:pt>
                <c:pt idx="930">
                  <c:v>53.1</c:v>
                </c:pt>
                <c:pt idx="931">
                  <c:v>52</c:v>
                </c:pt>
                <c:pt idx="932">
                  <c:v>55</c:v>
                </c:pt>
                <c:pt idx="933">
                  <c:v>53.1</c:v>
                </c:pt>
                <c:pt idx="934">
                  <c:v>51.8</c:v>
                </c:pt>
                <c:pt idx="935">
                  <c:v>54.3</c:v>
                </c:pt>
                <c:pt idx="936">
                  <c:v>53.1</c:v>
                </c:pt>
                <c:pt idx="937">
                  <c:v>63.7</c:v>
                </c:pt>
                <c:pt idx="938">
                  <c:v>52.3</c:v>
                </c:pt>
                <c:pt idx="939">
                  <c:v>68.7</c:v>
                </c:pt>
                <c:pt idx="940">
                  <c:v>61</c:v>
                </c:pt>
                <c:pt idx="941">
                  <c:v>51.1</c:v>
                </c:pt>
                <c:pt idx="942">
                  <c:v>58.6</c:v>
                </c:pt>
                <c:pt idx="943">
                  <c:v>60.1</c:v>
                </c:pt>
                <c:pt idx="944">
                  <c:v>55</c:v>
                </c:pt>
                <c:pt idx="945">
                  <c:v>51.1</c:v>
                </c:pt>
                <c:pt idx="946">
                  <c:v>50</c:v>
                </c:pt>
                <c:pt idx="947">
                  <c:v>48.7</c:v>
                </c:pt>
                <c:pt idx="948">
                  <c:v>55.9</c:v>
                </c:pt>
                <c:pt idx="949">
                  <c:v>51.1</c:v>
                </c:pt>
                <c:pt idx="950">
                  <c:v>52.9</c:v>
                </c:pt>
                <c:pt idx="951">
                  <c:v>52</c:v>
                </c:pt>
                <c:pt idx="952">
                  <c:v>48.9</c:v>
                </c:pt>
                <c:pt idx="953">
                  <c:v>60.1</c:v>
                </c:pt>
                <c:pt idx="954">
                  <c:v>57.4</c:v>
                </c:pt>
                <c:pt idx="955">
                  <c:v>55.9</c:v>
                </c:pt>
                <c:pt idx="956">
                  <c:v>50</c:v>
                </c:pt>
                <c:pt idx="957">
                  <c:v>64.900000000000006</c:v>
                </c:pt>
                <c:pt idx="958">
                  <c:v>74.3</c:v>
                </c:pt>
                <c:pt idx="959">
                  <c:v>59</c:v>
                </c:pt>
                <c:pt idx="960">
                  <c:v>55.9</c:v>
                </c:pt>
                <c:pt idx="961">
                  <c:v>55.9</c:v>
                </c:pt>
                <c:pt idx="962">
                  <c:v>48.9</c:v>
                </c:pt>
                <c:pt idx="963">
                  <c:v>62.1</c:v>
                </c:pt>
                <c:pt idx="964">
                  <c:v>57.9</c:v>
                </c:pt>
                <c:pt idx="965">
                  <c:v>50</c:v>
                </c:pt>
                <c:pt idx="966">
                  <c:v>69.099999999999994</c:v>
                </c:pt>
                <c:pt idx="967">
                  <c:v>51.1</c:v>
                </c:pt>
                <c:pt idx="968">
                  <c:v>48.9</c:v>
                </c:pt>
                <c:pt idx="969">
                  <c:v>55.9</c:v>
                </c:pt>
                <c:pt idx="970">
                  <c:v>54</c:v>
                </c:pt>
                <c:pt idx="971">
                  <c:v>58.5</c:v>
                </c:pt>
                <c:pt idx="972">
                  <c:v>52</c:v>
                </c:pt>
                <c:pt idx="973">
                  <c:v>50</c:v>
                </c:pt>
                <c:pt idx="974">
                  <c:v>53.1</c:v>
                </c:pt>
                <c:pt idx="975">
                  <c:v>54</c:v>
                </c:pt>
                <c:pt idx="976">
                  <c:v>54.7</c:v>
                </c:pt>
                <c:pt idx="977">
                  <c:v>54</c:v>
                </c:pt>
                <c:pt idx="978">
                  <c:v>59</c:v>
                </c:pt>
                <c:pt idx="979">
                  <c:v>72.3</c:v>
                </c:pt>
                <c:pt idx="980">
                  <c:v>52</c:v>
                </c:pt>
                <c:pt idx="981">
                  <c:v>64.900000000000006</c:v>
                </c:pt>
                <c:pt idx="982">
                  <c:v>55</c:v>
                </c:pt>
                <c:pt idx="983">
                  <c:v>55</c:v>
                </c:pt>
                <c:pt idx="984">
                  <c:v>64</c:v>
                </c:pt>
                <c:pt idx="985">
                  <c:v>50</c:v>
                </c:pt>
                <c:pt idx="986">
                  <c:v>48.9</c:v>
                </c:pt>
                <c:pt idx="987">
                  <c:v>48.9</c:v>
                </c:pt>
                <c:pt idx="988">
                  <c:v>52</c:v>
                </c:pt>
                <c:pt idx="989">
                  <c:v>51.1</c:v>
                </c:pt>
                <c:pt idx="990">
                  <c:v>64.900000000000006</c:v>
                </c:pt>
                <c:pt idx="991">
                  <c:v>50</c:v>
                </c:pt>
                <c:pt idx="992">
                  <c:v>50</c:v>
                </c:pt>
                <c:pt idx="993">
                  <c:v>50</c:v>
                </c:pt>
                <c:pt idx="994">
                  <c:v>48.9</c:v>
                </c:pt>
                <c:pt idx="995">
                  <c:v>48.9</c:v>
                </c:pt>
                <c:pt idx="996">
                  <c:v>48.9</c:v>
                </c:pt>
                <c:pt idx="997">
                  <c:v>48.9</c:v>
                </c:pt>
                <c:pt idx="998">
                  <c:v>48.9</c:v>
                </c:pt>
                <c:pt idx="999">
                  <c:v>60.3</c:v>
                </c:pt>
                <c:pt idx="1000">
                  <c:v>50</c:v>
                </c:pt>
                <c:pt idx="1001">
                  <c:v>50</c:v>
                </c:pt>
                <c:pt idx="1002">
                  <c:v>64</c:v>
                </c:pt>
                <c:pt idx="1003">
                  <c:v>63</c:v>
                </c:pt>
                <c:pt idx="1004">
                  <c:v>52</c:v>
                </c:pt>
                <c:pt idx="1005">
                  <c:v>60.1</c:v>
                </c:pt>
                <c:pt idx="1006">
                  <c:v>57.9</c:v>
                </c:pt>
                <c:pt idx="1007">
                  <c:v>57</c:v>
                </c:pt>
                <c:pt idx="1008">
                  <c:v>57</c:v>
                </c:pt>
                <c:pt idx="1009">
                  <c:v>59.4</c:v>
                </c:pt>
                <c:pt idx="1010">
                  <c:v>64.900000000000006</c:v>
                </c:pt>
                <c:pt idx="1011">
                  <c:v>48.9</c:v>
                </c:pt>
                <c:pt idx="1012">
                  <c:v>63.7</c:v>
                </c:pt>
                <c:pt idx="1013">
                  <c:v>63</c:v>
                </c:pt>
                <c:pt idx="1014">
                  <c:v>61</c:v>
                </c:pt>
                <c:pt idx="1015">
                  <c:v>51.1</c:v>
                </c:pt>
                <c:pt idx="1016">
                  <c:v>51.1</c:v>
                </c:pt>
                <c:pt idx="1017">
                  <c:v>55</c:v>
                </c:pt>
                <c:pt idx="1018">
                  <c:v>57.9</c:v>
                </c:pt>
                <c:pt idx="1019">
                  <c:v>57.9</c:v>
                </c:pt>
                <c:pt idx="1020">
                  <c:v>55</c:v>
                </c:pt>
                <c:pt idx="1021">
                  <c:v>51.1</c:v>
                </c:pt>
                <c:pt idx="1022">
                  <c:v>54</c:v>
                </c:pt>
                <c:pt idx="1023">
                  <c:v>57</c:v>
                </c:pt>
                <c:pt idx="1024">
                  <c:v>52</c:v>
                </c:pt>
                <c:pt idx="1025">
                  <c:v>52</c:v>
                </c:pt>
                <c:pt idx="1026">
                  <c:v>52</c:v>
                </c:pt>
                <c:pt idx="1027">
                  <c:v>54</c:v>
                </c:pt>
                <c:pt idx="1028">
                  <c:v>50</c:v>
                </c:pt>
                <c:pt idx="1029">
                  <c:v>48.9</c:v>
                </c:pt>
                <c:pt idx="1030">
                  <c:v>51.6</c:v>
                </c:pt>
                <c:pt idx="1031">
                  <c:v>59</c:v>
                </c:pt>
                <c:pt idx="1032">
                  <c:v>64</c:v>
                </c:pt>
                <c:pt idx="1033">
                  <c:v>48.9</c:v>
                </c:pt>
                <c:pt idx="1034">
                  <c:v>48.9</c:v>
                </c:pt>
                <c:pt idx="1035">
                  <c:v>68.400000000000006</c:v>
                </c:pt>
                <c:pt idx="1036">
                  <c:v>48.9</c:v>
                </c:pt>
                <c:pt idx="1037">
                  <c:v>48.9</c:v>
                </c:pt>
                <c:pt idx="1038">
                  <c:v>48.9</c:v>
                </c:pt>
                <c:pt idx="1039">
                  <c:v>48.9</c:v>
                </c:pt>
                <c:pt idx="1040">
                  <c:v>48.9</c:v>
                </c:pt>
                <c:pt idx="1041">
                  <c:v>63</c:v>
                </c:pt>
                <c:pt idx="1042">
                  <c:v>52.3</c:v>
                </c:pt>
                <c:pt idx="1043">
                  <c:v>66</c:v>
                </c:pt>
                <c:pt idx="1044">
                  <c:v>52.3</c:v>
                </c:pt>
                <c:pt idx="1045">
                  <c:v>48.9</c:v>
                </c:pt>
                <c:pt idx="1046">
                  <c:v>66</c:v>
                </c:pt>
                <c:pt idx="1047">
                  <c:v>66.900000000000006</c:v>
                </c:pt>
                <c:pt idx="1048">
                  <c:v>61</c:v>
                </c:pt>
                <c:pt idx="1049">
                  <c:v>55.6</c:v>
                </c:pt>
                <c:pt idx="1050">
                  <c:v>55.6</c:v>
                </c:pt>
                <c:pt idx="1051">
                  <c:v>51.1</c:v>
                </c:pt>
                <c:pt idx="1052">
                  <c:v>51.1</c:v>
                </c:pt>
                <c:pt idx="1053">
                  <c:v>51.1</c:v>
                </c:pt>
                <c:pt idx="1054">
                  <c:v>48.7</c:v>
                </c:pt>
                <c:pt idx="1055">
                  <c:v>54.7</c:v>
                </c:pt>
                <c:pt idx="1056">
                  <c:v>53.1</c:v>
                </c:pt>
                <c:pt idx="1057">
                  <c:v>51.1</c:v>
                </c:pt>
                <c:pt idx="1058">
                  <c:v>51.1</c:v>
                </c:pt>
                <c:pt idx="1059">
                  <c:v>48.9</c:v>
                </c:pt>
                <c:pt idx="1060">
                  <c:v>52</c:v>
                </c:pt>
                <c:pt idx="1061">
                  <c:v>55</c:v>
                </c:pt>
                <c:pt idx="1062">
                  <c:v>71.099999999999994</c:v>
                </c:pt>
                <c:pt idx="1063">
                  <c:v>50</c:v>
                </c:pt>
                <c:pt idx="1064">
                  <c:v>50</c:v>
                </c:pt>
                <c:pt idx="1065">
                  <c:v>63</c:v>
                </c:pt>
                <c:pt idx="1066">
                  <c:v>48.9</c:v>
                </c:pt>
                <c:pt idx="1067">
                  <c:v>57</c:v>
                </c:pt>
                <c:pt idx="1068">
                  <c:v>50</c:v>
                </c:pt>
                <c:pt idx="1069">
                  <c:v>50</c:v>
                </c:pt>
                <c:pt idx="1070">
                  <c:v>52</c:v>
                </c:pt>
                <c:pt idx="1071">
                  <c:v>69.599999999999994</c:v>
                </c:pt>
                <c:pt idx="1072">
                  <c:v>64.900000000000006</c:v>
                </c:pt>
                <c:pt idx="1073">
                  <c:v>52</c:v>
                </c:pt>
                <c:pt idx="1074">
                  <c:v>57</c:v>
                </c:pt>
                <c:pt idx="1075">
                  <c:v>54</c:v>
                </c:pt>
                <c:pt idx="1076">
                  <c:v>50</c:v>
                </c:pt>
                <c:pt idx="1077">
                  <c:v>50</c:v>
                </c:pt>
                <c:pt idx="1078">
                  <c:v>66.7</c:v>
                </c:pt>
                <c:pt idx="1079">
                  <c:v>52</c:v>
                </c:pt>
                <c:pt idx="1080">
                  <c:v>59</c:v>
                </c:pt>
                <c:pt idx="1081">
                  <c:v>52</c:v>
                </c:pt>
                <c:pt idx="1082">
                  <c:v>52</c:v>
                </c:pt>
                <c:pt idx="1083">
                  <c:v>55</c:v>
                </c:pt>
                <c:pt idx="1084">
                  <c:v>54</c:v>
                </c:pt>
                <c:pt idx="1085">
                  <c:v>55</c:v>
                </c:pt>
                <c:pt idx="1086">
                  <c:v>54</c:v>
                </c:pt>
                <c:pt idx="1087">
                  <c:v>52</c:v>
                </c:pt>
                <c:pt idx="1088">
                  <c:v>57.9</c:v>
                </c:pt>
                <c:pt idx="1089">
                  <c:v>52</c:v>
                </c:pt>
                <c:pt idx="1090">
                  <c:v>50.7</c:v>
                </c:pt>
                <c:pt idx="1091">
                  <c:v>52</c:v>
                </c:pt>
                <c:pt idx="1092">
                  <c:v>51.3</c:v>
                </c:pt>
                <c:pt idx="1093">
                  <c:v>51.1</c:v>
                </c:pt>
                <c:pt idx="1094">
                  <c:v>50</c:v>
                </c:pt>
                <c:pt idx="1095">
                  <c:v>57.9</c:v>
                </c:pt>
                <c:pt idx="1096">
                  <c:v>54</c:v>
                </c:pt>
                <c:pt idx="1097">
                  <c:v>54</c:v>
                </c:pt>
                <c:pt idx="1098">
                  <c:v>50</c:v>
                </c:pt>
                <c:pt idx="1099">
                  <c:v>67.3</c:v>
                </c:pt>
                <c:pt idx="1100">
                  <c:v>52</c:v>
                </c:pt>
                <c:pt idx="1101">
                  <c:v>50</c:v>
                </c:pt>
                <c:pt idx="1102">
                  <c:v>50</c:v>
                </c:pt>
                <c:pt idx="1103">
                  <c:v>54.7</c:v>
                </c:pt>
                <c:pt idx="1104">
                  <c:v>53.2</c:v>
                </c:pt>
                <c:pt idx="1105">
                  <c:v>53.1</c:v>
                </c:pt>
                <c:pt idx="1106">
                  <c:v>51.1</c:v>
                </c:pt>
                <c:pt idx="1107">
                  <c:v>55.9</c:v>
                </c:pt>
                <c:pt idx="1108">
                  <c:v>68.400000000000006</c:v>
                </c:pt>
                <c:pt idx="1109">
                  <c:v>57.9</c:v>
                </c:pt>
                <c:pt idx="1110">
                  <c:v>69.599999999999994</c:v>
                </c:pt>
                <c:pt idx="1111">
                  <c:v>55.9</c:v>
                </c:pt>
                <c:pt idx="1112">
                  <c:v>59</c:v>
                </c:pt>
                <c:pt idx="1113">
                  <c:v>57.4</c:v>
                </c:pt>
                <c:pt idx="1114">
                  <c:v>51.1</c:v>
                </c:pt>
                <c:pt idx="1115">
                  <c:v>59</c:v>
                </c:pt>
                <c:pt idx="1116">
                  <c:v>57</c:v>
                </c:pt>
                <c:pt idx="1117">
                  <c:v>51.1</c:v>
                </c:pt>
                <c:pt idx="1118">
                  <c:v>48.9</c:v>
                </c:pt>
                <c:pt idx="1119">
                  <c:v>48.9</c:v>
                </c:pt>
                <c:pt idx="1120">
                  <c:v>53.1</c:v>
                </c:pt>
                <c:pt idx="1121">
                  <c:v>64.900000000000006</c:v>
                </c:pt>
                <c:pt idx="1122">
                  <c:v>50.4</c:v>
                </c:pt>
                <c:pt idx="1123">
                  <c:v>63</c:v>
                </c:pt>
                <c:pt idx="1124">
                  <c:v>50</c:v>
                </c:pt>
                <c:pt idx="1125">
                  <c:v>50</c:v>
                </c:pt>
                <c:pt idx="1126">
                  <c:v>57</c:v>
                </c:pt>
                <c:pt idx="1127">
                  <c:v>55.9</c:v>
                </c:pt>
                <c:pt idx="1128">
                  <c:v>64</c:v>
                </c:pt>
                <c:pt idx="1129">
                  <c:v>58.6</c:v>
                </c:pt>
                <c:pt idx="1130">
                  <c:v>52</c:v>
                </c:pt>
                <c:pt idx="1131">
                  <c:v>52</c:v>
                </c:pt>
                <c:pt idx="1132">
                  <c:v>50</c:v>
                </c:pt>
                <c:pt idx="1133">
                  <c:v>52</c:v>
                </c:pt>
                <c:pt idx="1134">
                  <c:v>54</c:v>
                </c:pt>
                <c:pt idx="1135">
                  <c:v>62.4</c:v>
                </c:pt>
                <c:pt idx="1136">
                  <c:v>60.1</c:v>
                </c:pt>
                <c:pt idx="1137">
                  <c:v>60.1</c:v>
                </c:pt>
                <c:pt idx="1138">
                  <c:v>51.1</c:v>
                </c:pt>
                <c:pt idx="1139">
                  <c:v>64.599999999999994</c:v>
                </c:pt>
                <c:pt idx="1140">
                  <c:v>50</c:v>
                </c:pt>
                <c:pt idx="1141">
                  <c:v>61</c:v>
                </c:pt>
                <c:pt idx="1142">
                  <c:v>48.6</c:v>
                </c:pt>
                <c:pt idx="1143">
                  <c:v>60.1</c:v>
                </c:pt>
                <c:pt idx="1144">
                  <c:v>66.900000000000006</c:v>
                </c:pt>
                <c:pt idx="1145">
                  <c:v>52</c:v>
                </c:pt>
                <c:pt idx="1146">
                  <c:v>50.9</c:v>
                </c:pt>
                <c:pt idx="1147">
                  <c:v>55.9</c:v>
                </c:pt>
                <c:pt idx="1148">
                  <c:v>61</c:v>
                </c:pt>
                <c:pt idx="1149">
                  <c:v>55.9</c:v>
                </c:pt>
                <c:pt idx="1150">
                  <c:v>69.3</c:v>
                </c:pt>
                <c:pt idx="1151">
                  <c:v>54</c:v>
                </c:pt>
                <c:pt idx="1152">
                  <c:v>52</c:v>
                </c:pt>
                <c:pt idx="1153">
                  <c:v>55.9</c:v>
                </c:pt>
                <c:pt idx="1154">
                  <c:v>60.6</c:v>
                </c:pt>
                <c:pt idx="1155">
                  <c:v>51.1</c:v>
                </c:pt>
                <c:pt idx="1156">
                  <c:v>51.1</c:v>
                </c:pt>
                <c:pt idx="1157">
                  <c:v>54</c:v>
                </c:pt>
                <c:pt idx="1158">
                  <c:v>60.1</c:v>
                </c:pt>
                <c:pt idx="1159">
                  <c:v>53.1</c:v>
                </c:pt>
                <c:pt idx="1160">
                  <c:v>59</c:v>
                </c:pt>
                <c:pt idx="1161">
                  <c:v>61</c:v>
                </c:pt>
                <c:pt idx="1162">
                  <c:v>57</c:v>
                </c:pt>
                <c:pt idx="1163">
                  <c:v>50</c:v>
                </c:pt>
                <c:pt idx="1164">
                  <c:v>50</c:v>
                </c:pt>
                <c:pt idx="1165">
                  <c:v>60.1</c:v>
                </c:pt>
                <c:pt idx="1166">
                  <c:v>50</c:v>
                </c:pt>
                <c:pt idx="1167">
                  <c:v>50</c:v>
                </c:pt>
                <c:pt idx="1168">
                  <c:v>50</c:v>
                </c:pt>
                <c:pt idx="1169">
                  <c:v>64.400000000000006</c:v>
                </c:pt>
                <c:pt idx="1170">
                  <c:v>64</c:v>
                </c:pt>
                <c:pt idx="1171">
                  <c:v>53.1</c:v>
                </c:pt>
                <c:pt idx="1172">
                  <c:v>54</c:v>
                </c:pt>
                <c:pt idx="1173">
                  <c:v>50</c:v>
                </c:pt>
                <c:pt idx="1174">
                  <c:v>50</c:v>
                </c:pt>
                <c:pt idx="1175">
                  <c:v>60.1</c:v>
                </c:pt>
                <c:pt idx="1176">
                  <c:v>61</c:v>
                </c:pt>
                <c:pt idx="1177">
                  <c:v>66</c:v>
                </c:pt>
                <c:pt idx="1178">
                  <c:v>55.9</c:v>
                </c:pt>
                <c:pt idx="1179">
                  <c:v>62.1</c:v>
                </c:pt>
                <c:pt idx="1180">
                  <c:v>66</c:v>
                </c:pt>
                <c:pt idx="1181">
                  <c:v>48.9</c:v>
                </c:pt>
                <c:pt idx="1182">
                  <c:v>48.9</c:v>
                </c:pt>
                <c:pt idx="1183">
                  <c:v>62.1</c:v>
                </c:pt>
                <c:pt idx="1184">
                  <c:v>55</c:v>
                </c:pt>
                <c:pt idx="1185">
                  <c:v>48.9</c:v>
                </c:pt>
                <c:pt idx="1186">
                  <c:v>57.9</c:v>
                </c:pt>
                <c:pt idx="1187">
                  <c:v>51.1</c:v>
                </c:pt>
                <c:pt idx="1188">
                  <c:v>54</c:v>
                </c:pt>
                <c:pt idx="1189">
                  <c:v>59.4</c:v>
                </c:pt>
                <c:pt idx="1190">
                  <c:v>64</c:v>
                </c:pt>
                <c:pt idx="1191">
                  <c:v>48.9</c:v>
                </c:pt>
                <c:pt idx="1192">
                  <c:v>51.1</c:v>
                </c:pt>
                <c:pt idx="1193">
                  <c:v>62.6</c:v>
                </c:pt>
                <c:pt idx="1194">
                  <c:v>48.9</c:v>
                </c:pt>
                <c:pt idx="1195">
                  <c:v>48.9</c:v>
                </c:pt>
                <c:pt idx="1196">
                  <c:v>73</c:v>
                </c:pt>
                <c:pt idx="1197">
                  <c:v>53.1</c:v>
                </c:pt>
                <c:pt idx="1198">
                  <c:v>72.7</c:v>
                </c:pt>
                <c:pt idx="1199">
                  <c:v>50</c:v>
                </c:pt>
                <c:pt idx="1200">
                  <c:v>48.9</c:v>
                </c:pt>
                <c:pt idx="1201">
                  <c:v>72</c:v>
                </c:pt>
                <c:pt idx="1202">
                  <c:v>73.900000000000006</c:v>
                </c:pt>
                <c:pt idx="1203">
                  <c:v>70.3</c:v>
                </c:pt>
                <c:pt idx="1204">
                  <c:v>55.9</c:v>
                </c:pt>
                <c:pt idx="1205">
                  <c:v>48.9</c:v>
                </c:pt>
                <c:pt idx="1206">
                  <c:v>52</c:v>
                </c:pt>
                <c:pt idx="1207">
                  <c:v>64.900000000000006</c:v>
                </c:pt>
                <c:pt idx="1208">
                  <c:v>68</c:v>
                </c:pt>
                <c:pt idx="1209">
                  <c:v>54</c:v>
                </c:pt>
                <c:pt idx="1210">
                  <c:v>52</c:v>
                </c:pt>
                <c:pt idx="1211">
                  <c:v>53.1</c:v>
                </c:pt>
                <c:pt idx="1212">
                  <c:v>52</c:v>
                </c:pt>
                <c:pt idx="1213">
                  <c:v>48.9</c:v>
                </c:pt>
                <c:pt idx="1214">
                  <c:v>48.9</c:v>
                </c:pt>
                <c:pt idx="1215">
                  <c:v>50</c:v>
                </c:pt>
                <c:pt idx="1216">
                  <c:v>50</c:v>
                </c:pt>
                <c:pt idx="1217">
                  <c:v>51.1</c:v>
                </c:pt>
                <c:pt idx="1218">
                  <c:v>51.1</c:v>
                </c:pt>
                <c:pt idx="1219">
                  <c:v>50</c:v>
                </c:pt>
                <c:pt idx="1220">
                  <c:v>55</c:v>
                </c:pt>
                <c:pt idx="1221">
                  <c:v>55</c:v>
                </c:pt>
                <c:pt idx="1222">
                  <c:v>57</c:v>
                </c:pt>
                <c:pt idx="1223">
                  <c:v>55.9</c:v>
                </c:pt>
                <c:pt idx="1224">
                  <c:v>55.9</c:v>
                </c:pt>
                <c:pt idx="1225">
                  <c:v>55.9</c:v>
                </c:pt>
                <c:pt idx="1226">
                  <c:v>57</c:v>
                </c:pt>
                <c:pt idx="1227">
                  <c:v>52</c:v>
                </c:pt>
                <c:pt idx="1228">
                  <c:v>51.1</c:v>
                </c:pt>
                <c:pt idx="1229">
                  <c:v>48.9</c:v>
                </c:pt>
                <c:pt idx="1230">
                  <c:v>57.9</c:v>
                </c:pt>
                <c:pt idx="1231">
                  <c:v>48.9</c:v>
                </c:pt>
                <c:pt idx="1232">
                  <c:v>53.1</c:v>
                </c:pt>
                <c:pt idx="1233">
                  <c:v>53.1</c:v>
                </c:pt>
                <c:pt idx="1234">
                  <c:v>59</c:v>
                </c:pt>
                <c:pt idx="1235">
                  <c:v>57.9</c:v>
                </c:pt>
                <c:pt idx="1236">
                  <c:v>64</c:v>
                </c:pt>
                <c:pt idx="1237">
                  <c:v>50</c:v>
                </c:pt>
                <c:pt idx="1238">
                  <c:v>62.1</c:v>
                </c:pt>
                <c:pt idx="1239">
                  <c:v>54</c:v>
                </c:pt>
                <c:pt idx="1240">
                  <c:v>54</c:v>
                </c:pt>
                <c:pt idx="1241">
                  <c:v>50</c:v>
                </c:pt>
                <c:pt idx="1242">
                  <c:v>60.1</c:v>
                </c:pt>
                <c:pt idx="1243">
                  <c:v>64</c:v>
                </c:pt>
                <c:pt idx="1244">
                  <c:v>57.9</c:v>
                </c:pt>
                <c:pt idx="1245">
                  <c:v>62.1</c:v>
                </c:pt>
                <c:pt idx="1246">
                  <c:v>57</c:v>
                </c:pt>
                <c:pt idx="1247">
                  <c:v>53.1</c:v>
                </c:pt>
                <c:pt idx="1248">
                  <c:v>50</c:v>
                </c:pt>
                <c:pt idx="1249">
                  <c:v>48.9</c:v>
                </c:pt>
                <c:pt idx="1250">
                  <c:v>50</c:v>
                </c:pt>
                <c:pt idx="1251">
                  <c:v>64</c:v>
                </c:pt>
                <c:pt idx="1252">
                  <c:v>50</c:v>
                </c:pt>
                <c:pt idx="1253">
                  <c:v>55</c:v>
                </c:pt>
                <c:pt idx="1254">
                  <c:v>57.9</c:v>
                </c:pt>
                <c:pt idx="1255">
                  <c:v>53.1</c:v>
                </c:pt>
                <c:pt idx="1256">
                  <c:v>57</c:v>
                </c:pt>
                <c:pt idx="1257">
                  <c:v>57</c:v>
                </c:pt>
                <c:pt idx="1258">
                  <c:v>55.9</c:v>
                </c:pt>
                <c:pt idx="1259">
                  <c:v>50</c:v>
                </c:pt>
                <c:pt idx="1260">
                  <c:v>54</c:v>
                </c:pt>
              </c:numCache>
            </c:numRef>
          </c:xVal>
          <c:yVal>
            <c:numRef>
              <c:f>KCALL!$F$3986:$F$5246</c:f>
              <c:numCache>
                <c:formatCode>General</c:formatCode>
                <c:ptCount val="1261"/>
                <c:pt idx="0">
                  <c:v>49.69</c:v>
                </c:pt>
                <c:pt idx="1">
                  <c:v>49.57</c:v>
                </c:pt>
                <c:pt idx="2">
                  <c:v>49.57</c:v>
                </c:pt>
                <c:pt idx="3">
                  <c:v>49.54</c:v>
                </c:pt>
                <c:pt idx="4">
                  <c:v>49.51</c:v>
                </c:pt>
                <c:pt idx="5">
                  <c:v>49.48</c:v>
                </c:pt>
                <c:pt idx="6">
                  <c:v>49.45</c:v>
                </c:pt>
                <c:pt idx="7">
                  <c:v>49.45</c:v>
                </c:pt>
                <c:pt idx="8">
                  <c:v>49.45</c:v>
                </c:pt>
                <c:pt idx="9">
                  <c:v>49.42</c:v>
                </c:pt>
                <c:pt idx="10">
                  <c:v>49.41</c:v>
                </c:pt>
                <c:pt idx="11">
                  <c:v>49.4</c:v>
                </c:pt>
                <c:pt idx="12">
                  <c:v>49.35</c:v>
                </c:pt>
                <c:pt idx="13">
                  <c:v>49.34</c:v>
                </c:pt>
                <c:pt idx="14">
                  <c:v>49.33</c:v>
                </c:pt>
                <c:pt idx="15">
                  <c:v>49.32</c:v>
                </c:pt>
                <c:pt idx="16">
                  <c:v>49.32</c:v>
                </c:pt>
                <c:pt idx="17">
                  <c:v>49.3</c:v>
                </c:pt>
                <c:pt idx="18">
                  <c:v>49.26</c:v>
                </c:pt>
                <c:pt idx="19">
                  <c:v>49.23</c:v>
                </c:pt>
                <c:pt idx="20">
                  <c:v>49.18</c:v>
                </c:pt>
                <c:pt idx="21">
                  <c:v>49.17</c:v>
                </c:pt>
                <c:pt idx="22">
                  <c:v>49.16</c:v>
                </c:pt>
                <c:pt idx="23">
                  <c:v>49.16</c:v>
                </c:pt>
                <c:pt idx="24">
                  <c:v>49.12</c:v>
                </c:pt>
                <c:pt idx="25">
                  <c:v>49.09</c:v>
                </c:pt>
                <c:pt idx="26">
                  <c:v>49.08</c:v>
                </c:pt>
                <c:pt idx="27">
                  <c:v>49.01</c:v>
                </c:pt>
                <c:pt idx="28">
                  <c:v>49.01</c:v>
                </c:pt>
                <c:pt idx="29">
                  <c:v>48.98</c:v>
                </c:pt>
                <c:pt idx="30">
                  <c:v>48.97</c:v>
                </c:pt>
                <c:pt idx="31">
                  <c:v>48.96</c:v>
                </c:pt>
                <c:pt idx="32">
                  <c:v>48.95</c:v>
                </c:pt>
                <c:pt idx="33">
                  <c:v>48.9</c:v>
                </c:pt>
                <c:pt idx="34">
                  <c:v>48.89</c:v>
                </c:pt>
                <c:pt idx="35">
                  <c:v>48.89</c:v>
                </c:pt>
                <c:pt idx="36">
                  <c:v>48.89</c:v>
                </c:pt>
                <c:pt idx="37">
                  <c:v>48.84</c:v>
                </c:pt>
                <c:pt idx="38">
                  <c:v>48.8</c:v>
                </c:pt>
                <c:pt idx="39">
                  <c:v>48.8</c:v>
                </c:pt>
                <c:pt idx="40">
                  <c:v>48.74</c:v>
                </c:pt>
                <c:pt idx="41">
                  <c:v>48.74</c:v>
                </c:pt>
                <c:pt idx="42">
                  <c:v>48.71</c:v>
                </c:pt>
                <c:pt idx="43">
                  <c:v>48.69</c:v>
                </c:pt>
                <c:pt idx="44">
                  <c:v>48.68</c:v>
                </c:pt>
                <c:pt idx="45">
                  <c:v>48.67</c:v>
                </c:pt>
                <c:pt idx="46">
                  <c:v>48.67</c:v>
                </c:pt>
                <c:pt idx="47">
                  <c:v>48.58</c:v>
                </c:pt>
                <c:pt idx="48">
                  <c:v>48.5</c:v>
                </c:pt>
                <c:pt idx="49">
                  <c:v>48.5</c:v>
                </c:pt>
                <c:pt idx="50">
                  <c:v>48.49</c:v>
                </c:pt>
                <c:pt idx="51">
                  <c:v>48.49</c:v>
                </c:pt>
                <c:pt idx="52">
                  <c:v>48.45</c:v>
                </c:pt>
                <c:pt idx="53">
                  <c:v>48.45</c:v>
                </c:pt>
                <c:pt idx="54">
                  <c:v>48.4</c:v>
                </c:pt>
                <c:pt idx="55">
                  <c:v>48.36</c:v>
                </c:pt>
                <c:pt idx="56">
                  <c:v>48.34</c:v>
                </c:pt>
                <c:pt idx="57">
                  <c:v>48.34</c:v>
                </c:pt>
                <c:pt idx="58">
                  <c:v>48.31</c:v>
                </c:pt>
                <c:pt idx="59">
                  <c:v>48.23</c:v>
                </c:pt>
                <c:pt idx="60">
                  <c:v>48.19</c:v>
                </c:pt>
                <c:pt idx="61">
                  <c:v>48.19</c:v>
                </c:pt>
                <c:pt idx="62">
                  <c:v>48.15</c:v>
                </c:pt>
                <c:pt idx="63">
                  <c:v>48.14</c:v>
                </c:pt>
                <c:pt idx="64">
                  <c:v>48.12</c:v>
                </c:pt>
                <c:pt idx="65">
                  <c:v>48.08</c:v>
                </c:pt>
                <c:pt idx="66">
                  <c:v>48.06</c:v>
                </c:pt>
                <c:pt idx="67">
                  <c:v>48.05</c:v>
                </c:pt>
                <c:pt idx="68">
                  <c:v>48.04</c:v>
                </c:pt>
                <c:pt idx="69">
                  <c:v>48.01</c:v>
                </c:pt>
                <c:pt idx="70">
                  <c:v>48.01</c:v>
                </c:pt>
                <c:pt idx="71">
                  <c:v>48</c:v>
                </c:pt>
                <c:pt idx="72">
                  <c:v>47.99</c:v>
                </c:pt>
                <c:pt idx="73">
                  <c:v>47.98</c:v>
                </c:pt>
                <c:pt idx="74">
                  <c:v>47.97</c:v>
                </c:pt>
                <c:pt idx="75">
                  <c:v>47.92</c:v>
                </c:pt>
                <c:pt idx="76">
                  <c:v>47.91</c:v>
                </c:pt>
                <c:pt idx="77">
                  <c:v>47.89</c:v>
                </c:pt>
                <c:pt idx="78">
                  <c:v>47.88</c:v>
                </c:pt>
                <c:pt idx="79">
                  <c:v>47.83</c:v>
                </c:pt>
                <c:pt idx="80">
                  <c:v>47.82</c:v>
                </c:pt>
                <c:pt idx="81">
                  <c:v>47.79</c:v>
                </c:pt>
                <c:pt idx="82">
                  <c:v>47.76</c:v>
                </c:pt>
                <c:pt idx="83">
                  <c:v>47.76</c:v>
                </c:pt>
                <c:pt idx="84">
                  <c:v>47.74</c:v>
                </c:pt>
                <c:pt idx="85">
                  <c:v>47.72</c:v>
                </c:pt>
                <c:pt idx="86">
                  <c:v>47.72</c:v>
                </c:pt>
                <c:pt idx="87">
                  <c:v>47.72</c:v>
                </c:pt>
                <c:pt idx="88">
                  <c:v>47.68</c:v>
                </c:pt>
                <c:pt idx="89">
                  <c:v>47.67</c:v>
                </c:pt>
                <c:pt idx="90">
                  <c:v>47.67</c:v>
                </c:pt>
                <c:pt idx="91">
                  <c:v>47.67</c:v>
                </c:pt>
                <c:pt idx="92">
                  <c:v>47.65</c:v>
                </c:pt>
                <c:pt idx="93">
                  <c:v>47.64</c:v>
                </c:pt>
                <c:pt idx="94">
                  <c:v>47.63</c:v>
                </c:pt>
                <c:pt idx="95">
                  <c:v>47.62</c:v>
                </c:pt>
                <c:pt idx="96">
                  <c:v>47.61</c:v>
                </c:pt>
                <c:pt idx="97">
                  <c:v>47.58</c:v>
                </c:pt>
                <c:pt idx="98">
                  <c:v>47.56</c:v>
                </c:pt>
                <c:pt idx="99">
                  <c:v>47.46</c:v>
                </c:pt>
                <c:pt idx="100">
                  <c:v>47.44</c:v>
                </c:pt>
                <c:pt idx="101">
                  <c:v>47.42</c:v>
                </c:pt>
                <c:pt idx="102">
                  <c:v>47.41</c:v>
                </c:pt>
                <c:pt idx="103">
                  <c:v>47.41</c:v>
                </c:pt>
                <c:pt idx="104">
                  <c:v>47.4</c:v>
                </c:pt>
                <c:pt idx="105">
                  <c:v>47.35</c:v>
                </c:pt>
                <c:pt idx="106">
                  <c:v>47.34</c:v>
                </c:pt>
                <c:pt idx="107">
                  <c:v>47.28</c:v>
                </c:pt>
                <c:pt idx="108">
                  <c:v>47.28</c:v>
                </c:pt>
                <c:pt idx="109">
                  <c:v>47.27</c:v>
                </c:pt>
                <c:pt idx="110">
                  <c:v>47.25</c:v>
                </c:pt>
                <c:pt idx="111">
                  <c:v>47.25</c:v>
                </c:pt>
                <c:pt idx="112">
                  <c:v>47.24</c:v>
                </c:pt>
                <c:pt idx="113">
                  <c:v>47.15</c:v>
                </c:pt>
                <c:pt idx="114">
                  <c:v>47.15</c:v>
                </c:pt>
                <c:pt idx="115">
                  <c:v>47.15</c:v>
                </c:pt>
                <c:pt idx="116">
                  <c:v>47.14</c:v>
                </c:pt>
                <c:pt idx="117">
                  <c:v>47.09</c:v>
                </c:pt>
                <c:pt idx="118">
                  <c:v>47.04</c:v>
                </c:pt>
                <c:pt idx="119">
                  <c:v>47</c:v>
                </c:pt>
                <c:pt idx="120">
                  <c:v>46.96</c:v>
                </c:pt>
                <c:pt idx="121">
                  <c:v>46.96</c:v>
                </c:pt>
                <c:pt idx="122">
                  <c:v>46.88</c:v>
                </c:pt>
                <c:pt idx="123">
                  <c:v>46.88</c:v>
                </c:pt>
                <c:pt idx="124">
                  <c:v>46.83</c:v>
                </c:pt>
                <c:pt idx="125">
                  <c:v>46.83</c:v>
                </c:pt>
                <c:pt idx="126">
                  <c:v>46.81</c:v>
                </c:pt>
                <c:pt idx="127">
                  <c:v>46.8</c:v>
                </c:pt>
                <c:pt idx="128">
                  <c:v>46.73</c:v>
                </c:pt>
                <c:pt idx="129">
                  <c:v>46.71</c:v>
                </c:pt>
                <c:pt idx="130">
                  <c:v>46.65</c:v>
                </c:pt>
                <c:pt idx="131">
                  <c:v>46.63</c:v>
                </c:pt>
                <c:pt idx="132">
                  <c:v>46.44</c:v>
                </c:pt>
                <c:pt idx="133">
                  <c:v>46.37</c:v>
                </c:pt>
                <c:pt idx="134">
                  <c:v>46.37</c:v>
                </c:pt>
                <c:pt idx="135">
                  <c:v>46.35</c:v>
                </c:pt>
                <c:pt idx="136">
                  <c:v>46.32</c:v>
                </c:pt>
                <c:pt idx="137">
                  <c:v>46.32</c:v>
                </c:pt>
                <c:pt idx="138">
                  <c:v>46.27</c:v>
                </c:pt>
                <c:pt idx="139">
                  <c:v>46.18</c:v>
                </c:pt>
                <c:pt idx="140">
                  <c:v>46.15</c:v>
                </c:pt>
                <c:pt idx="141">
                  <c:v>46.11</c:v>
                </c:pt>
                <c:pt idx="142">
                  <c:v>46.09</c:v>
                </c:pt>
                <c:pt idx="143">
                  <c:v>46.08</c:v>
                </c:pt>
                <c:pt idx="144">
                  <c:v>46.08</c:v>
                </c:pt>
                <c:pt idx="145">
                  <c:v>46.07</c:v>
                </c:pt>
                <c:pt idx="146">
                  <c:v>46.05</c:v>
                </c:pt>
                <c:pt idx="147">
                  <c:v>46</c:v>
                </c:pt>
                <c:pt idx="148">
                  <c:v>45.96</c:v>
                </c:pt>
                <c:pt idx="149">
                  <c:v>45.95</c:v>
                </c:pt>
                <c:pt idx="150">
                  <c:v>45.93</c:v>
                </c:pt>
                <c:pt idx="151">
                  <c:v>45.93</c:v>
                </c:pt>
                <c:pt idx="152">
                  <c:v>45.93</c:v>
                </c:pt>
                <c:pt idx="153">
                  <c:v>45.93</c:v>
                </c:pt>
                <c:pt idx="154">
                  <c:v>45.9</c:v>
                </c:pt>
                <c:pt idx="155">
                  <c:v>45.89</c:v>
                </c:pt>
                <c:pt idx="156">
                  <c:v>45.88</c:v>
                </c:pt>
                <c:pt idx="157">
                  <c:v>45.88</c:v>
                </c:pt>
                <c:pt idx="158">
                  <c:v>45.87</c:v>
                </c:pt>
                <c:pt idx="159">
                  <c:v>45.86</c:v>
                </c:pt>
                <c:pt idx="160">
                  <c:v>45.84</c:v>
                </c:pt>
                <c:pt idx="161">
                  <c:v>45.84</c:v>
                </c:pt>
                <c:pt idx="162">
                  <c:v>45.79</c:v>
                </c:pt>
                <c:pt idx="163">
                  <c:v>45.78</c:v>
                </c:pt>
                <c:pt idx="164">
                  <c:v>45.77</c:v>
                </c:pt>
                <c:pt idx="165">
                  <c:v>45.77</c:v>
                </c:pt>
                <c:pt idx="166">
                  <c:v>45.7</c:v>
                </c:pt>
                <c:pt idx="167">
                  <c:v>45.69</c:v>
                </c:pt>
                <c:pt idx="168">
                  <c:v>45.67</c:v>
                </c:pt>
                <c:pt idx="169">
                  <c:v>45.66</c:v>
                </c:pt>
                <c:pt idx="170">
                  <c:v>45.66</c:v>
                </c:pt>
                <c:pt idx="171">
                  <c:v>45.66</c:v>
                </c:pt>
                <c:pt idx="172">
                  <c:v>45.61</c:v>
                </c:pt>
                <c:pt idx="173">
                  <c:v>45.58</c:v>
                </c:pt>
                <c:pt idx="174">
                  <c:v>45.57</c:v>
                </c:pt>
                <c:pt idx="175">
                  <c:v>45.56</c:v>
                </c:pt>
                <c:pt idx="176">
                  <c:v>45.56</c:v>
                </c:pt>
                <c:pt idx="177">
                  <c:v>45.56</c:v>
                </c:pt>
                <c:pt idx="178">
                  <c:v>45.55</c:v>
                </c:pt>
                <c:pt idx="179">
                  <c:v>45.55</c:v>
                </c:pt>
                <c:pt idx="180">
                  <c:v>45.54</c:v>
                </c:pt>
                <c:pt idx="181">
                  <c:v>45.54</c:v>
                </c:pt>
                <c:pt idx="182">
                  <c:v>45.51</c:v>
                </c:pt>
                <c:pt idx="183">
                  <c:v>45.5</c:v>
                </c:pt>
                <c:pt idx="184">
                  <c:v>45.48</c:v>
                </c:pt>
                <c:pt idx="185">
                  <c:v>45.48</c:v>
                </c:pt>
                <c:pt idx="186">
                  <c:v>45.44</c:v>
                </c:pt>
                <c:pt idx="187">
                  <c:v>45.44</c:v>
                </c:pt>
                <c:pt idx="188">
                  <c:v>45.42</c:v>
                </c:pt>
                <c:pt idx="189">
                  <c:v>45.41</c:v>
                </c:pt>
                <c:pt idx="190">
                  <c:v>45.41</c:v>
                </c:pt>
                <c:pt idx="191">
                  <c:v>45.4</c:v>
                </c:pt>
                <c:pt idx="192">
                  <c:v>45.38</c:v>
                </c:pt>
                <c:pt idx="193">
                  <c:v>45.37</c:v>
                </c:pt>
                <c:pt idx="194">
                  <c:v>45.37</c:v>
                </c:pt>
                <c:pt idx="195">
                  <c:v>45.3</c:v>
                </c:pt>
                <c:pt idx="196">
                  <c:v>45.28</c:v>
                </c:pt>
                <c:pt idx="197">
                  <c:v>45.2</c:v>
                </c:pt>
                <c:pt idx="198">
                  <c:v>45.16</c:v>
                </c:pt>
                <c:pt idx="199">
                  <c:v>45.11</c:v>
                </c:pt>
                <c:pt idx="200">
                  <c:v>45.08</c:v>
                </c:pt>
                <c:pt idx="201">
                  <c:v>45.02</c:v>
                </c:pt>
                <c:pt idx="202">
                  <c:v>44.97</c:v>
                </c:pt>
                <c:pt idx="203">
                  <c:v>44.97</c:v>
                </c:pt>
                <c:pt idx="204">
                  <c:v>44.96</c:v>
                </c:pt>
                <c:pt idx="205">
                  <c:v>44.94</c:v>
                </c:pt>
                <c:pt idx="206">
                  <c:v>44.9</c:v>
                </c:pt>
                <c:pt idx="207">
                  <c:v>44.9</c:v>
                </c:pt>
                <c:pt idx="208">
                  <c:v>44.86</c:v>
                </c:pt>
                <c:pt idx="209">
                  <c:v>44.8</c:v>
                </c:pt>
                <c:pt idx="210">
                  <c:v>44.8</c:v>
                </c:pt>
                <c:pt idx="211">
                  <c:v>44.76</c:v>
                </c:pt>
                <c:pt idx="212">
                  <c:v>44.68</c:v>
                </c:pt>
                <c:pt idx="213">
                  <c:v>44.66</c:v>
                </c:pt>
                <c:pt idx="214">
                  <c:v>44.66</c:v>
                </c:pt>
                <c:pt idx="215">
                  <c:v>44.62</c:v>
                </c:pt>
                <c:pt idx="216">
                  <c:v>44.59</c:v>
                </c:pt>
                <c:pt idx="217">
                  <c:v>44.59</c:v>
                </c:pt>
                <c:pt idx="218">
                  <c:v>44.56</c:v>
                </c:pt>
                <c:pt idx="219">
                  <c:v>44.48</c:v>
                </c:pt>
                <c:pt idx="220">
                  <c:v>44.47</c:v>
                </c:pt>
                <c:pt idx="221">
                  <c:v>44.46</c:v>
                </c:pt>
                <c:pt idx="222">
                  <c:v>44.46</c:v>
                </c:pt>
                <c:pt idx="223">
                  <c:v>44.44</c:v>
                </c:pt>
                <c:pt idx="224">
                  <c:v>44.44</c:v>
                </c:pt>
                <c:pt idx="225">
                  <c:v>44.44</c:v>
                </c:pt>
                <c:pt idx="226">
                  <c:v>44.43</c:v>
                </c:pt>
                <c:pt idx="227">
                  <c:v>44.43</c:v>
                </c:pt>
                <c:pt idx="228">
                  <c:v>44.43</c:v>
                </c:pt>
                <c:pt idx="229">
                  <c:v>44.38</c:v>
                </c:pt>
                <c:pt idx="230">
                  <c:v>44.35</c:v>
                </c:pt>
                <c:pt idx="231">
                  <c:v>44.26</c:v>
                </c:pt>
                <c:pt idx="232">
                  <c:v>44.25</c:v>
                </c:pt>
                <c:pt idx="233">
                  <c:v>44.24</c:v>
                </c:pt>
                <c:pt idx="234">
                  <c:v>44.23</c:v>
                </c:pt>
                <c:pt idx="235">
                  <c:v>44.21</c:v>
                </c:pt>
                <c:pt idx="236">
                  <c:v>44.2</c:v>
                </c:pt>
                <c:pt idx="237">
                  <c:v>44.17</c:v>
                </c:pt>
                <c:pt idx="238">
                  <c:v>44.17</c:v>
                </c:pt>
                <c:pt idx="239">
                  <c:v>44.16</c:v>
                </c:pt>
                <c:pt idx="240">
                  <c:v>44.15</c:v>
                </c:pt>
                <c:pt idx="241">
                  <c:v>44.13</c:v>
                </c:pt>
                <c:pt idx="242">
                  <c:v>44.12</c:v>
                </c:pt>
                <c:pt idx="243">
                  <c:v>44.08</c:v>
                </c:pt>
                <c:pt idx="244">
                  <c:v>44.08</c:v>
                </c:pt>
                <c:pt idx="245">
                  <c:v>44.08</c:v>
                </c:pt>
                <c:pt idx="246">
                  <c:v>44.05</c:v>
                </c:pt>
                <c:pt idx="247">
                  <c:v>44.05</c:v>
                </c:pt>
                <c:pt idx="248">
                  <c:v>44.04</c:v>
                </c:pt>
                <c:pt idx="249">
                  <c:v>43.99</c:v>
                </c:pt>
                <c:pt idx="250">
                  <c:v>43.99</c:v>
                </c:pt>
                <c:pt idx="251">
                  <c:v>43.98</c:v>
                </c:pt>
                <c:pt idx="252">
                  <c:v>43.98</c:v>
                </c:pt>
                <c:pt idx="253">
                  <c:v>43.98</c:v>
                </c:pt>
                <c:pt idx="254">
                  <c:v>43.95</c:v>
                </c:pt>
                <c:pt idx="255">
                  <c:v>43.94</c:v>
                </c:pt>
                <c:pt idx="256">
                  <c:v>43.93</c:v>
                </c:pt>
                <c:pt idx="257">
                  <c:v>43.9</c:v>
                </c:pt>
                <c:pt idx="258">
                  <c:v>43.89</c:v>
                </c:pt>
                <c:pt idx="259">
                  <c:v>43.87</c:v>
                </c:pt>
                <c:pt idx="260">
                  <c:v>43.87</c:v>
                </c:pt>
                <c:pt idx="261">
                  <c:v>43.85</c:v>
                </c:pt>
                <c:pt idx="262">
                  <c:v>43.85</c:v>
                </c:pt>
                <c:pt idx="263">
                  <c:v>43.83</c:v>
                </c:pt>
                <c:pt idx="264">
                  <c:v>43.83</c:v>
                </c:pt>
                <c:pt idx="265">
                  <c:v>43.82</c:v>
                </c:pt>
                <c:pt idx="266">
                  <c:v>43.82</c:v>
                </c:pt>
                <c:pt idx="267">
                  <c:v>43.81</c:v>
                </c:pt>
                <c:pt idx="268">
                  <c:v>43.78</c:v>
                </c:pt>
                <c:pt idx="269">
                  <c:v>43.77</c:v>
                </c:pt>
                <c:pt idx="270">
                  <c:v>43.76</c:v>
                </c:pt>
                <c:pt idx="271">
                  <c:v>43.74</c:v>
                </c:pt>
                <c:pt idx="272">
                  <c:v>43.71</c:v>
                </c:pt>
                <c:pt idx="273">
                  <c:v>43.65</c:v>
                </c:pt>
                <c:pt idx="274">
                  <c:v>43.64</c:v>
                </c:pt>
                <c:pt idx="275">
                  <c:v>43.62</c:v>
                </c:pt>
                <c:pt idx="276">
                  <c:v>43.58</c:v>
                </c:pt>
                <c:pt idx="277">
                  <c:v>43.54</c:v>
                </c:pt>
                <c:pt idx="278">
                  <c:v>43.52</c:v>
                </c:pt>
                <c:pt idx="279">
                  <c:v>43.52</c:v>
                </c:pt>
                <c:pt idx="280">
                  <c:v>43.5</c:v>
                </c:pt>
                <c:pt idx="281">
                  <c:v>43.49</c:v>
                </c:pt>
                <c:pt idx="282">
                  <c:v>43.48</c:v>
                </c:pt>
                <c:pt idx="283">
                  <c:v>43.45</c:v>
                </c:pt>
                <c:pt idx="284">
                  <c:v>43.43</c:v>
                </c:pt>
                <c:pt idx="285">
                  <c:v>43.43</c:v>
                </c:pt>
                <c:pt idx="286">
                  <c:v>43.36</c:v>
                </c:pt>
                <c:pt idx="287">
                  <c:v>43.35</c:v>
                </c:pt>
                <c:pt idx="288">
                  <c:v>43.34</c:v>
                </c:pt>
                <c:pt idx="289">
                  <c:v>43.32</c:v>
                </c:pt>
                <c:pt idx="290">
                  <c:v>43.3</c:v>
                </c:pt>
                <c:pt idx="291">
                  <c:v>43.28</c:v>
                </c:pt>
                <c:pt idx="292">
                  <c:v>43.19</c:v>
                </c:pt>
                <c:pt idx="293">
                  <c:v>43.16</c:v>
                </c:pt>
                <c:pt idx="294">
                  <c:v>43.16</c:v>
                </c:pt>
                <c:pt idx="295">
                  <c:v>43.14</c:v>
                </c:pt>
                <c:pt idx="296">
                  <c:v>43.11</c:v>
                </c:pt>
                <c:pt idx="297">
                  <c:v>43.08</c:v>
                </c:pt>
                <c:pt idx="298">
                  <c:v>43.07</c:v>
                </c:pt>
                <c:pt idx="299">
                  <c:v>43.06</c:v>
                </c:pt>
                <c:pt idx="300">
                  <c:v>43.01</c:v>
                </c:pt>
                <c:pt idx="301">
                  <c:v>42.94</c:v>
                </c:pt>
                <c:pt idx="302">
                  <c:v>42.88</c:v>
                </c:pt>
                <c:pt idx="303">
                  <c:v>42.85</c:v>
                </c:pt>
                <c:pt idx="304">
                  <c:v>42.82</c:v>
                </c:pt>
                <c:pt idx="305">
                  <c:v>42.79</c:v>
                </c:pt>
                <c:pt idx="306">
                  <c:v>42.57</c:v>
                </c:pt>
                <c:pt idx="307">
                  <c:v>42.49</c:v>
                </c:pt>
                <c:pt idx="308">
                  <c:v>42.48</c:v>
                </c:pt>
                <c:pt idx="309">
                  <c:v>42.46</c:v>
                </c:pt>
                <c:pt idx="310">
                  <c:v>42.45</c:v>
                </c:pt>
                <c:pt idx="311">
                  <c:v>42.4</c:v>
                </c:pt>
                <c:pt idx="312">
                  <c:v>42.35</c:v>
                </c:pt>
                <c:pt idx="313">
                  <c:v>42.35</c:v>
                </c:pt>
                <c:pt idx="314">
                  <c:v>42.34</c:v>
                </c:pt>
                <c:pt idx="315">
                  <c:v>42.33</c:v>
                </c:pt>
                <c:pt idx="316">
                  <c:v>42.3</c:v>
                </c:pt>
                <c:pt idx="317">
                  <c:v>42.26</c:v>
                </c:pt>
                <c:pt idx="318">
                  <c:v>42.25</c:v>
                </c:pt>
                <c:pt idx="319">
                  <c:v>42.21</c:v>
                </c:pt>
                <c:pt idx="320">
                  <c:v>42.21</c:v>
                </c:pt>
                <c:pt idx="321">
                  <c:v>42.2</c:v>
                </c:pt>
                <c:pt idx="322">
                  <c:v>42.16</c:v>
                </c:pt>
                <c:pt idx="323">
                  <c:v>42.15</c:v>
                </c:pt>
                <c:pt idx="324">
                  <c:v>42.14</c:v>
                </c:pt>
                <c:pt idx="325">
                  <c:v>42.12</c:v>
                </c:pt>
                <c:pt idx="326">
                  <c:v>42.09</c:v>
                </c:pt>
                <c:pt idx="327">
                  <c:v>42.08</c:v>
                </c:pt>
                <c:pt idx="328">
                  <c:v>42.08</c:v>
                </c:pt>
                <c:pt idx="329">
                  <c:v>42.07</c:v>
                </c:pt>
                <c:pt idx="330">
                  <c:v>42.06</c:v>
                </c:pt>
                <c:pt idx="331">
                  <c:v>42.06</c:v>
                </c:pt>
                <c:pt idx="332">
                  <c:v>42.03</c:v>
                </c:pt>
                <c:pt idx="333">
                  <c:v>41.99</c:v>
                </c:pt>
                <c:pt idx="334">
                  <c:v>41.99</c:v>
                </c:pt>
                <c:pt idx="335">
                  <c:v>41.99</c:v>
                </c:pt>
                <c:pt idx="336">
                  <c:v>41.97</c:v>
                </c:pt>
                <c:pt idx="337">
                  <c:v>41.94</c:v>
                </c:pt>
                <c:pt idx="338">
                  <c:v>41.94</c:v>
                </c:pt>
                <c:pt idx="339">
                  <c:v>41.94</c:v>
                </c:pt>
                <c:pt idx="340">
                  <c:v>41.94</c:v>
                </c:pt>
                <c:pt idx="341">
                  <c:v>41.92</c:v>
                </c:pt>
                <c:pt idx="342">
                  <c:v>41.92</c:v>
                </c:pt>
                <c:pt idx="343">
                  <c:v>41.91</c:v>
                </c:pt>
                <c:pt idx="344">
                  <c:v>41.88</c:v>
                </c:pt>
                <c:pt idx="345">
                  <c:v>41.65</c:v>
                </c:pt>
                <c:pt idx="346">
                  <c:v>41.63</c:v>
                </c:pt>
                <c:pt idx="347">
                  <c:v>41.58</c:v>
                </c:pt>
                <c:pt idx="348">
                  <c:v>41.56</c:v>
                </c:pt>
                <c:pt idx="349">
                  <c:v>41.52</c:v>
                </c:pt>
                <c:pt idx="350">
                  <c:v>41.52</c:v>
                </c:pt>
                <c:pt idx="351">
                  <c:v>41.49</c:v>
                </c:pt>
                <c:pt idx="352">
                  <c:v>41.46</c:v>
                </c:pt>
                <c:pt idx="353">
                  <c:v>41.4</c:v>
                </c:pt>
                <c:pt idx="354">
                  <c:v>41.36</c:v>
                </c:pt>
                <c:pt idx="355">
                  <c:v>41.35</c:v>
                </c:pt>
                <c:pt idx="356">
                  <c:v>41.31</c:v>
                </c:pt>
                <c:pt idx="357">
                  <c:v>41.29</c:v>
                </c:pt>
                <c:pt idx="358">
                  <c:v>41.29</c:v>
                </c:pt>
                <c:pt idx="359">
                  <c:v>41.19</c:v>
                </c:pt>
                <c:pt idx="360">
                  <c:v>41.18</c:v>
                </c:pt>
                <c:pt idx="361">
                  <c:v>41.18</c:v>
                </c:pt>
                <c:pt idx="362">
                  <c:v>41.11</c:v>
                </c:pt>
                <c:pt idx="363">
                  <c:v>41.1</c:v>
                </c:pt>
                <c:pt idx="364">
                  <c:v>41.1</c:v>
                </c:pt>
                <c:pt idx="365">
                  <c:v>41.09</c:v>
                </c:pt>
                <c:pt idx="366">
                  <c:v>41.09</c:v>
                </c:pt>
                <c:pt idx="367">
                  <c:v>41.09</c:v>
                </c:pt>
                <c:pt idx="368">
                  <c:v>41.06</c:v>
                </c:pt>
                <c:pt idx="369">
                  <c:v>41.06</c:v>
                </c:pt>
                <c:pt idx="370">
                  <c:v>40.98</c:v>
                </c:pt>
                <c:pt idx="371">
                  <c:v>40.96</c:v>
                </c:pt>
                <c:pt idx="372">
                  <c:v>40.869999999999997</c:v>
                </c:pt>
                <c:pt idx="373">
                  <c:v>40.869999999999997</c:v>
                </c:pt>
                <c:pt idx="374">
                  <c:v>40.86</c:v>
                </c:pt>
                <c:pt idx="375">
                  <c:v>40.85</c:v>
                </c:pt>
                <c:pt idx="376">
                  <c:v>40.85</c:v>
                </c:pt>
                <c:pt idx="377">
                  <c:v>40.83</c:v>
                </c:pt>
                <c:pt idx="378">
                  <c:v>40.81</c:v>
                </c:pt>
                <c:pt idx="379">
                  <c:v>40.75</c:v>
                </c:pt>
                <c:pt idx="380">
                  <c:v>40.75</c:v>
                </c:pt>
                <c:pt idx="381">
                  <c:v>40.72</c:v>
                </c:pt>
                <c:pt idx="382">
                  <c:v>40.72</c:v>
                </c:pt>
                <c:pt idx="383">
                  <c:v>40.71</c:v>
                </c:pt>
                <c:pt idx="384">
                  <c:v>40.700000000000003</c:v>
                </c:pt>
                <c:pt idx="385">
                  <c:v>40.659999999999997</c:v>
                </c:pt>
                <c:pt idx="386">
                  <c:v>40.65</c:v>
                </c:pt>
                <c:pt idx="387">
                  <c:v>40.630000000000003</c:v>
                </c:pt>
                <c:pt idx="388">
                  <c:v>40.630000000000003</c:v>
                </c:pt>
                <c:pt idx="389">
                  <c:v>40.590000000000003</c:v>
                </c:pt>
                <c:pt idx="390">
                  <c:v>40.56</c:v>
                </c:pt>
                <c:pt idx="391">
                  <c:v>40.54</c:v>
                </c:pt>
                <c:pt idx="392">
                  <c:v>40.51</c:v>
                </c:pt>
                <c:pt idx="393">
                  <c:v>40.5</c:v>
                </c:pt>
                <c:pt idx="394">
                  <c:v>40.479999999999997</c:v>
                </c:pt>
                <c:pt idx="395">
                  <c:v>40.479999999999997</c:v>
                </c:pt>
                <c:pt idx="396">
                  <c:v>40.46</c:v>
                </c:pt>
                <c:pt idx="397">
                  <c:v>40.43</c:v>
                </c:pt>
                <c:pt idx="398">
                  <c:v>40.43</c:v>
                </c:pt>
                <c:pt idx="399">
                  <c:v>40.43</c:v>
                </c:pt>
                <c:pt idx="400">
                  <c:v>40.369999999999997</c:v>
                </c:pt>
                <c:pt idx="401">
                  <c:v>40.36</c:v>
                </c:pt>
                <c:pt idx="402">
                  <c:v>40.25</c:v>
                </c:pt>
                <c:pt idx="403">
                  <c:v>40.25</c:v>
                </c:pt>
                <c:pt idx="404">
                  <c:v>40.22</c:v>
                </c:pt>
                <c:pt idx="405">
                  <c:v>40.200000000000003</c:v>
                </c:pt>
                <c:pt idx="406">
                  <c:v>40.18</c:v>
                </c:pt>
                <c:pt idx="407">
                  <c:v>40.090000000000003</c:v>
                </c:pt>
                <c:pt idx="408">
                  <c:v>40.08</c:v>
                </c:pt>
                <c:pt idx="409">
                  <c:v>40.08</c:v>
                </c:pt>
                <c:pt idx="410">
                  <c:v>40.03</c:v>
                </c:pt>
                <c:pt idx="411">
                  <c:v>39.909999999999997</c:v>
                </c:pt>
                <c:pt idx="412">
                  <c:v>39.89</c:v>
                </c:pt>
                <c:pt idx="413">
                  <c:v>39.79</c:v>
                </c:pt>
                <c:pt idx="414">
                  <c:v>39.67</c:v>
                </c:pt>
                <c:pt idx="415">
                  <c:v>39.659999999999997</c:v>
                </c:pt>
                <c:pt idx="416">
                  <c:v>39.630000000000003</c:v>
                </c:pt>
                <c:pt idx="417">
                  <c:v>39.590000000000003</c:v>
                </c:pt>
                <c:pt idx="418">
                  <c:v>39.57</c:v>
                </c:pt>
                <c:pt idx="419">
                  <c:v>39.57</c:v>
                </c:pt>
                <c:pt idx="420">
                  <c:v>39.520000000000003</c:v>
                </c:pt>
                <c:pt idx="421">
                  <c:v>39.49</c:v>
                </c:pt>
                <c:pt idx="422">
                  <c:v>39.450000000000003</c:v>
                </c:pt>
                <c:pt idx="423">
                  <c:v>39.4</c:v>
                </c:pt>
                <c:pt idx="424">
                  <c:v>39.39</c:v>
                </c:pt>
                <c:pt idx="425">
                  <c:v>39.369999999999997</c:v>
                </c:pt>
                <c:pt idx="426">
                  <c:v>39.36</c:v>
                </c:pt>
                <c:pt idx="427">
                  <c:v>39.24</c:v>
                </c:pt>
                <c:pt idx="428">
                  <c:v>39.24</c:v>
                </c:pt>
                <c:pt idx="429">
                  <c:v>39.200000000000003</c:v>
                </c:pt>
                <c:pt idx="430">
                  <c:v>39.17</c:v>
                </c:pt>
                <c:pt idx="431">
                  <c:v>39.119999999999997</c:v>
                </c:pt>
                <c:pt idx="432">
                  <c:v>39.119999999999997</c:v>
                </c:pt>
                <c:pt idx="433">
                  <c:v>39.08</c:v>
                </c:pt>
                <c:pt idx="434">
                  <c:v>39.08</c:v>
                </c:pt>
                <c:pt idx="435">
                  <c:v>39</c:v>
                </c:pt>
                <c:pt idx="436">
                  <c:v>39</c:v>
                </c:pt>
                <c:pt idx="437">
                  <c:v>39</c:v>
                </c:pt>
                <c:pt idx="438">
                  <c:v>38.99</c:v>
                </c:pt>
                <c:pt idx="439">
                  <c:v>38.979999999999997</c:v>
                </c:pt>
                <c:pt idx="440">
                  <c:v>38.97</c:v>
                </c:pt>
                <c:pt idx="441">
                  <c:v>38.97</c:v>
                </c:pt>
                <c:pt idx="442">
                  <c:v>38.93</c:v>
                </c:pt>
                <c:pt idx="443">
                  <c:v>38.93</c:v>
                </c:pt>
                <c:pt idx="444">
                  <c:v>38.840000000000003</c:v>
                </c:pt>
                <c:pt idx="445">
                  <c:v>38.81</c:v>
                </c:pt>
                <c:pt idx="446">
                  <c:v>38.799999999999997</c:v>
                </c:pt>
                <c:pt idx="447">
                  <c:v>38.79</c:v>
                </c:pt>
                <c:pt idx="448">
                  <c:v>38.78</c:v>
                </c:pt>
                <c:pt idx="449">
                  <c:v>38.770000000000003</c:v>
                </c:pt>
                <c:pt idx="450">
                  <c:v>38.659999999999997</c:v>
                </c:pt>
                <c:pt idx="451">
                  <c:v>38.64</c:v>
                </c:pt>
                <c:pt idx="452">
                  <c:v>38.630000000000003</c:v>
                </c:pt>
                <c:pt idx="453">
                  <c:v>38.590000000000003</c:v>
                </c:pt>
                <c:pt idx="454">
                  <c:v>38.57</c:v>
                </c:pt>
                <c:pt idx="455">
                  <c:v>38.57</c:v>
                </c:pt>
                <c:pt idx="456">
                  <c:v>38.57</c:v>
                </c:pt>
                <c:pt idx="457">
                  <c:v>38.53</c:v>
                </c:pt>
                <c:pt idx="458">
                  <c:v>38.450000000000003</c:v>
                </c:pt>
                <c:pt idx="459">
                  <c:v>38.44</c:v>
                </c:pt>
                <c:pt idx="460">
                  <c:v>38.42</c:v>
                </c:pt>
                <c:pt idx="461">
                  <c:v>38.42</c:v>
                </c:pt>
                <c:pt idx="462">
                  <c:v>38.33</c:v>
                </c:pt>
                <c:pt idx="463">
                  <c:v>38.32</c:v>
                </c:pt>
                <c:pt idx="464">
                  <c:v>38.299999999999997</c:v>
                </c:pt>
                <c:pt idx="465">
                  <c:v>38.299999999999997</c:v>
                </c:pt>
                <c:pt idx="466">
                  <c:v>38.25</c:v>
                </c:pt>
                <c:pt idx="467">
                  <c:v>38.25</c:v>
                </c:pt>
                <c:pt idx="468">
                  <c:v>38.24</c:v>
                </c:pt>
                <c:pt idx="469">
                  <c:v>38.229999999999997</c:v>
                </c:pt>
                <c:pt idx="470">
                  <c:v>38.21</c:v>
                </c:pt>
                <c:pt idx="471">
                  <c:v>38.17</c:v>
                </c:pt>
                <c:pt idx="472">
                  <c:v>38.14</c:v>
                </c:pt>
                <c:pt idx="473">
                  <c:v>38.119999999999997</c:v>
                </c:pt>
                <c:pt idx="474">
                  <c:v>38.08</c:v>
                </c:pt>
                <c:pt idx="475">
                  <c:v>38.049999999999997</c:v>
                </c:pt>
                <c:pt idx="476">
                  <c:v>38.01</c:v>
                </c:pt>
                <c:pt idx="477">
                  <c:v>37.99</c:v>
                </c:pt>
                <c:pt idx="478">
                  <c:v>37.99</c:v>
                </c:pt>
                <c:pt idx="479">
                  <c:v>37.9</c:v>
                </c:pt>
                <c:pt idx="480">
                  <c:v>37.85</c:v>
                </c:pt>
                <c:pt idx="481">
                  <c:v>37.81</c:v>
                </c:pt>
                <c:pt idx="482">
                  <c:v>37.81</c:v>
                </c:pt>
                <c:pt idx="483">
                  <c:v>37.81</c:v>
                </c:pt>
                <c:pt idx="484">
                  <c:v>37.81</c:v>
                </c:pt>
                <c:pt idx="485">
                  <c:v>37.79</c:v>
                </c:pt>
                <c:pt idx="486">
                  <c:v>37.78</c:v>
                </c:pt>
                <c:pt idx="487">
                  <c:v>37.76</c:v>
                </c:pt>
                <c:pt idx="488">
                  <c:v>37.76</c:v>
                </c:pt>
                <c:pt idx="489">
                  <c:v>37.700000000000003</c:v>
                </c:pt>
                <c:pt idx="490">
                  <c:v>37.68</c:v>
                </c:pt>
                <c:pt idx="491">
                  <c:v>37.659999999999997</c:v>
                </c:pt>
                <c:pt idx="492">
                  <c:v>37.64</c:v>
                </c:pt>
                <c:pt idx="493">
                  <c:v>37.619999999999997</c:v>
                </c:pt>
                <c:pt idx="494">
                  <c:v>37.590000000000003</c:v>
                </c:pt>
                <c:pt idx="495">
                  <c:v>37.58</c:v>
                </c:pt>
                <c:pt idx="496">
                  <c:v>37.58</c:v>
                </c:pt>
                <c:pt idx="497">
                  <c:v>37.54</c:v>
                </c:pt>
                <c:pt idx="498">
                  <c:v>37.51</c:v>
                </c:pt>
                <c:pt idx="499">
                  <c:v>37.5</c:v>
                </c:pt>
                <c:pt idx="500">
                  <c:v>37.5</c:v>
                </c:pt>
                <c:pt idx="501">
                  <c:v>37.5</c:v>
                </c:pt>
                <c:pt idx="502">
                  <c:v>37.47</c:v>
                </c:pt>
                <c:pt idx="503">
                  <c:v>37.47</c:v>
                </c:pt>
                <c:pt idx="504">
                  <c:v>37.47</c:v>
                </c:pt>
                <c:pt idx="505">
                  <c:v>37.47</c:v>
                </c:pt>
                <c:pt idx="506">
                  <c:v>37.44</c:v>
                </c:pt>
                <c:pt idx="507">
                  <c:v>37.44</c:v>
                </c:pt>
                <c:pt idx="508">
                  <c:v>37.44</c:v>
                </c:pt>
                <c:pt idx="509">
                  <c:v>37.4</c:v>
                </c:pt>
                <c:pt idx="510">
                  <c:v>37.33</c:v>
                </c:pt>
                <c:pt idx="511">
                  <c:v>37.31</c:v>
                </c:pt>
                <c:pt idx="512">
                  <c:v>37.299999999999997</c:v>
                </c:pt>
                <c:pt idx="513">
                  <c:v>37.28</c:v>
                </c:pt>
                <c:pt idx="514">
                  <c:v>37.270000000000003</c:v>
                </c:pt>
                <c:pt idx="515">
                  <c:v>37.159999999999997</c:v>
                </c:pt>
                <c:pt idx="516">
                  <c:v>37.08</c:v>
                </c:pt>
                <c:pt idx="517">
                  <c:v>37.07</c:v>
                </c:pt>
                <c:pt idx="518">
                  <c:v>37.04</c:v>
                </c:pt>
                <c:pt idx="519">
                  <c:v>36.979999999999997</c:v>
                </c:pt>
                <c:pt idx="520">
                  <c:v>36.94</c:v>
                </c:pt>
                <c:pt idx="521">
                  <c:v>36.94</c:v>
                </c:pt>
                <c:pt idx="522">
                  <c:v>36.9</c:v>
                </c:pt>
                <c:pt idx="523">
                  <c:v>36.89</c:v>
                </c:pt>
                <c:pt idx="524">
                  <c:v>36.82</c:v>
                </c:pt>
                <c:pt idx="525">
                  <c:v>36.75</c:v>
                </c:pt>
                <c:pt idx="526">
                  <c:v>36.75</c:v>
                </c:pt>
                <c:pt idx="527">
                  <c:v>36.75</c:v>
                </c:pt>
                <c:pt idx="528">
                  <c:v>36.69</c:v>
                </c:pt>
                <c:pt idx="529">
                  <c:v>36.69</c:v>
                </c:pt>
                <c:pt idx="530">
                  <c:v>36.67</c:v>
                </c:pt>
                <c:pt idx="531">
                  <c:v>36.659999999999997</c:v>
                </c:pt>
                <c:pt idx="532">
                  <c:v>36.64</c:v>
                </c:pt>
                <c:pt idx="533">
                  <c:v>36.58</c:v>
                </c:pt>
                <c:pt idx="534">
                  <c:v>36.56</c:v>
                </c:pt>
                <c:pt idx="535">
                  <c:v>36.549999999999997</c:v>
                </c:pt>
                <c:pt idx="536">
                  <c:v>36.53</c:v>
                </c:pt>
                <c:pt idx="537">
                  <c:v>36.53</c:v>
                </c:pt>
                <c:pt idx="538">
                  <c:v>36.450000000000003</c:v>
                </c:pt>
                <c:pt idx="539">
                  <c:v>36.409999999999997</c:v>
                </c:pt>
                <c:pt idx="540">
                  <c:v>36.380000000000003</c:v>
                </c:pt>
                <c:pt idx="541">
                  <c:v>36.380000000000003</c:v>
                </c:pt>
                <c:pt idx="542">
                  <c:v>36.369999999999997</c:v>
                </c:pt>
                <c:pt idx="543">
                  <c:v>36.36</c:v>
                </c:pt>
                <c:pt idx="544">
                  <c:v>36.340000000000003</c:v>
                </c:pt>
                <c:pt idx="545">
                  <c:v>36.299999999999997</c:v>
                </c:pt>
                <c:pt idx="546">
                  <c:v>36.26</c:v>
                </c:pt>
                <c:pt idx="547">
                  <c:v>36.25</c:v>
                </c:pt>
                <c:pt idx="548">
                  <c:v>36.24</c:v>
                </c:pt>
                <c:pt idx="549">
                  <c:v>36.229999999999997</c:v>
                </c:pt>
                <c:pt idx="550">
                  <c:v>36.229999999999997</c:v>
                </c:pt>
                <c:pt idx="551">
                  <c:v>36.22</c:v>
                </c:pt>
                <c:pt idx="552">
                  <c:v>36.21</c:v>
                </c:pt>
                <c:pt idx="553">
                  <c:v>36.21</c:v>
                </c:pt>
                <c:pt idx="554">
                  <c:v>36.21</c:v>
                </c:pt>
                <c:pt idx="555">
                  <c:v>36.200000000000003</c:v>
                </c:pt>
                <c:pt idx="556">
                  <c:v>36.19</c:v>
                </c:pt>
                <c:pt idx="557">
                  <c:v>36.19</c:v>
                </c:pt>
                <c:pt idx="558">
                  <c:v>36.19</c:v>
                </c:pt>
                <c:pt idx="559">
                  <c:v>36.15</c:v>
                </c:pt>
                <c:pt idx="560">
                  <c:v>36.15</c:v>
                </c:pt>
                <c:pt idx="561">
                  <c:v>36.14</c:v>
                </c:pt>
                <c:pt idx="562">
                  <c:v>36.130000000000003</c:v>
                </c:pt>
                <c:pt idx="563">
                  <c:v>36.130000000000003</c:v>
                </c:pt>
                <c:pt idx="564">
                  <c:v>36.119999999999997</c:v>
                </c:pt>
                <c:pt idx="565">
                  <c:v>36.119999999999997</c:v>
                </c:pt>
                <c:pt idx="566">
                  <c:v>36.11</c:v>
                </c:pt>
                <c:pt idx="567">
                  <c:v>36.11</c:v>
                </c:pt>
                <c:pt idx="568">
                  <c:v>36.1</c:v>
                </c:pt>
                <c:pt idx="569">
                  <c:v>36.08</c:v>
                </c:pt>
                <c:pt idx="570">
                  <c:v>36.06</c:v>
                </c:pt>
                <c:pt idx="571">
                  <c:v>36.06</c:v>
                </c:pt>
                <c:pt idx="572">
                  <c:v>36.049999999999997</c:v>
                </c:pt>
                <c:pt idx="573">
                  <c:v>36.04</c:v>
                </c:pt>
                <c:pt idx="574">
                  <c:v>36.03</c:v>
                </c:pt>
                <c:pt idx="575">
                  <c:v>36.03</c:v>
                </c:pt>
                <c:pt idx="576">
                  <c:v>36.01</c:v>
                </c:pt>
                <c:pt idx="577">
                  <c:v>36</c:v>
                </c:pt>
                <c:pt idx="578">
                  <c:v>35.99</c:v>
                </c:pt>
                <c:pt idx="579">
                  <c:v>35.909999999999997</c:v>
                </c:pt>
                <c:pt idx="580">
                  <c:v>35.9</c:v>
                </c:pt>
                <c:pt idx="581">
                  <c:v>35.880000000000003</c:v>
                </c:pt>
                <c:pt idx="582">
                  <c:v>35.880000000000003</c:v>
                </c:pt>
                <c:pt idx="583">
                  <c:v>35.880000000000003</c:v>
                </c:pt>
                <c:pt idx="584">
                  <c:v>35.86</c:v>
                </c:pt>
                <c:pt idx="585">
                  <c:v>35.729999999999997</c:v>
                </c:pt>
                <c:pt idx="586">
                  <c:v>35.729999999999997</c:v>
                </c:pt>
                <c:pt idx="587">
                  <c:v>35.700000000000003</c:v>
                </c:pt>
                <c:pt idx="588">
                  <c:v>35.619999999999997</c:v>
                </c:pt>
                <c:pt idx="589">
                  <c:v>35.61</c:v>
                </c:pt>
                <c:pt idx="590">
                  <c:v>35.6</c:v>
                </c:pt>
                <c:pt idx="591">
                  <c:v>35.54</c:v>
                </c:pt>
                <c:pt idx="592">
                  <c:v>35.54</c:v>
                </c:pt>
                <c:pt idx="593">
                  <c:v>35.51</c:v>
                </c:pt>
                <c:pt idx="594">
                  <c:v>35.5</c:v>
                </c:pt>
                <c:pt idx="595">
                  <c:v>35.43</c:v>
                </c:pt>
                <c:pt idx="596">
                  <c:v>35.43</c:v>
                </c:pt>
                <c:pt idx="597">
                  <c:v>35.42</c:v>
                </c:pt>
                <c:pt idx="598">
                  <c:v>35.39</c:v>
                </c:pt>
                <c:pt idx="599">
                  <c:v>35.380000000000003</c:v>
                </c:pt>
                <c:pt idx="600">
                  <c:v>35.35</c:v>
                </c:pt>
                <c:pt idx="601">
                  <c:v>35.340000000000003</c:v>
                </c:pt>
                <c:pt idx="602">
                  <c:v>35.32</c:v>
                </c:pt>
                <c:pt idx="603">
                  <c:v>35.270000000000003</c:v>
                </c:pt>
                <c:pt idx="604">
                  <c:v>35.25</c:v>
                </c:pt>
                <c:pt idx="605">
                  <c:v>35.229999999999997</c:v>
                </c:pt>
                <c:pt idx="606">
                  <c:v>35.21</c:v>
                </c:pt>
                <c:pt idx="607">
                  <c:v>35.17</c:v>
                </c:pt>
                <c:pt idx="608">
                  <c:v>35.159999999999997</c:v>
                </c:pt>
                <c:pt idx="609">
                  <c:v>35.130000000000003</c:v>
                </c:pt>
                <c:pt idx="610">
                  <c:v>35.11</c:v>
                </c:pt>
                <c:pt idx="611">
                  <c:v>35.08</c:v>
                </c:pt>
                <c:pt idx="612">
                  <c:v>35.07</c:v>
                </c:pt>
                <c:pt idx="613">
                  <c:v>35.049999999999997</c:v>
                </c:pt>
                <c:pt idx="614">
                  <c:v>35.020000000000003</c:v>
                </c:pt>
                <c:pt idx="615">
                  <c:v>35.020000000000003</c:v>
                </c:pt>
                <c:pt idx="616">
                  <c:v>35.01</c:v>
                </c:pt>
                <c:pt idx="617">
                  <c:v>34.979999999999997</c:v>
                </c:pt>
                <c:pt idx="618">
                  <c:v>34.979999999999997</c:v>
                </c:pt>
                <c:pt idx="619">
                  <c:v>34.979999999999997</c:v>
                </c:pt>
                <c:pt idx="620">
                  <c:v>34.950000000000003</c:v>
                </c:pt>
                <c:pt idx="621">
                  <c:v>34.909999999999997</c:v>
                </c:pt>
                <c:pt idx="622">
                  <c:v>34.909999999999997</c:v>
                </c:pt>
                <c:pt idx="623">
                  <c:v>34.909999999999997</c:v>
                </c:pt>
                <c:pt idx="624">
                  <c:v>34.9</c:v>
                </c:pt>
                <c:pt idx="625">
                  <c:v>34.9</c:v>
                </c:pt>
                <c:pt idx="626">
                  <c:v>34.89</c:v>
                </c:pt>
                <c:pt idx="627">
                  <c:v>34.880000000000003</c:v>
                </c:pt>
                <c:pt idx="628">
                  <c:v>34.880000000000003</c:v>
                </c:pt>
                <c:pt idx="629">
                  <c:v>34.869999999999997</c:v>
                </c:pt>
                <c:pt idx="630">
                  <c:v>34.869999999999997</c:v>
                </c:pt>
                <c:pt idx="631">
                  <c:v>34.840000000000003</c:v>
                </c:pt>
                <c:pt idx="632">
                  <c:v>34.799999999999997</c:v>
                </c:pt>
                <c:pt idx="633">
                  <c:v>34.799999999999997</c:v>
                </c:pt>
                <c:pt idx="634">
                  <c:v>34.79</c:v>
                </c:pt>
                <c:pt idx="635">
                  <c:v>34.76</c:v>
                </c:pt>
                <c:pt idx="636">
                  <c:v>34.74</c:v>
                </c:pt>
                <c:pt idx="637">
                  <c:v>34.72</c:v>
                </c:pt>
                <c:pt idx="638">
                  <c:v>34.71</c:v>
                </c:pt>
                <c:pt idx="639">
                  <c:v>34.71</c:v>
                </c:pt>
                <c:pt idx="640">
                  <c:v>34.67</c:v>
                </c:pt>
                <c:pt idx="641">
                  <c:v>34.67</c:v>
                </c:pt>
                <c:pt idx="642">
                  <c:v>34.67</c:v>
                </c:pt>
                <c:pt idx="643">
                  <c:v>34.65</c:v>
                </c:pt>
                <c:pt idx="644">
                  <c:v>34.6</c:v>
                </c:pt>
                <c:pt idx="645">
                  <c:v>34.549999999999997</c:v>
                </c:pt>
                <c:pt idx="646">
                  <c:v>34.5</c:v>
                </c:pt>
                <c:pt idx="647">
                  <c:v>34.5</c:v>
                </c:pt>
                <c:pt idx="648">
                  <c:v>34.49</c:v>
                </c:pt>
                <c:pt idx="649">
                  <c:v>34.479999999999997</c:v>
                </c:pt>
                <c:pt idx="650">
                  <c:v>34.479999999999997</c:v>
                </c:pt>
                <c:pt idx="651">
                  <c:v>34.47</c:v>
                </c:pt>
                <c:pt idx="652">
                  <c:v>34.46</c:v>
                </c:pt>
                <c:pt idx="653">
                  <c:v>34.450000000000003</c:v>
                </c:pt>
                <c:pt idx="654">
                  <c:v>34.44</c:v>
                </c:pt>
                <c:pt idx="655">
                  <c:v>34.42</c:v>
                </c:pt>
                <c:pt idx="656">
                  <c:v>34.409999999999997</c:v>
                </c:pt>
                <c:pt idx="657">
                  <c:v>34.39</c:v>
                </c:pt>
                <c:pt idx="658">
                  <c:v>34.39</c:v>
                </c:pt>
                <c:pt idx="659">
                  <c:v>34.36</c:v>
                </c:pt>
                <c:pt idx="660">
                  <c:v>34.35</c:v>
                </c:pt>
                <c:pt idx="661">
                  <c:v>34.33</c:v>
                </c:pt>
                <c:pt idx="662">
                  <c:v>34.32</c:v>
                </c:pt>
                <c:pt idx="663">
                  <c:v>34.270000000000003</c:v>
                </c:pt>
                <c:pt idx="664">
                  <c:v>34.26</c:v>
                </c:pt>
                <c:pt idx="665">
                  <c:v>34.229999999999997</c:v>
                </c:pt>
                <c:pt idx="666">
                  <c:v>34.229999999999997</c:v>
                </c:pt>
                <c:pt idx="667">
                  <c:v>34.22</c:v>
                </c:pt>
                <c:pt idx="668">
                  <c:v>34.18</c:v>
                </c:pt>
                <c:pt idx="669">
                  <c:v>34.130000000000003</c:v>
                </c:pt>
                <c:pt idx="670">
                  <c:v>34.049999999999997</c:v>
                </c:pt>
                <c:pt idx="671">
                  <c:v>34.03</c:v>
                </c:pt>
                <c:pt idx="672">
                  <c:v>34.03</c:v>
                </c:pt>
                <c:pt idx="673">
                  <c:v>34.01</c:v>
                </c:pt>
                <c:pt idx="674">
                  <c:v>33.950000000000003</c:v>
                </c:pt>
                <c:pt idx="675">
                  <c:v>33.92</c:v>
                </c:pt>
                <c:pt idx="676">
                  <c:v>33.909999999999997</c:v>
                </c:pt>
                <c:pt idx="677">
                  <c:v>33.770000000000003</c:v>
                </c:pt>
                <c:pt idx="678">
                  <c:v>33.729999999999997</c:v>
                </c:pt>
                <c:pt idx="679">
                  <c:v>33.700000000000003</c:v>
                </c:pt>
                <c:pt idx="680">
                  <c:v>33.700000000000003</c:v>
                </c:pt>
                <c:pt idx="681">
                  <c:v>33.65</c:v>
                </c:pt>
                <c:pt idx="682">
                  <c:v>33.58</c:v>
                </c:pt>
                <c:pt idx="683">
                  <c:v>33.57</c:v>
                </c:pt>
                <c:pt idx="684">
                  <c:v>33.549999999999997</c:v>
                </c:pt>
                <c:pt idx="685">
                  <c:v>33.53</c:v>
                </c:pt>
                <c:pt idx="686">
                  <c:v>33.520000000000003</c:v>
                </c:pt>
                <c:pt idx="687">
                  <c:v>33.479999999999997</c:v>
                </c:pt>
                <c:pt idx="688">
                  <c:v>33.44</c:v>
                </c:pt>
                <c:pt idx="689">
                  <c:v>33.42</c:v>
                </c:pt>
                <c:pt idx="690">
                  <c:v>33.42</c:v>
                </c:pt>
                <c:pt idx="691">
                  <c:v>33.36</c:v>
                </c:pt>
                <c:pt idx="692">
                  <c:v>33.340000000000003</c:v>
                </c:pt>
                <c:pt idx="693">
                  <c:v>33.26</c:v>
                </c:pt>
                <c:pt idx="694">
                  <c:v>33.26</c:v>
                </c:pt>
                <c:pt idx="695">
                  <c:v>33.200000000000003</c:v>
                </c:pt>
                <c:pt idx="696">
                  <c:v>33.19</c:v>
                </c:pt>
                <c:pt idx="697">
                  <c:v>33.19</c:v>
                </c:pt>
                <c:pt idx="698">
                  <c:v>33.159999999999997</c:v>
                </c:pt>
                <c:pt idx="699">
                  <c:v>33.15</c:v>
                </c:pt>
                <c:pt idx="700">
                  <c:v>33.15</c:v>
                </c:pt>
                <c:pt idx="701">
                  <c:v>33.14</c:v>
                </c:pt>
                <c:pt idx="702">
                  <c:v>33.14</c:v>
                </c:pt>
                <c:pt idx="703">
                  <c:v>33.130000000000003</c:v>
                </c:pt>
                <c:pt idx="704">
                  <c:v>33.049999999999997</c:v>
                </c:pt>
                <c:pt idx="705">
                  <c:v>32.99</c:v>
                </c:pt>
                <c:pt idx="706">
                  <c:v>32.94</c:v>
                </c:pt>
                <c:pt idx="707">
                  <c:v>32.93</c:v>
                </c:pt>
                <c:pt idx="708">
                  <c:v>32.92</c:v>
                </c:pt>
                <c:pt idx="709">
                  <c:v>32.909999999999997</c:v>
                </c:pt>
                <c:pt idx="710">
                  <c:v>32.82</c:v>
                </c:pt>
                <c:pt idx="711">
                  <c:v>32.76</c:v>
                </c:pt>
                <c:pt idx="712">
                  <c:v>32.76</c:v>
                </c:pt>
                <c:pt idx="713">
                  <c:v>32.69</c:v>
                </c:pt>
                <c:pt idx="714">
                  <c:v>32.68</c:v>
                </c:pt>
                <c:pt idx="715">
                  <c:v>32.619999999999997</c:v>
                </c:pt>
                <c:pt idx="716">
                  <c:v>32.619999999999997</c:v>
                </c:pt>
                <c:pt idx="717">
                  <c:v>32.590000000000003</c:v>
                </c:pt>
                <c:pt idx="718">
                  <c:v>32.58</c:v>
                </c:pt>
                <c:pt idx="719">
                  <c:v>32.549999999999997</c:v>
                </c:pt>
                <c:pt idx="720">
                  <c:v>32.520000000000003</c:v>
                </c:pt>
                <c:pt idx="721">
                  <c:v>32.520000000000003</c:v>
                </c:pt>
                <c:pt idx="722">
                  <c:v>32.39</c:v>
                </c:pt>
                <c:pt idx="723">
                  <c:v>32.35</c:v>
                </c:pt>
                <c:pt idx="724">
                  <c:v>32.33</c:v>
                </c:pt>
                <c:pt idx="725">
                  <c:v>32.29</c:v>
                </c:pt>
                <c:pt idx="726">
                  <c:v>32.29</c:v>
                </c:pt>
                <c:pt idx="727">
                  <c:v>32.29</c:v>
                </c:pt>
                <c:pt idx="728">
                  <c:v>32.28</c:v>
                </c:pt>
                <c:pt idx="729">
                  <c:v>32.28</c:v>
                </c:pt>
                <c:pt idx="730">
                  <c:v>32.24</c:v>
                </c:pt>
                <c:pt idx="731">
                  <c:v>32.22</c:v>
                </c:pt>
                <c:pt idx="732">
                  <c:v>32.19</c:v>
                </c:pt>
                <c:pt idx="733">
                  <c:v>32.18</c:v>
                </c:pt>
                <c:pt idx="734">
                  <c:v>32.14</c:v>
                </c:pt>
                <c:pt idx="735">
                  <c:v>32.14</c:v>
                </c:pt>
                <c:pt idx="736">
                  <c:v>32.090000000000003</c:v>
                </c:pt>
                <c:pt idx="737">
                  <c:v>32.090000000000003</c:v>
                </c:pt>
                <c:pt idx="738">
                  <c:v>32.03</c:v>
                </c:pt>
                <c:pt idx="739">
                  <c:v>32.020000000000003</c:v>
                </c:pt>
                <c:pt idx="740">
                  <c:v>32.020000000000003</c:v>
                </c:pt>
                <c:pt idx="741">
                  <c:v>32.020000000000003</c:v>
                </c:pt>
                <c:pt idx="742">
                  <c:v>32.01</c:v>
                </c:pt>
                <c:pt idx="743">
                  <c:v>32</c:v>
                </c:pt>
                <c:pt idx="744">
                  <c:v>32</c:v>
                </c:pt>
                <c:pt idx="745">
                  <c:v>31.96</c:v>
                </c:pt>
                <c:pt idx="746">
                  <c:v>31.95</c:v>
                </c:pt>
                <c:pt idx="747">
                  <c:v>31.94</c:v>
                </c:pt>
                <c:pt idx="748">
                  <c:v>31.9</c:v>
                </c:pt>
                <c:pt idx="749">
                  <c:v>31.89</c:v>
                </c:pt>
                <c:pt idx="750">
                  <c:v>31.87</c:v>
                </c:pt>
                <c:pt idx="751">
                  <c:v>31.87</c:v>
                </c:pt>
                <c:pt idx="752">
                  <c:v>31.86</c:v>
                </c:pt>
                <c:pt idx="753">
                  <c:v>31.82</c:v>
                </c:pt>
                <c:pt idx="754">
                  <c:v>31.81</c:v>
                </c:pt>
                <c:pt idx="755">
                  <c:v>31.81</c:v>
                </c:pt>
                <c:pt idx="756">
                  <c:v>31.8</c:v>
                </c:pt>
                <c:pt idx="757">
                  <c:v>31.8</c:v>
                </c:pt>
                <c:pt idx="758">
                  <c:v>31.8</c:v>
                </c:pt>
                <c:pt idx="759">
                  <c:v>31.77</c:v>
                </c:pt>
                <c:pt idx="760">
                  <c:v>31.77</c:v>
                </c:pt>
                <c:pt idx="761">
                  <c:v>31.74</c:v>
                </c:pt>
                <c:pt idx="762">
                  <c:v>31.69</c:v>
                </c:pt>
                <c:pt idx="763">
                  <c:v>31.67</c:v>
                </c:pt>
                <c:pt idx="764">
                  <c:v>31.65</c:v>
                </c:pt>
                <c:pt idx="765">
                  <c:v>31.58</c:v>
                </c:pt>
                <c:pt idx="766">
                  <c:v>31.58</c:v>
                </c:pt>
                <c:pt idx="767">
                  <c:v>31.55</c:v>
                </c:pt>
                <c:pt idx="768">
                  <c:v>31.53</c:v>
                </c:pt>
                <c:pt idx="769">
                  <c:v>31.49</c:v>
                </c:pt>
                <c:pt idx="770">
                  <c:v>31.48</c:v>
                </c:pt>
                <c:pt idx="771">
                  <c:v>31.46</c:v>
                </c:pt>
                <c:pt idx="772">
                  <c:v>31.41</c:v>
                </c:pt>
                <c:pt idx="773">
                  <c:v>31.41</c:v>
                </c:pt>
                <c:pt idx="774">
                  <c:v>31.35</c:v>
                </c:pt>
                <c:pt idx="775">
                  <c:v>31.35</c:v>
                </c:pt>
                <c:pt idx="776">
                  <c:v>31.34</c:v>
                </c:pt>
                <c:pt idx="777">
                  <c:v>31.33</c:v>
                </c:pt>
                <c:pt idx="778">
                  <c:v>31.33</c:v>
                </c:pt>
                <c:pt idx="779">
                  <c:v>31.32</c:v>
                </c:pt>
                <c:pt idx="780">
                  <c:v>31.3</c:v>
                </c:pt>
                <c:pt idx="781">
                  <c:v>31.3</c:v>
                </c:pt>
                <c:pt idx="782">
                  <c:v>31.29</c:v>
                </c:pt>
                <c:pt idx="783">
                  <c:v>31.29</c:v>
                </c:pt>
                <c:pt idx="784">
                  <c:v>31.27</c:v>
                </c:pt>
                <c:pt idx="785">
                  <c:v>31.27</c:v>
                </c:pt>
                <c:pt idx="786">
                  <c:v>31.25</c:v>
                </c:pt>
                <c:pt idx="787">
                  <c:v>31.24</c:v>
                </c:pt>
                <c:pt idx="788">
                  <c:v>31.24</c:v>
                </c:pt>
                <c:pt idx="789">
                  <c:v>31.22</c:v>
                </c:pt>
                <c:pt idx="790">
                  <c:v>31.22</c:v>
                </c:pt>
                <c:pt idx="791">
                  <c:v>31.18</c:v>
                </c:pt>
                <c:pt idx="792">
                  <c:v>31.16</c:v>
                </c:pt>
                <c:pt idx="793">
                  <c:v>31.14</c:v>
                </c:pt>
                <c:pt idx="794">
                  <c:v>31.14</c:v>
                </c:pt>
                <c:pt idx="795">
                  <c:v>31.01</c:v>
                </c:pt>
                <c:pt idx="796">
                  <c:v>30.99</c:v>
                </c:pt>
                <c:pt idx="797">
                  <c:v>30.95</c:v>
                </c:pt>
                <c:pt idx="798">
                  <c:v>30.94</c:v>
                </c:pt>
                <c:pt idx="799">
                  <c:v>30.94</c:v>
                </c:pt>
                <c:pt idx="800">
                  <c:v>30.93</c:v>
                </c:pt>
                <c:pt idx="801">
                  <c:v>30.86</c:v>
                </c:pt>
                <c:pt idx="802">
                  <c:v>30.82</c:v>
                </c:pt>
                <c:pt idx="803">
                  <c:v>30.82</c:v>
                </c:pt>
                <c:pt idx="804">
                  <c:v>30.8</c:v>
                </c:pt>
                <c:pt idx="805">
                  <c:v>30.77</c:v>
                </c:pt>
                <c:pt idx="806">
                  <c:v>30.77</c:v>
                </c:pt>
                <c:pt idx="807">
                  <c:v>30.75</c:v>
                </c:pt>
                <c:pt idx="808">
                  <c:v>30.75</c:v>
                </c:pt>
                <c:pt idx="809">
                  <c:v>30.7</c:v>
                </c:pt>
                <c:pt idx="810">
                  <c:v>30.68</c:v>
                </c:pt>
                <c:pt idx="811">
                  <c:v>30.67</c:v>
                </c:pt>
                <c:pt idx="812">
                  <c:v>30.67</c:v>
                </c:pt>
                <c:pt idx="813">
                  <c:v>30.64</c:v>
                </c:pt>
                <c:pt idx="814">
                  <c:v>30.64</c:v>
                </c:pt>
                <c:pt idx="815">
                  <c:v>30.62</c:v>
                </c:pt>
                <c:pt idx="816">
                  <c:v>30.6</c:v>
                </c:pt>
                <c:pt idx="817">
                  <c:v>30.59</c:v>
                </c:pt>
                <c:pt idx="818">
                  <c:v>30.59</c:v>
                </c:pt>
                <c:pt idx="819">
                  <c:v>30.55</c:v>
                </c:pt>
                <c:pt idx="820">
                  <c:v>30.5</c:v>
                </c:pt>
                <c:pt idx="821">
                  <c:v>30.48</c:v>
                </c:pt>
                <c:pt idx="822">
                  <c:v>30.46</c:v>
                </c:pt>
                <c:pt idx="823">
                  <c:v>30.43</c:v>
                </c:pt>
                <c:pt idx="824">
                  <c:v>30.39</c:v>
                </c:pt>
                <c:pt idx="825">
                  <c:v>30.32</c:v>
                </c:pt>
                <c:pt idx="826">
                  <c:v>30.3</c:v>
                </c:pt>
                <c:pt idx="827">
                  <c:v>30.28</c:v>
                </c:pt>
                <c:pt idx="828">
                  <c:v>30.23</c:v>
                </c:pt>
                <c:pt idx="829">
                  <c:v>30.15</c:v>
                </c:pt>
                <c:pt idx="830">
                  <c:v>30.14</c:v>
                </c:pt>
                <c:pt idx="831">
                  <c:v>30.13</c:v>
                </c:pt>
                <c:pt idx="832">
                  <c:v>30.11</c:v>
                </c:pt>
                <c:pt idx="833">
                  <c:v>30.1</c:v>
                </c:pt>
                <c:pt idx="834">
                  <c:v>30.09</c:v>
                </c:pt>
                <c:pt idx="835">
                  <c:v>30.08</c:v>
                </c:pt>
                <c:pt idx="836">
                  <c:v>30.07</c:v>
                </c:pt>
                <c:pt idx="837">
                  <c:v>30.02</c:v>
                </c:pt>
                <c:pt idx="838">
                  <c:v>30.02</c:v>
                </c:pt>
                <c:pt idx="839">
                  <c:v>30.02</c:v>
                </c:pt>
                <c:pt idx="840">
                  <c:v>30.02</c:v>
                </c:pt>
                <c:pt idx="841">
                  <c:v>30.01</c:v>
                </c:pt>
                <c:pt idx="842">
                  <c:v>30.01</c:v>
                </c:pt>
                <c:pt idx="843">
                  <c:v>30</c:v>
                </c:pt>
                <c:pt idx="844">
                  <c:v>29.99</c:v>
                </c:pt>
                <c:pt idx="845">
                  <c:v>29.96</c:v>
                </c:pt>
                <c:pt idx="846">
                  <c:v>29.93</c:v>
                </c:pt>
                <c:pt idx="847">
                  <c:v>29.93</c:v>
                </c:pt>
                <c:pt idx="848">
                  <c:v>29.89</c:v>
                </c:pt>
                <c:pt idx="849">
                  <c:v>29.87</c:v>
                </c:pt>
                <c:pt idx="850">
                  <c:v>29.83</c:v>
                </c:pt>
                <c:pt idx="851">
                  <c:v>29.81</c:v>
                </c:pt>
                <c:pt idx="852">
                  <c:v>29.81</c:v>
                </c:pt>
                <c:pt idx="853">
                  <c:v>29.79</c:v>
                </c:pt>
                <c:pt idx="854">
                  <c:v>29.76</c:v>
                </c:pt>
                <c:pt idx="855">
                  <c:v>29.73</c:v>
                </c:pt>
                <c:pt idx="856">
                  <c:v>29.7</c:v>
                </c:pt>
                <c:pt idx="857">
                  <c:v>29.69</c:v>
                </c:pt>
                <c:pt idx="858">
                  <c:v>29.68</c:v>
                </c:pt>
                <c:pt idx="859">
                  <c:v>29.66</c:v>
                </c:pt>
                <c:pt idx="860">
                  <c:v>29.65</c:v>
                </c:pt>
                <c:pt idx="861">
                  <c:v>29.56</c:v>
                </c:pt>
                <c:pt idx="862">
                  <c:v>29.56</c:v>
                </c:pt>
                <c:pt idx="863">
                  <c:v>29.56</c:v>
                </c:pt>
                <c:pt idx="864">
                  <c:v>29.56</c:v>
                </c:pt>
                <c:pt idx="865">
                  <c:v>29.54</c:v>
                </c:pt>
                <c:pt idx="866">
                  <c:v>29.53</c:v>
                </c:pt>
                <c:pt idx="867">
                  <c:v>29.5</c:v>
                </c:pt>
                <c:pt idx="868">
                  <c:v>29.49</c:v>
                </c:pt>
                <c:pt idx="869">
                  <c:v>29.48</c:v>
                </c:pt>
                <c:pt idx="870">
                  <c:v>29.47</c:v>
                </c:pt>
                <c:pt idx="871">
                  <c:v>29.42</c:v>
                </c:pt>
                <c:pt idx="872">
                  <c:v>29.39</c:v>
                </c:pt>
                <c:pt idx="873">
                  <c:v>29.34</c:v>
                </c:pt>
                <c:pt idx="874">
                  <c:v>29.34</c:v>
                </c:pt>
                <c:pt idx="875">
                  <c:v>29.32</c:v>
                </c:pt>
                <c:pt idx="876">
                  <c:v>29.31</c:v>
                </c:pt>
                <c:pt idx="877">
                  <c:v>29.31</c:v>
                </c:pt>
                <c:pt idx="878">
                  <c:v>29.31</c:v>
                </c:pt>
                <c:pt idx="879">
                  <c:v>29.31</c:v>
                </c:pt>
                <c:pt idx="880">
                  <c:v>29.31</c:v>
                </c:pt>
                <c:pt idx="881">
                  <c:v>29.25</c:v>
                </c:pt>
                <c:pt idx="882">
                  <c:v>29.22</c:v>
                </c:pt>
                <c:pt idx="883">
                  <c:v>29.22</c:v>
                </c:pt>
                <c:pt idx="884">
                  <c:v>29.14</c:v>
                </c:pt>
                <c:pt idx="885">
                  <c:v>29.1</c:v>
                </c:pt>
                <c:pt idx="886">
                  <c:v>29.1</c:v>
                </c:pt>
                <c:pt idx="887">
                  <c:v>29.1</c:v>
                </c:pt>
                <c:pt idx="888">
                  <c:v>29.1</c:v>
                </c:pt>
                <c:pt idx="889">
                  <c:v>29.05</c:v>
                </c:pt>
                <c:pt idx="890">
                  <c:v>29.02</c:v>
                </c:pt>
                <c:pt idx="891">
                  <c:v>28.93</c:v>
                </c:pt>
                <c:pt idx="892">
                  <c:v>28.92</c:v>
                </c:pt>
                <c:pt idx="893">
                  <c:v>28.91</c:v>
                </c:pt>
                <c:pt idx="894">
                  <c:v>28.85</c:v>
                </c:pt>
                <c:pt idx="895">
                  <c:v>28.81</c:v>
                </c:pt>
                <c:pt idx="896">
                  <c:v>28.8</c:v>
                </c:pt>
                <c:pt idx="897">
                  <c:v>28.8</c:v>
                </c:pt>
                <c:pt idx="898">
                  <c:v>28.76</c:v>
                </c:pt>
                <c:pt idx="899">
                  <c:v>28.75</c:v>
                </c:pt>
                <c:pt idx="900">
                  <c:v>28.74</c:v>
                </c:pt>
                <c:pt idx="901">
                  <c:v>28.7</c:v>
                </c:pt>
                <c:pt idx="902">
                  <c:v>28.69</c:v>
                </c:pt>
                <c:pt idx="903">
                  <c:v>28.66</c:v>
                </c:pt>
                <c:pt idx="904">
                  <c:v>28.64</c:v>
                </c:pt>
                <c:pt idx="905">
                  <c:v>28.63</c:v>
                </c:pt>
                <c:pt idx="906">
                  <c:v>28.62</c:v>
                </c:pt>
                <c:pt idx="907">
                  <c:v>28.59</c:v>
                </c:pt>
                <c:pt idx="908">
                  <c:v>28.58</c:v>
                </c:pt>
                <c:pt idx="909">
                  <c:v>28.57</c:v>
                </c:pt>
                <c:pt idx="910">
                  <c:v>28.54</c:v>
                </c:pt>
                <c:pt idx="911">
                  <c:v>28.53</c:v>
                </c:pt>
                <c:pt idx="912">
                  <c:v>28.5</c:v>
                </c:pt>
                <c:pt idx="913">
                  <c:v>28.48</c:v>
                </c:pt>
                <c:pt idx="914">
                  <c:v>28.47</c:v>
                </c:pt>
                <c:pt idx="915">
                  <c:v>28.43</c:v>
                </c:pt>
                <c:pt idx="916">
                  <c:v>28.41</c:v>
                </c:pt>
                <c:pt idx="917">
                  <c:v>28.41</c:v>
                </c:pt>
                <c:pt idx="918">
                  <c:v>28.4</c:v>
                </c:pt>
                <c:pt idx="919">
                  <c:v>28.35</c:v>
                </c:pt>
                <c:pt idx="920">
                  <c:v>28.35</c:v>
                </c:pt>
                <c:pt idx="921">
                  <c:v>28.35</c:v>
                </c:pt>
                <c:pt idx="922">
                  <c:v>28.33</c:v>
                </c:pt>
                <c:pt idx="923">
                  <c:v>28.33</c:v>
                </c:pt>
                <c:pt idx="924">
                  <c:v>28.32</c:v>
                </c:pt>
                <c:pt idx="925">
                  <c:v>28.28</c:v>
                </c:pt>
                <c:pt idx="926">
                  <c:v>28.16</c:v>
                </c:pt>
                <c:pt idx="927">
                  <c:v>28.07</c:v>
                </c:pt>
                <c:pt idx="928">
                  <c:v>28.05</c:v>
                </c:pt>
                <c:pt idx="929">
                  <c:v>28.01</c:v>
                </c:pt>
                <c:pt idx="930">
                  <c:v>27.99</c:v>
                </c:pt>
                <c:pt idx="931">
                  <c:v>27.96</c:v>
                </c:pt>
                <c:pt idx="932">
                  <c:v>27.95</c:v>
                </c:pt>
                <c:pt idx="933">
                  <c:v>27.93</c:v>
                </c:pt>
                <c:pt idx="934">
                  <c:v>27.9</c:v>
                </c:pt>
                <c:pt idx="935">
                  <c:v>27.83</c:v>
                </c:pt>
                <c:pt idx="936">
                  <c:v>27.82</c:v>
                </c:pt>
                <c:pt idx="937">
                  <c:v>27.78</c:v>
                </c:pt>
                <c:pt idx="938">
                  <c:v>27.78</c:v>
                </c:pt>
                <c:pt idx="939">
                  <c:v>27.77</c:v>
                </c:pt>
                <c:pt idx="940">
                  <c:v>27.76</c:v>
                </c:pt>
                <c:pt idx="941">
                  <c:v>27.76</c:v>
                </c:pt>
                <c:pt idx="942">
                  <c:v>27.75</c:v>
                </c:pt>
                <c:pt idx="943">
                  <c:v>27.73</c:v>
                </c:pt>
                <c:pt idx="944">
                  <c:v>27.69</c:v>
                </c:pt>
                <c:pt idx="945">
                  <c:v>27.62</c:v>
                </c:pt>
                <c:pt idx="946">
                  <c:v>27.56</c:v>
                </c:pt>
                <c:pt idx="947">
                  <c:v>27.5</c:v>
                </c:pt>
                <c:pt idx="948">
                  <c:v>27.47</c:v>
                </c:pt>
                <c:pt idx="949">
                  <c:v>27.45</c:v>
                </c:pt>
                <c:pt idx="950">
                  <c:v>27.33</c:v>
                </c:pt>
                <c:pt idx="951">
                  <c:v>27.3</c:v>
                </c:pt>
                <c:pt idx="952">
                  <c:v>27.29</c:v>
                </c:pt>
                <c:pt idx="953">
                  <c:v>27.28</c:v>
                </c:pt>
                <c:pt idx="954">
                  <c:v>27.27</c:v>
                </c:pt>
                <c:pt idx="955">
                  <c:v>27.25</c:v>
                </c:pt>
                <c:pt idx="956">
                  <c:v>27.25</c:v>
                </c:pt>
                <c:pt idx="957">
                  <c:v>27.23</c:v>
                </c:pt>
                <c:pt idx="958">
                  <c:v>27.22</c:v>
                </c:pt>
                <c:pt idx="959">
                  <c:v>27.17</c:v>
                </c:pt>
                <c:pt idx="960">
                  <c:v>27.13</c:v>
                </c:pt>
                <c:pt idx="961">
                  <c:v>27.13</c:v>
                </c:pt>
                <c:pt idx="962">
                  <c:v>27.12</c:v>
                </c:pt>
                <c:pt idx="963">
                  <c:v>27.1</c:v>
                </c:pt>
                <c:pt idx="964">
                  <c:v>27.09</c:v>
                </c:pt>
                <c:pt idx="965">
                  <c:v>27.09</c:v>
                </c:pt>
                <c:pt idx="966">
                  <c:v>27.01</c:v>
                </c:pt>
                <c:pt idx="967">
                  <c:v>27.01</c:v>
                </c:pt>
                <c:pt idx="968">
                  <c:v>27.01</c:v>
                </c:pt>
                <c:pt idx="969">
                  <c:v>26.92</c:v>
                </c:pt>
                <c:pt idx="970">
                  <c:v>26.83</c:v>
                </c:pt>
                <c:pt idx="971">
                  <c:v>26.82</c:v>
                </c:pt>
                <c:pt idx="972">
                  <c:v>26.76</c:v>
                </c:pt>
                <c:pt idx="973">
                  <c:v>26.7</c:v>
                </c:pt>
                <c:pt idx="974">
                  <c:v>26.66</c:v>
                </c:pt>
                <c:pt idx="975">
                  <c:v>26.64</c:v>
                </c:pt>
                <c:pt idx="976">
                  <c:v>26.62</c:v>
                </c:pt>
                <c:pt idx="977">
                  <c:v>26.56</c:v>
                </c:pt>
                <c:pt idx="978">
                  <c:v>26.55</c:v>
                </c:pt>
                <c:pt idx="979">
                  <c:v>26.53</c:v>
                </c:pt>
                <c:pt idx="980">
                  <c:v>26.49</c:v>
                </c:pt>
                <c:pt idx="981">
                  <c:v>26.48</c:v>
                </c:pt>
                <c:pt idx="982">
                  <c:v>26.47</c:v>
                </c:pt>
                <c:pt idx="983">
                  <c:v>26.42</c:v>
                </c:pt>
                <c:pt idx="984">
                  <c:v>26.36</c:v>
                </c:pt>
                <c:pt idx="985">
                  <c:v>26.34</c:v>
                </c:pt>
                <c:pt idx="986">
                  <c:v>26.34</c:v>
                </c:pt>
                <c:pt idx="987">
                  <c:v>26.31</c:v>
                </c:pt>
                <c:pt idx="988">
                  <c:v>26.3</c:v>
                </c:pt>
                <c:pt idx="989">
                  <c:v>26.3</c:v>
                </c:pt>
                <c:pt idx="990">
                  <c:v>26.29</c:v>
                </c:pt>
                <c:pt idx="991">
                  <c:v>26.24</c:v>
                </c:pt>
                <c:pt idx="992">
                  <c:v>26.24</c:v>
                </c:pt>
                <c:pt idx="993">
                  <c:v>26.24</c:v>
                </c:pt>
                <c:pt idx="994">
                  <c:v>26.23</c:v>
                </c:pt>
                <c:pt idx="995">
                  <c:v>26.2</c:v>
                </c:pt>
                <c:pt idx="996">
                  <c:v>26.2</c:v>
                </c:pt>
                <c:pt idx="997">
                  <c:v>26.2</c:v>
                </c:pt>
                <c:pt idx="998">
                  <c:v>26.2</c:v>
                </c:pt>
                <c:pt idx="999">
                  <c:v>26.19</c:v>
                </c:pt>
                <c:pt idx="1000">
                  <c:v>26.18</c:v>
                </c:pt>
                <c:pt idx="1001">
                  <c:v>26.18</c:v>
                </c:pt>
                <c:pt idx="1002">
                  <c:v>26.17</c:v>
                </c:pt>
                <c:pt idx="1003">
                  <c:v>26.17</c:v>
                </c:pt>
                <c:pt idx="1004">
                  <c:v>26.17</c:v>
                </c:pt>
                <c:pt idx="1005">
                  <c:v>26.16</c:v>
                </c:pt>
                <c:pt idx="1006">
                  <c:v>26.14</c:v>
                </c:pt>
                <c:pt idx="1007">
                  <c:v>26.14</c:v>
                </c:pt>
                <c:pt idx="1008">
                  <c:v>26.09</c:v>
                </c:pt>
                <c:pt idx="1009">
                  <c:v>26.08</c:v>
                </c:pt>
                <c:pt idx="1010">
                  <c:v>26.02</c:v>
                </c:pt>
                <c:pt idx="1011">
                  <c:v>25.99</c:v>
                </c:pt>
                <c:pt idx="1012">
                  <c:v>25.95</c:v>
                </c:pt>
                <c:pt idx="1013">
                  <c:v>25.93</c:v>
                </c:pt>
                <c:pt idx="1014">
                  <c:v>25.93</c:v>
                </c:pt>
                <c:pt idx="1015">
                  <c:v>25.93</c:v>
                </c:pt>
                <c:pt idx="1016">
                  <c:v>25.88</c:v>
                </c:pt>
                <c:pt idx="1017">
                  <c:v>25.86</c:v>
                </c:pt>
                <c:pt idx="1018">
                  <c:v>25.8</c:v>
                </c:pt>
                <c:pt idx="1019">
                  <c:v>25.77</c:v>
                </c:pt>
                <c:pt idx="1020">
                  <c:v>25.6</c:v>
                </c:pt>
                <c:pt idx="1021">
                  <c:v>25.59</c:v>
                </c:pt>
                <c:pt idx="1022">
                  <c:v>25.52</c:v>
                </c:pt>
                <c:pt idx="1023">
                  <c:v>25.51</c:v>
                </c:pt>
                <c:pt idx="1024">
                  <c:v>25.51</c:v>
                </c:pt>
                <c:pt idx="1025">
                  <c:v>25.41</c:v>
                </c:pt>
                <c:pt idx="1026">
                  <c:v>25.41</c:v>
                </c:pt>
                <c:pt idx="1027">
                  <c:v>25.39</c:v>
                </c:pt>
                <c:pt idx="1028">
                  <c:v>25.39</c:v>
                </c:pt>
                <c:pt idx="1029">
                  <c:v>25.36</c:v>
                </c:pt>
                <c:pt idx="1030">
                  <c:v>25.34</c:v>
                </c:pt>
                <c:pt idx="1031">
                  <c:v>25.3</c:v>
                </c:pt>
                <c:pt idx="1032">
                  <c:v>25.29</c:v>
                </c:pt>
                <c:pt idx="1033">
                  <c:v>25.28</c:v>
                </c:pt>
                <c:pt idx="1034">
                  <c:v>25.28</c:v>
                </c:pt>
                <c:pt idx="1035">
                  <c:v>25.25</c:v>
                </c:pt>
                <c:pt idx="1036">
                  <c:v>25.25</c:v>
                </c:pt>
                <c:pt idx="1037">
                  <c:v>25.25</c:v>
                </c:pt>
                <c:pt idx="1038">
                  <c:v>25.15</c:v>
                </c:pt>
                <c:pt idx="1039">
                  <c:v>25.12</c:v>
                </c:pt>
                <c:pt idx="1040">
                  <c:v>25.1</c:v>
                </c:pt>
                <c:pt idx="1041">
                  <c:v>25.09</c:v>
                </c:pt>
                <c:pt idx="1042">
                  <c:v>25.09</c:v>
                </c:pt>
                <c:pt idx="1043">
                  <c:v>25.08</c:v>
                </c:pt>
                <c:pt idx="1044">
                  <c:v>25.07</c:v>
                </c:pt>
                <c:pt idx="1045">
                  <c:v>25.07</c:v>
                </c:pt>
                <c:pt idx="1046">
                  <c:v>25.05</c:v>
                </c:pt>
                <c:pt idx="1047">
                  <c:v>24.98</c:v>
                </c:pt>
                <c:pt idx="1048">
                  <c:v>24.96</c:v>
                </c:pt>
                <c:pt idx="1049">
                  <c:v>24.94</c:v>
                </c:pt>
                <c:pt idx="1050">
                  <c:v>24.94</c:v>
                </c:pt>
                <c:pt idx="1051">
                  <c:v>24.7</c:v>
                </c:pt>
                <c:pt idx="1052">
                  <c:v>24.65</c:v>
                </c:pt>
                <c:pt idx="1053">
                  <c:v>24.65</c:v>
                </c:pt>
                <c:pt idx="1054">
                  <c:v>24.61</c:v>
                </c:pt>
                <c:pt idx="1055">
                  <c:v>24.59</c:v>
                </c:pt>
                <c:pt idx="1056">
                  <c:v>24.56</c:v>
                </c:pt>
                <c:pt idx="1057">
                  <c:v>24.55</c:v>
                </c:pt>
                <c:pt idx="1058">
                  <c:v>24.4</c:v>
                </c:pt>
                <c:pt idx="1059">
                  <c:v>24.39</c:v>
                </c:pt>
                <c:pt idx="1060">
                  <c:v>24.27</c:v>
                </c:pt>
                <c:pt idx="1061">
                  <c:v>24.25</c:v>
                </c:pt>
                <c:pt idx="1062">
                  <c:v>24.23</c:v>
                </c:pt>
                <c:pt idx="1063">
                  <c:v>24.23</c:v>
                </c:pt>
                <c:pt idx="1064">
                  <c:v>24.21</c:v>
                </c:pt>
                <c:pt idx="1065">
                  <c:v>24.19</c:v>
                </c:pt>
                <c:pt idx="1066">
                  <c:v>24.19</c:v>
                </c:pt>
                <c:pt idx="1067">
                  <c:v>24.16</c:v>
                </c:pt>
                <c:pt idx="1068">
                  <c:v>24.14</c:v>
                </c:pt>
                <c:pt idx="1069">
                  <c:v>24.14</c:v>
                </c:pt>
                <c:pt idx="1070">
                  <c:v>24.12</c:v>
                </c:pt>
                <c:pt idx="1071">
                  <c:v>24.11</c:v>
                </c:pt>
                <c:pt idx="1072">
                  <c:v>24.08</c:v>
                </c:pt>
                <c:pt idx="1073">
                  <c:v>24.05</c:v>
                </c:pt>
                <c:pt idx="1074">
                  <c:v>24.01</c:v>
                </c:pt>
                <c:pt idx="1075">
                  <c:v>24.01</c:v>
                </c:pt>
                <c:pt idx="1076">
                  <c:v>23.96</c:v>
                </c:pt>
                <c:pt idx="1077">
                  <c:v>23.94</c:v>
                </c:pt>
                <c:pt idx="1078">
                  <c:v>23.81</c:v>
                </c:pt>
                <c:pt idx="1079">
                  <c:v>23.68</c:v>
                </c:pt>
                <c:pt idx="1080">
                  <c:v>23.61</c:v>
                </c:pt>
                <c:pt idx="1081">
                  <c:v>23.6</c:v>
                </c:pt>
                <c:pt idx="1082">
                  <c:v>23.6</c:v>
                </c:pt>
                <c:pt idx="1083">
                  <c:v>23.59</c:v>
                </c:pt>
                <c:pt idx="1084">
                  <c:v>23.57</c:v>
                </c:pt>
                <c:pt idx="1085">
                  <c:v>23.54</c:v>
                </c:pt>
                <c:pt idx="1086">
                  <c:v>23.54</c:v>
                </c:pt>
                <c:pt idx="1087">
                  <c:v>23.51</c:v>
                </c:pt>
                <c:pt idx="1088">
                  <c:v>23.48</c:v>
                </c:pt>
                <c:pt idx="1089">
                  <c:v>23.48</c:v>
                </c:pt>
                <c:pt idx="1090">
                  <c:v>23.48</c:v>
                </c:pt>
                <c:pt idx="1091">
                  <c:v>23.46</c:v>
                </c:pt>
                <c:pt idx="1092">
                  <c:v>23.43</c:v>
                </c:pt>
                <c:pt idx="1093">
                  <c:v>23.42</c:v>
                </c:pt>
                <c:pt idx="1094">
                  <c:v>23.42</c:v>
                </c:pt>
                <c:pt idx="1095">
                  <c:v>23.41</c:v>
                </c:pt>
                <c:pt idx="1096">
                  <c:v>23.4</c:v>
                </c:pt>
                <c:pt idx="1097">
                  <c:v>23.4</c:v>
                </c:pt>
                <c:pt idx="1098">
                  <c:v>23.39</c:v>
                </c:pt>
                <c:pt idx="1099">
                  <c:v>23.36</c:v>
                </c:pt>
                <c:pt idx="1100">
                  <c:v>23.32</c:v>
                </c:pt>
                <c:pt idx="1101">
                  <c:v>23.32</c:v>
                </c:pt>
                <c:pt idx="1102">
                  <c:v>23.32</c:v>
                </c:pt>
                <c:pt idx="1103">
                  <c:v>23.31</c:v>
                </c:pt>
                <c:pt idx="1104">
                  <c:v>23.29</c:v>
                </c:pt>
                <c:pt idx="1105">
                  <c:v>23.23</c:v>
                </c:pt>
                <c:pt idx="1106">
                  <c:v>23.21</c:v>
                </c:pt>
                <c:pt idx="1107">
                  <c:v>23.16</c:v>
                </c:pt>
                <c:pt idx="1108">
                  <c:v>23.14</c:v>
                </c:pt>
                <c:pt idx="1109">
                  <c:v>23.08</c:v>
                </c:pt>
                <c:pt idx="1110">
                  <c:v>23.01</c:v>
                </c:pt>
                <c:pt idx="1111">
                  <c:v>22.97</c:v>
                </c:pt>
                <c:pt idx="1112">
                  <c:v>22.85</c:v>
                </c:pt>
                <c:pt idx="1113">
                  <c:v>22.85</c:v>
                </c:pt>
                <c:pt idx="1114">
                  <c:v>22.83</c:v>
                </c:pt>
                <c:pt idx="1115">
                  <c:v>22.78</c:v>
                </c:pt>
                <c:pt idx="1116">
                  <c:v>22.75</c:v>
                </c:pt>
                <c:pt idx="1117">
                  <c:v>22.73</c:v>
                </c:pt>
                <c:pt idx="1118">
                  <c:v>22.7</c:v>
                </c:pt>
                <c:pt idx="1119">
                  <c:v>22.63</c:v>
                </c:pt>
                <c:pt idx="1120">
                  <c:v>22.62</c:v>
                </c:pt>
                <c:pt idx="1121">
                  <c:v>22.51</c:v>
                </c:pt>
                <c:pt idx="1122">
                  <c:v>22.5</c:v>
                </c:pt>
                <c:pt idx="1123">
                  <c:v>22.48</c:v>
                </c:pt>
                <c:pt idx="1124">
                  <c:v>22.46</c:v>
                </c:pt>
                <c:pt idx="1125">
                  <c:v>22.46</c:v>
                </c:pt>
                <c:pt idx="1126">
                  <c:v>22.43</c:v>
                </c:pt>
                <c:pt idx="1127">
                  <c:v>22.38</c:v>
                </c:pt>
                <c:pt idx="1128">
                  <c:v>22.36</c:v>
                </c:pt>
                <c:pt idx="1129">
                  <c:v>22.36</c:v>
                </c:pt>
                <c:pt idx="1130">
                  <c:v>22.33</c:v>
                </c:pt>
                <c:pt idx="1131">
                  <c:v>22.3</c:v>
                </c:pt>
                <c:pt idx="1132">
                  <c:v>22.3</c:v>
                </c:pt>
                <c:pt idx="1133">
                  <c:v>22.28</c:v>
                </c:pt>
                <c:pt idx="1134">
                  <c:v>22.27</c:v>
                </c:pt>
                <c:pt idx="1135">
                  <c:v>22.18</c:v>
                </c:pt>
                <c:pt idx="1136">
                  <c:v>22.18</c:v>
                </c:pt>
                <c:pt idx="1137">
                  <c:v>22.15</c:v>
                </c:pt>
                <c:pt idx="1138">
                  <c:v>22.14</c:v>
                </c:pt>
                <c:pt idx="1139">
                  <c:v>22.12</c:v>
                </c:pt>
                <c:pt idx="1140">
                  <c:v>22.12</c:v>
                </c:pt>
                <c:pt idx="1141">
                  <c:v>22.06</c:v>
                </c:pt>
                <c:pt idx="1142">
                  <c:v>22.04</c:v>
                </c:pt>
                <c:pt idx="1143">
                  <c:v>22.02</c:v>
                </c:pt>
                <c:pt idx="1144">
                  <c:v>21.96</c:v>
                </c:pt>
                <c:pt idx="1145">
                  <c:v>21.87</c:v>
                </c:pt>
                <c:pt idx="1146">
                  <c:v>21.82</c:v>
                </c:pt>
                <c:pt idx="1147">
                  <c:v>21.79</c:v>
                </c:pt>
                <c:pt idx="1148">
                  <c:v>21.75</c:v>
                </c:pt>
                <c:pt idx="1149">
                  <c:v>21.7</c:v>
                </c:pt>
                <c:pt idx="1150">
                  <c:v>21.69</c:v>
                </c:pt>
                <c:pt idx="1151">
                  <c:v>21.67</c:v>
                </c:pt>
                <c:pt idx="1152">
                  <c:v>21.67</c:v>
                </c:pt>
                <c:pt idx="1153">
                  <c:v>21.62</c:v>
                </c:pt>
                <c:pt idx="1154">
                  <c:v>21.53</c:v>
                </c:pt>
                <c:pt idx="1155">
                  <c:v>21.48</c:v>
                </c:pt>
                <c:pt idx="1156">
                  <c:v>21.48</c:v>
                </c:pt>
                <c:pt idx="1157">
                  <c:v>21.41</c:v>
                </c:pt>
                <c:pt idx="1158">
                  <c:v>21.4</c:v>
                </c:pt>
                <c:pt idx="1159">
                  <c:v>21.34</c:v>
                </c:pt>
                <c:pt idx="1160">
                  <c:v>21.3</c:v>
                </c:pt>
                <c:pt idx="1161">
                  <c:v>21.28</c:v>
                </c:pt>
                <c:pt idx="1162">
                  <c:v>21.28</c:v>
                </c:pt>
                <c:pt idx="1163">
                  <c:v>21.27</c:v>
                </c:pt>
                <c:pt idx="1164">
                  <c:v>21.25</c:v>
                </c:pt>
                <c:pt idx="1165">
                  <c:v>21.23</c:v>
                </c:pt>
                <c:pt idx="1166">
                  <c:v>21.16</c:v>
                </c:pt>
                <c:pt idx="1167">
                  <c:v>21.16</c:v>
                </c:pt>
                <c:pt idx="1168">
                  <c:v>21.1</c:v>
                </c:pt>
                <c:pt idx="1169">
                  <c:v>20.94</c:v>
                </c:pt>
                <c:pt idx="1170">
                  <c:v>20.9</c:v>
                </c:pt>
                <c:pt idx="1171">
                  <c:v>20.82</c:v>
                </c:pt>
                <c:pt idx="1172">
                  <c:v>20.78</c:v>
                </c:pt>
                <c:pt idx="1173">
                  <c:v>20.7</c:v>
                </c:pt>
                <c:pt idx="1174">
                  <c:v>20.6</c:v>
                </c:pt>
                <c:pt idx="1175">
                  <c:v>20.58</c:v>
                </c:pt>
                <c:pt idx="1176">
                  <c:v>20.46</c:v>
                </c:pt>
                <c:pt idx="1177">
                  <c:v>20.440000000000001</c:v>
                </c:pt>
                <c:pt idx="1178">
                  <c:v>20.440000000000001</c:v>
                </c:pt>
                <c:pt idx="1179">
                  <c:v>20.399999999999999</c:v>
                </c:pt>
                <c:pt idx="1180">
                  <c:v>20.38</c:v>
                </c:pt>
                <c:pt idx="1181">
                  <c:v>20.37</c:v>
                </c:pt>
                <c:pt idx="1182">
                  <c:v>20.329999999999998</c:v>
                </c:pt>
                <c:pt idx="1183">
                  <c:v>20.27</c:v>
                </c:pt>
                <c:pt idx="1184">
                  <c:v>20.260000000000002</c:v>
                </c:pt>
                <c:pt idx="1185">
                  <c:v>20.25</c:v>
                </c:pt>
                <c:pt idx="1186">
                  <c:v>20.22</c:v>
                </c:pt>
                <c:pt idx="1187">
                  <c:v>20.22</c:v>
                </c:pt>
                <c:pt idx="1188">
                  <c:v>20.18</c:v>
                </c:pt>
                <c:pt idx="1189">
                  <c:v>19.97</c:v>
                </c:pt>
                <c:pt idx="1190">
                  <c:v>19.93</c:v>
                </c:pt>
                <c:pt idx="1191">
                  <c:v>19.850000000000001</c:v>
                </c:pt>
                <c:pt idx="1192">
                  <c:v>19.84</c:v>
                </c:pt>
                <c:pt idx="1193">
                  <c:v>19.79</c:v>
                </c:pt>
                <c:pt idx="1194">
                  <c:v>19.75</c:v>
                </c:pt>
                <c:pt idx="1195">
                  <c:v>19.73</c:v>
                </c:pt>
                <c:pt idx="1196">
                  <c:v>19.64</c:v>
                </c:pt>
                <c:pt idx="1197">
                  <c:v>19.57</c:v>
                </c:pt>
                <c:pt idx="1198">
                  <c:v>19.399999999999999</c:v>
                </c:pt>
                <c:pt idx="1199">
                  <c:v>19.29</c:v>
                </c:pt>
                <c:pt idx="1200">
                  <c:v>19.07</c:v>
                </c:pt>
                <c:pt idx="1201">
                  <c:v>19.010000000000002</c:v>
                </c:pt>
                <c:pt idx="1202">
                  <c:v>18.98</c:v>
                </c:pt>
                <c:pt idx="1203">
                  <c:v>18.98</c:v>
                </c:pt>
                <c:pt idx="1204">
                  <c:v>18.940000000000001</c:v>
                </c:pt>
                <c:pt idx="1205">
                  <c:v>18.829999999999998</c:v>
                </c:pt>
                <c:pt idx="1206">
                  <c:v>18.77</c:v>
                </c:pt>
                <c:pt idx="1207">
                  <c:v>18.670000000000002</c:v>
                </c:pt>
                <c:pt idx="1208">
                  <c:v>18.559999999999999</c:v>
                </c:pt>
                <c:pt idx="1209">
                  <c:v>18.55</c:v>
                </c:pt>
                <c:pt idx="1210">
                  <c:v>18.420000000000002</c:v>
                </c:pt>
                <c:pt idx="1211">
                  <c:v>18.36</c:v>
                </c:pt>
                <c:pt idx="1212">
                  <c:v>18.34</c:v>
                </c:pt>
                <c:pt idx="1213">
                  <c:v>18.29</c:v>
                </c:pt>
                <c:pt idx="1214">
                  <c:v>18.239999999999998</c:v>
                </c:pt>
                <c:pt idx="1215">
                  <c:v>18.21</c:v>
                </c:pt>
                <c:pt idx="1216">
                  <c:v>18.190000000000001</c:v>
                </c:pt>
                <c:pt idx="1217">
                  <c:v>18.149999999999999</c:v>
                </c:pt>
                <c:pt idx="1218">
                  <c:v>17.97</c:v>
                </c:pt>
                <c:pt idx="1219">
                  <c:v>17.97</c:v>
                </c:pt>
                <c:pt idx="1220">
                  <c:v>17.87</c:v>
                </c:pt>
                <c:pt idx="1221">
                  <c:v>17.850000000000001</c:v>
                </c:pt>
                <c:pt idx="1222">
                  <c:v>17.63</c:v>
                </c:pt>
                <c:pt idx="1223">
                  <c:v>17.62</c:v>
                </c:pt>
                <c:pt idx="1224">
                  <c:v>17.62</c:v>
                </c:pt>
                <c:pt idx="1225">
                  <c:v>17.62</c:v>
                </c:pt>
                <c:pt idx="1226">
                  <c:v>17.59</c:v>
                </c:pt>
                <c:pt idx="1227">
                  <c:v>17.59</c:v>
                </c:pt>
                <c:pt idx="1228">
                  <c:v>17.579999999999998</c:v>
                </c:pt>
                <c:pt idx="1229">
                  <c:v>17.38</c:v>
                </c:pt>
                <c:pt idx="1230">
                  <c:v>16.77</c:v>
                </c:pt>
                <c:pt idx="1231">
                  <c:v>16.649999999999999</c:v>
                </c:pt>
                <c:pt idx="1232">
                  <c:v>16.5</c:v>
                </c:pt>
                <c:pt idx="1233">
                  <c:v>16.5</c:v>
                </c:pt>
                <c:pt idx="1234">
                  <c:v>15.87</c:v>
                </c:pt>
                <c:pt idx="1235">
                  <c:v>15.87</c:v>
                </c:pt>
                <c:pt idx="1236">
                  <c:v>15.38</c:v>
                </c:pt>
                <c:pt idx="1237">
                  <c:v>15.38</c:v>
                </c:pt>
                <c:pt idx="1238">
                  <c:v>15.22</c:v>
                </c:pt>
                <c:pt idx="1239">
                  <c:v>15.17</c:v>
                </c:pt>
                <c:pt idx="1240">
                  <c:v>15.14</c:v>
                </c:pt>
                <c:pt idx="1241">
                  <c:v>15.08</c:v>
                </c:pt>
                <c:pt idx="1242">
                  <c:v>14.95</c:v>
                </c:pt>
                <c:pt idx="1243">
                  <c:v>14.47</c:v>
                </c:pt>
                <c:pt idx="1244">
                  <c:v>14.43</c:v>
                </c:pt>
                <c:pt idx="1245">
                  <c:v>14.38</c:v>
                </c:pt>
                <c:pt idx="1246">
                  <c:v>14.08</c:v>
                </c:pt>
                <c:pt idx="1247">
                  <c:v>14.06</c:v>
                </c:pt>
                <c:pt idx="1248">
                  <c:v>13.72</c:v>
                </c:pt>
                <c:pt idx="1249">
                  <c:v>13.71</c:v>
                </c:pt>
                <c:pt idx="1250">
                  <c:v>13.61</c:v>
                </c:pt>
                <c:pt idx="1251">
                  <c:v>13.57</c:v>
                </c:pt>
                <c:pt idx="1252">
                  <c:v>13.5</c:v>
                </c:pt>
                <c:pt idx="1253">
                  <c:v>13.09</c:v>
                </c:pt>
                <c:pt idx="1254">
                  <c:v>12.98</c:v>
                </c:pt>
                <c:pt idx="1255">
                  <c:v>12.11</c:v>
                </c:pt>
                <c:pt idx="1256">
                  <c:v>11.96</c:v>
                </c:pt>
                <c:pt idx="1257">
                  <c:v>11.86</c:v>
                </c:pt>
                <c:pt idx="1258">
                  <c:v>11.49</c:v>
                </c:pt>
                <c:pt idx="1259">
                  <c:v>10.88</c:v>
                </c:pt>
                <c:pt idx="1260">
                  <c:v>10.72</c:v>
                </c:pt>
              </c:numCache>
            </c:numRef>
          </c:yVal>
          <c:smooth val="0"/>
        </c:ser>
        <c:ser>
          <c:idx val="4"/>
          <c:order val="4"/>
          <c:tx>
            <c:v>Dry OA &lt; 48F</c:v>
          </c:tx>
          <c:spPr>
            <a:ln w="28575">
              <a:noFill/>
            </a:ln>
          </c:spPr>
          <c:marker>
            <c:symbol val="star"/>
            <c:size val="5"/>
            <c:spPr>
              <a:noFill/>
              <a:ln>
                <a:solidFill>
                  <a:srgbClr val="800080"/>
                </a:solidFill>
                <a:prstDash val="solid"/>
              </a:ln>
            </c:spPr>
          </c:marker>
          <c:xVal>
            <c:numRef>
              <c:f>KCALL!$D$5250:$D$8772</c:f>
              <c:numCache>
                <c:formatCode>General</c:formatCode>
                <c:ptCount val="3523"/>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48</c:v>
                </c:pt>
                <c:pt idx="27">
                  <c:v>48</c:v>
                </c:pt>
                <c:pt idx="28">
                  <c:v>48</c:v>
                </c:pt>
                <c:pt idx="29">
                  <c:v>48</c:v>
                </c:pt>
                <c:pt idx="30">
                  <c:v>48</c:v>
                </c:pt>
                <c:pt idx="31">
                  <c:v>48</c:v>
                </c:pt>
                <c:pt idx="32">
                  <c:v>48</c:v>
                </c:pt>
                <c:pt idx="33">
                  <c:v>48</c:v>
                </c:pt>
                <c:pt idx="34">
                  <c:v>48</c:v>
                </c:pt>
                <c:pt idx="35">
                  <c:v>48</c:v>
                </c:pt>
                <c:pt idx="36">
                  <c:v>48</c:v>
                </c:pt>
                <c:pt idx="37">
                  <c:v>48</c:v>
                </c:pt>
                <c:pt idx="38">
                  <c:v>48</c:v>
                </c:pt>
                <c:pt idx="39">
                  <c:v>48</c:v>
                </c:pt>
                <c:pt idx="40">
                  <c:v>48</c:v>
                </c:pt>
                <c:pt idx="41">
                  <c:v>48</c:v>
                </c:pt>
                <c:pt idx="42">
                  <c:v>48</c:v>
                </c:pt>
                <c:pt idx="43">
                  <c:v>48</c:v>
                </c:pt>
                <c:pt idx="44">
                  <c:v>48</c:v>
                </c:pt>
                <c:pt idx="45">
                  <c:v>48</c:v>
                </c:pt>
                <c:pt idx="46">
                  <c:v>48</c:v>
                </c:pt>
                <c:pt idx="47">
                  <c:v>48</c:v>
                </c:pt>
                <c:pt idx="48">
                  <c:v>48</c:v>
                </c:pt>
                <c:pt idx="49">
                  <c:v>48</c:v>
                </c:pt>
                <c:pt idx="50">
                  <c:v>48</c:v>
                </c:pt>
                <c:pt idx="51">
                  <c:v>48</c:v>
                </c:pt>
                <c:pt idx="52">
                  <c:v>48</c:v>
                </c:pt>
                <c:pt idx="53">
                  <c:v>48</c:v>
                </c:pt>
                <c:pt idx="54">
                  <c:v>48</c:v>
                </c:pt>
                <c:pt idx="55">
                  <c:v>48</c:v>
                </c:pt>
                <c:pt idx="56">
                  <c:v>48</c:v>
                </c:pt>
                <c:pt idx="57">
                  <c:v>48</c:v>
                </c:pt>
                <c:pt idx="58">
                  <c:v>48</c:v>
                </c:pt>
                <c:pt idx="59">
                  <c:v>48</c:v>
                </c:pt>
                <c:pt idx="60">
                  <c:v>48</c:v>
                </c:pt>
                <c:pt idx="61">
                  <c:v>48</c:v>
                </c:pt>
                <c:pt idx="62">
                  <c:v>48</c:v>
                </c:pt>
                <c:pt idx="63">
                  <c:v>48</c:v>
                </c:pt>
                <c:pt idx="64">
                  <c:v>48</c:v>
                </c:pt>
                <c:pt idx="65">
                  <c:v>48</c:v>
                </c:pt>
                <c:pt idx="66">
                  <c:v>48</c:v>
                </c:pt>
                <c:pt idx="67">
                  <c:v>48</c:v>
                </c:pt>
                <c:pt idx="68">
                  <c:v>48</c:v>
                </c:pt>
                <c:pt idx="69">
                  <c:v>48</c:v>
                </c:pt>
                <c:pt idx="70">
                  <c:v>48</c:v>
                </c:pt>
                <c:pt idx="71">
                  <c:v>48</c:v>
                </c:pt>
                <c:pt idx="72">
                  <c:v>48</c:v>
                </c:pt>
                <c:pt idx="73">
                  <c:v>48</c:v>
                </c:pt>
                <c:pt idx="74">
                  <c:v>48</c:v>
                </c:pt>
                <c:pt idx="75">
                  <c:v>48</c:v>
                </c:pt>
                <c:pt idx="76">
                  <c:v>48</c:v>
                </c:pt>
                <c:pt idx="77">
                  <c:v>48</c:v>
                </c:pt>
                <c:pt idx="78">
                  <c:v>48</c:v>
                </c:pt>
                <c:pt idx="79">
                  <c:v>48</c:v>
                </c:pt>
                <c:pt idx="80">
                  <c:v>48</c:v>
                </c:pt>
                <c:pt idx="81">
                  <c:v>48</c:v>
                </c:pt>
                <c:pt idx="82">
                  <c:v>48</c:v>
                </c:pt>
                <c:pt idx="83">
                  <c:v>48</c:v>
                </c:pt>
                <c:pt idx="84">
                  <c:v>48</c:v>
                </c:pt>
                <c:pt idx="85">
                  <c:v>48</c:v>
                </c:pt>
                <c:pt idx="86">
                  <c:v>48</c:v>
                </c:pt>
                <c:pt idx="87">
                  <c:v>48</c:v>
                </c:pt>
                <c:pt idx="88">
                  <c:v>48</c:v>
                </c:pt>
                <c:pt idx="89">
                  <c:v>48</c:v>
                </c:pt>
                <c:pt idx="90">
                  <c:v>48</c:v>
                </c:pt>
                <c:pt idx="91">
                  <c:v>48</c:v>
                </c:pt>
                <c:pt idx="92">
                  <c:v>48</c:v>
                </c:pt>
                <c:pt idx="93">
                  <c:v>48</c:v>
                </c:pt>
                <c:pt idx="94">
                  <c:v>48</c:v>
                </c:pt>
                <c:pt idx="95">
                  <c:v>48</c:v>
                </c:pt>
                <c:pt idx="96">
                  <c:v>48</c:v>
                </c:pt>
                <c:pt idx="97">
                  <c:v>48</c:v>
                </c:pt>
                <c:pt idx="98">
                  <c:v>48</c:v>
                </c:pt>
                <c:pt idx="99">
                  <c:v>48</c:v>
                </c:pt>
                <c:pt idx="100">
                  <c:v>48</c:v>
                </c:pt>
                <c:pt idx="101">
                  <c:v>48</c:v>
                </c:pt>
                <c:pt idx="102">
                  <c:v>48</c:v>
                </c:pt>
                <c:pt idx="103">
                  <c:v>48</c:v>
                </c:pt>
                <c:pt idx="104">
                  <c:v>48</c:v>
                </c:pt>
                <c:pt idx="105">
                  <c:v>48</c:v>
                </c:pt>
                <c:pt idx="106">
                  <c:v>48</c:v>
                </c:pt>
                <c:pt idx="107">
                  <c:v>48</c:v>
                </c:pt>
                <c:pt idx="108">
                  <c:v>48</c:v>
                </c:pt>
                <c:pt idx="109">
                  <c:v>48</c:v>
                </c:pt>
                <c:pt idx="110">
                  <c:v>48</c:v>
                </c:pt>
                <c:pt idx="111">
                  <c:v>48</c:v>
                </c:pt>
                <c:pt idx="112">
                  <c:v>48</c:v>
                </c:pt>
                <c:pt idx="113">
                  <c:v>47.7</c:v>
                </c:pt>
                <c:pt idx="114">
                  <c:v>47.7</c:v>
                </c:pt>
                <c:pt idx="115">
                  <c:v>47.7</c:v>
                </c:pt>
                <c:pt idx="116">
                  <c:v>47.7</c:v>
                </c:pt>
                <c:pt idx="117">
                  <c:v>47.3</c:v>
                </c:pt>
                <c:pt idx="118">
                  <c:v>47.3</c:v>
                </c:pt>
                <c:pt idx="119">
                  <c:v>47.3</c:v>
                </c:pt>
                <c:pt idx="120">
                  <c:v>47.3</c:v>
                </c:pt>
                <c:pt idx="121">
                  <c:v>47.3</c:v>
                </c:pt>
                <c:pt idx="122">
                  <c:v>47.3</c:v>
                </c:pt>
                <c:pt idx="123">
                  <c:v>47.3</c:v>
                </c:pt>
                <c:pt idx="124">
                  <c:v>47.3</c:v>
                </c:pt>
                <c:pt idx="125">
                  <c:v>47.3</c:v>
                </c:pt>
                <c:pt idx="126">
                  <c:v>47.3</c:v>
                </c:pt>
                <c:pt idx="127">
                  <c:v>47.3</c:v>
                </c:pt>
                <c:pt idx="128">
                  <c:v>47.1</c:v>
                </c:pt>
                <c:pt idx="129">
                  <c:v>46.9</c:v>
                </c:pt>
                <c:pt idx="130">
                  <c:v>46.9</c:v>
                </c:pt>
                <c:pt idx="131">
                  <c:v>46.9</c:v>
                </c:pt>
                <c:pt idx="132">
                  <c:v>46.9</c:v>
                </c:pt>
                <c:pt idx="133">
                  <c:v>46.9</c:v>
                </c:pt>
                <c:pt idx="134">
                  <c:v>46.9</c:v>
                </c:pt>
                <c:pt idx="135">
                  <c:v>46.9</c:v>
                </c:pt>
                <c:pt idx="136">
                  <c:v>46.9</c:v>
                </c:pt>
                <c:pt idx="137">
                  <c:v>46.9</c:v>
                </c:pt>
                <c:pt idx="138">
                  <c:v>46.9</c:v>
                </c:pt>
                <c:pt idx="139">
                  <c:v>46.9</c:v>
                </c:pt>
                <c:pt idx="140">
                  <c:v>46.9</c:v>
                </c:pt>
                <c:pt idx="141">
                  <c:v>46.9</c:v>
                </c:pt>
                <c:pt idx="142">
                  <c:v>46.9</c:v>
                </c:pt>
                <c:pt idx="143">
                  <c:v>46.9</c:v>
                </c:pt>
                <c:pt idx="144">
                  <c:v>46.9</c:v>
                </c:pt>
                <c:pt idx="145">
                  <c:v>46.9</c:v>
                </c:pt>
                <c:pt idx="146">
                  <c:v>46.9</c:v>
                </c:pt>
                <c:pt idx="147">
                  <c:v>46.9</c:v>
                </c:pt>
                <c:pt idx="148">
                  <c:v>46.9</c:v>
                </c:pt>
                <c:pt idx="149">
                  <c:v>46.9</c:v>
                </c:pt>
                <c:pt idx="150">
                  <c:v>46.9</c:v>
                </c:pt>
                <c:pt idx="151">
                  <c:v>46.9</c:v>
                </c:pt>
                <c:pt idx="152">
                  <c:v>46.9</c:v>
                </c:pt>
                <c:pt idx="153">
                  <c:v>46.9</c:v>
                </c:pt>
                <c:pt idx="154">
                  <c:v>46.9</c:v>
                </c:pt>
                <c:pt idx="155">
                  <c:v>46.9</c:v>
                </c:pt>
                <c:pt idx="156">
                  <c:v>46.9</c:v>
                </c:pt>
                <c:pt idx="157">
                  <c:v>46.9</c:v>
                </c:pt>
                <c:pt idx="158">
                  <c:v>46.9</c:v>
                </c:pt>
                <c:pt idx="159">
                  <c:v>46.9</c:v>
                </c:pt>
                <c:pt idx="160">
                  <c:v>46.9</c:v>
                </c:pt>
                <c:pt idx="161">
                  <c:v>46.9</c:v>
                </c:pt>
                <c:pt idx="162">
                  <c:v>46.9</c:v>
                </c:pt>
                <c:pt idx="163">
                  <c:v>46.9</c:v>
                </c:pt>
                <c:pt idx="164">
                  <c:v>46.9</c:v>
                </c:pt>
                <c:pt idx="165">
                  <c:v>46.9</c:v>
                </c:pt>
                <c:pt idx="166">
                  <c:v>46.9</c:v>
                </c:pt>
                <c:pt idx="167">
                  <c:v>46.9</c:v>
                </c:pt>
                <c:pt idx="168">
                  <c:v>46.9</c:v>
                </c:pt>
                <c:pt idx="169">
                  <c:v>46.9</c:v>
                </c:pt>
                <c:pt idx="170">
                  <c:v>46.9</c:v>
                </c:pt>
                <c:pt idx="171">
                  <c:v>46.9</c:v>
                </c:pt>
                <c:pt idx="172">
                  <c:v>46.9</c:v>
                </c:pt>
                <c:pt idx="173">
                  <c:v>46.9</c:v>
                </c:pt>
                <c:pt idx="174">
                  <c:v>46.9</c:v>
                </c:pt>
                <c:pt idx="175">
                  <c:v>46.9</c:v>
                </c:pt>
                <c:pt idx="176">
                  <c:v>46.9</c:v>
                </c:pt>
                <c:pt idx="177">
                  <c:v>46.9</c:v>
                </c:pt>
                <c:pt idx="178">
                  <c:v>46.9</c:v>
                </c:pt>
                <c:pt idx="179">
                  <c:v>46.9</c:v>
                </c:pt>
                <c:pt idx="180">
                  <c:v>46.9</c:v>
                </c:pt>
                <c:pt idx="181">
                  <c:v>46.9</c:v>
                </c:pt>
                <c:pt idx="182">
                  <c:v>46.9</c:v>
                </c:pt>
                <c:pt idx="183">
                  <c:v>46.9</c:v>
                </c:pt>
                <c:pt idx="184">
                  <c:v>46.9</c:v>
                </c:pt>
                <c:pt idx="185">
                  <c:v>46.9</c:v>
                </c:pt>
                <c:pt idx="186">
                  <c:v>46.9</c:v>
                </c:pt>
                <c:pt idx="187">
                  <c:v>46.9</c:v>
                </c:pt>
                <c:pt idx="188">
                  <c:v>46.9</c:v>
                </c:pt>
                <c:pt idx="189">
                  <c:v>46.9</c:v>
                </c:pt>
                <c:pt idx="190">
                  <c:v>46.9</c:v>
                </c:pt>
                <c:pt idx="191">
                  <c:v>46.9</c:v>
                </c:pt>
                <c:pt idx="192">
                  <c:v>46.9</c:v>
                </c:pt>
                <c:pt idx="193">
                  <c:v>46.9</c:v>
                </c:pt>
                <c:pt idx="194">
                  <c:v>46.9</c:v>
                </c:pt>
                <c:pt idx="195">
                  <c:v>46.9</c:v>
                </c:pt>
                <c:pt idx="196">
                  <c:v>46.9</c:v>
                </c:pt>
                <c:pt idx="197">
                  <c:v>46.9</c:v>
                </c:pt>
                <c:pt idx="198">
                  <c:v>46.9</c:v>
                </c:pt>
                <c:pt idx="199">
                  <c:v>46.9</c:v>
                </c:pt>
                <c:pt idx="200">
                  <c:v>46.9</c:v>
                </c:pt>
                <c:pt idx="201">
                  <c:v>46.9</c:v>
                </c:pt>
                <c:pt idx="202">
                  <c:v>46.9</c:v>
                </c:pt>
                <c:pt idx="203">
                  <c:v>46.9</c:v>
                </c:pt>
                <c:pt idx="204">
                  <c:v>46.9</c:v>
                </c:pt>
                <c:pt idx="205">
                  <c:v>46.9</c:v>
                </c:pt>
                <c:pt idx="206">
                  <c:v>46.9</c:v>
                </c:pt>
                <c:pt idx="207">
                  <c:v>46.9</c:v>
                </c:pt>
                <c:pt idx="208">
                  <c:v>46.9</c:v>
                </c:pt>
                <c:pt idx="209">
                  <c:v>46.9</c:v>
                </c:pt>
                <c:pt idx="210">
                  <c:v>46.9</c:v>
                </c:pt>
                <c:pt idx="211">
                  <c:v>46.9</c:v>
                </c:pt>
                <c:pt idx="212">
                  <c:v>46.9</c:v>
                </c:pt>
                <c:pt idx="213">
                  <c:v>46.9</c:v>
                </c:pt>
                <c:pt idx="214">
                  <c:v>46.9</c:v>
                </c:pt>
                <c:pt idx="215">
                  <c:v>46.9</c:v>
                </c:pt>
                <c:pt idx="216">
                  <c:v>46.9</c:v>
                </c:pt>
                <c:pt idx="217">
                  <c:v>46.9</c:v>
                </c:pt>
                <c:pt idx="218">
                  <c:v>46.9</c:v>
                </c:pt>
                <c:pt idx="219">
                  <c:v>46.9</c:v>
                </c:pt>
                <c:pt idx="220">
                  <c:v>46.9</c:v>
                </c:pt>
                <c:pt idx="221">
                  <c:v>46.9</c:v>
                </c:pt>
                <c:pt idx="222">
                  <c:v>46.9</c:v>
                </c:pt>
                <c:pt idx="223">
                  <c:v>46.9</c:v>
                </c:pt>
                <c:pt idx="224">
                  <c:v>46.9</c:v>
                </c:pt>
                <c:pt idx="225">
                  <c:v>46.8</c:v>
                </c:pt>
                <c:pt idx="226">
                  <c:v>46.8</c:v>
                </c:pt>
                <c:pt idx="227">
                  <c:v>46.8</c:v>
                </c:pt>
                <c:pt idx="228">
                  <c:v>46.8</c:v>
                </c:pt>
                <c:pt idx="229">
                  <c:v>46.8</c:v>
                </c:pt>
                <c:pt idx="230">
                  <c:v>46.6</c:v>
                </c:pt>
                <c:pt idx="231">
                  <c:v>46.6</c:v>
                </c:pt>
                <c:pt idx="232">
                  <c:v>46.6</c:v>
                </c:pt>
                <c:pt idx="233">
                  <c:v>46.6</c:v>
                </c:pt>
                <c:pt idx="234">
                  <c:v>46.4</c:v>
                </c:pt>
                <c:pt idx="235">
                  <c:v>46.4</c:v>
                </c:pt>
                <c:pt idx="236">
                  <c:v>46.4</c:v>
                </c:pt>
                <c:pt idx="237">
                  <c:v>46.4</c:v>
                </c:pt>
                <c:pt idx="238">
                  <c:v>46.4</c:v>
                </c:pt>
                <c:pt idx="239">
                  <c:v>46.4</c:v>
                </c:pt>
                <c:pt idx="240">
                  <c:v>46.2</c:v>
                </c:pt>
                <c:pt idx="241">
                  <c:v>46.2</c:v>
                </c:pt>
                <c:pt idx="242">
                  <c:v>46</c:v>
                </c:pt>
                <c:pt idx="243">
                  <c:v>46</c:v>
                </c:pt>
                <c:pt idx="244">
                  <c:v>46</c:v>
                </c:pt>
                <c:pt idx="245">
                  <c:v>46</c:v>
                </c:pt>
                <c:pt idx="246">
                  <c:v>46</c:v>
                </c:pt>
                <c:pt idx="247">
                  <c:v>46</c:v>
                </c:pt>
                <c:pt idx="248">
                  <c:v>46</c:v>
                </c:pt>
                <c:pt idx="249">
                  <c:v>46</c:v>
                </c:pt>
                <c:pt idx="250">
                  <c:v>46</c:v>
                </c:pt>
                <c:pt idx="251">
                  <c:v>46</c:v>
                </c:pt>
                <c:pt idx="252">
                  <c:v>46</c:v>
                </c:pt>
                <c:pt idx="253">
                  <c:v>46</c:v>
                </c:pt>
                <c:pt idx="254">
                  <c:v>46</c:v>
                </c:pt>
                <c:pt idx="255">
                  <c:v>46</c:v>
                </c:pt>
                <c:pt idx="256">
                  <c:v>46</c:v>
                </c:pt>
                <c:pt idx="257">
                  <c:v>46</c:v>
                </c:pt>
                <c:pt idx="258">
                  <c:v>46</c:v>
                </c:pt>
                <c:pt idx="259">
                  <c:v>46</c:v>
                </c:pt>
                <c:pt idx="260">
                  <c:v>46</c:v>
                </c:pt>
                <c:pt idx="261">
                  <c:v>46</c:v>
                </c:pt>
                <c:pt idx="262">
                  <c:v>46</c:v>
                </c:pt>
                <c:pt idx="263">
                  <c:v>46</c:v>
                </c:pt>
                <c:pt idx="264">
                  <c:v>46</c:v>
                </c:pt>
                <c:pt idx="265">
                  <c:v>46</c:v>
                </c:pt>
                <c:pt idx="266">
                  <c:v>46</c:v>
                </c:pt>
                <c:pt idx="267">
                  <c:v>46</c:v>
                </c:pt>
                <c:pt idx="268">
                  <c:v>46</c:v>
                </c:pt>
                <c:pt idx="269">
                  <c:v>46</c:v>
                </c:pt>
                <c:pt idx="270">
                  <c:v>46</c:v>
                </c:pt>
                <c:pt idx="271">
                  <c:v>46</c:v>
                </c:pt>
                <c:pt idx="272">
                  <c:v>46</c:v>
                </c:pt>
                <c:pt idx="273">
                  <c:v>46</c:v>
                </c:pt>
                <c:pt idx="274">
                  <c:v>46</c:v>
                </c:pt>
                <c:pt idx="275">
                  <c:v>46</c:v>
                </c:pt>
                <c:pt idx="276">
                  <c:v>46</c:v>
                </c:pt>
                <c:pt idx="277">
                  <c:v>46</c:v>
                </c:pt>
                <c:pt idx="278">
                  <c:v>46</c:v>
                </c:pt>
                <c:pt idx="279">
                  <c:v>46</c:v>
                </c:pt>
                <c:pt idx="280">
                  <c:v>46</c:v>
                </c:pt>
                <c:pt idx="281">
                  <c:v>46</c:v>
                </c:pt>
                <c:pt idx="282">
                  <c:v>46</c:v>
                </c:pt>
                <c:pt idx="283">
                  <c:v>46</c:v>
                </c:pt>
                <c:pt idx="284">
                  <c:v>46</c:v>
                </c:pt>
                <c:pt idx="285">
                  <c:v>46</c:v>
                </c:pt>
                <c:pt idx="286">
                  <c:v>46</c:v>
                </c:pt>
                <c:pt idx="287">
                  <c:v>46</c:v>
                </c:pt>
                <c:pt idx="288">
                  <c:v>46</c:v>
                </c:pt>
                <c:pt idx="289">
                  <c:v>46</c:v>
                </c:pt>
                <c:pt idx="290">
                  <c:v>46</c:v>
                </c:pt>
                <c:pt idx="291">
                  <c:v>46</c:v>
                </c:pt>
                <c:pt idx="292">
                  <c:v>46</c:v>
                </c:pt>
                <c:pt idx="293">
                  <c:v>46</c:v>
                </c:pt>
                <c:pt idx="294">
                  <c:v>46</c:v>
                </c:pt>
                <c:pt idx="295">
                  <c:v>46</c:v>
                </c:pt>
                <c:pt idx="296">
                  <c:v>46</c:v>
                </c:pt>
                <c:pt idx="297">
                  <c:v>46</c:v>
                </c:pt>
                <c:pt idx="298">
                  <c:v>46</c:v>
                </c:pt>
                <c:pt idx="299">
                  <c:v>46</c:v>
                </c:pt>
                <c:pt idx="300">
                  <c:v>46</c:v>
                </c:pt>
                <c:pt idx="301">
                  <c:v>46</c:v>
                </c:pt>
                <c:pt idx="302">
                  <c:v>46</c:v>
                </c:pt>
                <c:pt idx="303">
                  <c:v>46</c:v>
                </c:pt>
                <c:pt idx="304">
                  <c:v>46</c:v>
                </c:pt>
                <c:pt idx="305">
                  <c:v>46</c:v>
                </c:pt>
                <c:pt idx="306">
                  <c:v>46</c:v>
                </c:pt>
                <c:pt idx="307">
                  <c:v>46</c:v>
                </c:pt>
                <c:pt idx="308">
                  <c:v>46</c:v>
                </c:pt>
                <c:pt idx="309">
                  <c:v>46</c:v>
                </c:pt>
                <c:pt idx="310">
                  <c:v>46</c:v>
                </c:pt>
                <c:pt idx="311">
                  <c:v>46</c:v>
                </c:pt>
                <c:pt idx="312">
                  <c:v>46</c:v>
                </c:pt>
                <c:pt idx="313">
                  <c:v>46</c:v>
                </c:pt>
                <c:pt idx="314">
                  <c:v>46</c:v>
                </c:pt>
                <c:pt idx="315">
                  <c:v>46</c:v>
                </c:pt>
                <c:pt idx="316">
                  <c:v>46</c:v>
                </c:pt>
                <c:pt idx="317">
                  <c:v>46</c:v>
                </c:pt>
                <c:pt idx="318">
                  <c:v>46</c:v>
                </c:pt>
                <c:pt idx="319">
                  <c:v>46</c:v>
                </c:pt>
                <c:pt idx="320">
                  <c:v>46</c:v>
                </c:pt>
                <c:pt idx="321">
                  <c:v>46</c:v>
                </c:pt>
                <c:pt idx="322">
                  <c:v>46</c:v>
                </c:pt>
                <c:pt idx="323">
                  <c:v>46</c:v>
                </c:pt>
                <c:pt idx="324">
                  <c:v>46</c:v>
                </c:pt>
                <c:pt idx="325">
                  <c:v>46</c:v>
                </c:pt>
                <c:pt idx="326">
                  <c:v>46</c:v>
                </c:pt>
                <c:pt idx="327">
                  <c:v>46</c:v>
                </c:pt>
                <c:pt idx="328">
                  <c:v>46</c:v>
                </c:pt>
                <c:pt idx="329">
                  <c:v>46</c:v>
                </c:pt>
                <c:pt idx="330">
                  <c:v>46</c:v>
                </c:pt>
                <c:pt idx="331">
                  <c:v>46</c:v>
                </c:pt>
                <c:pt idx="332">
                  <c:v>46</c:v>
                </c:pt>
                <c:pt idx="333">
                  <c:v>46</c:v>
                </c:pt>
                <c:pt idx="334">
                  <c:v>46</c:v>
                </c:pt>
                <c:pt idx="335">
                  <c:v>46</c:v>
                </c:pt>
                <c:pt idx="336">
                  <c:v>46</c:v>
                </c:pt>
                <c:pt idx="337">
                  <c:v>46</c:v>
                </c:pt>
                <c:pt idx="338">
                  <c:v>46</c:v>
                </c:pt>
                <c:pt idx="339">
                  <c:v>46</c:v>
                </c:pt>
                <c:pt idx="340">
                  <c:v>45.7</c:v>
                </c:pt>
                <c:pt idx="341">
                  <c:v>45.7</c:v>
                </c:pt>
                <c:pt idx="342">
                  <c:v>45.7</c:v>
                </c:pt>
                <c:pt idx="343">
                  <c:v>45.7</c:v>
                </c:pt>
                <c:pt idx="344">
                  <c:v>45.7</c:v>
                </c:pt>
                <c:pt idx="345">
                  <c:v>45.7</c:v>
                </c:pt>
                <c:pt idx="346">
                  <c:v>45.7</c:v>
                </c:pt>
                <c:pt idx="347">
                  <c:v>45.7</c:v>
                </c:pt>
                <c:pt idx="348">
                  <c:v>45.3</c:v>
                </c:pt>
                <c:pt idx="349">
                  <c:v>45.3</c:v>
                </c:pt>
                <c:pt idx="350">
                  <c:v>45.3</c:v>
                </c:pt>
                <c:pt idx="351">
                  <c:v>45.3</c:v>
                </c:pt>
                <c:pt idx="352">
                  <c:v>45.3</c:v>
                </c:pt>
                <c:pt idx="353">
                  <c:v>45.3</c:v>
                </c:pt>
                <c:pt idx="354">
                  <c:v>45.3</c:v>
                </c:pt>
                <c:pt idx="355">
                  <c:v>45.3</c:v>
                </c:pt>
                <c:pt idx="356">
                  <c:v>45.3</c:v>
                </c:pt>
                <c:pt idx="357">
                  <c:v>45.1</c:v>
                </c:pt>
                <c:pt idx="358">
                  <c:v>45</c:v>
                </c:pt>
                <c:pt idx="359">
                  <c:v>45</c:v>
                </c:pt>
                <c:pt idx="360">
                  <c:v>45</c:v>
                </c:pt>
                <c:pt idx="361">
                  <c:v>45</c:v>
                </c:pt>
                <c:pt idx="362">
                  <c:v>45</c:v>
                </c:pt>
                <c:pt idx="363">
                  <c:v>45</c:v>
                </c:pt>
                <c:pt idx="364">
                  <c:v>45</c:v>
                </c:pt>
                <c:pt idx="365">
                  <c:v>45</c:v>
                </c:pt>
                <c:pt idx="366">
                  <c:v>45</c:v>
                </c:pt>
                <c:pt idx="367">
                  <c:v>45</c:v>
                </c:pt>
                <c:pt idx="368">
                  <c:v>45</c:v>
                </c:pt>
                <c:pt idx="369">
                  <c:v>45</c:v>
                </c:pt>
                <c:pt idx="370">
                  <c:v>45</c:v>
                </c:pt>
                <c:pt idx="371">
                  <c:v>45</c:v>
                </c:pt>
                <c:pt idx="372">
                  <c:v>45</c:v>
                </c:pt>
                <c:pt idx="373">
                  <c:v>45</c:v>
                </c:pt>
                <c:pt idx="374">
                  <c:v>45</c:v>
                </c:pt>
                <c:pt idx="375">
                  <c:v>45</c:v>
                </c:pt>
                <c:pt idx="376">
                  <c:v>45</c:v>
                </c:pt>
                <c:pt idx="377">
                  <c:v>45</c:v>
                </c:pt>
                <c:pt idx="378">
                  <c:v>45</c:v>
                </c:pt>
                <c:pt idx="379">
                  <c:v>45</c:v>
                </c:pt>
                <c:pt idx="380">
                  <c:v>45</c:v>
                </c:pt>
                <c:pt idx="381">
                  <c:v>45</c:v>
                </c:pt>
                <c:pt idx="382">
                  <c:v>45</c:v>
                </c:pt>
                <c:pt idx="383">
                  <c:v>45</c:v>
                </c:pt>
                <c:pt idx="384">
                  <c:v>45</c:v>
                </c:pt>
                <c:pt idx="385">
                  <c:v>45</c:v>
                </c:pt>
                <c:pt idx="386">
                  <c:v>45</c:v>
                </c:pt>
                <c:pt idx="387">
                  <c:v>45</c:v>
                </c:pt>
                <c:pt idx="388">
                  <c:v>45</c:v>
                </c:pt>
                <c:pt idx="389">
                  <c:v>45</c:v>
                </c:pt>
                <c:pt idx="390">
                  <c:v>45</c:v>
                </c:pt>
                <c:pt idx="391">
                  <c:v>45</c:v>
                </c:pt>
                <c:pt idx="392">
                  <c:v>45</c:v>
                </c:pt>
                <c:pt idx="393">
                  <c:v>45</c:v>
                </c:pt>
                <c:pt idx="394">
                  <c:v>45</c:v>
                </c:pt>
                <c:pt idx="395">
                  <c:v>45</c:v>
                </c:pt>
                <c:pt idx="396">
                  <c:v>45</c:v>
                </c:pt>
                <c:pt idx="397">
                  <c:v>45</c:v>
                </c:pt>
                <c:pt idx="398">
                  <c:v>45</c:v>
                </c:pt>
                <c:pt idx="399">
                  <c:v>45</c:v>
                </c:pt>
                <c:pt idx="400">
                  <c:v>45</c:v>
                </c:pt>
                <c:pt idx="401">
                  <c:v>45</c:v>
                </c:pt>
                <c:pt idx="402">
                  <c:v>45</c:v>
                </c:pt>
                <c:pt idx="403">
                  <c:v>45</c:v>
                </c:pt>
                <c:pt idx="404">
                  <c:v>45</c:v>
                </c:pt>
                <c:pt idx="405">
                  <c:v>45</c:v>
                </c:pt>
                <c:pt idx="406">
                  <c:v>45</c:v>
                </c:pt>
                <c:pt idx="407">
                  <c:v>45</c:v>
                </c:pt>
                <c:pt idx="408">
                  <c:v>45</c:v>
                </c:pt>
                <c:pt idx="409">
                  <c:v>45</c:v>
                </c:pt>
                <c:pt idx="410">
                  <c:v>45</c:v>
                </c:pt>
                <c:pt idx="411">
                  <c:v>45</c:v>
                </c:pt>
                <c:pt idx="412">
                  <c:v>45</c:v>
                </c:pt>
                <c:pt idx="413">
                  <c:v>45</c:v>
                </c:pt>
                <c:pt idx="414">
                  <c:v>45</c:v>
                </c:pt>
                <c:pt idx="415">
                  <c:v>45</c:v>
                </c:pt>
                <c:pt idx="416">
                  <c:v>45</c:v>
                </c:pt>
                <c:pt idx="417">
                  <c:v>45</c:v>
                </c:pt>
                <c:pt idx="418">
                  <c:v>45</c:v>
                </c:pt>
                <c:pt idx="419">
                  <c:v>45</c:v>
                </c:pt>
                <c:pt idx="420">
                  <c:v>45</c:v>
                </c:pt>
                <c:pt idx="421">
                  <c:v>45</c:v>
                </c:pt>
                <c:pt idx="422">
                  <c:v>45</c:v>
                </c:pt>
                <c:pt idx="423">
                  <c:v>45</c:v>
                </c:pt>
                <c:pt idx="424">
                  <c:v>45</c:v>
                </c:pt>
                <c:pt idx="425">
                  <c:v>45</c:v>
                </c:pt>
                <c:pt idx="426">
                  <c:v>45</c:v>
                </c:pt>
                <c:pt idx="427">
                  <c:v>45</c:v>
                </c:pt>
                <c:pt idx="428">
                  <c:v>45</c:v>
                </c:pt>
                <c:pt idx="429">
                  <c:v>45</c:v>
                </c:pt>
                <c:pt idx="430">
                  <c:v>45</c:v>
                </c:pt>
                <c:pt idx="431">
                  <c:v>45</c:v>
                </c:pt>
                <c:pt idx="432">
                  <c:v>45</c:v>
                </c:pt>
                <c:pt idx="433">
                  <c:v>45</c:v>
                </c:pt>
                <c:pt idx="434">
                  <c:v>45</c:v>
                </c:pt>
                <c:pt idx="435">
                  <c:v>45</c:v>
                </c:pt>
                <c:pt idx="436">
                  <c:v>45</c:v>
                </c:pt>
                <c:pt idx="437">
                  <c:v>45</c:v>
                </c:pt>
                <c:pt idx="438">
                  <c:v>45</c:v>
                </c:pt>
                <c:pt idx="439">
                  <c:v>45</c:v>
                </c:pt>
                <c:pt idx="440">
                  <c:v>45</c:v>
                </c:pt>
                <c:pt idx="441">
                  <c:v>45</c:v>
                </c:pt>
                <c:pt idx="442">
                  <c:v>45</c:v>
                </c:pt>
                <c:pt idx="443">
                  <c:v>45</c:v>
                </c:pt>
                <c:pt idx="444">
                  <c:v>45</c:v>
                </c:pt>
                <c:pt idx="445">
                  <c:v>45</c:v>
                </c:pt>
                <c:pt idx="446">
                  <c:v>45</c:v>
                </c:pt>
                <c:pt idx="447">
                  <c:v>45</c:v>
                </c:pt>
                <c:pt idx="448">
                  <c:v>45</c:v>
                </c:pt>
                <c:pt idx="449">
                  <c:v>45</c:v>
                </c:pt>
                <c:pt idx="450">
                  <c:v>45</c:v>
                </c:pt>
                <c:pt idx="451">
                  <c:v>45</c:v>
                </c:pt>
                <c:pt idx="452">
                  <c:v>45</c:v>
                </c:pt>
                <c:pt idx="453">
                  <c:v>45</c:v>
                </c:pt>
                <c:pt idx="454">
                  <c:v>45</c:v>
                </c:pt>
                <c:pt idx="455">
                  <c:v>45</c:v>
                </c:pt>
                <c:pt idx="456">
                  <c:v>45</c:v>
                </c:pt>
                <c:pt idx="457">
                  <c:v>45</c:v>
                </c:pt>
                <c:pt idx="458">
                  <c:v>45</c:v>
                </c:pt>
                <c:pt idx="459">
                  <c:v>45</c:v>
                </c:pt>
                <c:pt idx="460">
                  <c:v>45</c:v>
                </c:pt>
                <c:pt idx="461">
                  <c:v>45</c:v>
                </c:pt>
                <c:pt idx="462">
                  <c:v>45</c:v>
                </c:pt>
                <c:pt idx="463">
                  <c:v>45</c:v>
                </c:pt>
                <c:pt idx="464">
                  <c:v>45</c:v>
                </c:pt>
                <c:pt idx="465">
                  <c:v>45</c:v>
                </c:pt>
                <c:pt idx="466">
                  <c:v>45</c:v>
                </c:pt>
                <c:pt idx="467">
                  <c:v>45</c:v>
                </c:pt>
                <c:pt idx="468">
                  <c:v>45</c:v>
                </c:pt>
                <c:pt idx="469">
                  <c:v>45</c:v>
                </c:pt>
                <c:pt idx="470">
                  <c:v>45</c:v>
                </c:pt>
                <c:pt idx="471">
                  <c:v>44.8</c:v>
                </c:pt>
                <c:pt idx="472">
                  <c:v>44.8</c:v>
                </c:pt>
                <c:pt idx="473">
                  <c:v>44.8</c:v>
                </c:pt>
                <c:pt idx="474">
                  <c:v>44.8</c:v>
                </c:pt>
                <c:pt idx="475">
                  <c:v>44.8</c:v>
                </c:pt>
                <c:pt idx="476">
                  <c:v>44.8</c:v>
                </c:pt>
                <c:pt idx="477">
                  <c:v>44.8</c:v>
                </c:pt>
                <c:pt idx="478">
                  <c:v>44.6</c:v>
                </c:pt>
                <c:pt idx="479">
                  <c:v>44.6</c:v>
                </c:pt>
                <c:pt idx="480">
                  <c:v>44.4</c:v>
                </c:pt>
                <c:pt idx="481">
                  <c:v>44.4</c:v>
                </c:pt>
                <c:pt idx="482">
                  <c:v>44.4</c:v>
                </c:pt>
                <c:pt idx="483">
                  <c:v>44.2</c:v>
                </c:pt>
                <c:pt idx="484">
                  <c:v>44.2</c:v>
                </c:pt>
                <c:pt idx="485">
                  <c:v>44.1</c:v>
                </c:pt>
                <c:pt idx="486">
                  <c:v>44.1</c:v>
                </c:pt>
                <c:pt idx="487">
                  <c:v>44.1</c:v>
                </c:pt>
                <c:pt idx="488">
                  <c:v>44.1</c:v>
                </c:pt>
                <c:pt idx="489">
                  <c:v>44.1</c:v>
                </c:pt>
                <c:pt idx="490">
                  <c:v>44.1</c:v>
                </c:pt>
                <c:pt idx="491">
                  <c:v>44.1</c:v>
                </c:pt>
                <c:pt idx="492">
                  <c:v>44.1</c:v>
                </c:pt>
                <c:pt idx="493">
                  <c:v>44.1</c:v>
                </c:pt>
                <c:pt idx="494">
                  <c:v>44.1</c:v>
                </c:pt>
                <c:pt idx="495">
                  <c:v>44.1</c:v>
                </c:pt>
                <c:pt idx="496">
                  <c:v>44.1</c:v>
                </c:pt>
                <c:pt idx="497">
                  <c:v>44.1</c:v>
                </c:pt>
                <c:pt idx="498">
                  <c:v>44.1</c:v>
                </c:pt>
                <c:pt idx="499">
                  <c:v>44.1</c:v>
                </c:pt>
                <c:pt idx="500">
                  <c:v>44.1</c:v>
                </c:pt>
                <c:pt idx="501">
                  <c:v>44.1</c:v>
                </c:pt>
                <c:pt idx="502">
                  <c:v>44.1</c:v>
                </c:pt>
                <c:pt idx="503">
                  <c:v>44.1</c:v>
                </c:pt>
                <c:pt idx="504">
                  <c:v>44.1</c:v>
                </c:pt>
                <c:pt idx="505">
                  <c:v>44.1</c:v>
                </c:pt>
                <c:pt idx="506">
                  <c:v>44.1</c:v>
                </c:pt>
                <c:pt idx="507">
                  <c:v>44.1</c:v>
                </c:pt>
                <c:pt idx="508">
                  <c:v>44.1</c:v>
                </c:pt>
                <c:pt idx="509">
                  <c:v>44.1</c:v>
                </c:pt>
                <c:pt idx="510">
                  <c:v>44.1</c:v>
                </c:pt>
                <c:pt idx="511">
                  <c:v>44.1</c:v>
                </c:pt>
                <c:pt idx="512">
                  <c:v>44.1</c:v>
                </c:pt>
                <c:pt idx="513">
                  <c:v>44.1</c:v>
                </c:pt>
                <c:pt idx="514">
                  <c:v>44.1</c:v>
                </c:pt>
                <c:pt idx="515">
                  <c:v>44.1</c:v>
                </c:pt>
                <c:pt idx="516">
                  <c:v>44.1</c:v>
                </c:pt>
                <c:pt idx="517">
                  <c:v>44.1</c:v>
                </c:pt>
                <c:pt idx="518">
                  <c:v>44.1</c:v>
                </c:pt>
                <c:pt idx="519">
                  <c:v>44.1</c:v>
                </c:pt>
                <c:pt idx="520">
                  <c:v>44.1</c:v>
                </c:pt>
                <c:pt idx="521">
                  <c:v>44.1</c:v>
                </c:pt>
                <c:pt idx="522">
                  <c:v>44.1</c:v>
                </c:pt>
                <c:pt idx="523">
                  <c:v>44.1</c:v>
                </c:pt>
                <c:pt idx="524">
                  <c:v>44.1</c:v>
                </c:pt>
                <c:pt idx="525">
                  <c:v>44.1</c:v>
                </c:pt>
                <c:pt idx="526">
                  <c:v>44.1</c:v>
                </c:pt>
                <c:pt idx="527">
                  <c:v>44.1</c:v>
                </c:pt>
                <c:pt idx="528">
                  <c:v>44.1</c:v>
                </c:pt>
                <c:pt idx="529">
                  <c:v>44.1</c:v>
                </c:pt>
                <c:pt idx="530">
                  <c:v>44.1</c:v>
                </c:pt>
                <c:pt idx="531">
                  <c:v>44.1</c:v>
                </c:pt>
                <c:pt idx="532">
                  <c:v>44.1</c:v>
                </c:pt>
                <c:pt idx="533">
                  <c:v>44.1</c:v>
                </c:pt>
                <c:pt idx="534">
                  <c:v>44.1</c:v>
                </c:pt>
                <c:pt idx="535">
                  <c:v>44.1</c:v>
                </c:pt>
                <c:pt idx="536">
                  <c:v>44.1</c:v>
                </c:pt>
                <c:pt idx="537">
                  <c:v>44.1</c:v>
                </c:pt>
                <c:pt idx="538">
                  <c:v>44.1</c:v>
                </c:pt>
                <c:pt idx="539">
                  <c:v>44.1</c:v>
                </c:pt>
                <c:pt idx="540">
                  <c:v>44.1</c:v>
                </c:pt>
                <c:pt idx="541">
                  <c:v>44.1</c:v>
                </c:pt>
                <c:pt idx="542">
                  <c:v>44.1</c:v>
                </c:pt>
                <c:pt idx="543">
                  <c:v>44.1</c:v>
                </c:pt>
                <c:pt idx="544">
                  <c:v>44.1</c:v>
                </c:pt>
                <c:pt idx="545">
                  <c:v>44.1</c:v>
                </c:pt>
                <c:pt idx="546">
                  <c:v>44.1</c:v>
                </c:pt>
                <c:pt idx="547">
                  <c:v>44.1</c:v>
                </c:pt>
                <c:pt idx="548">
                  <c:v>44.1</c:v>
                </c:pt>
                <c:pt idx="549">
                  <c:v>44.1</c:v>
                </c:pt>
                <c:pt idx="550">
                  <c:v>44.1</c:v>
                </c:pt>
                <c:pt idx="551">
                  <c:v>44.1</c:v>
                </c:pt>
                <c:pt idx="552">
                  <c:v>44.1</c:v>
                </c:pt>
                <c:pt idx="553">
                  <c:v>44.1</c:v>
                </c:pt>
                <c:pt idx="554">
                  <c:v>44.1</c:v>
                </c:pt>
                <c:pt idx="555">
                  <c:v>44.1</c:v>
                </c:pt>
                <c:pt idx="556">
                  <c:v>44.1</c:v>
                </c:pt>
                <c:pt idx="557">
                  <c:v>44.1</c:v>
                </c:pt>
                <c:pt idx="558">
                  <c:v>44.1</c:v>
                </c:pt>
                <c:pt idx="559">
                  <c:v>44.1</c:v>
                </c:pt>
                <c:pt idx="560">
                  <c:v>44.1</c:v>
                </c:pt>
                <c:pt idx="561">
                  <c:v>44.1</c:v>
                </c:pt>
                <c:pt idx="562">
                  <c:v>44.1</c:v>
                </c:pt>
                <c:pt idx="563">
                  <c:v>44.1</c:v>
                </c:pt>
                <c:pt idx="564">
                  <c:v>44.1</c:v>
                </c:pt>
                <c:pt idx="565">
                  <c:v>44.1</c:v>
                </c:pt>
                <c:pt idx="566">
                  <c:v>44.1</c:v>
                </c:pt>
                <c:pt idx="567">
                  <c:v>44.1</c:v>
                </c:pt>
                <c:pt idx="568">
                  <c:v>44.1</c:v>
                </c:pt>
                <c:pt idx="569">
                  <c:v>44.1</c:v>
                </c:pt>
                <c:pt idx="570">
                  <c:v>44.1</c:v>
                </c:pt>
                <c:pt idx="571">
                  <c:v>44.1</c:v>
                </c:pt>
                <c:pt idx="572">
                  <c:v>44.1</c:v>
                </c:pt>
                <c:pt idx="573">
                  <c:v>44.1</c:v>
                </c:pt>
                <c:pt idx="574">
                  <c:v>44.1</c:v>
                </c:pt>
                <c:pt idx="575">
                  <c:v>44.1</c:v>
                </c:pt>
                <c:pt idx="576">
                  <c:v>44.1</c:v>
                </c:pt>
                <c:pt idx="577">
                  <c:v>44.1</c:v>
                </c:pt>
                <c:pt idx="578">
                  <c:v>44.1</c:v>
                </c:pt>
                <c:pt idx="579">
                  <c:v>44.1</c:v>
                </c:pt>
                <c:pt idx="580">
                  <c:v>44.1</c:v>
                </c:pt>
                <c:pt idx="581">
                  <c:v>44.1</c:v>
                </c:pt>
                <c:pt idx="582">
                  <c:v>44.1</c:v>
                </c:pt>
                <c:pt idx="583">
                  <c:v>44.1</c:v>
                </c:pt>
                <c:pt idx="584">
                  <c:v>44.1</c:v>
                </c:pt>
                <c:pt idx="585">
                  <c:v>44.1</c:v>
                </c:pt>
                <c:pt idx="586">
                  <c:v>44.1</c:v>
                </c:pt>
                <c:pt idx="587">
                  <c:v>44.1</c:v>
                </c:pt>
                <c:pt idx="588">
                  <c:v>44.1</c:v>
                </c:pt>
                <c:pt idx="589">
                  <c:v>44.1</c:v>
                </c:pt>
                <c:pt idx="590">
                  <c:v>44.1</c:v>
                </c:pt>
                <c:pt idx="591">
                  <c:v>44.1</c:v>
                </c:pt>
                <c:pt idx="592">
                  <c:v>44.1</c:v>
                </c:pt>
                <c:pt idx="593">
                  <c:v>44.1</c:v>
                </c:pt>
                <c:pt idx="594">
                  <c:v>44.1</c:v>
                </c:pt>
                <c:pt idx="595">
                  <c:v>44.1</c:v>
                </c:pt>
                <c:pt idx="596">
                  <c:v>44.1</c:v>
                </c:pt>
                <c:pt idx="597">
                  <c:v>44.1</c:v>
                </c:pt>
                <c:pt idx="598">
                  <c:v>44.1</c:v>
                </c:pt>
                <c:pt idx="599">
                  <c:v>44.1</c:v>
                </c:pt>
                <c:pt idx="600">
                  <c:v>44.1</c:v>
                </c:pt>
                <c:pt idx="601">
                  <c:v>44.1</c:v>
                </c:pt>
                <c:pt idx="602">
                  <c:v>44.1</c:v>
                </c:pt>
                <c:pt idx="603">
                  <c:v>44.1</c:v>
                </c:pt>
                <c:pt idx="604">
                  <c:v>44.1</c:v>
                </c:pt>
                <c:pt idx="605">
                  <c:v>44.1</c:v>
                </c:pt>
                <c:pt idx="606">
                  <c:v>44.1</c:v>
                </c:pt>
                <c:pt idx="607">
                  <c:v>44.1</c:v>
                </c:pt>
                <c:pt idx="608">
                  <c:v>44.1</c:v>
                </c:pt>
                <c:pt idx="609">
                  <c:v>44.1</c:v>
                </c:pt>
                <c:pt idx="610">
                  <c:v>44.1</c:v>
                </c:pt>
                <c:pt idx="611">
                  <c:v>44.1</c:v>
                </c:pt>
                <c:pt idx="612">
                  <c:v>44.1</c:v>
                </c:pt>
                <c:pt idx="613">
                  <c:v>44.1</c:v>
                </c:pt>
                <c:pt idx="614">
                  <c:v>44.1</c:v>
                </c:pt>
                <c:pt idx="615">
                  <c:v>44.1</c:v>
                </c:pt>
                <c:pt idx="616">
                  <c:v>44.1</c:v>
                </c:pt>
                <c:pt idx="617">
                  <c:v>44.1</c:v>
                </c:pt>
                <c:pt idx="618">
                  <c:v>44.1</c:v>
                </c:pt>
                <c:pt idx="619">
                  <c:v>44.1</c:v>
                </c:pt>
                <c:pt idx="620">
                  <c:v>44.1</c:v>
                </c:pt>
                <c:pt idx="621">
                  <c:v>44.1</c:v>
                </c:pt>
                <c:pt idx="622">
                  <c:v>43.9</c:v>
                </c:pt>
                <c:pt idx="623">
                  <c:v>43.9</c:v>
                </c:pt>
                <c:pt idx="624">
                  <c:v>43.7</c:v>
                </c:pt>
                <c:pt idx="625">
                  <c:v>43.7</c:v>
                </c:pt>
                <c:pt idx="626">
                  <c:v>43.7</c:v>
                </c:pt>
                <c:pt idx="627">
                  <c:v>43.7</c:v>
                </c:pt>
                <c:pt idx="628">
                  <c:v>43.7</c:v>
                </c:pt>
                <c:pt idx="629">
                  <c:v>43.3</c:v>
                </c:pt>
                <c:pt idx="630">
                  <c:v>43.3</c:v>
                </c:pt>
                <c:pt idx="631">
                  <c:v>43.3</c:v>
                </c:pt>
                <c:pt idx="632">
                  <c:v>43.3</c:v>
                </c:pt>
                <c:pt idx="633">
                  <c:v>43.3</c:v>
                </c:pt>
                <c:pt idx="634">
                  <c:v>43.3</c:v>
                </c:pt>
                <c:pt idx="635">
                  <c:v>43.3</c:v>
                </c:pt>
                <c:pt idx="636">
                  <c:v>43.3</c:v>
                </c:pt>
                <c:pt idx="637">
                  <c:v>43.3</c:v>
                </c:pt>
                <c:pt idx="638">
                  <c:v>43.3</c:v>
                </c:pt>
                <c:pt idx="639">
                  <c:v>43</c:v>
                </c:pt>
                <c:pt idx="640">
                  <c:v>43</c:v>
                </c:pt>
                <c:pt idx="641">
                  <c:v>43</c:v>
                </c:pt>
                <c:pt idx="642">
                  <c:v>43</c:v>
                </c:pt>
                <c:pt idx="643">
                  <c:v>43</c:v>
                </c:pt>
                <c:pt idx="644">
                  <c:v>43</c:v>
                </c:pt>
                <c:pt idx="645">
                  <c:v>43</c:v>
                </c:pt>
                <c:pt idx="646">
                  <c:v>43</c:v>
                </c:pt>
                <c:pt idx="647">
                  <c:v>43</c:v>
                </c:pt>
                <c:pt idx="648">
                  <c:v>43</c:v>
                </c:pt>
                <c:pt idx="649">
                  <c:v>43</c:v>
                </c:pt>
                <c:pt idx="650">
                  <c:v>43</c:v>
                </c:pt>
                <c:pt idx="651">
                  <c:v>43</c:v>
                </c:pt>
                <c:pt idx="652">
                  <c:v>43</c:v>
                </c:pt>
                <c:pt idx="653">
                  <c:v>43</c:v>
                </c:pt>
                <c:pt idx="654">
                  <c:v>43</c:v>
                </c:pt>
                <c:pt idx="655">
                  <c:v>43</c:v>
                </c:pt>
                <c:pt idx="656">
                  <c:v>43</c:v>
                </c:pt>
                <c:pt idx="657">
                  <c:v>43</c:v>
                </c:pt>
                <c:pt idx="658">
                  <c:v>43</c:v>
                </c:pt>
                <c:pt idx="659">
                  <c:v>43</c:v>
                </c:pt>
                <c:pt idx="660">
                  <c:v>43</c:v>
                </c:pt>
                <c:pt idx="661">
                  <c:v>43</c:v>
                </c:pt>
                <c:pt idx="662">
                  <c:v>43</c:v>
                </c:pt>
                <c:pt idx="663">
                  <c:v>43</c:v>
                </c:pt>
                <c:pt idx="664">
                  <c:v>43</c:v>
                </c:pt>
                <c:pt idx="665">
                  <c:v>43</c:v>
                </c:pt>
                <c:pt idx="666">
                  <c:v>43</c:v>
                </c:pt>
                <c:pt idx="667">
                  <c:v>43</c:v>
                </c:pt>
                <c:pt idx="668">
                  <c:v>43</c:v>
                </c:pt>
                <c:pt idx="669">
                  <c:v>43</c:v>
                </c:pt>
                <c:pt idx="670">
                  <c:v>43</c:v>
                </c:pt>
                <c:pt idx="671">
                  <c:v>43</c:v>
                </c:pt>
                <c:pt idx="672">
                  <c:v>43</c:v>
                </c:pt>
                <c:pt idx="673">
                  <c:v>43</c:v>
                </c:pt>
                <c:pt idx="674">
                  <c:v>43</c:v>
                </c:pt>
                <c:pt idx="675">
                  <c:v>43</c:v>
                </c:pt>
                <c:pt idx="676">
                  <c:v>43</c:v>
                </c:pt>
                <c:pt idx="677">
                  <c:v>43</c:v>
                </c:pt>
                <c:pt idx="678">
                  <c:v>43</c:v>
                </c:pt>
                <c:pt idx="679">
                  <c:v>43</c:v>
                </c:pt>
                <c:pt idx="680">
                  <c:v>43</c:v>
                </c:pt>
                <c:pt idx="681">
                  <c:v>43</c:v>
                </c:pt>
                <c:pt idx="682">
                  <c:v>43</c:v>
                </c:pt>
                <c:pt idx="683">
                  <c:v>43</c:v>
                </c:pt>
                <c:pt idx="684">
                  <c:v>43</c:v>
                </c:pt>
                <c:pt idx="685">
                  <c:v>43</c:v>
                </c:pt>
                <c:pt idx="686">
                  <c:v>43</c:v>
                </c:pt>
                <c:pt idx="687">
                  <c:v>43</c:v>
                </c:pt>
                <c:pt idx="688">
                  <c:v>43</c:v>
                </c:pt>
                <c:pt idx="689">
                  <c:v>43</c:v>
                </c:pt>
                <c:pt idx="690">
                  <c:v>43</c:v>
                </c:pt>
                <c:pt idx="691">
                  <c:v>43</c:v>
                </c:pt>
                <c:pt idx="692">
                  <c:v>43</c:v>
                </c:pt>
                <c:pt idx="693">
                  <c:v>43</c:v>
                </c:pt>
                <c:pt idx="694">
                  <c:v>43</c:v>
                </c:pt>
                <c:pt idx="695">
                  <c:v>43</c:v>
                </c:pt>
                <c:pt idx="696">
                  <c:v>43</c:v>
                </c:pt>
                <c:pt idx="697">
                  <c:v>43</c:v>
                </c:pt>
                <c:pt idx="698">
                  <c:v>43</c:v>
                </c:pt>
                <c:pt idx="699">
                  <c:v>43</c:v>
                </c:pt>
                <c:pt idx="700">
                  <c:v>43</c:v>
                </c:pt>
                <c:pt idx="701">
                  <c:v>43</c:v>
                </c:pt>
                <c:pt idx="702">
                  <c:v>43</c:v>
                </c:pt>
                <c:pt idx="703">
                  <c:v>43</c:v>
                </c:pt>
                <c:pt idx="704">
                  <c:v>43</c:v>
                </c:pt>
                <c:pt idx="705">
                  <c:v>43</c:v>
                </c:pt>
                <c:pt idx="706">
                  <c:v>43</c:v>
                </c:pt>
                <c:pt idx="707">
                  <c:v>43</c:v>
                </c:pt>
                <c:pt idx="708">
                  <c:v>43</c:v>
                </c:pt>
                <c:pt idx="709">
                  <c:v>43</c:v>
                </c:pt>
                <c:pt idx="710">
                  <c:v>43</c:v>
                </c:pt>
                <c:pt idx="711">
                  <c:v>43</c:v>
                </c:pt>
                <c:pt idx="712">
                  <c:v>43</c:v>
                </c:pt>
                <c:pt idx="713">
                  <c:v>43</c:v>
                </c:pt>
                <c:pt idx="714">
                  <c:v>43</c:v>
                </c:pt>
                <c:pt idx="715">
                  <c:v>43</c:v>
                </c:pt>
                <c:pt idx="716">
                  <c:v>43</c:v>
                </c:pt>
                <c:pt idx="717">
                  <c:v>43</c:v>
                </c:pt>
                <c:pt idx="718">
                  <c:v>43</c:v>
                </c:pt>
                <c:pt idx="719">
                  <c:v>43</c:v>
                </c:pt>
                <c:pt idx="720">
                  <c:v>43</c:v>
                </c:pt>
                <c:pt idx="721">
                  <c:v>43</c:v>
                </c:pt>
                <c:pt idx="722">
                  <c:v>43</c:v>
                </c:pt>
                <c:pt idx="723">
                  <c:v>43</c:v>
                </c:pt>
                <c:pt idx="724">
                  <c:v>43</c:v>
                </c:pt>
                <c:pt idx="725">
                  <c:v>43</c:v>
                </c:pt>
                <c:pt idx="726">
                  <c:v>43</c:v>
                </c:pt>
                <c:pt idx="727">
                  <c:v>43</c:v>
                </c:pt>
                <c:pt idx="728">
                  <c:v>43</c:v>
                </c:pt>
                <c:pt idx="729">
                  <c:v>43</c:v>
                </c:pt>
                <c:pt idx="730">
                  <c:v>42.8</c:v>
                </c:pt>
                <c:pt idx="731">
                  <c:v>42.8</c:v>
                </c:pt>
                <c:pt idx="732">
                  <c:v>42.8</c:v>
                </c:pt>
                <c:pt idx="733">
                  <c:v>42.6</c:v>
                </c:pt>
                <c:pt idx="734">
                  <c:v>42.6</c:v>
                </c:pt>
                <c:pt idx="735">
                  <c:v>42.6</c:v>
                </c:pt>
                <c:pt idx="736">
                  <c:v>42.6</c:v>
                </c:pt>
                <c:pt idx="737">
                  <c:v>42.6</c:v>
                </c:pt>
                <c:pt idx="738">
                  <c:v>42.6</c:v>
                </c:pt>
                <c:pt idx="739">
                  <c:v>42.6</c:v>
                </c:pt>
                <c:pt idx="740">
                  <c:v>42.4</c:v>
                </c:pt>
                <c:pt idx="741">
                  <c:v>42.4</c:v>
                </c:pt>
                <c:pt idx="742">
                  <c:v>42.4</c:v>
                </c:pt>
                <c:pt idx="743">
                  <c:v>42.4</c:v>
                </c:pt>
                <c:pt idx="744">
                  <c:v>42.3</c:v>
                </c:pt>
                <c:pt idx="745">
                  <c:v>42.3</c:v>
                </c:pt>
                <c:pt idx="746">
                  <c:v>42.3</c:v>
                </c:pt>
                <c:pt idx="747">
                  <c:v>42.3</c:v>
                </c:pt>
                <c:pt idx="748">
                  <c:v>42.3</c:v>
                </c:pt>
                <c:pt idx="749">
                  <c:v>42.1</c:v>
                </c:pt>
                <c:pt idx="750">
                  <c:v>42.1</c:v>
                </c:pt>
                <c:pt idx="751">
                  <c:v>42.1</c:v>
                </c:pt>
                <c:pt idx="752">
                  <c:v>42.1</c:v>
                </c:pt>
                <c:pt idx="753">
                  <c:v>42.1</c:v>
                </c:pt>
                <c:pt idx="754">
                  <c:v>42.1</c:v>
                </c:pt>
                <c:pt idx="755">
                  <c:v>42.1</c:v>
                </c:pt>
                <c:pt idx="756">
                  <c:v>42.1</c:v>
                </c:pt>
                <c:pt idx="757">
                  <c:v>42.1</c:v>
                </c:pt>
                <c:pt idx="758">
                  <c:v>42.1</c:v>
                </c:pt>
                <c:pt idx="759">
                  <c:v>42.1</c:v>
                </c:pt>
                <c:pt idx="760">
                  <c:v>42.1</c:v>
                </c:pt>
                <c:pt idx="761">
                  <c:v>42.1</c:v>
                </c:pt>
                <c:pt idx="762">
                  <c:v>42.1</c:v>
                </c:pt>
                <c:pt idx="763">
                  <c:v>42.1</c:v>
                </c:pt>
                <c:pt idx="764">
                  <c:v>42.1</c:v>
                </c:pt>
                <c:pt idx="765">
                  <c:v>42.1</c:v>
                </c:pt>
                <c:pt idx="766">
                  <c:v>42.1</c:v>
                </c:pt>
                <c:pt idx="767">
                  <c:v>42.1</c:v>
                </c:pt>
                <c:pt idx="768">
                  <c:v>42.1</c:v>
                </c:pt>
                <c:pt idx="769">
                  <c:v>42.1</c:v>
                </c:pt>
                <c:pt idx="770">
                  <c:v>42.1</c:v>
                </c:pt>
                <c:pt idx="771">
                  <c:v>42.1</c:v>
                </c:pt>
                <c:pt idx="772">
                  <c:v>42.1</c:v>
                </c:pt>
                <c:pt idx="773">
                  <c:v>42.1</c:v>
                </c:pt>
                <c:pt idx="774">
                  <c:v>42.1</c:v>
                </c:pt>
                <c:pt idx="775">
                  <c:v>42.1</c:v>
                </c:pt>
                <c:pt idx="776">
                  <c:v>42.1</c:v>
                </c:pt>
                <c:pt idx="777">
                  <c:v>42.1</c:v>
                </c:pt>
                <c:pt idx="778">
                  <c:v>42.1</c:v>
                </c:pt>
                <c:pt idx="779">
                  <c:v>42.1</c:v>
                </c:pt>
                <c:pt idx="780">
                  <c:v>42.1</c:v>
                </c:pt>
                <c:pt idx="781">
                  <c:v>42.1</c:v>
                </c:pt>
                <c:pt idx="782">
                  <c:v>42.1</c:v>
                </c:pt>
                <c:pt idx="783">
                  <c:v>42.1</c:v>
                </c:pt>
                <c:pt idx="784">
                  <c:v>42.1</c:v>
                </c:pt>
                <c:pt idx="785">
                  <c:v>42.1</c:v>
                </c:pt>
                <c:pt idx="786">
                  <c:v>42.1</c:v>
                </c:pt>
                <c:pt idx="787">
                  <c:v>42.1</c:v>
                </c:pt>
                <c:pt idx="788">
                  <c:v>42.1</c:v>
                </c:pt>
                <c:pt idx="789">
                  <c:v>42.1</c:v>
                </c:pt>
                <c:pt idx="790">
                  <c:v>42.1</c:v>
                </c:pt>
                <c:pt idx="791">
                  <c:v>42.1</c:v>
                </c:pt>
                <c:pt idx="792">
                  <c:v>42.1</c:v>
                </c:pt>
                <c:pt idx="793">
                  <c:v>42.1</c:v>
                </c:pt>
                <c:pt idx="794">
                  <c:v>42.1</c:v>
                </c:pt>
                <c:pt idx="795">
                  <c:v>42.1</c:v>
                </c:pt>
                <c:pt idx="796">
                  <c:v>42.1</c:v>
                </c:pt>
                <c:pt idx="797">
                  <c:v>42.1</c:v>
                </c:pt>
                <c:pt idx="798">
                  <c:v>42.1</c:v>
                </c:pt>
                <c:pt idx="799">
                  <c:v>42.1</c:v>
                </c:pt>
                <c:pt idx="800">
                  <c:v>42.1</c:v>
                </c:pt>
                <c:pt idx="801">
                  <c:v>42.1</c:v>
                </c:pt>
                <c:pt idx="802">
                  <c:v>42.1</c:v>
                </c:pt>
                <c:pt idx="803">
                  <c:v>42.1</c:v>
                </c:pt>
                <c:pt idx="804">
                  <c:v>42.1</c:v>
                </c:pt>
                <c:pt idx="805">
                  <c:v>42.1</c:v>
                </c:pt>
                <c:pt idx="806">
                  <c:v>42.1</c:v>
                </c:pt>
                <c:pt idx="807">
                  <c:v>42.1</c:v>
                </c:pt>
                <c:pt idx="808">
                  <c:v>42.1</c:v>
                </c:pt>
                <c:pt idx="809">
                  <c:v>42.1</c:v>
                </c:pt>
                <c:pt idx="810">
                  <c:v>42.1</c:v>
                </c:pt>
                <c:pt idx="811">
                  <c:v>42.1</c:v>
                </c:pt>
                <c:pt idx="812">
                  <c:v>42.1</c:v>
                </c:pt>
                <c:pt idx="813">
                  <c:v>42.1</c:v>
                </c:pt>
                <c:pt idx="814">
                  <c:v>42.1</c:v>
                </c:pt>
                <c:pt idx="815">
                  <c:v>42.1</c:v>
                </c:pt>
                <c:pt idx="816">
                  <c:v>42.1</c:v>
                </c:pt>
                <c:pt idx="817">
                  <c:v>42.1</c:v>
                </c:pt>
                <c:pt idx="818">
                  <c:v>42.1</c:v>
                </c:pt>
                <c:pt idx="819">
                  <c:v>42.1</c:v>
                </c:pt>
                <c:pt idx="820">
                  <c:v>42.1</c:v>
                </c:pt>
                <c:pt idx="821">
                  <c:v>42.1</c:v>
                </c:pt>
                <c:pt idx="822">
                  <c:v>42.1</c:v>
                </c:pt>
                <c:pt idx="823">
                  <c:v>42.1</c:v>
                </c:pt>
                <c:pt idx="824">
                  <c:v>42.1</c:v>
                </c:pt>
                <c:pt idx="825">
                  <c:v>42.1</c:v>
                </c:pt>
                <c:pt idx="826">
                  <c:v>42.1</c:v>
                </c:pt>
                <c:pt idx="827">
                  <c:v>42.1</c:v>
                </c:pt>
                <c:pt idx="828">
                  <c:v>42.1</c:v>
                </c:pt>
                <c:pt idx="829">
                  <c:v>42.1</c:v>
                </c:pt>
                <c:pt idx="830">
                  <c:v>42.1</c:v>
                </c:pt>
                <c:pt idx="831">
                  <c:v>42.1</c:v>
                </c:pt>
                <c:pt idx="832">
                  <c:v>42.1</c:v>
                </c:pt>
                <c:pt idx="833">
                  <c:v>42.1</c:v>
                </c:pt>
                <c:pt idx="834">
                  <c:v>42.1</c:v>
                </c:pt>
                <c:pt idx="835">
                  <c:v>42.1</c:v>
                </c:pt>
                <c:pt idx="836">
                  <c:v>42.1</c:v>
                </c:pt>
                <c:pt idx="837">
                  <c:v>42.1</c:v>
                </c:pt>
                <c:pt idx="838">
                  <c:v>42.1</c:v>
                </c:pt>
                <c:pt idx="839">
                  <c:v>42.1</c:v>
                </c:pt>
                <c:pt idx="840">
                  <c:v>42.1</c:v>
                </c:pt>
                <c:pt idx="841">
                  <c:v>42.1</c:v>
                </c:pt>
                <c:pt idx="842">
                  <c:v>42.1</c:v>
                </c:pt>
                <c:pt idx="843">
                  <c:v>42.1</c:v>
                </c:pt>
                <c:pt idx="844">
                  <c:v>42.1</c:v>
                </c:pt>
                <c:pt idx="845">
                  <c:v>42.1</c:v>
                </c:pt>
                <c:pt idx="846">
                  <c:v>42.1</c:v>
                </c:pt>
                <c:pt idx="847">
                  <c:v>42.1</c:v>
                </c:pt>
                <c:pt idx="848">
                  <c:v>42.1</c:v>
                </c:pt>
                <c:pt idx="849">
                  <c:v>42.1</c:v>
                </c:pt>
                <c:pt idx="850">
                  <c:v>42.1</c:v>
                </c:pt>
                <c:pt idx="851">
                  <c:v>42.1</c:v>
                </c:pt>
                <c:pt idx="852">
                  <c:v>41.9</c:v>
                </c:pt>
                <c:pt idx="853">
                  <c:v>41.9</c:v>
                </c:pt>
                <c:pt idx="854">
                  <c:v>41.7</c:v>
                </c:pt>
                <c:pt idx="855">
                  <c:v>41.7</c:v>
                </c:pt>
                <c:pt idx="856">
                  <c:v>41.7</c:v>
                </c:pt>
                <c:pt idx="857">
                  <c:v>41.7</c:v>
                </c:pt>
                <c:pt idx="858">
                  <c:v>41.7</c:v>
                </c:pt>
                <c:pt idx="859">
                  <c:v>41.7</c:v>
                </c:pt>
                <c:pt idx="860">
                  <c:v>41.5</c:v>
                </c:pt>
                <c:pt idx="861">
                  <c:v>41.4</c:v>
                </c:pt>
                <c:pt idx="862">
                  <c:v>41.4</c:v>
                </c:pt>
                <c:pt idx="863">
                  <c:v>41.4</c:v>
                </c:pt>
                <c:pt idx="864">
                  <c:v>41.4</c:v>
                </c:pt>
                <c:pt idx="865">
                  <c:v>41.4</c:v>
                </c:pt>
                <c:pt idx="866">
                  <c:v>41.4</c:v>
                </c:pt>
                <c:pt idx="867">
                  <c:v>41.4</c:v>
                </c:pt>
                <c:pt idx="868">
                  <c:v>41.4</c:v>
                </c:pt>
                <c:pt idx="869">
                  <c:v>41.4</c:v>
                </c:pt>
                <c:pt idx="870">
                  <c:v>41.4</c:v>
                </c:pt>
                <c:pt idx="871">
                  <c:v>41</c:v>
                </c:pt>
                <c:pt idx="872">
                  <c:v>41</c:v>
                </c:pt>
                <c:pt idx="873">
                  <c:v>41</c:v>
                </c:pt>
                <c:pt idx="874">
                  <c:v>41</c:v>
                </c:pt>
                <c:pt idx="875">
                  <c:v>41</c:v>
                </c:pt>
                <c:pt idx="876">
                  <c:v>41</c:v>
                </c:pt>
                <c:pt idx="877">
                  <c:v>41</c:v>
                </c:pt>
                <c:pt idx="878">
                  <c:v>41</c:v>
                </c:pt>
                <c:pt idx="879">
                  <c:v>41</c:v>
                </c:pt>
                <c:pt idx="880">
                  <c:v>41</c:v>
                </c:pt>
                <c:pt idx="881">
                  <c:v>41</c:v>
                </c:pt>
                <c:pt idx="882">
                  <c:v>41</c:v>
                </c:pt>
                <c:pt idx="883">
                  <c:v>41</c:v>
                </c:pt>
                <c:pt idx="884">
                  <c:v>41</c:v>
                </c:pt>
                <c:pt idx="885">
                  <c:v>41</c:v>
                </c:pt>
                <c:pt idx="886">
                  <c:v>41</c:v>
                </c:pt>
                <c:pt idx="887">
                  <c:v>41</c:v>
                </c:pt>
                <c:pt idx="888">
                  <c:v>41</c:v>
                </c:pt>
                <c:pt idx="889">
                  <c:v>41</c:v>
                </c:pt>
                <c:pt idx="890">
                  <c:v>41</c:v>
                </c:pt>
                <c:pt idx="891">
                  <c:v>41</c:v>
                </c:pt>
                <c:pt idx="892">
                  <c:v>41</c:v>
                </c:pt>
                <c:pt idx="893">
                  <c:v>41</c:v>
                </c:pt>
                <c:pt idx="894">
                  <c:v>41</c:v>
                </c:pt>
                <c:pt idx="895">
                  <c:v>41</c:v>
                </c:pt>
                <c:pt idx="896">
                  <c:v>41</c:v>
                </c:pt>
                <c:pt idx="897">
                  <c:v>41</c:v>
                </c:pt>
                <c:pt idx="898">
                  <c:v>41</c:v>
                </c:pt>
                <c:pt idx="899">
                  <c:v>41</c:v>
                </c:pt>
                <c:pt idx="900">
                  <c:v>41</c:v>
                </c:pt>
                <c:pt idx="901">
                  <c:v>41</c:v>
                </c:pt>
                <c:pt idx="902">
                  <c:v>41</c:v>
                </c:pt>
                <c:pt idx="903">
                  <c:v>41</c:v>
                </c:pt>
                <c:pt idx="904">
                  <c:v>41</c:v>
                </c:pt>
                <c:pt idx="905">
                  <c:v>41</c:v>
                </c:pt>
                <c:pt idx="906">
                  <c:v>41</c:v>
                </c:pt>
                <c:pt idx="907">
                  <c:v>41</c:v>
                </c:pt>
                <c:pt idx="908">
                  <c:v>41</c:v>
                </c:pt>
                <c:pt idx="909">
                  <c:v>41</c:v>
                </c:pt>
                <c:pt idx="910">
                  <c:v>41</c:v>
                </c:pt>
                <c:pt idx="911">
                  <c:v>41</c:v>
                </c:pt>
                <c:pt idx="912">
                  <c:v>41</c:v>
                </c:pt>
                <c:pt idx="913">
                  <c:v>41</c:v>
                </c:pt>
                <c:pt idx="914">
                  <c:v>41</c:v>
                </c:pt>
                <c:pt idx="915">
                  <c:v>41</c:v>
                </c:pt>
                <c:pt idx="916">
                  <c:v>41</c:v>
                </c:pt>
                <c:pt idx="917">
                  <c:v>41</c:v>
                </c:pt>
                <c:pt idx="918">
                  <c:v>41</c:v>
                </c:pt>
                <c:pt idx="919">
                  <c:v>41</c:v>
                </c:pt>
                <c:pt idx="920">
                  <c:v>41</c:v>
                </c:pt>
                <c:pt idx="921">
                  <c:v>41</c:v>
                </c:pt>
                <c:pt idx="922">
                  <c:v>41</c:v>
                </c:pt>
                <c:pt idx="923">
                  <c:v>41</c:v>
                </c:pt>
                <c:pt idx="924">
                  <c:v>41</c:v>
                </c:pt>
                <c:pt idx="925">
                  <c:v>41</c:v>
                </c:pt>
                <c:pt idx="926">
                  <c:v>41</c:v>
                </c:pt>
                <c:pt idx="927">
                  <c:v>41</c:v>
                </c:pt>
                <c:pt idx="928">
                  <c:v>41</c:v>
                </c:pt>
                <c:pt idx="929">
                  <c:v>41</c:v>
                </c:pt>
                <c:pt idx="930">
                  <c:v>41</c:v>
                </c:pt>
                <c:pt idx="931">
                  <c:v>41</c:v>
                </c:pt>
                <c:pt idx="932">
                  <c:v>41</c:v>
                </c:pt>
                <c:pt idx="933">
                  <c:v>41</c:v>
                </c:pt>
                <c:pt idx="934">
                  <c:v>41</c:v>
                </c:pt>
                <c:pt idx="935">
                  <c:v>41</c:v>
                </c:pt>
                <c:pt idx="936">
                  <c:v>41</c:v>
                </c:pt>
                <c:pt idx="937">
                  <c:v>41</c:v>
                </c:pt>
                <c:pt idx="938">
                  <c:v>41</c:v>
                </c:pt>
                <c:pt idx="939">
                  <c:v>41</c:v>
                </c:pt>
                <c:pt idx="940">
                  <c:v>41</c:v>
                </c:pt>
                <c:pt idx="941">
                  <c:v>41</c:v>
                </c:pt>
                <c:pt idx="942">
                  <c:v>41</c:v>
                </c:pt>
                <c:pt idx="943">
                  <c:v>41</c:v>
                </c:pt>
                <c:pt idx="944">
                  <c:v>41</c:v>
                </c:pt>
                <c:pt idx="945">
                  <c:v>41</c:v>
                </c:pt>
                <c:pt idx="946">
                  <c:v>41</c:v>
                </c:pt>
                <c:pt idx="947">
                  <c:v>41</c:v>
                </c:pt>
                <c:pt idx="948">
                  <c:v>41</c:v>
                </c:pt>
                <c:pt idx="949">
                  <c:v>41</c:v>
                </c:pt>
                <c:pt idx="950">
                  <c:v>41</c:v>
                </c:pt>
                <c:pt idx="951">
                  <c:v>41</c:v>
                </c:pt>
                <c:pt idx="952">
                  <c:v>41</c:v>
                </c:pt>
                <c:pt idx="953">
                  <c:v>41</c:v>
                </c:pt>
                <c:pt idx="954">
                  <c:v>41</c:v>
                </c:pt>
                <c:pt idx="955">
                  <c:v>41</c:v>
                </c:pt>
                <c:pt idx="956">
                  <c:v>41</c:v>
                </c:pt>
                <c:pt idx="957">
                  <c:v>40.6</c:v>
                </c:pt>
                <c:pt idx="958">
                  <c:v>40.6</c:v>
                </c:pt>
                <c:pt idx="959">
                  <c:v>40.6</c:v>
                </c:pt>
                <c:pt idx="960">
                  <c:v>40.6</c:v>
                </c:pt>
                <c:pt idx="961">
                  <c:v>40.6</c:v>
                </c:pt>
                <c:pt idx="962">
                  <c:v>40.6</c:v>
                </c:pt>
                <c:pt idx="963">
                  <c:v>40.6</c:v>
                </c:pt>
                <c:pt idx="964">
                  <c:v>40.6</c:v>
                </c:pt>
                <c:pt idx="965">
                  <c:v>40.6</c:v>
                </c:pt>
                <c:pt idx="966">
                  <c:v>40.6</c:v>
                </c:pt>
                <c:pt idx="967">
                  <c:v>40.5</c:v>
                </c:pt>
                <c:pt idx="968">
                  <c:v>40.299999999999997</c:v>
                </c:pt>
                <c:pt idx="969">
                  <c:v>40.299999999999997</c:v>
                </c:pt>
                <c:pt idx="970">
                  <c:v>40.299999999999997</c:v>
                </c:pt>
                <c:pt idx="971">
                  <c:v>40.299999999999997</c:v>
                </c:pt>
                <c:pt idx="972">
                  <c:v>40.299999999999997</c:v>
                </c:pt>
                <c:pt idx="973">
                  <c:v>40.1</c:v>
                </c:pt>
                <c:pt idx="974">
                  <c:v>39.9</c:v>
                </c:pt>
                <c:pt idx="975">
                  <c:v>39.9</c:v>
                </c:pt>
                <c:pt idx="976">
                  <c:v>39.9</c:v>
                </c:pt>
                <c:pt idx="977">
                  <c:v>39.9</c:v>
                </c:pt>
                <c:pt idx="978">
                  <c:v>39.9</c:v>
                </c:pt>
                <c:pt idx="979">
                  <c:v>39.9</c:v>
                </c:pt>
                <c:pt idx="980">
                  <c:v>39.9</c:v>
                </c:pt>
                <c:pt idx="981">
                  <c:v>39.9</c:v>
                </c:pt>
                <c:pt idx="982">
                  <c:v>39.9</c:v>
                </c:pt>
                <c:pt idx="983">
                  <c:v>39.9</c:v>
                </c:pt>
                <c:pt idx="984">
                  <c:v>39.9</c:v>
                </c:pt>
                <c:pt idx="985">
                  <c:v>39.9</c:v>
                </c:pt>
                <c:pt idx="986">
                  <c:v>39.9</c:v>
                </c:pt>
                <c:pt idx="987">
                  <c:v>39.9</c:v>
                </c:pt>
                <c:pt idx="988">
                  <c:v>39.9</c:v>
                </c:pt>
                <c:pt idx="989">
                  <c:v>39.9</c:v>
                </c:pt>
                <c:pt idx="990">
                  <c:v>39.9</c:v>
                </c:pt>
                <c:pt idx="991">
                  <c:v>39.9</c:v>
                </c:pt>
                <c:pt idx="992">
                  <c:v>39.9</c:v>
                </c:pt>
                <c:pt idx="993">
                  <c:v>39.9</c:v>
                </c:pt>
                <c:pt idx="994">
                  <c:v>39.9</c:v>
                </c:pt>
                <c:pt idx="995">
                  <c:v>39.9</c:v>
                </c:pt>
                <c:pt idx="996">
                  <c:v>39.9</c:v>
                </c:pt>
                <c:pt idx="997">
                  <c:v>39.9</c:v>
                </c:pt>
                <c:pt idx="998">
                  <c:v>39.9</c:v>
                </c:pt>
                <c:pt idx="999">
                  <c:v>39.9</c:v>
                </c:pt>
                <c:pt idx="1000">
                  <c:v>39.9</c:v>
                </c:pt>
                <c:pt idx="1001">
                  <c:v>39.9</c:v>
                </c:pt>
                <c:pt idx="1002">
                  <c:v>39.9</c:v>
                </c:pt>
                <c:pt idx="1003">
                  <c:v>39.9</c:v>
                </c:pt>
                <c:pt idx="1004">
                  <c:v>39.9</c:v>
                </c:pt>
                <c:pt idx="1005">
                  <c:v>39.9</c:v>
                </c:pt>
                <c:pt idx="1006">
                  <c:v>39.9</c:v>
                </c:pt>
                <c:pt idx="1007">
                  <c:v>39.9</c:v>
                </c:pt>
                <c:pt idx="1008">
                  <c:v>39.9</c:v>
                </c:pt>
                <c:pt idx="1009">
                  <c:v>39.9</c:v>
                </c:pt>
                <c:pt idx="1010">
                  <c:v>39.9</c:v>
                </c:pt>
                <c:pt idx="1011">
                  <c:v>39.9</c:v>
                </c:pt>
                <c:pt idx="1012">
                  <c:v>39.9</c:v>
                </c:pt>
                <c:pt idx="1013">
                  <c:v>39.9</c:v>
                </c:pt>
                <c:pt idx="1014">
                  <c:v>39.9</c:v>
                </c:pt>
                <c:pt idx="1015">
                  <c:v>39.9</c:v>
                </c:pt>
                <c:pt idx="1016">
                  <c:v>39.9</c:v>
                </c:pt>
                <c:pt idx="1017">
                  <c:v>39.9</c:v>
                </c:pt>
                <c:pt idx="1018">
                  <c:v>39.9</c:v>
                </c:pt>
                <c:pt idx="1019">
                  <c:v>39.9</c:v>
                </c:pt>
                <c:pt idx="1020">
                  <c:v>39.9</c:v>
                </c:pt>
                <c:pt idx="1021">
                  <c:v>39.9</c:v>
                </c:pt>
                <c:pt idx="1022">
                  <c:v>39.9</c:v>
                </c:pt>
                <c:pt idx="1023">
                  <c:v>39.9</c:v>
                </c:pt>
                <c:pt idx="1024">
                  <c:v>39.9</c:v>
                </c:pt>
                <c:pt idx="1025">
                  <c:v>39.9</c:v>
                </c:pt>
                <c:pt idx="1026">
                  <c:v>39.9</c:v>
                </c:pt>
                <c:pt idx="1027">
                  <c:v>39.9</c:v>
                </c:pt>
                <c:pt idx="1028">
                  <c:v>39.9</c:v>
                </c:pt>
                <c:pt idx="1029">
                  <c:v>39.9</c:v>
                </c:pt>
                <c:pt idx="1030">
                  <c:v>39.9</c:v>
                </c:pt>
                <c:pt idx="1031">
                  <c:v>39.9</c:v>
                </c:pt>
                <c:pt idx="1032">
                  <c:v>39.9</c:v>
                </c:pt>
                <c:pt idx="1033">
                  <c:v>39.9</c:v>
                </c:pt>
                <c:pt idx="1034">
                  <c:v>39.9</c:v>
                </c:pt>
                <c:pt idx="1035">
                  <c:v>39.9</c:v>
                </c:pt>
                <c:pt idx="1036">
                  <c:v>39.9</c:v>
                </c:pt>
                <c:pt idx="1037">
                  <c:v>39.9</c:v>
                </c:pt>
                <c:pt idx="1038">
                  <c:v>39.9</c:v>
                </c:pt>
                <c:pt idx="1039">
                  <c:v>39.9</c:v>
                </c:pt>
                <c:pt idx="1040">
                  <c:v>39.9</c:v>
                </c:pt>
                <c:pt idx="1041">
                  <c:v>39.9</c:v>
                </c:pt>
                <c:pt idx="1042">
                  <c:v>39.9</c:v>
                </c:pt>
                <c:pt idx="1043">
                  <c:v>39.9</c:v>
                </c:pt>
                <c:pt idx="1044">
                  <c:v>39.9</c:v>
                </c:pt>
                <c:pt idx="1045">
                  <c:v>39.9</c:v>
                </c:pt>
                <c:pt idx="1046">
                  <c:v>39.9</c:v>
                </c:pt>
                <c:pt idx="1047">
                  <c:v>39.9</c:v>
                </c:pt>
                <c:pt idx="1048">
                  <c:v>39.9</c:v>
                </c:pt>
                <c:pt idx="1049">
                  <c:v>39.9</c:v>
                </c:pt>
                <c:pt idx="1050">
                  <c:v>39.9</c:v>
                </c:pt>
                <c:pt idx="1051">
                  <c:v>39.9</c:v>
                </c:pt>
                <c:pt idx="1052">
                  <c:v>39.9</c:v>
                </c:pt>
                <c:pt idx="1053">
                  <c:v>39.9</c:v>
                </c:pt>
                <c:pt idx="1054">
                  <c:v>39.9</c:v>
                </c:pt>
                <c:pt idx="1055">
                  <c:v>39.9</c:v>
                </c:pt>
                <c:pt idx="1056">
                  <c:v>39.9</c:v>
                </c:pt>
                <c:pt idx="1057">
                  <c:v>39.9</c:v>
                </c:pt>
                <c:pt idx="1058">
                  <c:v>39.9</c:v>
                </c:pt>
                <c:pt idx="1059">
                  <c:v>39.9</c:v>
                </c:pt>
                <c:pt idx="1060">
                  <c:v>39.9</c:v>
                </c:pt>
                <c:pt idx="1061">
                  <c:v>39.9</c:v>
                </c:pt>
                <c:pt idx="1062">
                  <c:v>39.9</c:v>
                </c:pt>
                <c:pt idx="1063">
                  <c:v>39.9</c:v>
                </c:pt>
                <c:pt idx="1064">
                  <c:v>39.9</c:v>
                </c:pt>
                <c:pt idx="1065">
                  <c:v>39.9</c:v>
                </c:pt>
                <c:pt idx="1066">
                  <c:v>39.9</c:v>
                </c:pt>
                <c:pt idx="1067">
                  <c:v>39.9</c:v>
                </c:pt>
                <c:pt idx="1068">
                  <c:v>39.9</c:v>
                </c:pt>
                <c:pt idx="1069">
                  <c:v>39.9</c:v>
                </c:pt>
                <c:pt idx="1070">
                  <c:v>39.9</c:v>
                </c:pt>
                <c:pt idx="1071">
                  <c:v>39.9</c:v>
                </c:pt>
                <c:pt idx="1072">
                  <c:v>39.9</c:v>
                </c:pt>
                <c:pt idx="1073">
                  <c:v>39.9</c:v>
                </c:pt>
                <c:pt idx="1074">
                  <c:v>39.9</c:v>
                </c:pt>
                <c:pt idx="1075">
                  <c:v>39.9</c:v>
                </c:pt>
                <c:pt idx="1076">
                  <c:v>39.9</c:v>
                </c:pt>
                <c:pt idx="1077">
                  <c:v>39.9</c:v>
                </c:pt>
                <c:pt idx="1078">
                  <c:v>39.9</c:v>
                </c:pt>
                <c:pt idx="1079">
                  <c:v>39.9</c:v>
                </c:pt>
                <c:pt idx="1080">
                  <c:v>39.9</c:v>
                </c:pt>
                <c:pt idx="1081">
                  <c:v>39.9</c:v>
                </c:pt>
                <c:pt idx="1082">
                  <c:v>39.700000000000003</c:v>
                </c:pt>
                <c:pt idx="1083">
                  <c:v>39.6</c:v>
                </c:pt>
                <c:pt idx="1084">
                  <c:v>39.6</c:v>
                </c:pt>
                <c:pt idx="1085">
                  <c:v>39.6</c:v>
                </c:pt>
                <c:pt idx="1086">
                  <c:v>39.4</c:v>
                </c:pt>
                <c:pt idx="1087">
                  <c:v>39.4</c:v>
                </c:pt>
                <c:pt idx="1088">
                  <c:v>39.200000000000003</c:v>
                </c:pt>
                <c:pt idx="1089">
                  <c:v>39.200000000000003</c:v>
                </c:pt>
                <c:pt idx="1090">
                  <c:v>39.200000000000003</c:v>
                </c:pt>
                <c:pt idx="1091">
                  <c:v>39</c:v>
                </c:pt>
                <c:pt idx="1092">
                  <c:v>39</c:v>
                </c:pt>
                <c:pt idx="1093">
                  <c:v>39</c:v>
                </c:pt>
                <c:pt idx="1094">
                  <c:v>39</c:v>
                </c:pt>
                <c:pt idx="1095">
                  <c:v>39</c:v>
                </c:pt>
                <c:pt idx="1096">
                  <c:v>39</c:v>
                </c:pt>
                <c:pt idx="1097">
                  <c:v>39</c:v>
                </c:pt>
                <c:pt idx="1098">
                  <c:v>39</c:v>
                </c:pt>
                <c:pt idx="1099">
                  <c:v>39</c:v>
                </c:pt>
                <c:pt idx="1100">
                  <c:v>39</c:v>
                </c:pt>
                <c:pt idx="1101">
                  <c:v>39</c:v>
                </c:pt>
                <c:pt idx="1102">
                  <c:v>39</c:v>
                </c:pt>
                <c:pt idx="1103">
                  <c:v>39</c:v>
                </c:pt>
                <c:pt idx="1104">
                  <c:v>39</c:v>
                </c:pt>
                <c:pt idx="1105">
                  <c:v>39</c:v>
                </c:pt>
                <c:pt idx="1106">
                  <c:v>39</c:v>
                </c:pt>
                <c:pt idx="1107">
                  <c:v>39</c:v>
                </c:pt>
                <c:pt idx="1108">
                  <c:v>39</c:v>
                </c:pt>
                <c:pt idx="1109">
                  <c:v>39</c:v>
                </c:pt>
                <c:pt idx="1110">
                  <c:v>39</c:v>
                </c:pt>
                <c:pt idx="1111">
                  <c:v>39</c:v>
                </c:pt>
                <c:pt idx="1112">
                  <c:v>39</c:v>
                </c:pt>
                <c:pt idx="1113">
                  <c:v>39</c:v>
                </c:pt>
                <c:pt idx="1114">
                  <c:v>39</c:v>
                </c:pt>
                <c:pt idx="1115">
                  <c:v>39</c:v>
                </c:pt>
                <c:pt idx="1116">
                  <c:v>39</c:v>
                </c:pt>
                <c:pt idx="1117">
                  <c:v>39</c:v>
                </c:pt>
                <c:pt idx="1118">
                  <c:v>39</c:v>
                </c:pt>
                <c:pt idx="1119">
                  <c:v>39</c:v>
                </c:pt>
                <c:pt idx="1120">
                  <c:v>39</c:v>
                </c:pt>
                <c:pt idx="1121">
                  <c:v>39</c:v>
                </c:pt>
                <c:pt idx="1122">
                  <c:v>39</c:v>
                </c:pt>
                <c:pt idx="1123">
                  <c:v>39</c:v>
                </c:pt>
                <c:pt idx="1124">
                  <c:v>39</c:v>
                </c:pt>
                <c:pt idx="1125">
                  <c:v>39</c:v>
                </c:pt>
                <c:pt idx="1126">
                  <c:v>39</c:v>
                </c:pt>
                <c:pt idx="1127">
                  <c:v>39</c:v>
                </c:pt>
                <c:pt idx="1128">
                  <c:v>39</c:v>
                </c:pt>
                <c:pt idx="1129">
                  <c:v>39</c:v>
                </c:pt>
                <c:pt idx="1130">
                  <c:v>39</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39</c:v>
                </c:pt>
                <c:pt idx="1148">
                  <c:v>39</c:v>
                </c:pt>
                <c:pt idx="1149">
                  <c:v>39</c:v>
                </c:pt>
                <c:pt idx="1150">
                  <c:v>39</c:v>
                </c:pt>
                <c:pt idx="1151">
                  <c:v>39</c:v>
                </c:pt>
                <c:pt idx="1152">
                  <c:v>39</c:v>
                </c:pt>
                <c:pt idx="1153">
                  <c:v>39</c:v>
                </c:pt>
                <c:pt idx="1154">
                  <c:v>39</c:v>
                </c:pt>
                <c:pt idx="1155">
                  <c:v>39</c:v>
                </c:pt>
                <c:pt idx="1156">
                  <c:v>39</c:v>
                </c:pt>
                <c:pt idx="1157">
                  <c:v>39</c:v>
                </c:pt>
                <c:pt idx="1158">
                  <c:v>39</c:v>
                </c:pt>
                <c:pt idx="1159">
                  <c:v>39</c:v>
                </c:pt>
                <c:pt idx="1160">
                  <c:v>39</c:v>
                </c:pt>
                <c:pt idx="1161">
                  <c:v>39</c:v>
                </c:pt>
                <c:pt idx="1162">
                  <c:v>39</c:v>
                </c:pt>
                <c:pt idx="1163">
                  <c:v>39</c:v>
                </c:pt>
                <c:pt idx="1164">
                  <c:v>39</c:v>
                </c:pt>
                <c:pt idx="1165">
                  <c:v>39</c:v>
                </c:pt>
                <c:pt idx="1166">
                  <c:v>39</c:v>
                </c:pt>
                <c:pt idx="1167">
                  <c:v>39</c:v>
                </c:pt>
                <c:pt idx="1168">
                  <c:v>39</c:v>
                </c:pt>
                <c:pt idx="1169">
                  <c:v>39</c:v>
                </c:pt>
                <c:pt idx="1170">
                  <c:v>39</c:v>
                </c:pt>
                <c:pt idx="1171">
                  <c:v>39</c:v>
                </c:pt>
                <c:pt idx="1172">
                  <c:v>39</c:v>
                </c:pt>
                <c:pt idx="1173">
                  <c:v>39</c:v>
                </c:pt>
                <c:pt idx="1174">
                  <c:v>39</c:v>
                </c:pt>
                <c:pt idx="1175">
                  <c:v>39</c:v>
                </c:pt>
                <c:pt idx="1176">
                  <c:v>39</c:v>
                </c:pt>
                <c:pt idx="1177">
                  <c:v>39</c:v>
                </c:pt>
                <c:pt idx="1178">
                  <c:v>39</c:v>
                </c:pt>
                <c:pt idx="1179">
                  <c:v>39</c:v>
                </c:pt>
                <c:pt idx="1180">
                  <c:v>39</c:v>
                </c:pt>
                <c:pt idx="1181">
                  <c:v>39</c:v>
                </c:pt>
                <c:pt idx="1182">
                  <c:v>39</c:v>
                </c:pt>
                <c:pt idx="1183">
                  <c:v>39</c:v>
                </c:pt>
                <c:pt idx="1184">
                  <c:v>39</c:v>
                </c:pt>
                <c:pt idx="1185">
                  <c:v>39</c:v>
                </c:pt>
                <c:pt idx="1186">
                  <c:v>39</c:v>
                </c:pt>
                <c:pt idx="1187">
                  <c:v>39</c:v>
                </c:pt>
                <c:pt idx="1188">
                  <c:v>39</c:v>
                </c:pt>
                <c:pt idx="1189">
                  <c:v>39</c:v>
                </c:pt>
                <c:pt idx="1190">
                  <c:v>39</c:v>
                </c:pt>
                <c:pt idx="1191">
                  <c:v>39</c:v>
                </c:pt>
                <c:pt idx="1192">
                  <c:v>39</c:v>
                </c:pt>
                <c:pt idx="1193">
                  <c:v>39</c:v>
                </c:pt>
                <c:pt idx="1194">
                  <c:v>39</c:v>
                </c:pt>
                <c:pt idx="1195">
                  <c:v>39</c:v>
                </c:pt>
                <c:pt idx="1196">
                  <c:v>38.700000000000003</c:v>
                </c:pt>
                <c:pt idx="1197">
                  <c:v>38.700000000000003</c:v>
                </c:pt>
                <c:pt idx="1198">
                  <c:v>38.700000000000003</c:v>
                </c:pt>
                <c:pt idx="1199">
                  <c:v>38.700000000000003</c:v>
                </c:pt>
                <c:pt idx="1200">
                  <c:v>38.700000000000003</c:v>
                </c:pt>
                <c:pt idx="1201">
                  <c:v>38.700000000000003</c:v>
                </c:pt>
                <c:pt idx="1202">
                  <c:v>38.700000000000003</c:v>
                </c:pt>
                <c:pt idx="1203">
                  <c:v>38.700000000000003</c:v>
                </c:pt>
                <c:pt idx="1204">
                  <c:v>38.299999999999997</c:v>
                </c:pt>
                <c:pt idx="1205">
                  <c:v>38.299999999999997</c:v>
                </c:pt>
                <c:pt idx="1206">
                  <c:v>38.299999999999997</c:v>
                </c:pt>
                <c:pt idx="1207">
                  <c:v>38.299999999999997</c:v>
                </c:pt>
                <c:pt idx="1208">
                  <c:v>38.299999999999997</c:v>
                </c:pt>
                <c:pt idx="1209">
                  <c:v>38.299999999999997</c:v>
                </c:pt>
                <c:pt idx="1210">
                  <c:v>38.299999999999997</c:v>
                </c:pt>
                <c:pt idx="1211">
                  <c:v>37.9</c:v>
                </c:pt>
                <c:pt idx="1212">
                  <c:v>37.9</c:v>
                </c:pt>
                <c:pt idx="1213">
                  <c:v>37.9</c:v>
                </c:pt>
                <c:pt idx="1214">
                  <c:v>37.9</c:v>
                </c:pt>
                <c:pt idx="1215">
                  <c:v>37.9</c:v>
                </c:pt>
                <c:pt idx="1216">
                  <c:v>37.9</c:v>
                </c:pt>
                <c:pt idx="1217">
                  <c:v>37.9</c:v>
                </c:pt>
                <c:pt idx="1218">
                  <c:v>37.9</c:v>
                </c:pt>
                <c:pt idx="1219">
                  <c:v>37.9</c:v>
                </c:pt>
                <c:pt idx="1220">
                  <c:v>37.9</c:v>
                </c:pt>
                <c:pt idx="1221">
                  <c:v>37.9</c:v>
                </c:pt>
                <c:pt idx="1222">
                  <c:v>37.9</c:v>
                </c:pt>
                <c:pt idx="1223">
                  <c:v>37.9</c:v>
                </c:pt>
                <c:pt idx="1224">
                  <c:v>37.9</c:v>
                </c:pt>
                <c:pt idx="1225">
                  <c:v>37.9</c:v>
                </c:pt>
                <c:pt idx="1226">
                  <c:v>37.9</c:v>
                </c:pt>
                <c:pt idx="1227">
                  <c:v>37.9</c:v>
                </c:pt>
                <c:pt idx="1228">
                  <c:v>37.9</c:v>
                </c:pt>
                <c:pt idx="1229">
                  <c:v>37.9</c:v>
                </c:pt>
                <c:pt idx="1230">
                  <c:v>37.9</c:v>
                </c:pt>
                <c:pt idx="1231">
                  <c:v>37.9</c:v>
                </c:pt>
                <c:pt idx="1232">
                  <c:v>37.9</c:v>
                </c:pt>
                <c:pt idx="1233">
                  <c:v>37.9</c:v>
                </c:pt>
                <c:pt idx="1234">
                  <c:v>37.9</c:v>
                </c:pt>
                <c:pt idx="1235">
                  <c:v>37.9</c:v>
                </c:pt>
                <c:pt idx="1236">
                  <c:v>37.9</c:v>
                </c:pt>
                <c:pt idx="1237">
                  <c:v>37.9</c:v>
                </c:pt>
                <c:pt idx="1238">
                  <c:v>37.9</c:v>
                </c:pt>
                <c:pt idx="1239">
                  <c:v>37.9</c:v>
                </c:pt>
                <c:pt idx="1240">
                  <c:v>37.9</c:v>
                </c:pt>
                <c:pt idx="1241">
                  <c:v>37.9</c:v>
                </c:pt>
                <c:pt idx="1242">
                  <c:v>37.9</c:v>
                </c:pt>
                <c:pt idx="1243">
                  <c:v>37.9</c:v>
                </c:pt>
                <c:pt idx="1244">
                  <c:v>37.9</c:v>
                </c:pt>
                <c:pt idx="1245">
                  <c:v>37.9</c:v>
                </c:pt>
                <c:pt idx="1246">
                  <c:v>37.9</c:v>
                </c:pt>
                <c:pt idx="1247">
                  <c:v>37.9</c:v>
                </c:pt>
                <c:pt idx="1248">
                  <c:v>37.9</c:v>
                </c:pt>
                <c:pt idx="1249">
                  <c:v>37.9</c:v>
                </c:pt>
                <c:pt idx="1250">
                  <c:v>37.9</c:v>
                </c:pt>
                <c:pt idx="1251">
                  <c:v>37.9</c:v>
                </c:pt>
                <c:pt idx="1252">
                  <c:v>37.9</c:v>
                </c:pt>
                <c:pt idx="1253">
                  <c:v>37.9</c:v>
                </c:pt>
                <c:pt idx="1254">
                  <c:v>37.9</c:v>
                </c:pt>
                <c:pt idx="1255">
                  <c:v>37.9</c:v>
                </c:pt>
                <c:pt idx="1256">
                  <c:v>37.9</c:v>
                </c:pt>
                <c:pt idx="1257">
                  <c:v>37.9</c:v>
                </c:pt>
                <c:pt idx="1258">
                  <c:v>37.9</c:v>
                </c:pt>
                <c:pt idx="1259">
                  <c:v>37.9</c:v>
                </c:pt>
                <c:pt idx="1260">
                  <c:v>37.9</c:v>
                </c:pt>
                <c:pt idx="1261">
                  <c:v>37.9</c:v>
                </c:pt>
                <c:pt idx="1262">
                  <c:v>37.9</c:v>
                </c:pt>
                <c:pt idx="1263">
                  <c:v>37.9</c:v>
                </c:pt>
                <c:pt idx="1264">
                  <c:v>37.9</c:v>
                </c:pt>
                <c:pt idx="1265">
                  <c:v>37.9</c:v>
                </c:pt>
                <c:pt idx="1266">
                  <c:v>37.9</c:v>
                </c:pt>
                <c:pt idx="1267">
                  <c:v>37.9</c:v>
                </c:pt>
                <c:pt idx="1268">
                  <c:v>37.9</c:v>
                </c:pt>
                <c:pt idx="1269">
                  <c:v>37.9</c:v>
                </c:pt>
                <c:pt idx="1270">
                  <c:v>37.9</c:v>
                </c:pt>
                <c:pt idx="1271">
                  <c:v>37.9</c:v>
                </c:pt>
                <c:pt idx="1272">
                  <c:v>37.9</c:v>
                </c:pt>
                <c:pt idx="1273">
                  <c:v>37.9</c:v>
                </c:pt>
                <c:pt idx="1274">
                  <c:v>37.9</c:v>
                </c:pt>
                <c:pt idx="1275">
                  <c:v>37.9</c:v>
                </c:pt>
                <c:pt idx="1276">
                  <c:v>37.9</c:v>
                </c:pt>
                <c:pt idx="1277">
                  <c:v>37.9</c:v>
                </c:pt>
                <c:pt idx="1278">
                  <c:v>37.9</c:v>
                </c:pt>
                <c:pt idx="1279">
                  <c:v>37.9</c:v>
                </c:pt>
                <c:pt idx="1280">
                  <c:v>37.9</c:v>
                </c:pt>
                <c:pt idx="1281">
                  <c:v>37.9</c:v>
                </c:pt>
                <c:pt idx="1282">
                  <c:v>37.9</c:v>
                </c:pt>
                <c:pt idx="1283">
                  <c:v>37.9</c:v>
                </c:pt>
                <c:pt idx="1284">
                  <c:v>37.9</c:v>
                </c:pt>
                <c:pt idx="1285">
                  <c:v>37.9</c:v>
                </c:pt>
                <c:pt idx="1286">
                  <c:v>37.9</c:v>
                </c:pt>
                <c:pt idx="1287">
                  <c:v>37.9</c:v>
                </c:pt>
                <c:pt idx="1288">
                  <c:v>37.9</c:v>
                </c:pt>
                <c:pt idx="1289">
                  <c:v>37.9</c:v>
                </c:pt>
                <c:pt idx="1290">
                  <c:v>37.9</c:v>
                </c:pt>
                <c:pt idx="1291">
                  <c:v>37.9</c:v>
                </c:pt>
                <c:pt idx="1292">
                  <c:v>37.9</c:v>
                </c:pt>
                <c:pt idx="1293">
                  <c:v>37.9</c:v>
                </c:pt>
                <c:pt idx="1294">
                  <c:v>37.9</c:v>
                </c:pt>
                <c:pt idx="1295">
                  <c:v>37.9</c:v>
                </c:pt>
                <c:pt idx="1296">
                  <c:v>37.9</c:v>
                </c:pt>
                <c:pt idx="1297">
                  <c:v>37.9</c:v>
                </c:pt>
                <c:pt idx="1298">
                  <c:v>37.9</c:v>
                </c:pt>
                <c:pt idx="1299">
                  <c:v>37.9</c:v>
                </c:pt>
                <c:pt idx="1300">
                  <c:v>37.9</c:v>
                </c:pt>
                <c:pt idx="1301">
                  <c:v>37.9</c:v>
                </c:pt>
                <c:pt idx="1302">
                  <c:v>37.9</c:v>
                </c:pt>
                <c:pt idx="1303">
                  <c:v>37.9</c:v>
                </c:pt>
                <c:pt idx="1304">
                  <c:v>37.9</c:v>
                </c:pt>
                <c:pt idx="1305">
                  <c:v>37.9</c:v>
                </c:pt>
                <c:pt idx="1306">
                  <c:v>37.9</c:v>
                </c:pt>
                <c:pt idx="1307">
                  <c:v>37.9</c:v>
                </c:pt>
                <c:pt idx="1308">
                  <c:v>37.9</c:v>
                </c:pt>
                <c:pt idx="1309">
                  <c:v>37.9</c:v>
                </c:pt>
                <c:pt idx="1310">
                  <c:v>37.9</c:v>
                </c:pt>
                <c:pt idx="1311">
                  <c:v>37.9</c:v>
                </c:pt>
                <c:pt idx="1312">
                  <c:v>37.9</c:v>
                </c:pt>
                <c:pt idx="1313">
                  <c:v>37.9</c:v>
                </c:pt>
                <c:pt idx="1314">
                  <c:v>37.9</c:v>
                </c:pt>
                <c:pt idx="1315">
                  <c:v>37.9</c:v>
                </c:pt>
                <c:pt idx="1316">
                  <c:v>37.9</c:v>
                </c:pt>
                <c:pt idx="1317">
                  <c:v>37.9</c:v>
                </c:pt>
                <c:pt idx="1318">
                  <c:v>37.9</c:v>
                </c:pt>
                <c:pt idx="1319">
                  <c:v>37.9</c:v>
                </c:pt>
                <c:pt idx="1320">
                  <c:v>37.9</c:v>
                </c:pt>
                <c:pt idx="1321">
                  <c:v>37.9</c:v>
                </c:pt>
                <c:pt idx="1322">
                  <c:v>37.9</c:v>
                </c:pt>
                <c:pt idx="1323">
                  <c:v>37.9</c:v>
                </c:pt>
                <c:pt idx="1324">
                  <c:v>37.9</c:v>
                </c:pt>
                <c:pt idx="1325">
                  <c:v>37.799999999999997</c:v>
                </c:pt>
                <c:pt idx="1326">
                  <c:v>37.799999999999997</c:v>
                </c:pt>
                <c:pt idx="1327">
                  <c:v>37.6</c:v>
                </c:pt>
                <c:pt idx="1328">
                  <c:v>37.6</c:v>
                </c:pt>
                <c:pt idx="1329">
                  <c:v>37.6</c:v>
                </c:pt>
                <c:pt idx="1330">
                  <c:v>37.4</c:v>
                </c:pt>
                <c:pt idx="1331">
                  <c:v>37.4</c:v>
                </c:pt>
                <c:pt idx="1332">
                  <c:v>37.4</c:v>
                </c:pt>
                <c:pt idx="1333">
                  <c:v>37.200000000000003</c:v>
                </c:pt>
                <c:pt idx="1334">
                  <c:v>37.200000000000003</c:v>
                </c:pt>
                <c:pt idx="1335">
                  <c:v>37</c:v>
                </c:pt>
                <c:pt idx="1336">
                  <c:v>37</c:v>
                </c:pt>
                <c:pt idx="1337">
                  <c:v>37</c:v>
                </c:pt>
                <c:pt idx="1338">
                  <c:v>37</c:v>
                </c:pt>
                <c:pt idx="1339">
                  <c:v>37</c:v>
                </c:pt>
                <c:pt idx="1340">
                  <c:v>37</c:v>
                </c:pt>
                <c:pt idx="1341">
                  <c:v>37</c:v>
                </c:pt>
                <c:pt idx="1342">
                  <c:v>37</c:v>
                </c:pt>
                <c:pt idx="1343">
                  <c:v>37</c:v>
                </c:pt>
                <c:pt idx="1344">
                  <c:v>37</c:v>
                </c:pt>
                <c:pt idx="1345">
                  <c:v>37</c:v>
                </c:pt>
                <c:pt idx="1346">
                  <c:v>37</c:v>
                </c:pt>
                <c:pt idx="1347">
                  <c:v>37</c:v>
                </c:pt>
                <c:pt idx="1348">
                  <c:v>37</c:v>
                </c:pt>
                <c:pt idx="1349">
                  <c:v>37</c:v>
                </c:pt>
                <c:pt idx="1350">
                  <c:v>37</c:v>
                </c:pt>
                <c:pt idx="1351">
                  <c:v>37</c:v>
                </c:pt>
                <c:pt idx="1352">
                  <c:v>37</c:v>
                </c:pt>
                <c:pt idx="1353">
                  <c:v>37</c:v>
                </c:pt>
                <c:pt idx="1354">
                  <c:v>37</c:v>
                </c:pt>
                <c:pt idx="1355">
                  <c:v>37</c:v>
                </c:pt>
                <c:pt idx="1356">
                  <c:v>37</c:v>
                </c:pt>
                <c:pt idx="1357">
                  <c:v>37</c:v>
                </c:pt>
                <c:pt idx="1358">
                  <c:v>37</c:v>
                </c:pt>
                <c:pt idx="1359">
                  <c:v>37</c:v>
                </c:pt>
                <c:pt idx="1360">
                  <c:v>37</c:v>
                </c:pt>
                <c:pt idx="1361">
                  <c:v>37</c:v>
                </c:pt>
                <c:pt idx="1362">
                  <c:v>37</c:v>
                </c:pt>
                <c:pt idx="1363">
                  <c:v>37</c:v>
                </c:pt>
                <c:pt idx="1364">
                  <c:v>37</c:v>
                </c:pt>
                <c:pt idx="1365">
                  <c:v>37</c:v>
                </c:pt>
                <c:pt idx="1366">
                  <c:v>37</c:v>
                </c:pt>
                <c:pt idx="1367">
                  <c:v>37</c:v>
                </c:pt>
                <c:pt idx="1368">
                  <c:v>37</c:v>
                </c:pt>
                <c:pt idx="1369">
                  <c:v>37</c:v>
                </c:pt>
                <c:pt idx="1370">
                  <c:v>37</c:v>
                </c:pt>
                <c:pt idx="1371">
                  <c:v>37</c:v>
                </c:pt>
                <c:pt idx="1372">
                  <c:v>37</c:v>
                </c:pt>
                <c:pt idx="1373">
                  <c:v>37</c:v>
                </c:pt>
                <c:pt idx="1374">
                  <c:v>37</c:v>
                </c:pt>
                <c:pt idx="1375">
                  <c:v>37</c:v>
                </c:pt>
                <c:pt idx="1376">
                  <c:v>37</c:v>
                </c:pt>
                <c:pt idx="1377">
                  <c:v>37</c:v>
                </c:pt>
                <c:pt idx="1378">
                  <c:v>37</c:v>
                </c:pt>
                <c:pt idx="1379">
                  <c:v>37</c:v>
                </c:pt>
                <c:pt idx="1380">
                  <c:v>37</c:v>
                </c:pt>
                <c:pt idx="1381">
                  <c:v>37</c:v>
                </c:pt>
                <c:pt idx="1382">
                  <c:v>37</c:v>
                </c:pt>
                <c:pt idx="1383">
                  <c:v>37</c:v>
                </c:pt>
                <c:pt idx="1384">
                  <c:v>37</c:v>
                </c:pt>
                <c:pt idx="1385">
                  <c:v>37</c:v>
                </c:pt>
                <c:pt idx="1386">
                  <c:v>37</c:v>
                </c:pt>
                <c:pt idx="1387">
                  <c:v>37</c:v>
                </c:pt>
                <c:pt idx="1388">
                  <c:v>37</c:v>
                </c:pt>
                <c:pt idx="1389">
                  <c:v>37</c:v>
                </c:pt>
                <c:pt idx="1390">
                  <c:v>37</c:v>
                </c:pt>
                <c:pt idx="1391">
                  <c:v>37</c:v>
                </c:pt>
                <c:pt idx="1392">
                  <c:v>37</c:v>
                </c:pt>
                <c:pt idx="1393">
                  <c:v>37</c:v>
                </c:pt>
                <c:pt idx="1394">
                  <c:v>37</c:v>
                </c:pt>
                <c:pt idx="1395">
                  <c:v>37</c:v>
                </c:pt>
                <c:pt idx="1396">
                  <c:v>37</c:v>
                </c:pt>
                <c:pt idx="1397">
                  <c:v>37</c:v>
                </c:pt>
                <c:pt idx="1398">
                  <c:v>37</c:v>
                </c:pt>
                <c:pt idx="1399">
                  <c:v>37</c:v>
                </c:pt>
                <c:pt idx="1400">
                  <c:v>37</c:v>
                </c:pt>
                <c:pt idx="1401">
                  <c:v>37</c:v>
                </c:pt>
                <c:pt idx="1402">
                  <c:v>37</c:v>
                </c:pt>
                <c:pt idx="1403">
                  <c:v>37</c:v>
                </c:pt>
                <c:pt idx="1404">
                  <c:v>37</c:v>
                </c:pt>
                <c:pt idx="1405">
                  <c:v>37</c:v>
                </c:pt>
                <c:pt idx="1406">
                  <c:v>37</c:v>
                </c:pt>
                <c:pt idx="1407">
                  <c:v>37</c:v>
                </c:pt>
                <c:pt idx="1408">
                  <c:v>37</c:v>
                </c:pt>
                <c:pt idx="1409">
                  <c:v>37</c:v>
                </c:pt>
                <c:pt idx="1410">
                  <c:v>37</c:v>
                </c:pt>
                <c:pt idx="1411">
                  <c:v>37</c:v>
                </c:pt>
                <c:pt idx="1412">
                  <c:v>37</c:v>
                </c:pt>
                <c:pt idx="1413">
                  <c:v>37</c:v>
                </c:pt>
                <c:pt idx="1414">
                  <c:v>37</c:v>
                </c:pt>
                <c:pt idx="1415">
                  <c:v>37</c:v>
                </c:pt>
                <c:pt idx="1416">
                  <c:v>37</c:v>
                </c:pt>
                <c:pt idx="1417">
                  <c:v>37</c:v>
                </c:pt>
                <c:pt idx="1418">
                  <c:v>37</c:v>
                </c:pt>
                <c:pt idx="1419">
                  <c:v>37</c:v>
                </c:pt>
                <c:pt idx="1420">
                  <c:v>37</c:v>
                </c:pt>
                <c:pt idx="1421">
                  <c:v>37</c:v>
                </c:pt>
                <c:pt idx="1422">
                  <c:v>37</c:v>
                </c:pt>
                <c:pt idx="1423">
                  <c:v>37</c:v>
                </c:pt>
                <c:pt idx="1424">
                  <c:v>37</c:v>
                </c:pt>
                <c:pt idx="1425">
                  <c:v>37</c:v>
                </c:pt>
                <c:pt idx="1426">
                  <c:v>37</c:v>
                </c:pt>
                <c:pt idx="1427">
                  <c:v>37</c:v>
                </c:pt>
                <c:pt idx="1428">
                  <c:v>37</c:v>
                </c:pt>
                <c:pt idx="1429">
                  <c:v>37</c:v>
                </c:pt>
                <c:pt idx="1430">
                  <c:v>37</c:v>
                </c:pt>
                <c:pt idx="1431">
                  <c:v>37</c:v>
                </c:pt>
                <c:pt idx="1432">
                  <c:v>37</c:v>
                </c:pt>
                <c:pt idx="1433">
                  <c:v>37</c:v>
                </c:pt>
                <c:pt idx="1434">
                  <c:v>37</c:v>
                </c:pt>
                <c:pt idx="1435">
                  <c:v>37</c:v>
                </c:pt>
                <c:pt idx="1436">
                  <c:v>37</c:v>
                </c:pt>
                <c:pt idx="1437">
                  <c:v>37</c:v>
                </c:pt>
                <c:pt idx="1438">
                  <c:v>37</c:v>
                </c:pt>
                <c:pt idx="1439">
                  <c:v>37</c:v>
                </c:pt>
                <c:pt idx="1440">
                  <c:v>37</c:v>
                </c:pt>
                <c:pt idx="1441">
                  <c:v>37</c:v>
                </c:pt>
                <c:pt idx="1442">
                  <c:v>37</c:v>
                </c:pt>
                <c:pt idx="1443">
                  <c:v>37</c:v>
                </c:pt>
                <c:pt idx="1444">
                  <c:v>37</c:v>
                </c:pt>
                <c:pt idx="1445">
                  <c:v>37</c:v>
                </c:pt>
                <c:pt idx="1446">
                  <c:v>37</c:v>
                </c:pt>
                <c:pt idx="1447">
                  <c:v>37</c:v>
                </c:pt>
                <c:pt idx="1448">
                  <c:v>37</c:v>
                </c:pt>
                <c:pt idx="1449">
                  <c:v>37</c:v>
                </c:pt>
                <c:pt idx="1450">
                  <c:v>37</c:v>
                </c:pt>
                <c:pt idx="1451">
                  <c:v>36.9</c:v>
                </c:pt>
                <c:pt idx="1452">
                  <c:v>36.9</c:v>
                </c:pt>
                <c:pt idx="1453">
                  <c:v>36.700000000000003</c:v>
                </c:pt>
                <c:pt idx="1454">
                  <c:v>36.700000000000003</c:v>
                </c:pt>
                <c:pt idx="1455">
                  <c:v>36.700000000000003</c:v>
                </c:pt>
                <c:pt idx="1456">
                  <c:v>36.700000000000003</c:v>
                </c:pt>
                <c:pt idx="1457">
                  <c:v>36.299999999999997</c:v>
                </c:pt>
                <c:pt idx="1458">
                  <c:v>36.299999999999997</c:v>
                </c:pt>
                <c:pt idx="1459">
                  <c:v>36.299999999999997</c:v>
                </c:pt>
                <c:pt idx="1460">
                  <c:v>36.299999999999997</c:v>
                </c:pt>
                <c:pt idx="1461">
                  <c:v>36.299999999999997</c:v>
                </c:pt>
                <c:pt idx="1462">
                  <c:v>36.299999999999997</c:v>
                </c:pt>
                <c:pt idx="1463">
                  <c:v>36.299999999999997</c:v>
                </c:pt>
                <c:pt idx="1464">
                  <c:v>36.299999999999997</c:v>
                </c:pt>
                <c:pt idx="1465">
                  <c:v>36</c:v>
                </c:pt>
                <c:pt idx="1466">
                  <c:v>36</c:v>
                </c:pt>
                <c:pt idx="1467">
                  <c:v>36</c:v>
                </c:pt>
                <c:pt idx="1468">
                  <c:v>36</c:v>
                </c:pt>
                <c:pt idx="1469">
                  <c:v>36</c:v>
                </c:pt>
                <c:pt idx="1470">
                  <c:v>36</c:v>
                </c:pt>
                <c:pt idx="1471">
                  <c:v>36</c:v>
                </c:pt>
                <c:pt idx="1472">
                  <c:v>36</c:v>
                </c:pt>
                <c:pt idx="1473">
                  <c:v>36</c:v>
                </c:pt>
                <c:pt idx="1474">
                  <c:v>36</c:v>
                </c:pt>
                <c:pt idx="1475">
                  <c:v>36</c:v>
                </c:pt>
                <c:pt idx="1476">
                  <c:v>36</c:v>
                </c:pt>
                <c:pt idx="1477">
                  <c:v>36</c:v>
                </c:pt>
                <c:pt idx="1478">
                  <c:v>36</c:v>
                </c:pt>
                <c:pt idx="1479">
                  <c:v>36</c:v>
                </c:pt>
                <c:pt idx="1480">
                  <c:v>36</c:v>
                </c:pt>
                <c:pt idx="1481">
                  <c:v>36</c:v>
                </c:pt>
                <c:pt idx="1482">
                  <c:v>36</c:v>
                </c:pt>
                <c:pt idx="1483">
                  <c:v>36</c:v>
                </c:pt>
                <c:pt idx="1484">
                  <c:v>36</c:v>
                </c:pt>
                <c:pt idx="1485">
                  <c:v>36</c:v>
                </c:pt>
                <c:pt idx="1486">
                  <c:v>36</c:v>
                </c:pt>
                <c:pt idx="1487">
                  <c:v>36</c:v>
                </c:pt>
                <c:pt idx="1488">
                  <c:v>36</c:v>
                </c:pt>
                <c:pt idx="1489">
                  <c:v>36</c:v>
                </c:pt>
                <c:pt idx="1490">
                  <c:v>36</c:v>
                </c:pt>
                <c:pt idx="1491">
                  <c:v>36</c:v>
                </c:pt>
                <c:pt idx="1492">
                  <c:v>36</c:v>
                </c:pt>
                <c:pt idx="1493">
                  <c:v>36</c:v>
                </c:pt>
                <c:pt idx="1494">
                  <c:v>36</c:v>
                </c:pt>
                <c:pt idx="1495">
                  <c:v>36</c:v>
                </c:pt>
                <c:pt idx="1496">
                  <c:v>36</c:v>
                </c:pt>
                <c:pt idx="1497">
                  <c:v>36</c:v>
                </c:pt>
                <c:pt idx="1498">
                  <c:v>36</c:v>
                </c:pt>
                <c:pt idx="1499">
                  <c:v>36</c:v>
                </c:pt>
                <c:pt idx="1500">
                  <c:v>36</c:v>
                </c:pt>
                <c:pt idx="1501">
                  <c:v>36</c:v>
                </c:pt>
                <c:pt idx="1502">
                  <c:v>36</c:v>
                </c:pt>
                <c:pt idx="1503">
                  <c:v>36</c:v>
                </c:pt>
                <c:pt idx="1504">
                  <c:v>36</c:v>
                </c:pt>
                <c:pt idx="1505">
                  <c:v>36</c:v>
                </c:pt>
                <c:pt idx="1506">
                  <c:v>36</c:v>
                </c:pt>
                <c:pt idx="1507">
                  <c:v>36</c:v>
                </c:pt>
                <c:pt idx="1508">
                  <c:v>36</c:v>
                </c:pt>
                <c:pt idx="1509">
                  <c:v>36</c:v>
                </c:pt>
                <c:pt idx="1510">
                  <c:v>36</c:v>
                </c:pt>
                <c:pt idx="1511">
                  <c:v>36</c:v>
                </c:pt>
                <c:pt idx="1512">
                  <c:v>36</c:v>
                </c:pt>
                <c:pt idx="1513">
                  <c:v>36</c:v>
                </c:pt>
                <c:pt idx="1514">
                  <c:v>36</c:v>
                </c:pt>
                <c:pt idx="1515">
                  <c:v>36</c:v>
                </c:pt>
                <c:pt idx="1516">
                  <c:v>36</c:v>
                </c:pt>
                <c:pt idx="1517">
                  <c:v>36</c:v>
                </c:pt>
                <c:pt idx="1518">
                  <c:v>36</c:v>
                </c:pt>
                <c:pt idx="1519">
                  <c:v>36</c:v>
                </c:pt>
                <c:pt idx="1520">
                  <c:v>36</c:v>
                </c:pt>
                <c:pt idx="1521">
                  <c:v>36</c:v>
                </c:pt>
                <c:pt idx="1522">
                  <c:v>36</c:v>
                </c:pt>
                <c:pt idx="1523">
                  <c:v>36</c:v>
                </c:pt>
                <c:pt idx="1524">
                  <c:v>36</c:v>
                </c:pt>
                <c:pt idx="1525">
                  <c:v>36</c:v>
                </c:pt>
                <c:pt idx="1526">
                  <c:v>36</c:v>
                </c:pt>
                <c:pt idx="1527">
                  <c:v>36</c:v>
                </c:pt>
                <c:pt idx="1528">
                  <c:v>36</c:v>
                </c:pt>
                <c:pt idx="1529">
                  <c:v>36</c:v>
                </c:pt>
                <c:pt idx="1530">
                  <c:v>36</c:v>
                </c:pt>
                <c:pt idx="1531">
                  <c:v>36</c:v>
                </c:pt>
                <c:pt idx="1532">
                  <c:v>36</c:v>
                </c:pt>
                <c:pt idx="1533">
                  <c:v>36</c:v>
                </c:pt>
                <c:pt idx="1534">
                  <c:v>36</c:v>
                </c:pt>
                <c:pt idx="1535">
                  <c:v>36</c:v>
                </c:pt>
                <c:pt idx="1536">
                  <c:v>36</c:v>
                </c:pt>
                <c:pt idx="1537">
                  <c:v>36</c:v>
                </c:pt>
                <c:pt idx="1538">
                  <c:v>36</c:v>
                </c:pt>
                <c:pt idx="1539">
                  <c:v>36</c:v>
                </c:pt>
                <c:pt idx="1540">
                  <c:v>36</c:v>
                </c:pt>
                <c:pt idx="1541">
                  <c:v>36</c:v>
                </c:pt>
                <c:pt idx="1542">
                  <c:v>36</c:v>
                </c:pt>
                <c:pt idx="1543">
                  <c:v>36</c:v>
                </c:pt>
                <c:pt idx="1544">
                  <c:v>36</c:v>
                </c:pt>
                <c:pt idx="1545">
                  <c:v>36</c:v>
                </c:pt>
                <c:pt idx="1546">
                  <c:v>36</c:v>
                </c:pt>
                <c:pt idx="1547">
                  <c:v>36</c:v>
                </c:pt>
                <c:pt idx="1548">
                  <c:v>36</c:v>
                </c:pt>
                <c:pt idx="1549">
                  <c:v>36</c:v>
                </c:pt>
                <c:pt idx="1550">
                  <c:v>36</c:v>
                </c:pt>
                <c:pt idx="1551">
                  <c:v>36</c:v>
                </c:pt>
                <c:pt idx="1552">
                  <c:v>36</c:v>
                </c:pt>
                <c:pt idx="1553">
                  <c:v>36</c:v>
                </c:pt>
                <c:pt idx="1554">
                  <c:v>36</c:v>
                </c:pt>
                <c:pt idx="1555">
                  <c:v>36</c:v>
                </c:pt>
                <c:pt idx="1556">
                  <c:v>36</c:v>
                </c:pt>
                <c:pt idx="1557">
                  <c:v>36</c:v>
                </c:pt>
                <c:pt idx="1558">
                  <c:v>36</c:v>
                </c:pt>
                <c:pt idx="1559">
                  <c:v>36</c:v>
                </c:pt>
                <c:pt idx="1560">
                  <c:v>36</c:v>
                </c:pt>
                <c:pt idx="1561">
                  <c:v>36</c:v>
                </c:pt>
                <c:pt idx="1562">
                  <c:v>36</c:v>
                </c:pt>
                <c:pt idx="1563">
                  <c:v>36</c:v>
                </c:pt>
                <c:pt idx="1564">
                  <c:v>36</c:v>
                </c:pt>
                <c:pt idx="1565">
                  <c:v>36</c:v>
                </c:pt>
                <c:pt idx="1566">
                  <c:v>36</c:v>
                </c:pt>
                <c:pt idx="1567">
                  <c:v>36</c:v>
                </c:pt>
                <c:pt idx="1568">
                  <c:v>36</c:v>
                </c:pt>
                <c:pt idx="1569">
                  <c:v>36</c:v>
                </c:pt>
                <c:pt idx="1570">
                  <c:v>36</c:v>
                </c:pt>
                <c:pt idx="1571">
                  <c:v>36</c:v>
                </c:pt>
                <c:pt idx="1572">
                  <c:v>36</c:v>
                </c:pt>
                <c:pt idx="1573">
                  <c:v>36</c:v>
                </c:pt>
                <c:pt idx="1574">
                  <c:v>36</c:v>
                </c:pt>
                <c:pt idx="1575">
                  <c:v>36</c:v>
                </c:pt>
                <c:pt idx="1576">
                  <c:v>36</c:v>
                </c:pt>
                <c:pt idx="1577">
                  <c:v>36</c:v>
                </c:pt>
                <c:pt idx="1578">
                  <c:v>36</c:v>
                </c:pt>
                <c:pt idx="1579">
                  <c:v>36</c:v>
                </c:pt>
                <c:pt idx="1580">
                  <c:v>36</c:v>
                </c:pt>
                <c:pt idx="1581">
                  <c:v>36</c:v>
                </c:pt>
                <c:pt idx="1582">
                  <c:v>36</c:v>
                </c:pt>
                <c:pt idx="1583">
                  <c:v>36</c:v>
                </c:pt>
                <c:pt idx="1584">
                  <c:v>36</c:v>
                </c:pt>
                <c:pt idx="1585">
                  <c:v>36</c:v>
                </c:pt>
                <c:pt idx="1586">
                  <c:v>36</c:v>
                </c:pt>
                <c:pt idx="1587">
                  <c:v>36</c:v>
                </c:pt>
                <c:pt idx="1588">
                  <c:v>36</c:v>
                </c:pt>
                <c:pt idx="1589">
                  <c:v>36</c:v>
                </c:pt>
                <c:pt idx="1590">
                  <c:v>36</c:v>
                </c:pt>
                <c:pt idx="1591">
                  <c:v>36</c:v>
                </c:pt>
                <c:pt idx="1592">
                  <c:v>36</c:v>
                </c:pt>
                <c:pt idx="1593">
                  <c:v>36</c:v>
                </c:pt>
                <c:pt idx="1594">
                  <c:v>36</c:v>
                </c:pt>
                <c:pt idx="1595">
                  <c:v>36</c:v>
                </c:pt>
                <c:pt idx="1596">
                  <c:v>36</c:v>
                </c:pt>
                <c:pt idx="1597">
                  <c:v>36</c:v>
                </c:pt>
                <c:pt idx="1598">
                  <c:v>35.6</c:v>
                </c:pt>
                <c:pt idx="1599">
                  <c:v>35.6</c:v>
                </c:pt>
                <c:pt idx="1600">
                  <c:v>35.6</c:v>
                </c:pt>
                <c:pt idx="1601">
                  <c:v>35.6</c:v>
                </c:pt>
                <c:pt idx="1602">
                  <c:v>35.6</c:v>
                </c:pt>
                <c:pt idx="1603">
                  <c:v>35.6</c:v>
                </c:pt>
                <c:pt idx="1604">
                  <c:v>35.6</c:v>
                </c:pt>
                <c:pt idx="1605">
                  <c:v>35.6</c:v>
                </c:pt>
                <c:pt idx="1606">
                  <c:v>35.4</c:v>
                </c:pt>
                <c:pt idx="1607">
                  <c:v>35.4</c:v>
                </c:pt>
                <c:pt idx="1608">
                  <c:v>35.4</c:v>
                </c:pt>
                <c:pt idx="1609">
                  <c:v>35.4</c:v>
                </c:pt>
                <c:pt idx="1610">
                  <c:v>35.4</c:v>
                </c:pt>
                <c:pt idx="1611">
                  <c:v>35.200000000000003</c:v>
                </c:pt>
                <c:pt idx="1612">
                  <c:v>35.200000000000003</c:v>
                </c:pt>
                <c:pt idx="1613">
                  <c:v>35.1</c:v>
                </c:pt>
                <c:pt idx="1614">
                  <c:v>35.1</c:v>
                </c:pt>
                <c:pt idx="1615">
                  <c:v>35.1</c:v>
                </c:pt>
                <c:pt idx="1616">
                  <c:v>35.1</c:v>
                </c:pt>
                <c:pt idx="1617">
                  <c:v>35.1</c:v>
                </c:pt>
                <c:pt idx="1618">
                  <c:v>35.1</c:v>
                </c:pt>
                <c:pt idx="1619">
                  <c:v>35.1</c:v>
                </c:pt>
                <c:pt idx="1620">
                  <c:v>35.1</c:v>
                </c:pt>
                <c:pt idx="1621">
                  <c:v>35.1</c:v>
                </c:pt>
                <c:pt idx="1622">
                  <c:v>35.1</c:v>
                </c:pt>
                <c:pt idx="1623">
                  <c:v>35.1</c:v>
                </c:pt>
                <c:pt idx="1624">
                  <c:v>35.1</c:v>
                </c:pt>
                <c:pt idx="1625">
                  <c:v>35.1</c:v>
                </c:pt>
                <c:pt idx="1626">
                  <c:v>35.1</c:v>
                </c:pt>
                <c:pt idx="1627">
                  <c:v>35.1</c:v>
                </c:pt>
                <c:pt idx="1628">
                  <c:v>35.1</c:v>
                </c:pt>
                <c:pt idx="1629">
                  <c:v>35.1</c:v>
                </c:pt>
                <c:pt idx="1630">
                  <c:v>35.1</c:v>
                </c:pt>
                <c:pt idx="1631">
                  <c:v>35.1</c:v>
                </c:pt>
                <c:pt idx="1632">
                  <c:v>35.1</c:v>
                </c:pt>
                <c:pt idx="1633">
                  <c:v>35.1</c:v>
                </c:pt>
                <c:pt idx="1634">
                  <c:v>35.1</c:v>
                </c:pt>
                <c:pt idx="1635">
                  <c:v>35.1</c:v>
                </c:pt>
                <c:pt idx="1636">
                  <c:v>35.1</c:v>
                </c:pt>
                <c:pt idx="1637">
                  <c:v>35.1</c:v>
                </c:pt>
                <c:pt idx="1638">
                  <c:v>35.1</c:v>
                </c:pt>
                <c:pt idx="1639">
                  <c:v>35.1</c:v>
                </c:pt>
                <c:pt idx="1640">
                  <c:v>35.1</c:v>
                </c:pt>
                <c:pt idx="1641">
                  <c:v>35.1</c:v>
                </c:pt>
                <c:pt idx="1642">
                  <c:v>35.1</c:v>
                </c:pt>
                <c:pt idx="1643">
                  <c:v>35.1</c:v>
                </c:pt>
                <c:pt idx="1644">
                  <c:v>35.1</c:v>
                </c:pt>
                <c:pt idx="1645">
                  <c:v>35.1</c:v>
                </c:pt>
                <c:pt idx="1646">
                  <c:v>35.1</c:v>
                </c:pt>
                <c:pt idx="1647">
                  <c:v>35.1</c:v>
                </c:pt>
                <c:pt idx="1648">
                  <c:v>35.1</c:v>
                </c:pt>
                <c:pt idx="1649">
                  <c:v>35.1</c:v>
                </c:pt>
                <c:pt idx="1650">
                  <c:v>35.1</c:v>
                </c:pt>
                <c:pt idx="1651">
                  <c:v>35.1</c:v>
                </c:pt>
                <c:pt idx="1652">
                  <c:v>35.1</c:v>
                </c:pt>
                <c:pt idx="1653">
                  <c:v>35.1</c:v>
                </c:pt>
                <c:pt idx="1654">
                  <c:v>35.1</c:v>
                </c:pt>
                <c:pt idx="1655">
                  <c:v>35.1</c:v>
                </c:pt>
                <c:pt idx="1656">
                  <c:v>35.1</c:v>
                </c:pt>
                <c:pt idx="1657">
                  <c:v>35.1</c:v>
                </c:pt>
                <c:pt idx="1658">
                  <c:v>35.1</c:v>
                </c:pt>
                <c:pt idx="1659">
                  <c:v>35.1</c:v>
                </c:pt>
                <c:pt idx="1660">
                  <c:v>35.1</c:v>
                </c:pt>
                <c:pt idx="1661">
                  <c:v>35.1</c:v>
                </c:pt>
                <c:pt idx="1662">
                  <c:v>35.1</c:v>
                </c:pt>
                <c:pt idx="1663">
                  <c:v>35.1</c:v>
                </c:pt>
                <c:pt idx="1664">
                  <c:v>35.1</c:v>
                </c:pt>
                <c:pt idx="1665">
                  <c:v>35.1</c:v>
                </c:pt>
                <c:pt idx="1666">
                  <c:v>35.1</c:v>
                </c:pt>
                <c:pt idx="1667">
                  <c:v>35.1</c:v>
                </c:pt>
                <c:pt idx="1668">
                  <c:v>35.1</c:v>
                </c:pt>
                <c:pt idx="1669">
                  <c:v>35.1</c:v>
                </c:pt>
                <c:pt idx="1670">
                  <c:v>35.1</c:v>
                </c:pt>
                <c:pt idx="1671">
                  <c:v>35.1</c:v>
                </c:pt>
                <c:pt idx="1672">
                  <c:v>35.1</c:v>
                </c:pt>
                <c:pt idx="1673">
                  <c:v>35.1</c:v>
                </c:pt>
                <c:pt idx="1674">
                  <c:v>35.1</c:v>
                </c:pt>
                <c:pt idx="1675">
                  <c:v>35.1</c:v>
                </c:pt>
                <c:pt idx="1676">
                  <c:v>35.1</c:v>
                </c:pt>
                <c:pt idx="1677">
                  <c:v>35.1</c:v>
                </c:pt>
                <c:pt idx="1678">
                  <c:v>35.1</c:v>
                </c:pt>
                <c:pt idx="1679">
                  <c:v>35.1</c:v>
                </c:pt>
                <c:pt idx="1680">
                  <c:v>35.1</c:v>
                </c:pt>
                <c:pt idx="1681">
                  <c:v>35.1</c:v>
                </c:pt>
                <c:pt idx="1682">
                  <c:v>35.1</c:v>
                </c:pt>
                <c:pt idx="1683">
                  <c:v>35.1</c:v>
                </c:pt>
                <c:pt idx="1684">
                  <c:v>35.1</c:v>
                </c:pt>
                <c:pt idx="1685">
                  <c:v>35.1</c:v>
                </c:pt>
                <c:pt idx="1686">
                  <c:v>35.1</c:v>
                </c:pt>
                <c:pt idx="1687">
                  <c:v>35.1</c:v>
                </c:pt>
                <c:pt idx="1688">
                  <c:v>35.1</c:v>
                </c:pt>
                <c:pt idx="1689">
                  <c:v>35.1</c:v>
                </c:pt>
                <c:pt idx="1690">
                  <c:v>35.1</c:v>
                </c:pt>
                <c:pt idx="1691">
                  <c:v>35.1</c:v>
                </c:pt>
                <c:pt idx="1692">
                  <c:v>35.1</c:v>
                </c:pt>
                <c:pt idx="1693">
                  <c:v>35.1</c:v>
                </c:pt>
                <c:pt idx="1694">
                  <c:v>35.1</c:v>
                </c:pt>
                <c:pt idx="1695">
                  <c:v>35.1</c:v>
                </c:pt>
                <c:pt idx="1696">
                  <c:v>35.1</c:v>
                </c:pt>
                <c:pt idx="1697">
                  <c:v>35.1</c:v>
                </c:pt>
                <c:pt idx="1698">
                  <c:v>35.1</c:v>
                </c:pt>
                <c:pt idx="1699">
                  <c:v>35.1</c:v>
                </c:pt>
                <c:pt idx="1700">
                  <c:v>35.1</c:v>
                </c:pt>
                <c:pt idx="1701">
                  <c:v>35.1</c:v>
                </c:pt>
                <c:pt idx="1702">
                  <c:v>35.1</c:v>
                </c:pt>
                <c:pt idx="1703">
                  <c:v>35.1</c:v>
                </c:pt>
                <c:pt idx="1704">
                  <c:v>35.1</c:v>
                </c:pt>
                <c:pt idx="1705">
                  <c:v>35.1</c:v>
                </c:pt>
                <c:pt idx="1706">
                  <c:v>35.1</c:v>
                </c:pt>
                <c:pt idx="1707">
                  <c:v>35.1</c:v>
                </c:pt>
                <c:pt idx="1708">
                  <c:v>35.1</c:v>
                </c:pt>
                <c:pt idx="1709">
                  <c:v>35.1</c:v>
                </c:pt>
                <c:pt idx="1710">
                  <c:v>35.1</c:v>
                </c:pt>
                <c:pt idx="1711">
                  <c:v>35.1</c:v>
                </c:pt>
                <c:pt idx="1712">
                  <c:v>35.1</c:v>
                </c:pt>
                <c:pt idx="1713">
                  <c:v>35.1</c:v>
                </c:pt>
                <c:pt idx="1714">
                  <c:v>35.1</c:v>
                </c:pt>
                <c:pt idx="1715">
                  <c:v>35.1</c:v>
                </c:pt>
                <c:pt idx="1716">
                  <c:v>35.1</c:v>
                </c:pt>
                <c:pt idx="1717">
                  <c:v>35.1</c:v>
                </c:pt>
                <c:pt idx="1718">
                  <c:v>35.1</c:v>
                </c:pt>
                <c:pt idx="1719">
                  <c:v>35.1</c:v>
                </c:pt>
                <c:pt idx="1720">
                  <c:v>35.1</c:v>
                </c:pt>
                <c:pt idx="1721">
                  <c:v>35.1</c:v>
                </c:pt>
                <c:pt idx="1722">
                  <c:v>35.1</c:v>
                </c:pt>
                <c:pt idx="1723">
                  <c:v>35.1</c:v>
                </c:pt>
                <c:pt idx="1724">
                  <c:v>35.1</c:v>
                </c:pt>
                <c:pt idx="1725">
                  <c:v>35.1</c:v>
                </c:pt>
                <c:pt idx="1726">
                  <c:v>35.1</c:v>
                </c:pt>
                <c:pt idx="1727">
                  <c:v>35.1</c:v>
                </c:pt>
                <c:pt idx="1728">
                  <c:v>35.1</c:v>
                </c:pt>
                <c:pt idx="1729">
                  <c:v>35.1</c:v>
                </c:pt>
                <c:pt idx="1730">
                  <c:v>35.1</c:v>
                </c:pt>
                <c:pt idx="1731">
                  <c:v>35.1</c:v>
                </c:pt>
                <c:pt idx="1732">
                  <c:v>35.1</c:v>
                </c:pt>
                <c:pt idx="1733">
                  <c:v>35.1</c:v>
                </c:pt>
                <c:pt idx="1734">
                  <c:v>35.1</c:v>
                </c:pt>
                <c:pt idx="1735">
                  <c:v>34.700000000000003</c:v>
                </c:pt>
                <c:pt idx="1736">
                  <c:v>34.700000000000003</c:v>
                </c:pt>
                <c:pt idx="1737">
                  <c:v>34.700000000000003</c:v>
                </c:pt>
                <c:pt idx="1738">
                  <c:v>34.700000000000003</c:v>
                </c:pt>
                <c:pt idx="1739">
                  <c:v>34.700000000000003</c:v>
                </c:pt>
                <c:pt idx="1740">
                  <c:v>34.700000000000003</c:v>
                </c:pt>
                <c:pt idx="1741">
                  <c:v>34.299999999999997</c:v>
                </c:pt>
                <c:pt idx="1742">
                  <c:v>34.299999999999997</c:v>
                </c:pt>
                <c:pt idx="1743">
                  <c:v>34.299999999999997</c:v>
                </c:pt>
                <c:pt idx="1744">
                  <c:v>34.299999999999997</c:v>
                </c:pt>
                <c:pt idx="1745">
                  <c:v>34.200000000000003</c:v>
                </c:pt>
                <c:pt idx="1746">
                  <c:v>34</c:v>
                </c:pt>
                <c:pt idx="1747">
                  <c:v>34</c:v>
                </c:pt>
                <c:pt idx="1748">
                  <c:v>34</c:v>
                </c:pt>
                <c:pt idx="1749">
                  <c:v>34</c:v>
                </c:pt>
                <c:pt idx="1750">
                  <c:v>34</c:v>
                </c:pt>
                <c:pt idx="1751">
                  <c:v>34</c:v>
                </c:pt>
                <c:pt idx="1752">
                  <c:v>34</c:v>
                </c:pt>
                <c:pt idx="1753">
                  <c:v>34</c:v>
                </c:pt>
                <c:pt idx="1754">
                  <c:v>34</c:v>
                </c:pt>
                <c:pt idx="1755">
                  <c:v>34</c:v>
                </c:pt>
                <c:pt idx="1756">
                  <c:v>34</c:v>
                </c:pt>
                <c:pt idx="1757">
                  <c:v>34</c:v>
                </c:pt>
                <c:pt idx="1758">
                  <c:v>34</c:v>
                </c:pt>
                <c:pt idx="1759">
                  <c:v>34</c:v>
                </c:pt>
                <c:pt idx="1760">
                  <c:v>34</c:v>
                </c:pt>
                <c:pt idx="1761">
                  <c:v>34</c:v>
                </c:pt>
                <c:pt idx="1762">
                  <c:v>34</c:v>
                </c:pt>
                <c:pt idx="1763">
                  <c:v>34</c:v>
                </c:pt>
                <c:pt idx="1764">
                  <c:v>34</c:v>
                </c:pt>
                <c:pt idx="1765">
                  <c:v>34</c:v>
                </c:pt>
                <c:pt idx="1766">
                  <c:v>34</c:v>
                </c:pt>
                <c:pt idx="1767">
                  <c:v>34</c:v>
                </c:pt>
                <c:pt idx="1768">
                  <c:v>34</c:v>
                </c:pt>
                <c:pt idx="1769">
                  <c:v>34</c:v>
                </c:pt>
                <c:pt idx="1770">
                  <c:v>34</c:v>
                </c:pt>
                <c:pt idx="1771">
                  <c:v>34</c:v>
                </c:pt>
                <c:pt idx="1772">
                  <c:v>34</c:v>
                </c:pt>
                <c:pt idx="1773">
                  <c:v>34</c:v>
                </c:pt>
                <c:pt idx="1774">
                  <c:v>34</c:v>
                </c:pt>
                <c:pt idx="1775">
                  <c:v>34</c:v>
                </c:pt>
                <c:pt idx="1776">
                  <c:v>34</c:v>
                </c:pt>
                <c:pt idx="1777">
                  <c:v>34</c:v>
                </c:pt>
                <c:pt idx="1778">
                  <c:v>34</c:v>
                </c:pt>
                <c:pt idx="1779">
                  <c:v>34</c:v>
                </c:pt>
                <c:pt idx="1780">
                  <c:v>34</c:v>
                </c:pt>
                <c:pt idx="1781">
                  <c:v>34</c:v>
                </c:pt>
                <c:pt idx="1782">
                  <c:v>34</c:v>
                </c:pt>
                <c:pt idx="1783">
                  <c:v>34</c:v>
                </c:pt>
                <c:pt idx="1784">
                  <c:v>34</c:v>
                </c:pt>
                <c:pt idx="1785">
                  <c:v>34</c:v>
                </c:pt>
                <c:pt idx="1786">
                  <c:v>34</c:v>
                </c:pt>
                <c:pt idx="1787">
                  <c:v>34</c:v>
                </c:pt>
                <c:pt idx="1788">
                  <c:v>34</c:v>
                </c:pt>
                <c:pt idx="1789">
                  <c:v>34</c:v>
                </c:pt>
                <c:pt idx="1790">
                  <c:v>34</c:v>
                </c:pt>
                <c:pt idx="1791">
                  <c:v>34</c:v>
                </c:pt>
                <c:pt idx="1792">
                  <c:v>34</c:v>
                </c:pt>
                <c:pt idx="1793">
                  <c:v>34</c:v>
                </c:pt>
                <c:pt idx="1794">
                  <c:v>34</c:v>
                </c:pt>
                <c:pt idx="1795">
                  <c:v>34</c:v>
                </c:pt>
                <c:pt idx="1796">
                  <c:v>34</c:v>
                </c:pt>
                <c:pt idx="1797">
                  <c:v>34</c:v>
                </c:pt>
                <c:pt idx="1798">
                  <c:v>34</c:v>
                </c:pt>
                <c:pt idx="1799">
                  <c:v>34</c:v>
                </c:pt>
                <c:pt idx="1800">
                  <c:v>34</c:v>
                </c:pt>
                <c:pt idx="1801">
                  <c:v>34</c:v>
                </c:pt>
                <c:pt idx="1802">
                  <c:v>34</c:v>
                </c:pt>
                <c:pt idx="1803">
                  <c:v>34</c:v>
                </c:pt>
                <c:pt idx="1804">
                  <c:v>34</c:v>
                </c:pt>
                <c:pt idx="1805">
                  <c:v>34</c:v>
                </c:pt>
                <c:pt idx="1806">
                  <c:v>34</c:v>
                </c:pt>
                <c:pt idx="1807">
                  <c:v>34</c:v>
                </c:pt>
                <c:pt idx="1808">
                  <c:v>34</c:v>
                </c:pt>
                <c:pt idx="1809">
                  <c:v>34</c:v>
                </c:pt>
                <c:pt idx="1810">
                  <c:v>34</c:v>
                </c:pt>
                <c:pt idx="1811">
                  <c:v>34</c:v>
                </c:pt>
                <c:pt idx="1812">
                  <c:v>34</c:v>
                </c:pt>
                <c:pt idx="1813">
                  <c:v>34</c:v>
                </c:pt>
                <c:pt idx="1814">
                  <c:v>34</c:v>
                </c:pt>
                <c:pt idx="1815">
                  <c:v>34</c:v>
                </c:pt>
                <c:pt idx="1816">
                  <c:v>34</c:v>
                </c:pt>
                <c:pt idx="1817">
                  <c:v>34</c:v>
                </c:pt>
                <c:pt idx="1818">
                  <c:v>34</c:v>
                </c:pt>
                <c:pt idx="1819">
                  <c:v>34</c:v>
                </c:pt>
                <c:pt idx="1820">
                  <c:v>34</c:v>
                </c:pt>
                <c:pt idx="1821">
                  <c:v>34</c:v>
                </c:pt>
                <c:pt idx="1822">
                  <c:v>34</c:v>
                </c:pt>
                <c:pt idx="1823">
                  <c:v>34</c:v>
                </c:pt>
                <c:pt idx="1824">
                  <c:v>34</c:v>
                </c:pt>
                <c:pt idx="1825">
                  <c:v>34</c:v>
                </c:pt>
                <c:pt idx="1826">
                  <c:v>34</c:v>
                </c:pt>
                <c:pt idx="1827">
                  <c:v>34</c:v>
                </c:pt>
                <c:pt idx="1828">
                  <c:v>34</c:v>
                </c:pt>
                <c:pt idx="1829">
                  <c:v>34</c:v>
                </c:pt>
                <c:pt idx="1830">
                  <c:v>34</c:v>
                </c:pt>
                <c:pt idx="1831">
                  <c:v>34</c:v>
                </c:pt>
                <c:pt idx="1832">
                  <c:v>34</c:v>
                </c:pt>
                <c:pt idx="1833">
                  <c:v>34</c:v>
                </c:pt>
                <c:pt idx="1834">
                  <c:v>33.799999999999997</c:v>
                </c:pt>
                <c:pt idx="1835">
                  <c:v>33.799999999999997</c:v>
                </c:pt>
                <c:pt idx="1836">
                  <c:v>33.799999999999997</c:v>
                </c:pt>
                <c:pt idx="1837">
                  <c:v>33.6</c:v>
                </c:pt>
                <c:pt idx="1838">
                  <c:v>33.6</c:v>
                </c:pt>
                <c:pt idx="1839">
                  <c:v>33.6</c:v>
                </c:pt>
                <c:pt idx="1840">
                  <c:v>33.4</c:v>
                </c:pt>
                <c:pt idx="1841">
                  <c:v>33.4</c:v>
                </c:pt>
                <c:pt idx="1842">
                  <c:v>33.4</c:v>
                </c:pt>
                <c:pt idx="1843">
                  <c:v>33.299999999999997</c:v>
                </c:pt>
                <c:pt idx="1844">
                  <c:v>33.299999999999997</c:v>
                </c:pt>
                <c:pt idx="1845">
                  <c:v>33.1</c:v>
                </c:pt>
                <c:pt idx="1846">
                  <c:v>33.1</c:v>
                </c:pt>
                <c:pt idx="1847">
                  <c:v>33.1</c:v>
                </c:pt>
                <c:pt idx="1848">
                  <c:v>33.1</c:v>
                </c:pt>
                <c:pt idx="1849">
                  <c:v>33.1</c:v>
                </c:pt>
                <c:pt idx="1850">
                  <c:v>33.1</c:v>
                </c:pt>
                <c:pt idx="1851">
                  <c:v>33.1</c:v>
                </c:pt>
                <c:pt idx="1852">
                  <c:v>33.1</c:v>
                </c:pt>
                <c:pt idx="1853">
                  <c:v>33.1</c:v>
                </c:pt>
                <c:pt idx="1854">
                  <c:v>33.1</c:v>
                </c:pt>
                <c:pt idx="1855">
                  <c:v>33.1</c:v>
                </c:pt>
                <c:pt idx="1856">
                  <c:v>33.1</c:v>
                </c:pt>
                <c:pt idx="1857">
                  <c:v>33.1</c:v>
                </c:pt>
                <c:pt idx="1858">
                  <c:v>33.1</c:v>
                </c:pt>
                <c:pt idx="1859">
                  <c:v>33.1</c:v>
                </c:pt>
                <c:pt idx="1860">
                  <c:v>33.1</c:v>
                </c:pt>
                <c:pt idx="1861">
                  <c:v>33.1</c:v>
                </c:pt>
                <c:pt idx="1862">
                  <c:v>33.1</c:v>
                </c:pt>
                <c:pt idx="1863">
                  <c:v>33.1</c:v>
                </c:pt>
                <c:pt idx="1864">
                  <c:v>33.1</c:v>
                </c:pt>
                <c:pt idx="1865">
                  <c:v>33.1</c:v>
                </c:pt>
                <c:pt idx="1866">
                  <c:v>33.1</c:v>
                </c:pt>
                <c:pt idx="1867">
                  <c:v>33.1</c:v>
                </c:pt>
                <c:pt idx="1868">
                  <c:v>33.1</c:v>
                </c:pt>
                <c:pt idx="1869">
                  <c:v>33.1</c:v>
                </c:pt>
                <c:pt idx="1870">
                  <c:v>33.1</c:v>
                </c:pt>
                <c:pt idx="1871">
                  <c:v>33.1</c:v>
                </c:pt>
                <c:pt idx="1872">
                  <c:v>33.1</c:v>
                </c:pt>
                <c:pt idx="1873">
                  <c:v>33.1</c:v>
                </c:pt>
                <c:pt idx="1874">
                  <c:v>33.1</c:v>
                </c:pt>
                <c:pt idx="1875">
                  <c:v>33.1</c:v>
                </c:pt>
                <c:pt idx="1876">
                  <c:v>33.1</c:v>
                </c:pt>
                <c:pt idx="1877">
                  <c:v>33.1</c:v>
                </c:pt>
                <c:pt idx="1878">
                  <c:v>33.1</c:v>
                </c:pt>
                <c:pt idx="1879">
                  <c:v>33.1</c:v>
                </c:pt>
                <c:pt idx="1880">
                  <c:v>33.1</c:v>
                </c:pt>
                <c:pt idx="1881">
                  <c:v>33.1</c:v>
                </c:pt>
                <c:pt idx="1882">
                  <c:v>33.1</c:v>
                </c:pt>
                <c:pt idx="1883">
                  <c:v>33.1</c:v>
                </c:pt>
                <c:pt idx="1884">
                  <c:v>33.1</c:v>
                </c:pt>
                <c:pt idx="1885">
                  <c:v>33.1</c:v>
                </c:pt>
                <c:pt idx="1886">
                  <c:v>33.1</c:v>
                </c:pt>
                <c:pt idx="1887">
                  <c:v>33.1</c:v>
                </c:pt>
                <c:pt idx="1888">
                  <c:v>33.1</c:v>
                </c:pt>
                <c:pt idx="1889">
                  <c:v>33.1</c:v>
                </c:pt>
                <c:pt idx="1890">
                  <c:v>33.1</c:v>
                </c:pt>
                <c:pt idx="1891">
                  <c:v>33.1</c:v>
                </c:pt>
                <c:pt idx="1892">
                  <c:v>33.1</c:v>
                </c:pt>
                <c:pt idx="1893">
                  <c:v>33.1</c:v>
                </c:pt>
                <c:pt idx="1894">
                  <c:v>33.1</c:v>
                </c:pt>
                <c:pt idx="1895">
                  <c:v>33.1</c:v>
                </c:pt>
                <c:pt idx="1896">
                  <c:v>33.1</c:v>
                </c:pt>
                <c:pt idx="1897">
                  <c:v>33.1</c:v>
                </c:pt>
                <c:pt idx="1898">
                  <c:v>33.1</c:v>
                </c:pt>
                <c:pt idx="1899">
                  <c:v>33.1</c:v>
                </c:pt>
                <c:pt idx="1900">
                  <c:v>33.1</c:v>
                </c:pt>
                <c:pt idx="1901">
                  <c:v>33.1</c:v>
                </c:pt>
                <c:pt idx="1902">
                  <c:v>33.1</c:v>
                </c:pt>
                <c:pt idx="1903">
                  <c:v>33.1</c:v>
                </c:pt>
                <c:pt idx="1904">
                  <c:v>33.1</c:v>
                </c:pt>
                <c:pt idx="1905">
                  <c:v>33.1</c:v>
                </c:pt>
                <c:pt idx="1906">
                  <c:v>33.1</c:v>
                </c:pt>
                <c:pt idx="1907">
                  <c:v>33.1</c:v>
                </c:pt>
                <c:pt idx="1908">
                  <c:v>33.1</c:v>
                </c:pt>
                <c:pt idx="1909">
                  <c:v>33.1</c:v>
                </c:pt>
                <c:pt idx="1910">
                  <c:v>33.1</c:v>
                </c:pt>
                <c:pt idx="1911">
                  <c:v>33.1</c:v>
                </c:pt>
                <c:pt idx="1912">
                  <c:v>33.1</c:v>
                </c:pt>
                <c:pt idx="1913">
                  <c:v>33.1</c:v>
                </c:pt>
                <c:pt idx="1914">
                  <c:v>33.1</c:v>
                </c:pt>
                <c:pt idx="1915">
                  <c:v>33.1</c:v>
                </c:pt>
                <c:pt idx="1916">
                  <c:v>33.1</c:v>
                </c:pt>
                <c:pt idx="1917">
                  <c:v>33.1</c:v>
                </c:pt>
                <c:pt idx="1918">
                  <c:v>33.1</c:v>
                </c:pt>
                <c:pt idx="1919">
                  <c:v>33.1</c:v>
                </c:pt>
                <c:pt idx="1920">
                  <c:v>33.1</c:v>
                </c:pt>
                <c:pt idx="1921">
                  <c:v>33.1</c:v>
                </c:pt>
                <c:pt idx="1922">
                  <c:v>33.1</c:v>
                </c:pt>
                <c:pt idx="1923">
                  <c:v>33.1</c:v>
                </c:pt>
                <c:pt idx="1924">
                  <c:v>33.1</c:v>
                </c:pt>
                <c:pt idx="1925">
                  <c:v>33.1</c:v>
                </c:pt>
                <c:pt idx="1926">
                  <c:v>33.1</c:v>
                </c:pt>
                <c:pt idx="1927">
                  <c:v>33.1</c:v>
                </c:pt>
                <c:pt idx="1928">
                  <c:v>33.1</c:v>
                </c:pt>
                <c:pt idx="1929">
                  <c:v>33.1</c:v>
                </c:pt>
                <c:pt idx="1930">
                  <c:v>33.1</c:v>
                </c:pt>
                <c:pt idx="1931">
                  <c:v>33.1</c:v>
                </c:pt>
                <c:pt idx="1932">
                  <c:v>33.1</c:v>
                </c:pt>
                <c:pt idx="1933">
                  <c:v>33.1</c:v>
                </c:pt>
                <c:pt idx="1934">
                  <c:v>33.1</c:v>
                </c:pt>
                <c:pt idx="1935">
                  <c:v>33.1</c:v>
                </c:pt>
                <c:pt idx="1936">
                  <c:v>33.1</c:v>
                </c:pt>
                <c:pt idx="1937">
                  <c:v>33.1</c:v>
                </c:pt>
                <c:pt idx="1938">
                  <c:v>33.1</c:v>
                </c:pt>
                <c:pt idx="1939">
                  <c:v>33.1</c:v>
                </c:pt>
                <c:pt idx="1940">
                  <c:v>33.1</c:v>
                </c:pt>
                <c:pt idx="1941">
                  <c:v>33.1</c:v>
                </c:pt>
                <c:pt idx="1942">
                  <c:v>33.1</c:v>
                </c:pt>
                <c:pt idx="1943">
                  <c:v>33.1</c:v>
                </c:pt>
                <c:pt idx="1944">
                  <c:v>33.1</c:v>
                </c:pt>
                <c:pt idx="1945">
                  <c:v>33.1</c:v>
                </c:pt>
                <c:pt idx="1946">
                  <c:v>33.1</c:v>
                </c:pt>
                <c:pt idx="1947">
                  <c:v>33.1</c:v>
                </c:pt>
                <c:pt idx="1948">
                  <c:v>33.1</c:v>
                </c:pt>
                <c:pt idx="1949">
                  <c:v>33.1</c:v>
                </c:pt>
                <c:pt idx="1950">
                  <c:v>33.1</c:v>
                </c:pt>
                <c:pt idx="1951">
                  <c:v>33.1</c:v>
                </c:pt>
                <c:pt idx="1952">
                  <c:v>32.9</c:v>
                </c:pt>
                <c:pt idx="1953">
                  <c:v>32.700000000000003</c:v>
                </c:pt>
                <c:pt idx="1954">
                  <c:v>32.700000000000003</c:v>
                </c:pt>
                <c:pt idx="1955">
                  <c:v>32.5</c:v>
                </c:pt>
                <c:pt idx="1956">
                  <c:v>32.5</c:v>
                </c:pt>
                <c:pt idx="1957">
                  <c:v>32.4</c:v>
                </c:pt>
                <c:pt idx="1958">
                  <c:v>32.4</c:v>
                </c:pt>
                <c:pt idx="1959">
                  <c:v>32.4</c:v>
                </c:pt>
                <c:pt idx="1960">
                  <c:v>32.4</c:v>
                </c:pt>
                <c:pt idx="1961">
                  <c:v>32</c:v>
                </c:pt>
                <c:pt idx="1962">
                  <c:v>32</c:v>
                </c:pt>
                <c:pt idx="1963">
                  <c:v>32</c:v>
                </c:pt>
                <c:pt idx="1964">
                  <c:v>32</c:v>
                </c:pt>
                <c:pt idx="1965">
                  <c:v>32</c:v>
                </c:pt>
                <c:pt idx="1966">
                  <c:v>32</c:v>
                </c:pt>
                <c:pt idx="1967">
                  <c:v>32</c:v>
                </c:pt>
                <c:pt idx="1968">
                  <c:v>32</c:v>
                </c:pt>
                <c:pt idx="1969">
                  <c:v>32</c:v>
                </c:pt>
                <c:pt idx="1970">
                  <c:v>32</c:v>
                </c:pt>
                <c:pt idx="1971">
                  <c:v>32</c:v>
                </c:pt>
                <c:pt idx="1972">
                  <c:v>32</c:v>
                </c:pt>
                <c:pt idx="1973">
                  <c:v>32</c:v>
                </c:pt>
                <c:pt idx="1974">
                  <c:v>32</c:v>
                </c:pt>
                <c:pt idx="1975">
                  <c:v>32</c:v>
                </c:pt>
                <c:pt idx="1976">
                  <c:v>32</c:v>
                </c:pt>
                <c:pt idx="1977">
                  <c:v>32</c:v>
                </c:pt>
                <c:pt idx="1978">
                  <c:v>32</c:v>
                </c:pt>
                <c:pt idx="1979">
                  <c:v>32</c:v>
                </c:pt>
                <c:pt idx="1980">
                  <c:v>32</c:v>
                </c:pt>
                <c:pt idx="1981">
                  <c:v>32</c:v>
                </c:pt>
                <c:pt idx="1982">
                  <c:v>32</c:v>
                </c:pt>
                <c:pt idx="1983">
                  <c:v>32</c:v>
                </c:pt>
                <c:pt idx="1984">
                  <c:v>32</c:v>
                </c:pt>
                <c:pt idx="1985">
                  <c:v>32</c:v>
                </c:pt>
                <c:pt idx="1986">
                  <c:v>32</c:v>
                </c:pt>
                <c:pt idx="1987">
                  <c:v>32</c:v>
                </c:pt>
                <c:pt idx="1988">
                  <c:v>32</c:v>
                </c:pt>
                <c:pt idx="1989">
                  <c:v>32</c:v>
                </c:pt>
                <c:pt idx="1990">
                  <c:v>32</c:v>
                </c:pt>
                <c:pt idx="1991">
                  <c:v>32</c:v>
                </c:pt>
                <c:pt idx="1992">
                  <c:v>32</c:v>
                </c:pt>
                <c:pt idx="1993">
                  <c:v>32</c:v>
                </c:pt>
                <c:pt idx="1994">
                  <c:v>32</c:v>
                </c:pt>
                <c:pt idx="1995">
                  <c:v>32</c:v>
                </c:pt>
                <c:pt idx="1996">
                  <c:v>32</c:v>
                </c:pt>
                <c:pt idx="1997">
                  <c:v>32</c:v>
                </c:pt>
                <c:pt idx="1998">
                  <c:v>32</c:v>
                </c:pt>
                <c:pt idx="1999">
                  <c:v>32</c:v>
                </c:pt>
                <c:pt idx="2000">
                  <c:v>32</c:v>
                </c:pt>
                <c:pt idx="2001">
                  <c:v>32</c:v>
                </c:pt>
                <c:pt idx="2002">
                  <c:v>32</c:v>
                </c:pt>
                <c:pt idx="2003">
                  <c:v>32</c:v>
                </c:pt>
                <c:pt idx="2004">
                  <c:v>32</c:v>
                </c:pt>
                <c:pt idx="2005">
                  <c:v>32</c:v>
                </c:pt>
                <c:pt idx="2006">
                  <c:v>32</c:v>
                </c:pt>
                <c:pt idx="2007">
                  <c:v>32</c:v>
                </c:pt>
                <c:pt idx="2008">
                  <c:v>32</c:v>
                </c:pt>
                <c:pt idx="2009">
                  <c:v>32</c:v>
                </c:pt>
                <c:pt idx="2010">
                  <c:v>32</c:v>
                </c:pt>
                <c:pt idx="2011">
                  <c:v>32</c:v>
                </c:pt>
                <c:pt idx="2012">
                  <c:v>32</c:v>
                </c:pt>
                <c:pt idx="2013">
                  <c:v>32</c:v>
                </c:pt>
                <c:pt idx="2014">
                  <c:v>32</c:v>
                </c:pt>
                <c:pt idx="2015">
                  <c:v>32</c:v>
                </c:pt>
                <c:pt idx="2016">
                  <c:v>32</c:v>
                </c:pt>
                <c:pt idx="2017">
                  <c:v>32</c:v>
                </c:pt>
                <c:pt idx="2018">
                  <c:v>32</c:v>
                </c:pt>
                <c:pt idx="2019">
                  <c:v>32</c:v>
                </c:pt>
                <c:pt idx="2020">
                  <c:v>32</c:v>
                </c:pt>
                <c:pt idx="2021">
                  <c:v>32</c:v>
                </c:pt>
                <c:pt idx="2022">
                  <c:v>32</c:v>
                </c:pt>
                <c:pt idx="2023">
                  <c:v>32</c:v>
                </c:pt>
                <c:pt idx="2024">
                  <c:v>32</c:v>
                </c:pt>
                <c:pt idx="2025">
                  <c:v>32</c:v>
                </c:pt>
                <c:pt idx="2026">
                  <c:v>32</c:v>
                </c:pt>
                <c:pt idx="2027">
                  <c:v>32</c:v>
                </c:pt>
                <c:pt idx="2028">
                  <c:v>32</c:v>
                </c:pt>
                <c:pt idx="2029">
                  <c:v>32</c:v>
                </c:pt>
                <c:pt idx="2030">
                  <c:v>32</c:v>
                </c:pt>
                <c:pt idx="2031">
                  <c:v>32</c:v>
                </c:pt>
                <c:pt idx="2032">
                  <c:v>32</c:v>
                </c:pt>
                <c:pt idx="2033">
                  <c:v>32</c:v>
                </c:pt>
                <c:pt idx="2034">
                  <c:v>32</c:v>
                </c:pt>
                <c:pt idx="2035">
                  <c:v>32</c:v>
                </c:pt>
                <c:pt idx="2036">
                  <c:v>32</c:v>
                </c:pt>
                <c:pt idx="2037">
                  <c:v>32</c:v>
                </c:pt>
                <c:pt idx="2038">
                  <c:v>32</c:v>
                </c:pt>
                <c:pt idx="2039">
                  <c:v>32</c:v>
                </c:pt>
                <c:pt idx="2040">
                  <c:v>32</c:v>
                </c:pt>
                <c:pt idx="2041">
                  <c:v>32</c:v>
                </c:pt>
                <c:pt idx="2042">
                  <c:v>32</c:v>
                </c:pt>
                <c:pt idx="2043">
                  <c:v>32</c:v>
                </c:pt>
                <c:pt idx="2044">
                  <c:v>32</c:v>
                </c:pt>
                <c:pt idx="2045">
                  <c:v>32</c:v>
                </c:pt>
                <c:pt idx="2046">
                  <c:v>32</c:v>
                </c:pt>
                <c:pt idx="2047">
                  <c:v>32</c:v>
                </c:pt>
                <c:pt idx="2048">
                  <c:v>32</c:v>
                </c:pt>
                <c:pt idx="2049">
                  <c:v>32</c:v>
                </c:pt>
                <c:pt idx="2050">
                  <c:v>32</c:v>
                </c:pt>
                <c:pt idx="2051">
                  <c:v>32</c:v>
                </c:pt>
                <c:pt idx="2052">
                  <c:v>32</c:v>
                </c:pt>
                <c:pt idx="2053">
                  <c:v>32</c:v>
                </c:pt>
                <c:pt idx="2054">
                  <c:v>32</c:v>
                </c:pt>
                <c:pt idx="2055">
                  <c:v>32</c:v>
                </c:pt>
                <c:pt idx="2056">
                  <c:v>32</c:v>
                </c:pt>
                <c:pt idx="2057">
                  <c:v>32</c:v>
                </c:pt>
                <c:pt idx="2058">
                  <c:v>32</c:v>
                </c:pt>
                <c:pt idx="2059">
                  <c:v>32</c:v>
                </c:pt>
                <c:pt idx="2060">
                  <c:v>32</c:v>
                </c:pt>
                <c:pt idx="2061">
                  <c:v>32</c:v>
                </c:pt>
                <c:pt idx="2062">
                  <c:v>32</c:v>
                </c:pt>
                <c:pt idx="2063">
                  <c:v>32</c:v>
                </c:pt>
                <c:pt idx="2064">
                  <c:v>32</c:v>
                </c:pt>
                <c:pt idx="2065">
                  <c:v>32</c:v>
                </c:pt>
                <c:pt idx="2066">
                  <c:v>32</c:v>
                </c:pt>
                <c:pt idx="2067">
                  <c:v>32</c:v>
                </c:pt>
                <c:pt idx="2068">
                  <c:v>32</c:v>
                </c:pt>
                <c:pt idx="2069">
                  <c:v>32</c:v>
                </c:pt>
                <c:pt idx="2070">
                  <c:v>32</c:v>
                </c:pt>
                <c:pt idx="2071">
                  <c:v>32</c:v>
                </c:pt>
                <c:pt idx="2072">
                  <c:v>32</c:v>
                </c:pt>
                <c:pt idx="2073">
                  <c:v>32</c:v>
                </c:pt>
                <c:pt idx="2074">
                  <c:v>32</c:v>
                </c:pt>
                <c:pt idx="2075">
                  <c:v>32</c:v>
                </c:pt>
                <c:pt idx="2076">
                  <c:v>32</c:v>
                </c:pt>
                <c:pt idx="2077">
                  <c:v>32</c:v>
                </c:pt>
                <c:pt idx="2078">
                  <c:v>32</c:v>
                </c:pt>
                <c:pt idx="2079">
                  <c:v>32</c:v>
                </c:pt>
                <c:pt idx="2080">
                  <c:v>32</c:v>
                </c:pt>
                <c:pt idx="2081">
                  <c:v>32</c:v>
                </c:pt>
                <c:pt idx="2082">
                  <c:v>32</c:v>
                </c:pt>
                <c:pt idx="2083">
                  <c:v>31.6</c:v>
                </c:pt>
                <c:pt idx="2084">
                  <c:v>31.6</c:v>
                </c:pt>
                <c:pt idx="2085">
                  <c:v>31.6</c:v>
                </c:pt>
                <c:pt idx="2086">
                  <c:v>31.6</c:v>
                </c:pt>
                <c:pt idx="2087">
                  <c:v>31.6</c:v>
                </c:pt>
                <c:pt idx="2088">
                  <c:v>31.5</c:v>
                </c:pt>
                <c:pt idx="2089">
                  <c:v>31.3</c:v>
                </c:pt>
                <c:pt idx="2090">
                  <c:v>31.3</c:v>
                </c:pt>
                <c:pt idx="2091">
                  <c:v>31.3</c:v>
                </c:pt>
                <c:pt idx="2092">
                  <c:v>31.1</c:v>
                </c:pt>
                <c:pt idx="2093">
                  <c:v>31.1</c:v>
                </c:pt>
                <c:pt idx="2094">
                  <c:v>30.9</c:v>
                </c:pt>
                <c:pt idx="2095">
                  <c:v>30.9</c:v>
                </c:pt>
                <c:pt idx="2096">
                  <c:v>30.9</c:v>
                </c:pt>
                <c:pt idx="2097">
                  <c:v>30.9</c:v>
                </c:pt>
                <c:pt idx="2098">
                  <c:v>30.9</c:v>
                </c:pt>
                <c:pt idx="2099">
                  <c:v>30.9</c:v>
                </c:pt>
                <c:pt idx="2100">
                  <c:v>30.9</c:v>
                </c:pt>
                <c:pt idx="2101">
                  <c:v>30.9</c:v>
                </c:pt>
                <c:pt idx="2102">
                  <c:v>30.9</c:v>
                </c:pt>
                <c:pt idx="2103">
                  <c:v>30.9</c:v>
                </c:pt>
                <c:pt idx="2104">
                  <c:v>30.9</c:v>
                </c:pt>
                <c:pt idx="2105">
                  <c:v>30.9</c:v>
                </c:pt>
                <c:pt idx="2106">
                  <c:v>30.9</c:v>
                </c:pt>
                <c:pt idx="2107">
                  <c:v>30.9</c:v>
                </c:pt>
                <c:pt idx="2108">
                  <c:v>30.9</c:v>
                </c:pt>
                <c:pt idx="2109">
                  <c:v>30.9</c:v>
                </c:pt>
                <c:pt idx="2110">
                  <c:v>30.9</c:v>
                </c:pt>
                <c:pt idx="2111">
                  <c:v>30.9</c:v>
                </c:pt>
                <c:pt idx="2112">
                  <c:v>30.9</c:v>
                </c:pt>
                <c:pt idx="2113">
                  <c:v>30.9</c:v>
                </c:pt>
                <c:pt idx="2114">
                  <c:v>30.9</c:v>
                </c:pt>
                <c:pt idx="2115">
                  <c:v>30.9</c:v>
                </c:pt>
                <c:pt idx="2116">
                  <c:v>30.9</c:v>
                </c:pt>
                <c:pt idx="2117">
                  <c:v>30.9</c:v>
                </c:pt>
                <c:pt idx="2118">
                  <c:v>30.9</c:v>
                </c:pt>
                <c:pt idx="2119">
                  <c:v>30.9</c:v>
                </c:pt>
                <c:pt idx="2120">
                  <c:v>30.9</c:v>
                </c:pt>
                <c:pt idx="2121">
                  <c:v>30.9</c:v>
                </c:pt>
                <c:pt idx="2122">
                  <c:v>30.9</c:v>
                </c:pt>
                <c:pt idx="2123">
                  <c:v>30.9</c:v>
                </c:pt>
                <c:pt idx="2124">
                  <c:v>30.9</c:v>
                </c:pt>
                <c:pt idx="2125">
                  <c:v>30.9</c:v>
                </c:pt>
                <c:pt idx="2126">
                  <c:v>30.9</c:v>
                </c:pt>
                <c:pt idx="2127">
                  <c:v>30.9</c:v>
                </c:pt>
                <c:pt idx="2128">
                  <c:v>30.9</c:v>
                </c:pt>
                <c:pt idx="2129">
                  <c:v>30.9</c:v>
                </c:pt>
                <c:pt idx="2130">
                  <c:v>30.9</c:v>
                </c:pt>
                <c:pt idx="2131">
                  <c:v>30.9</c:v>
                </c:pt>
                <c:pt idx="2132">
                  <c:v>30.9</c:v>
                </c:pt>
                <c:pt idx="2133">
                  <c:v>30.9</c:v>
                </c:pt>
                <c:pt idx="2134">
                  <c:v>30.9</c:v>
                </c:pt>
                <c:pt idx="2135">
                  <c:v>30.9</c:v>
                </c:pt>
                <c:pt idx="2136">
                  <c:v>30.9</c:v>
                </c:pt>
                <c:pt idx="2137">
                  <c:v>30.9</c:v>
                </c:pt>
                <c:pt idx="2138">
                  <c:v>30.9</c:v>
                </c:pt>
                <c:pt idx="2139">
                  <c:v>30.9</c:v>
                </c:pt>
                <c:pt idx="2140">
                  <c:v>30.9</c:v>
                </c:pt>
                <c:pt idx="2141">
                  <c:v>30.9</c:v>
                </c:pt>
                <c:pt idx="2142">
                  <c:v>30.9</c:v>
                </c:pt>
                <c:pt idx="2143">
                  <c:v>30.9</c:v>
                </c:pt>
                <c:pt idx="2144">
                  <c:v>30.9</c:v>
                </c:pt>
                <c:pt idx="2145">
                  <c:v>30.9</c:v>
                </c:pt>
                <c:pt idx="2146">
                  <c:v>30.9</c:v>
                </c:pt>
                <c:pt idx="2147">
                  <c:v>30.9</c:v>
                </c:pt>
                <c:pt idx="2148">
                  <c:v>30.9</c:v>
                </c:pt>
                <c:pt idx="2149">
                  <c:v>30.9</c:v>
                </c:pt>
                <c:pt idx="2150">
                  <c:v>30.9</c:v>
                </c:pt>
                <c:pt idx="2151">
                  <c:v>30.9</c:v>
                </c:pt>
                <c:pt idx="2152">
                  <c:v>30.9</c:v>
                </c:pt>
                <c:pt idx="2153">
                  <c:v>30.9</c:v>
                </c:pt>
                <c:pt idx="2154">
                  <c:v>30.9</c:v>
                </c:pt>
                <c:pt idx="2155">
                  <c:v>30.9</c:v>
                </c:pt>
                <c:pt idx="2156">
                  <c:v>30.9</c:v>
                </c:pt>
                <c:pt idx="2157">
                  <c:v>30.9</c:v>
                </c:pt>
                <c:pt idx="2158">
                  <c:v>30.9</c:v>
                </c:pt>
                <c:pt idx="2159">
                  <c:v>30.9</c:v>
                </c:pt>
                <c:pt idx="2160">
                  <c:v>30.9</c:v>
                </c:pt>
                <c:pt idx="2161">
                  <c:v>30.9</c:v>
                </c:pt>
                <c:pt idx="2162">
                  <c:v>30.9</c:v>
                </c:pt>
                <c:pt idx="2163">
                  <c:v>30.9</c:v>
                </c:pt>
                <c:pt idx="2164">
                  <c:v>30.9</c:v>
                </c:pt>
                <c:pt idx="2165">
                  <c:v>30.9</c:v>
                </c:pt>
                <c:pt idx="2166">
                  <c:v>30.9</c:v>
                </c:pt>
                <c:pt idx="2167">
                  <c:v>30.9</c:v>
                </c:pt>
                <c:pt idx="2168">
                  <c:v>30.9</c:v>
                </c:pt>
                <c:pt idx="2169">
                  <c:v>30.9</c:v>
                </c:pt>
                <c:pt idx="2170">
                  <c:v>30.9</c:v>
                </c:pt>
                <c:pt idx="2171">
                  <c:v>30.9</c:v>
                </c:pt>
                <c:pt idx="2172">
                  <c:v>30.9</c:v>
                </c:pt>
                <c:pt idx="2173">
                  <c:v>30.9</c:v>
                </c:pt>
                <c:pt idx="2174">
                  <c:v>30.9</c:v>
                </c:pt>
                <c:pt idx="2175">
                  <c:v>30.9</c:v>
                </c:pt>
                <c:pt idx="2176">
                  <c:v>30.9</c:v>
                </c:pt>
                <c:pt idx="2177">
                  <c:v>30.9</c:v>
                </c:pt>
                <c:pt idx="2178">
                  <c:v>30.9</c:v>
                </c:pt>
                <c:pt idx="2179">
                  <c:v>30.9</c:v>
                </c:pt>
                <c:pt idx="2180">
                  <c:v>30.9</c:v>
                </c:pt>
                <c:pt idx="2181">
                  <c:v>30.9</c:v>
                </c:pt>
                <c:pt idx="2182">
                  <c:v>30.9</c:v>
                </c:pt>
                <c:pt idx="2183">
                  <c:v>30.9</c:v>
                </c:pt>
                <c:pt idx="2184">
                  <c:v>30.9</c:v>
                </c:pt>
                <c:pt idx="2185">
                  <c:v>30.9</c:v>
                </c:pt>
                <c:pt idx="2186">
                  <c:v>30.9</c:v>
                </c:pt>
                <c:pt idx="2187">
                  <c:v>30.9</c:v>
                </c:pt>
                <c:pt idx="2188">
                  <c:v>30.9</c:v>
                </c:pt>
                <c:pt idx="2189">
                  <c:v>30.9</c:v>
                </c:pt>
                <c:pt idx="2190">
                  <c:v>30.9</c:v>
                </c:pt>
                <c:pt idx="2191">
                  <c:v>30.9</c:v>
                </c:pt>
                <c:pt idx="2192">
                  <c:v>30.9</c:v>
                </c:pt>
                <c:pt idx="2193">
                  <c:v>30.9</c:v>
                </c:pt>
                <c:pt idx="2194">
                  <c:v>30.9</c:v>
                </c:pt>
                <c:pt idx="2195">
                  <c:v>30.9</c:v>
                </c:pt>
                <c:pt idx="2196">
                  <c:v>30.6</c:v>
                </c:pt>
                <c:pt idx="2197">
                  <c:v>30.6</c:v>
                </c:pt>
                <c:pt idx="2198">
                  <c:v>30.6</c:v>
                </c:pt>
                <c:pt idx="2199">
                  <c:v>30.6</c:v>
                </c:pt>
                <c:pt idx="2200">
                  <c:v>30.4</c:v>
                </c:pt>
                <c:pt idx="2201">
                  <c:v>30.4</c:v>
                </c:pt>
                <c:pt idx="2202">
                  <c:v>30.4</c:v>
                </c:pt>
                <c:pt idx="2203">
                  <c:v>30.4</c:v>
                </c:pt>
                <c:pt idx="2204">
                  <c:v>30.2</c:v>
                </c:pt>
                <c:pt idx="2205">
                  <c:v>30.2</c:v>
                </c:pt>
                <c:pt idx="2206">
                  <c:v>30.2</c:v>
                </c:pt>
                <c:pt idx="2207">
                  <c:v>30</c:v>
                </c:pt>
                <c:pt idx="2208">
                  <c:v>30</c:v>
                </c:pt>
                <c:pt idx="2209">
                  <c:v>30</c:v>
                </c:pt>
                <c:pt idx="2210">
                  <c:v>30</c:v>
                </c:pt>
                <c:pt idx="2211">
                  <c:v>30</c:v>
                </c:pt>
                <c:pt idx="2212">
                  <c:v>30</c:v>
                </c:pt>
                <c:pt idx="2213">
                  <c:v>30</c:v>
                </c:pt>
                <c:pt idx="2214">
                  <c:v>30</c:v>
                </c:pt>
                <c:pt idx="2215">
                  <c:v>30</c:v>
                </c:pt>
                <c:pt idx="2216">
                  <c:v>30</c:v>
                </c:pt>
                <c:pt idx="2217">
                  <c:v>30</c:v>
                </c:pt>
                <c:pt idx="2218">
                  <c:v>30</c:v>
                </c:pt>
                <c:pt idx="2219">
                  <c:v>30</c:v>
                </c:pt>
                <c:pt idx="2220">
                  <c:v>30</c:v>
                </c:pt>
                <c:pt idx="2221">
                  <c:v>30</c:v>
                </c:pt>
                <c:pt idx="2222">
                  <c:v>30</c:v>
                </c:pt>
                <c:pt idx="2223">
                  <c:v>30</c:v>
                </c:pt>
                <c:pt idx="2224">
                  <c:v>30</c:v>
                </c:pt>
                <c:pt idx="2225">
                  <c:v>30</c:v>
                </c:pt>
                <c:pt idx="2226">
                  <c:v>30</c:v>
                </c:pt>
                <c:pt idx="2227">
                  <c:v>30</c:v>
                </c:pt>
                <c:pt idx="2228">
                  <c:v>30</c:v>
                </c:pt>
                <c:pt idx="2229">
                  <c:v>30</c:v>
                </c:pt>
                <c:pt idx="2230">
                  <c:v>30</c:v>
                </c:pt>
                <c:pt idx="2231">
                  <c:v>30</c:v>
                </c:pt>
                <c:pt idx="2232">
                  <c:v>30</c:v>
                </c:pt>
                <c:pt idx="2233">
                  <c:v>30</c:v>
                </c:pt>
                <c:pt idx="2234">
                  <c:v>30</c:v>
                </c:pt>
                <c:pt idx="2235">
                  <c:v>30</c:v>
                </c:pt>
                <c:pt idx="2236">
                  <c:v>30</c:v>
                </c:pt>
                <c:pt idx="2237">
                  <c:v>30</c:v>
                </c:pt>
                <c:pt idx="2238">
                  <c:v>30</c:v>
                </c:pt>
                <c:pt idx="2239">
                  <c:v>30</c:v>
                </c:pt>
                <c:pt idx="2240">
                  <c:v>30</c:v>
                </c:pt>
                <c:pt idx="2241">
                  <c:v>30</c:v>
                </c:pt>
                <c:pt idx="2242">
                  <c:v>30</c:v>
                </c:pt>
                <c:pt idx="2243">
                  <c:v>30</c:v>
                </c:pt>
                <c:pt idx="2244">
                  <c:v>30</c:v>
                </c:pt>
                <c:pt idx="2245">
                  <c:v>30</c:v>
                </c:pt>
                <c:pt idx="2246">
                  <c:v>30</c:v>
                </c:pt>
                <c:pt idx="2247">
                  <c:v>30</c:v>
                </c:pt>
                <c:pt idx="2248">
                  <c:v>30</c:v>
                </c:pt>
                <c:pt idx="2249">
                  <c:v>30</c:v>
                </c:pt>
                <c:pt idx="2250">
                  <c:v>30</c:v>
                </c:pt>
                <c:pt idx="2251">
                  <c:v>30</c:v>
                </c:pt>
                <c:pt idx="2252">
                  <c:v>30</c:v>
                </c:pt>
                <c:pt idx="2253">
                  <c:v>30</c:v>
                </c:pt>
                <c:pt idx="2254">
                  <c:v>30</c:v>
                </c:pt>
                <c:pt idx="2255">
                  <c:v>30</c:v>
                </c:pt>
                <c:pt idx="2256">
                  <c:v>30</c:v>
                </c:pt>
                <c:pt idx="2257">
                  <c:v>30</c:v>
                </c:pt>
                <c:pt idx="2258">
                  <c:v>30</c:v>
                </c:pt>
                <c:pt idx="2259">
                  <c:v>30</c:v>
                </c:pt>
                <c:pt idx="2260">
                  <c:v>30</c:v>
                </c:pt>
                <c:pt idx="2261">
                  <c:v>30</c:v>
                </c:pt>
                <c:pt idx="2262">
                  <c:v>30</c:v>
                </c:pt>
                <c:pt idx="2263">
                  <c:v>30</c:v>
                </c:pt>
                <c:pt idx="2264">
                  <c:v>30</c:v>
                </c:pt>
                <c:pt idx="2265">
                  <c:v>30</c:v>
                </c:pt>
                <c:pt idx="2266">
                  <c:v>30</c:v>
                </c:pt>
                <c:pt idx="2267">
                  <c:v>30</c:v>
                </c:pt>
                <c:pt idx="2268">
                  <c:v>30</c:v>
                </c:pt>
                <c:pt idx="2269">
                  <c:v>30</c:v>
                </c:pt>
                <c:pt idx="2270">
                  <c:v>30</c:v>
                </c:pt>
                <c:pt idx="2271">
                  <c:v>30</c:v>
                </c:pt>
                <c:pt idx="2272">
                  <c:v>30</c:v>
                </c:pt>
                <c:pt idx="2273">
                  <c:v>30</c:v>
                </c:pt>
                <c:pt idx="2274">
                  <c:v>30</c:v>
                </c:pt>
                <c:pt idx="2275">
                  <c:v>30</c:v>
                </c:pt>
                <c:pt idx="2276">
                  <c:v>30</c:v>
                </c:pt>
                <c:pt idx="2277">
                  <c:v>30</c:v>
                </c:pt>
                <c:pt idx="2278">
                  <c:v>30</c:v>
                </c:pt>
                <c:pt idx="2279">
                  <c:v>30</c:v>
                </c:pt>
                <c:pt idx="2280">
                  <c:v>30</c:v>
                </c:pt>
                <c:pt idx="2281">
                  <c:v>30</c:v>
                </c:pt>
                <c:pt idx="2282">
                  <c:v>30</c:v>
                </c:pt>
                <c:pt idx="2283">
                  <c:v>30</c:v>
                </c:pt>
                <c:pt idx="2284">
                  <c:v>30</c:v>
                </c:pt>
                <c:pt idx="2285">
                  <c:v>30</c:v>
                </c:pt>
                <c:pt idx="2286">
                  <c:v>30</c:v>
                </c:pt>
                <c:pt idx="2287">
                  <c:v>30</c:v>
                </c:pt>
                <c:pt idx="2288">
                  <c:v>30</c:v>
                </c:pt>
                <c:pt idx="2289">
                  <c:v>30</c:v>
                </c:pt>
                <c:pt idx="2290">
                  <c:v>30</c:v>
                </c:pt>
                <c:pt idx="2291">
                  <c:v>30</c:v>
                </c:pt>
                <c:pt idx="2292">
                  <c:v>30</c:v>
                </c:pt>
                <c:pt idx="2293">
                  <c:v>30</c:v>
                </c:pt>
                <c:pt idx="2294">
                  <c:v>30</c:v>
                </c:pt>
                <c:pt idx="2295">
                  <c:v>30</c:v>
                </c:pt>
                <c:pt idx="2296">
                  <c:v>30</c:v>
                </c:pt>
                <c:pt idx="2297">
                  <c:v>30</c:v>
                </c:pt>
                <c:pt idx="2298">
                  <c:v>30</c:v>
                </c:pt>
                <c:pt idx="2299">
                  <c:v>30</c:v>
                </c:pt>
                <c:pt idx="2300">
                  <c:v>30</c:v>
                </c:pt>
                <c:pt idx="2301">
                  <c:v>30</c:v>
                </c:pt>
                <c:pt idx="2302">
                  <c:v>30</c:v>
                </c:pt>
                <c:pt idx="2303">
                  <c:v>30</c:v>
                </c:pt>
                <c:pt idx="2304">
                  <c:v>30</c:v>
                </c:pt>
                <c:pt idx="2305">
                  <c:v>30</c:v>
                </c:pt>
                <c:pt idx="2306">
                  <c:v>30</c:v>
                </c:pt>
                <c:pt idx="2307">
                  <c:v>30</c:v>
                </c:pt>
                <c:pt idx="2308">
                  <c:v>30</c:v>
                </c:pt>
                <c:pt idx="2309">
                  <c:v>30</c:v>
                </c:pt>
                <c:pt idx="2310">
                  <c:v>30</c:v>
                </c:pt>
                <c:pt idx="2311">
                  <c:v>30</c:v>
                </c:pt>
                <c:pt idx="2312">
                  <c:v>30</c:v>
                </c:pt>
                <c:pt idx="2313">
                  <c:v>30</c:v>
                </c:pt>
                <c:pt idx="2314">
                  <c:v>30</c:v>
                </c:pt>
                <c:pt idx="2315">
                  <c:v>30</c:v>
                </c:pt>
                <c:pt idx="2316">
                  <c:v>30</c:v>
                </c:pt>
                <c:pt idx="2317">
                  <c:v>30</c:v>
                </c:pt>
                <c:pt idx="2318">
                  <c:v>30</c:v>
                </c:pt>
                <c:pt idx="2319">
                  <c:v>30</c:v>
                </c:pt>
                <c:pt idx="2320">
                  <c:v>30</c:v>
                </c:pt>
                <c:pt idx="2321">
                  <c:v>30</c:v>
                </c:pt>
                <c:pt idx="2322">
                  <c:v>30</c:v>
                </c:pt>
                <c:pt idx="2323">
                  <c:v>30</c:v>
                </c:pt>
                <c:pt idx="2324">
                  <c:v>30</c:v>
                </c:pt>
                <c:pt idx="2325">
                  <c:v>30</c:v>
                </c:pt>
                <c:pt idx="2326">
                  <c:v>30</c:v>
                </c:pt>
                <c:pt idx="2327">
                  <c:v>30</c:v>
                </c:pt>
                <c:pt idx="2328">
                  <c:v>29.7</c:v>
                </c:pt>
                <c:pt idx="2329">
                  <c:v>29.7</c:v>
                </c:pt>
                <c:pt idx="2330">
                  <c:v>29.7</c:v>
                </c:pt>
                <c:pt idx="2331">
                  <c:v>29.7</c:v>
                </c:pt>
                <c:pt idx="2332">
                  <c:v>29.7</c:v>
                </c:pt>
                <c:pt idx="2333">
                  <c:v>29.5</c:v>
                </c:pt>
                <c:pt idx="2334">
                  <c:v>29.3</c:v>
                </c:pt>
                <c:pt idx="2335">
                  <c:v>29.3</c:v>
                </c:pt>
                <c:pt idx="2336">
                  <c:v>29.3</c:v>
                </c:pt>
                <c:pt idx="2337">
                  <c:v>29.3</c:v>
                </c:pt>
                <c:pt idx="2338">
                  <c:v>29.3</c:v>
                </c:pt>
                <c:pt idx="2339">
                  <c:v>29.3</c:v>
                </c:pt>
                <c:pt idx="2340">
                  <c:v>29.3</c:v>
                </c:pt>
                <c:pt idx="2341">
                  <c:v>28.9</c:v>
                </c:pt>
                <c:pt idx="2342">
                  <c:v>28.9</c:v>
                </c:pt>
                <c:pt idx="2343">
                  <c:v>28.9</c:v>
                </c:pt>
                <c:pt idx="2344">
                  <c:v>28.9</c:v>
                </c:pt>
                <c:pt idx="2345">
                  <c:v>28.9</c:v>
                </c:pt>
                <c:pt idx="2346">
                  <c:v>28.9</c:v>
                </c:pt>
                <c:pt idx="2347">
                  <c:v>28.9</c:v>
                </c:pt>
                <c:pt idx="2348">
                  <c:v>28.9</c:v>
                </c:pt>
                <c:pt idx="2349">
                  <c:v>28.9</c:v>
                </c:pt>
                <c:pt idx="2350">
                  <c:v>28.9</c:v>
                </c:pt>
                <c:pt idx="2351">
                  <c:v>28.9</c:v>
                </c:pt>
                <c:pt idx="2352">
                  <c:v>28.9</c:v>
                </c:pt>
                <c:pt idx="2353">
                  <c:v>28.9</c:v>
                </c:pt>
                <c:pt idx="2354">
                  <c:v>28.9</c:v>
                </c:pt>
                <c:pt idx="2355">
                  <c:v>28.9</c:v>
                </c:pt>
                <c:pt idx="2356">
                  <c:v>28.9</c:v>
                </c:pt>
                <c:pt idx="2357">
                  <c:v>28.9</c:v>
                </c:pt>
                <c:pt idx="2358">
                  <c:v>28.9</c:v>
                </c:pt>
                <c:pt idx="2359">
                  <c:v>28.9</c:v>
                </c:pt>
                <c:pt idx="2360">
                  <c:v>28.9</c:v>
                </c:pt>
                <c:pt idx="2361">
                  <c:v>28.9</c:v>
                </c:pt>
                <c:pt idx="2362">
                  <c:v>28.9</c:v>
                </c:pt>
                <c:pt idx="2363">
                  <c:v>28.9</c:v>
                </c:pt>
                <c:pt idx="2364">
                  <c:v>28.9</c:v>
                </c:pt>
                <c:pt idx="2365">
                  <c:v>28.9</c:v>
                </c:pt>
                <c:pt idx="2366">
                  <c:v>28.9</c:v>
                </c:pt>
                <c:pt idx="2367">
                  <c:v>28.9</c:v>
                </c:pt>
                <c:pt idx="2368">
                  <c:v>28.9</c:v>
                </c:pt>
                <c:pt idx="2369">
                  <c:v>28.9</c:v>
                </c:pt>
                <c:pt idx="2370">
                  <c:v>28.9</c:v>
                </c:pt>
                <c:pt idx="2371">
                  <c:v>28.9</c:v>
                </c:pt>
                <c:pt idx="2372">
                  <c:v>28.9</c:v>
                </c:pt>
                <c:pt idx="2373">
                  <c:v>28.9</c:v>
                </c:pt>
                <c:pt idx="2374">
                  <c:v>28.9</c:v>
                </c:pt>
                <c:pt idx="2375">
                  <c:v>28.9</c:v>
                </c:pt>
                <c:pt idx="2376">
                  <c:v>28.9</c:v>
                </c:pt>
                <c:pt idx="2377">
                  <c:v>28.9</c:v>
                </c:pt>
                <c:pt idx="2378">
                  <c:v>28.9</c:v>
                </c:pt>
                <c:pt idx="2379">
                  <c:v>28.9</c:v>
                </c:pt>
                <c:pt idx="2380">
                  <c:v>28.9</c:v>
                </c:pt>
                <c:pt idx="2381">
                  <c:v>28.9</c:v>
                </c:pt>
                <c:pt idx="2382">
                  <c:v>28.9</c:v>
                </c:pt>
                <c:pt idx="2383">
                  <c:v>28.9</c:v>
                </c:pt>
                <c:pt idx="2384">
                  <c:v>28.9</c:v>
                </c:pt>
                <c:pt idx="2385">
                  <c:v>28.9</c:v>
                </c:pt>
                <c:pt idx="2386">
                  <c:v>28.9</c:v>
                </c:pt>
                <c:pt idx="2387">
                  <c:v>28.9</c:v>
                </c:pt>
                <c:pt idx="2388">
                  <c:v>28.9</c:v>
                </c:pt>
                <c:pt idx="2389">
                  <c:v>28.9</c:v>
                </c:pt>
                <c:pt idx="2390">
                  <c:v>28.9</c:v>
                </c:pt>
                <c:pt idx="2391">
                  <c:v>28.9</c:v>
                </c:pt>
                <c:pt idx="2392">
                  <c:v>28.9</c:v>
                </c:pt>
                <c:pt idx="2393">
                  <c:v>28.9</c:v>
                </c:pt>
                <c:pt idx="2394">
                  <c:v>28.9</c:v>
                </c:pt>
                <c:pt idx="2395">
                  <c:v>28.9</c:v>
                </c:pt>
                <c:pt idx="2396">
                  <c:v>28.9</c:v>
                </c:pt>
                <c:pt idx="2397">
                  <c:v>28.9</c:v>
                </c:pt>
                <c:pt idx="2398">
                  <c:v>28.9</c:v>
                </c:pt>
                <c:pt idx="2399">
                  <c:v>28.9</c:v>
                </c:pt>
                <c:pt idx="2400">
                  <c:v>28.9</c:v>
                </c:pt>
                <c:pt idx="2401">
                  <c:v>28.9</c:v>
                </c:pt>
                <c:pt idx="2402">
                  <c:v>28.9</c:v>
                </c:pt>
                <c:pt idx="2403">
                  <c:v>28.9</c:v>
                </c:pt>
                <c:pt idx="2404">
                  <c:v>28.9</c:v>
                </c:pt>
                <c:pt idx="2405">
                  <c:v>28.9</c:v>
                </c:pt>
                <c:pt idx="2406">
                  <c:v>28.9</c:v>
                </c:pt>
                <c:pt idx="2407">
                  <c:v>28.9</c:v>
                </c:pt>
                <c:pt idx="2408">
                  <c:v>28.9</c:v>
                </c:pt>
                <c:pt idx="2409">
                  <c:v>28.9</c:v>
                </c:pt>
                <c:pt idx="2410">
                  <c:v>28.9</c:v>
                </c:pt>
                <c:pt idx="2411">
                  <c:v>28.9</c:v>
                </c:pt>
                <c:pt idx="2412">
                  <c:v>28.9</c:v>
                </c:pt>
                <c:pt idx="2413">
                  <c:v>28.9</c:v>
                </c:pt>
                <c:pt idx="2414">
                  <c:v>28.9</c:v>
                </c:pt>
                <c:pt idx="2415">
                  <c:v>28.9</c:v>
                </c:pt>
                <c:pt idx="2416">
                  <c:v>28.8</c:v>
                </c:pt>
                <c:pt idx="2417">
                  <c:v>28.8</c:v>
                </c:pt>
                <c:pt idx="2418">
                  <c:v>28.8</c:v>
                </c:pt>
                <c:pt idx="2419">
                  <c:v>28.8</c:v>
                </c:pt>
                <c:pt idx="2420">
                  <c:v>28.8</c:v>
                </c:pt>
                <c:pt idx="2421">
                  <c:v>28.8</c:v>
                </c:pt>
                <c:pt idx="2422">
                  <c:v>28.8</c:v>
                </c:pt>
                <c:pt idx="2423">
                  <c:v>28.8</c:v>
                </c:pt>
                <c:pt idx="2424">
                  <c:v>28.6</c:v>
                </c:pt>
                <c:pt idx="2425">
                  <c:v>28.6</c:v>
                </c:pt>
                <c:pt idx="2426">
                  <c:v>28.6</c:v>
                </c:pt>
                <c:pt idx="2427">
                  <c:v>28.6</c:v>
                </c:pt>
                <c:pt idx="2428">
                  <c:v>28.4</c:v>
                </c:pt>
                <c:pt idx="2429">
                  <c:v>28.4</c:v>
                </c:pt>
                <c:pt idx="2430">
                  <c:v>28.4</c:v>
                </c:pt>
                <c:pt idx="2431">
                  <c:v>28.2</c:v>
                </c:pt>
                <c:pt idx="2432">
                  <c:v>28.2</c:v>
                </c:pt>
                <c:pt idx="2433">
                  <c:v>28.2</c:v>
                </c:pt>
                <c:pt idx="2434">
                  <c:v>28.2</c:v>
                </c:pt>
                <c:pt idx="2435">
                  <c:v>28</c:v>
                </c:pt>
                <c:pt idx="2436">
                  <c:v>28</c:v>
                </c:pt>
                <c:pt idx="2437">
                  <c:v>28</c:v>
                </c:pt>
                <c:pt idx="2438">
                  <c:v>28</c:v>
                </c:pt>
                <c:pt idx="2439">
                  <c:v>28</c:v>
                </c:pt>
                <c:pt idx="2440">
                  <c:v>28</c:v>
                </c:pt>
                <c:pt idx="2441">
                  <c:v>28</c:v>
                </c:pt>
                <c:pt idx="2442">
                  <c:v>28</c:v>
                </c:pt>
                <c:pt idx="2443">
                  <c:v>28</c:v>
                </c:pt>
                <c:pt idx="2444">
                  <c:v>28</c:v>
                </c:pt>
                <c:pt idx="2445">
                  <c:v>28</c:v>
                </c:pt>
                <c:pt idx="2446">
                  <c:v>28</c:v>
                </c:pt>
                <c:pt idx="2447">
                  <c:v>28</c:v>
                </c:pt>
                <c:pt idx="2448">
                  <c:v>28</c:v>
                </c:pt>
                <c:pt idx="2449">
                  <c:v>28</c:v>
                </c:pt>
                <c:pt idx="2450">
                  <c:v>28</c:v>
                </c:pt>
                <c:pt idx="2451">
                  <c:v>28</c:v>
                </c:pt>
                <c:pt idx="2452">
                  <c:v>28</c:v>
                </c:pt>
                <c:pt idx="2453">
                  <c:v>28</c:v>
                </c:pt>
                <c:pt idx="2454">
                  <c:v>28</c:v>
                </c:pt>
                <c:pt idx="2455">
                  <c:v>28</c:v>
                </c:pt>
                <c:pt idx="2456">
                  <c:v>28</c:v>
                </c:pt>
                <c:pt idx="2457">
                  <c:v>28</c:v>
                </c:pt>
                <c:pt idx="2458">
                  <c:v>28</c:v>
                </c:pt>
                <c:pt idx="2459">
                  <c:v>28</c:v>
                </c:pt>
                <c:pt idx="2460">
                  <c:v>28</c:v>
                </c:pt>
                <c:pt idx="2461">
                  <c:v>28</c:v>
                </c:pt>
                <c:pt idx="2462">
                  <c:v>28</c:v>
                </c:pt>
                <c:pt idx="2463">
                  <c:v>28</c:v>
                </c:pt>
                <c:pt idx="2464">
                  <c:v>28</c:v>
                </c:pt>
                <c:pt idx="2465">
                  <c:v>28</c:v>
                </c:pt>
                <c:pt idx="2466">
                  <c:v>28</c:v>
                </c:pt>
                <c:pt idx="2467">
                  <c:v>28</c:v>
                </c:pt>
                <c:pt idx="2468">
                  <c:v>28</c:v>
                </c:pt>
                <c:pt idx="2469">
                  <c:v>28</c:v>
                </c:pt>
                <c:pt idx="2470">
                  <c:v>28</c:v>
                </c:pt>
                <c:pt idx="2471">
                  <c:v>28</c:v>
                </c:pt>
                <c:pt idx="2472">
                  <c:v>28</c:v>
                </c:pt>
                <c:pt idx="2473">
                  <c:v>28</c:v>
                </c:pt>
                <c:pt idx="2474">
                  <c:v>28</c:v>
                </c:pt>
                <c:pt idx="2475">
                  <c:v>28</c:v>
                </c:pt>
                <c:pt idx="2476">
                  <c:v>28</c:v>
                </c:pt>
                <c:pt idx="2477">
                  <c:v>28</c:v>
                </c:pt>
                <c:pt idx="2478">
                  <c:v>28</c:v>
                </c:pt>
                <c:pt idx="2479">
                  <c:v>28</c:v>
                </c:pt>
                <c:pt idx="2480">
                  <c:v>28</c:v>
                </c:pt>
                <c:pt idx="2481">
                  <c:v>28</c:v>
                </c:pt>
                <c:pt idx="2482">
                  <c:v>28</c:v>
                </c:pt>
                <c:pt idx="2483">
                  <c:v>28</c:v>
                </c:pt>
                <c:pt idx="2484">
                  <c:v>28</c:v>
                </c:pt>
                <c:pt idx="2485">
                  <c:v>28</c:v>
                </c:pt>
                <c:pt idx="2486">
                  <c:v>28</c:v>
                </c:pt>
                <c:pt idx="2487">
                  <c:v>28</c:v>
                </c:pt>
                <c:pt idx="2488">
                  <c:v>28</c:v>
                </c:pt>
                <c:pt idx="2489">
                  <c:v>28</c:v>
                </c:pt>
                <c:pt idx="2490">
                  <c:v>28</c:v>
                </c:pt>
                <c:pt idx="2491">
                  <c:v>28</c:v>
                </c:pt>
                <c:pt idx="2492">
                  <c:v>28</c:v>
                </c:pt>
                <c:pt idx="2493">
                  <c:v>28</c:v>
                </c:pt>
                <c:pt idx="2494">
                  <c:v>28</c:v>
                </c:pt>
                <c:pt idx="2495">
                  <c:v>28</c:v>
                </c:pt>
                <c:pt idx="2496">
                  <c:v>28</c:v>
                </c:pt>
                <c:pt idx="2497">
                  <c:v>28</c:v>
                </c:pt>
                <c:pt idx="2498">
                  <c:v>28</c:v>
                </c:pt>
                <c:pt idx="2499">
                  <c:v>28</c:v>
                </c:pt>
                <c:pt idx="2500">
                  <c:v>28</c:v>
                </c:pt>
                <c:pt idx="2501">
                  <c:v>28</c:v>
                </c:pt>
                <c:pt idx="2502">
                  <c:v>28</c:v>
                </c:pt>
                <c:pt idx="2503">
                  <c:v>28</c:v>
                </c:pt>
                <c:pt idx="2504">
                  <c:v>28</c:v>
                </c:pt>
                <c:pt idx="2505">
                  <c:v>28</c:v>
                </c:pt>
                <c:pt idx="2506">
                  <c:v>28</c:v>
                </c:pt>
                <c:pt idx="2507">
                  <c:v>28</c:v>
                </c:pt>
                <c:pt idx="2508">
                  <c:v>28</c:v>
                </c:pt>
                <c:pt idx="2509">
                  <c:v>28</c:v>
                </c:pt>
                <c:pt idx="2510">
                  <c:v>28</c:v>
                </c:pt>
                <c:pt idx="2511">
                  <c:v>28</c:v>
                </c:pt>
                <c:pt idx="2512">
                  <c:v>28</c:v>
                </c:pt>
                <c:pt idx="2513">
                  <c:v>28</c:v>
                </c:pt>
                <c:pt idx="2514">
                  <c:v>28</c:v>
                </c:pt>
                <c:pt idx="2515">
                  <c:v>28</c:v>
                </c:pt>
                <c:pt idx="2516">
                  <c:v>28</c:v>
                </c:pt>
                <c:pt idx="2517">
                  <c:v>28</c:v>
                </c:pt>
                <c:pt idx="2518">
                  <c:v>28</c:v>
                </c:pt>
                <c:pt idx="2519">
                  <c:v>28</c:v>
                </c:pt>
                <c:pt idx="2520">
                  <c:v>28</c:v>
                </c:pt>
                <c:pt idx="2521">
                  <c:v>28</c:v>
                </c:pt>
                <c:pt idx="2522">
                  <c:v>28</c:v>
                </c:pt>
                <c:pt idx="2523">
                  <c:v>28</c:v>
                </c:pt>
                <c:pt idx="2524">
                  <c:v>28</c:v>
                </c:pt>
                <c:pt idx="2525">
                  <c:v>28</c:v>
                </c:pt>
                <c:pt idx="2526">
                  <c:v>28</c:v>
                </c:pt>
                <c:pt idx="2527">
                  <c:v>28</c:v>
                </c:pt>
                <c:pt idx="2528">
                  <c:v>28</c:v>
                </c:pt>
                <c:pt idx="2529">
                  <c:v>28</c:v>
                </c:pt>
                <c:pt idx="2530">
                  <c:v>28</c:v>
                </c:pt>
                <c:pt idx="2531">
                  <c:v>27.9</c:v>
                </c:pt>
                <c:pt idx="2532">
                  <c:v>27.7</c:v>
                </c:pt>
                <c:pt idx="2533">
                  <c:v>27.7</c:v>
                </c:pt>
                <c:pt idx="2534">
                  <c:v>27.7</c:v>
                </c:pt>
                <c:pt idx="2535">
                  <c:v>27.7</c:v>
                </c:pt>
                <c:pt idx="2536">
                  <c:v>27.7</c:v>
                </c:pt>
                <c:pt idx="2537">
                  <c:v>27.7</c:v>
                </c:pt>
                <c:pt idx="2538">
                  <c:v>27.3</c:v>
                </c:pt>
                <c:pt idx="2539">
                  <c:v>27.3</c:v>
                </c:pt>
                <c:pt idx="2540">
                  <c:v>27.3</c:v>
                </c:pt>
                <c:pt idx="2541">
                  <c:v>27.3</c:v>
                </c:pt>
                <c:pt idx="2542">
                  <c:v>27.3</c:v>
                </c:pt>
                <c:pt idx="2543">
                  <c:v>27.3</c:v>
                </c:pt>
                <c:pt idx="2544">
                  <c:v>27.3</c:v>
                </c:pt>
                <c:pt idx="2545">
                  <c:v>27.3</c:v>
                </c:pt>
                <c:pt idx="2546">
                  <c:v>27.3</c:v>
                </c:pt>
                <c:pt idx="2547">
                  <c:v>27.1</c:v>
                </c:pt>
                <c:pt idx="2548">
                  <c:v>27</c:v>
                </c:pt>
                <c:pt idx="2549">
                  <c:v>27</c:v>
                </c:pt>
                <c:pt idx="2550">
                  <c:v>27</c:v>
                </c:pt>
                <c:pt idx="2551">
                  <c:v>27</c:v>
                </c:pt>
                <c:pt idx="2552">
                  <c:v>27</c:v>
                </c:pt>
                <c:pt idx="2553">
                  <c:v>27</c:v>
                </c:pt>
                <c:pt idx="2554">
                  <c:v>27</c:v>
                </c:pt>
                <c:pt idx="2555">
                  <c:v>27</c:v>
                </c:pt>
                <c:pt idx="2556">
                  <c:v>27</c:v>
                </c:pt>
                <c:pt idx="2557">
                  <c:v>27</c:v>
                </c:pt>
                <c:pt idx="2558">
                  <c:v>27</c:v>
                </c:pt>
                <c:pt idx="2559">
                  <c:v>27</c:v>
                </c:pt>
                <c:pt idx="2560">
                  <c:v>27</c:v>
                </c:pt>
                <c:pt idx="2561">
                  <c:v>27</c:v>
                </c:pt>
                <c:pt idx="2562">
                  <c:v>27</c:v>
                </c:pt>
                <c:pt idx="2563">
                  <c:v>27</c:v>
                </c:pt>
                <c:pt idx="2564">
                  <c:v>27</c:v>
                </c:pt>
                <c:pt idx="2565">
                  <c:v>27</c:v>
                </c:pt>
                <c:pt idx="2566">
                  <c:v>27</c:v>
                </c:pt>
                <c:pt idx="2567">
                  <c:v>27</c:v>
                </c:pt>
                <c:pt idx="2568">
                  <c:v>27</c:v>
                </c:pt>
                <c:pt idx="2569">
                  <c:v>27</c:v>
                </c:pt>
                <c:pt idx="2570">
                  <c:v>27</c:v>
                </c:pt>
                <c:pt idx="2571">
                  <c:v>27</c:v>
                </c:pt>
                <c:pt idx="2572">
                  <c:v>27</c:v>
                </c:pt>
                <c:pt idx="2573">
                  <c:v>27</c:v>
                </c:pt>
                <c:pt idx="2574">
                  <c:v>27</c:v>
                </c:pt>
                <c:pt idx="2575">
                  <c:v>27</c:v>
                </c:pt>
                <c:pt idx="2576">
                  <c:v>27</c:v>
                </c:pt>
                <c:pt idx="2577">
                  <c:v>27</c:v>
                </c:pt>
                <c:pt idx="2578">
                  <c:v>27</c:v>
                </c:pt>
                <c:pt idx="2579">
                  <c:v>27</c:v>
                </c:pt>
                <c:pt idx="2580">
                  <c:v>27</c:v>
                </c:pt>
                <c:pt idx="2581">
                  <c:v>27</c:v>
                </c:pt>
                <c:pt idx="2582">
                  <c:v>27</c:v>
                </c:pt>
                <c:pt idx="2583">
                  <c:v>27</c:v>
                </c:pt>
                <c:pt idx="2584">
                  <c:v>27</c:v>
                </c:pt>
                <c:pt idx="2585">
                  <c:v>27</c:v>
                </c:pt>
                <c:pt idx="2586">
                  <c:v>27</c:v>
                </c:pt>
                <c:pt idx="2587">
                  <c:v>27</c:v>
                </c:pt>
                <c:pt idx="2588">
                  <c:v>27</c:v>
                </c:pt>
                <c:pt idx="2589">
                  <c:v>27</c:v>
                </c:pt>
                <c:pt idx="2590">
                  <c:v>27</c:v>
                </c:pt>
                <c:pt idx="2591">
                  <c:v>27</c:v>
                </c:pt>
                <c:pt idx="2592">
                  <c:v>27</c:v>
                </c:pt>
                <c:pt idx="2593">
                  <c:v>27</c:v>
                </c:pt>
                <c:pt idx="2594">
                  <c:v>27</c:v>
                </c:pt>
                <c:pt idx="2595">
                  <c:v>27</c:v>
                </c:pt>
                <c:pt idx="2596">
                  <c:v>27</c:v>
                </c:pt>
                <c:pt idx="2597">
                  <c:v>27</c:v>
                </c:pt>
                <c:pt idx="2598">
                  <c:v>27</c:v>
                </c:pt>
                <c:pt idx="2599">
                  <c:v>27</c:v>
                </c:pt>
                <c:pt idx="2600">
                  <c:v>27</c:v>
                </c:pt>
                <c:pt idx="2601">
                  <c:v>27</c:v>
                </c:pt>
                <c:pt idx="2602">
                  <c:v>27</c:v>
                </c:pt>
                <c:pt idx="2603">
                  <c:v>27</c:v>
                </c:pt>
                <c:pt idx="2604">
                  <c:v>27</c:v>
                </c:pt>
                <c:pt idx="2605">
                  <c:v>27</c:v>
                </c:pt>
                <c:pt idx="2606">
                  <c:v>27</c:v>
                </c:pt>
                <c:pt idx="2607">
                  <c:v>27</c:v>
                </c:pt>
                <c:pt idx="2608">
                  <c:v>27</c:v>
                </c:pt>
                <c:pt idx="2609">
                  <c:v>27</c:v>
                </c:pt>
                <c:pt idx="2610">
                  <c:v>27</c:v>
                </c:pt>
                <c:pt idx="2611">
                  <c:v>27</c:v>
                </c:pt>
                <c:pt idx="2612">
                  <c:v>27</c:v>
                </c:pt>
                <c:pt idx="2613">
                  <c:v>27</c:v>
                </c:pt>
                <c:pt idx="2614">
                  <c:v>27</c:v>
                </c:pt>
                <c:pt idx="2615">
                  <c:v>27</c:v>
                </c:pt>
                <c:pt idx="2616">
                  <c:v>27</c:v>
                </c:pt>
                <c:pt idx="2617">
                  <c:v>27</c:v>
                </c:pt>
                <c:pt idx="2618">
                  <c:v>27</c:v>
                </c:pt>
                <c:pt idx="2619">
                  <c:v>27</c:v>
                </c:pt>
                <c:pt idx="2620">
                  <c:v>27</c:v>
                </c:pt>
                <c:pt idx="2621">
                  <c:v>27</c:v>
                </c:pt>
                <c:pt idx="2622">
                  <c:v>27</c:v>
                </c:pt>
                <c:pt idx="2623">
                  <c:v>27</c:v>
                </c:pt>
                <c:pt idx="2624">
                  <c:v>27</c:v>
                </c:pt>
                <c:pt idx="2625">
                  <c:v>27</c:v>
                </c:pt>
                <c:pt idx="2626">
                  <c:v>27</c:v>
                </c:pt>
                <c:pt idx="2627">
                  <c:v>27</c:v>
                </c:pt>
                <c:pt idx="2628">
                  <c:v>27</c:v>
                </c:pt>
                <c:pt idx="2629">
                  <c:v>27</c:v>
                </c:pt>
                <c:pt idx="2630">
                  <c:v>27</c:v>
                </c:pt>
                <c:pt idx="2631">
                  <c:v>27</c:v>
                </c:pt>
                <c:pt idx="2632">
                  <c:v>26.8</c:v>
                </c:pt>
                <c:pt idx="2633">
                  <c:v>26.8</c:v>
                </c:pt>
                <c:pt idx="2634">
                  <c:v>26.8</c:v>
                </c:pt>
                <c:pt idx="2635">
                  <c:v>26.8</c:v>
                </c:pt>
                <c:pt idx="2636">
                  <c:v>26.8</c:v>
                </c:pt>
                <c:pt idx="2637">
                  <c:v>26.6</c:v>
                </c:pt>
                <c:pt idx="2638">
                  <c:v>26.6</c:v>
                </c:pt>
                <c:pt idx="2639">
                  <c:v>26.6</c:v>
                </c:pt>
                <c:pt idx="2640">
                  <c:v>26.6</c:v>
                </c:pt>
                <c:pt idx="2641">
                  <c:v>26.6</c:v>
                </c:pt>
                <c:pt idx="2642">
                  <c:v>26.6</c:v>
                </c:pt>
                <c:pt idx="2643">
                  <c:v>26.6</c:v>
                </c:pt>
                <c:pt idx="2644">
                  <c:v>26.4</c:v>
                </c:pt>
                <c:pt idx="2645">
                  <c:v>26.4</c:v>
                </c:pt>
                <c:pt idx="2646">
                  <c:v>26.4</c:v>
                </c:pt>
                <c:pt idx="2647">
                  <c:v>26.4</c:v>
                </c:pt>
                <c:pt idx="2648">
                  <c:v>26.4</c:v>
                </c:pt>
                <c:pt idx="2649">
                  <c:v>26.4</c:v>
                </c:pt>
                <c:pt idx="2650">
                  <c:v>26.4</c:v>
                </c:pt>
                <c:pt idx="2651">
                  <c:v>26.4</c:v>
                </c:pt>
                <c:pt idx="2652">
                  <c:v>26.2</c:v>
                </c:pt>
                <c:pt idx="2653">
                  <c:v>26.2</c:v>
                </c:pt>
                <c:pt idx="2654">
                  <c:v>26.1</c:v>
                </c:pt>
                <c:pt idx="2655">
                  <c:v>26.1</c:v>
                </c:pt>
                <c:pt idx="2656">
                  <c:v>26.1</c:v>
                </c:pt>
                <c:pt idx="2657">
                  <c:v>26.1</c:v>
                </c:pt>
                <c:pt idx="2658">
                  <c:v>26.1</c:v>
                </c:pt>
                <c:pt idx="2659">
                  <c:v>26.1</c:v>
                </c:pt>
                <c:pt idx="2660">
                  <c:v>26.1</c:v>
                </c:pt>
                <c:pt idx="2661">
                  <c:v>26.1</c:v>
                </c:pt>
                <c:pt idx="2662">
                  <c:v>26.1</c:v>
                </c:pt>
                <c:pt idx="2663">
                  <c:v>26.1</c:v>
                </c:pt>
                <c:pt idx="2664">
                  <c:v>26.1</c:v>
                </c:pt>
                <c:pt idx="2665">
                  <c:v>26.1</c:v>
                </c:pt>
                <c:pt idx="2666">
                  <c:v>26.1</c:v>
                </c:pt>
                <c:pt idx="2667">
                  <c:v>26.1</c:v>
                </c:pt>
                <c:pt idx="2668">
                  <c:v>26.1</c:v>
                </c:pt>
                <c:pt idx="2669">
                  <c:v>26.1</c:v>
                </c:pt>
                <c:pt idx="2670">
                  <c:v>26.1</c:v>
                </c:pt>
                <c:pt idx="2671">
                  <c:v>26.1</c:v>
                </c:pt>
                <c:pt idx="2672">
                  <c:v>26.1</c:v>
                </c:pt>
                <c:pt idx="2673">
                  <c:v>26.1</c:v>
                </c:pt>
                <c:pt idx="2674">
                  <c:v>26.1</c:v>
                </c:pt>
                <c:pt idx="2675">
                  <c:v>26.1</c:v>
                </c:pt>
                <c:pt idx="2676">
                  <c:v>26.1</c:v>
                </c:pt>
                <c:pt idx="2677">
                  <c:v>26.1</c:v>
                </c:pt>
                <c:pt idx="2678">
                  <c:v>26.1</c:v>
                </c:pt>
                <c:pt idx="2679">
                  <c:v>26.1</c:v>
                </c:pt>
                <c:pt idx="2680">
                  <c:v>26.1</c:v>
                </c:pt>
                <c:pt idx="2681">
                  <c:v>26.1</c:v>
                </c:pt>
                <c:pt idx="2682">
                  <c:v>26.1</c:v>
                </c:pt>
                <c:pt idx="2683">
                  <c:v>26.1</c:v>
                </c:pt>
                <c:pt idx="2684">
                  <c:v>26.1</c:v>
                </c:pt>
                <c:pt idx="2685">
                  <c:v>26.1</c:v>
                </c:pt>
                <c:pt idx="2686">
                  <c:v>26.1</c:v>
                </c:pt>
                <c:pt idx="2687">
                  <c:v>26.1</c:v>
                </c:pt>
                <c:pt idx="2688">
                  <c:v>26.1</c:v>
                </c:pt>
                <c:pt idx="2689">
                  <c:v>26.1</c:v>
                </c:pt>
                <c:pt idx="2690">
                  <c:v>26.1</c:v>
                </c:pt>
                <c:pt idx="2691">
                  <c:v>26.1</c:v>
                </c:pt>
                <c:pt idx="2692">
                  <c:v>26.1</c:v>
                </c:pt>
                <c:pt idx="2693">
                  <c:v>26.1</c:v>
                </c:pt>
                <c:pt idx="2694">
                  <c:v>26.1</c:v>
                </c:pt>
                <c:pt idx="2695">
                  <c:v>26.1</c:v>
                </c:pt>
                <c:pt idx="2696">
                  <c:v>26.1</c:v>
                </c:pt>
                <c:pt idx="2697">
                  <c:v>26.1</c:v>
                </c:pt>
                <c:pt idx="2698">
                  <c:v>26.1</c:v>
                </c:pt>
                <c:pt idx="2699">
                  <c:v>26.1</c:v>
                </c:pt>
                <c:pt idx="2700">
                  <c:v>26.1</c:v>
                </c:pt>
                <c:pt idx="2701">
                  <c:v>26.1</c:v>
                </c:pt>
                <c:pt idx="2702">
                  <c:v>26.1</c:v>
                </c:pt>
                <c:pt idx="2703">
                  <c:v>26.1</c:v>
                </c:pt>
                <c:pt idx="2704">
                  <c:v>26.1</c:v>
                </c:pt>
                <c:pt idx="2705">
                  <c:v>26.1</c:v>
                </c:pt>
                <c:pt idx="2706">
                  <c:v>26.1</c:v>
                </c:pt>
                <c:pt idx="2707">
                  <c:v>26.1</c:v>
                </c:pt>
                <c:pt idx="2708">
                  <c:v>26.1</c:v>
                </c:pt>
                <c:pt idx="2709">
                  <c:v>26.1</c:v>
                </c:pt>
                <c:pt idx="2710">
                  <c:v>26.1</c:v>
                </c:pt>
                <c:pt idx="2711">
                  <c:v>26.1</c:v>
                </c:pt>
                <c:pt idx="2712">
                  <c:v>26.1</c:v>
                </c:pt>
                <c:pt idx="2713">
                  <c:v>26.1</c:v>
                </c:pt>
                <c:pt idx="2714">
                  <c:v>26.1</c:v>
                </c:pt>
                <c:pt idx="2715">
                  <c:v>26.1</c:v>
                </c:pt>
                <c:pt idx="2716">
                  <c:v>26.1</c:v>
                </c:pt>
                <c:pt idx="2717">
                  <c:v>26.1</c:v>
                </c:pt>
                <c:pt idx="2718">
                  <c:v>26.1</c:v>
                </c:pt>
                <c:pt idx="2719">
                  <c:v>26.1</c:v>
                </c:pt>
                <c:pt idx="2720">
                  <c:v>26.1</c:v>
                </c:pt>
                <c:pt idx="2721">
                  <c:v>26.1</c:v>
                </c:pt>
                <c:pt idx="2722">
                  <c:v>26.1</c:v>
                </c:pt>
                <c:pt idx="2723">
                  <c:v>26.1</c:v>
                </c:pt>
                <c:pt idx="2724">
                  <c:v>26.1</c:v>
                </c:pt>
                <c:pt idx="2725">
                  <c:v>26.1</c:v>
                </c:pt>
                <c:pt idx="2726">
                  <c:v>26.1</c:v>
                </c:pt>
                <c:pt idx="2727">
                  <c:v>26.1</c:v>
                </c:pt>
                <c:pt idx="2728">
                  <c:v>26.1</c:v>
                </c:pt>
                <c:pt idx="2729">
                  <c:v>26.1</c:v>
                </c:pt>
                <c:pt idx="2730">
                  <c:v>26.1</c:v>
                </c:pt>
                <c:pt idx="2731">
                  <c:v>26.1</c:v>
                </c:pt>
                <c:pt idx="2732">
                  <c:v>26.1</c:v>
                </c:pt>
                <c:pt idx="2733">
                  <c:v>26.1</c:v>
                </c:pt>
                <c:pt idx="2734">
                  <c:v>26.1</c:v>
                </c:pt>
                <c:pt idx="2735">
                  <c:v>26.1</c:v>
                </c:pt>
                <c:pt idx="2736">
                  <c:v>26.1</c:v>
                </c:pt>
                <c:pt idx="2737">
                  <c:v>26.1</c:v>
                </c:pt>
                <c:pt idx="2738">
                  <c:v>26.1</c:v>
                </c:pt>
                <c:pt idx="2739">
                  <c:v>26.1</c:v>
                </c:pt>
                <c:pt idx="2740">
                  <c:v>26.1</c:v>
                </c:pt>
                <c:pt idx="2741">
                  <c:v>26.1</c:v>
                </c:pt>
                <c:pt idx="2742">
                  <c:v>25.7</c:v>
                </c:pt>
                <c:pt idx="2743">
                  <c:v>25.7</c:v>
                </c:pt>
                <c:pt idx="2744">
                  <c:v>25.3</c:v>
                </c:pt>
                <c:pt idx="2745">
                  <c:v>25.3</c:v>
                </c:pt>
                <c:pt idx="2746">
                  <c:v>25.3</c:v>
                </c:pt>
                <c:pt idx="2747">
                  <c:v>25.3</c:v>
                </c:pt>
                <c:pt idx="2748">
                  <c:v>25.3</c:v>
                </c:pt>
                <c:pt idx="2749">
                  <c:v>25.3</c:v>
                </c:pt>
                <c:pt idx="2750">
                  <c:v>25.3</c:v>
                </c:pt>
                <c:pt idx="2751">
                  <c:v>25</c:v>
                </c:pt>
                <c:pt idx="2752">
                  <c:v>25</c:v>
                </c:pt>
                <c:pt idx="2753">
                  <c:v>25</c:v>
                </c:pt>
                <c:pt idx="2754">
                  <c:v>25</c:v>
                </c:pt>
                <c:pt idx="2755">
                  <c:v>25</c:v>
                </c:pt>
                <c:pt idx="2756">
                  <c:v>25</c:v>
                </c:pt>
                <c:pt idx="2757">
                  <c:v>25</c:v>
                </c:pt>
                <c:pt idx="2758">
                  <c:v>25</c:v>
                </c:pt>
                <c:pt idx="2759">
                  <c:v>25</c:v>
                </c:pt>
                <c:pt idx="2760">
                  <c:v>25</c:v>
                </c:pt>
                <c:pt idx="2761">
                  <c:v>25</c:v>
                </c:pt>
                <c:pt idx="2762">
                  <c:v>25</c:v>
                </c:pt>
                <c:pt idx="2763">
                  <c:v>25</c:v>
                </c:pt>
                <c:pt idx="2764">
                  <c:v>25</c:v>
                </c:pt>
                <c:pt idx="2765">
                  <c:v>25</c:v>
                </c:pt>
                <c:pt idx="2766">
                  <c:v>25</c:v>
                </c:pt>
                <c:pt idx="2767">
                  <c:v>25</c:v>
                </c:pt>
                <c:pt idx="2768">
                  <c:v>25</c:v>
                </c:pt>
                <c:pt idx="2769">
                  <c:v>25</c:v>
                </c:pt>
                <c:pt idx="2770">
                  <c:v>25</c:v>
                </c:pt>
                <c:pt idx="2771">
                  <c:v>25</c:v>
                </c:pt>
                <c:pt idx="2772">
                  <c:v>25</c:v>
                </c:pt>
                <c:pt idx="2773">
                  <c:v>25</c:v>
                </c:pt>
                <c:pt idx="2774">
                  <c:v>25</c:v>
                </c:pt>
                <c:pt idx="2775">
                  <c:v>25</c:v>
                </c:pt>
                <c:pt idx="2776">
                  <c:v>25</c:v>
                </c:pt>
                <c:pt idx="2777">
                  <c:v>25</c:v>
                </c:pt>
                <c:pt idx="2778">
                  <c:v>25</c:v>
                </c:pt>
                <c:pt idx="2779">
                  <c:v>25</c:v>
                </c:pt>
                <c:pt idx="2780">
                  <c:v>25</c:v>
                </c:pt>
                <c:pt idx="2781">
                  <c:v>25</c:v>
                </c:pt>
                <c:pt idx="2782">
                  <c:v>25</c:v>
                </c:pt>
                <c:pt idx="2783">
                  <c:v>25</c:v>
                </c:pt>
                <c:pt idx="2784">
                  <c:v>25</c:v>
                </c:pt>
                <c:pt idx="2785">
                  <c:v>25</c:v>
                </c:pt>
                <c:pt idx="2786">
                  <c:v>25</c:v>
                </c:pt>
                <c:pt idx="2787">
                  <c:v>25</c:v>
                </c:pt>
                <c:pt idx="2788">
                  <c:v>25</c:v>
                </c:pt>
                <c:pt idx="2789">
                  <c:v>25</c:v>
                </c:pt>
                <c:pt idx="2790">
                  <c:v>25</c:v>
                </c:pt>
                <c:pt idx="2791">
                  <c:v>25</c:v>
                </c:pt>
                <c:pt idx="2792">
                  <c:v>25</c:v>
                </c:pt>
                <c:pt idx="2793">
                  <c:v>25</c:v>
                </c:pt>
                <c:pt idx="2794">
                  <c:v>25</c:v>
                </c:pt>
                <c:pt idx="2795">
                  <c:v>25</c:v>
                </c:pt>
                <c:pt idx="2796">
                  <c:v>25</c:v>
                </c:pt>
                <c:pt idx="2797">
                  <c:v>25</c:v>
                </c:pt>
                <c:pt idx="2798">
                  <c:v>25</c:v>
                </c:pt>
                <c:pt idx="2799">
                  <c:v>25</c:v>
                </c:pt>
                <c:pt idx="2800">
                  <c:v>25</c:v>
                </c:pt>
                <c:pt idx="2801">
                  <c:v>25</c:v>
                </c:pt>
                <c:pt idx="2802">
                  <c:v>25</c:v>
                </c:pt>
                <c:pt idx="2803">
                  <c:v>25</c:v>
                </c:pt>
                <c:pt idx="2804">
                  <c:v>25</c:v>
                </c:pt>
                <c:pt idx="2805">
                  <c:v>25</c:v>
                </c:pt>
                <c:pt idx="2806">
                  <c:v>25</c:v>
                </c:pt>
                <c:pt idx="2807">
                  <c:v>25</c:v>
                </c:pt>
                <c:pt idx="2808">
                  <c:v>25</c:v>
                </c:pt>
                <c:pt idx="2809">
                  <c:v>25</c:v>
                </c:pt>
                <c:pt idx="2810">
                  <c:v>25</c:v>
                </c:pt>
                <c:pt idx="2811">
                  <c:v>25</c:v>
                </c:pt>
                <c:pt idx="2812">
                  <c:v>25</c:v>
                </c:pt>
                <c:pt idx="2813">
                  <c:v>25</c:v>
                </c:pt>
                <c:pt idx="2814">
                  <c:v>25</c:v>
                </c:pt>
                <c:pt idx="2815">
                  <c:v>25</c:v>
                </c:pt>
                <c:pt idx="2816">
                  <c:v>25</c:v>
                </c:pt>
                <c:pt idx="2817">
                  <c:v>25</c:v>
                </c:pt>
                <c:pt idx="2818">
                  <c:v>25</c:v>
                </c:pt>
                <c:pt idx="2819">
                  <c:v>25</c:v>
                </c:pt>
                <c:pt idx="2820">
                  <c:v>25</c:v>
                </c:pt>
                <c:pt idx="2821">
                  <c:v>25</c:v>
                </c:pt>
                <c:pt idx="2822">
                  <c:v>25</c:v>
                </c:pt>
                <c:pt idx="2823">
                  <c:v>25</c:v>
                </c:pt>
                <c:pt idx="2824">
                  <c:v>25</c:v>
                </c:pt>
                <c:pt idx="2825">
                  <c:v>25</c:v>
                </c:pt>
                <c:pt idx="2826">
                  <c:v>25</c:v>
                </c:pt>
                <c:pt idx="2827">
                  <c:v>25</c:v>
                </c:pt>
                <c:pt idx="2828">
                  <c:v>25</c:v>
                </c:pt>
                <c:pt idx="2829">
                  <c:v>25</c:v>
                </c:pt>
                <c:pt idx="2830">
                  <c:v>25</c:v>
                </c:pt>
                <c:pt idx="2831">
                  <c:v>25</c:v>
                </c:pt>
                <c:pt idx="2832">
                  <c:v>25</c:v>
                </c:pt>
                <c:pt idx="2833">
                  <c:v>25</c:v>
                </c:pt>
                <c:pt idx="2834">
                  <c:v>25</c:v>
                </c:pt>
                <c:pt idx="2835">
                  <c:v>25</c:v>
                </c:pt>
                <c:pt idx="2836">
                  <c:v>25</c:v>
                </c:pt>
                <c:pt idx="2837">
                  <c:v>25</c:v>
                </c:pt>
                <c:pt idx="2838">
                  <c:v>25</c:v>
                </c:pt>
                <c:pt idx="2839">
                  <c:v>25</c:v>
                </c:pt>
                <c:pt idx="2840">
                  <c:v>25</c:v>
                </c:pt>
                <c:pt idx="2841">
                  <c:v>24.8</c:v>
                </c:pt>
                <c:pt idx="2842">
                  <c:v>24.8</c:v>
                </c:pt>
                <c:pt idx="2843">
                  <c:v>24.8</c:v>
                </c:pt>
                <c:pt idx="2844">
                  <c:v>24.6</c:v>
                </c:pt>
                <c:pt idx="2845">
                  <c:v>24.6</c:v>
                </c:pt>
                <c:pt idx="2846">
                  <c:v>24.6</c:v>
                </c:pt>
                <c:pt idx="2847">
                  <c:v>24.6</c:v>
                </c:pt>
                <c:pt idx="2848">
                  <c:v>24.6</c:v>
                </c:pt>
                <c:pt idx="2849">
                  <c:v>24.6</c:v>
                </c:pt>
                <c:pt idx="2850">
                  <c:v>24.6</c:v>
                </c:pt>
                <c:pt idx="2851">
                  <c:v>24.6</c:v>
                </c:pt>
                <c:pt idx="2852">
                  <c:v>24.6</c:v>
                </c:pt>
                <c:pt idx="2853">
                  <c:v>24.3</c:v>
                </c:pt>
                <c:pt idx="2854">
                  <c:v>24.3</c:v>
                </c:pt>
                <c:pt idx="2855">
                  <c:v>24.3</c:v>
                </c:pt>
                <c:pt idx="2856">
                  <c:v>24.1</c:v>
                </c:pt>
                <c:pt idx="2857">
                  <c:v>24.1</c:v>
                </c:pt>
                <c:pt idx="2858">
                  <c:v>24.1</c:v>
                </c:pt>
                <c:pt idx="2859">
                  <c:v>24.1</c:v>
                </c:pt>
                <c:pt idx="2860">
                  <c:v>24.1</c:v>
                </c:pt>
                <c:pt idx="2861">
                  <c:v>24.1</c:v>
                </c:pt>
                <c:pt idx="2862">
                  <c:v>24.1</c:v>
                </c:pt>
                <c:pt idx="2863">
                  <c:v>24.1</c:v>
                </c:pt>
                <c:pt idx="2864">
                  <c:v>24.1</c:v>
                </c:pt>
                <c:pt idx="2865">
                  <c:v>24.1</c:v>
                </c:pt>
                <c:pt idx="2866">
                  <c:v>24.1</c:v>
                </c:pt>
                <c:pt idx="2867">
                  <c:v>24.1</c:v>
                </c:pt>
                <c:pt idx="2868">
                  <c:v>24.1</c:v>
                </c:pt>
                <c:pt idx="2869">
                  <c:v>24.1</c:v>
                </c:pt>
                <c:pt idx="2870">
                  <c:v>24.1</c:v>
                </c:pt>
                <c:pt idx="2871">
                  <c:v>24.1</c:v>
                </c:pt>
                <c:pt idx="2872">
                  <c:v>24.1</c:v>
                </c:pt>
                <c:pt idx="2873">
                  <c:v>24.1</c:v>
                </c:pt>
                <c:pt idx="2874">
                  <c:v>24.1</c:v>
                </c:pt>
                <c:pt idx="2875">
                  <c:v>24.1</c:v>
                </c:pt>
                <c:pt idx="2876">
                  <c:v>24.1</c:v>
                </c:pt>
                <c:pt idx="2877">
                  <c:v>24.1</c:v>
                </c:pt>
                <c:pt idx="2878">
                  <c:v>24.1</c:v>
                </c:pt>
                <c:pt idx="2879">
                  <c:v>24.1</c:v>
                </c:pt>
                <c:pt idx="2880">
                  <c:v>24.1</c:v>
                </c:pt>
                <c:pt idx="2881">
                  <c:v>24.1</c:v>
                </c:pt>
                <c:pt idx="2882">
                  <c:v>24.1</c:v>
                </c:pt>
                <c:pt idx="2883">
                  <c:v>24.1</c:v>
                </c:pt>
                <c:pt idx="2884">
                  <c:v>24.1</c:v>
                </c:pt>
                <c:pt idx="2885">
                  <c:v>24.1</c:v>
                </c:pt>
                <c:pt idx="2886">
                  <c:v>24.1</c:v>
                </c:pt>
                <c:pt idx="2887">
                  <c:v>24.1</c:v>
                </c:pt>
                <c:pt idx="2888">
                  <c:v>24.1</c:v>
                </c:pt>
                <c:pt idx="2889">
                  <c:v>24.1</c:v>
                </c:pt>
                <c:pt idx="2890">
                  <c:v>24.1</c:v>
                </c:pt>
                <c:pt idx="2891">
                  <c:v>24.1</c:v>
                </c:pt>
                <c:pt idx="2892">
                  <c:v>24.1</c:v>
                </c:pt>
                <c:pt idx="2893">
                  <c:v>24.1</c:v>
                </c:pt>
                <c:pt idx="2894">
                  <c:v>24.1</c:v>
                </c:pt>
                <c:pt idx="2895">
                  <c:v>24.1</c:v>
                </c:pt>
                <c:pt idx="2896">
                  <c:v>24.1</c:v>
                </c:pt>
                <c:pt idx="2897">
                  <c:v>24.1</c:v>
                </c:pt>
                <c:pt idx="2898">
                  <c:v>24.1</c:v>
                </c:pt>
                <c:pt idx="2899">
                  <c:v>24.1</c:v>
                </c:pt>
                <c:pt idx="2900">
                  <c:v>24.1</c:v>
                </c:pt>
                <c:pt idx="2901">
                  <c:v>24.1</c:v>
                </c:pt>
                <c:pt idx="2902">
                  <c:v>24.1</c:v>
                </c:pt>
                <c:pt idx="2903">
                  <c:v>24.1</c:v>
                </c:pt>
                <c:pt idx="2904">
                  <c:v>24.1</c:v>
                </c:pt>
                <c:pt idx="2905">
                  <c:v>24.1</c:v>
                </c:pt>
                <c:pt idx="2906">
                  <c:v>24.1</c:v>
                </c:pt>
                <c:pt idx="2907">
                  <c:v>24.1</c:v>
                </c:pt>
                <c:pt idx="2908">
                  <c:v>24.1</c:v>
                </c:pt>
                <c:pt idx="2909">
                  <c:v>24.1</c:v>
                </c:pt>
                <c:pt idx="2910">
                  <c:v>24.1</c:v>
                </c:pt>
                <c:pt idx="2911">
                  <c:v>24.1</c:v>
                </c:pt>
                <c:pt idx="2912">
                  <c:v>24.1</c:v>
                </c:pt>
                <c:pt idx="2913">
                  <c:v>24.1</c:v>
                </c:pt>
                <c:pt idx="2914">
                  <c:v>23.9</c:v>
                </c:pt>
                <c:pt idx="2915">
                  <c:v>23.9</c:v>
                </c:pt>
                <c:pt idx="2916">
                  <c:v>23.7</c:v>
                </c:pt>
                <c:pt idx="2917">
                  <c:v>23.7</c:v>
                </c:pt>
                <c:pt idx="2918">
                  <c:v>23.7</c:v>
                </c:pt>
                <c:pt idx="2919">
                  <c:v>23.7</c:v>
                </c:pt>
                <c:pt idx="2920">
                  <c:v>23.4</c:v>
                </c:pt>
                <c:pt idx="2921">
                  <c:v>23.4</c:v>
                </c:pt>
                <c:pt idx="2922">
                  <c:v>23.4</c:v>
                </c:pt>
                <c:pt idx="2923">
                  <c:v>23.4</c:v>
                </c:pt>
                <c:pt idx="2924">
                  <c:v>23.4</c:v>
                </c:pt>
                <c:pt idx="2925">
                  <c:v>23.4</c:v>
                </c:pt>
                <c:pt idx="2926">
                  <c:v>23.2</c:v>
                </c:pt>
                <c:pt idx="2927">
                  <c:v>23</c:v>
                </c:pt>
                <c:pt idx="2928">
                  <c:v>23</c:v>
                </c:pt>
                <c:pt idx="2929">
                  <c:v>23</c:v>
                </c:pt>
                <c:pt idx="2930">
                  <c:v>23</c:v>
                </c:pt>
                <c:pt idx="2931">
                  <c:v>23</c:v>
                </c:pt>
                <c:pt idx="2932">
                  <c:v>23</c:v>
                </c:pt>
                <c:pt idx="2933">
                  <c:v>23</c:v>
                </c:pt>
                <c:pt idx="2934">
                  <c:v>23</c:v>
                </c:pt>
                <c:pt idx="2935">
                  <c:v>23</c:v>
                </c:pt>
                <c:pt idx="2936">
                  <c:v>23</c:v>
                </c:pt>
                <c:pt idx="2937">
                  <c:v>23</c:v>
                </c:pt>
                <c:pt idx="2938">
                  <c:v>23</c:v>
                </c:pt>
                <c:pt idx="2939">
                  <c:v>23</c:v>
                </c:pt>
                <c:pt idx="2940">
                  <c:v>23</c:v>
                </c:pt>
                <c:pt idx="2941">
                  <c:v>23</c:v>
                </c:pt>
                <c:pt idx="2942">
                  <c:v>23</c:v>
                </c:pt>
                <c:pt idx="2943">
                  <c:v>23</c:v>
                </c:pt>
                <c:pt idx="2944">
                  <c:v>23</c:v>
                </c:pt>
                <c:pt idx="2945">
                  <c:v>23</c:v>
                </c:pt>
                <c:pt idx="2946">
                  <c:v>23</c:v>
                </c:pt>
                <c:pt idx="2947">
                  <c:v>23</c:v>
                </c:pt>
                <c:pt idx="2948">
                  <c:v>23</c:v>
                </c:pt>
                <c:pt idx="2949">
                  <c:v>23</c:v>
                </c:pt>
                <c:pt idx="2950">
                  <c:v>23</c:v>
                </c:pt>
                <c:pt idx="2951">
                  <c:v>23</c:v>
                </c:pt>
                <c:pt idx="2952">
                  <c:v>23</c:v>
                </c:pt>
                <c:pt idx="2953">
                  <c:v>23</c:v>
                </c:pt>
                <c:pt idx="2954">
                  <c:v>23</c:v>
                </c:pt>
                <c:pt idx="2955">
                  <c:v>23</c:v>
                </c:pt>
                <c:pt idx="2956">
                  <c:v>23</c:v>
                </c:pt>
                <c:pt idx="2957">
                  <c:v>23</c:v>
                </c:pt>
                <c:pt idx="2958">
                  <c:v>23</c:v>
                </c:pt>
                <c:pt idx="2959">
                  <c:v>23</c:v>
                </c:pt>
                <c:pt idx="2960">
                  <c:v>23</c:v>
                </c:pt>
                <c:pt idx="2961">
                  <c:v>23</c:v>
                </c:pt>
                <c:pt idx="2962">
                  <c:v>23</c:v>
                </c:pt>
                <c:pt idx="2963">
                  <c:v>23</c:v>
                </c:pt>
                <c:pt idx="2964">
                  <c:v>23</c:v>
                </c:pt>
                <c:pt idx="2965">
                  <c:v>23</c:v>
                </c:pt>
                <c:pt idx="2966">
                  <c:v>23</c:v>
                </c:pt>
                <c:pt idx="2967">
                  <c:v>23</c:v>
                </c:pt>
                <c:pt idx="2968">
                  <c:v>23</c:v>
                </c:pt>
                <c:pt idx="2969">
                  <c:v>23</c:v>
                </c:pt>
                <c:pt idx="2970">
                  <c:v>23</c:v>
                </c:pt>
                <c:pt idx="2971">
                  <c:v>23</c:v>
                </c:pt>
                <c:pt idx="2972">
                  <c:v>23</c:v>
                </c:pt>
                <c:pt idx="2973">
                  <c:v>23</c:v>
                </c:pt>
                <c:pt idx="2974">
                  <c:v>23</c:v>
                </c:pt>
                <c:pt idx="2975">
                  <c:v>23</c:v>
                </c:pt>
                <c:pt idx="2976">
                  <c:v>23</c:v>
                </c:pt>
                <c:pt idx="2977">
                  <c:v>23</c:v>
                </c:pt>
                <c:pt idx="2978">
                  <c:v>22.6</c:v>
                </c:pt>
                <c:pt idx="2979">
                  <c:v>22.6</c:v>
                </c:pt>
                <c:pt idx="2980">
                  <c:v>22.6</c:v>
                </c:pt>
                <c:pt idx="2981">
                  <c:v>22.6</c:v>
                </c:pt>
                <c:pt idx="2982">
                  <c:v>22.5</c:v>
                </c:pt>
                <c:pt idx="2983">
                  <c:v>22.3</c:v>
                </c:pt>
                <c:pt idx="2984">
                  <c:v>22.3</c:v>
                </c:pt>
                <c:pt idx="2985">
                  <c:v>22.3</c:v>
                </c:pt>
                <c:pt idx="2986">
                  <c:v>22.3</c:v>
                </c:pt>
                <c:pt idx="2987">
                  <c:v>22.3</c:v>
                </c:pt>
                <c:pt idx="2988">
                  <c:v>22.1</c:v>
                </c:pt>
                <c:pt idx="2989">
                  <c:v>21.9</c:v>
                </c:pt>
                <c:pt idx="2990">
                  <c:v>21.9</c:v>
                </c:pt>
                <c:pt idx="2991">
                  <c:v>21.9</c:v>
                </c:pt>
                <c:pt idx="2992">
                  <c:v>21.9</c:v>
                </c:pt>
                <c:pt idx="2993">
                  <c:v>21.9</c:v>
                </c:pt>
                <c:pt idx="2994">
                  <c:v>21.9</c:v>
                </c:pt>
                <c:pt idx="2995">
                  <c:v>21.9</c:v>
                </c:pt>
                <c:pt idx="2996">
                  <c:v>21.9</c:v>
                </c:pt>
                <c:pt idx="2997">
                  <c:v>21.9</c:v>
                </c:pt>
                <c:pt idx="2998">
                  <c:v>21.9</c:v>
                </c:pt>
                <c:pt idx="2999">
                  <c:v>21.9</c:v>
                </c:pt>
                <c:pt idx="3000">
                  <c:v>21.9</c:v>
                </c:pt>
                <c:pt idx="3001">
                  <c:v>21.9</c:v>
                </c:pt>
                <c:pt idx="3002">
                  <c:v>21.9</c:v>
                </c:pt>
                <c:pt idx="3003">
                  <c:v>21.9</c:v>
                </c:pt>
                <c:pt idx="3004">
                  <c:v>21.9</c:v>
                </c:pt>
                <c:pt idx="3005">
                  <c:v>21.9</c:v>
                </c:pt>
                <c:pt idx="3006">
                  <c:v>21.9</c:v>
                </c:pt>
                <c:pt idx="3007">
                  <c:v>21.9</c:v>
                </c:pt>
                <c:pt idx="3008">
                  <c:v>21.9</c:v>
                </c:pt>
                <c:pt idx="3009">
                  <c:v>21.9</c:v>
                </c:pt>
                <c:pt idx="3010">
                  <c:v>21.9</c:v>
                </c:pt>
                <c:pt idx="3011">
                  <c:v>21.9</c:v>
                </c:pt>
                <c:pt idx="3012">
                  <c:v>21.9</c:v>
                </c:pt>
                <c:pt idx="3013">
                  <c:v>21.9</c:v>
                </c:pt>
                <c:pt idx="3014">
                  <c:v>21.9</c:v>
                </c:pt>
                <c:pt idx="3015">
                  <c:v>21.9</c:v>
                </c:pt>
                <c:pt idx="3016">
                  <c:v>21.9</c:v>
                </c:pt>
                <c:pt idx="3017">
                  <c:v>21.9</c:v>
                </c:pt>
                <c:pt idx="3018">
                  <c:v>21.9</c:v>
                </c:pt>
                <c:pt idx="3019">
                  <c:v>21.9</c:v>
                </c:pt>
                <c:pt idx="3020">
                  <c:v>21.9</c:v>
                </c:pt>
                <c:pt idx="3021">
                  <c:v>21.9</c:v>
                </c:pt>
                <c:pt idx="3022">
                  <c:v>21.9</c:v>
                </c:pt>
                <c:pt idx="3023">
                  <c:v>21.9</c:v>
                </c:pt>
                <c:pt idx="3024">
                  <c:v>21.9</c:v>
                </c:pt>
                <c:pt idx="3025">
                  <c:v>21.9</c:v>
                </c:pt>
                <c:pt idx="3026">
                  <c:v>21.9</c:v>
                </c:pt>
                <c:pt idx="3027">
                  <c:v>21.9</c:v>
                </c:pt>
                <c:pt idx="3028">
                  <c:v>21.9</c:v>
                </c:pt>
                <c:pt idx="3029">
                  <c:v>21.9</c:v>
                </c:pt>
                <c:pt idx="3030">
                  <c:v>21.9</c:v>
                </c:pt>
                <c:pt idx="3031">
                  <c:v>21.9</c:v>
                </c:pt>
                <c:pt idx="3032">
                  <c:v>21.9</c:v>
                </c:pt>
                <c:pt idx="3033">
                  <c:v>21.9</c:v>
                </c:pt>
                <c:pt idx="3034">
                  <c:v>21.9</c:v>
                </c:pt>
                <c:pt idx="3035">
                  <c:v>21.9</c:v>
                </c:pt>
                <c:pt idx="3036">
                  <c:v>21.9</c:v>
                </c:pt>
                <c:pt idx="3037">
                  <c:v>21.9</c:v>
                </c:pt>
                <c:pt idx="3038">
                  <c:v>21.7</c:v>
                </c:pt>
                <c:pt idx="3039">
                  <c:v>21.7</c:v>
                </c:pt>
                <c:pt idx="3040">
                  <c:v>21.7</c:v>
                </c:pt>
                <c:pt idx="3041">
                  <c:v>21.7</c:v>
                </c:pt>
                <c:pt idx="3042">
                  <c:v>21.7</c:v>
                </c:pt>
                <c:pt idx="3043">
                  <c:v>21.7</c:v>
                </c:pt>
                <c:pt idx="3044">
                  <c:v>21.6</c:v>
                </c:pt>
                <c:pt idx="3045">
                  <c:v>21.4</c:v>
                </c:pt>
                <c:pt idx="3046">
                  <c:v>21.4</c:v>
                </c:pt>
                <c:pt idx="3047">
                  <c:v>21.4</c:v>
                </c:pt>
                <c:pt idx="3048">
                  <c:v>21.2</c:v>
                </c:pt>
                <c:pt idx="3049">
                  <c:v>21.2</c:v>
                </c:pt>
                <c:pt idx="3050">
                  <c:v>21.2</c:v>
                </c:pt>
                <c:pt idx="3051">
                  <c:v>21</c:v>
                </c:pt>
                <c:pt idx="3052">
                  <c:v>21</c:v>
                </c:pt>
                <c:pt idx="3053">
                  <c:v>21</c:v>
                </c:pt>
                <c:pt idx="3054">
                  <c:v>21</c:v>
                </c:pt>
                <c:pt idx="3055">
                  <c:v>21</c:v>
                </c:pt>
                <c:pt idx="3056">
                  <c:v>21</c:v>
                </c:pt>
                <c:pt idx="3057">
                  <c:v>21</c:v>
                </c:pt>
                <c:pt idx="3058">
                  <c:v>21</c:v>
                </c:pt>
                <c:pt idx="3059">
                  <c:v>21</c:v>
                </c:pt>
                <c:pt idx="3060">
                  <c:v>21</c:v>
                </c:pt>
                <c:pt idx="3061">
                  <c:v>21</c:v>
                </c:pt>
                <c:pt idx="3062">
                  <c:v>21</c:v>
                </c:pt>
                <c:pt idx="3063">
                  <c:v>21</c:v>
                </c:pt>
                <c:pt idx="3064">
                  <c:v>21</c:v>
                </c:pt>
                <c:pt idx="3065">
                  <c:v>21</c:v>
                </c:pt>
                <c:pt idx="3066">
                  <c:v>21</c:v>
                </c:pt>
                <c:pt idx="3067">
                  <c:v>21</c:v>
                </c:pt>
                <c:pt idx="3068">
                  <c:v>21</c:v>
                </c:pt>
                <c:pt idx="3069">
                  <c:v>21</c:v>
                </c:pt>
                <c:pt idx="3070">
                  <c:v>21</c:v>
                </c:pt>
                <c:pt idx="3071">
                  <c:v>21</c:v>
                </c:pt>
                <c:pt idx="3072">
                  <c:v>21</c:v>
                </c:pt>
                <c:pt idx="3073">
                  <c:v>21</c:v>
                </c:pt>
                <c:pt idx="3074">
                  <c:v>21</c:v>
                </c:pt>
                <c:pt idx="3075">
                  <c:v>21</c:v>
                </c:pt>
                <c:pt idx="3076">
                  <c:v>21</c:v>
                </c:pt>
                <c:pt idx="3077">
                  <c:v>21</c:v>
                </c:pt>
                <c:pt idx="3078">
                  <c:v>21</c:v>
                </c:pt>
                <c:pt idx="3079">
                  <c:v>21</c:v>
                </c:pt>
                <c:pt idx="3080">
                  <c:v>21</c:v>
                </c:pt>
                <c:pt idx="3081">
                  <c:v>21</c:v>
                </c:pt>
                <c:pt idx="3082">
                  <c:v>21</c:v>
                </c:pt>
                <c:pt idx="3083">
                  <c:v>21</c:v>
                </c:pt>
                <c:pt idx="3084">
                  <c:v>21</c:v>
                </c:pt>
                <c:pt idx="3085">
                  <c:v>21</c:v>
                </c:pt>
                <c:pt idx="3086">
                  <c:v>21</c:v>
                </c:pt>
                <c:pt idx="3087">
                  <c:v>21</c:v>
                </c:pt>
                <c:pt idx="3088">
                  <c:v>21</c:v>
                </c:pt>
                <c:pt idx="3089">
                  <c:v>21</c:v>
                </c:pt>
                <c:pt idx="3090">
                  <c:v>21</c:v>
                </c:pt>
                <c:pt idx="3091">
                  <c:v>21</c:v>
                </c:pt>
                <c:pt idx="3092">
                  <c:v>20.7</c:v>
                </c:pt>
                <c:pt idx="3093">
                  <c:v>20.7</c:v>
                </c:pt>
                <c:pt idx="3094">
                  <c:v>20.7</c:v>
                </c:pt>
                <c:pt idx="3095">
                  <c:v>20.7</c:v>
                </c:pt>
                <c:pt idx="3096">
                  <c:v>20.7</c:v>
                </c:pt>
                <c:pt idx="3097">
                  <c:v>20.3</c:v>
                </c:pt>
                <c:pt idx="3098">
                  <c:v>20.3</c:v>
                </c:pt>
                <c:pt idx="3099">
                  <c:v>20.3</c:v>
                </c:pt>
                <c:pt idx="3100">
                  <c:v>20.3</c:v>
                </c:pt>
                <c:pt idx="3101">
                  <c:v>20.3</c:v>
                </c:pt>
                <c:pt idx="3102">
                  <c:v>20.3</c:v>
                </c:pt>
                <c:pt idx="3103">
                  <c:v>20.3</c:v>
                </c:pt>
                <c:pt idx="3104">
                  <c:v>19.899999999999999</c:v>
                </c:pt>
                <c:pt idx="3105">
                  <c:v>19.899999999999999</c:v>
                </c:pt>
                <c:pt idx="3106">
                  <c:v>19.899999999999999</c:v>
                </c:pt>
                <c:pt idx="3107">
                  <c:v>19.899999999999999</c:v>
                </c:pt>
                <c:pt idx="3108">
                  <c:v>19.899999999999999</c:v>
                </c:pt>
                <c:pt idx="3109">
                  <c:v>19.899999999999999</c:v>
                </c:pt>
                <c:pt idx="3110">
                  <c:v>19.899999999999999</c:v>
                </c:pt>
                <c:pt idx="3111">
                  <c:v>19.899999999999999</c:v>
                </c:pt>
                <c:pt idx="3112">
                  <c:v>19.899999999999999</c:v>
                </c:pt>
                <c:pt idx="3113">
                  <c:v>19.899999999999999</c:v>
                </c:pt>
                <c:pt idx="3114">
                  <c:v>19.899999999999999</c:v>
                </c:pt>
                <c:pt idx="3115">
                  <c:v>19.899999999999999</c:v>
                </c:pt>
                <c:pt idx="3116">
                  <c:v>19.899999999999999</c:v>
                </c:pt>
                <c:pt idx="3117">
                  <c:v>19.899999999999999</c:v>
                </c:pt>
                <c:pt idx="3118">
                  <c:v>19.899999999999999</c:v>
                </c:pt>
                <c:pt idx="3119">
                  <c:v>19.899999999999999</c:v>
                </c:pt>
                <c:pt idx="3120">
                  <c:v>19.899999999999999</c:v>
                </c:pt>
                <c:pt idx="3121">
                  <c:v>19.899999999999999</c:v>
                </c:pt>
                <c:pt idx="3122">
                  <c:v>19.899999999999999</c:v>
                </c:pt>
                <c:pt idx="3123">
                  <c:v>19.899999999999999</c:v>
                </c:pt>
                <c:pt idx="3124">
                  <c:v>19.899999999999999</c:v>
                </c:pt>
                <c:pt idx="3125">
                  <c:v>19.899999999999999</c:v>
                </c:pt>
                <c:pt idx="3126">
                  <c:v>19.899999999999999</c:v>
                </c:pt>
                <c:pt idx="3127">
                  <c:v>19.899999999999999</c:v>
                </c:pt>
                <c:pt idx="3128">
                  <c:v>19.899999999999999</c:v>
                </c:pt>
                <c:pt idx="3129">
                  <c:v>19.899999999999999</c:v>
                </c:pt>
                <c:pt idx="3130">
                  <c:v>19.899999999999999</c:v>
                </c:pt>
                <c:pt idx="3131">
                  <c:v>19.899999999999999</c:v>
                </c:pt>
                <c:pt idx="3132">
                  <c:v>19.899999999999999</c:v>
                </c:pt>
                <c:pt idx="3133">
                  <c:v>19.899999999999999</c:v>
                </c:pt>
                <c:pt idx="3134">
                  <c:v>19.899999999999999</c:v>
                </c:pt>
                <c:pt idx="3135">
                  <c:v>19.899999999999999</c:v>
                </c:pt>
                <c:pt idx="3136">
                  <c:v>19.899999999999999</c:v>
                </c:pt>
                <c:pt idx="3137">
                  <c:v>19.899999999999999</c:v>
                </c:pt>
                <c:pt idx="3138">
                  <c:v>19.899999999999999</c:v>
                </c:pt>
                <c:pt idx="3139">
                  <c:v>19.899999999999999</c:v>
                </c:pt>
                <c:pt idx="3140">
                  <c:v>19.899999999999999</c:v>
                </c:pt>
                <c:pt idx="3141">
                  <c:v>19.899999999999999</c:v>
                </c:pt>
                <c:pt idx="3142">
                  <c:v>19.899999999999999</c:v>
                </c:pt>
                <c:pt idx="3143">
                  <c:v>19.899999999999999</c:v>
                </c:pt>
                <c:pt idx="3144">
                  <c:v>19.899999999999999</c:v>
                </c:pt>
                <c:pt idx="3145">
                  <c:v>19.899999999999999</c:v>
                </c:pt>
                <c:pt idx="3146">
                  <c:v>19.899999999999999</c:v>
                </c:pt>
                <c:pt idx="3147">
                  <c:v>19.899999999999999</c:v>
                </c:pt>
                <c:pt idx="3148">
                  <c:v>19.899999999999999</c:v>
                </c:pt>
                <c:pt idx="3149">
                  <c:v>19.899999999999999</c:v>
                </c:pt>
                <c:pt idx="3150">
                  <c:v>19.899999999999999</c:v>
                </c:pt>
                <c:pt idx="3151">
                  <c:v>19.899999999999999</c:v>
                </c:pt>
                <c:pt idx="3152">
                  <c:v>19.899999999999999</c:v>
                </c:pt>
                <c:pt idx="3153">
                  <c:v>19.899999999999999</c:v>
                </c:pt>
                <c:pt idx="3154">
                  <c:v>19.899999999999999</c:v>
                </c:pt>
                <c:pt idx="3155">
                  <c:v>19.899999999999999</c:v>
                </c:pt>
                <c:pt idx="3156">
                  <c:v>19.899999999999999</c:v>
                </c:pt>
                <c:pt idx="3157">
                  <c:v>19.899999999999999</c:v>
                </c:pt>
                <c:pt idx="3158">
                  <c:v>19.899999999999999</c:v>
                </c:pt>
                <c:pt idx="3159">
                  <c:v>19.899999999999999</c:v>
                </c:pt>
                <c:pt idx="3160">
                  <c:v>19.899999999999999</c:v>
                </c:pt>
                <c:pt idx="3161">
                  <c:v>19.899999999999999</c:v>
                </c:pt>
                <c:pt idx="3162">
                  <c:v>19.8</c:v>
                </c:pt>
                <c:pt idx="3163">
                  <c:v>19.8</c:v>
                </c:pt>
                <c:pt idx="3164">
                  <c:v>19.600000000000001</c:v>
                </c:pt>
                <c:pt idx="3165">
                  <c:v>19.600000000000001</c:v>
                </c:pt>
                <c:pt idx="3166">
                  <c:v>19.600000000000001</c:v>
                </c:pt>
                <c:pt idx="3167">
                  <c:v>19.399999999999999</c:v>
                </c:pt>
                <c:pt idx="3168">
                  <c:v>19.399999999999999</c:v>
                </c:pt>
                <c:pt idx="3169">
                  <c:v>19.399999999999999</c:v>
                </c:pt>
                <c:pt idx="3170">
                  <c:v>19.2</c:v>
                </c:pt>
                <c:pt idx="3171">
                  <c:v>19.2</c:v>
                </c:pt>
                <c:pt idx="3172">
                  <c:v>19.2</c:v>
                </c:pt>
                <c:pt idx="3173">
                  <c:v>19</c:v>
                </c:pt>
                <c:pt idx="3174">
                  <c:v>19</c:v>
                </c:pt>
                <c:pt idx="3175">
                  <c:v>19</c:v>
                </c:pt>
                <c:pt idx="3176">
                  <c:v>19</c:v>
                </c:pt>
                <c:pt idx="3177">
                  <c:v>19</c:v>
                </c:pt>
                <c:pt idx="3178">
                  <c:v>19</c:v>
                </c:pt>
                <c:pt idx="3179">
                  <c:v>19</c:v>
                </c:pt>
                <c:pt idx="3180">
                  <c:v>19</c:v>
                </c:pt>
                <c:pt idx="3181">
                  <c:v>19</c:v>
                </c:pt>
                <c:pt idx="3182">
                  <c:v>19</c:v>
                </c:pt>
                <c:pt idx="3183">
                  <c:v>19</c:v>
                </c:pt>
                <c:pt idx="3184">
                  <c:v>19</c:v>
                </c:pt>
                <c:pt idx="3185">
                  <c:v>19</c:v>
                </c:pt>
                <c:pt idx="3186">
                  <c:v>19</c:v>
                </c:pt>
                <c:pt idx="3187">
                  <c:v>19</c:v>
                </c:pt>
                <c:pt idx="3188">
                  <c:v>19</c:v>
                </c:pt>
                <c:pt idx="3189">
                  <c:v>19</c:v>
                </c:pt>
                <c:pt idx="3190">
                  <c:v>19</c:v>
                </c:pt>
                <c:pt idx="3191">
                  <c:v>19</c:v>
                </c:pt>
                <c:pt idx="3192">
                  <c:v>19</c:v>
                </c:pt>
                <c:pt idx="3193">
                  <c:v>19</c:v>
                </c:pt>
                <c:pt idx="3194">
                  <c:v>19</c:v>
                </c:pt>
                <c:pt idx="3195">
                  <c:v>19</c:v>
                </c:pt>
                <c:pt idx="3196">
                  <c:v>19</c:v>
                </c:pt>
                <c:pt idx="3197">
                  <c:v>19</c:v>
                </c:pt>
                <c:pt idx="3198">
                  <c:v>19</c:v>
                </c:pt>
                <c:pt idx="3199">
                  <c:v>19</c:v>
                </c:pt>
                <c:pt idx="3200">
                  <c:v>19</c:v>
                </c:pt>
                <c:pt idx="3201">
                  <c:v>19</c:v>
                </c:pt>
                <c:pt idx="3202">
                  <c:v>19</c:v>
                </c:pt>
                <c:pt idx="3203">
                  <c:v>19</c:v>
                </c:pt>
                <c:pt idx="3204">
                  <c:v>19</c:v>
                </c:pt>
                <c:pt idx="3205">
                  <c:v>19</c:v>
                </c:pt>
                <c:pt idx="3206">
                  <c:v>19</c:v>
                </c:pt>
                <c:pt idx="3207">
                  <c:v>19</c:v>
                </c:pt>
                <c:pt idx="3208">
                  <c:v>19</c:v>
                </c:pt>
                <c:pt idx="3209">
                  <c:v>18.899999999999999</c:v>
                </c:pt>
                <c:pt idx="3210">
                  <c:v>18.7</c:v>
                </c:pt>
                <c:pt idx="3211">
                  <c:v>18.7</c:v>
                </c:pt>
                <c:pt idx="3212">
                  <c:v>18.7</c:v>
                </c:pt>
                <c:pt idx="3213">
                  <c:v>18.7</c:v>
                </c:pt>
                <c:pt idx="3214">
                  <c:v>18</c:v>
                </c:pt>
                <c:pt idx="3215">
                  <c:v>18</c:v>
                </c:pt>
                <c:pt idx="3216">
                  <c:v>18</c:v>
                </c:pt>
                <c:pt idx="3217">
                  <c:v>18</c:v>
                </c:pt>
                <c:pt idx="3218">
                  <c:v>18</c:v>
                </c:pt>
                <c:pt idx="3219">
                  <c:v>18</c:v>
                </c:pt>
                <c:pt idx="3220">
                  <c:v>18</c:v>
                </c:pt>
                <c:pt idx="3221">
                  <c:v>18</c:v>
                </c:pt>
                <c:pt idx="3222">
                  <c:v>18</c:v>
                </c:pt>
                <c:pt idx="3223">
                  <c:v>18</c:v>
                </c:pt>
                <c:pt idx="3224">
                  <c:v>18</c:v>
                </c:pt>
                <c:pt idx="3225">
                  <c:v>18</c:v>
                </c:pt>
                <c:pt idx="3226">
                  <c:v>18</c:v>
                </c:pt>
                <c:pt idx="3227">
                  <c:v>18</c:v>
                </c:pt>
                <c:pt idx="3228">
                  <c:v>18</c:v>
                </c:pt>
                <c:pt idx="3229">
                  <c:v>18</c:v>
                </c:pt>
                <c:pt idx="3230">
                  <c:v>18</c:v>
                </c:pt>
                <c:pt idx="3231">
                  <c:v>18</c:v>
                </c:pt>
                <c:pt idx="3232">
                  <c:v>18</c:v>
                </c:pt>
                <c:pt idx="3233">
                  <c:v>18</c:v>
                </c:pt>
                <c:pt idx="3234">
                  <c:v>18</c:v>
                </c:pt>
                <c:pt idx="3235">
                  <c:v>18</c:v>
                </c:pt>
                <c:pt idx="3236">
                  <c:v>18</c:v>
                </c:pt>
                <c:pt idx="3237">
                  <c:v>18</c:v>
                </c:pt>
                <c:pt idx="3238">
                  <c:v>18</c:v>
                </c:pt>
                <c:pt idx="3239">
                  <c:v>18</c:v>
                </c:pt>
                <c:pt idx="3240">
                  <c:v>18</c:v>
                </c:pt>
                <c:pt idx="3241">
                  <c:v>18</c:v>
                </c:pt>
                <c:pt idx="3242">
                  <c:v>18</c:v>
                </c:pt>
                <c:pt idx="3243">
                  <c:v>18</c:v>
                </c:pt>
                <c:pt idx="3244">
                  <c:v>18</c:v>
                </c:pt>
                <c:pt idx="3245">
                  <c:v>18</c:v>
                </c:pt>
                <c:pt idx="3246">
                  <c:v>18</c:v>
                </c:pt>
                <c:pt idx="3247">
                  <c:v>18</c:v>
                </c:pt>
                <c:pt idx="3248">
                  <c:v>18</c:v>
                </c:pt>
                <c:pt idx="3249">
                  <c:v>18</c:v>
                </c:pt>
                <c:pt idx="3250">
                  <c:v>18</c:v>
                </c:pt>
                <c:pt idx="3251">
                  <c:v>18</c:v>
                </c:pt>
                <c:pt idx="3252">
                  <c:v>18</c:v>
                </c:pt>
                <c:pt idx="3253">
                  <c:v>17.8</c:v>
                </c:pt>
                <c:pt idx="3254">
                  <c:v>17.600000000000001</c:v>
                </c:pt>
                <c:pt idx="3255">
                  <c:v>17.399999999999999</c:v>
                </c:pt>
                <c:pt idx="3256">
                  <c:v>17.2</c:v>
                </c:pt>
                <c:pt idx="3257">
                  <c:v>17.2</c:v>
                </c:pt>
                <c:pt idx="3258">
                  <c:v>17.100000000000001</c:v>
                </c:pt>
                <c:pt idx="3259">
                  <c:v>17.100000000000001</c:v>
                </c:pt>
                <c:pt idx="3260">
                  <c:v>17.100000000000001</c:v>
                </c:pt>
                <c:pt idx="3261">
                  <c:v>17.100000000000001</c:v>
                </c:pt>
                <c:pt idx="3262">
                  <c:v>17.100000000000001</c:v>
                </c:pt>
                <c:pt idx="3263">
                  <c:v>17.100000000000001</c:v>
                </c:pt>
                <c:pt idx="3264">
                  <c:v>17.100000000000001</c:v>
                </c:pt>
                <c:pt idx="3265">
                  <c:v>17.100000000000001</c:v>
                </c:pt>
                <c:pt idx="3266">
                  <c:v>17.100000000000001</c:v>
                </c:pt>
                <c:pt idx="3267">
                  <c:v>17.100000000000001</c:v>
                </c:pt>
                <c:pt idx="3268">
                  <c:v>17.100000000000001</c:v>
                </c:pt>
                <c:pt idx="3269">
                  <c:v>17.100000000000001</c:v>
                </c:pt>
                <c:pt idx="3270">
                  <c:v>17.100000000000001</c:v>
                </c:pt>
                <c:pt idx="3271">
                  <c:v>17.100000000000001</c:v>
                </c:pt>
                <c:pt idx="3272">
                  <c:v>17.100000000000001</c:v>
                </c:pt>
                <c:pt idx="3273">
                  <c:v>17.100000000000001</c:v>
                </c:pt>
                <c:pt idx="3274">
                  <c:v>17.100000000000001</c:v>
                </c:pt>
                <c:pt idx="3275">
                  <c:v>17.100000000000001</c:v>
                </c:pt>
                <c:pt idx="3276">
                  <c:v>17.100000000000001</c:v>
                </c:pt>
                <c:pt idx="3277">
                  <c:v>16.7</c:v>
                </c:pt>
                <c:pt idx="3278">
                  <c:v>16.7</c:v>
                </c:pt>
                <c:pt idx="3279">
                  <c:v>16.7</c:v>
                </c:pt>
                <c:pt idx="3280">
                  <c:v>16.7</c:v>
                </c:pt>
                <c:pt idx="3281">
                  <c:v>16.3</c:v>
                </c:pt>
                <c:pt idx="3282">
                  <c:v>16.3</c:v>
                </c:pt>
                <c:pt idx="3283">
                  <c:v>16.3</c:v>
                </c:pt>
                <c:pt idx="3284">
                  <c:v>16</c:v>
                </c:pt>
                <c:pt idx="3285">
                  <c:v>16</c:v>
                </c:pt>
                <c:pt idx="3286">
                  <c:v>16</c:v>
                </c:pt>
                <c:pt idx="3287">
                  <c:v>16</c:v>
                </c:pt>
                <c:pt idx="3288">
                  <c:v>16</c:v>
                </c:pt>
                <c:pt idx="3289">
                  <c:v>16</c:v>
                </c:pt>
                <c:pt idx="3290">
                  <c:v>16</c:v>
                </c:pt>
                <c:pt idx="3291">
                  <c:v>16</c:v>
                </c:pt>
                <c:pt idx="3292">
                  <c:v>16</c:v>
                </c:pt>
                <c:pt idx="3293">
                  <c:v>16</c:v>
                </c:pt>
                <c:pt idx="3294">
                  <c:v>16</c:v>
                </c:pt>
                <c:pt idx="3295">
                  <c:v>16</c:v>
                </c:pt>
                <c:pt idx="3296">
                  <c:v>16</c:v>
                </c:pt>
                <c:pt idx="3297">
                  <c:v>16</c:v>
                </c:pt>
                <c:pt idx="3298">
                  <c:v>16</c:v>
                </c:pt>
                <c:pt idx="3299">
                  <c:v>16</c:v>
                </c:pt>
                <c:pt idx="3300">
                  <c:v>16</c:v>
                </c:pt>
                <c:pt idx="3301">
                  <c:v>16</c:v>
                </c:pt>
                <c:pt idx="3302">
                  <c:v>15.6</c:v>
                </c:pt>
                <c:pt idx="3303">
                  <c:v>15.6</c:v>
                </c:pt>
                <c:pt idx="3304">
                  <c:v>15.4</c:v>
                </c:pt>
                <c:pt idx="3305">
                  <c:v>15.3</c:v>
                </c:pt>
                <c:pt idx="3306">
                  <c:v>15.3</c:v>
                </c:pt>
                <c:pt idx="3307">
                  <c:v>15.3</c:v>
                </c:pt>
                <c:pt idx="3308">
                  <c:v>15.3</c:v>
                </c:pt>
                <c:pt idx="3309">
                  <c:v>15.3</c:v>
                </c:pt>
                <c:pt idx="3310">
                  <c:v>15.1</c:v>
                </c:pt>
                <c:pt idx="3311">
                  <c:v>15.1</c:v>
                </c:pt>
                <c:pt idx="3312">
                  <c:v>15.1</c:v>
                </c:pt>
                <c:pt idx="3313">
                  <c:v>15.1</c:v>
                </c:pt>
                <c:pt idx="3314">
                  <c:v>15.1</c:v>
                </c:pt>
                <c:pt idx="3315">
                  <c:v>15.1</c:v>
                </c:pt>
                <c:pt idx="3316">
                  <c:v>15.1</c:v>
                </c:pt>
                <c:pt idx="3317">
                  <c:v>15.1</c:v>
                </c:pt>
                <c:pt idx="3318">
                  <c:v>15.1</c:v>
                </c:pt>
                <c:pt idx="3319">
                  <c:v>15.1</c:v>
                </c:pt>
                <c:pt idx="3320">
                  <c:v>15.1</c:v>
                </c:pt>
                <c:pt idx="3321">
                  <c:v>15.1</c:v>
                </c:pt>
                <c:pt idx="3322">
                  <c:v>15.1</c:v>
                </c:pt>
                <c:pt idx="3323">
                  <c:v>15.1</c:v>
                </c:pt>
                <c:pt idx="3324">
                  <c:v>15.1</c:v>
                </c:pt>
                <c:pt idx="3325">
                  <c:v>15.1</c:v>
                </c:pt>
                <c:pt idx="3326">
                  <c:v>15.1</c:v>
                </c:pt>
                <c:pt idx="3327">
                  <c:v>15.1</c:v>
                </c:pt>
                <c:pt idx="3328">
                  <c:v>14.9</c:v>
                </c:pt>
                <c:pt idx="3329">
                  <c:v>14.7</c:v>
                </c:pt>
                <c:pt idx="3330">
                  <c:v>14.7</c:v>
                </c:pt>
                <c:pt idx="3331">
                  <c:v>14.7</c:v>
                </c:pt>
                <c:pt idx="3332">
                  <c:v>14.7</c:v>
                </c:pt>
                <c:pt idx="3333">
                  <c:v>14.7</c:v>
                </c:pt>
                <c:pt idx="3334">
                  <c:v>14.7</c:v>
                </c:pt>
                <c:pt idx="3335">
                  <c:v>14.4</c:v>
                </c:pt>
                <c:pt idx="3336">
                  <c:v>14.4</c:v>
                </c:pt>
                <c:pt idx="3337">
                  <c:v>14.4</c:v>
                </c:pt>
                <c:pt idx="3338">
                  <c:v>14.4</c:v>
                </c:pt>
                <c:pt idx="3339">
                  <c:v>14</c:v>
                </c:pt>
                <c:pt idx="3340">
                  <c:v>14</c:v>
                </c:pt>
                <c:pt idx="3341">
                  <c:v>14</c:v>
                </c:pt>
                <c:pt idx="3342">
                  <c:v>14</c:v>
                </c:pt>
                <c:pt idx="3343">
                  <c:v>14</c:v>
                </c:pt>
                <c:pt idx="3344">
                  <c:v>14</c:v>
                </c:pt>
                <c:pt idx="3345">
                  <c:v>14</c:v>
                </c:pt>
                <c:pt idx="3346">
                  <c:v>14</c:v>
                </c:pt>
                <c:pt idx="3347">
                  <c:v>14</c:v>
                </c:pt>
                <c:pt idx="3348">
                  <c:v>14</c:v>
                </c:pt>
                <c:pt idx="3349">
                  <c:v>14</c:v>
                </c:pt>
                <c:pt idx="3350">
                  <c:v>14</c:v>
                </c:pt>
                <c:pt idx="3351">
                  <c:v>14</c:v>
                </c:pt>
                <c:pt idx="3352">
                  <c:v>14</c:v>
                </c:pt>
                <c:pt idx="3353">
                  <c:v>14</c:v>
                </c:pt>
                <c:pt idx="3354">
                  <c:v>14</c:v>
                </c:pt>
                <c:pt idx="3355">
                  <c:v>14</c:v>
                </c:pt>
                <c:pt idx="3356">
                  <c:v>14</c:v>
                </c:pt>
                <c:pt idx="3357">
                  <c:v>14</c:v>
                </c:pt>
                <c:pt idx="3358">
                  <c:v>14</c:v>
                </c:pt>
                <c:pt idx="3359">
                  <c:v>14</c:v>
                </c:pt>
                <c:pt idx="3360">
                  <c:v>14</c:v>
                </c:pt>
                <c:pt idx="3361">
                  <c:v>13.6</c:v>
                </c:pt>
                <c:pt idx="3362">
                  <c:v>13.6</c:v>
                </c:pt>
                <c:pt idx="3363">
                  <c:v>13.6</c:v>
                </c:pt>
                <c:pt idx="3364">
                  <c:v>13.5</c:v>
                </c:pt>
                <c:pt idx="3365">
                  <c:v>13.3</c:v>
                </c:pt>
                <c:pt idx="3366">
                  <c:v>13.3</c:v>
                </c:pt>
                <c:pt idx="3367">
                  <c:v>13.3</c:v>
                </c:pt>
                <c:pt idx="3368">
                  <c:v>13.1</c:v>
                </c:pt>
                <c:pt idx="3369">
                  <c:v>12.9</c:v>
                </c:pt>
                <c:pt idx="3370">
                  <c:v>12.9</c:v>
                </c:pt>
                <c:pt idx="3371">
                  <c:v>12.9</c:v>
                </c:pt>
                <c:pt idx="3372">
                  <c:v>12.9</c:v>
                </c:pt>
                <c:pt idx="3373">
                  <c:v>12.9</c:v>
                </c:pt>
                <c:pt idx="3374">
                  <c:v>12.9</c:v>
                </c:pt>
                <c:pt idx="3375">
                  <c:v>12.9</c:v>
                </c:pt>
                <c:pt idx="3376">
                  <c:v>12.9</c:v>
                </c:pt>
                <c:pt idx="3377">
                  <c:v>12.9</c:v>
                </c:pt>
                <c:pt idx="3378">
                  <c:v>12.9</c:v>
                </c:pt>
                <c:pt idx="3379">
                  <c:v>12.9</c:v>
                </c:pt>
                <c:pt idx="3380">
                  <c:v>12.9</c:v>
                </c:pt>
                <c:pt idx="3381">
                  <c:v>12.9</c:v>
                </c:pt>
                <c:pt idx="3382">
                  <c:v>12.9</c:v>
                </c:pt>
                <c:pt idx="3383">
                  <c:v>12.9</c:v>
                </c:pt>
                <c:pt idx="3384">
                  <c:v>12.9</c:v>
                </c:pt>
                <c:pt idx="3385">
                  <c:v>12.9</c:v>
                </c:pt>
                <c:pt idx="3386">
                  <c:v>12.7</c:v>
                </c:pt>
                <c:pt idx="3387">
                  <c:v>12.7</c:v>
                </c:pt>
                <c:pt idx="3388">
                  <c:v>12.6</c:v>
                </c:pt>
                <c:pt idx="3389">
                  <c:v>12.4</c:v>
                </c:pt>
                <c:pt idx="3390">
                  <c:v>12.2</c:v>
                </c:pt>
                <c:pt idx="3391">
                  <c:v>12</c:v>
                </c:pt>
                <c:pt idx="3392">
                  <c:v>12</c:v>
                </c:pt>
                <c:pt idx="3393">
                  <c:v>12</c:v>
                </c:pt>
                <c:pt idx="3394">
                  <c:v>12</c:v>
                </c:pt>
                <c:pt idx="3395">
                  <c:v>12</c:v>
                </c:pt>
                <c:pt idx="3396">
                  <c:v>12</c:v>
                </c:pt>
                <c:pt idx="3397">
                  <c:v>12</c:v>
                </c:pt>
                <c:pt idx="3398">
                  <c:v>12</c:v>
                </c:pt>
                <c:pt idx="3399">
                  <c:v>12</c:v>
                </c:pt>
                <c:pt idx="3400">
                  <c:v>12</c:v>
                </c:pt>
                <c:pt idx="3401">
                  <c:v>12</c:v>
                </c:pt>
                <c:pt idx="3402">
                  <c:v>12</c:v>
                </c:pt>
                <c:pt idx="3403">
                  <c:v>12</c:v>
                </c:pt>
                <c:pt idx="3404">
                  <c:v>12</c:v>
                </c:pt>
                <c:pt idx="3405">
                  <c:v>12</c:v>
                </c:pt>
                <c:pt idx="3406">
                  <c:v>12</c:v>
                </c:pt>
                <c:pt idx="3407">
                  <c:v>12</c:v>
                </c:pt>
                <c:pt idx="3408">
                  <c:v>12</c:v>
                </c:pt>
                <c:pt idx="3409">
                  <c:v>11.7</c:v>
                </c:pt>
                <c:pt idx="3410">
                  <c:v>11.7</c:v>
                </c:pt>
                <c:pt idx="3411">
                  <c:v>11.7</c:v>
                </c:pt>
                <c:pt idx="3412">
                  <c:v>11.7</c:v>
                </c:pt>
                <c:pt idx="3413">
                  <c:v>11.3</c:v>
                </c:pt>
                <c:pt idx="3414">
                  <c:v>11.3</c:v>
                </c:pt>
                <c:pt idx="3415">
                  <c:v>11.3</c:v>
                </c:pt>
                <c:pt idx="3416">
                  <c:v>11.3</c:v>
                </c:pt>
                <c:pt idx="3417">
                  <c:v>11.3</c:v>
                </c:pt>
                <c:pt idx="3418">
                  <c:v>11.3</c:v>
                </c:pt>
                <c:pt idx="3419">
                  <c:v>10.9</c:v>
                </c:pt>
                <c:pt idx="3420">
                  <c:v>10.9</c:v>
                </c:pt>
                <c:pt idx="3421">
                  <c:v>10.9</c:v>
                </c:pt>
                <c:pt idx="3422">
                  <c:v>10.9</c:v>
                </c:pt>
                <c:pt idx="3423">
                  <c:v>10.9</c:v>
                </c:pt>
                <c:pt idx="3424">
                  <c:v>10.9</c:v>
                </c:pt>
                <c:pt idx="3425">
                  <c:v>10.9</c:v>
                </c:pt>
                <c:pt idx="3426">
                  <c:v>10.9</c:v>
                </c:pt>
                <c:pt idx="3427">
                  <c:v>10.9</c:v>
                </c:pt>
                <c:pt idx="3428">
                  <c:v>10.9</c:v>
                </c:pt>
                <c:pt idx="3429">
                  <c:v>10.9</c:v>
                </c:pt>
                <c:pt idx="3430">
                  <c:v>10.9</c:v>
                </c:pt>
                <c:pt idx="3431">
                  <c:v>10.9</c:v>
                </c:pt>
                <c:pt idx="3432">
                  <c:v>10.9</c:v>
                </c:pt>
                <c:pt idx="3433">
                  <c:v>10.9</c:v>
                </c:pt>
                <c:pt idx="3434">
                  <c:v>10.9</c:v>
                </c:pt>
                <c:pt idx="3435">
                  <c:v>10.9</c:v>
                </c:pt>
                <c:pt idx="3436">
                  <c:v>10.9</c:v>
                </c:pt>
                <c:pt idx="3437">
                  <c:v>10.9</c:v>
                </c:pt>
                <c:pt idx="3438">
                  <c:v>10.9</c:v>
                </c:pt>
                <c:pt idx="3439">
                  <c:v>10.9</c:v>
                </c:pt>
                <c:pt idx="3440">
                  <c:v>10.8</c:v>
                </c:pt>
                <c:pt idx="3441">
                  <c:v>10.8</c:v>
                </c:pt>
                <c:pt idx="3442">
                  <c:v>10.6</c:v>
                </c:pt>
                <c:pt idx="3443">
                  <c:v>10.4</c:v>
                </c:pt>
                <c:pt idx="3444">
                  <c:v>10</c:v>
                </c:pt>
                <c:pt idx="3445">
                  <c:v>10</c:v>
                </c:pt>
                <c:pt idx="3446">
                  <c:v>10</c:v>
                </c:pt>
                <c:pt idx="3447">
                  <c:v>10</c:v>
                </c:pt>
                <c:pt idx="3448">
                  <c:v>10</c:v>
                </c:pt>
                <c:pt idx="3449">
                  <c:v>10</c:v>
                </c:pt>
                <c:pt idx="3450">
                  <c:v>10</c:v>
                </c:pt>
                <c:pt idx="3451">
                  <c:v>10</c:v>
                </c:pt>
                <c:pt idx="3452">
                  <c:v>10</c:v>
                </c:pt>
                <c:pt idx="3453">
                  <c:v>10</c:v>
                </c:pt>
                <c:pt idx="3454">
                  <c:v>10</c:v>
                </c:pt>
                <c:pt idx="3455">
                  <c:v>10</c:v>
                </c:pt>
                <c:pt idx="3456">
                  <c:v>10</c:v>
                </c:pt>
                <c:pt idx="3457">
                  <c:v>10</c:v>
                </c:pt>
                <c:pt idx="3458">
                  <c:v>9.6999999999999993</c:v>
                </c:pt>
                <c:pt idx="3459">
                  <c:v>9.3000000000000007</c:v>
                </c:pt>
                <c:pt idx="3460">
                  <c:v>9</c:v>
                </c:pt>
                <c:pt idx="3461">
                  <c:v>9</c:v>
                </c:pt>
                <c:pt idx="3462">
                  <c:v>9</c:v>
                </c:pt>
                <c:pt idx="3463">
                  <c:v>9</c:v>
                </c:pt>
                <c:pt idx="3464">
                  <c:v>9</c:v>
                </c:pt>
                <c:pt idx="3465">
                  <c:v>9</c:v>
                </c:pt>
                <c:pt idx="3466">
                  <c:v>9</c:v>
                </c:pt>
                <c:pt idx="3467">
                  <c:v>8.8000000000000007</c:v>
                </c:pt>
                <c:pt idx="3468">
                  <c:v>8.1</c:v>
                </c:pt>
                <c:pt idx="3469">
                  <c:v>8.1</c:v>
                </c:pt>
                <c:pt idx="3470">
                  <c:v>8.1</c:v>
                </c:pt>
                <c:pt idx="3471">
                  <c:v>8.1</c:v>
                </c:pt>
                <c:pt idx="3472">
                  <c:v>8.1</c:v>
                </c:pt>
                <c:pt idx="3473">
                  <c:v>8.1</c:v>
                </c:pt>
                <c:pt idx="3474">
                  <c:v>8.1</c:v>
                </c:pt>
                <c:pt idx="3475">
                  <c:v>8.1</c:v>
                </c:pt>
                <c:pt idx="3476">
                  <c:v>8.1</c:v>
                </c:pt>
                <c:pt idx="3477">
                  <c:v>8.1</c:v>
                </c:pt>
                <c:pt idx="3478">
                  <c:v>8.1</c:v>
                </c:pt>
                <c:pt idx="3479">
                  <c:v>7.7</c:v>
                </c:pt>
                <c:pt idx="3480">
                  <c:v>7.7</c:v>
                </c:pt>
                <c:pt idx="3481">
                  <c:v>7.3</c:v>
                </c:pt>
                <c:pt idx="3482">
                  <c:v>7.3</c:v>
                </c:pt>
                <c:pt idx="3483">
                  <c:v>7</c:v>
                </c:pt>
                <c:pt idx="3484">
                  <c:v>7</c:v>
                </c:pt>
                <c:pt idx="3485">
                  <c:v>7</c:v>
                </c:pt>
                <c:pt idx="3486">
                  <c:v>7</c:v>
                </c:pt>
                <c:pt idx="3487">
                  <c:v>7</c:v>
                </c:pt>
                <c:pt idx="3488">
                  <c:v>7</c:v>
                </c:pt>
                <c:pt idx="3489">
                  <c:v>7</c:v>
                </c:pt>
                <c:pt idx="3490">
                  <c:v>7</c:v>
                </c:pt>
                <c:pt idx="3491">
                  <c:v>7</c:v>
                </c:pt>
                <c:pt idx="3492">
                  <c:v>7</c:v>
                </c:pt>
                <c:pt idx="3493">
                  <c:v>7</c:v>
                </c:pt>
                <c:pt idx="3494">
                  <c:v>6.3</c:v>
                </c:pt>
                <c:pt idx="3495">
                  <c:v>6.1</c:v>
                </c:pt>
                <c:pt idx="3496">
                  <c:v>6.1</c:v>
                </c:pt>
                <c:pt idx="3497">
                  <c:v>6.1</c:v>
                </c:pt>
                <c:pt idx="3498">
                  <c:v>6.1</c:v>
                </c:pt>
                <c:pt idx="3499">
                  <c:v>6.1</c:v>
                </c:pt>
                <c:pt idx="3500">
                  <c:v>5.7</c:v>
                </c:pt>
                <c:pt idx="3501">
                  <c:v>5</c:v>
                </c:pt>
                <c:pt idx="3502">
                  <c:v>5</c:v>
                </c:pt>
                <c:pt idx="3503">
                  <c:v>5</c:v>
                </c:pt>
                <c:pt idx="3504">
                  <c:v>5</c:v>
                </c:pt>
                <c:pt idx="3505">
                  <c:v>3.9</c:v>
                </c:pt>
                <c:pt idx="3506">
                  <c:v>3.9</c:v>
                </c:pt>
                <c:pt idx="3507">
                  <c:v>3.9</c:v>
                </c:pt>
                <c:pt idx="3508">
                  <c:v>3.9</c:v>
                </c:pt>
                <c:pt idx="3509">
                  <c:v>3</c:v>
                </c:pt>
                <c:pt idx="3510">
                  <c:v>3</c:v>
                </c:pt>
                <c:pt idx="3511">
                  <c:v>3</c:v>
                </c:pt>
                <c:pt idx="3512">
                  <c:v>3</c:v>
                </c:pt>
                <c:pt idx="3513">
                  <c:v>3</c:v>
                </c:pt>
                <c:pt idx="3514">
                  <c:v>3</c:v>
                </c:pt>
                <c:pt idx="3515">
                  <c:v>1.9</c:v>
                </c:pt>
                <c:pt idx="3516">
                  <c:v>1.9</c:v>
                </c:pt>
                <c:pt idx="3517">
                  <c:v>1.9</c:v>
                </c:pt>
                <c:pt idx="3518">
                  <c:v>1.9</c:v>
                </c:pt>
                <c:pt idx="3519">
                  <c:v>1.9</c:v>
                </c:pt>
                <c:pt idx="3520">
                  <c:v>1.9</c:v>
                </c:pt>
                <c:pt idx="3521">
                  <c:v>1.9</c:v>
                </c:pt>
                <c:pt idx="3522">
                  <c:v>1.9</c:v>
                </c:pt>
              </c:numCache>
            </c:numRef>
          </c:xVal>
          <c:yVal>
            <c:numRef>
              <c:f>KCALL!$F$5250:$F$8772</c:f>
              <c:numCache>
                <c:formatCode>General</c:formatCode>
                <c:ptCount val="3523"/>
                <c:pt idx="0">
                  <c:v>49.65</c:v>
                </c:pt>
                <c:pt idx="1">
                  <c:v>49.65</c:v>
                </c:pt>
                <c:pt idx="2">
                  <c:v>49.6</c:v>
                </c:pt>
                <c:pt idx="3">
                  <c:v>49.55</c:v>
                </c:pt>
                <c:pt idx="4">
                  <c:v>49.55</c:v>
                </c:pt>
                <c:pt idx="5">
                  <c:v>49.5</c:v>
                </c:pt>
                <c:pt idx="6">
                  <c:v>49.5</c:v>
                </c:pt>
                <c:pt idx="7">
                  <c:v>49.45</c:v>
                </c:pt>
                <c:pt idx="8">
                  <c:v>49.45</c:v>
                </c:pt>
                <c:pt idx="9">
                  <c:v>49.4</c:v>
                </c:pt>
                <c:pt idx="10">
                  <c:v>49.4</c:v>
                </c:pt>
                <c:pt idx="11">
                  <c:v>49.4</c:v>
                </c:pt>
                <c:pt idx="12">
                  <c:v>49.35</c:v>
                </c:pt>
                <c:pt idx="13">
                  <c:v>49.25</c:v>
                </c:pt>
                <c:pt idx="14">
                  <c:v>49.14</c:v>
                </c:pt>
                <c:pt idx="15">
                  <c:v>49.09</c:v>
                </c:pt>
                <c:pt idx="16">
                  <c:v>49.09</c:v>
                </c:pt>
                <c:pt idx="17">
                  <c:v>49.09</c:v>
                </c:pt>
                <c:pt idx="18">
                  <c:v>48.03</c:v>
                </c:pt>
                <c:pt idx="19">
                  <c:v>47.54</c:v>
                </c:pt>
                <c:pt idx="20">
                  <c:v>47.54</c:v>
                </c:pt>
                <c:pt idx="21">
                  <c:v>47.54</c:v>
                </c:pt>
                <c:pt idx="22">
                  <c:v>47.49</c:v>
                </c:pt>
                <c:pt idx="23">
                  <c:v>47.45</c:v>
                </c:pt>
                <c:pt idx="24">
                  <c:v>47.35</c:v>
                </c:pt>
                <c:pt idx="25">
                  <c:v>44.2</c:v>
                </c:pt>
                <c:pt idx="26">
                  <c:v>44.2</c:v>
                </c:pt>
                <c:pt idx="27">
                  <c:v>43.19</c:v>
                </c:pt>
                <c:pt idx="28">
                  <c:v>42.56</c:v>
                </c:pt>
                <c:pt idx="29">
                  <c:v>42.51</c:v>
                </c:pt>
                <c:pt idx="30">
                  <c:v>42.17</c:v>
                </c:pt>
                <c:pt idx="31">
                  <c:v>40.340000000000003</c:v>
                </c:pt>
                <c:pt idx="32">
                  <c:v>40.200000000000003</c:v>
                </c:pt>
                <c:pt idx="33">
                  <c:v>39.01</c:v>
                </c:pt>
                <c:pt idx="34">
                  <c:v>38.06</c:v>
                </c:pt>
                <c:pt idx="35">
                  <c:v>38.020000000000003</c:v>
                </c:pt>
                <c:pt idx="36">
                  <c:v>37.86</c:v>
                </c:pt>
                <c:pt idx="37">
                  <c:v>37.67</c:v>
                </c:pt>
                <c:pt idx="38">
                  <c:v>37.590000000000003</c:v>
                </c:pt>
                <c:pt idx="39">
                  <c:v>37.590000000000003</c:v>
                </c:pt>
                <c:pt idx="40">
                  <c:v>37.33</c:v>
                </c:pt>
                <c:pt idx="41">
                  <c:v>36.86</c:v>
                </c:pt>
                <c:pt idx="42">
                  <c:v>36.65</c:v>
                </c:pt>
                <c:pt idx="43">
                  <c:v>36.64</c:v>
                </c:pt>
                <c:pt idx="44">
                  <c:v>36.58</c:v>
                </c:pt>
                <c:pt idx="45">
                  <c:v>36.090000000000003</c:v>
                </c:pt>
                <c:pt idx="46">
                  <c:v>36.020000000000003</c:v>
                </c:pt>
                <c:pt idx="47">
                  <c:v>36.020000000000003</c:v>
                </c:pt>
                <c:pt idx="48">
                  <c:v>35.909999999999997</c:v>
                </c:pt>
                <c:pt idx="49">
                  <c:v>35.58</c:v>
                </c:pt>
                <c:pt idx="50">
                  <c:v>35.07</c:v>
                </c:pt>
                <c:pt idx="51">
                  <c:v>35.049999999999997</c:v>
                </c:pt>
                <c:pt idx="52">
                  <c:v>34.93</c:v>
                </c:pt>
                <c:pt idx="53">
                  <c:v>34.700000000000003</c:v>
                </c:pt>
                <c:pt idx="54">
                  <c:v>34.56</c:v>
                </c:pt>
                <c:pt idx="55">
                  <c:v>34.520000000000003</c:v>
                </c:pt>
                <c:pt idx="56">
                  <c:v>33.880000000000003</c:v>
                </c:pt>
                <c:pt idx="57">
                  <c:v>33.840000000000003</c:v>
                </c:pt>
                <c:pt idx="58">
                  <c:v>33.15</c:v>
                </c:pt>
                <c:pt idx="59">
                  <c:v>32.29</c:v>
                </c:pt>
                <c:pt idx="60">
                  <c:v>32.19</c:v>
                </c:pt>
                <c:pt idx="61">
                  <c:v>32.04</c:v>
                </c:pt>
                <c:pt idx="62">
                  <c:v>31.55</c:v>
                </c:pt>
                <c:pt idx="63">
                  <c:v>31.26</c:v>
                </c:pt>
                <c:pt idx="64">
                  <c:v>31.16</c:v>
                </c:pt>
                <c:pt idx="65">
                  <c:v>31.13</c:v>
                </c:pt>
                <c:pt idx="66">
                  <c:v>31.1</c:v>
                </c:pt>
                <c:pt idx="67">
                  <c:v>31</c:v>
                </c:pt>
                <c:pt idx="68">
                  <c:v>30.91</c:v>
                </c:pt>
                <c:pt idx="69">
                  <c:v>30.17</c:v>
                </c:pt>
                <c:pt idx="70">
                  <c:v>30.07</c:v>
                </c:pt>
                <c:pt idx="71">
                  <c:v>29.83</c:v>
                </c:pt>
                <c:pt idx="72">
                  <c:v>28.65</c:v>
                </c:pt>
                <c:pt idx="73">
                  <c:v>28.33</c:v>
                </c:pt>
                <c:pt idx="74">
                  <c:v>27.73</c:v>
                </c:pt>
                <c:pt idx="75">
                  <c:v>27.54</c:v>
                </c:pt>
                <c:pt idx="76">
                  <c:v>27.4</c:v>
                </c:pt>
                <c:pt idx="77">
                  <c:v>27.37</c:v>
                </c:pt>
                <c:pt idx="78">
                  <c:v>27.37</c:v>
                </c:pt>
                <c:pt idx="79">
                  <c:v>27.37</c:v>
                </c:pt>
                <c:pt idx="80">
                  <c:v>26.4</c:v>
                </c:pt>
                <c:pt idx="81">
                  <c:v>26.38</c:v>
                </c:pt>
                <c:pt idx="82">
                  <c:v>26.32</c:v>
                </c:pt>
                <c:pt idx="83">
                  <c:v>26.3</c:v>
                </c:pt>
                <c:pt idx="84">
                  <c:v>25.3</c:v>
                </c:pt>
                <c:pt idx="85">
                  <c:v>25.25</c:v>
                </c:pt>
                <c:pt idx="86">
                  <c:v>24.48</c:v>
                </c:pt>
                <c:pt idx="87">
                  <c:v>24.41</c:v>
                </c:pt>
                <c:pt idx="88">
                  <c:v>24.34</c:v>
                </c:pt>
                <c:pt idx="89">
                  <c:v>24.24</c:v>
                </c:pt>
                <c:pt idx="90">
                  <c:v>24.14</c:v>
                </c:pt>
                <c:pt idx="91">
                  <c:v>23.39</c:v>
                </c:pt>
                <c:pt idx="92">
                  <c:v>22.92</c:v>
                </c:pt>
                <c:pt idx="93">
                  <c:v>22.48</c:v>
                </c:pt>
                <c:pt idx="94">
                  <c:v>22.37</c:v>
                </c:pt>
                <c:pt idx="95">
                  <c:v>22.37</c:v>
                </c:pt>
                <c:pt idx="96">
                  <c:v>22.37</c:v>
                </c:pt>
                <c:pt idx="97">
                  <c:v>22.25</c:v>
                </c:pt>
                <c:pt idx="98">
                  <c:v>22.03</c:v>
                </c:pt>
                <c:pt idx="99">
                  <c:v>21.47</c:v>
                </c:pt>
                <c:pt idx="100">
                  <c:v>21.47</c:v>
                </c:pt>
                <c:pt idx="101">
                  <c:v>21.39</c:v>
                </c:pt>
                <c:pt idx="102">
                  <c:v>21.15</c:v>
                </c:pt>
                <c:pt idx="103">
                  <c:v>19.73</c:v>
                </c:pt>
                <c:pt idx="104">
                  <c:v>18.809999999999999</c:v>
                </c:pt>
                <c:pt idx="105">
                  <c:v>18.600000000000001</c:v>
                </c:pt>
                <c:pt idx="106">
                  <c:v>18.57</c:v>
                </c:pt>
                <c:pt idx="107">
                  <c:v>17.16</c:v>
                </c:pt>
                <c:pt idx="108">
                  <c:v>16.600000000000001</c:v>
                </c:pt>
                <c:pt idx="109">
                  <c:v>14.76</c:v>
                </c:pt>
                <c:pt idx="110">
                  <c:v>14.6</c:v>
                </c:pt>
                <c:pt idx="111">
                  <c:v>13.67</c:v>
                </c:pt>
                <c:pt idx="112">
                  <c:v>11.1</c:v>
                </c:pt>
                <c:pt idx="113">
                  <c:v>32.04</c:v>
                </c:pt>
                <c:pt idx="114">
                  <c:v>28.52</c:v>
                </c:pt>
                <c:pt idx="115">
                  <c:v>25.68</c:v>
                </c:pt>
                <c:pt idx="116">
                  <c:v>24.57</c:v>
                </c:pt>
                <c:pt idx="117">
                  <c:v>47.56</c:v>
                </c:pt>
                <c:pt idx="118">
                  <c:v>39.28</c:v>
                </c:pt>
                <c:pt idx="119">
                  <c:v>33.380000000000003</c:v>
                </c:pt>
                <c:pt idx="120">
                  <c:v>31.93</c:v>
                </c:pt>
                <c:pt idx="121">
                  <c:v>30.51</c:v>
                </c:pt>
                <c:pt idx="122">
                  <c:v>28.64</c:v>
                </c:pt>
                <c:pt idx="123">
                  <c:v>28.09</c:v>
                </c:pt>
                <c:pt idx="124">
                  <c:v>27.67</c:v>
                </c:pt>
                <c:pt idx="125">
                  <c:v>25.32</c:v>
                </c:pt>
                <c:pt idx="126">
                  <c:v>23.6</c:v>
                </c:pt>
                <c:pt idx="127">
                  <c:v>21.28</c:v>
                </c:pt>
                <c:pt idx="128">
                  <c:v>46.08</c:v>
                </c:pt>
                <c:pt idx="129">
                  <c:v>49.57</c:v>
                </c:pt>
                <c:pt idx="130">
                  <c:v>49.52</c:v>
                </c:pt>
                <c:pt idx="131">
                  <c:v>49.22</c:v>
                </c:pt>
                <c:pt idx="132">
                  <c:v>49.22</c:v>
                </c:pt>
                <c:pt idx="133">
                  <c:v>49.17</c:v>
                </c:pt>
                <c:pt idx="134">
                  <c:v>47.37</c:v>
                </c:pt>
                <c:pt idx="135">
                  <c:v>47.08</c:v>
                </c:pt>
                <c:pt idx="136">
                  <c:v>47.08</c:v>
                </c:pt>
                <c:pt idx="137">
                  <c:v>46.02</c:v>
                </c:pt>
                <c:pt idx="138">
                  <c:v>46.02</c:v>
                </c:pt>
                <c:pt idx="139">
                  <c:v>45.46</c:v>
                </c:pt>
                <c:pt idx="140">
                  <c:v>45.13</c:v>
                </c:pt>
                <c:pt idx="141">
                  <c:v>44.02</c:v>
                </c:pt>
                <c:pt idx="142">
                  <c:v>43.75</c:v>
                </c:pt>
                <c:pt idx="143">
                  <c:v>43.75</c:v>
                </c:pt>
                <c:pt idx="144">
                  <c:v>43.75</c:v>
                </c:pt>
                <c:pt idx="145">
                  <c:v>43.75</c:v>
                </c:pt>
                <c:pt idx="146">
                  <c:v>43.75</c:v>
                </c:pt>
                <c:pt idx="147">
                  <c:v>43.75</c:v>
                </c:pt>
                <c:pt idx="148">
                  <c:v>42.43</c:v>
                </c:pt>
                <c:pt idx="149">
                  <c:v>42.39</c:v>
                </c:pt>
                <c:pt idx="150">
                  <c:v>42.26</c:v>
                </c:pt>
                <c:pt idx="151">
                  <c:v>42.26</c:v>
                </c:pt>
                <c:pt idx="152">
                  <c:v>42.26</c:v>
                </c:pt>
                <c:pt idx="153">
                  <c:v>42.26</c:v>
                </c:pt>
                <c:pt idx="154">
                  <c:v>41.75</c:v>
                </c:pt>
                <c:pt idx="155">
                  <c:v>41.66</c:v>
                </c:pt>
                <c:pt idx="156">
                  <c:v>40.770000000000003</c:v>
                </c:pt>
                <c:pt idx="157">
                  <c:v>40.729999999999997</c:v>
                </c:pt>
                <c:pt idx="158">
                  <c:v>39.24</c:v>
                </c:pt>
                <c:pt idx="159">
                  <c:v>39.24</c:v>
                </c:pt>
                <c:pt idx="160">
                  <c:v>38.770000000000003</c:v>
                </c:pt>
                <c:pt idx="161">
                  <c:v>38.4</c:v>
                </c:pt>
                <c:pt idx="162">
                  <c:v>37.53</c:v>
                </c:pt>
                <c:pt idx="163">
                  <c:v>37.42</c:v>
                </c:pt>
                <c:pt idx="164">
                  <c:v>36.36</c:v>
                </c:pt>
                <c:pt idx="165">
                  <c:v>36.090000000000003</c:v>
                </c:pt>
                <c:pt idx="166">
                  <c:v>36.090000000000003</c:v>
                </c:pt>
                <c:pt idx="167">
                  <c:v>36.049999999999997</c:v>
                </c:pt>
                <c:pt idx="168">
                  <c:v>35.869999999999997</c:v>
                </c:pt>
                <c:pt idx="169">
                  <c:v>34.619999999999997</c:v>
                </c:pt>
                <c:pt idx="170">
                  <c:v>34.299999999999997</c:v>
                </c:pt>
                <c:pt idx="171">
                  <c:v>34.17</c:v>
                </c:pt>
                <c:pt idx="172">
                  <c:v>33.630000000000003</c:v>
                </c:pt>
                <c:pt idx="173">
                  <c:v>33.450000000000003</c:v>
                </c:pt>
                <c:pt idx="174">
                  <c:v>33.14</c:v>
                </c:pt>
                <c:pt idx="175">
                  <c:v>33.04</c:v>
                </c:pt>
                <c:pt idx="176">
                  <c:v>32.79</c:v>
                </c:pt>
                <c:pt idx="177">
                  <c:v>32.36</c:v>
                </c:pt>
                <c:pt idx="178">
                  <c:v>32.36</c:v>
                </c:pt>
                <c:pt idx="179">
                  <c:v>32.19</c:v>
                </c:pt>
                <c:pt idx="180">
                  <c:v>32.130000000000003</c:v>
                </c:pt>
                <c:pt idx="181">
                  <c:v>31.74</c:v>
                </c:pt>
                <c:pt idx="182">
                  <c:v>30.85</c:v>
                </c:pt>
                <c:pt idx="183">
                  <c:v>30.85</c:v>
                </c:pt>
                <c:pt idx="184">
                  <c:v>30.5</c:v>
                </c:pt>
                <c:pt idx="185">
                  <c:v>30.38</c:v>
                </c:pt>
                <c:pt idx="186">
                  <c:v>30.23</c:v>
                </c:pt>
                <c:pt idx="187">
                  <c:v>29.95</c:v>
                </c:pt>
                <c:pt idx="188">
                  <c:v>29.92</c:v>
                </c:pt>
                <c:pt idx="189">
                  <c:v>29.83</c:v>
                </c:pt>
                <c:pt idx="190">
                  <c:v>28.67</c:v>
                </c:pt>
                <c:pt idx="191">
                  <c:v>28.24</c:v>
                </c:pt>
                <c:pt idx="192">
                  <c:v>28.21</c:v>
                </c:pt>
                <c:pt idx="193">
                  <c:v>28.18</c:v>
                </c:pt>
                <c:pt idx="194">
                  <c:v>27.48</c:v>
                </c:pt>
                <c:pt idx="195">
                  <c:v>27.26</c:v>
                </c:pt>
                <c:pt idx="196">
                  <c:v>27.2</c:v>
                </c:pt>
                <c:pt idx="197">
                  <c:v>27.2</c:v>
                </c:pt>
                <c:pt idx="198">
                  <c:v>27.2</c:v>
                </c:pt>
                <c:pt idx="199">
                  <c:v>26.96</c:v>
                </c:pt>
                <c:pt idx="200">
                  <c:v>26.66</c:v>
                </c:pt>
                <c:pt idx="201">
                  <c:v>26.55</c:v>
                </c:pt>
                <c:pt idx="202">
                  <c:v>26.49</c:v>
                </c:pt>
                <c:pt idx="203">
                  <c:v>26.36</c:v>
                </c:pt>
                <c:pt idx="204">
                  <c:v>26.23</c:v>
                </c:pt>
                <c:pt idx="205">
                  <c:v>26.17</c:v>
                </c:pt>
                <c:pt idx="206">
                  <c:v>26.15</c:v>
                </c:pt>
                <c:pt idx="207">
                  <c:v>25.48</c:v>
                </c:pt>
                <c:pt idx="208">
                  <c:v>25.45</c:v>
                </c:pt>
                <c:pt idx="209">
                  <c:v>25.33</c:v>
                </c:pt>
                <c:pt idx="210">
                  <c:v>25.3</c:v>
                </c:pt>
                <c:pt idx="211">
                  <c:v>25.2</c:v>
                </c:pt>
                <c:pt idx="212">
                  <c:v>25.2</c:v>
                </c:pt>
                <c:pt idx="213">
                  <c:v>24.2</c:v>
                </c:pt>
                <c:pt idx="214">
                  <c:v>23.52</c:v>
                </c:pt>
                <c:pt idx="215">
                  <c:v>23.46</c:v>
                </c:pt>
                <c:pt idx="216">
                  <c:v>23.25</c:v>
                </c:pt>
                <c:pt idx="217">
                  <c:v>22.16</c:v>
                </c:pt>
                <c:pt idx="218">
                  <c:v>21.32</c:v>
                </c:pt>
                <c:pt idx="219">
                  <c:v>21.22</c:v>
                </c:pt>
                <c:pt idx="220">
                  <c:v>21.13</c:v>
                </c:pt>
                <c:pt idx="221">
                  <c:v>20.149999999999999</c:v>
                </c:pt>
                <c:pt idx="222">
                  <c:v>19.16</c:v>
                </c:pt>
                <c:pt idx="223">
                  <c:v>14.87</c:v>
                </c:pt>
                <c:pt idx="224">
                  <c:v>13.46</c:v>
                </c:pt>
                <c:pt idx="225">
                  <c:v>41.76</c:v>
                </c:pt>
                <c:pt idx="226">
                  <c:v>38.700000000000003</c:v>
                </c:pt>
                <c:pt idx="227">
                  <c:v>38.54</c:v>
                </c:pt>
                <c:pt idx="228">
                  <c:v>38.17</c:v>
                </c:pt>
                <c:pt idx="229">
                  <c:v>29.51</c:v>
                </c:pt>
                <c:pt idx="230">
                  <c:v>45.38</c:v>
                </c:pt>
                <c:pt idx="231">
                  <c:v>42.15</c:v>
                </c:pt>
                <c:pt idx="232">
                  <c:v>38.770000000000003</c:v>
                </c:pt>
                <c:pt idx="233">
                  <c:v>30.89</c:v>
                </c:pt>
                <c:pt idx="234">
                  <c:v>45.52</c:v>
                </c:pt>
                <c:pt idx="235">
                  <c:v>43.23</c:v>
                </c:pt>
                <c:pt idx="236">
                  <c:v>38.909999999999997</c:v>
                </c:pt>
                <c:pt idx="237">
                  <c:v>37.94</c:v>
                </c:pt>
                <c:pt idx="238">
                  <c:v>27.16</c:v>
                </c:pt>
                <c:pt idx="239">
                  <c:v>26.56</c:v>
                </c:pt>
                <c:pt idx="240">
                  <c:v>40.65</c:v>
                </c:pt>
                <c:pt idx="241">
                  <c:v>26.17</c:v>
                </c:pt>
                <c:pt idx="242">
                  <c:v>47.6</c:v>
                </c:pt>
                <c:pt idx="243">
                  <c:v>45.77</c:v>
                </c:pt>
                <c:pt idx="244">
                  <c:v>45.3</c:v>
                </c:pt>
                <c:pt idx="245">
                  <c:v>44.23</c:v>
                </c:pt>
                <c:pt idx="246">
                  <c:v>44.23</c:v>
                </c:pt>
                <c:pt idx="247">
                  <c:v>43.56</c:v>
                </c:pt>
                <c:pt idx="248">
                  <c:v>43.56</c:v>
                </c:pt>
                <c:pt idx="249">
                  <c:v>43.52</c:v>
                </c:pt>
                <c:pt idx="250">
                  <c:v>42.27</c:v>
                </c:pt>
                <c:pt idx="251">
                  <c:v>42.27</c:v>
                </c:pt>
                <c:pt idx="252">
                  <c:v>41.8</c:v>
                </c:pt>
                <c:pt idx="253">
                  <c:v>40.83</c:v>
                </c:pt>
                <c:pt idx="254">
                  <c:v>40.79</c:v>
                </c:pt>
                <c:pt idx="255">
                  <c:v>40.75</c:v>
                </c:pt>
                <c:pt idx="256">
                  <c:v>40.71</c:v>
                </c:pt>
                <c:pt idx="257">
                  <c:v>39.07</c:v>
                </c:pt>
                <c:pt idx="258">
                  <c:v>38.08</c:v>
                </c:pt>
                <c:pt idx="259">
                  <c:v>37.92</c:v>
                </c:pt>
                <c:pt idx="260">
                  <c:v>37.92</c:v>
                </c:pt>
                <c:pt idx="261">
                  <c:v>37.69</c:v>
                </c:pt>
                <c:pt idx="262">
                  <c:v>37.380000000000003</c:v>
                </c:pt>
                <c:pt idx="263">
                  <c:v>37.25</c:v>
                </c:pt>
                <c:pt idx="264">
                  <c:v>37.21</c:v>
                </c:pt>
                <c:pt idx="265">
                  <c:v>36.26</c:v>
                </c:pt>
                <c:pt idx="266">
                  <c:v>36.229999999999997</c:v>
                </c:pt>
                <c:pt idx="267">
                  <c:v>36.15</c:v>
                </c:pt>
                <c:pt idx="268">
                  <c:v>35.61</c:v>
                </c:pt>
                <c:pt idx="269">
                  <c:v>35.36</c:v>
                </c:pt>
                <c:pt idx="270">
                  <c:v>35.090000000000003</c:v>
                </c:pt>
                <c:pt idx="271">
                  <c:v>33.89</c:v>
                </c:pt>
                <c:pt idx="272">
                  <c:v>33.76</c:v>
                </c:pt>
                <c:pt idx="273">
                  <c:v>33.76</c:v>
                </c:pt>
                <c:pt idx="274">
                  <c:v>33.619999999999997</c:v>
                </c:pt>
                <c:pt idx="275">
                  <c:v>33.590000000000003</c:v>
                </c:pt>
                <c:pt idx="276">
                  <c:v>33.549999999999997</c:v>
                </c:pt>
                <c:pt idx="277">
                  <c:v>33.549999999999997</c:v>
                </c:pt>
                <c:pt idx="278">
                  <c:v>33.25</c:v>
                </c:pt>
                <c:pt idx="279">
                  <c:v>32.86</c:v>
                </c:pt>
                <c:pt idx="280">
                  <c:v>32.56</c:v>
                </c:pt>
                <c:pt idx="281">
                  <c:v>32.42</c:v>
                </c:pt>
                <c:pt idx="282">
                  <c:v>32.06</c:v>
                </c:pt>
                <c:pt idx="283">
                  <c:v>31.85</c:v>
                </c:pt>
                <c:pt idx="284">
                  <c:v>31.69</c:v>
                </c:pt>
                <c:pt idx="285">
                  <c:v>31.2</c:v>
                </c:pt>
                <c:pt idx="286">
                  <c:v>31.11</c:v>
                </c:pt>
                <c:pt idx="287">
                  <c:v>31.08</c:v>
                </c:pt>
                <c:pt idx="288">
                  <c:v>30.98</c:v>
                </c:pt>
                <c:pt idx="289">
                  <c:v>29.96</c:v>
                </c:pt>
                <c:pt idx="290">
                  <c:v>29.65</c:v>
                </c:pt>
                <c:pt idx="291">
                  <c:v>29.33</c:v>
                </c:pt>
                <c:pt idx="292">
                  <c:v>28.94</c:v>
                </c:pt>
                <c:pt idx="293">
                  <c:v>28.85</c:v>
                </c:pt>
                <c:pt idx="294">
                  <c:v>28.59</c:v>
                </c:pt>
                <c:pt idx="295">
                  <c:v>28.56</c:v>
                </c:pt>
                <c:pt idx="296">
                  <c:v>28.53</c:v>
                </c:pt>
                <c:pt idx="297">
                  <c:v>27.43</c:v>
                </c:pt>
                <c:pt idx="298">
                  <c:v>27.2</c:v>
                </c:pt>
                <c:pt idx="299">
                  <c:v>27.2</c:v>
                </c:pt>
                <c:pt idx="300">
                  <c:v>27.18</c:v>
                </c:pt>
                <c:pt idx="301">
                  <c:v>26.64</c:v>
                </c:pt>
                <c:pt idx="302">
                  <c:v>26.58</c:v>
                </c:pt>
                <c:pt idx="303">
                  <c:v>26.53</c:v>
                </c:pt>
                <c:pt idx="304">
                  <c:v>26.42</c:v>
                </c:pt>
                <c:pt idx="305">
                  <c:v>26.31</c:v>
                </c:pt>
                <c:pt idx="306">
                  <c:v>26.21</c:v>
                </c:pt>
                <c:pt idx="307">
                  <c:v>26.1</c:v>
                </c:pt>
                <c:pt idx="308">
                  <c:v>25.52</c:v>
                </c:pt>
                <c:pt idx="309">
                  <c:v>25.5</c:v>
                </c:pt>
                <c:pt idx="310">
                  <c:v>25.5</c:v>
                </c:pt>
                <c:pt idx="311">
                  <c:v>25.29</c:v>
                </c:pt>
                <c:pt idx="312">
                  <c:v>25.29</c:v>
                </c:pt>
                <c:pt idx="313">
                  <c:v>24.8</c:v>
                </c:pt>
                <c:pt idx="314">
                  <c:v>24.55</c:v>
                </c:pt>
                <c:pt idx="315">
                  <c:v>24.32</c:v>
                </c:pt>
                <c:pt idx="316">
                  <c:v>24.25</c:v>
                </c:pt>
                <c:pt idx="317">
                  <c:v>24.18</c:v>
                </c:pt>
                <c:pt idx="318">
                  <c:v>23.74</c:v>
                </c:pt>
                <c:pt idx="319">
                  <c:v>23.65</c:v>
                </c:pt>
                <c:pt idx="320">
                  <c:v>23.65</c:v>
                </c:pt>
                <c:pt idx="321">
                  <c:v>23.62</c:v>
                </c:pt>
                <c:pt idx="322">
                  <c:v>23.43</c:v>
                </c:pt>
                <c:pt idx="323">
                  <c:v>22.81</c:v>
                </c:pt>
                <c:pt idx="324">
                  <c:v>21.77</c:v>
                </c:pt>
                <c:pt idx="325">
                  <c:v>21.75</c:v>
                </c:pt>
                <c:pt idx="326">
                  <c:v>21.75</c:v>
                </c:pt>
                <c:pt idx="327">
                  <c:v>21.75</c:v>
                </c:pt>
                <c:pt idx="328">
                  <c:v>21.4</c:v>
                </c:pt>
                <c:pt idx="329">
                  <c:v>20.63</c:v>
                </c:pt>
                <c:pt idx="330">
                  <c:v>19.95</c:v>
                </c:pt>
                <c:pt idx="331">
                  <c:v>18.72</c:v>
                </c:pt>
                <c:pt idx="332">
                  <c:v>18.309999999999999</c:v>
                </c:pt>
                <c:pt idx="333">
                  <c:v>16.79</c:v>
                </c:pt>
                <c:pt idx="334">
                  <c:v>16.78</c:v>
                </c:pt>
                <c:pt idx="335">
                  <c:v>16.760000000000002</c:v>
                </c:pt>
                <c:pt idx="336">
                  <c:v>15.81</c:v>
                </c:pt>
                <c:pt idx="337">
                  <c:v>15.76</c:v>
                </c:pt>
                <c:pt idx="338">
                  <c:v>13.96</c:v>
                </c:pt>
                <c:pt idx="339">
                  <c:v>13.94</c:v>
                </c:pt>
                <c:pt idx="340">
                  <c:v>39.840000000000003</c:v>
                </c:pt>
                <c:pt idx="341">
                  <c:v>36.83</c:v>
                </c:pt>
                <c:pt idx="342">
                  <c:v>32.340000000000003</c:v>
                </c:pt>
                <c:pt idx="343">
                  <c:v>31.71</c:v>
                </c:pt>
                <c:pt idx="344">
                  <c:v>30.1</c:v>
                </c:pt>
                <c:pt idx="345">
                  <c:v>26.28</c:v>
                </c:pt>
                <c:pt idx="346">
                  <c:v>24.59</c:v>
                </c:pt>
                <c:pt idx="347">
                  <c:v>20.45</c:v>
                </c:pt>
                <c:pt idx="348">
                  <c:v>41.28</c:v>
                </c:pt>
                <c:pt idx="349">
                  <c:v>37.93</c:v>
                </c:pt>
                <c:pt idx="350">
                  <c:v>36.6</c:v>
                </c:pt>
                <c:pt idx="351">
                  <c:v>35.159999999999997</c:v>
                </c:pt>
                <c:pt idx="352">
                  <c:v>30.76</c:v>
                </c:pt>
                <c:pt idx="353">
                  <c:v>29.33</c:v>
                </c:pt>
                <c:pt idx="354">
                  <c:v>23.02</c:v>
                </c:pt>
                <c:pt idx="355">
                  <c:v>14.16</c:v>
                </c:pt>
                <c:pt idx="356">
                  <c:v>13.27</c:v>
                </c:pt>
                <c:pt idx="357">
                  <c:v>41.47</c:v>
                </c:pt>
                <c:pt idx="358">
                  <c:v>43.55</c:v>
                </c:pt>
                <c:pt idx="359">
                  <c:v>42.57</c:v>
                </c:pt>
                <c:pt idx="360">
                  <c:v>42.14</c:v>
                </c:pt>
                <c:pt idx="361">
                  <c:v>41.88</c:v>
                </c:pt>
                <c:pt idx="362">
                  <c:v>40.93</c:v>
                </c:pt>
                <c:pt idx="363">
                  <c:v>40.68</c:v>
                </c:pt>
                <c:pt idx="364">
                  <c:v>40.68</c:v>
                </c:pt>
                <c:pt idx="365">
                  <c:v>40.68</c:v>
                </c:pt>
                <c:pt idx="366">
                  <c:v>40.68</c:v>
                </c:pt>
                <c:pt idx="367">
                  <c:v>40.6</c:v>
                </c:pt>
                <c:pt idx="368">
                  <c:v>39.380000000000003</c:v>
                </c:pt>
                <c:pt idx="369">
                  <c:v>39.380000000000003</c:v>
                </c:pt>
                <c:pt idx="370">
                  <c:v>39.340000000000003</c:v>
                </c:pt>
                <c:pt idx="371">
                  <c:v>39.340000000000003</c:v>
                </c:pt>
                <c:pt idx="372">
                  <c:v>39.340000000000003</c:v>
                </c:pt>
                <c:pt idx="373">
                  <c:v>39.299999999999997</c:v>
                </c:pt>
                <c:pt idx="374">
                  <c:v>39.26</c:v>
                </c:pt>
                <c:pt idx="375">
                  <c:v>39.26</c:v>
                </c:pt>
                <c:pt idx="376">
                  <c:v>39.14</c:v>
                </c:pt>
                <c:pt idx="377">
                  <c:v>38.86</c:v>
                </c:pt>
                <c:pt idx="378">
                  <c:v>38.78</c:v>
                </c:pt>
                <c:pt idx="379">
                  <c:v>38.03</c:v>
                </c:pt>
                <c:pt idx="380">
                  <c:v>37.880000000000003</c:v>
                </c:pt>
                <c:pt idx="381">
                  <c:v>37.68</c:v>
                </c:pt>
                <c:pt idx="382">
                  <c:v>37.53</c:v>
                </c:pt>
                <c:pt idx="383">
                  <c:v>37.26</c:v>
                </c:pt>
                <c:pt idx="384">
                  <c:v>36.61</c:v>
                </c:pt>
                <c:pt idx="385">
                  <c:v>36.49</c:v>
                </c:pt>
                <c:pt idx="386">
                  <c:v>36.159999999999997</c:v>
                </c:pt>
                <c:pt idx="387">
                  <c:v>35.67</c:v>
                </c:pt>
                <c:pt idx="388">
                  <c:v>35.479999999999997</c:v>
                </c:pt>
                <c:pt idx="389">
                  <c:v>35.18</c:v>
                </c:pt>
                <c:pt idx="390">
                  <c:v>34.94</c:v>
                </c:pt>
                <c:pt idx="391">
                  <c:v>34.94</c:v>
                </c:pt>
                <c:pt idx="392">
                  <c:v>34.76</c:v>
                </c:pt>
                <c:pt idx="393">
                  <c:v>34.76</c:v>
                </c:pt>
                <c:pt idx="394">
                  <c:v>34.76</c:v>
                </c:pt>
                <c:pt idx="395">
                  <c:v>34.69</c:v>
                </c:pt>
                <c:pt idx="396">
                  <c:v>34.08</c:v>
                </c:pt>
                <c:pt idx="397">
                  <c:v>33.67</c:v>
                </c:pt>
                <c:pt idx="398">
                  <c:v>33.67</c:v>
                </c:pt>
                <c:pt idx="399">
                  <c:v>32.93</c:v>
                </c:pt>
                <c:pt idx="400">
                  <c:v>32.83</c:v>
                </c:pt>
                <c:pt idx="401">
                  <c:v>32.65</c:v>
                </c:pt>
                <c:pt idx="402">
                  <c:v>31.3</c:v>
                </c:pt>
                <c:pt idx="403">
                  <c:v>31.04</c:v>
                </c:pt>
                <c:pt idx="404">
                  <c:v>31.01</c:v>
                </c:pt>
                <c:pt idx="405">
                  <c:v>30.98</c:v>
                </c:pt>
                <c:pt idx="406">
                  <c:v>30.89</c:v>
                </c:pt>
                <c:pt idx="407">
                  <c:v>30.7</c:v>
                </c:pt>
                <c:pt idx="408">
                  <c:v>29.91</c:v>
                </c:pt>
                <c:pt idx="409">
                  <c:v>29.13</c:v>
                </c:pt>
                <c:pt idx="410">
                  <c:v>28.6</c:v>
                </c:pt>
                <c:pt idx="411">
                  <c:v>28.4</c:v>
                </c:pt>
                <c:pt idx="412">
                  <c:v>27.52</c:v>
                </c:pt>
                <c:pt idx="413">
                  <c:v>27.37</c:v>
                </c:pt>
                <c:pt idx="414">
                  <c:v>27.34</c:v>
                </c:pt>
                <c:pt idx="415">
                  <c:v>27.34</c:v>
                </c:pt>
                <c:pt idx="416">
                  <c:v>27.34</c:v>
                </c:pt>
                <c:pt idx="417">
                  <c:v>27.29</c:v>
                </c:pt>
                <c:pt idx="418">
                  <c:v>27.29</c:v>
                </c:pt>
                <c:pt idx="419">
                  <c:v>27.23</c:v>
                </c:pt>
                <c:pt idx="420">
                  <c:v>26.98</c:v>
                </c:pt>
                <c:pt idx="421">
                  <c:v>26.83</c:v>
                </c:pt>
                <c:pt idx="422">
                  <c:v>26.83</c:v>
                </c:pt>
                <c:pt idx="423">
                  <c:v>26.56</c:v>
                </c:pt>
                <c:pt idx="424">
                  <c:v>26.42</c:v>
                </c:pt>
                <c:pt idx="425">
                  <c:v>26.4</c:v>
                </c:pt>
                <c:pt idx="426">
                  <c:v>26.4</c:v>
                </c:pt>
                <c:pt idx="427">
                  <c:v>26.37</c:v>
                </c:pt>
                <c:pt idx="428">
                  <c:v>26.29</c:v>
                </c:pt>
                <c:pt idx="429">
                  <c:v>26.13</c:v>
                </c:pt>
                <c:pt idx="430">
                  <c:v>25.9</c:v>
                </c:pt>
                <c:pt idx="431">
                  <c:v>25.53</c:v>
                </c:pt>
                <c:pt idx="432">
                  <c:v>25.53</c:v>
                </c:pt>
                <c:pt idx="433">
                  <c:v>25.51</c:v>
                </c:pt>
                <c:pt idx="434">
                  <c:v>25.46</c:v>
                </c:pt>
                <c:pt idx="435">
                  <c:v>25.38</c:v>
                </c:pt>
                <c:pt idx="436">
                  <c:v>25.15</c:v>
                </c:pt>
                <c:pt idx="437">
                  <c:v>24.77</c:v>
                </c:pt>
                <c:pt idx="438">
                  <c:v>24.54</c:v>
                </c:pt>
                <c:pt idx="439">
                  <c:v>24.54</c:v>
                </c:pt>
                <c:pt idx="440">
                  <c:v>24.42</c:v>
                </c:pt>
                <c:pt idx="441">
                  <c:v>24.17</c:v>
                </c:pt>
                <c:pt idx="442">
                  <c:v>23.96</c:v>
                </c:pt>
                <c:pt idx="443">
                  <c:v>23.31</c:v>
                </c:pt>
                <c:pt idx="444">
                  <c:v>23.24</c:v>
                </c:pt>
                <c:pt idx="445">
                  <c:v>23.19</c:v>
                </c:pt>
                <c:pt idx="446">
                  <c:v>23.1</c:v>
                </c:pt>
                <c:pt idx="447">
                  <c:v>22.44</c:v>
                </c:pt>
                <c:pt idx="448">
                  <c:v>22.39</c:v>
                </c:pt>
                <c:pt idx="449">
                  <c:v>22.37</c:v>
                </c:pt>
                <c:pt idx="450">
                  <c:v>22.37</c:v>
                </c:pt>
                <c:pt idx="451">
                  <c:v>22.03</c:v>
                </c:pt>
                <c:pt idx="452">
                  <c:v>21.45</c:v>
                </c:pt>
                <c:pt idx="453">
                  <c:v>21.43</c:v>
                </c:pt>
                <c:pt idx="454">
                  <c:v>21.41</c:v>
                </c:pt>
                <c:pt idx="455">
                  <c:v>21.37</c:v>
                </c:pt>
                <c:pt idx="456">
                  <c:v>21</c:v>
                </c:pt>
                <c:pt idx="457">
                  <c:v>20.78</c:v>
                </c:pt>
                <c:pt idx="458">
                  <c:v>17.920000000000002</c:v>
                </c:pt>
                <c:pt idx="459">
                  <c:v>17.59</c:v>
                </c:pt>
                <c:pt idx="460">
                  <c:v>15.81</c:v>
                </c:pt>
                <c:pt idx="461">
                  <c:v>15.75</c:v>
                </c:pt>
                <c:pt idx="462">
                  <c:v>14.57</c:v>
                </c:pt>
                <c:pt idx="463">
                  <c:v>14.47</c:v>
                </c:pt>
                <c:pt idx="464">
                  <c:v>14.45</c:v>
                </c:pt>
                <c:pt idx="465">
                  <c:v>14.38</c:v>
                </c:pt>
                <c:pt idx="466">
                  <c:v>14</c:v>
                </c:pt>
                <c:pt idx="467">
                  <c:v>13.89</c:v>
                </c:pt>
                <c:pt idx="468">
                  <c:v>13.87</c:v>
                </c:pt>
                <c:pt idx="469">
                  <c:v>13.42</c:v>
                </c:pt>
                <c:pt idx="470">
                  <c:v>13.03</c:v>
                </c:pt>
                <c:pt idx="471">
                  <c:v>37.200000000000003</c:v>
                </c:pt>
                <c:pt idx="472">
                  <c:v>35.450000000000003</c:v>
                </c:pt>
                <c:pt idx="473">
                  <c:v>30.82</c:v>
                </c:pt>
                <c:pt idx="474">
                  <c:v>28.75</c:v>
                </c:pt>
                <c:pt idx="475">
                  <c:v>26.04</c:v>
                </c:pt>
                <c:pt idx="476">
                  <c:v>25.06</c:v>
                </c:pt>
                <c:pt idx="477">
                  <c:v>23.02</c:v>
                </c:pt>
                <c:pt idx="478">
                  <c:v>29.46</c:v>
                </c:pt>
                <c:pt idx="479">
                  <c:v>28.54</c:v>
                </c:pt>
                <c:pt idx="480">
                  <c:v>32.42</c:v>
                </c:pt>
                <c:pt idx="481">
                  <c:v>27.87</c:v>
                </c:pt>
                <c:pt idx="482">
                  <c:v>23.91</c:v>
                </c:pt>
                <c:pt idx="483">
                  <c:v>36.979999999999997</c:v>
                </c:pt>
                <c:pt idx="484">
                  <c:v>28.98</c:v>
                </c:pt>
                <c:pt idx="485">
                  <c:v>42.42</c:v>
                </c:pt>
                <c:pt idx="486">
                  <c:v>42.07</c:v>
                </c:pt>
                <c:pt idx="487">
                  <c:v>41.63</c:v>
                </c:pt>
                <c:pt idx="488">
                  <c:v>41.2</c:v>
                </c:pt>
                <c:pt idx="489">
                  <c:v>41.19</c:v>
                </c:pt>
                <c:pt idx="490">
                  <c:v>41.16</c:v>
                </c:pt>
                <c:pt idx="491">
                  <c:v>40.83</c:v>
                </c:pt>
                <c:pt idx="492">
                  <c:v>40.74</c:v>
                </c:pt>
                <c:pt idx="493">
                  <c:v>40.659999999999997</c:v>
                </c:pt>
                <c:pt idx="494">
                  <c:v>40.54</c:v>
                </c:pt>
                <c:pt idx="495">
                  <c:v>39.380000000000003</c:v>
                </c:pt>
                <c:pt idx="496">
                  <c:v>39.380000000000003</c:v>
                </c:pt>
                <c:pt idx="497">
                  <c:v>39.380000000000003</c:v>
                </c:pt>
                <c:pt idx="498">
                  <c:v>39.380000000000003</c:v>
                </c:pt>
                <c:pt idx="499">
                  <c:v>39.340000000000003</c:v>
                </c:pt>
                <c:pt idx="500">
                  <c:v>38.78</c:v>
                </c:pt>
                <c:pt idx="501">
                  <c:v>38.08</c:v>
                </c:pt>
                <c:pt idx="502">
                  <c:v>38.08</c:v>
                </c:pt>
                <c:pt idx="503">
                  <c:v>38.04</c:v>
                </c:pt>
                <c:pt idx="504">
                  <c:v>37.96</c:v>
                </c:pt>
                <c:pt idx="505">
                  <c:v>37.96</c:v>
                </c:pt>
                <c:pt idx="506">
                  <c:v>37.92</c:v>
                </c:pt>
                <c:pt idx="507">
                  <c:v>37.840000000000003</c:v>
                </c:pt>
                <c:pt idx="508">
                  <c:v>37.770000000000003</c:v>
                </c:pt>
                <c:pt idx="509">
                  <c:v>37.770000000000003</c:v>
                </c:pt>
                <c:pt idx="510">
                  <c:v>37.770000000000003</c:v>
                </c:pt>
                <c:pt idx="511">
                  <c:v>37.729999999999997</c:v>
                </c:pt>
                <c:pt idx="512">
                  <c:v>37.729999999999997</c:v>
                </c:pt>
                <c:pt idx="513">
                  <c:v>37.5</c:v>
                </c:pt>
                <c:pt idx="514">
                  <c:v>37.229999999999997</c:v>
                </c:pt>
                <c:pt idx="515">
                  <c:v>36.770000000000003</c:v>
                </c:pt>
                <c:pt idx="516">
                  <c:v>36.590000000000003</c:v>
                </c:pt>
                <c:pt idx="517">
                  <c:v>36.4</c:v>
                </c:pt>
                <c:pt idx="518">
                  <c:v>36.4</c:v>
                </c:pt>
                <c:pt idx="519">
                  <c:v>36.25</c:v>
                </c:pt>
                <c:pt idx="520">
                  <c:v>35.96</c:v>
                </c:pt>
                <c:pt idx="521">
                  <c:v>35.81</c:v>
                </c:pt>
                <c:pt idx="522">
                  <c:v>35.43</c:v>
                </c:pt>
                <c:pt idx="523">
                  <c:v>35.29</c:v>
                </c:pt>
                <c:pt idx="524">
                  <c:v>35.29</c:v>
                </c:pt>
                <c:pt idx="525">
                  <c:v>35.07</c:v>
                </c:pt>
                <c:pt idx="526">
                  <c:v>34.9</c:v>
                </c:pt>
                <c:pt idx="527">
                  <c:v>34.86</c:v>
                </c:pt>
                <c:pt idx="528">
                  <c:v>34.86</c:v>
                </c:pt>
                <c:pt idx="529">
                  <c:v>34.630000000000003</c:v>
                </c:pt>
                <c:pt idx="530">
                  <c:v>34.18</c:v>
                </c:pt>
                <c:pt idx="531">
                  <c:v>33.82</c:v>
                </c:pt>
                <c:pt idx="532">
                  <c:v>33.409999999999997</c:v>
                </c:pt>
                <c:pt idx="533">
                  <c:v>33.409999999999997</c:v>
                </c:pt>
                <c:pt idx="534">
                  <c:v>33.24</c:v>
                </c:pt>
                <c:pt idx="535">
                  <c:v>33.04</c:v>
                </c:pt>
                <c:pt idx="536">
                  <c:v>32.799999999999997</c:v>
                </c:pt>
                <c:pt idx="537">
                  <c:v>32.799999999999997</c:v>
                </c:pt>
                <c:pt idx="538">
                  <c:v>32.72</c:v>
                </c:pt>
                <c:pt idx="539">
                  <c:v>32.69</c:v>
                </c:pt>
                <c:pt idx="540">
                  <c:v>32.46</c:v>
                </c:pt>
                <c:pt idx="541">
                  <c:v>32.33</c:v>
                </c:pt>
                <c:pt idx="542">
                  <c:v>31.85</c:v>
                </c:pt>
                <c:pt idx="543">
                  <c:v>31.71</c:v>
                </c:pt>
                <c:pt idx="544">
                  <c:v>31.45</c:v>
                </c:pt>
                <c:pt idx="545">
                  <c:v>31.29</c:v>
                </c:pt>
                <c:pt idx="546">
                  <c:v>31.29</c:v>
                </c:pt>
                <c:pt idx="547">
                  <c:v>30.88</c:v>
                </c:pt>
                <c:pt idx="548">
                  <c:v>29.72</c:v>
                </c:pt>
                <c:pt idx="549">
                  <c:v>29.69</c:v>
                </c:pt>
                <c:pt idx="550">
                  <c:v>29.66</c:v>
                </c:pt>
                <c:pt idx="551">
                  <c:v>28.87</c:v>
                </c:pt>
                <c:pt idx="552">
                  <c:v>28.75</c:v>
                </c:pt>
                <c:pt idx="553">
                  <c:v>28.75</c:v>
                </c:pt>
                <c:pt idx="554">
                  <c:v>28.69</c:v>
                </c:pt>
                <c:pt idx="555">
                  <c:v>28.4</c:v>
                </c:pt>
                <c:pt idx="556">
                  <c:v>28.34</c:v>
                </c:pt>
                <c:pt idx="557">
                  <c:v>28.34</c:v>
                </c:pt>
                <c:pt idx="558">
                  <c:v>27.8</c:v>
                </c:pt>
                <c:pt idx="559">
                  <c:v>27.71</c:v>
                </c:pt>
                <c:pt idx="560">
                  <c:v>27.52</c:v>
                </c:pt>
                <c:pt idx="561">
                  <c:v>27.43</c:v>
                </c:pt>
                <c:pt idx="562">
                  <c:v>26.66</c:v>
                </c:pt>
                <c:pt idx="563">
                  <c:v>26.63</c:v>
                </c:pt>
                <c:pt idx="564">
                  <c:v>26.58</c:v>
                </c:pt>
                <c:pt idx="565">
                  <c:v>26.58</c:v>
                </c:pt>
                <c:pt idx="566">
                  <c:v>26.55</c:v>
                </c:pt>
                <c:pt idx="567">
                  <c:v>26.49</c:v>
                </c:pt>
                <c:pt idx="568">
                  <c:v>26.41</c:v>
                </c:pt>
                <c:pt idx="569">
                  <c:v>26.41</c:v>
                </c:pt>
                <c:pt idx="570">
                  <c:v>26.39</c:v>
                </c:pt>
                <c:pt idx="571">
                  <c:v>26.25</c:v>
                </c:pt>
                <c:pt idx="572">
                  <c:v>26.12</c:v>
                </c:pt>
                <c:pt idx="573">
                  <c:v>25.53</c:v>
                </c:pt>
                <c:pt idx="574">
                  <c:v>25.53</c:v>
                </c:pt>
                <c:pt idx="575">
                  <c:v>25.5</c:v>
                </c:pt>
                <c:pt idx="576">
                  <c:v>25.42</c:v>
                </c:pt>
                <c:pt idx="577">
                  <c:v>25.35</c:v>
                </c:pt>
                <c:pt idx="578">
                  <c:v>25.24</c:v>
                </c:pt>
                <c:pt idx="579">
                  <c:v>25.22</c:v>
                </c:pt>
                <c:pt idx="580">
                  <c:v>25.19</c:v>
                </c:pt>
                <c:pt idx="581">
                  <c:v>25.19</c:v>
                </c:pt>
                <c:pt idx="582">
                  <c:v>25.17</c:v>
                </c:pt>
                <c:pt idx="583">
                  <c:v>25.14</c:v>
                </c:pt>
                <c:pt idx="584">
                  <c:v>24.98</c:v>
                </c:pt>
                <c:pt idx="585">
                  <c:v>24.98</c:v>
                </c:pt>
                <c:pt idx="586">
                  <c:v>24.54</c:v>
                </c:pt>
                <c:pt idx="587">
                  <c:v>24.2</c:v>
                </c:pt>
                <c:pt idx="588">
                  <c:v>23.1</c:v>
                </c:pt>
                <c:pt idx="589">
                  <c:v>22.45</c:v>
                </c:pt>
                <c:pt idx="590">
                  <c:v>22.41</c:v>
                </c:pt>
                <c:pt idx="591">
                  <c:v>22.41</c:v>
                </c:pt>
                <c:pt idx="592">
                  <c:v>22.41</c:v>
                </c:pt>
                <c:pt idx="593">
                  <c:v>22.41</c:v>
                </c:pt>
                <c:pt idx="594">
                  <c:v>22.41</c:v>
                </c:pt>
                <c:pt idx="595">
                  <c:v>22.41</c:v>
                </c:pt>
                <c:pt idx="596">
                  <c:v>22.39</c:v>
                </c:pt>
                <c:pt idx="597">
                  <c:v>22.27</c:v>
                </c:pt>
                <c:pt idx="598">
                  <c:v>22.05</c:v>
                </c:pt>
                <c:pt idx="599">
                  <c:v>21.57</c:v>
                </c:pt>
                <c:pt idx="600">
                  <c:v>21.57</c:v>
                </c:pt>
                <c:pt idx="601">
                  <c:v>21.55</c:v>
                </c:pt>
                <c:pt idx="602">
                  <c:v>21.53</c:v>
                </c:pt>
                <c:pt idx="603">
                  <c:v>21.06</c:v>
                </c:pt>
                <c:pt idx="604">
                  <c:v>19.88</c:v>
                </c:pt>
                <c:pt idx="605">
                  <c:v>19.760000000000002</c:v>
                </c:pt>
                <c:pt idx="606">
                  <c:v>19.440000000000001</c:v>
                </c:pt>
                <c:pt idx="607">
                  <c:v>19.32</c:v>
                </c:pt>
                <c:pt idx="608">
                  <c:v>19.2</c:v>
                </c:pt>
                <c:pt idx="609">
                  <c:v>18.16</c:v>
                </c:pt>
                <c:pt idx="610">
                  <c:v>18.12</c:v>
                </c:pt>
                <c:pt idx="611">
                  <c:v>16.559999999999999</c:v>
                </c:pt>
                <c:pt idx="612">
                  <c:v>16.489999999999998</c:v>
                </c:pt>
                <c:pt idx="613">
                  <c:v>16.22</c:v>
                </c:pt>
                <c:pt idx="614">
                  <c:v>16.149999999999999</c:v>
                </c:pt>
                <c:pt idx="615">
                  <c:v>15.28</c:v>
                </c:pt>
                <c:pt idx="616">
                  <c:v>15.21</c:v>
                </c:pt>
                <c:pt idx="617">
                  <c:v>14.78</c:v>
                </c:pt>
                <c:pt idx="618">
                  <c:v>14.76</c:v>
                </c:pt>
                <c:pt idx="619">
                  <c:v>14.75</c:v>
                </c:pt>
                <c:pt idx="620">
                  <c:v>13.02</c:v>
                </c:pt>
                <c:pt idx="621">
                  <c:v>12.15</c:v>
                </c:pt>
                <c:pt idx="622">
                  <c:v>28.21</c:v>
                </c:pt>
                <c:pt idx="623">
                  <c:v>21.43</c:v>
                </c:pt>
                <c:pt idx="624">
                  <c:v>30.1</c:v>
                </c:pt>
                <c:pt idx="625">
                  <c:v>29.2</c:v>
                </c:pt>
                <c:pt idx="626">
                  <c:v>28.22</c:v>
                </c:pt>
                <c:pt idx="627">
                  <c:v>27.96</c:v>
                </c:pt>
                <c:pt idx="628">
                  <c:v>23.03</c:v>
                </c:pt>
                <c:pt idx="629">
                  <c:v>40.83</c:v>
                </c:pt>
                <c:pt idx="630">
                  <c:v>34.39</c:v>
                </c:pt>
                <c:pt idx="631">
                  <c:v>33.28</c:v>
                </c:pt>
                <c:pt idx="632">
                  <c:v>32.520000000000003</c:v>
                </c:pt>
                <c:pt idx="633">
                  <c:v>28.76</c:v>
                </c:pt>
                <c:pt idx="634">
                  <c:v>28.67</c:v>
                </c:pt>
                <c:pt idx="635">
                  <c:v>27.54</c:v>
                </c:pt>
                <c:pt idx="636">
                  <c:v>25.83</c:v>
                </c:pt>
                <c:pt idx="637">
                  <c:v>23.97</c:v>
                </c:pt>
                <c:pt idx="638">
                  <c:v>22.85</c:v>
                </c:pt>
                <c:pt idx="639">
                  <c:v>40.729999999999997</c:v>
                </c:pt>
                <c:pt idx="640">
                  <c:v>39.450000000000003</c:v>
                </c:pt>
                <c:pt idx="641">
                  <c:v>39.409999999999997</c:v>
                </c:pt>
                <c:pt idx="642">
                  <c:v>38.89</c:v>
                </c:pt>
                <c:pt idx="643">
                  <c:v>38.81</c:v>
                </c:pt>
                <c:pt idx="644">
                  <c:v>37.89</c:v>
                </c:pt>
                <c:pt idx="645">
                  <c:v>37.74</c:v>
                </c:pt>
                <c:pt idx="646">
                  <c:v>37.659999999999997</c:v>
                </c:pt>
                <c:pt idx="647">
                  <c:v>37.43</c:v>
                </c:pt>
                <c:pt idx="648">
                  <c:v>37.200000000000003</c:v>
                </c:pt>
                <c:pt idx="649">
                  <c:v>36.53</c:v>
                </c:pt>
                <c:pt idx="650">
                  <c:v>36.49</c:v>
                </c:pt>
                <c:pt idx="651">
                  <c:v>36.380000000000003</c:v>
                </c:pt>
                <c:pt idx="652">
                  <c:v>36.380000000000003</c:v>
                </c:pt>
                <c:pt idx="653">
                  <c:v>36.229999999999997</c:v>
                </c:pt>
                <c:pt idx="654">
                  <c:v>35.9</c:v>
                </c:pt>
                <c:pt idx="655">
                  <c:v>35.32</c:v>
                </c:pt>
                <c:pt idx="656">
                  <c:v>35.28</c:v>
                </c:pt>
                <c:pt idx="657">
                  <c:v>35.06</c:v>
                </c:pt>
                <c:pt idx="658">
                  <c:v>35.06</c:v>
                </c:pt>
                <c:pt idx="659">
                  <c:v>34.89</c:v>
                </c:pt>
                <c:pt idx="660">
                  <c:v>34.89</c:v>
                </c:pt>
                <c:pt idx="661">
                  <c:v>34.25</c:v>
                </c:pt>
                <c:pt idx="662">
                  <c:v>33.71</c:v>
                </c:pt>
                <c:pt idx="663">
                  <c:v>33.67</c:v>
                </c:pt>
                <c:pt idx="664">
                  <c:v>33.33</c:v>
                </c:pt>
                <c:pt idx="665">
                  <c:v>33.19</c:v>
                </c:pt>
                <c:pt idx="666">
                  <c:v>33.159999999999997</c:v>
                </c:pt>
                <c:pt idx="667">
                  <c:v>32.18</c:v>
                </c:pt>
                <c:pt idx="668">
                  <c:v>32.18</c:v>
                </c:pt>
                <c:pt idx="669">
                  <c:v>31.79</c:v>
                </c:pt>
                <c:pt idx="670">
                  <c:v>31.47</c:v>
                </c:pt>
                <c:pt idx="671">
                  <c:v>31.26</c:v>
                </c:pt>
                <c:pt idx="672">
                  <c:v>31.22</c:v>
                </c:pt>
                <c:pt idx="673">
                  <c:v>30.86</c:v>
                </c:pt>
                <c:pt idx="674">
                  <c:v>30.62</c:v>
                </c:pt>
                <c:pt idx="675">
                  <c:v>29.72</c:v>
                </c:pt>
                <c:pt idx="676">
                  <c:v>29.28</c:v>
                </c:pt>
                <c:pt idx="677">
                  <c:v>28.69</c:v>
                </c:pt>
                <c:pt idx="678">
                  <c:v>28.66</c:v>
                </c:pt>
                <c:pt idx="679">
                  <c:v>28.6</c:v>
                </c:pt>
                <c:pt idx="680">
                  <c:v>28.42</c:v>
                </c:pt>
                <c:pt idx="681">
                  <c:v>28.4</c:v>
                </c:pt>
                <c:pt idx="682">
                  <c:v>28.12</c:v>
                </c:pt>
                <c:pt idx="683">
                  <c:v>27.81</c:v>
                </c:pt>
                <c:pt idx="684">
                  <c:v>27.41</c:v>
                </c:pt>
                <c:pt idx="685">
                  <c:v>27.22</c:v>
                </c:pt>
                <c:pt idx="686">
                  <c:v>27.19</c:v>
                </c:pt>
                <c:pt idx="687">
                  <c:v>26.75</c:v>
                </c:pt>
                <c:pt idx="688">
                  <c:v>26.73</c:v>
                </c:pt>
                <c:pt idx="689">
                  <c:v>26.24</c:v>
                </c:pt>
                <c:pt idx="690">
                  <c:v>25.82</c:v>
                </c:pt>
                <c:pt idx="691">
                  <c:v>25.37</c:v>
                </c:pt>
                <c:pt idx="692">
                  <c:v>25.32</c:v>
                </c:pt>
                <c:pt idx="693">
                  <c:v>25.32</c:v>
                </c:pt>
                <c:pt idx="694">
                  <c:v>25.32</c:v>
                </c:pt>
                <c:pt idx="695">
                  <c:v>25.32</c:v>
                </c:pt>
                <c:pt idx="696">
                  <c:v>25.29</c:v>
                </c:pt>
                <c:pt idx="697">
                  <c:v>24.94</c:v>
                </c:pt>
                <c:pt idx="698">
                  <c:v>24.67</c:v>
                </c:pt>
                <c:pt idx="699">
                  <c:v>24.49</c:v>
                </c:pt>
                <c:pt idx="700">
                  <c:v>24.27</c:v>
                </c:pt>
                <c:pt idx="701">
                  <c:v>24.27</c:v>
                </c:pt>
                <c:pt idx="702">
                  <c:v>24.15</c:v>
                </c:pt>
                <c:pt idx="703">
                  <c:v>24.12</c:v>
                </c:pt>
                <c:pt idx="704">
                  <c:v>24.03</c:v>
                </c:pt>
                <c:pt idx="705">
                  <c:v>23.81</c:v>
                </c:pt>
                <c:pt idx="706">
                  <c:v>23.55</c:v>
                </c:pt>
                <c:pt idx="707">
                  <c:v>23.36</c:v>
                </c:pt>
                <c:pt idx="708">
                  <c:v>23.29</c:v>
                </c:pt>
                <c:pt idx="709">
                  <c:v>22.44</c:v>
                </c:pt>
                <c:pt idx="710">
                  <c:v>22.37</c:v>
                </c:pt>
                <c:pt idx="711">
                  <c:v>22.33</c:v>
                </c:pt>
                <c:pt idx="712">
                  <c:v>22.3</c:v>
                </c:pt>
                <c:pt idx="713">
                  <c:v>22.28</c:v>
                </c:pt>
                <c:pt idx="714">
                  <c:v>22.12</c:v>
                </c:pt>
                <c:pt idx="715">
                  <c:v>21.97</c:v>
                </c:pt>
                <c:pt idx="716">
                  <c:v>20.59</c:v>
                </c:pt>
                <c:pt idx="717">
                  <c:v>20.32</c:v>
                </c:pt>
                <c:pt idx="718">
                  <c:v>19.91</c:v>
                </c:pt>
                <c:pt idx="719">
                  <c:v>18.96</c:v>
                </c:pt>
                <c:pt idx="720">
                  <c:v>18.690000000000001</c:v>
                </c:pt>
                <c:pt idx="721">
                  <c:v>18.149999999999999</c:v>
                </c:pt>
                <c:pt idx="722">
                  <c:v>18.079999999999998</c:v>
                </c:pt>
                <c:pt idx="723">
                  <c:v>17.600000000000001</c:v>
                </c:pt>
                <c:pt idx="724">
                  <c:v>16.739999999999998</c:v>
                </c:pt>
                <c:pt idx="725">
                  <c:v>16.71</c:v>
                </c:pt>
                <c:pt idx="726">
                  <c:v>15.89</c:v>
                </c:pt>
                <c:pt idx="727">
                  <c:v>15.47</c:v>
                </c:pt>
                <c:pt idx="728">
                  <c:v>14.08</c:v>
                </c:pt>
                <c:pt idx="729">
                  <c:v>12.89</c:v>
                </c:pt>
                <c:pt idx="730">
                  <c:v>40.049999999999997</c:v>
                </c:pt>
                <c:pt idx="731">
                  <c:v>33.340000000000003</c:v>
                </c:pt>
                <c:pt idx="732">
                  <c:v>27.29</c:v>
                </c:pt>
                <c:pt idx="733">
                  <c:v>35.090000000000003</c:v>
                </c:pt>
                <c:pt idx="734">
                  <c:v>25.22</c:v>
                </c:pt>
                <c:pt idx="735">
                  <c:v>24.6</c:v>
                </c:pt>
                <c:pt idx="736">
                  <c:v>24.26</c:v>
                </c:pt>
                <c:pt idx="737">
                  <c:v>23.58</c:v>
                </c:pt>
                <c:pt idx="738">
                  <c:v>13.99</c:v>
                </c:pt>
                <c:pt idx="739">
                  <c:v>12.81</c:v>
                </c:pt>
                <c:pt idx="740">
                  <c:v>35.81</c:v>
                </c:pt>
                <c:pt idx="741">
                  <c:v>32.58</c:v>
                </c:pt>
                <c:pt idx="742">
                  <c:v>24.82</c:v>
                </c:pt>
                <c:pt idx="743">
                  <c:v>23.06</c:v>
                </c:pt>
                <c:pt idx="744">
                  <c:v>33.75</c:v>
                </c:pt>
                <c:pt idx="745">
                  <c:v>29.91</c:v>
                </c:pt>
                <c:pt idx="746">
                  <c:v>26.87</c:v>
                </c:pt>
                <c:pt idx="747">
                  <c:v>24.73</c:v>
                </c:pt>
                <c:pt idx="748">
                  <c:v>24.57</c:v>
                </c:pt>
                <c:pt idx="749">
                  <c:v>40.33</c:v>
                </c:pt>
                <c:pt idx="750">
                  <c:v>39.21</c:v>
                </c:pt>
                <c:pt idx="751">
                  <c:v>38.97</c:v>
                </c:pt>
                <c:pt idx="752">
                  <c:v>38.700000000000003</c:v>
                </c:pt>
                <c:pt idx="753">
                  <c:v>38.130000000000003</c:v>
                </c:pt>
                <c:pt idx="754">
                  <c:v>38.130000000000003</c:v>
                </c:pt>
                <c:pt idx="755">
                  <c:v>38.130000000000003</c:v>
                </c:pt>
                <c:pt idx="756">
                  <c:v>38.130000000000003</c:v>
                </c:pt>
                <c:pt idx="757">
                  <c:v>38.130000000000003</c:v>
                </c:pt>
                <c:pt idx="758">
                  <c:v>38.049999999999997</c:v>
                </c:pt>
                <c:pt idx="759">
                  <c:v>37.979999999999997</c:v>
                </c:pt>
                <c:pt idx="760">
                  <c:v>37.479999999999997</c:v>
                </c:pt>
                <c:pt idx="761">
                  <c:v>36.44</c:v>
                </c:pt>
                <c:pt idx="762">
                  <c:v>36.33</c:v>
                </c:pt>
                <c:pt idx="763">
                  <c:v>36.04</c:v>
                </c:pt>
                <c:pt idx="764">
                  <c:v>36</c:v>
                </c:pt>
                <c:pt idx="765">
                  <c:v>36</c:v>
                </c:pt>
                <c:pt idx="766">
                  <c:v>36</c:v>
                </c:pt>
                <c:pt idx="767">
                  <c:v>36</c:v>
                </c:pt>
                <c:pt idx="768">
                  <c:v>35.42</c:v>
                </c:pt>
                <c:pt idx="769">
                  <c:v>35.35</c:v>
                </c:pt>
                <c:pt idx="770">
                  <c:v>35.200000000000003</c:v>
                </c:pt>
                <c:pt idx="771">
                  <c:v>35.200000000000003</c:v>
                </c:pt>
                <c:pt idx="772">
                  <c:v>35.17</c:v>
                </c:pt>
                <c:pt idx="773">
                  <c:v>35.130000000000003</c:v>
                </c:pt>
                <c:pt idx="774">
                  <c:v>34.92</c:v>
                </c:pt>
                <c:pt idx="775">
                  <c:v>34.71</c:v>
                </c:pt>
                <c:pt idx="776">
                  <c:v>34.64</c:v>
                </c:pt>
                <c:pt idx="777">
                  <c:v>34.11</c:v>
                </c:pt>
                <c:pt idx="778">
                  <c:v>34</c:v>
                </c:pt>
                <c:pt idx="779">
                  <c:v>34</c:v>
                </c:pt>
                <c:pt idx="780">
                  <c:v>33.97</c:v>
                </c:pt>
                <c:pt idx="781">
                  <c:v>33.9</c:v>
                </c:pt>
                <c:pt idx="782">
                  <c:v>33.619999999999997</c:v>
                </c:pt>
                <c:pt idx="783">
                  <c:v>32.85</c:v>
                </c:pt>
                <c:pt idx="784">
                  <c:v>32.619999999999997</c:v>
                </c:pt>
                <c:pt idx="785">
                  <c:v>32.479999999999997</c:v>
                </c:pt>
                <c:pt idx="786">
                  <c:v>32.25</c:v>
                </c:pt>
                <c:pt idx="787">
                  <c:v>32.22</c:v>
                </c:pt>
                <c:pt idx="788">
                  <c:v>32.22</c:v>
                </c:pt>
                <c:pt idx="789">
                  <c:v>32.049999999999997</c:v>
                </c:pt>
                <c:pt idx="790">
                  <c:v>31.67</c:v>
                </c:pt>
                <c:pt idx="791">
                  <c:v>30.99</c:v>
                </c:pt>
                <c:pt idx="792">
                  <c:v>30.95</c:v>
                </c:pt>
                <c:pt idx="793">
                  <c:v>30.61</c:v>
                </c:pt>
                <c:pt idx="794">
                  <c:v>29.72</c:v>
                </c:pt>
                <c:pt idx="795">
                  <c:v>29.51</c:v>
                </c:pt>
                <c:pt idx="796">
                  <c:v>28.99</c:v>
                </c:pt>
                <c:pt idx="797">
                  <c:v>28.93</c:v>
                </c:pt>
                <c:pt idx="798">
                  <c:v>28.9</c:v>
                </c:pt>
                <c:pt idx="799">
                  <c:v>28.67</c:v>
                </c:pt>
                <c:pt idx="800">
                  <c:v>28.58</c:v>
                </c:pt>
                <c:pt idx="801">
                  <c:v>27.7</c:v>
                </c:pt>
                <c:pt idx="802">
                  <c:v>27.7</c:v>
                </c:pt>
                <c:pt idx="803">
                  <c:v>27.03</c:v>
                </c:pt>
                <c:pt idx="804">
                  <c:v>26.69</c:v>
                </c:pt>
                <c:pt idx="805">
                  <c:v>26.58</c:v>
                </c:pt>
                <c:pt idx="806">
                  <c:v>26.53</c:v>
                </c:pt>
                <c:pt idx="807">
                  <c:v>26.5</c:v>
                </c:pt>
                <c:pt idx="808">
                  <c:v>26.13</c:v>
                </c:pt>
                <c:pt idx="809">
                  <c:v>25.87</c:v>
                </c:pt>
                <c:pt idx="810">
                  <c:v>25.68</c:v>
                </c:pt>
                <c:pt idx="811">
                  <c:v>25.47</c:v>
                </c:pt>
                <c:pt idx="812">
                  <c:v>25.47</c:v>
                </c:pt>
                <c:pt idx="813">
                  <c:v>25.4</c:v>
                </c:pt>
                <c:pt idx="814">
                  <c:v>25.34</c:v>
                </c:pt>
                <c:pt idx="815">
                  <c:v>24.91</c:v>
                </c:pt>
                <c:pt idx="816">
                  <c:v>24.83</c:v>
                </c:pt>
                <c:pt idx="817">
                  <c:v>24.45</c:v>
                </c:pt>
                <c:pt idx="818">
                  <c:v>24.43</c:v>
                </c:pt>
                <c:pt idx="819">
                  <c:v>24.33</c:v>
                </c:pt>
                <c:pt idx="820">
                  <c:v>23.61</c:v>
                </c:pt>
                <c:pt idx="821">
                  <c:v>23.51</c:v>
                </c:pt>
                <c:pt idx="822">
                  <c:v>23.37</c:v>
                </c:pt>
                <c:pt idx="823">
                  <c:v>22.74</c:v>
                </c:pt>
                <c:pt idx="824">
                  <c:v>22.59</c:v>
                </c:pt>
                <c:pt idx="825">
                  <c:v>22.2</c:v>
                </c:pt>
                <c:pt idx="826">
                  <c:v>22.13</c:v>
                </c:pt>
                <c:pt idx="827">
                  <c:v>22.13</c:v>
                </c:pt>
                <c:pt idx="828">
                  <c:v>22.02</c:v>
                </c:pt>
                <c:pt idx="829">
                  <c:v>21.69</c:v>
                </c:pt>
                <c:pt idx="830">
                  <c:v>21.34</c:v>
                </c:pt>
                <c:pt idx="831">
                  <c:v>21.24</c:v>
                </c:pt>
                <c:pt idx="832">
                  <c:v>20.77</c:v>
                </c:pt>
                <c:pt idx="833">
                  <c:v>20.6</c:v>
                </c:pt>
                <c:pt idx="834">
                  <c:v>20.49</c:v>
                </c:pt>
                <c:pt idx="835">
                  <c:v>20.05</c:v>
                </c:pt>
                <c:pt idx="836">
                  <c:v>20.05</c:v>
                </c:pt>
                <c:pt idx="837">
                  <c:v>19.91</c:v>
                </c:pt>
                <c:pt idx="838">
                  <c:v>19.61</c:v>
                </c:pt>
                <c:pt idx="839">
                  <c:v>18.84</c:v>
                </c:pt>
                <c:pt idx="840">
                  <c:v>17.37</c:v>
                </c:pt>
                <c:pt idx="841">
                  <c:v>17.27</c:v>
                </c:pt>
                <c:pt idx="842">
                  <c:v>16.73</c:v>
                </c:pt>
                <c:pt idx="843">
                  <c:v>16.71</c:v>
                </c:pt>
                <c:pt idx="844">
                  <c:v>16.7</c:v>
                </c:pt>
                <c:pt idx="845">
                  <c:v>16.579999999999998</c:v>
                </c:pt>
                <c:pt idx="846">
                  <c:v>16.32</c:v>
                </c:pt>
                <c:pt idx="847">
                  <c:v>16.3</c:v>
                </c:pt>
                <c:pt idx="848">
                  <c:v>16.12</c:v>
                </c:pt>
                <c:pt idx="849">
                  <c:v>16.07</c:v>
                </c:pt>
                <c:pt idx="850">
                  <c:v>15.47</c:v>
                </c:pt>
                <c:pt idx="851">
                  <c:v>15.24</c:v>
                </c:pt>
                <c:pt idx="852">
                  <c:v>27.64</c:v>
                </c:pt>
                <c:pt idx="853">
                  <c:v>25.89</c:v>
                </c:pt>
                <c:pt idx="854">
                  <c:v>33.770000000000003</c:v>
                </c:pt>
                <c:pt idx="855">
                  <c:v>31.61</c:v>
                </c:pt>
                <c:pt idx="856">
                  <c:v>26.66</c:v>
                </c:pt>
                <c:pt idx="857">
                  <c:v>25.8</c:v>
                </c:pt>
                <c:pt idx="858">
                  <c:v>25.75</c:v>
                </c:pt>
                <c:pt idx="859">
                  <c:v>22.77</c:v>
                </c:pt>
                <c:pt idx="860">
                  <c:v>28.12</c:v>
                </c:pt>
                <c:pt idx="861">
                  <c:v>30.87</c:v>
                </c:pt>
                <c:pt idx="862">
                  <c:v>29.51</c:v>
                </c:pt>
                <c:pt idx="863">
                  <c:v>28.38</c:v>
                </c:pt>
                <c:pt idx="864">
                  <c:v>25.87</c:v>
                </c:pt>
                <c:pt idx="865">
                  <c:v>25.66</c:v>
                </c:pt>
                <c:pt idx="866">
                  <c:v>25.55</c:v>
                </c:pt>
                <c:pt idx="867">
                  <c:v>23.3</c:v>
                </c:pt>
                <c:pt idx="868">
                  <c:v>22.67</c:v>
                </c:pt>
                <c:pt idx="869">
                  <c:v>21.89</c:v>
                </c:pt>
                <c:pt idx="870">
                  <c:v>21.58</c:v>
                </c:pt>
                <c:pt idx="871">
                  <c:v>39.11</c:v>
                </c:pt>
                <c:pt idx="872">
                  <c:v>36.72</c:v>
                </c:pt>
                <c:pt idx="873">
                  <c:v>36.65</c:v>
                </c:pt>
                <c:pt idx="874">
                  <c:v>36.57</c:v>
                </c:pt>
                <c:pt idx="875">
                  <c:v>36.46</c:v>
                </c:pt>
                <c:pt idx="876">
                  <c:v>36.42</c:v>
                </c:pt>
                <c:pt idx="877">
                  <c:v>36.42</c:v>
                </c:pt>
                <c:pt idx="878">
                  <c:v>36.229999999999997</c:v>
                </c:pt>
                <c:pt idx="879">
                  <c:v>36.200000000000003</c:v>
                </c:pt>
                <c:pt idx="880">
                  <c:v>36.159999999999997</c:v>
                </c:pt>
                <c:pt idx="881">
                  <c:v>36.090000000000003</c:v>
                </c:pt>
                <c:pt idx="882">
                  <c:v>36.049999999999997</c:v>
                </c:pt>
                <c:pt idx="883">
                  <c:v>35.729999999999997</c:v>
                </c:pt>
                <c:pt idx="884">
                  <c:v>35.090000000000003</c:v>
                </c:pt>
                <c:pt idx="885">
                  <c:v>35.06</c:v>
                </c:pt>
                <c:pt idx="886">
                  <c:v>34.630000000000003</c:v>
                </c:pt>
                <c:pt idx="887">
                  <c:v>33.619999999999997</c:v>
                </c:pt>
                <c:pt idx="888">
                  <c:v>33.25</c:v>
                </c:pt>
                <c:pt idx="889">
                  <c:v>32.21</c:v>
                </c:pt>
                <c:pt idx="890">
                  <c:v>32.18</c:v>
                </c:pt>
                <c:pt idx="891">
                  <c:v>32.08</c:v>
                </c:pt>
                <c:pt idx="892">
                  <c:v>32.020000000000003</c:v>
                </c:pt>
                <c:pt idx="893">
                  <c:v>31.89</c:v>
                </c:pt>
                <c:pt idx="894">
                  <c:v>31.25</c:v>
                </c:pt>
                <c:pt idx="895">
                  <c:v>30.84</c:v>
                </c:pt>
                <c:pt idx="896">
                  <c:v>30.52</c:v>
                </c:pt>
                <c:pt idx="897">
                  <c:v>30.06</c:v>
                </c:pt>
                <c:pt idx="898">
                  <c:v>30.02</c:v>
                </c:pt>
                <c:pt idx="899">
                  <c:v>29.9</c:v>
                </c:pt>
                <c:pt idx="900">
                  <c:v>29.66</c:v>
                </c:pt>
                <c:pt idx="901">
                  <c:v>29.63</c:v>
                </c:pt>
                <c:pt idx="902">
                  <c:v>28.71</c:v>
                </c:pt>
                <c:pt idx="903">
                  <c:v>28.51</c:v>
                </c:pt>
                <c:pt idx="904">
                  <c:v>28.28</c:v>
                </c:pt>
                <c:pt idx="905">
                  <c:v>28.13</c:v>
                </c:pt>
                <c:pt idx="906">
                  <c:v>27.55</c:v>
                </c:pt>
                <c:pt idx="907">
                  <c:v>27.36</c:v>
                </c:pt>
                <c:pt idx="908">
                  <c:v>27.3</c:v>
                </c:pt>
                <c:pt idx="909">
                  <c:v>26.69</c:v>
                </c:pt>
                <c:pt idx="910">
                  <c:v>26.65</c:v>
                </c:pt>
                <c:pt idx="911">
                  <c:v>26.33</c:v>
                </c:pt>
                <c:pt idx="912">
                  <c:v>26.25</c:v>
                </c:pt>
                <c:pt idx="913">
                  <c:v>26.2</c:v>
                </c:pt>
                <c:pt idx="914">
                  <c:v>26.17</c:v>
                </c:pt>
                <c:pt idx="915">
                  <c:v>26.1</c:v>
                </c:pt>
                <c:pt idx="916">
                  <c:v>25.19</c:v>
                </c:pt>
                <c:pt idx="917">
                  <c:v>25.03</c:v>
                </c:pt>
                <c:pt idx="918">
                  <c:v>23.78</c:v>
                </c:pt>
                <c:pt idx="919">
                  <c:v>23.43</c:v>
                </c:pt>
                <c:pt idx="920">
                  <c:v>23.17</c:v>
                </c:pt>
                <c:pt idx="921">
                  <c:v>23.14</c:v>
                </c:pt>
                <c:pt idx="922">
                  <c:v>22.55</c:v>
                </c:pt>
                <c:pt idx="923">
                  <c:v>22.46</c:v>
                </c:pt>
                <c:pt idx="924">
                  <c:v>22.37</c:v>
                </c:pt>
                <c:pt idx="925">
                  <c:v>22.26</c:v>
                </c:pt>
                <c:pt idx="926">
                  <c:v>22.26</c:v>
                </c:pt>
                <c:pt idx="927">
                  <c:v>22.03</c:v>
                </c:pt>
                <c:pt idx="928">
                  <c:v>21.51</c:v>
                </c:pt>
                <c:pt idx="929">
                  <c:v>21.46</c:v>
                </c:pt>
                <c:pt idx="930">
                  <c:v>21.42</c:v>
                </c:pt>
                <c:pt idx="931">
                  <c:v>21.36</c:v>
                </c:pt>
                <c:pt idx="932">
                  <c:v>21.29</c:v>
                </c:pt>
                <c:pt idx="933">
                  <c:v>21.27</c:v>
                </c:pt>
                <c:pt idx="934">
                  <c:v>21.21</c:v>
                </c:pt>
                <c:pt idx="935">
                  <c:v>21.21</c:v>
                </c:pt>
                <c:pt idx="936">
                  <c:v>20.329999999999998</c:v>
                </c:pt>
                <c:pt idx="937">
                  <c:v>18.77</c:v>
                </c:pt>
                <c:pt idx="938">
                  <c:v>18.18</c:v>
                </c:pt>
                <c:pt idx="939">
                  <c:v>18.05</c:v>
                </c:pt>
                <c:pt idx="940">
                  <c:v>17.579999999999998</c:v>
                </c:pt>
                <c:pt idx="941">
                  <c:v>17.559999999999999</c:v>
                </c:pt>
                <c:pt idx="942">
                  <c:v>17.510000000000002</c:v>
                </c:pt>
                <c:pt idx="943">
                  <c:v>17.350000000000001</c:v>
                </c:pt>
                <c:pt idx="944">
                  <c:v>16.82</c:v>
                </c:pt>
                <c:pt idx="945">
                  <c:v>16.82</c:v>
                </c:pt>
                <c:pt idx="946">
                  <c:v>16.649999999999999</c:v>
                </c:pt>
                <c:pt idx="947">
                  <c:v>16.63</c:v>
                </c:pt>
                <c:pt idx="948">
                  <c:v>15.76</c:v>
                </c:pt>
                <c:pt idx="949">
                  <c:v>15.5</c:v>
                </c:pt>
                <c:pt idx="950">
                  <c:v>15.46</c:v>
                </c:pt>
                <c:pt idx="951">
                  <c:v>14.82</c:v>
                </c:pt>
                <c:pt idx="952">
                  <c:v>14.63</c:v>
                </c:pt>
                <c:pt idx="953">
                  <c:v>14.56</c:v>
                </c:pt>
                <c:pt idx="954">
                  <c:v>13.82</c:v>
                </c:pt>
                <c:pt idx="955">
                  <c:v>13.47</c:v>
                </c:pt>
                <c:pt idx="956">
                  <c:v>11.16</c:v>
                </c:pt>
                <c:pt idx="957">
                  <c:v>33.74</c:v>
                </c:pt>
                <c:pt idx="958">
                  <c:v>32.29</c:v>
                </c:pt>
                <c:pt idx="959">
                  <c:v>29.95</c:v>
                </c:pt>
                <c:pt idx="960">
                  <c:v>28.31</c:v>
                </c:pt>
                <c:pt idx="961">
                  <c:v>26.3</c:v>
                </c:pt>
                <c:pt idx="962">
                  <c:v>25.92</c:v>
                </c:pt>
                <c:pt idx="963">
                  <c:v>25.41</c:v>
                </c:pt>
                <c:pt idx="964">
                  <c:v>23.5</c:v>
                </c:pt>
                <c:pt idx="965">
                  <c:v>23.02</c:v>
                </c:pt>
                <c:pt idx="966">
                  <c:v>22.09</c:v>
                </c:pt>
                <c:pt idx="967">
                  <c:v>24.98</c:v>
                </c:pt>
                <c:pt idx="968">
                  <c:v>29.99</c:v>
                </c:pt>
                <c:pt idx="969">
                  <c:v>26.26</c:v>
                </c:pt>
                <c:pt idx="970">
                  <c:v>26</c:v>
                </c:pt>
                <c:pt idx="971">
                  <c:v>24.71</c:v>
                </c:pt>
                <c:pt idx="972">
                  <c:v>22.21</c:v>
                </c:pt>
                <c:pt idx="973">
                  <c:v>20.87</c:v>
                </c:pt>
                <c:pt idx="974">
                  <c:v>35.950000000000003</c:v>
                </c:pt>
                <c:pt idx="975">
                  <c:v>35.51</c:v>
                </c:pt>
                <c:pt idx="976">
                  <c:v>34.67</c:v>
                </c:pt>
                <c:pt idx="977">
                  <c:v>34.67</c:v>
                </c:pt>
                <c:pt idx="978">
                  <c:v>34.67</c:v>
                </c:pt>
                <c:pt idx="979">
                  <c:v>33.44</c:v>
                </c:pt>
                <c:pt idx="980">
                  <c:v>33.369999999999997</c:v>
                </c:pt>
                <c:pt idx="981">
                  <c:v>32.21</c:v>
                </c:pt>
                <c:pt idx="982">
                  <c:v>32.21</c:v>
                </c:pt>
                <c:pt idx="983">
                  <c:v>32.08</c:v>
                </c:pt>
                <c:pt idx="984">
                  <c:v>31.98</c:v>
                </c:pt>
                <c:pt idx="985">
                  <c:v>30.92</c:v>
                </c:pt>
                <c:pt idx="986">
                  <c:v>30.92</c:v>
                </c:pt>
                <c:pt idx="987">
                  <c:v>30.89</c:v>
                </c:pt>
                <c:pt idx="988">
                  <c:v>30.7</c:v>
                </c:pt>
                <c:pt idx="989">
                  <c:v>30.67</c:v>
                </c:pt>
                <c:pt idx="990">
                  <c:v>29.9</c:v>
                </c:pt>
                <c:pt idx="991">
                  <c:v>29.75</c:v>
                </c:pt>
                <c:pt idx="992">
                  <c:v>29.75</c:v>
                </c:pt>
                <c:pt idx="993">
                  <c:v>29.54</c:v>
                </c:pt>
                <c:pt idx="994">
                  <c:v>28.67</c:v>
                </c:pt>
                <c:pt idx="995">
                  <c:v>28.52</c:v>
                </c:pt>
                <c:pt idx="996">
                  <c:v>28.38</c:v>
                </c:pt>
                <c:pt idx="997">
                  <c:v>28.18</c:v>
                </c:pt>
                <c:pt idx="998">
                  <c:v>28.15</c:v>
                </c:pt>
                <c:pt idx="999">
                  <c:v>27.7</c:v>
                </c:pt>
                <c:pt idx="1000">
                  <c:v>27.34</c:v>
                </c:pt>
                <c:pt idx="1001">
                  <c:v>27.34</c:v>
                </c:pt>
                <c:pt idx="1002">
                  <c:v>27.06</c:v>
                </c:pt>
                <c:pt idx="1003">
                  <c:v>26.21</c:v>
                </c:pt>
                <c:pt idx="1004">
                  <c:v>26.15</c:v>
                </c:pt>
                <c:pt idx="1005">
                  <c:v>25.94</c:v>
                </c:pt>
                <c:pt idx="1006">
                  <c:v>25.94</c:v>
                </c:pt>
                <c:pt idx="1007">
                  <c:v>25.89</c:v>
                </c:pt>
                <c:pt idx="1008">
                  <c:v>25.82</c:v>
                </c:pt>
                <c:pt idx="1009">
                  <c:v>25.81</c:v>
                </c:pt>
                <c:pt idx="1010">
                  <c:v>25.53</c:v>
                </c:pt>
                <c:pt idx="1011">
                  <c:v>25.5</c:v>
                </c:pt>
                <c:pt idx="1012">
                  <c:v>25.32</c:v>
                </c:pt>
                <c:pt idx="1013">
                  <c:v>25.3</c:v>
                </c:pt>
                <c:pt idx="1014">
                  <c:v>25.14</c:v>
                </c:pt>
                <c:pt idx="1015">
                  <c:v>25.14</c:v>
                </c:pt>
                <c:pt idx="1016">
                  <c:v>24.3</c:v>
                </c:pt>
                <c:pt idx="1017">
                  <c:v>23.96</c:v>
                </c:pt>
                <c:pt idx="1018">
                  <c:v>23.91</c:v>
                </c:pt>
                <c:pt idx="1019">
                  <c:v>23.88</c:v>
                </c:pt>
                <c:pt idx="1020">
                  <c:v>23.48</c:v>
                </c:pt>
                <c:pt idx="1021">
                  <c:v>23.29</c:v>
                </c:pt>
                <c:pt idx="1022">
                  <c:v>23.05</c:v>
                </c:pt>
                <c:pt idx="1023">
                  <c:v>23.03</c:v>
                </c:pt>
                <c:pt idx="1024">
                  <c:v>22.53</c:v>
                </c:pt>
                <c:pt idx="1025">
                  <c:v>22.4</c:v>
                </c:pt>
                <c:pt idx="1026">
                  <c:v>22.35</c:v>
                </c:pt>
                <c:pt idx="1027">
                  <c:v>22.24</c:v>
                </c:pt>
                <c:pt idx="1028">
                  <c:v>22.24</c:v>
                </c:pt>
                <c:pt idx="1029">
                  <c:v>21.42</c:v>
                </c:pt>
                <c:pt idx="1030">
                  <c:v>21.36</c:v>
                </c:pt>
                <c:pt idx="1031">
                  <c:v>21.29</c:v>
                </c:pt>
                <c:pt idx="1032">
                  <c:v>21.14</c:v>
                </c:pt>
                <c:pt idx="1033">
                  <c:v>21.12</c:v>
                </c:pt>
                <c:pt idx="1034">
                  <c:v>21.12</c:v>
                </c:pt>
                <c:pt idx="1035">
                  <c:v>21.1</c:v>
                </c:pt>
                <c:pt idx="1036">
                  <c:v>21.1</c:v>
                </c:pt>
                <c:pt idx="1037">
                  <c:v>21.06</c:v>
                </c:pt>
                <c:pt idx="1038">
                  <c:v>20.67</c:v>
                </c:pt>
                <c:pt idx="1039">
                  <c:v>20.67</c:v>
                </c:pt>
                <c:pt idx="1040">
                  <c:v>20.65</c:v>
                </c:pt>
                <c:pt idx="1041">
                  <c:v>20.52</c:v>
                </c:pt>
                <c:pt idx="1042">
                  <c:v>20.48</c:v>
                </c:pt>
                <c:pt idx="1043">
                  <c:v>20.399999999999999</c:v>
                </c:pt>
                <c:pt idx="1044">
                  <c:v>20.399999999999999</c:v>
                </c:pt>
                <c:pt idx="1045">
                  <c:v>20.38</c:v>
                </c:pt>
                <c:pt idx="1046">
                  <c:v>20.309999999999999</c:v>
                </c:pt>
                <c:pt idx="1047">
                  <c:v>20.21</c:v>
                </c:pt>
                <c:pt idx="1048">
                  <c:v>19.89</c:v>
                </c:pt>
                <c:pt idx="1049">
                  <c:v>19.87</c:v>
                </c:pt>
                <c:pt idx="1050">
                  <c:v>19.87</c:v>
                </c:pt>
                <c:pt idx="1051">
                  <c:v>19.649999999999999</c:v>
                </c:pt>
                <c:pt idx="1052">
                  <c:v>19.649999999999999</c:v>
                </c:pt>
                <c:pt idx="1053">
                  <c:v>19.53</c:v>
                </c:pt>
                <c:pt idx="1054">
                  <c:v>19.489999999999998</c:v>
                </c:pt>
                <c:pt idx="1055">
                  <c:v>19.02</c:v>
                </c:pt>
                <c:pt idx="1056">
                  <c:v>18.96</c:v>
                </c:pt>
                <c:pt idx="1057">
                  <c:v>18.350000000000001</c:v>
                </c:pt>
                <c:pt idx="1058">
                  <c:v>18.22</c:v>
                </c:pt>
                <c:pt idx="1059">
                  <c:v>18.09</c:v>
                </c:pt>
                <c:pt idx="1060">
                  <c:v>17.61</c:v>
                </c:pt>
                <c:pt idx="1061">
                  <c:v>17.600000000000001</c:v>
                </c:pt>
                <c:pt idx="1062">
                  <c:v>17.399999999999999</c:v>
                </c:pt>
                <c:pt idx="1063">
                  <c:v>17.399999999999999</c:v>
                </c:pt>
                <c:pt idx="1064">
                  <c:v>17.329999999999998</c:v>
                </c:pt>
                <c:pt idx="1065">
                  <c:v>16.84</c:v>
                </c:pt>
                <c:pt idx="1066">
                  <c:v>16.73</c:v>
                </c:pt>
                <c:pt idx="1067">
                  <c:v>16.690000000000001</c:v>
                </c:pt>
                <c:pt idx="1068">
                  <c:v>16.670000000000002</c:v>
                </c:pt>
                <c:pt idx="1069">
                  <c:v>16.64</c:v>
                </c:pt>
                <c:pt idx="1070">
                  <c:v>16.62</c:v>
                </c:pt>
                <c:pt idx="1071">
                  <c:v>16.57</c:v>
                </c:pt>
                <c:pt idx="1072">
                  <c:v>15.87</c:v>
                </c:pt>
                <c:pt idx="1073">
                  <c:v>15.33</c:v>
                </c:pt>
                <c:pt idx="1074">
                  <c:v>15.17</c:v>
                </c:pt>
                <c:pt idx="1075">
                  <c:v>14.07</c:v>
                </c:pt>
                <c:pt idx="1076">
                  <c:v>13.97</c:v>
                </c:pt>
                <c:pt idx="1077">
                  <c:v>13.97</c:v>
                </c:pt>
                <c:pt idx="1078">
                  <c:v>13.96</c:v>
                </c:pt>
                <c:pt idx="1079">
                  <c:v>13.24</c:v>
                </c:pt>
                <c:pt idx="1080">
                  <c:v>12.84</c:v>
                </c:pt>
                <c:pt idx="1081">
                  <c:v>12.28</c:v>
                </c:pt>
                <c:pt idx="1082">
                  <c:v>21.67</c:v>
                </c:pt>
                <c:pt idx="1083">
                  <c:v>32.299999999999997</c:v>
                </c:pt>
                <c:pt idx="1084">
                  <c:v>26.27</c:v>
                </c:pt>
                <c:pt idx="1085">
                  <c:v>20.77</c:v>
                </c:pt>
                <c:pt idx="1086">
                  <c:v>30.94</c:v>
                </c:pt>
                <c:pt idx="1087">
                  <c:v>25.33</c:v>
                </c:pt>
                <c:pt idx="1088">
                  <c:v>24.15</c:v>
                </c:pt>
                <c:pt idx="1089">
                  <c:v>22.77</c:v>
                </c:pt>
                <c:pt idx="1090">
                  <c:v>22.38</c:v>
                </c:pt>
                <c:pt idx="1091">
                  <c:v>34.659999999999997</c:v>
                </c:pt>
                <c:pt idx="1092">
                  <c:v>34.1</c:v>
                </c:pt>
                <c:pt idx="1093">
                  <c:v>33.81</c:v>
                </c:pt>
                <c:pt idx="1094">
                  <c:v>33.5</c:v>
                </c:pt>
                <c:pt idx="1095">
                  <c:v>32.21</c:v>
                </c:pt>
                <c:pt idx="1096">
                  <c:v>32.21</c:v>
                </c:pt>
                <c:pt idx="1097">
                  <c:v>32.21</c:v>
                </c:pt>
                <c:pt idx="1098">
                  <c:v>32.020000000000003</c:v>
                </c:pt>
                <c:pt idx="1099">
                  <c:v>31.76</c:v>
                </c:pt>
                <c:pt idx="1100">
                  <c:v>31.15</c:v>
                </c:pt>
                <c:pt idx="1101">
                  <c:v>31.12</c:v>
                </c:pt>
                <c:pt idx="1102">
                  <c:v>31.09</c:v>
                </c:pt>
                <c:pt idx="1103">
                  <c:v>31.09</c:v>
                </c:pt>
                <c:pt idx="1104">
                  <c:v>30.56</c:v>
                </c:pt>
                <c:pt idx="1105">
                  <c:v>29.81</c:v>
                </c:pt>
                <c:pt idx="1106">
                  <c:v>29.75</c:v>
                </c:pt>
                <c:pt idx="1107">
                  <c:v>29.36</c:v>
                </c:pt>
                <c:pt idx="1108">
                  <c:v>29.33</c:v>
                </c:pt>
                <c:pt idx="1109">
                  <c:v>28.93</c:v>
                </c:pt>
                <c:pt idx="1110">
                  <c:v>28.76</c:v>
                </c:pt>
                <c:pt idx="1111">
                  <c:v>28.69</c:v>
                </c:pt>
                <c:pt idx="1112">
                  <c:v>28.57</c:v>
                </c:pt>
                <c:pt idx="1113">
                  <c:v>28.54</c:v>
                </c:pt>
                <c:pt idx="1114">
                  <c:v>28.54</c:v>
                </c:pt>
                <c:pt idx="1115">
                  <c:v>28.54</c:v>
                </c:pt>
                <c:pt idx="1116">
                  <c:v>28.45</c:v>
                </c:pt>
                <c:pt idx="1117">
                  <c:v>28.45</c:v>
                </c:pt>
                <c:pt idx="1118">
                  <c:v>28.37</c:v>
                </c:pt>
                <c:pt idx="1119">
                  <c:v>28.34</c:v>
                </c:pt>
                <c:pt idx="1120">
                  <c:v>27.42</c:v>
                </c:pt>
                <c:pt idx="1121">
                  <c:v>27.39</c:v>
                </c:pt>
                <c:pt idx="1122">
                  <c:v>27.23</c:v>
                </c:pt>
                <c:pt idx="1123">
                  <c:v>27.17</c:v>
                </c:pt>
                <c:pt idx="1124">
                  <c:v>26.92</c:v>
                </c:pt>
                <c:pt idx="1125">
                  <c:v>26.49</c:v>
                </c:pt>
                <c:pt idx="1126">
                  <c:v>26.44</c:v>
                </c:pt>
                <c:pt idx="1127">
                  <c:v>26.39</c:v>
                </c:pt>
                <c:pt idx="1128">
                  <c:v>26.17</c:v>
                </c:pt>
                <c:pt idx="1129">
                  <c:v>25.86</c:v>
                </c:pt>
                <c:pt idx="1130">
                  <c:v>25.63</c:v>
                </c:pt>
                <c:pt idx="1131">
                  <c:v>25.53</c:v>
                </c:pt>
                <c:pt idx="1132">
                  <c:v>25.27</c:v>
                </c:pt>
                <c:pt idx="1133">
                  <c:v>25.02</c:v>
                </c:pt>
                <c:pt idx="1134">
                  <c:v>25.02</c:v>
                </c:pt>
                <c:pt idx="1135">
                  <c:v>24.94</c:v>
                </c:pt>
                <c:pt idx="1136">
                  <c:v>24.88</c:v>
                </c:pt>
                <c:pt idx="1137">
                  <c:v>24.26</c:v>
                </c:pt>
                <c:pt idx="1138">
                  <c:v>24.26</c:v>
                </c:pt>
                <c:pt idx="1139">
                  <c:v>24.21</c:v>
                </c:pt>
                <c:pt idx="1140">
                  <c:v>24.13</c:v>
                </c:pt>
                <c:pt idx="1141">
                  <c:v>24.11</c:v>
                </c:pt>
                <c:pt idx="1142">
                  <c:v>24.03</c:v>
                </c:pt>
                <c:pt idx="1143">
                  <c:v>24.03</c:v>
                </c:pt>
                <c:pt idx="1144">
                  <c:v>23.99</c:v>
                </c:pt>
                <c:pt idx="1145">
                  <c:v>23.99</c:v>
                </c:pt>
                <c:pt idx="1146">
                  <c:v>23.91</c:v>
                </c:pt>
                <c:pt idx="1147">
                  <c:v>23.79</c:v>
                </c:pt>
                <c:pt idx="1148">
                  <c:v>23.77</c:v>
                </c:pt>
                <c:pt idx="1149">
                  <c:v>23.77</c:v>
                </c:pt>
                <c:pt idx="1150">
                  <c:v>23.46</c:v>
                </c:pt>
                <c:pt idx="1151">
                  <c:v>23.43</c:v>
                </c:pt>
                <c:pt idx="1152">
                  <c:v>23.34</c:v>
                </c:pt>
                <c:pt idx="1153">
                  <c:v>23.34</c:v>
                </c:pt>
                <c:pt idx="1154">
                  <c:v>23.01</c:v>
                </c:pt>
                <c:pt idx="1155">
                  <c:v>22.23</c:v>
                </c:pt>
                <c:pt idx="1156">
                  <c:v>22.23</c:v>
                </c:pt>
                <c:pt idx="1157">
                  <c:v>22.23</c:v>
                </c:pt>
                <c:pt idx="1158">
                  <c:v>21.71</c:v>
                </c:pt>
                <c:pt idx="1159">
                  <c:v>21.69</c:v>
                </c:pt>
                <c:pt idx="1160">
                  <c:v>21.64</c:v>
                </c:pt>
                <c:pt idx="1161">
                  <c:v>21.62</c:v>
                </c:pt>
                <c:pt idx="1162">
                  <c:v>21.49</c:v>
                </c:pt>
                <c:pt idx="1163">
                  <c:v>21.49</c:v>
                </c:pt>
                <c:pt idx="1164">
                  <c:v>21.47</c:v>
                </c:pt>
                <c:pt idx="1165">
                  <c:v>21.47</c:v>
                </c:pt>
                <c:pt idx="1166">
                  <c:v>21.45</c:v>
                </c:pt>
                <c:pt idx="1167">
                  <c:v>21.38</c:v>
                </c:pt>
                <c:pt idx="1168">
                  <c:v>21.3</c:v>
                </c:pt>
                <c:pt idx="1169">
                  <c:v>20.41</c:v>
                </c:pt>
                <c:pt idx="1170">
                  <c:v>20.329999999999998</c:v>
                </c:pt>
                <c:pt idx="1171">
                  <c:v>20.309999999999999</c:v>
                </c:pt>
                <c:pt idx="1172">
                  <c:v>20.27</c:v>
                </c:pt>
                <c:pt idx="1173">
                  <c:v>19.670000000000002</c:v>
                </c:pt>
                <c:pt idx="1174">
                  <c:v>19.61</c:v>
                </c:pt>
                <c:pt idx="1175">
                  <c:v>19.13</c:v>
                </c:pt>
                <c:pt idx="1176">
                  <c:v>18.88</c:v>
                </c:pt>
                <c:pt idx="1177">
                  <c:v>18.559999999999999</c:v>
                </c:pt>
                <c:pt idx="1178">
                  <c:v>18.36</c:v>
                </c:pt>
                <c:pt idx="1179">
                  <c:v>18.25</c:v>
                </c:pt>
                <c:pt idx="1180">
                  <c:v>18.18</c:v>
                </c:pt>
                <c:pt idx="1181">
                  <c:v>17.14</c:v>
                </c:pt>
                <c:pt idx="1182">
                  <c:v>17.09</c:v>
                </c:pt>
                <c:pt idx="1183">
                  <c:v>16.559999999999999</c:v>
                </c:pt>
                <c:pt idx="1184">
                  <c:v>16.54</c:v>
                </c:pt>
                <c:pt idx="1185">
                  <c:v>16.54</c:v>
                </c:pt>
                <c:pt idx="1186">
                  <c:v>16.079999999999998</c:v>
                </c:pt>
                <c:pt idx="1187">
                  <c:v>14.63</c:v>
                </c:pt>
                <c:pt idx="1188">
                  <c:v>14.51</c:v>
                </c:pt>
                <c:pt idx="1189">
                  <c:v>14.06</c:v>
                </c:pt>
                <c:pt idx="1190">
                  <c:v>13.9</c:v>
                </c:pt>
                <c:pt idx="1191">
                  <c:v>13.49</c:v>
                </c:pt>
                <c:pt idx="1192">
                  <c:v>12.78</c:v>
                </c:pt>
                <c:pt idx="1193">
                  <c:v>12.76</c:v>
                </c:pt>
                <c:pt idx="1194">
                  <c:v>12.1</c:v>
                </c:pt>
                <c:pt idx="1195">
                  <c:v>11.75</c:v>
                </c:pt>
                <c:pt idx="1196">
                  <c:v>28.99</c:v>
                </c:pt>
                <c:pt idx="1197">
                  <c:v>27.13</c:v>
                </c:pt>
                <c:pt idx="1198">
                  <c:v>23.9</c:v>
                </c:pt>
                <c:pt idx="1199">
                  <c:v>23.89</c:v>
                </c:pt>
                <c:pt idx="1200">
                  <c:v>23.02</c:v>
                </c:pt>
                <c:pt idx="1201">
                  <c:v>22.97</c:v>
                </c:pt>
                <c:pt idx="1202">
                  <c:v>22.28</c:v>
                </c:pt>
                <c:pt idx="1203">
                  <c:v>21.59</c:v>
                </c:pt>
                <c:pt idx="1204">
                  <c:v>31.59</c:v>
                </c:pt>
                <c:pt idx="1205">
                  <c:v>27.76</c:v>
                </c:pt>
                <c:pt idx="1206">
                  <c:v>24.58</c:v>
                </c:pt>
                <c:pt idx="1207">
                  <c:v>22.61</c:v>
                </c:pt>
                <c:pt idx="1208">
                  <c:v>22.47</c:v>
                </c:pt>
                <c:pt idx="1209">
                  <c:v>18.11</c:v>
                </c:pt>
                <c:pt idx="1210">
                  <c:v>13.63</c:v>
                </c:pt>
                <c:pt idx="1211">
                  <c:v>33.700000000000003</c:v>
                </c:pt>
                <c:pt idx="1212">
                  <c:v>33.25</c:v>
                </c:pt>
                <c:pt idx="1213">
                  <c:v>32.409999999999997</c:v>
                </c:pt>
                <c:pt idx="1214">
                  <c:v>32.369999999999997</c:v>
                </c:pt>
                <c:pt idx="1215">
                  <c:v>32.369999999999997</c:v>
                </c:pt>
                <c:pt idx="1216">
                  <c:v>32.369999999999997</c:v>
                </c:pt>
                <c:pt idx="1217">
                  <c:v>32.369999999999997</c:v>
                </c:pt>
                <c:pt idx="1218">
                  <c:v>32.24</c:v>
                </c:pt>
                <c:pt idx="1219">
                  <c:v>32.08</c:v>
                </c:pt>
                <c:pt idx="1220">
                  <c:v>32.04</c:v>
                </c:pt>
                <c:pt idx="1221">
                  <c:v>31.85</c:v>
                </c:pt>
                <c:pt idx="1222">
                  <c:v>31.85</c:v>
                </c:pt>
                <c:pt idx="1223">
                  <c:v>31.76</c:v>
                </c:pt>
                <c:pt idx="1224">
                  <c:v>31.5</c:v>
                </c:pt>
                <c:pt idx="1225">
                  <c:v>31.5</c:v>
                </c:pt>
                <c:pt idx="1226">
                  <c:v>30.84</c:v>
                </c:pt>
                <c:pt idx="1227">
                  <c:v>30.81</c:v>
                </c:pt>
                <c:pt idx="1228">
                  <c:v>30.81</c:v>
                </c:pt>
                <c:pt idx="1229">
                  <c:v>30.69</c:v>
                </c:pt>
                <c:pt idx="1230">
                  <c:v>30.01</c:v>
                </c:pt>
                <c:pt idx="1231">
                  <c:v>30.01</c:v>
                </c:pt>
                <c:pt idx="1232">
                  <c:v>29.98</c:v>
                </c:pt>
                <c:pt idx="1233">
                  <c:v>29.95</c:v>
                </c:pt>
                <c:pt idx="1234">
                  <c:v>29.95</c:v>
                </c:pt>
                <c:pt idx="1235">
                  <c:v>29.77</c:v>
                </c:pt>
                <c:pt idx="1236">
                  <c:v>29.56</c:v>
                </c:pt>
                <c:pt idx="1237">
                  <c:v>29.44</c:v>
                </c:pt>
                <c:pt idx="1238">
                  <c:v>28.6</c:v>
                </c:pt>
                <c:pt idx="1239">
                  <c:v>28.37</c:v>
                </c:pt>
                <c:pt idx="1240">
                  <c:v>28.2</c:v>
                </c:pt>
                <c:pt idx="1241">
                  <c:v>27.47</c:v>
                </c:pt>
                <c:pt idx="1242">
                  <c:v>27.47</c:v>
                </c:pt>
                <c:pt idx="1243">
                  <c:v>27.47</c:v>
                </c:pt>
                <c:pt idx="1244">
                  <c:v>27.44</c:v>
                </c:pt>
                <c:pt idx="1245">
                  <c:v>27.41</c:v>
                </c:pt>
                <c:pt idx="1246">
                  <c:v>27.41</c:v>
                </c:pt>
                <c:pt idx="1247">
                  <c:v>27.36</c:v>
                </c:pt>
                <c:pt idx="1248">
                  <c:v>26.34</c:v>
                </c:pt>
                <c:pt idx="1249">
                  <c:v>26.28</c:v>
                </c:pt>
                <c:pt idx="1250">
                  <c:v>26.1</c:v>
                </c:pt>
                <c:pt idx="1251">
                  <c:v>26.02</c:v>
                </c:pt>
                <c:pt idx="1252">
                  <c:v>25.81</c:v>
                </c:pt>
                <c:pt idx="1253">
                  <c:v>25.32</c:v>
                </c:pt>
                <c:pt idx="1254">
                  <c:v>25.27</c:v>
                </c:pt>
                <c:pt idx="1255">
                  <c:v>24.86</c:v>
                </c:pt>
                <c:pt idx="1256">
                  <c:v>24.27</c:v>
                </c:pt>
                <c:pt idx="1257">
                  <c:v>24.08</c:v>
                </c:pt>
                <c:pt idx="1258">
                  <c:v>24.03</c:v>
                </c:pt>
                <c:pt idx="1259">
                  <c:v>23.95</c:v>
                </c:pt>
                <c:pt idx="1260">
                  <c:v>23.81</c:v>
                </c:pt>
                <c:pt idx="1261">
                  <c:v>23.73</c:v>
                </c:pt>
                <c:pt idx="1262">
                  <c:v>23.36</c:v>
                </c:pt>
                <c:pt idx="1263">
                  <c:v>23.23</c:v>
                </c:pt>
                <c:pt idx="1264">
                  <c:v>23.2</c:v>
                </c:pt>
                <c:pt idx="1265">
                  <c:v>23.18</c:v>
                </c:pt>
                <c:pt idx="1266">
                  <c:v>23.16</c:v>
                </c:pt>
                <c:pt idx="1267">
                  <c:v>23.16</c:v>
                </c:pt>
                <c:pt idx="1268">
                  <c:v>23.06</c:v>
                </c:pt>
                <c:pt idx="1269">
                  <c:v>22.99</c:v>
                </c:pt>
                <c:pt idx="1270">
                  <c:v>22.97</c:v>
                </c:pt>
                <c:pt idx="1271">
                  <c:v>22.94</c:v>
                </c:pt>
                <c:pt idx="1272">
                  <c:v>22.6</c:v>
                </c:pt>
                <c:pt idx="1273">
                  <c:v>22.51</c:v>
                </c:pt>
                <c:pt idx="1274">
                  <c:v>22.46</c:v>
                </c:pt>
                <c:pt idx="1275">
                  <c:v>21.42</c:v>
                </c:pt>
                <c:pt idx="1276">
                  <c:v>21.42</c:v>
                </c:pt>
                <c:pt idx="1277">
                  <c:v>21.42</c:v>
                </c:pt>
                <c:pt idx="1278">
                  <c:v>21.4</c:v>
                </c:pt>
                <c:pt idx="1279">
                  <c:v>21.31</c:v>
                </c:pt>
                <c:pt idx="1280">
                  <c:v>21.27</c:v>
                </c:pt>
                <c:pt idx="1281">
                  <c:v>21.25</c:v>
                </c:pt>
                <c:pt idx="1282">
                  <c:v>21.22</c:v>
                </c:pt>
                <c:pt idx="1283">
                  <c:v>21.05</c:v>
                </c:pt>
                <c:pt idx="1284">
                  <c:v>21.05</c:v>
                </c:pt>
                <c:pt idx="1285">
                  <c:v>21.05</c:v>
                </c:pt>
                <c:pt idx="1286">
                  <c:v>20.56</c:v>
                </c:pt>
                <c:pt idx="1287">
                  <c:v>20.56</c:v>
                </c:pt>
                <c:pt idx="1288">
                  <c:v>20.56</c:v>
                </c:pt>
                <c:pt idx="1289">
                  <c:v>20.54</c:v>
                </c:pt>
                <c:pt idx="1290">
                  <c:v>20.47</c:v>
                </c:pt>
                <c:pt idx="1291">
                  <c:v>20.170000000000002</c:v>
                </c:pt>
                <c:pt idx="1292">
                  <c:v>20.170000000000002</c:v>
                </c:pt>
                <c:pt idx="1293">
                  <c:v>20.09</c:v>
                </c:pt>
                <c:pt idx="1294">
                  <c:v>19.78</c:v>
                </c:pt>
                <c:pt idx="1295">
                  <c:v>19.45</c:v>
                </c:pt>
                <c:pt idx="1296">
                  <c:v>19.43</c:v>
                </c:pt>
                <c:pt idx="1297">
                  <c:v>19.37</c:v>
                </c:pt>
                <c:pt idx="1298">
                  <c:v>18.41</c:v>
                </c:pt>
                <c:pt idx="1299">
                  <c:v>18.37</c:v>
                </c:pt>
                <c:pt idx="1300">
                  <c:v>18.350000000000001</c:v>
                </c:pt>
                <c:pt idx="1301">
                  <c:v>18.350000000000001</c:v>
                </c:pt>
                <c:pt idx="1302">
                  <c:v>18.350000000000001</c:v>
                </c:pt>
                <c:pt idx="1303">
                  <c:v>18.329999999999998</c:v>
                </c:pt>
                <c:pt idx="1304">
                  <c:v>18.149999999999999</c:v>
                </c:pt>
                <c:pt idx="1305">
                  <c:v>18.079999999999998</c:v>
                </c:pt>
                <c:pt idx="1306">
                  <c:v>17.36</c:v>
                </c:pt>
                <c:pt idx="1307">
                  <c:v>17.27</c:v>
                </c:pt>
                <c:pt idx="1308">
                  <c:v>17.05</c:v>
                </c:pt>
                <c:pt idx="1309">
                  <c:v>16.63</c:v>
                </c:pt>
                <c:pt idx="1310">
                  <c:v>16.53</c:v>
                </c:pt>
                <c:pt idx="1311">
                  <c:v>16.510000000000002</c:v>
                </c:pt>
                <c:pt idx="1312">
                  <c:v>15.86</c:v>
                </c:pt>
                <c:pt idx="1313">
                  <c:v>15.79</c:v>
                </c:pt>
                <c:pt idx="1314">
                  <c:v>15.68</c:v>
                </c:pt>
                <c:pt idx="1315">
                  <c:v>15</c:v>
                </c:pt>
                <c:pt idx="1316">
                  <c:v>14.85</c:v>
                </c:pt>
                <c:pt idx="1317">
                  <c:v>14.6</c:v>
                </c:pt>
                <c:pt idx="1318">
                  <c:v>14.04</c:v>
                </c:pt>
                <c:pt idx="1319">
                  <c:v>13.94</c:v>
                </c:pt>
                <c:pt idx="1320">
                  <c:v>13.27</c:v>
                </c:pt>
                <c:pt idx="1321">
                  <c:v>13.26</c:v>
                </c:pt>
                <c:pt idx="1322">
                  <c:v>13.23</c:v>
                </c:pt>
                <c:pt idx="1323">
                  <c:v>12.67</c:v>
                </c:pt>
                <c:pt idx="1324">
                  <c:v>8.92</c:v>
                </c:pt>
                <c:pt idx="1325">
                  <c:v>31.97</c:v>
                </c:pt>
                <c:pt idx="1326">
                  <c:v>25.12</c:v>
                </c:pt>
                <c:pt idx="1327">
                  <c:v>29.04</c:v>
                </c:pt>
                <c:pt idx="1328">
                  <c:v>21.79</c:v>
                </c:pt>
                <c:pt idx="1329">
                  <c:v>19.89</c:v>
                </c:pt>
                <c:pt idx="1330">
                  <c:v>30.18</c:v>
                </c:pt>
                <c:pt idx="1331">
                  <c:v>20.53</c:v>
                </c:pt>
                <c:pt idx="1332">
                  <c:v>20.07</c:v>
                </c:pt>
                <c:pt idx="1333">
                  <c:v>32.71</c:v>
                </c:pt>
                <c:pt idx="1334">
                  <c:v>23.18</c:v>
                </c:pt>
                <c:pt idx="1335">
                  <c:v>32.83</c:v>
                </c:pt>
                <c:pt idx="1336">
                  <c:v>32.090000000000003</c:v>
                </c:pt>
                <c:pt idx="1337">
                  <c:v>31.73</c:v>
                </c:pt>
                <c:pt idx="1338">
                  <c:v>31.73</c:v>
                </c:pt>
                <c:pt idx="1339">
                  <c:v>31.64</c:v>
                </c:pt>
                <c:pt idx="1340">
                  <c:v>31.24</c:v>
                </c:pt>
                <c:pt idx="1341">
                  <c:v>30.77</c:v>
                </c:pt>
                <c:pt idx="1342">
                  <c:v>30.62</c:v>
                </c:pt>
                <c:pt idx="1343">
                  <c:v>30.62</c:v>
                </c:pt>
                <c:pt idx="1344">
                  <c:v>30.43</c:v>
                </c:pt>
                <c:pt idx="1345">
                  <c:v>30.4</c:v>
                </c:pt>
                <c:pt idx="1346">
                  <c:v>30.4</c:v>
                </c:pt>
                <c:pt idx="1347">
                  <c:v>30.4</c:v>
                </c:pt>
                <c:pt idx="1348">
                  <c:v>30.19</c:v>
                </c:pt>
                <c:pt idx="1349">
                  <c:v>29.98</c:v>
                </c:pt>
                <c:pt idx="1350">
                  <c:v>29.98</c:v>
                </c:pt>
                <c:pt idx="1351">
                  <c:v>29.98</c:v>
                </c:pt>
                <c:pt idx="1352">
                  <c:v>29.89</c:v>
                </c:pt>
                <c:pt idx="1353">
                  <c:v>29.89</c:v>
                </c:pt>
                <c:pt idx="1354">
                  <c:v>29.89</c:v>
                </c:pt>
                <c:pt idx="1355">
                  <c:v>29.7</c:v>
                </c:pt>
                <c:pt idx="1356">
                  <c:v>29.61</c:v>
                </c:pt>
                <c:pt idx="1357">
                  <c:v>29.43</c:v>
                </c:pt>
                <c:pt idx="1358">
                  <c:v>29.4</c:v>
                </c:pt>
                <c:pt idx="1359">
                  <c:v>28.84</c:v>
                </c:pt>
                <c:pt idx="1360">
                  <c:v>28.81</c:v>
                </c:pt>
                <c:pt idx="1361">
                  <c:v>28.72</c:v>
                </c:pt>
                <c:pt idx="1362">
                  <c:v>28.67</c:v>
                </c:pt>
                <c:pt idx="1363">
                  <c:v>28.43</c:v>
                </c:pt>
                <c:pt idx="1364">
                  <c:v>28.1</c:v>
                </c:pt>
                <c:pt idx="1365">
                  <c:v>27.58</c:v>
                </c:pt>
                <c:pt idx="1366">
                  <c:v>27.49</c:v>
                </c:pt>
                <c:pt idx="1367">
                  <c:v>27.44</c:v>
                </c:pt>
                <c:pt idx="1368">
                  <c:v>27.41</c:v>
                </c:pt>
                <c:pt idx="1369">
                  <c:v>27.35</c:v>
                </c:pt>
                <c:pt idx="1370">
                  <c:v>27.3</c:v>
                </c:pt>
                <c:pt idx="1371">
                  <c:v>27.19</c:v>
                </c:pt>
                <c:pt idx="1372">
                  <c:v>27.08</c:v>
                </c:pt>
                <c:pt idx="1373">
                  <c:v>26.48</c:v>
                </c:pt>
                <c:pt idx="1374">
                  <c:v>26.37</c:v>
                </c:pt>
                <c:pt idx="1375">
                  <c:v>26.37</c:v>
                </c:pt>
                <c:pt idx="1376">
                  <c:v>26.32</c:v>
                </c:pt>
                <c:pt idx="1377">
                  <c:v>26.21</c:v>
                </c:pt>
                <c:pt idx="1378">
                  <c:v>26.18</c:v>
                </c:pt>
                <c:pt idx="1379">
                  <c:v>26</c:v>
                </c:pt>
                <c:pt idx="1380">
                  <c:v>25.71</c:v>
                </c:pt>
                <c:pt idx="1381">
                  <c:v>25.34</c:v>
                </c:pt>
                <c:pt idx="1382">
                  <c:v>25.03</c:v>
                </c:pt>
                <c:pt idx="1383">
                  <c:v>24.41</c:v>
                </c:pt>
                <c:pt idx="1384">
                  <c:v>24.41</c:v>
                </c:pt>
                <c:pt idx="1385">
                  <c:v>24.36</c:v>
                </c:pt>
                <c:pt idx="1386">
                  <c:v>24.16</c:v>
                </c:pt>
                <c:pt idx="1387">
                  <c:v>24.11</c:v>
                </c:pt>
                <c:pt idx="1388">
                  <c:v>24.11</c:v>
                </c:pt>
                <c:pt idx="1389">
                  <c:v>23.9</c:v>
                </c:pt>
                <c:pt idx="1390">
                  <c:v>23.4</c:v>
                </c:pt>
                <c:pt idx="1391">
                  <c:v>23</c:v>
                </c:pt>
                <c:pt idx="1392">
                  <c:v>23</c:v>
                </c:pt>
                <c:pt idx="1393">
                  <c:v>22.67</c:v>
                </c:pt>
                <c:pt idx="1394">
                  <c:v>22.41</c:v>
                </c:pt>
                <c:pt idx="1395">
                  <c:v>22.41</c:v>
                </c:pt>
                <c:pt idx="1396">
                  <c:v>22.21</c:v>
                </c:pt>
                <c:pt idx="1397">
                  <c:v>22.19</c:v>
                </c:pt>
                <c:pt idx="1398">
                  <c:v>22.16</c:v>
                </c:pt>
                <c:pt idx="1399">
                  <c:v>22.16</c:v>
                </c:pt>
                <c:pt idx="1400">
                  <c:v>22.16</c:v>
                </c:pt>
                <c:pt idx="1401">
                  <c:v>22.14</c:v>
                </c:pt>
                <c:pt idx="1402">
                  <c:v>22.1</c:v>
                </c:pt>
                <c:pt idx="1403">
                  <c:v>21.83</c:v>
                </c:pt>
                <c:pt idx="1404">
                  <c:v>21.76</c:v>
                </c:pt>
                <c:pt idx="1405">
                  <c:v>21.72</c:v>
                </c:pt>
                <c:pt idx="1406">
                  <c:v>21.67</c:v>
                </c:pt>
                <c:pt idx="1407">
                  <c:v>21.52</c:v>
                </c:pt>
                <c:pt idx="1408">
                  <c:v>21.39</c:v>
                </c:pt>
                <c:pt idx="1409">
                  <c:v>21.31</c:v>
                </c:pt>
                <c:pt idx="1410">
                  <c:v>21.31</c:v>
                </c:pt>
                <c:pt idx="1411">
                  <c:v>21.06</c:v>
                </c:pt>
                <c:pt idx="1412">
                  <c:v>20.52</c:v>
                </c:pt>
                <c:pt idx="1413">
                  <c:v>20.5</c:v>
                </c:pt>
                <c:pt idx="1414">
                  <c:v>20.5</c:v>
                </c:pt>
                <c:pt idx="1415">
                  <c:v>20.48</c:v>
                </c:pt>
                <c:pt idx="1416">
                  <c:v>20.46</c:v>
                </c:pt>
                <c:pt idx="1417">
                  <c:v>20.440000000000001</c:v>
                </c:pt>
                <c:pt idx="1418">
                  <c:v>20.440000000000001</c:v>
                </c:pt>
                <c:pt idx="1419">
                  <c:v>20.440000000000001</c:v>
                </c:pt>
                <c:pt idx="1420">
                  <c:v>19.57</c:v>
                </c:pt>
                <c:pt idx="1421">
                  <c:v>19.47</c:v>
                </c:pt>
                <c:pt idx="1422">
                  <c:v>19.45</c:v>
                </c:pt>
                <c:pt idx="1423">
                  <c:v>18.88</c:v>
                </c:pt>
                <c:pt idx="1424">
                  <c:v>18.86</c:v>
                </c:pt>
                <c:pt idx="1425">
                  <c:v>18.86</c:v>
                </c:pt>
                <c:pt idx="1426">
                  <c:v>18.82</c:v>
                </c:pt>
                <c:pt idx="1427">
                  <c:v>18.399999999999999</c:v>
                </c:pt>
                <c:pt idx="1428">
                  <c:v>18.100000000000001</c:v>
                </c:pt>
                <c:pt idx="1429">
                  <c:v>17.86</c:v>
                </c:pt>
                <c:pt idx="1430">
                  <c:v>17.41</c:v>
                </c:pt>
                <c:pt idx="1431">
                  <c:v>17.03</c:v>
                </c:pt>
                <c:pt idx="1432">
                  <c:v>16.649999999999999</c:v>
                </c:pt>
                <c:pt idx="1433">
                  <c:v>16.64</c:v>
                </c:pt>
                <c:pt idx="1434">
                  <c:v>16.64</c:v>
                </c:pt>
                <c:pt idx="1435">
                  <c:v>16.59</c:v>
                </c:pt>
                <c:pt idx="1436">
                  <c:v>16.47</c:v>
                </c:pt>
                <c:pt idx="1437">
                  <c:v>16.45</c:v>
                </c:pt>
                <c:pt idx="1438">
                  <c:v>16.45</c:v>
                </c:pt>
                <c:pt idx="1439">
                  <c:v>15.97</c:v>
                </c:pt>
                <c:pt idx="1440">
                  <c:v>15.9</c:v>
                </c:pt>
                <c:pt idx="1441">
                  <c:v>15.87</c:v>
                </c:pt>
                <c:pt idx="1442">
                  <c:v>15.81</c:v>
                </c:pt>
                <c:pt idx="1443">
                  <c:v>15.79</c:v>
                </c:pt>
                <c:pt idx="1444">
                  <c:v>14.65</c:v>
                </c:pt>
                <c:pt idx="1445">
                  <c:v>14.41</c:v>
                </c:pt>
                <c:pt idx="1446">
                  <c:v>14.41</c:v>
                </c:pt>
                <c:pt idx="1447">
                  <c:v>13.78</c:v>
                </c:pt>
                <c:pt idx="1448">
                  <c:v>12.77</c:v>
                </c:pt>
                <c:pt idx="1449">
                  <c:v>12.75</c:v>
                </c:pt>
                <c:pt idx="1450">
                  <c:v>10.89</c:v>
                </c:pt>
                <c:pt idx="1451">
                  <c:v>28.52</c:v>
                </c:pt>
                <c:pt idx="1452">
                  <c:v>21.92</c:v>
                </c:pt>
                <c:pt idx="1453">
                  <c:v>32.03</c:v>
                </c:pt>
                <c:pt idx="1454">
                  <c:v>26.23</c:v>
                </c:pt>
                <c:pt idx="1455">
                  <c:v>24.66</c:v>
                </c:pt>
                <c:pt idx="1456">
                  <c:v>15.11</c:v>
                </c:pt>
                <c:pt idx="1457">
                  <c:v>31.63</c:v>
                </c:pt>
                <c:pt idx="1458">
                  <c:v>27.68</c:v>
                </c:pt>
                <c:pt idx="1459">
                  <c:v>26.14</c:v>
                </c:pt>
                <c:pt idx="1460">
                  <c:v>25.87</c:v>
                </c:pt>
                <c:pt idx="1461">
                  <c:v>23.92</c:v>
                </c:pt>
                <c:pt idx="1462">
                  <c:v>21.86</c:v>
                </c:pt>
                <c:pt idx="1463">
                  <c:v>21.6</c:v>
                </c:pt>
                <c:pt idx="1464">
                  <c:v>14.79</c:v>
                </c:pt>
                <c:pt idx="1465">
                  <c:v>31.55</c:v>
                </c:pt>
                <c:pt idx="1466">
                  <c:v>31.12</c:v>
                </c:pt>
                <c:pt idx="1467">
                  <c:v>31.09</c:v>
                </c:pt>
                <c:pt idx="1468">
                  <c:v>31.09</c:v>
                </c:pt>
                <c:pt idx="1469">
                  <c:v>31.09</c:v>
                </c:pt>
                <c:pt idx="1470">
                  <c:v>30.87</c:v>
                </c:pt>
                <c:pt idx="1471">
                  <c:v>30.52</c:v>
                </c:pt>
                <c:pt idx="1472">
                  <c:v>30.49</c:v>
                </c:pt>
                <c:pt idx="1473">
                  <c:v>30.08</c:v>
                </c:pt>
                <c:pt idx="1474">
                  <c:v>30.05</c:v>
                </c:pt>
                <c:pt idx="1475">
                  <c:v>29.75</c:v>
                </c:pt>
                <c:pt idx="1476">
                  <c:v>29.57</c:v>
                </c:pt>
                <c:pt idx="1477">
                  <c:v>29.39</c:v>
                </c:pt>
                <c:pt idx="1478">
                  <c:v>29.04</c:v>
                </c:pt>
                <c:pt idx="1479">
                  <c:v>28.75</c:v>
                </c:pt>
                <c:pt idx="1480">
                  <c:v>28.75</c:v>
                </c:pt>
                <c:pt idx="1481">
                  <c:v>28.54</c:v>
                </c:pt>
                <c:pt idx="1482">
                  <c:v>28.46</c:v>
                </c:pt>
                <c:pt idx="1483">
                  <c:v>28.37</c:v>
                </c:pt>
                <c:pt idx="1484">
                  <c:v>27.48</c:v>
                </c:pt>
                <c:pt idx="1485">
                  <c:v>27.48</c:v>
                </c:pt>
                <c:pt idx="1486">
                  <c:v>27.45</c:v>
                </c:pt>
                <c:pt idx="1487">
                  <c:v>27.42</c:v>
                </c:pt>
                <c:pt idx="1488">
                  <c:v>27.39</c:v>
                </c:pt>
                <c:pt idx="1489">
                  <c:v>27.36</c:v>
                </c:pt>
                <c:pt idx="1490">
                  <c:v>27.27</c:v>
                </c:pt>
                <c:pt idx="1491">
                  <c:v>27.17</c:v>
                </c:pt>
                <c:pt idx="1492">
                  <c:v>27.11</c:v>
                </c:pt>
                <c:pt idx="1493">
                  <c:v>27.09</c:v>
                </c:pt>
                <c:pt idx="1494">
                  <c:v>27.09</c:v>
                </c:pt>
                <c:pt idx="1495">
                  <c:v>27.06</c:v>
                </c:pt>
                <c:pt idx="1496">
                  <c:v>27</c:v>
                </c:pt>
                <c:pt idx="1497">
                  <c:v>26.95</c:v>
                </c:pt>
                <c:pt idx="1498">
                  <c:v>26.28</c:v>
                </c:pt>
                <c:pt idx="1499">
                  <c:v>26.15</c:v>
                </c:pt>
                <c:pt idx="1500">
                  <c:v>26.05</c:v>
                </c:pt>
                <c:pt idx="1501">
                  <c:v>25.99</c:v>
                </c:pt>
                <c:pt idx="1502">
                  <c:v>25.29</c:v>
                </c:pt>
                <c:pt idx="1503">
                  <c:v>25.16</c:v>
                </c:pt>
                <c:pt idx="1504">
                  <c:v>25.14</c:v>
                </c:pt>
                <c:pt idx="1505">
                  <c:v>25.01</c:v>
                </c:pt>
                <c:pt idx="1506">
                  <c:v>24.53</c:v>
                </c:pt>
                <c:pt idx="1507">
                  <c:v>24.38</c:v>
                </c:pt>
                <c:pt idx="1508">
                  <c:v>24.23</c:v>
                </c:pt>
                <c:pt idx="1509">
                  <c:v>24.01</c:v>
                </c:pt>
                <c:pt idx="1510">
                  <c:v>23.96</c:v>
                </c:pt>
                <c:pt idx="1511">
                  <c:v>23.96</c:v>
                </c:pt>
                <c:pt idx="1512">
                  <c:v>23.7</c:v>
                </c:pt>
                <c:pt idx="1513">
                  <c:v>23.48</c:v>
                </c:pt>
                <c:pt idx="1514">
                  <c:v>23.46</c:v>
                </c:pt>
                <c:pt idx="1515">
                  <c:v>23.43</c:v>
                </c:pt>
                <c:pt idx="1516">
                  <c:v>23.43</c:v>
                </c:pt>
                <c:pt idx="1517">
                  <c:v>23.43</c:v>
                </c:pt>
                <c:pt idx="1518">
                  <c:v>23.43</c:v>
                </c:pt>
                <c:pt idx="1519">
                  <c:v>23.27</c:v>
                </c:pt>
                <c:pt idx="1520">
                  <c:v>23.17</c:v>
                </c:pt>
                <c:pt idx="1521">
                  <c:v>23.06</c:v>
                </c:pt>
                <c:pt idx="1522">
                  <c:v>23.03</c:v>
                </c:pt>
                <c:pt idx="1523">
                  <c:v>23.03</c:v>
                </c:pt>
                <c:pt idx="1524">
                  <c:v>22.99</c:v>
                </c:pt>
                <c:pt idx="1525">
                  <c:v>22.99</c:v>
                </c:pt>
                <c:pt idx="1526">
                  <c:v>22.72</c:v>
                </c:pt>
                <c:pt idx="1527">
                  <c:v>22.65</c:v>
                </c:pt>
                <c:pt idx="1528">
                  <c:v>22.6</c:v>
                </c:pt>
                <c:pt idx="1529">
                  <c:v>22.24</c:v>
                </c:pt>
                <c:pt idx="1530">
                  <c:v>22.08</c:v>
                </c:pt>
                <c:pt idx="1531">
                  <c:v>22.08</c:v>
                </c:pt>
                <c:pt idx="1532">
                  <c:v>22.08</c:v>
                </c:pt>
                <c:pt idx="1533">
                  <c:v>22.08</c:v>
                </c:pt>
                <c:pt idx="1534">
                  <c:v>21.72</c:v>
                </c:pt>
                <c:pt idx="1535">
                  <c:v>21.7</c:v>
                </c:pt>
                <c:pt idx="1536">
                  <c:v>21.47</c:v>
                </c:pt>
                <c:pt idx="1537">
                  <c:v>21.45</c:v>
                </c:pt>
                <c:pt idx="1538">
                  <c:v>21.37</c:v>
                </c:pt>
                <c:pt idx="1539">
                  <c:v>21.37</c:v>
                </c:pt>
                <c:pt idx="1540">
                  <c:v>21.13</c:v>
                </c:pt>
                <c:pt idx="1541">
                  <c:v>20.89</c:v>
                </c:pt>
                <c:pt idx="1542">
                  <c:v>20.79</c:v>
                </c:pt>
                <c:pt idx="1543">
                  <c:v>20.7</c:v>
                </c:pt>
                <c:pt idx="1544">
                  <c:v>20.62</c:v>
                </c:pt>
                <c:pt idx="1545">
                  <c:v>20.399999999999999</c:v>
                </c:pt>
                <c:pt idx="1546">
                  <c:v>20.399999999999999</c:v>
                </c:pt>
                <c:pt idx="1547">
                  <c:v>20.399999999999999</c:v>
                </c:pt>
                <c:pt idx="1548">
                  <c:v>20.34</c:v>
                </c:pt>
                <c:pt idx="1549">
                  <c:v>20.3</c:v>
                </c:pt>
                <c:pt idx="1550">
                  <c:v>20.28</c:v>
                </c:pt>
                <c:pt idx="1551">
                  <c:v>20.28</c:v>
                </c:pt>
                <c:pt idx="1552">
                  <c:v>20.28</c:v>
                </c:pt>
                <c:pt idx="1553">
                  <c:v>20.22</c:v>
                </c:pt>
                <c:pt idx="1554">
                  <c:v>19.82</c:v>
                </c:pt>
                <c:pt idx="1555">
                  <c:v>19.72</c:v>
                </c:pt>
                <c:pt idx="1556">
                  <c:v>19.72</c:v>
                </c:pt>
                <c:pt idx="1557">
                  <c:v>19.7</c:v>
                </c:pt>
                <c:pt idx="1558">
                  <c:v>19.64</c:v>
                </c:pt>
                <c:pt idx="1559">
                  <c:v>19.64</c:v>
                </c:pt>
                <c:pt idx="1560">
                  <c:v>19.64</c:v>
                </c:pt>
                <c:pt idx="1561">
                  <c:v>19.61</c:v>
                </c:pt>
                <c:pt idx="1562">
                  <c:v>19.59</c:v>
                </c:pt>
                <c:pt idx="1563">
                  <c:v>18.649999999999999</c:v>
                </c:pt>
                <c:pt idx="1564">
                  <c:v>18.39</c:v>
                </c:pt>
                <c:pt idx="1565">
                  <c:v>18.309999999999999</c:v>
                </c:pt>
                <c:pt idx="1566">
                  <c:v>18.04</c:v>
                </c:pt>
                <c:pt idx="1567">
                  <c:v>18.04</c:v>
                </c:pt>
                <c:pt idx="1568">
                  <c:v>17.96</c:v>
                </c:pt>
                <c:pt idx="1569">
                  <c:v>17.72</c:v>
                </c:pt>
                <c:pt idx="1570">
                  <c:v>17.38</c:v>
                </c:pt>
                <c:pt idx="1571">
                  <c:v>16.63</c:v>
                </c:pt>
                <c:pt idx="1572">
                  <c:v>16.63</c:v>
                </c:pt>
                <c:pt idx="1573">
                  <c:v>16.63</c:v>
                </c:pt>
                <c:pt idx="1574">
                  <c:v>16.53</c:v>
                </c:pt>
                <c:pt idx="1575">
                  <c:v>16.48</c:v>
                </c:pt>
                <c:pt idx="1576">
                  <c:v>16.45</c:v>
                </c:pt>
                <c:pt idx="1577">
                  <c:v>15.84</c:v>
                </c:pt>
                <c:pt idx="1578">
                  <c:v>15.8</c:v>
                </c:pt>
                <c:pt idx="1579">
                  <c:v>15.72</c:v>
                </c:pt>
                <c:pt idx="1580">
                  <c:v>15.24</c:v>
                </c:pt>
                <c:pt idx="1581">
                  <c:v>15.16</c:v>
                </c:pt>
                <c:pt idx="1582">
                  <c:v>15.15</c:v>
                </c:pt>
                <c:pt idx="1583">
                  <c:v>15.13</c:v>
                </c:pt>
                <c:pt idx="1584">
                  <c:v>14.74</c:v>
                </c:pt>
                <c:pt idx="1585">
                  <c:v>13.92</c:v>
                </c:pt>
                <c:pt idx="1586">
                  <c:v>13.42</c:v>
                </c:pt>
                <c:pt idx="1587">
                  <c:v>13.22</c:v>
                </c:pt>
                <c:pt idx="1588">
                  <c:v>12.67</c:v>
                </c:pt>
                <c:pt idx="1589">
                  <c:v>12.24</c:v>
                </c:pt>
                <c:pt idx="1590">
                  <c:v>12.24</c:v>
                </c:pt>
                <c:pt idx="1591">
                  <c:v>11.61</c:v>
                </c:pt>
                <c:pt idx="1592">
                  <c:v>11.07</c:v>
                </c:pt>
                <c:pt idx="1593">
                  <c:v>11.06</c:v>
                </c:pt>
                <c:pt idx="1594">
                  <c:v>10.98</c:v>
                </c:pt>
                <c:pt idx="1595">
                  <c:v>10.77</c:v>
                </c:pt>
                <c:pt idx="1596">
                  <c:v>6.63</c:v>
                </c:pt>
                <c:pt idx="1597">
                  <c:v>5.67</c:v>
                </c:pt>
                <c:pt idx="1598">
                  <c:v>30.24</c:v>
                </c:pt>
                <c:pt idx="1599">
                  <c:v>28.06</c:v>
                </c:pt>
                <c:pt idx="1600">
                  <c:v>27.31</c:v>
                </c:pt>
                <c:pt idx="1601">
                  <c:v>27.22</c:v>
                </c:pt>
                <c:pt idx="1602">
                  <c:v>22.99</c:v>
                </c:pt>
                <c:pt idx="1603">
                  <c:v>22.06</c:v>
                </c:pt>
                <c:pt idx="1604">
                  <c:v>20.94</c:v>
                </c:pt>
                <c:pt idx="1605">
                  <c:v>20.29</c:v>
                </c:pt>
                <c:pt idx="1606">
                  <c:v>29.31</c:v>
                </c:pt>
                <c:pt idx="1607">
                  <c:v>27.87</c:v>
                </c:pt>
                <c:pt idx="1608">
                  <c:v>27.72</c:v>
                </c:pt>
                <c:pt idx="1609">
                  <c:v>27.61</c:v>
                </c:pt>
                <c:pt idx="1610">
                  <c:v>21.22</c:v>
                </c:pt>
                <c:pt idx="1611">
                  <c:v>25.95</c:v>
                </c:pt>
                <c:pt idx="1612">
                  <c:v>22.53</c:v>
                </c:pt>
                <c:pt idx="1613">
                  <c:v>29.99</c:v>
                </c:pt>
                <c:pt idx="1614">
                  <c:v>29.99</c:v>
                </c:pt>
                <c:pt idx="1615">
                  <c:v>29.99</c:v>
                </c:pt>
                <c:pt idx="1616">
                  <c:v>28.73</c:v>
                </c:pt>
                <c:pt idx="1617">
                  <c:v>28.73</c:v>
                </c:pt>
                <c:pt idx="1618">
                  <c:v>28.7</c:v>
                </c:pt>
                <c:pt idx="1619">
                  <c:v>28.7</c:v>
                </c:pt>
                <c:pt idx="1620">
                  <c:v>28.7</c:v>
                </c:pt>
                <c:pt idx="1621">
                  <c:v>28.67</c:v>
                </c:pt>
                <c:pt idx="1622">
                  <c:v>28.59</c:v>
                </c:pt>
                <c:pt idx="1623">
                  <c:v>28.38</c:v>
                </c:pt>
                <c:pt idx="1624">
                  <c:v>28.38</c:v>
                </c:pt>
                <c:pt idx="1625">
                  <c:v>27.76</c:v>
                </c:pt>
                <c:pt idx="1626">
                  <c:v>27.68</c:v>
                </c:pt>
                <c:pt idx="1627">
                  <c:v>27.56</c:v>
                </c:pt>
                <c:pt idx="1628">
                  <c:v>27.51</c:v>
                </c:pt>
                <c:pt idx="1629">
                  <c:v>27.48</c:v>
                </c:pt>
                <c:pt idx="1630">
                  <c:v>27.45</c:v>
                </c:pt>
                <c:pt idx="1631">
                  <c:v>27.37</c:v>
                </c:pt>
                <c:pt idx="1632">
                  <c:v>27.34</c:v>
                </c:pt>
                <c:pt idx="1633">
                  <c:v>27.34</c:v>
                </c:pt>
                <c:pt idx="1634">
                  <c:v>27.14</c:v>
                </c:pt>
                <c:pt idx="1635">
                  <c:v>26.79</c:v>
                </c:pt>
                <c:pt idx="1636">
                  <c:v>26.64</c:v>
                </c:pt>
                <c:pt idx="1637">
                  <c:v>26.62</c:v>
                </c:pt>
                <c:pt idx="1638">
                  <c:v>26.59</c:v>
                </c:pt>
                <c:pt idx="1639">
                  <c:v>26.48</c:v>
                </c:pt>
                <c:pt idx="1640">
                  <c:v>26.21</c:v>
                </c:pt>
                <c:pt idx="1641">
                  <c:v>26.18</c:v>
                </c:pt>
                <c:pt idx="1642">
                  <c:v>26.18</c:v>
                </c:pt>
                <c:pt idx="1643">
                  <c:v>26.18</c:v>
                </c:pt>
                <c:pt idx="1644">
                  <c:v>26.13</c:v>
                </c:pt>
                <c:pt idx="1645">
                  <c:v>26.13</c:v>
                </c:pt>
                <c:pt idx="1646">
                  <c:v>26.02</c:v>
                </c:pt>
                <c:pt idx="1647">
                  <c:v>26.02</c:v>
                </c:pt>
                <c:pt idx="1648">
                  <c:v>25.56</c:v>
                </c:pt>
                <c:pt idx="1649">
                  <c:v>25.54</c:v>
                </c:pt>
                <c:pt idx="1650">
                  <c:v>25.33</c:v>
                </c:pt>
                <c:pt idx="1651">
                  <c:v>25.33</c:v>
                </c:pt>
                <c:pt idx="1652">
                  <c:v>25.3</c:v>
                </c:pt>
                <c:pt idx="1653">
                  <c:v>25.25</c:v>
                </c:pt>
                <c:pt idx="1654">
                  <c:v>25.23</c:v>
                </c:pt>
                <c:pt idx="1655">
                  <c:v>25.05</c:v>
                </c:pt>
                <c:pt idx="1656">
                  <c:v>24.75</c:v>
                </c:pt>
                <c:pt idx="1657">
                  <c:v>24.5</c:v>
                </c:pt>
                <c:pt idx="1658">
                  <c:v>24.42</c:v>
                </c:pt>
                <c:pt idx="1659">
                  <c:v>24.42</c:v>
                </c:pt>
                <c:pt idx="1660">
                  <c:v>24.37</c:v>
                </c:pt>
                <c:pt idx="1661">
                  <c:v>24.28</c:v>
                </c:pt>
                <c:pt idx="1662">
                  <c:v>24.25</c:v>
                </c:pt>
                <c:pt idx="1663">
                  <c:v>24.23</c:v>
                </c:pt>
                <c:pt idx="1664">
                  <c:v>23.78</c:v>
                </c:pt>
                <c:pt idx="1665">
                  <c:v>23.54</c:v>
                </c:pt>
                <c:pt idx="1666">
                  <c:v>23.52</c:v>
                </c:pt>
                <c:pt idx="1667">
                  <c:v>23.49</c:v>
                </c:pt>
                <c:pt idx="1668">
                  <c:v>23.28</c:v>
                </c:pt>
                <c:pt idx="1669">
                  <c:v>23.14</c:v>
                </c:pt>
                <c:pt idx="1670">
                  <c:v>23.11</c:v>
                </c:pt>
                <c:pt idx="1671">
                  <c:v>23.09</c:v>
                </c:pt>
                <c:pt idx="1672">
                  <c:v>22.79</c:v>
                </c:pt>
                <c:pt idx="1673">
                  <c:v>22.67</c:v>
                </c:pt>
                <c:pt idx="1674">
                  <c:v>22.65</c:v>
                </c:pt>
                <c:pt idx="1675">
                  <c:v>22.61</c:v>
                </c:pt>
                <c:pt idx="1676">
                  <c:v>22.58</c:v>
                </c:pt>
                <c:pt idx="1677">
                  <c:v>22.22</c:v>
                </c:pt>
                <c:pt idx="1678">
                  <c:v>21.65</c:v>
                </c:pt>
                <c:pt idx="1679">
                  <c:v>21.56</c:v>
                </c:pt>
                <c:pt idx="1680">
                  <c:v>21.54</c:v>
                </c:pt>
                <c:pt idx="1681">
                  <c:v>21.41</c:v>
                </c:pt>
                <c:pt idx="1682">
                  <c:v>21</c:v>
                </c:pt>
                <c:pt idx="1683">
                  <c:v>20.89</c:v>
                </c:pt>
                <c:pt idx="1684">
                  <c:v>20.61</c:v>
                </c:pt>
                <c:pt idx="1685">
                  <c:v>20.61</c:v>
                </c:pt>
                <c:pt idx="1686">
                  <c:v>20.61</c:v>
                </c:pt>
                <c:pt idx="1687">
                  <c:v>20.59</c:v>
                </c:pt>
                <c:pt idx="1688">
                  <c:v>20.59</c:v>
                </c:pt>
                <c:pt idx="1689">
                  <c:v>20.57</c:v>
                </c:pt>
                <c:pt idx="1690">
                  <c:v>20.55</c:v>
                </c:pt>
                <c:pt idx="1691">
                  <c:v>20.51</c:v>
                </c:pt>
                <c:pt idx="1692">
                  <c:v>20.49</c:v>
                </c:pt>
                <c:pt idx="1693">
                  <c:v>20.45</c:v>
                </c:pt>
                <c:pt idx="1694">
                  <c:v>20.32</c:v>
                </c:pt>
                <c:pt idx="1695">
                  <c:v>19.22</c:v>
                </c:pt>
                <c:pt idx="1696">
                  <c:v>19.03</c:v>
                </c:pt>
                <c:pt idx="1697">
                  <c:v>18.989999999999998</c:v>
                </c:pt>
                <c:pt idx="1698">
                  <c:v>18.97</c:v>
                </c:pt>
                <c:pt idx="1699">
                  <c:v>18.93</c:v>
                </c:pt>
                <c:pt idx="1700">
                  <c:v>18.100000000000001</c:v>
                </c:pt>
                <c:pt idx="1701">
                  <c:v>17.98</c:v>
                </c:pt>
                <c:pt idx="1702">
                  <c:v>17.489999999999998</c:v>
                </c:pt>
                <c:pt idx="1703">
                  <c:v>17.420000000000002</c:v>
                </c:pt>
                <c:pt idx="1704">
                  <c:v>17.399999999999999</c:v>
                </c:pt>
                <c:pt idx="1705">
                  <c:v>17.37</c:v>
                </c:pt>
                <c:pt idx="1706">
                  <c:v>16.510000000000002</c:v>
                </c:pt>
                <c:pt idx="1707">
                  <c:v>16.48</c:v>
                </c:pt>
                <c:pt idx="1708">
                  <c:v>16.48</c:v>
                </c:pt>
                <c:pt idx="1709">
                  <c:v>16.48</c:v>
                </c:pt>
                <c:pt idx="1710">
                  <c:v>16.48</c:v>
                </c:pt>
                <c:pt idx="1711">
                  <c:v>16.43</c:v>
                </c:pt>
                <c:pt idx="1712">
                  <c:v>16.03</c:v>
                </c:pt>
                <c:pt idx="1713">
                  <c:v>16.03</c:v>
                </c:pt>
                <c:pt idx="1714">
                  <c:v>15.85</c:v>
                </c:pt>
                <c:pt idx="1715">
                  <c:v>15.84</c:v>
                </c:pt>
                <c:pt idx="1716">
                  <c:v>15.82</c:v>
                </c:pt>
                <c:pt idx="1717">
                  <c:v>15.41</c:v>
                </c:pt>
                <c:pt idx="1718">
                  <c:v>15.23</c:v>
                </c:pt>
                <c:pt idx="1719">
                  <c:v>15.16</c:v>
                </c:pt>
                <c:pt idx="1720">
                  <c:v>14.76</c:v>
                </c:pt>
                <c:pt idx="1721">
                  <c:v>14.7</c:v>
                </c:pt>
                <c:pt idx="1722">
                  <c:v>14.29</c:v>
                </c:pt>
                <c:pt idx="1723">
                  <c:v>13.98</c:v>
                </c:pt>
                <c:pt idx="1724">
                  <c:v>13.45</c:v>
                </c:pt>
                <c:pt idx="1725">
                  <c:v>12.94</c:v>
                </c:pt>
                <c:pt idx="1726">
                  <c:v>12.78</c:v>
                </c:pt>
                <c:pt idx="1727">
                  <c:v>12.15</c:v>
                </c:pt>
                <c:pt idx="1728">
                  <c:v>12.11</c:v>
                </c:pt>
                <c:pt idx="1729">
                  <c:v>11.81</c:v>
                </c:pt>
                <c:pt idx="1730">
                  <c:v>10.68</c:v>
                </c:pt>
                <c:pt idx="1731">
                  <c:v>6.69</c:v>
                </c:pt>
                <c:pt idx="1732">
                  <c:v>5.77</c:v>
                </c:pt>
                <c:pt idx="1733">
                  <c:v>5.76</c:v>
                </c:pt>
                <c:pt idx="1734">
                  <c:v>5.47</c:v>
                </c:pt>
                <c:pt idx="1735">
                  <c:v>29.67</c:v>
                </c:pt>
                <c:pt idx="1736">
                  <c:v>27.38</c:v>
                </c:pt>
                <c:pt idx="1737">
                  <c:v>27.24</c:v>
                </c:pt>
                <c:pt idx="1738">
                  <c:v>26.32</c:v>
                </c:pt>
                <c:pt idx="1739">
                  <c:v>22.17</c:v>
                </c:pt>
                <c:pt idx="1740">
                  <c:v>22.09</c:v>
                </c:pt>
                <c:pt idx="1741">
                  <c:v>28.53</c:v>
                </c:pt>
                <c:pt idx="1742">
                  <c:v>26.77</c:v>
                </c:pt>
                <c:pt idx="1743">
                  <c:v>21.33</c:v>
                </c:pt>
                <c:pt idx="1744">
                  <c:v>19.86</c:v>
                </c:pt>
                <c:pt idx="1745">
                  <c:v>20.84</c:v>
                </c:pt>
                <c:pt idx="1746">
                  <c:v>27.16</c:v>
                </c:pt>
                <c:pt idx="1747">
                  <c:v>26.73</c:v>
                </c:pt>
                <c:pt idx="1748">
                  <c:v>26.43</c:v>
                </c:pt>
                <c:pt idx="1749">
                  <c:v>26.27</c:v>
                </c:pt>
                <c:pt idx="1750">
                  <c:v>26.27</c:v>
                </c:pt>
                <c:pt idx="1751">
                  <c:v>26.24</c:v>
                </c:pt>
                <c:pt idx="1752">
                  <c:v>26.19</c:v>
                </c:pt>
                <c:pt idx="1753">
                  <c:v>26.16</c:v>
                </c:pt>
                <c:pt idx="1754">
                  <c:v>26.16</c:v>
                </c:pt>
                <c:pt idx="1755">
                  <c:v>25.55</c:v>
                </c:pt>
                <c:pt idx="1756">
                  <c:v>25.49</c:v>
                </c:pt>
                <c:pt idx="1757">
                  <c:v>25.47</c:v>
                </c:pt>
                <c:pt idx="1758">
                  <c:v>25.03</c:v>
                </c:pt>
                <c:pt idx="1759">
                  <c:v>25</c:v>
                </c:pt>
                <c:pt idx="1760">
                  <c:v>25</c:v>
                </c:pt>
                <c:pt idx="1761">
                  <c:v>24.98</c:v>
                </c:pt>
                <c:pt idx="1762">
                  <c:v>24.9</c:v>
                </c:pt>
                <c:pt idx="1763">
                  <c:v>24.54</c:v>
                </c:pt>
                <c:pt idx="1764">
                  <c:v>24.46</c:v>
                </c:pt>
                <c:pt idx="1765">
                  <c:v>24.44</c:v>
                </c:pt>
                <c:pt idx="1766">
                  <c:v>24.09</c:v>
                </c:pt>
                <c:pt idx="1767">
                  <c:v>23.85</c:v>
                </c:pt>
                <c:pt idx="1768">
                  <c:v>23.37</c:v>
                </c:pt>
                <c:pt idx="1769">
                  <c:v>23.16</c:v>
                </c:pt>
                <c:pt idx="1770">
                  <c:v>22.73</c:v>
                </c:pt>
                <c:pt idx="1771">
                  <c:v>22.5</c:v>
                </c:pt>
                <c:pt idx="1772">
                  <c:v>22.23</c:v>
                </c:pt>
                <c:pt idx="1773">
                  <c:v>22.16</c:v>
                </c:pt>
                <c:pt idx="1774">
                  <c:v>21.83</c:v>
                </c:pt>
                <c:pt idx="1775">
                  <c:v>21.83</c:v>
                </c:pt>
                <c:pt idx="1776">
                  <c:v>21.81</c:v>
                </c:pt>
                <c:pt idx="1777">
                  <c:v>21.63</c:v>
                </c:pt>
                <c:pt idx="1778">
                  <c:v>21.61</c:v>
                </c:pt>
                <c:pt idx="1779">
                  <c:v>21.59</c:v>
                </c:pt>
                <c:pt idx="1780">
                  <c:v>21.59</c:v>
                </c:pt>
                <c:pt idx="1781">
                  <c:v>21.48</c:v>
                </c:pt>
                <c:pt idx="1782">
                  <c:v>21.41</c:v>
                </c:pt>
                <c:pt idx="1783">
                  <c:v>21.39</c:v>
                </c:pt>
                <c:pt idx="1784">
                  <c:v>21.37</c:v>
                </c:pt>
                <c:pt idx="1785">
                  <c:v>21.37</c:v>
                </c:pt>
                <c:pt idx="1786">
                  <c:v>21.26</c:v>
                </c:pt>
                <c:pt idx="1787">
                  <c:v>21.07</c:v>
                </c:pt>
                <c:pt idx="1788">
                  <c:v>20.91</c:v>
                </c:pt>
                <c:pt idx="1789">
                  <c:v>20.69</c:v>
                </c:pt>
                <c:pt idx="1790">
                  <c:v>20.68</c:v>
                </c:pt>
                <c:pt idx="1791">
                  <c:v>20.59</c:v>
                </c:pt>
                <c:pt idx="1792">
                  <c:v>20.57</c:v>
                </c:pt>
                <c:pt idx="1793">
                  <c:v>20.57</c:v>
                </c:pt>
                <c:pt idx="1794">
                  <c:v>20.57</c:v>
                </c:pt>
                <c:pt idx="1795">
                  <c:v>20.55</c:v>
                </c:pt>
                <c:pt idx="1796">
                  <c:v>20.53</c:v>
                </c:pt>
                <c:pt idx="1797">
                  <c:v>20.49</c:v>
                </c:pt>
                <c:pt idx="1798">
                  <c:v>19.8</c:v>
                </c:pt>
                <c:pt idx="1799">
                  <c:v>19.579999999999998</c:v>
                </c:pt>
                <c:pt idx="1800">
                  <c:v>19.559999999999999</c:v>
                </c:pt>
                <c:pt idx="1801">
                  <c:v>19.489999999999998</c:v>
                </c:pt>
                <c:pt idx="1802">
                  <c:v>19.47</c:v>
                </c:pt>
                <c:pt idx="1803">
                  <c:v>18.8</c:v>
                </c:pt>
                <c:pt idx="1804">
                  <c:v>18.72</c:v>
                </c:pt>
                <c:pt idx="1805">
                  <c:v>18.57</c:v>
                </c:pt>
                <c:pt idx="1806">
                  <c:v>18.45</c:v>
                </c:pt>
                <c:pt idx="1807">
                  <c:v>18.21</c:v>
                </c:pt>
                <c:pt idx="1808">
                  <c:v>18.13</c:v>
                </c:pt>
                <c:pt idx="1809">
                  <c:v>17.39</c:v>
                </c:pt>
                <c:pt idx="1810">
                  <c:v>17.12</c:v>
                </c:pt>
                <c:pt idx="1811">
                  <c:v>16.84</c:v>
                </c:pt>
                <c:pt idx="1812">
                  <c:v>16.68</c:v>
                </c:pt>
                <c:pt idx="1813">
                  <c:v>16.649999999999999</c:v>
                </c:pt>
                <c:pt idx="1814">
                  <c:v>16.63</c:v>
                </c:pt>
                <c:pt idx="1815">
                  <c:v>16.62</c:v>
                </c:pt>
                <c:pt idx="1816">
                  <c:v>15.75</c:v>
                </c:pt>
                <c:pt idx="1817">
                  <c:v>15.74</c:v>
                </c:pt>
                <c:pt idx="1818">
                  <c:v>15.12</c:v>
                </c:pt>
                <c:pt idx="1819">
                  <c:v>15.03</c:v>
                </c:pt>
                <c:pt idx="1820">
                  <c:v>14.1</c:v>
                </c:pt>
                <c:pt idx="1821">
                  <c:v>14.08</c:v>
                </c:pt>
                <c:pt idx="1822">
                  <c:v>13.48</c:v>
                </c:pt>
                <c:pt idx="1823">
                  <c:v>13.37</c:v>
                </c:pt>
                <c:pt idx="1824">
                  <c:v>12.48</c:v>
                </c:pt>
                <c:pt idx="1825">
                  <c:v>11.65</c:v>
                </c:pt>
                <c:pt idx="1826">
                  <c:v>11.09</c:v>
                </c:pt>
                <c:pt idx="1827">
                  <c:v>11.05</c:v>
                </c:pt>
                <c:pt idx="1828">
                  <c:v>10.83</c:v>
                </c:pt>
                <c:pt idx="1829">
                  <c:v>10.72</c:v>
                </c:pt>
                <c:pt idx="1830">
                  <c:v>6.42</c:v>
                </c:pt>
                <c:pt idx="1831">
                  <c:v>6.41</c:v>
                </c:pt>
                <c:pt idx="1832">
                  <c:v>6.41</c:v>
                </c:pt>
                <c:pt idx="1833">
                  <c:v>6.12</c:v>
                </c:pt>
                <c:pt idx="1834">
                  <c:v>28.53</c:v>
                </c:pt>
                <c:pt idx="1835">
                  <c:v>20.32</c:v>
                </c:pt>
                <c:pt idx="1836">
                  <c:v>16.28</c:v>
                </c:pt>
                <c:pt idx="1837">
                  <c:v>25.1</c:v>
                </c:pt>
                <c:pt idx="1838">
                  <c:v>20.89</c:v>
                </c:pt>
                <c:pt idx="1839">
                  <c:v>14.18</c:v>
                </c:pt>
                <c:pt idx="1840">
                  <c:v>23.73</c:v>
                </c:pt>
                <c:pt idx="1841">
                  <c:v>23.15</c:v>
                </c:pt>
                <c:pt idx="1842">
                  <c:v>20.43</c:v>
                </c:pt>
                <c:pt idx="1843">
                  <c:v>20.96</c:v>
                </c:pt>
                <c:pt idx="1844">
                  <c:v>20.82</c:v>
                </c:pt>
                <c:pt idx="1845">
                  <c:v>28.57</c:v>
                </c:pt>
                <c:pt idx="1846">
                  <c:v>27.81</c:v>
                </c:pt>
                <c:pt idx="1847">
                  <c:v>26.03</c:v>
                </c:pt>
                <c:pt idx="1848">
                  <c:v>25.28</c:v>
                </c:pt>
                <c:pt idx="1849">
                  <c:v>25.28</c:v>
                </c:pt>
                <c:pt idx="1850">
                  <c:v>25.2</c:v>
                </c:pt>
                <c:pt idx="1851">
                  <c:v>25.15</c:v>
                </c:pt>
                <c:pt idx="1852">
                  <c:v>24.61</c:v>
                </c:pt>
                <c:pt idx="1853">
                  <c:v>24.21</c:v>
                </c:pt>
                <c:pt idx="1854">
                  <c:v>24.18</c:v>
                </c:pt>
                <c:pt idx="1855">
                  <c:v>24.18</c:v>
                </c:pt>
                <c:pt idx="1856">
                  <c:v>24.06</c:v>
                </c:pt>
                <c:pt idx="1857">
                  <c:v>23.87</c:v>
                </c:pt>
                <c:pt idx="1858">
                  <c:v>23.16</c:v>
                </c:pt>
                <c:pt idx="1859">
                  <c:v>22.56</c:v>
                </c:pt>
                <c:pt idx="1860">
                  <c:v>22.4</c:v>
                </c:pt>
                <c:pt idx="1861">
                  <c:v>22.33</c:v>
                </c:pt>
                <c:pt idx="1862">
                  <c:v>22.29</c:v>
                </c:pt>
                <c:pt idx="1863">
                  <c:v>22.27</c:v>
                </c:pt>
                <c:pt idx="1864">
                  <c:v>22.05</c:v>
                </c:pt>
                <c:pt idx="1865">
                  <c:v>22.05</c:v>
                </c:pt>
                <c:pt idx="1866">
                  <c:v>21.92</c:v>
                </c:pt>
                <c:pt idx="1867">
                  <c:v>21.66</c:v>
                </c:pt>
                <c:pt idx="1868">
                  <c:v>21.66</c:v>
                </c:pt>
                <c:pt idx="1869">
                  <c:v>21.55</c:v>
                </c:pt>
                <c:pt idx="1870">
                  <c:v>21.54</c:v>
                </c:pt>
                <c:pt idx="1871">
                  <c:v>21.52</c:v>
                </c:pt>
                <c:pt idx="1872">
                  <c:v>21.5</c:v>
                </c:pt>
                <c:pt idx="1873">
                  <c:v>21.48</c:v>
                </c:pt>
                <c:pt idx="1874">
                  <c:v>21.39</c:v>
                </c:pt>
                <c:pt idx="1875">
                  <c:v>21.2</c:v>
                </c:pt>
                <c:pt idx="1876">
                  <c:v>21.2</c:v>
                </c:pt>
                <c:pt idx="1877">
                  <c:v>21.18</c:v>
                </c:pt>
                <c:pt idx="1878">
                  <c:v>21.13</c:v>
                </c:pt>
                <c:pt idx="1879">
                  <c:v>21.11</c:v>
                </c:pt>
                <c:pt idx="1880">
                  <c:v>21.11</c:v>
                </c:pt>
                <c:pt idx="1881">
                  <c:v>20.66</c:v>
                </c:pt>
                <c:pt idx="1882">
                  <c:v>20.49</c:v>
                </c:pt>
                <c:pt idx="1883">
                  <c:v>20.43</c:v>
                </c:pt>
                <c:pt idx="1884">
                  <c:v>20.41</c:v>
                </c:pt>
                <c:pt idx="1885">
                  <c:v>20.41</c:v>
                </c:pt>
                <c:pt idx="1886">
                  <c:v>20.39</c:v>
                </c:pt>
                <c:pt idx="1887">
                  <c:v>20.34</c:v>
                </c:pt>
                <c:pt idx="1888">
                  <c:v>20.28</c:v>
                </c:pt>
                <c:pt idx="1889">
                  <c:v>20.239999999999998</c:v>
                </c:pt>
                <c:pt idx="1890">
                  <c:v>20.239999999999998</c:v>
                </c:pt>
                <c:pt idx="1891">
                  <c:v>20.04</c:v>
                </c:pt>
                <c:pt idx="1892">
                  <c:v>19.940000000000001</c:v>
                </c:pt>
                <c:pt idx="1893">
                  <c:v>19.760000000000002</c:v>
                </c:pt>
                <c:pt idx="1894">
                  <c:v>19.760000000000002</c:v>
                </c:pt>
                <c:pt idx="1895">
                  <c:v>19.760000000000002</c:v>
                </c:pt>
                <c:pt idx="1896">
                  <c:v>19.760000000000002</c:v>
                </c:pt>
                <c:pt idx="1897">
                  <c:v>19.760000000000002</c:v>
                </c:pt>
                <c:pt idx="1898">
                  <c:v>19.739999999999998</c:v>
                </c:pt>
                <c:pt idx="1899">
                  <c:v>19.72</c:v>
                </c:pt>
                <c:pt idx="1900">
                  <c:v>19.7</c:v>
                </c:pt>
                <c:pt idx="1901">
                  <c:v>19.22</c:v>
                </c:pt>
                <c:pt idx="1902">
                  <c:v>19.18</c:v>
                </c:pt>
                <c:pt idx="1903">
                  <c:v>19.18</c:v>
                </c:pt>
                <c:pt idx="1904">
                  <c:v>19.079999999999998</c:v>
                </c:pt>
                <c:pt idx="1905">
                  <c:v>19.02</c:v>
                </c:pt>
                <c:pt idx="1906">
                  <c:v>18.98</c:v>
                </c:pt>
                <c:pt idx="1907">
                  <c:v>18.940000000000001</c:v>
                </c:pt>
                <c:pt idx="1908">
                  <c:v>18.93</c:v>
                </c:pt>
                <c:pt idx="1909">
                  <c:v>18.91</c:v>
                </c:pt>
                <c:pt idx="1910">
                  <c:v>18.91</c:v>
                </c:pt>
                <c:pt idx="1911">
                  <c:v>18.91</c:v>
                </c:pt>
                <c:pt idx="1912">
                  <c:v>18.09</c:v>
                </c:pt>
                <c:pt idx="1913">
                  <c:v>18.04</c:v>
                </c:pt>
                <c:pt idx="1914">
                  <c:v>17.38</c:v>
                </c:pt>
                <c:pt idx="1915">
                  <c:v>17.38</c:v>
                </c:pt>
                <c:pt idx="1916">
                  <c:v>17.36</c:v>
                </c:pt>
                <c:pt idx="1917">
                  <c:v>17.29</c:v>
                </c:pt>
                <c:pt idx="1918">
                  <c:v>17.239999999999998</c:v>
                </c:pt>
                <c:pt idx="1919">
                  <c:v>17.190000000000001</c:v>
                </c:pt>
                <c:pt idx="1920">
                  <c:v>16.809999999999999</c:v>
                </c:pt>
                <c:pt idx="1921">
                  <c:v>16.809999999999999</c:v>
                </c:pt>
                <c:pt idx="1922">
                  <c:v>16.79</c:v>
                </c:pt>
                <c:pt idx="1923">
                  <c:v>16.61</c:v>
                </c:pt>
                <c:pt idx="1924">
                  <c:v>16.61</c:v>
                </c:pt>
                <c:pt idx="1925">
                  <c:v>16.59</c:v>
                </c:pt>
                <c:pt idx="1926">
                  <c:v>16.59</c:v>
                </c:pt>
                <c:pt idx="1927">
                  <c:v>16.510000000000002</c:v>
                </c:pt>
                <c:pt idx="1928">
                  <c:v>15.97</c:v>
                </c:pt>
                <c:pt idx="1929">
                  <c:v>15.95</c:v>
                </c:pt>
                <c:pt idx="1930">
                  <c:v>15.95</c:v>
                </c:pt>
                <c:pt idx="1931">
                  <c:v>15.74</c:v>
                </c:pt>
                <c:pt idx="1932">
                  <c:v>15.51</c:v>
                </c:pt>
                <c:pt idx="1933">
                  <c:v>15.06</c:v>
                </c:pt>
                <c:pt idx="1934">
                  <c:v>14.6</c:v>
                </c:pt>
                <c:pt idx="1935">
                  <c:v>14.57</c:v>
                </c:pt>
                <c:pt idx="1936">
                  <c:v>14.02</c:v>
                </c:pt>
                <c:pt idx="1937">
                  <c:v>13.47</c:v>
                </c:pt>
                <c:pt idx="1938">
                  <c:v>13.42</c:v>
                </c:pt>
                <c:pt idx="1939">
                  <c:v>12.63</c:v>
                </c:pt>
                <c:pt idx="1940">
                  <c:v>12.36</c:v>
                </c:pt>
                <c:pt idx="1941">
                  <c:v>12.14</c:v>
                </c:pt>
                <c:pt idx="1942">
                  <c:v>11.84</c:v>
                </c:pt>
                <c:pt idx="1943">
                  <c:v>11.74</c:v>
                </c:pt>
                <c:pt idx="1944">
                  <c:v>11.22</c:v>
                </c:pt>
                <c:pt idx="1945">
                  <c:v>11.21</c:v>
                </c:pt>
                <c:pt idx="1946">
                  <c:v>10.7</c:v>
                </c:pt>
                <c:pt idx="1947">
                  <c:v>10.14</c:v>
                </c:pt>
                <c:pt idx="1948">
                  <c:v>10.14</c:v>
                </c:pt>
                <c:pt idx="1949">
                  <c:v>10.130000000000001</c:v>
                </c:pt>
                <c:pt idx="1950">
                  <c:v>6.75</c:v>
                </c:pt>
                <c:pt idx="1951">
                  <c:v>5.9</c:v>
                </c:pt>
                <c:pt idx="1952">
                  <c:v>20.61</c:v>
                </c:pt>
                <c:pt idx="1953">
                  <c:v>20.6</c:v>
                </c:pt>
                <c:pt idx="1954">
                  <c:v>16.97</c:v>
                </c:pt>
                <c:pt idx="1955">
                  <c:v>20.13</c:v>
                </c:pt>
                <c:pt idx="1956">
                  <c:v>15.2</c:v>
                </c:pt>
                <c:pt idx="1957">
                  <c:v>20.18</c:v>
                </c:pt>
                <c:pt idx="1958">
                  <c:v>19.21</c:v>
                </c:pt>
                <c:pt idx="1959">
                  <c:v>14.03</c:v>
                </c:pt>
                <c:pt idx="1960">
                  <c:v>13.77</c:v>
                </c:pt>
                <c:pt idx="1961">
                  <c:v>25.98</c:v>
                </c:pt>
                <c:pt idx="1962">
                  <c:v>24.87</c:v>
                </c:pt>
                <c:pt idx="1963">
                  <c:v>24.2</c:v>
                </c:pt>
                <c:pt idx="1964">
                  <c:v>24.2</c:v>
                </c:pt>
                <c:pt idx="1965">
                  <c:v>24.2</c:v>
                </c:pt>
                <c:pt idx="1966">
                  <c:v>24.18</c:v>
                </c:pt>
                <c:pt idx="1967">
                  <c:v>24.15</c:v>
                </c:pt>
                <c:pt idx="1968">
                  <c:v>24.13</c:v>
                </c:pt>
                <c:pt idx="1969">
                  <c:v>24.1</c:v>
                </c:pt>
                <c:pt idx="1970">
                  <c:v>24.1</c:v>
                </c:pt>
                <c:pt idx="1971">
                  <c:v>24.08</c:v>
                </c:pt>
                <c:pt idx="1972">
                  <c:v>24.08</c:v>
                </c:pt>
                <c:pt idx="1973">
                  <c:v>24.08</c:v>
                </c:pt>
                <c:pt idx="1974">
                  <c:v>23.04</c:v>
                </c:pt>
                <c:pt idx="1975">
                  <c:v>22.99</c:v>
                </c:pt>
                <c:pt idx="1976">
                  <c:v>22.97</c:v>
                </c:pt>
                <c:pt idx="1977">
                  <c:v>22.95</c:v>
                </c:pt>
                <c:pt idx="1978">
                  <c:v>22.4</c:v>
                </c:pt>
                <c:pt idx="1979">
                  <c:v>22.15</c:v>
                </c:pt>
                <c:pt idx="1980">
                  <c:v>21.75</c:v>
                </c:pt>
                <c:pt idx="1981">
                  <c:v>21.58</c:v>
                </c:pt>
                <c:pt idx="1982">
                  <c:v>21.53</c:v>
                </c:pt>
                <c:pt idx="1983">
                  <c:v>21.43</c:v>
                </c:pt>
                <c:pt idx="1984">
                  <c:v>21.36</c:v>
                </c:pt>
                <c:pt idx="1985">
                  <c:v>21.36</c:v>
                </c:pt>
                <c:pt idx="1986">
                  <c:v>21.36</c:v>
                </c:pt>
                <c:pt idx="1987">
                  <c:v>21.09</c:v>
                </c:pt>
                <c:pt idx="1988">
                  <c:v>21.09</c:v>
                </c:pt>
                <c:pt idx="1989">
                  <c:v>20.46</c:v>
                </c:pt>
                <c:pt idx="1990">
                  <c:v>20.46</c:v>
                </c:pt>
                <c:pt idx="1991">
                  <c:v>20.29</c:v>
                </c:pt>
                <c:pt idx="1992">
                  <c:v>20.27</c:v>
                </c:pt>
                <c:pt idx="1993">
                  <c:v>20.21</c:v>
                </c:pt>
                <c:pt idx="1994">
                  <c:v>20.190000000000001</c:v>
                </c:pt>
                <c:pt idx="1995">
                  <c:v>20.149999999999999</c:v>
                </c:pt>
                <c:pt idx="1996">
                  <c:v>19.64</c:v>
                </c:pt>
                <c:pt idx="1997">
                  <c:v>19.64</c:v>
                </c:pt>
                <c:pt idx="1998">
                  <c:v>19.64</c:v>
                </c:pt>
                <c:pt idx="1999">
                  <c:v>19.559999999999999</c:v>
                </c:pt>
                <c:pt idx="2000">
                  <c:v>19.46</c:v>
                </c:pt>
                <c:pt idx="2001">
                  <c:v>19.440000000000001</c:v>
                </c:pt>
                <c:pt idx="2002">
                  <c:v>19.440000000000001</c:v>
                </c:pt>
                <c:pt idx="2003">
                  <c:v>18.989999999999998</c:v>
                </c:pt>
                <c:pt idx="2004">
                  <c:v>18.89</c:v>
                </c:pt>
                <c:pt idx="2005">
                  <c:v>18.78</c:v>
                </c:pt>
                <c:pt idx="2006">
                  <c:v>18.63</c:v>
                </c:pt>
                <c:pt idx="2007">
                  <c:v>18.63</c:v>
                </c:pt>
                <c:pt idx="2008">
                  <c:v>18.32</c:v>
                </c:pt>
                <c:pt idx="2009">
                  <c:v>18.32</c:v>
                </c:pt>
                <c:pt idx="2010">
                  <c:v>18.27</c:v>
                </c:pt>
                <c:pt idx="2011">
                  <c:v>18.190000000000001</c:v>
                </c:pt>
                <c:pt idx="2012">
                  <c:v>18.18</c:v>
                </c:pt>
                <c:pt idx="2013">
                  <c:v>18.18</c:v>
                </c:pt>
                <c:pt idx="2014">
                  <c:v>18.16</c:v>
                </c:pt>
                <c:pt idx="2015">
                  <c:v>17.54</c:v>
                </c:pt>
                <c:pt idx="2016">
                  <c:v>17.5</c:v>
                </c:pt>
                <c:pt idx="2017">
                  <c:v>17.43</c:v>
                </c:pt>
                <c:pt idx="2018">
                  <c:v>17.41</c:v>
                </c:pt>
                <c:pt idx="2019">
                  <c:v>17.39</c:v>
                </c:pt>
                <c:pt idx="2020">
                  <c:v>17.39</c:v>
                </c:pt>
                <c:pt idx="2021">
                  <c:v>17.38</c:v>
                </c:pt>
                <c:pt idx="2022">
                  <c:v>17.36</c:v>
                </c:pt>
                <c:pt idx="2023">
                  <c:v>17.29</c:v>
                </c:pt>
                <c:pt idx="2024">
                  <c:v>17.170000000000002</c:v>
                </c:pt>
                <c:pt idx="2025">
                  <c:v>16.68</c:v>
                </c:pt>
                <c:pt idx="2026">
                  <c:v>16.66</c:v>
                </c:pt>
                <c:pt idx="2027">
                  <c:v>16.63</c:v>
                </c:pt>
                <c:pt idx="2028">
                  <c:v>16.63</c:v>
                </c:pt>
                <c:pt idx="2029">
                  <c:v>16.59</c:v>
                </c:pt>
                <c:pt idx="2030">
                  <c:v>16.59</c:v>
                </c:pt>
                <c:pt idx="2031">
                  <c:v>16.59</c:v>
                </c:pt>
                <c:pt idx="2032">
                  <c:v>16.59</c:v>
                </c:pt>
                <c:pt idx="2033">
                  <c:v>16.54</c:v>
                </c:pt>
                <c:pt idx="2034">
                  <c:v>16.489999999999998</c:v>
                </c:pt>
                <c:pt idx="2035">
                  <c:v>16.48</c:v>
                </c:pt>
                <c:pt idx="2036">
                  <c:v>16.48</c:v>
                </c:pt>
                <c:pt idx="2037">
                  <c:v>16.48</c:v>
                </c:pt>
                <c:pt idx="2038">
                  <c:v>16.43</c:v>
                </c:pt>
                <c:pt idx="2039">
                  <c:v>16.34</c:v>
                </c:pt>
                <c:pt idx="2040">
                  <c:v>16.079999999999998</c:v>
                </c:pt>
                <c:pt idx="2041">
                  <c:v>16.059999999999999</c:v>
                </c:pt>
                <c:pt idx="2042">
                  <c:v>15.89</c:v>
                </c:pt>
                <c:pt idx="2043">
                  <c:v>15.87</c:v>
                </c:pt>
                <c:pt idx="2044">
                  <c:v>15.85</c:v>
                </c:pt>
                <c:pt idx="2045">
                  <c:v>15.85</c:v>
                </c:pt>
                <c:pt idx="2046">
                  <c:v>15.81</c:v>
                </c:pt>
                <c:pt idx="2047">
                  <c:v>15.81</c:v>
                </c:pt>
                <c:pt idx="2048">
                  <c:v>15.81</c:v>
                </c:pt>
                <c:pt idx="2049">
                  <c:v>15.77</c:v>
                </c:pt>
                <c:pt idx="2050">
                  <c:v>15.52</c:v>
                </c:pt>
                <c:pt idx="2051">
                  <c:v>15.24</c:v>
                </c:pt>
                <c:pt idx="2052">
                  <c:v>15.24</c:v>
                </c:pt>
                <c:pt idx="2053">
                  <c:v>15.03</c:v>
                </c:pt>
                <c:pt idx="2054">
                  <c:v>14.62</c:v>
                </c:pt>
                <c:pt idx="2055">
                  <c:v>14.58</c:v>
                </c:pt>
                <c:pt idx="2056">
                  <c:v>14.49</c:v>
                </c:pt>
                <c:pt idx="2057">
                  <c:v>14.08</c:v>
                </c:pt>
                <c:pt idx="2058">
                  <c:v>14.01</c:v>
                </c:pt>
                <c:pt idx="2059">
                  <c:v>13.95</c:v>
                </c:pt>
                <c:pt idx="2060">
                  <c:v>13.92</c:v>
                </c:pt>
                <c:pt idx="2061">
                  <c:v>13.2</c:v>
                </c:pt>
                <c:pt idx="2062">
                  <c:v>13.17</c:v>
                </c:pt>
                <c:pt idx="2063">
                  <c:v>13.12</c:v>
                </c:pt>
                <c:pt idx="2064">
                  <c:v>12.77</c:v>
                </c:pt>
                <c:pt idx="2065">
                  <c:v>12.67</c:v>
                </c:pt>
                <c:pt idx="2066">
                  <c:v>12.66</c:v>
                </c:pt>
                <c:pt idx="2067">
                  <c:v>12.66</c:v>
                </c:pt>
                <c:pt idx="2068">
                  <c:v>12.66</c:v>
                </c:pt>
                <c:pt idx="2069">
                  <c:v>12.11</c:v>
                </c:pt>
                <c:pt idx="2070">
                  <c:v>11.59</c:v>
                </c:pt>
                <c:pt idx="2071">
                  <c:v>11.04</c:v>
                </c:pt>
                <c:pt idx="2072">
                  <c:v>10.51</c:v>
                </c:pt>
                <c:pt idx="2073">
                  <c:v>9.43</c:v>
                </c:pt>
                <c:pt idx="2074">
                  <c:v>8.61</c:v>
                </c:pt>
                <c:pt idx="2075">
                  <c:v>8.07</c:v>
                </c:pt>
                <c:pt idx="2076">
                  <c:v>6.73</c:v>
                </c:pt>
                <c:pt idx="2077">
                  <c:v>6.72</c:v>
                </c:pt>
                <c:pt idx="2078">
                  <c:v>6.46</c:v>
                </c:pt>
                <c:pt idx="2079">
                  <c:v>6.45</c:v>
                </c:pt>
                <c:pt idx="2080">
                  <c:v>4.82</c:v>
                </c:pt>
                <c:pt idx="2081">
                  <c:v>4.57</c:v>
                </c:pt>
                <c:pt idx="2082">
                  <c:v>4.03</c:v>
                </c:pt>
                <c:pt idx="2083">
                  <c:v>22.8</c:v>
                </c:pt>
                <c:pt idx="2084">
                  <c:v>19.84</c:v>
                </c:pt>
                <c:pt idx="2085">
                  <c:v>19.489999999999998</c:v>
                </c:pt>
                <c:pt idx="2086">
                  <c:v>18.95</c:v>
                </c:pt>
                <c:pt idx="2087">
                  <c:v>16.32</c:v>
                </c:pt>
                <c:pt idx="2088">
                  <c:v>25.97</c:v>
                </c:pt>
                <c:pt idx="2089">
                  <c:v>19.5</c:v>
                </c:pt>
                <c:pt idx="2090">
                  <c:v>19.37</c:v>
                </c:pt>
                <c:pt idx="2091">
                  <c:v>16.38</c:v>
                </c:pt>
                <c:pt idx="2092">
                  <c:v>20.420000000000002</c:v>
                </c:pt>
                <c:pt idx="2093">
                  <c:v>17.3</c:v>
                </c:pt>
                <c:pt idx="2094">
                  <c:v>24.7</c:v>
                </c:pt>
                <c:pt idx="2095">
                  <c:v>24.7</c:v>
                </c:pt>
                <c:pt idx="2096">
                  <c:v>24.7</c:v>
                </c:pt>
                <c:pt idx="2097">
                  <c:v>24.7</c:v>
                </c:pt>
                <c:pt idx="2098">
                  <c:v>23.69</c:v>
                </c:pt>
                <c:pt idx="2099">
                  <c:v>23.69</c:v>
                </c:pt>
                <c:pt idx="2100">
                  <c:v>23.19</c:v>
                </c:pt>
                <c:pt idx="2101">
                  <c:v>23.17</c:v>
                </c:pt>
                <c:pt idx="2102">
                  <c:v>23.01</c:v>
                </c:pt>
                <c:pt idx="2103">
                  <c:v>23.01</c:v>
                </c:pt>
                <c:pt idx="2104">
                  <c:v>22.96</c:v>
                </c:pt>
                <c:pt idx="2105">
                  <c:v>22.94</c:v>
                </c:pt>
                <c:pt idx="2106">
                  <c:v>22.94</c:v>
                </c:pt>
                <c:pt idx="2107">
                  <c:v>22.73</c:v>
                </c:pt>
                <c:pt idx="2108">
                  <c:v>22.15</c:v>
                </c:pt>
                <c:pt idx="2109">
                  <c:v>22.03</c:v>
                </c:pt>
                <c:pt idx="2110">
                  <c:v>22.01</c:v>
                </c:pt>
                <c:pt idx="2111">
                  <c:v>22.01</c:v>
                </c:pt>
                <c:pt idx="2112">
                  <c:v>21.99</c:v>
                </c:pt>
                <c:pt idx="2113">
                  <c:v>21.95</c:v>
                </c:pt>
                <c:pt idx="2114">
                  <c:v>21.95</c:v>
                </c:pt>
                <c:pt idx="2115">
                  <c:v>21.86</c:v>
                </c:pt>
                <c:pt idx="2116">
                  <c:v>21.86</c:v>
                </c:pt>
                <c:pt idx="2117">
                  <c:v>21.83</c:v>
                </c:pt>
                <c:pt idx="2118">
                  <c:v>21.7</c:v>
                </c:pt>
                <c:pt idx="2119">
                  <c:v>21.43</c:v>
                </c:pt>
                <c:pt idx="2120">
                  <c:v>21.27</c:v>
                </c:pt>
                <c:pt idx="2121">
                  <c:v>21.27</c:v>
                </c:pt>
                <c:pt idx="2122">
                  <c:v>21.15</c:v>
                </c:pt>
                <c:pt idx="2123">
                  <c:v>21.08</c:v>
                </c:pt>
                <c:pt idx="2124">
                  <c:v>21.06</c:v>
                </c:pt>
                <c:pt idx="2125">
                  <c:v>21.06</c:v>
                </c:pt>
                <c:pt idx="2126">
                  <c:v>20.11</c:v>
                </c:pt>
                <c:pt idx="2127">
                  <c:v>20.09</c:v>
                </c:pt>
                <c:pt idx="2128">
                  <c:v>20.05</c:v>
                </c:pt>
                <c:pt idx="2129">
                  <c:v>20.05</c:v>
                </c:pt>
                <c:pt idx="2130">
                  <c:v>20.05</c:v>
                </c:pt>
                <c:pt idx="2131">
                  <c:v>20.03</c:v>
                </c:pt>
                <c:pt idx="2132">
                  <c:v>19.97</c:v>
                </c:pt>
                <c:pt idx="2133">
                  <c:v>19.89</c:v>
                </c:pt>
                <c:pt idx="2134">
                  <c:v>19.649999999999999</c:v>
                </c:pt>
                <c:pt idx="2135">
                  <c:v>19.45</c:v>
                </c:pt>
                <c:pt idx="2136">
                  <c:v>19.41</c:v>
                </c:pt>
                <c:pt idx="2137">
                  <c:v>19.37</c:v>
                </c:pt>
                <c:pt idx="2138">
                  <c:v>19.25</c:v>
                </c:pt>
                <c:pt idx="2139">
                  <c:v>19.239999999999998</c:v>
                </c:pt>
                <c:pt idx="2140">
                  <c:v>19.22</c:v>
                </c:pt>
                <c:pt idx="2141">
                  <c:v>18.690000000000001</c:v>
                </c:pt>
                <c:pt idx="2142">
                  <c:v>18.670000000000002</c:v>
                </c:pt>
                <c:pt idx="2143">
                  <c:v>18.649999999999999</c:v>
                </c:pt>
                <c:pt idx="2144">
                  <c:v>18.54</c:v>
                </c:pt>
                <c:pt idx="2145">
                  <c:v>18.5</c:v>
                </c:pt>
                <c:pt idx="2146">
                  <c:v>18.48</c:v>
                </c:pt>
                <c:pt idx="2147">
                  <c:v>18.48</c:v>
                </c:pt>
                <c:pt idx="2148">
                  <c:v>18.48</c:v>
                </c:pt>
                <c:pt idx="2149">
                  <c:v>18.48</c:v>
                </c:pt>
                <c:pt idx="2150">
                  <c:v>18.41</c:v>
                </c:pt>
                <c:pt idx="2151">
                  <c:v>17.920000000000002</c:v>
                </c:pt>
                <c:pt idx="2152">
                  <c:v>17.850000000000001</c:v>
                </c:pt>
                <c:pt idx="2153">
                  <c:v>17.8</c:v>
                </c:pt>
                <c:pt idx="2154">
                  <c:v>17.8</c:v>
                </c:pt>
                <c:pt idx="2155">
                  <c:v>17.8</c:v>
                </c:pt>
                <c:pt idx="2156">
                  <c:v>17.8</c:v>
                </c:pt>
                <c:pt idx="2157">
                  <c:v>17.8</c:v>
                </c:pt>
                <c:pt idx="2158">
                  <c:v>17.78</c:v>
                </c:pt>
                <c:pt idx="2159">
                  <c:v>17.78</c:v>
                </c:pt>
                <c:pt idx="2160">
                  <c:v>17.690000000000001</c:v>
                </c:pt>
                <c:pt idx="2161">
                  <c:v>17.670000000000002</c:v>
                </c:pt>
                <c:pt idx="2162">
                  <c:v>17.649999999999999</c:v>
                </c:pt>
                <c:pt idx="2163">
                  <c:v>17.02</c:v>
                </c:pt>
                <c:pt idx="2164">
                  <c:v>16.97</c:v>
                </c:pt>
                <c:pt idx="2165">
                  <c:v>16.88</c:v>
                </c:pt>
                <c:pt idx="2166">
                  <c:v>16.829999999999998</c:v>
                </c:pt>
                <c:pt idx="2167">
                  <c:v>16.829999999999998</c:v>
                </c:pt>
                <c:pt idx="2168">
                  <c:v>16.62</c:v>
                </c:pt>
                <c:pt idx="2169">
                  <c:v>16.440000000000001</c:v>
                </c:pt>
                <c:pt idx="2170">
                  <c:v>16.420000000000002</c:v>
                </c:pt>
                <c:pt idx="2171">
                  <c:v>15.81</c:v>
                </c:pt>
                <c:pt idx="2172">
                  <c:v>15.66</c:v>
                </c:pt>
                <c:pt idx="2173">
                  <c:v>15.13</c:v>
                </c:pt>
                <c:pt idx="2174">
                  <c:v>15.1</c:v>
                </c:pt>
                <c:pt idx="2175">
                  <c:v>14.26</c:v>
                </c:pt>
                <c:pt idx="2176">
                  <c:v>14.12</c:v>
                </c:pt>
                <c:pt idx="2177">
                  <c:v>13.97</c:v>
                </c:pt>
                <c:pt idx="2178">
                  <c:v>13.13</c:v>
                </c:pt>
                <c:pt idx="2179">
                  <c:v>12.57</c:v>
                </c:pt>
                <c:pt idx="2180">
                  <c:v>12.56</c:v>
                </c:pt>
                <c:pt idx="2181">
                  <c:v>12.56</c:v>
                </c:pt>
                <c:pt idx="2182">
                  <c:v>12.44</c:v>
                </c:pt>
                <c:pt idx="2183">
                  <c:v>12.05</c:v>
                </c:pt>
                <c:pt idx="2184">
                  <c:v>11.02</c:v>
                </c:pt>
                <c:pt idx="2185">
                  <c:v>10.43</c:v>
                </c:pt>
                <c:pt idx="2186">
                  <c:v>10.15</c:v>
                </c:pt>
                <c:pt idx="2187">
                  <c:v>10.14</c:v>
                </c:pt>
                <c:pt idx="2188">
                  <c:v>7.68</c:v>
                </c:pt>
                <c:pt idx="2189">
                  <c:v>7.67</c:v>
                </c:pt>
                <c:pt idx="2190">
                  <c:v>7.46</c:v>
                </c:pt>
                <c:pt idx="2191">
                  <c:v>6.65</c:v>
                </c:pt>
                <c:pt idx="2192">
                  <c:v>6.65</c:v>
                </c:pt>
                <c:pt idx="2193">
                  <c:v>6.4</c:v>
                </c:pt>
                <c:pt idx="2194">
                  <c:v>3.83</c:v>
                </c:pt>
                <c:pt idx="2195">
                  <c:v>3.83</c:v>
                </c:pt>
                <c:pt idx="2196">
                  <c:v>21.73</c:v>
                </c:pt>
                <c:pt idx="2197">
                  <c:v>21.5</c:v>
                </c:pt>
                <c:pt idx="2198">
                  <c:v>21.22</c:v>
                </c:pt>
                <c:pt idx="2199">
                  <c:v>13.44</c:v>
                </c:pt>
                <c:pt idx="2200">
                  <c:v>22.06</c:v>
                </c:pt>
                <c:pt idx="2201">
                  <c:v>21.55</c:v>
                </c:pt>
                <c:pt idx="2202">
                  <c:v>21.28</c:v>
                </c:pt>
                <c:pt idx="2203">
                  <c:v>18.71</c:v>
                </c:pt>
                <c:pt idx="2204">
                  <c:v>20.89</c:v>
                </c:pt>
                <c:pt idx="2205">
                  <c:v>18.54</c:v>
                </c:pt>
                <c:pt idx="2206">
                  <c:v>16.850000000000001</c:v>
                </c:pt>
                <c:pt idx="2207">
                  <c:v>22.84</c:v>
                </c:pt>
                <c:pt idx="2208">
                  <c:v>22.82</c:v>
                </c:pt>
                <c:pt idx="2209">
                  <c:v>22.79</c:v>
                </c:pt>
                <c:pt idx="2210">
                  <c:v>22.77</c:v>
                </c:pt>
                <c:pt idx="2211">
                  <c:v>22.25</c:v>
                </c:pt>
                <c:pt idx="2212">
                  <c:v>22.18</c:v>
                </c:pt>
                <c:pt idx="2213">
                  <c:v>21.93</c:v>
                </c:pt>
                <c:pt idx="2214">
                  <c:v>21.93</c:v>
                </c:pt>
                <c:pt idx="2215">
                  <c:v>21.69</c:v>
                </c:pt>
                <c:pt idx="2216">
                  <c:v>21.24</c:v>
                </c:pt>
                <c:pt idx="2217">
                  <c:v>21.16</c:v>
                </c:pt>
                <c:pt idx="2218">
                  <c:v>21.14</c:v>
                </c:pt>
                <c:pt idx="2219">
                  <c:v>20.94</c:v>
                </c:pt>
                <c:pt idx="2220">
                  <c:v>20.92</c:v>
                </c:pt>
                <c:pt idx="2221">
                  <c:v>20.8</c:v>
                </c:pt>
                <c:pt idx="2222">
                  <c:v>20.55</c:v>
                </c:pt>
                <c:pt idx="2223">
                  <c:v>20.55</c:v>
                </c:pt>
                <c:pt idx="2224">
                  <c:v>20.55</c:v>
                </c:pt>
                <c:pt idx="2225">
                  <c:v>20.41</c:v>
                </c:pt>
                <c:pt idx="2226">
                  <c:v>20.39</c:v>
                </c:pt>
                <c:pt idx="2227">
                  <c:v>20.16</c:v>
                </c:pt>
                <c:pt idx="2228">
                  <c:v>20.14</c:v>
                </c:pt>
                <c:pt idx="2229">
                  <c:v>20.14</c:v>
                </c:pt>
                <c:pt idx="2230">
                  <c:v>19.829999999999998</c:v>
                </c:pt>
                <c:pt idx="2231">
                  <c:v>19.41</c:v>
                </c:pt>
                <c:pt idx="2232">
                  <c:v>19.39</c:v>
                </c:pt>
                <c:pt idx="2233">
                  <c:v>19.39</c:v>
                </c:pt>
                <c:pt idx="2234">
                  <c:v>19.37</c:v>
                </c:pt>
                <c:pt idx="2235">
                  <c:v>19.329999999999998</c:v>
                </c:pt>
                <c:pt idx="2236">
                  <c:v>19.23</c:v>
                </c:pt>
                <c:pt idx="2237">
                  <c:v>19.23</c:v>
                </c:pt>
                <c:pt idx="2238">
                  <c:v>19.190000000000001</c:v>
                </c:pt>
                <c:pt idx="2239">
                  <c:v>19.190000000000001</c:v>
                </c:pt>
                <c:pt idx="2240">
                  <c:v>19.13</c:v>
                </c:pt>
                <c:pt idx="2241">
                  <c:v>19.079999999999998</c:v>
                </c:pt>
                <c:pt idx="2242">
                  <c:v>18.829999999999998</c:v>
                </c:pt>
                <c:pt idx="2243">
                  <c:v>18.79</c:v>
                </c:pt>
                <c:pt idx="2244">
                  <c:v>18.77</c:v>
                </c:pt>
                <c:pt idx="2245">
                  <c:v>18.75</c:v>
                </c:pt>
                <c:pt idx="2246">
                  <c:v>18.73</c:v>
                </c:pt>
                <c:pt idx="2247">
                  <c:v>18.66</c:v>
                </c:pt>
                <c:pt idx="2248">
                  <c:v>18.66</c:v>
                </c:pt>
                <c:pt idx="2249">
                  <c:v>18.600000000000001</c:v>
                </c:pt>
                <c:pt idx="2250">
                  <c:v>18.579999999999998</c:v>
                </c:pt>
                <c:pt idx="2251">
                  <c:v>18.579999999999998</c:v>
                </c:pt>
                <c:pt idx="2252">
                  <c:v>18.579999999999998</c:v>
                </c:pt>
                <c:pt idx="2253">
                  <c:v>18.559999999999999</c:v>
                </c:pt>
                <c:pt idx="2254">
                  <c:v>18.54</c:v>
                </c:pt>
                <c:pt idx="2255">
                  <c:v>18.54</c:v>
                </c:pt>
                <c:pt idx="2256">
                  <c:v>18.53</c:v>
                </c:pt>
                <c:pt idx="2257">
                  <c:v>18.53</c:v>
                </c:pt>
                <c:pt idx="2258">
                  <c:v>18.53</c:v>
                </c:pt>
                <c:pt idx="2259">
                  <c:v>18.510000000000002</c:v>
                </c:pt>
                <c:pt idx="2260">
                  <c:v>18.489999999999998</c:v>
                </c:pt>
                <c:pt idx="2261">
                  <c:v>18.489999999999998</c:v>
                </c:pt>
                <c:pt idx="2262">
                  <c:v>18.43</c:v>
                </c:pt>
                <c:pt idx="2263">
                  <c:v>17.96</c:v>
                </c:pt>
                <c:pt idx="2264">
                  <c:v>17.96</c:v>
                </c:pt>
                <c:pt idx="2265">
                  <c:v>17.93</c:v>
                </c:pt>
                <c:pt idx="2266">
                  <c:v>17.89</c:v>
                </c:pt>
                <c:pt idx="2267">
                  <c:v>17.84</c:v>
                </c:pt>
                <c:pt idx="2268">
                  <c:v>17.84</c:v>
                </c:pt>
                <c:pt idx="2269">
                  <c:v>17.82</c:v>
                </c:pt>
                <c:pt idx="2270">
                  <c:v>17.8</c:v>
                </c:pt>
                <c:pt idx="2271">
                  <c:v>17.8</c:v>
                </c:pt>
                <c:pt idx="2272">
                  <c:v>17.8</c:v>
                </c:pt>
                <c:pt idx="2273">
                  <c:v>17.8</c:v>
                </c:pt>
                <c:pt idx="2274">
                  <c:v>17.760000000000002</c:v>
                </c:pt>
                <c:pt idx="2275">
                  <c:v>17.760000000000002</c:v>
                </c:pt>
                <c:pt idx="2276">
                  <c:v>17.760000000000002</c:v>
                </c:pt>
                <c:pt idx="2277">
                  <c:v>17.75</c:v>
                </c:pt>
                <c:pt idx="2278">
                  <c:v>17.71</c:v>
                </c:pt>
                <c:pt idx="2279">
                  <c:v>17.71</c:v>
                </c:pt>
                <c:pt idx="2280">
                  <c:v>17.3</c:v>
                </c:pt>
                <c:pt idx="2281">
                  <c:v>17.16</c:v>
                </c:pt>
                <c:pt idx="2282">
                  <c:v>17.04</c:v>
                </c:pt>
                <c:pt idx="2283">
                  <c:v>16.989999999999998</c:v>
                </c:pt>
                <c:pt idx="2284">
                  <c:v>16.899999999999999</c:v>
                </c:pt>
                <c:pt idx="2285">
                  <c:v>16.899999999999999</c:v>
                </c:pt>
                <c:pt idx="2286">
                  <c:v>16.489999999999998</c:v>
                </c:pt>
                <c:pt idx="2287">
                  <c:v>16.43</c:v>
                </c:pt>
                <c:pt idx="2288">
                  <c:v>16.43</c:v>
                </c:pt>
                <c:pt idx="2289">
                  <c:v>16.43</c:v>
                </c:pt>
                <c:pt idx="2290">
                  <c:v>16.43</c:v>
                </c:pt>
                <c:pt idx="2291">
                  <c:v>16.41</c:v>
                </c:pt>
                <c:pt idx="2292">
                  <c:v>16.39</c:v>
                </c:pt>
                <c:pt idx="2293">
                  <c:v>16.2</c:v>
                </c:pt>
                <c:pt idx="2294">
                  <c:v>16.03</c:v>
                </c:pt>
                <c:pt idx="2295">
                  <c:v>15.91</c:v>
                </c:pt>
                <c:pt idx="2296">
                  <c:v>15.91</c:v>
                </c:pt>
                <c:pt idx="2297">
                  <c:v>15.89</c:v>
                </c:pt>
                <c:pt idx="2298">
                  <c:v>15.18</c:v>
                </c:pt>
                <c:pt idx="2299">
                  <c:v>15.16</c:v>
                </c:pt>
                <c:pt idx="2300">
                  <c:v>15.16</c:v>
                </c:pt>
                <c:pt idx="2301">
                  <c:v>15.13</c:v>
                </c:pt>
                <c:pt idx="2302">
                  <c:v>15.12</c:v>
                </c:pt>
                <c:pt idx="2303">
                  <c:v>14.98</c:v>
                </c:pt>
                <c:pt idx="2304">
                  <c:v>14.33</c:v>
                </c:pt>
                <c:pt idx="2305">
                  <c:v>13.94</c:v>
                </c:pt>
                <c:pt idx="2306">
                  <c:v>13.89</c:v>
                </c:pt>
                <c:pt idx="2307">
                  <c:v>13.87</c:v>
                </c:pt>
                <c:pt idx="2308">
                  <c:v>13.79</c:v>
                </c:pt>
                <c:pt idx="2309">
                  <c:v>13.72</c:v>
                </c:pt>
                <c:pt idx="2310">
                  <c:v>13.38</c:v>
                </c:pt>
                <c:pt idx="2311">
                  <c:v>13.36</c:v>
                </c:pt>
                <c:pt idx="2312">
                  <c:v>13.22</c:v>
                </c:pt>
                <c:pt idx="2313">
                  <c:v>12.56</c:v>
                </c:pt>
                <c:pt idx="2314">
                  <c:v>12.06</c:v>
                </c:pt>
                <c:pt idx="2315">
                  <c:v>11.56</c:v>
                </c:pt>
                <c:pt idx="2316">
                  <c:v>11.54</c:v>
                </c:pt>
                <c:pt idx="2317">
                  <c:v>11.46</c:v>
                </c:pt>
                <c:pt idx="2318">
                  <c:v>10.57</c:v>
                </c:pt>
                <c:pt idx="2319">
                  <c:v>10.56</c:v>
                </c:pt>
                <c:pt idx="2320">
                  <c:v>9.58</c:v>
                </c:pt>
                <c:pt idx="2321">
                  <c:v>8.74</c:v>
                </c:pt>
                <c:pt idx="2322">
                  <c:v>8.26</c:v>
                </c:pt>
                <c:pt idx="2323">
                  <c:v>5.13</c:v>
                </c:pt>
                <c:pt idx="2324">
                  <c:v>4.93</c:v>
                </c:pt>
                <c:pt idx="2325">
                  <c:v>4.4400000000000004</c:v>
                </c:pt>
                <c:pt idx="2326">
                  <c:v>4.41</c:v>
                </c:pt>
                <c:pt idx="2327">
                  <c:v>3.92</c:v>
                </c:pt>
                <c:pt idx="2328">
                  <c:v>23.87</c:v>
                </c:pt>
                <c:pt idx="2329">
                  <c:v>20.53</c:v>
                </c:pt>
                <c:pt idx="2330">
                  <c:v>18.23</c:v>
                </c:pt>
                <c:pt idx="2331">
                  <c:v>17.850000000000001</c:v>
                </c:pt>
                <c:pt idx="2332">
                  <c:v>16.96</c:v>
                </c:pt>
                <c:pt idx="2333">
                  <c:v>19.45</c:v>
                </c:pt>
                <c:pt idx="2334">
                  <c:v>18.86</c:v>
                </c:pt>
                <c:pt idx="2335">
                  <c:v>18.38</c:v>
                </c:pt>
                <c:pt idx="2336">
                  <c:v>17.82</c:v>
                </c:pt>
                <c:pt idx="2337">
                  <c:v>16.010000000000002</c:v>
                </c:pt>
                <c:pt idx="2338">
                  <c:v>15.5</c:v>
                </c:pt>
                <c:pt idx="2339">
                  <c:v>12.63</c:v>
                </c:pt>
                <c:pt idx="2340">
                  <c:v>12.38</c:v>
                </c:pt>
                <c:pt idx="2341">
                  <c:v>23.94</c:v>
                </c:pt>
                <c:pt idx="2342">
                  <c:v>22.65</c:v>
                </c:pt>
                <c:pt idx="2343">
                  <c:v>21.7</c:v>
                </c:pt>
                <c:pt idx="2344">
                  <c:v>20.88</c:v>
                </c:pt>
                <c:pt idx="2345">
                  <c:v>20.82</c:v>
                </c:pt>
                <c:pt idx="2346">
                  <c:v>20.59</c:v>
                </c:pt>
                <c:pt idx="2347">
                  <c:v>20.190000000000001</c:v>
                </c:pt>
                <c:pt idx="2348">
                  <c:v>20.079999999999998</c:v>
                </c:pt>
                <c:pt idx="2349">
                  <c:v>19.88</c:v>
                </c:pt>
                <c:pt idx="2350">
                  <c:v>19.78</c:v>
                </c:pt>
                <c:pt idx="2351">
                  <c:v>19.760000000000002</c:v>
                </c:pt>
                <c:pt idx="2352">
                  <c:v>19.45</c:v>
                </c:pt>
                <c:pt idx="2353">
                  <c:v>19.37</c:v>
                </c:pt>
                <c:pt idx="2354">
                  <c:v>19.37</c:v>
                </c:pt>
                <c:pt idx="2355">
                  <c:v>19.350000000000001</c:v>
                </c:pt>
                <c:pt idx="2356">
                  <c:v>19.21</c:v>
                </c:pt>
                <c:pt idx="2357">
                  <c:v>19.2</c:v>
                </c:pt>
                <c:pt idx="2358">
                  <c:v>18.920000000000002</c:v>
                </c:pt>
                <c:pt idx="2359">
                  <c:v>18.420000000000002</c:v>
                </c:pt>
                <c:pt idx="2360">
                  <c:v>18.420000000000002</c:v>
                </c:pt>
                <c:pt idx="2361">
                  <c:v>18.329999999999998</c:v>
                </c:pt>
                <c:pt idx="2362">
                  <c:v>18.309999999999999</c:v>
                </c:pt>
                <c:pt idx="2363">
                  <c:v>18.27</c:v>
                </c:pt>
                <c:pt idx="2364">
                  <c:v>18.239999999999998</c:v>
                </c:pt>
                <c:pt idx="2365">
                  <c:v>18.22</c:v>
                </c:pt>
                <c:pt idx="2366">
                  <c:v>18.13</c:v>
                </c:pt>
                <c:pt idx="2367">
                  <c:v>17.73</c:v>
                </c:pt>
                <c:pt idx="2368">
                  <c:v>17.690000000000001</c:v>
                </c:pt>
                <c:pt idx="2369">
                  <c:v>17.62</c:v>
                </c:pt>
                <c:pt idx="2370">
                  <c:v>17.57</c:v>
                </c:pt>
                <c:pt idx="2371">
                  <c:v>17.53</c:v>
                </c:pt>
                <c:pt idx="2372">
                  <c:v>17.53</c:v>
                </c:pt>
                <c:pt idx="2373">
                  <c:v>17.52</c:v>
                </c:pt>
                <c:pt idx="2374">
                  <c:v>17.5</c:v>
                </c:pt>
                <c:pt idx="2375">
                  <c:v>17.18</c:v>
                </c:pt>
                <c:pt idx="2376">
                  <c:v>17.05</c:v>
                </c:pt>
                <c:pt idx="2377">
                  <c:v>17.05</c:v>
                </c:pt>
                <c:pt idx="2378">
                  <c:v>17</c:v>
                </c:pt>
                <c:pt idx="2379">
                  <c:v>16.95</c:v>
                </c:pt>
                <c:pt idx="2380">
                  <c:v>16.88</c:v>
                </c:pt>
                <c:pt idx="2381">
                  <c:v>16.829999999999998</c:v>
                </c:pt>
                <c:pt idx="2382">
                  <c:v>16.29</c:v>
                </c:pt>
                <c:pt idx="2383">
                  <c:v>16.29</c:v>
                </c:pt>
                <c:pt idx="2384">
                  <c:v>16.079999999999998</c:v>
                </c:pt>
                <c:pt idx="2385">
                  <c:v>16.059999999999999</c:v>
                </c:pt>
                <c:pt idx="2386">
                  <c:v>15.59</c:v>
                </c:pt>
                <c:pt idx="2387">
                  <c:v>15.58</c:v>
                </c:pt>
                <c:pt idx="2388">
                  <c:v>15.34</c:v>
                </c:pt>
                <c:pt idx="2389">
                  <c:v>15</c:v>
                </c:pt>
                <c:pt idx="2390">
                  <c:v>14.94</c:v>
                </c:pt>
                <c:pt idx="2391">
                  <c:v>14.82</c:v>
                </c:pt>
                <c:pt idx="2392">
                  <c:v>14.79</c:v>
                </c:pt>
                <c:pt idx="2393">
                  <c:v>14.69</c:v>
                </c:pt>
                <c:pt idx="2394">
                  <c:v>14.6</c:v>
                </c:pt>
                <c:pt idx="2395">
                  <c:v>14.6</c:v>
                </c:pt>
                <c:pt idx="2396">
                  <c:v>14.41</c:v>
                </c:pt>
                <c:pt idx="2397">
                  <c:v>14.25</c:v>
                </c:pt>
                <c:pt idx="2398">
                  <c:v>14.19</c:v>
                </c:pt>
                <c:pt idx="2399">
                  <c:v>13.63</c:v>
                </c:pt>
                <c:pt idx="2400">
                  <c:v>13.6</c:v>
                </c:pt>
                <c:pt idx="2401">
                  <c:v>13.25</c:v>
                </c:pt>
                <c:pt idx="2402">
                  <c:v>13.12</c:v>
                </c:pt>
                <c:pt idx="2403">
                  <c:v>13.04</c:v>
                </c:pt>
                <c:pt idx="2404">
                  <c:v>12.41</c:v>
                </c:pt>
                <c:pt idx="2405">
                  <c:v>12.14</c:v>
                </c:pt>
                <c:pt idx="2406">
                  <c:v>12</c:v>
                </c:pt>
                <c:pt idx="2407">
                  <c:v>11.92</c:v>
                </c:pt>
                <c:pt idx="2408">
                  <c:v>11.45</c:v>
                </c:pt>
                <c:pt idx="2409">
                  <c:v>10.43</c:v>
                </c:pt>
                <c:pt idx="2410">
                  <c:v>9.94</c:v>
                </c:pt>
                <c:pt idx="2411">
                  <c:v>9.4600000000000009</c:v>
                </c:pt>
                <c:pt idx="2412">
                  <c:v>9.02</c:v>
                </c:pt>
                <c:pt idx="2413">
                  <c:v>8.5399999999999991</c:v>
                </c:pt>
                <c:pt idx="2414">
                  <c:v>6.29</c:v>
                </c:pt>
                <c:pt idx="2415">
                  <c:v>3.98</c:v>
                </c:pt>
                <c:pt idx="2416">
                  <c:v>19.989999999999998</c:v>
                </c:pt>
                <c:pt idx="2417">
                  <c:v>18.21</c:v>
                </c:pt>
                <c:pt idx="2418">
                  <c:v>18.190000000000001</c:v>
                </c:pt>
                <c:pt idx="2419">
                  <c:v>17.23</c:v>
                </c:pt>
                <c:pt idx="2420">
                  <c:v>15.16</c:v>
                </c:pt>
                <c:pt idx="2421">
                  <c:v>13.51</c:v>
                </c:pt>
                <c:pt idx="2422">
                  <c:v>12.56</c:v>
                </c:pt>
                <c:pt idx="2423">
                  <c:v>11.37</c:v>
                </c:pt>
                <c:pt idx="2424">
                  <c:v>19.34</c:v>
                </c:pt>
                <c:pt idx="2425">
                  <c:v>17.3</c:v>
                </c:pt>
                <c:pt idx="2426">
                  <c:v>13.04</c:v>
                </c:pt>
                <c:pt idx="2427">
                  <c:v>12.48</c:v>
                </c:pt>
                <c:pt idx="2428">
                  <c:v>18.46</c:v>
                </c:pt>
                <c:pt idx="2429">
                  <c:v>18</c:v>
                </c:pt>
                <c:pt idx="2430">
                  <c:v>17.61</c:v>
                </c:pt>
                <c:pt idx="2431">
                  <c:v>18.670000000000002</c:v>
                </c:pt>
                <c:pt idx="2432">
                  <c:v>18.010000000000002</c:v>
                </c:pt>
                <c:pt idx="2433">
                  <c:v>17.37</c:v>
                </c:pt>
                <c:pt idx="2434">
                  <c:v>13.38</c:v>
                </c:pt>
                <c:pt idx="2435">
                  <c:v>22.03</c:v>
                </c:pt>
                <c:pt idx="2436">
                  <c:v>21.67</c:v>
                </c:pt>
                <c:pt idx="2437">
                  <c:v>21.67</c:v>
                </c:pt>
                <c:pt idx="2438">
                  <c:v>20.87</c:v>
                </c:pt>
                <c:pt idx="2439">
                  <c:v>20.329999999999998</c:v>
                </c:pt>
                <c:pt idx="2440">
                  <c:v>20.309999999999999</c:v>
                </c:pt>
                <c:pt idx="2441">
                  <c:v>20.190000000000001</c:v>
                </c:pt>
                <c:pt idx="2442">
                  <c:v>20.170000000000002</c:v>
                </c:pt>
                <c:pt idx="2443">
                  <c:v>19.38</c:v>
                </c:pt>
                <c:pt idx="2444">
                  <c:v>19.32</c:v>
                </c:pt>
                <c:pt idx="2445">
                  <c:v>19.32</c:v>
                </c:pt>
                <c:pt idx="2446">
                  <c:v>19.32</c:v>
                </c:pt>
                <c:pt idx="2447">
                  <c:v>19.28</c:v>
                </c:pt>
                <c:pt idx="2448">
                  <c:v>19.079999999999998</c:v>
                </c:pt>
                <c:pt idx="2449">
                  <c:v>19.079999999999998</c:v>
                </c:pt>
                <c:pt idx="2450">
                  <c:v>19.04</c:v>
                </c:pt>
                <c:pt idx="2451">
                  <c:v>19.04</c:v>
                </c:pt>
                <c:pt idx="2452">
                  <c:v>19.04</c:v>
                </c:pt>
                <c:pt idx="2453">
                  <c:v>18.75</c:v>
                </c:pt>
                <c:pt idx="2454">
                  <c:v>18.63</c:v>
                </c:pt>
                <c:pt idx="2455">
                  <c:v>18.52</c:v>
                </c:pt>
                <c:pt idx="2456">
                  <c:v>18.52</c:v>
                </c:pt>
                <c:pt idx="2457">
                  <c:v>18.48</c:v>
                </c:pt>
                <c:pt idx="2458">
                  <c:v>18.48</c:v>
                </c:pt>
                <c:pt idx="2459">
                  <c:v>18.16</c:v>
                </c:pt>
                <c:pt idx="2460">
                  <c:v>17.760000000000002</c:v>
                </c:pt>
                <c:pt idx="2461">
                  <c:v>17.68</c:v>
                </c:pt>
                <c:pt idx="2462">
                  <c:v>17.68</c:v>
                </c:pt>
                <c:pt idx="2463">
                  <c:v>17.649999999999999</c:v>
                </c:pt>
                <c:pt idx="2464">
                  <c:v>17.63</c:v>
                </c:pt>
                <c:pt idx="2465">
                  <c:v>17.61</c:v>
                </c:pt>
                <c:pt idx="2466">
                  <c:v>17.510000000000002</c:v>
                </c:pt>
                <c:pt idx="2467">
                  <c:v>17.47</c:v>
                </c:pt>
                <c:pt idx="2468">
                  <c:v>17.38</c:v>
                </c:pt>
                <c:pt idx="2469">
                  <c:v>17.02</c:v>
                </c:pt>
                <c:pt idx="2470">
                  <c:v>17</c:v>
                </c:pt>
                <c:pt idx="2471">
                  <c:v>17</c:v>
                </c:pt>
                <c:pt idx="2472">
                  <c:v>17</c:v>
                </c:pt>
                <c:pt idx="2473">
                  <c:v>17</c:v>
                </c:pt>
                <c:pt idx="2474">
                  <c:v>17</c:v>
                </c:pt>
                <c:pt idx="2475">
                  <c:v>16.98</c:v>
                </c:pt>
                <c:pt idx="2476">
                  <c:v>16.98</c:v>
                </c:pt>
                <c:pt idx="2477">
                  <c:v>16.97</c:v>
                </c:pt>
                <c:pt idx="2478">
                  <c:v>16.93</c:v>
                </c:pt>
                <c:pt idx="2479">
                  <c:v>16.88</c:v>
                </c:pt>
                <c:pt idx="2480">
                  <c:v>16.86</c:v>
                </c:pt>
                <c:pt idx="2481">
                  <c:v>16.71</c:v>
                </c:pt>
                <c:pt idx="2482">
                  <c:v>16.329999999999998</c:v>
                </c:pt>
                <c:pt idx="2483">
                  <c:v>16.239999999999998</c:v>
                </c:pt>
                <c:pt idx="2484">
                  <c:v>16.22</c:v>
                </c:pt>
                <c:pt idx="2485">
                  <c:v>16.22</c:v>
                </c:pt>
                <c:pt idx="2486">
                  <c:v>15.62</c:v>
                </c:pt>
                <c:pt idx="2487">
                  <c:v>15.62</c:v>
                </c:pt>
                <c:pt idx="2488">
                  <c:v>15.43</c:v>
                </c:pt>
                <c:pt idx="2489">
                  <c:v>15.4</c:v>
                </c:pt>
                <c:pt idx="2490">
                  <c:v>15.35</c:v>
                </c:pt>
                <c:pt idx="2491">
                  <c:v>15.34</c:v>
                </c:pt>
                <c:pt idx="2492">
                  <c:v>14.97</c:v>
                </c:pt>
                <c:pt idx="2493">
                  <c:v>14.89</c:v>
                </c:pt>
                <c:pt idx="2494">
                  <c:v>14.47</c:v>
                </c:pt>
                <c:pt idx="2495">
                  <c:v>14.2</c:v>
                </c:pt>
                <c:pt idx="2496">
                  <c:v>14.2</c:v>
                </c:pt>
                <c:pt idx="2497">
                  <c:v>14.16</c:v>
                </c:pt>
                <c:pt idx="2498">
                  <c:v>14.1</c:v>
                </c:pt>
                <c:pt idx="2499">
                  <c:v>14.09</c:v>
                </c:pt>
                <c:pt idx="2500">
                  <c:v>14.09</c:v>
                </c:pt>
                <c:pt idx="2501">
                  <c:v>14.07</c:v>
                </c:pt>
                <c:pt idx="2502">
                  <c:v>14.06</c:v>
                </c:pt>
                <c:pt idx="2503">
                  <c:v>13.54</c:v>
                </c:pt>
                <c:pt idx="2504">
                  <c:v>13.04</c:v>
                </c:pt>
                <c:pt idx="2505">
                  <c:v>13.02</c:v>
                </c:pt>
                <c:pt idx="2506">
                  <c:v>12.94</c:v>
                </c:pt>
                <c:pt idx="2507">
                  <c:v>12.86</c:v>
                </c:pt>
                <c:pt idx="2508">
                  <c:v>12.79</c:v>
                </c:pt>
                <c:pt idx="2509">
                  <c:v>12.58</c:v>
                </c:pt>
                <c:pt idx="2510">
                  <c:v>12.57</c:v>
                </c:pt>
                <c:pt idx="2511">
                  <c:v>12.55</c:v>
                </c:pt>
                <c:pt idx="2512">
                  <c:v>12.55</c:v>
                </c:pt>
                <c:pt idx="2513">
                  <c:v>12.52</c:v>
                </c:pt>
                <c:pt idx="2514">
                  <c:v>11.88</c:v>
                </c:pt>
                <c:pt idx="2515">
                  <c:v>11.51</c:v>
                </c:pt>
                <c:pt idx="2516">
                  <c:v>11.4</c:v>
                </c:pt>
                <c:pt idx="2517">
                  <c:v>10.58</c:v>
                </c:pt>
                <c:pt idx="2518">
                  <c:v>10.58</c:v>
                </c:pt>
                <c:pt idx="2519">
                  <c:v>10.06</c:v>
                </c:pt>
                <c:pt idx="2520">
                  <c:v>9.5399999999999991</c:v>
                </c:pt>
                <c:pt idx="2521">
                  <c:v>8.64</c:v>
                </c:pt>
                <c:pt idx="2522">
                  <c:v>8.24</c:v>
                </c:pt>
                <c:pt idx="2523">
                  <c:v>8.19</c:v>
                </c:pt>
                <c:pt idx="2524">
                  <c:v>6.5</c:v>
                </c:pt>
                <c:pt idx="2525">
                  <c:v>6.27</c:v>
                </c:pt>
                <c:pt idx="2526">
                  <c:v>6.27</c:v>
                </c:pt>
                <c:pt idx="2527">
                  <c:v>6.25</c:v>
                </c:pt>
                <c:pt idx="2528">
                  <c:v>4.22</c:v>
                </c:pt>
                <c:pt idx="2529">
                  <c:v>4.0199999999999996</c:v>
                </c:pt>
                <c:pt idx="2530">
                  <c:v>4</c:v>
                </c:pt>
                <c:pt idx="2531">
                  <c:v>11.82</c:v>
                </c:pt>
                <c:pt idx="2532">
                  <c:v>18.63</c:v>
                </c:pt>
                <c:pt idx="2533">
                  <c:v>17.37</c:v>
                </c:pt>
                <c:pt idx="2534">
                  <c:v>16.95</c:v>
                </c:pt>
                <c:pt idx="2535">
                  <c:v>16.78</c:v>
                </c:pt>
                <c:pt idx="2536">
                  <c:v>16.059999999999999</c:v>
                </c:pt>
                <c:pt idx="2537">
                  <c:v>13.97</c:v>
                </c:pt>
                <c:pt idx="2538">
                  <c:v>18.62</c:v>
                </c:pt>
                <c:pt idx="2539">
                  <c:v>17.850000000000001</c:v>
                </c:pt>
                <c:pt idx="2540">
                  <c:v>17.329999999999998</c:v>
                </c:pt>
                <c:pt idx="2541">
                  <c:v>17.16</c:v>
                </c:pt>
                <c:pt idx="2542">
                  <c:v>17.04</c:v>
                </c:pt>
                <c:pt idx="2543">
                  <c:v>16.489999999999998</c:v>
                </c:pt>
                <c:pt idx="2544">
                  <c:v>12.74</c:v>
                </c:pt>
                <c:pt idx="2545">
                  <c:v>11.25</c:v>
                </c:pt>
                <c:pt idx="2546">
                  <c:v>11.03</c:v>
                </c:pt>
                <c:pt idx="2547">
                  <c:v>14.93</c:v>
                </c:pt>
                <c:pt idx="2548">
                  <c:v>20.34</c:v>
                </c:pt>
                <c:pt idx="2549">
                  <c:v>19.84</c:v>
                </c:pt>
                <c:pt idx="2550">
                  <c:v>19.84</c:v>
                </c:pt>
                <c:pt idx="2551">
                  <c:v>19.2</c:v>
                </c:pt>
                <c:pt idx="2552">
                  <c:v>19.2</c:v>
                </c:pt>
                <c:pt idx="2553">
                  <c:v>19.09</c:v>
                </c:pt>
                <c:pt idx="2554">
                  <c:v>19.03</c:v>
                </c:pt>
                <c:pt idx="2555">
                  <c:v>19.010000000000002</c:v>
                </c:pt>
                <c:pt idx="2556">
                  <c:v>18.84</c:v>
                </c:pt>
                <c:pt idx="2557">
                  <c:v>18.32</c:v>
                </c:pt>
                <c:pt idx="2558">
                  <c:v>18.190000000000001</c:v>
                </c:pt>
                <c:pt idx="2559">
                  <c:v>17.87</c:v>
                </c:pt>
                <c:pt idx="2560">
                  <c:v>17.600000000000001</c:v>
                </c:pt>
                <c:pt idx="2561">
                  <c:v>17.440000000000001</c:v>
                </c:pt>
                <c:pt idx="2562">
                  <c:v>17.440000000000001</c:v>
                </c:pt>
                <c:pt idx="2563">
                  <c:v>17.420000000000002</c:v>
                </c:pt>
                <c:pt idx="2564">
                  <c:v>17.37</c:v>
                </c:pt>
                <c:pt idx="2565">
                  <c:v>16.91</c:v>
                </c:pt>
                <c:pt idx="2566">
                  <c:v>16.86</c:v>
                </c:pt>
                <c:pt idx="2567">
                  <c:v>16.84</c:v>
                </c:pt>
                <c:pt idx="2568">
                  <c:v>16.809999999999999</c:v>
                </c:pt>
                <c:pt idx="2569">
                  <c:v>16.77</c:v>
                </c:pt>
                <c:pt idx="2570">
                  <c:v>16.760000000000002</c:v>
                </c:pt>
                <c:pt idx="2571">
                  <c:v>16.71</c:v>
                </c:pt>
                <c:pt idx="2572">
                  <c:v>16.239999999999998</c:v>
                </c:pt>
                <c:pt idx="2573">
                  <c:v>16.22</c:v>
                </c:pt>
                <c:pt idx="2574">
                  <c:v>16.170000000000002</c:v>
                </c:pt>
                <c:pt idx="2575">
                  <c:v>16.14</c:v>
                </c:pt>
                <c:pt idx="2576">
                  <c:v>16.14</c:v>
                </c:pt>
                <c:pt idx="2577">
                  <c:v>16.14</c:v>
                </c:pt>
                <c:pt idx="2578">
                  <c:v>15.57</c:v>
                </c:pt>
                <c:pt idx="2579">
                  <c:v>15.57</c:v>
                </c:pt>
                <c:pt idx="2580">
                  <c:v>15.57</c:v>
                </c:pt>
                <c:pt idx="2581">
                  <c:v>15.49</c:v>
                </c:pt>
                <c:pt idx="2582">
                  <c:v>15.48</c:v>
                </c:pt>
                <c:pt idx="2583">
                  <c:v>15.38</c:v>
                </c:pt>
                <c:pt idx="2584">
                  <c:v>15.34</c:v>
                </c:pt>
                <c:pt idx="2585">
                  <c:v>15.29</c:v>
                </c:pt>
                <c:pt idx="2586">
                  <c:v>15.29</c:v>
                </c:pt>
                <c:pt idx="2587">
                  <c:v>14.94</c:v>
                </c:pt>
                <c:pt idx="2588">
                  <c:v>14.86</c:v>
                </c:pt>
                <c:pt idx="2589">
                  <c:v>14.86</c:v>
                </c:pt>
                <c:pt idx="2590">
                  <c:v>14.83</c:v>
                </c:pt>
                <c:pt idx="2591">
                  <c:v>14.79</c:v>
                </c:pt>
                <c:pt idx="2592">
                  <c:v>14.74</c:v>
                </c:pt>
                <c:pt idx="2593">
                  <c:v>14.71</c:v>
                </c:pt>
                <c:pt idx="2594">
                  <c:v>14.7</c:v>
                </c:pt>
                <c:pt idx="2595">
                  <c:v>14.7</c:v>
                </c:pt>
                <c:pt idx="2596">
                  <c:v>14.21</c:v>
                </c:pt>
                <c:pt idx="2597">
                  <c:v>14.2</c:v>
                </c:pt>
                <c:pt idx="2598">
                  <c:v>14.18</c:v>
                </c:pt>
                <c:pt idx="2599">
                  <c:v>14.17</c:v>
                </c:pt>
                <c:pt idx="2600">
                  <c:v>14.11</c:v>
                </c:pt>
                <c:pt idx="2601">
                  <c:v>14.1</c:v>
                </c:pt>
                <c:pt idx="2602">
                  <c:v>14.07</c:v>
                </c:pt>
                <c:pt idx="2603">
                  <c:v>13.66</c:v>
                </c:pt>
                <c:pt idx="2604">
                  <c:v>13.59</c:v>
                </c:pt>
                <c:pt idx="2605">
                  <c:v>13.56</c:v>
                </c:pt>
                <c:pt idx="2606">
                  <c:v>13.55</c:v>
                </c:pt>
                <c:pt idx="2607">
                  <c:v>13.44</c:v>
                </c:pt>
                <c:pt idx="2608">
                  <c:v>13.44</c:v>
                </c:pt>
                <c:pt idx="2609">
                  <c:v>13.12</c:v>
                </c:pt>
                <c:pt idx="2610">
                  <c:v>13</c:v>
                </c:pt>
                <c:pt idx="2611">
                  <c:v>12.95</c:v>
                </c:pt>
                <c:pt idx="2612">
                  <c:v>12.89</c:v>
                </c:pt>
                <c:pt idx="2613">
                  <c:v>12.45</c:v>
                </c:pt>
                <c:pt idx="2614">
                  <c:v>11.85</c:v>
                </c:pt>
                <c:pt idx="2615">
                  <c:v>11.8</c:v>
                </c:pt>
                <c:pt idx="2616">
                  <c:v>11.53</c:v>
                </c:pt>
                <c:pt idx="2617">
                  <c:v>11.39</c:v>
                </c:pt>
                <c:pt idx="2618">
                  <c:v>11.25</c:v>
                </c:pt>
                <c:pt idx="2619">
                  <c:v>10.95</c:v>
                </c:pt>
                <c:pt idx="2620">
                  <c:v>10.95</c:v>
                </c:pt>
                <c:pt idx="2621">
                  <c:v>10.53</c:v>
                </c:pt>
                <c:pt idx="2622">
                  <c:v>10.02</c:v>
                </c:pt>
                <c:pt idx="2623">
                  <c:v>9.4600000000000009</c:v>
                </c:pt>
                <c:pt idx="2624">
                  <c:v>9.44</c:v>
                </c:pt>
                <c:pt idx="2625">
                  <c:v>9.3699999999999992</c:v>
                </c:pt>
                <c:pt idx="2626">
                  <c:v>7.3</c:v>
                </c:pt>
                <c:pt idx="2627">
                  <c:v>5.99</c:v>
                </c:pt>
                <c:pt idx="2628">
                  <c:v>4.05</c:v>
                </c:pt>
                <c:pt idx="2629">
                  <c:v>4.0199999999999996</c:v>
                </c:pt>
                <c:pt idx="2630">
                  <c:v>3.82</c:v>
                </c:pt>
                <c:pt idx="2631">
                  <c:v>3.64</c:v>
                </c:pt>
                <c:pt idx="2632">
                  <c:v>17.149999999999999</c:v>
                </c:pt>
                <c:pt idx="2633">
                  <c:v>12.44</c:v>
                </c:pt>
                <c:pt idx="2634">
                  <c:v>11.42</c:v>
                </c:pt>
                <c:pt idx="2635">
                  <c:v>10.97</c:v>
                </c:pt>
                <c:pt idx="2636">
                  <c:v>10.23</c:v>
                </c:pt>
                <c:pt idx="2637">
                  <c:v>17.54</c:v>
                </c:pt>
                <c:pt idx="2638">
                  <c:v>17.13</c:v>
                </c:pt>
                <c:pt idx="2639">
                  <c:v>17.100000000000001</c:v>
                </c:pt>
                <c:pt idx="2640">
                  <c:v>16.54</c:v>
                </c:pt>
                <c:pt idx="2641">
                  <c:v>14.34</c:v>
                </c:pt>
                <c:pt idx="2642">
                  <c:v>13.93</c:v>
                </c:pt>
                <c:pt idx="2643">
                  <c:v>13.91</c:v>
                </c:pt>
                <c:pt idx="2644">
                  <c:v>18.02</c:v>
                </c:pt>
                <c:pt idx="2645">
                  <c:v>17.829999999999998</c:v>
                </c:pt>
                <c:pt idx="2646">
                  <c:v>16.920000000000002</c:v>
                </c:pt>
                <c:pt idx="2647">
                  <c:v>13.78</c:v>
                </c:pt>
                <c:pt idx="2648">
                  <c:v>12.22</c:v>
                </c:pt>
                <c:pt idx="2649">
                  <c:v>12.16</c:v>
                </c:pt>
                <c:pt idx="2650">
                  <c:v>12.04</c:v>
                </c:pt>
                <c:pt idx="2651">
                  <c:v>11.88</c:v>
                </c:pt>
                <c:pt idx="2652">
                  <c:v>17.78</c:v>
                </c:pt>
                <c:pt idx="2653">
                  <c:v>15.83</c:v>
                </c:pt>
                <c:pt idx="2654">
                  <c:v>19.04</c:v>
                </c:pt>
                <c:pt idx="2655">
                  <c:v>18.43</c:v>
                </c:pt>
                <c:pt idx="2656">
                  <c:v>18.28</c:v>
                </c:pt>
                <c:pt idx="2657">
                  <c:v>18.28</c:v>
                </c:pt>
                <c:pt idx="2658">
                  <c:v>18.22</c:v>
                </c:pt>
                <c:pt idx="2659">
                  <c:v>18.2</c:v>
                </c:pt>
                <c:pt idx="2660">
                  <c:v>18.190000000000001</c:v>
                </c:pt>
                <c:pt idx="2661">
                  <c:v>18.170000000000002</c:v>
                </c:pt>
                <c:pt idx="2662">
                  <c:v>18.059999999999999</c:v>
                </c:pt>
                <c:pt idx="2663">
                  <c:v>17.78</c:v>
                </c:pt>
                <c:pt idx="2664">
                  <c:v>17.63</c:v>
                </c:pt>
                <c:pt idx="2665">
                  <c:v>17.63</c:v>
                </c:pt>
                <c:pt idx="2666">
                  <c:v>17.63</c:v>
                </c:pt>
                <c:pt idx="2667">
                  <c:v>17.579999999999998</c:v>
                </c:pt>
                <c:pt idx="2668">
                  <c:v>17.489999999999998</c:v>
                </c:pt>
                <c:pt idx="2669">
                  <c:v>17.440000000000001</c:v>
                </c:pt>
                <c:pt idx="2670">
                  <c:v>17.420000000000002</c:v>
                </c:pt>
                <c:pt idx="2671">
                  <c:v>17.3</c:v>
                </c:pt>
                <c:pt idx="2672">
                  <c:v>16.89</c:v>
                </c:pt>
                <c:pt idx="2673">
                  <c:v>16.8</c:v>
                </c:pt>
                <c:pt idx="2674">
                  <c:v>16.72</c:v>
                </c:pt>
                <c:pt idx="2675">
                  <c:v>16.68</c:v>
                </c:pt>
                <c:pt idx="2676">
                  <c:v>16.649999999999999</c:v>
                </c:pt>
                <c:pt idx="2677">
                  <c:v>16.649999999999999</c:v>
                </c:pt>
                <c:pt idx="2678">
                  <c:v>16.11</c:v>
                </c:pt>
                <c:pt idx="2679">
                  <c:v>16.09</c:v>
                </c:pt>
                <c:pt idx="2680">
                  <c:v>16.059999999999999</c:v>
                </c:pt>
                <c:pt idx="2681">
                  <c:v>16.05</c:v>
                </c:pt>
                <c:pt idx="2682">
                  <c:v>16.010000000000002</c:v>
                </c:pt>
                <c:pt idx="2683">
                  <c:v>16</c:v>
                </c:pt>
                <c:pt idx="2684">
                  <c:v>15.95</c:v>
                </c:pt>
                <c:pt idx="2685">
                  <c:v>15.7</c:v>
                </c:pt>
                <c:pt idx="2686">
                  <c:v>15.55</c:v>
                </c:pt>
                <c:pt idx="2687">
                  <c:v>15.49</c:v>
                </c:pt>
                <c:pt idx="2688">
                  <c:v>15.46</c:v>
                </c:pt>
                <c:pt idx="2689">
                  <c:v>15.29</c:v>
                </c:pt>
                <c:pt idx="2690">
                  <c:v>14.91</c:v>
                </c:pt>
                <c:pt idx="2691">
                  <c:v>14.91</c:v>
                </c:pt>
                <c:pt idx="2692">
                  <c:v>14.88</c:v>
                </c:pt>
                <c:pt idx="2693">
                  <c:v>14.85</c:v>
                </c:pt>
                <c:pt idx="2694">
                  <c:v>14.82</c:v>
                </c:pt>
                <c:pt idx="2695">
                  <c:v>14.81</c:v>
                </c:pt>
                <c:pt idx="2696">
                  <c:v>14.67</c:v>
                </c:pt>
                <c:pt idx="2697">
                  <c:v>14.33</c:v>
                </c:pt>
                <c:pt idx="2698">
                  <c:v>14.29</c:v>
                </c:pt>
                <c:pt idx="2699">
                  <c:v>14.23</c:v>
                </c:pt>
                <c:pt idx="2700">
                  <c:v>14.13</c:v>
                </c:pt>
                <c:pt idx="2701">
                  <c:v>14.12</c:v>
                </c:pt>
                <c:pt idx="2702">
                  <c:v>13.75</c:v>
                </c:pt>
                <c:pt idx="2703">
                  <c:v>13.58</c:v>
                </c:pt>
                <c:pt idx="2704">
                  <c:v>13.5</c:v>
                </c:pt>
                <c:pt idx="2705">
                  <c:v>13.47</c:v>
                </c:pt>
                <c:pt idx="2706">
                  <c:v>13.43</c:v>
                </c:pt>
                <c:pt idx="2707">
                  <c:v>13.22</c:v>
                </c:pt>
                <c:pt idx="2708">
                  <c:v>12.87</c:v>
                </c:pt>
                <c:pt idx="2709">
                  <c:v>12.77</c:v>
                </c:pt>
                <c:pt idx="2710">
                  <c:v>12.25</c:v>
                </c:pt>
                <c:pt idx="2711">
                  <c:v>11.86</c:v>
                </c:pt>
                <c:pt idx="2712">
                  <c:v>11.84</c:v>
                </c:pt>
                <c:pt idx="2713">
                  <c:v>11.78</c:v>
                </c:pt>
                <c:pt idx="2714">
                  <c:v>11.51</c:v>
                </c:pt>
                <c:pt idx="2715">
                  <c:v>11.29</c:v>
                </c:pt>
                <c:pt idx="2716">
                  <c:v>11.22</c:v>
                </c:pt>
                <c:pt idx="2717">
                  <c:v>11.2</c:v>
                </c:pt>
                <c:pt idx="2718">
                  <c:v>11.2</c:v>
                </c:pt>
                <c:pt idx="2719">
                  <c:v>11.2</c:v>
                </c:pt>
                <c:pt idx="2720">
                  <c:v>11.17</c:v>
                </c:pt>
                <c:pt idx="2721">
                  <c:v>11.17</c:v>
                </c:pt>
                <c:pt idx="2722">
                  <c:v>10.92</c:v>
                </c:pt>
                <c:pt idx="2723">
                  <c:v>10.82</c:v>
                </c:pt>
                <c:pt idx="2724">
                  <c:v>10.82</c:v>
                </c:pt>
                <c:pt idx="2725">
                  <c:v>10.81</c:v>
                </c:pt>
                <c:pt idx="2726">
                  <c:v>10.78</c:v>
                </c:pt>
                <c:pt idx="2727">
                  <c:v>10.51</c:v>
                </c:pt>
                <c:pt idx="2728">
                  <c:v>10.48</c:v>
                </c:pt>
                <c:pt idx="2729">
                  <c:v>10.44</c:v>
                </c:pt>
                <c:pt idx="2730">
                  <c:v>9.48</c:v>
                </c:pt>
                <c:pt idx="2731">
                  <c:v>9.34</c:v>
                </c:pt>
                <c:pt idx="2732">
                  <c:v>9.32</c:v>
                </c:pt>
                <c:pt idx="2733">
                  <c:v>9.06</c:v>
                </c:pt>
                <c:pt idx="2734">
                  <c:v>9.06</c:v>
                </c:pt>
                <c:pt idx="2735">
                  <c:v>9.0500000000000007</c:v>
                </c:pt>
                <c:pt idx="2736">
                  <c:v>8.99</c:v>
                </c:pt>
                <c:pt idx="2737">
                  <c:v>8.11</c:v>
                </c:pt>
                <c:pt idx="2738">
                  <c:v>7.62</c:v>
                </c:pt>
                <c:pt idx="2739">
                  <c:v>6.97</c:v>
                </c:pt>
                <c:pt idx="2740">
                  <c:v>5.96</c:v>
                </c:pt>
                <c:pt idx="2741">
                  <c:v>5.74</c:v>
                </c:pt>
                <c:pt idx="2742">
                  <c:v>17.86</c:v>
                </c:pt>
                <c:pt idx="2743">
                  <c:v>13.48</c:v>
                </c:pt>
                <c:pt idx="2744">
                  <c:v>17.510000000000002</c:v>
                </c:pt>
                <c:pt idx="2745">
                  <c:v>17.28</c:v>
                </c:pt>
                <c:pt idx="2746">
                  <c:v>16.100000000000001</c:v>
                </c:pt>
                <c:pt idx="2747">
                  <c:v>12.1</c:v>
                </c:pt>
                <c:pt idx="2748">
                  <c:v>11.25</c:v>
                </c:pt>
                <c:pt idx="2749">
                  <c:v>10.71</c:v>
                </c:pt>
                <c:pt idx="2750">
                  <c:v>10.32</c:v>
                </c:pt>
                <c:pt idx="2751">
                  <c:v>18.11</c:v>
                </c:pt>
                <c:pt idx="2752">
                  <c:v>18.09</c:v>
                </c:pt>
                <c:pt idx="2753">
                  <c:v>17.46</c:v>
                </c:pt>
                <c:pt idx="2754">
                  <c:v>17.34</c:v>
                </c:pt>
                <c:pt idx="2755">
                  <c:v>17.27</c:v>
                </c:pt>
                <c:pt idx="2756">
                  <c:v>17.25</c:v>
                </c:pt>
                <c:pt idx="2757">
                  <c:v>17.23</c:v>
                </c:pt>
                <c:pt idx="2758">
                  <c:v>17.2</c:v>
                </c:pt>
                <c:pt idx="2759">
                  <c:v>17.14</c:v>
                </c:pt>
                <c:pt idx="2760">
                  <c:v>16.899999999999999</c:v>
                </c:pt>
                <c:pt idx="2761">
                  <c:v>16.88</c:v>
                </c:pt>
                <c:pt idx="2762">
                  <c:v>16.690000000000001</c:v>
                </c:pt>
                <c:pt idx="2763">
                  <c:v>16.690000000000001</c:v>
                </c:pt>
                <c:pt idx="2764">
                  <c:v>16.59</c:v>
                </c:pt>
                <c:pt idx="2765">
                  <c:v>16.59</c:v>
                </c:pt>
                <c:pt idx="2766">
                  <c:v>16.52</c:v>
                </c:pt>
                <c:pt idx="2767">
                  <c:v>16.13</c:v>
                </c:pt>
                <c:pt idx="2768">
                  <c:v>15.95</c:v>
                </c:pt>
                <c:pt idx="2769">
                  <c:v>15.94</c:v>
                </c:pt>
                <c:pt idx="2770">
                  <c:v>15.94</c:v>
                </c:pt>
                <c:pt idx="2771">
                  <c:v>15.87</c:v>
                </c:pt>
                <c:pt idx="2772">
                  <c:v>15.86</c:v>
                </c:pt>
                <c:pt idx="2773">
                  <c:v>15.86</c:v>
                </c:pt>
                <c:pt idx="2774">
                  <c:v>15.86</c:v>
                </c:pt>
                <c:pt idx="2775">
                  <c:v>15.53</c:v>
                </c:pt>
                <c:pt idx="2776">
                  <c:v>15.34</c:v>
                </c:pt>
                <c:pt idx="2777">
                  <c:v>15.34</c:v>
                </c:pt>
                <c:pt idx="2778">
                  <c:v>15.31</c:v>
                </c:pt>
                <c:pt idx="2779">
                  <c:v>15.27</c:v>
                </c:pt>
                <c:pt idx="2780">
                  <c:v>15.2</c:v>
                </c:pt>
                <c:pt idx="2781">
                  <c:v>15.16</c:v>
                </c:pt>
                <c:pt idx="2782">
                  <c:v>14.72</c:v>
                </c:pt>
                <c:pt idx="2783">
                  <c:v>14.72</c:v>
                </c:pt>
                <c:pt idx="2784">
                  <c:v>14.71</c:v>
                </c:pt>
                <c:pt idx="2785">
                  <c:v>14.59</c:v>
                </c:pt>
                <c:pt idx="2786">
                  <c:v>14.53</c:v>
                </c:pt>
                <c:pt idx="2787">
                  <c:v>14.16</c:v>
                </c:pt>
                <c:pt idx="2788">
                  <c:v>14.16</c:v>
                </c:pt>
                <c:pt idx="2789">
                  <c:v>14.16</c:v>
                </c:pt>
                <c:pt idx="2790">
                  <c:v>14.16</c:v>
                </c:pt>
                <c:pt idx="2791">
                  <c:v>14.14</c:v>
                </c:pt>
                <c:pt idx="2792">
                  <c:v>14.14</c:v>
                </c:pt>
                <c:pt idx="2793">
                  <c:v>14.14</c:v>
                </c:pt>
                <c:pt idx="2794">
                  <c:v>14.09</c:v>
                </c:pt>
                <c:pt idx="2795">
                  <c:v>14.05</c:v>
                </c:pt>
                <c:pt idx="2796">
                  <c:v>14.03</c:v>
                </c:pt>
                <c:pt idx="2797">
                  <c:v>14</c:v>
                </c:pt>
                <c:pt idx="2798">
                  <c:v>14</c:v>
                </c:pt>
                <c:pt idx="2799">
                  <c:v>14</c:v>
                </c:pt>
                <c:pt idx="2800">
                  <c:v>13.72</c:v>
                </c:pt>
                <c:pt idx="2801">
                  <c:v>13.6</c:v>
                </c:pt>
                <c:pt idx="2802">
                  <c:v>13.43</c:v>
                </c:pt>
                <c:pt idx="2803">
                  <c:v>13.42</c:v>
                </c:pt>
                <c:pt idx="2804">
                  <c:v>13.4</c:v>
                </c:pt>
                <c:pt idx="2805">
                  <c:v>13.12</c:v>
                </c:pt>
                <c:pt idx="2806">
                  <c:v>12.65</c:v>
                </c:pt>
                <c:pt idx="2807">
                  <c:v>12.51</c:v>
                </c:pt>
                <c:pt idx="2808">
                  <c:v>12.51</c:v>
                </c:pt>
                <c:pt idx="2809">
                  <c:v>11.91</c:v>
                </c:pt>
                <c:pt idx="2810">
                  <c:v>11.91</c:v>
                </c:pt>
                <c:pt idx="2811">
                  <c:v>11.73</c:v>
                </c:pt>
                <c:pt idx="2812">
                  <c:v>11.7</c:v>
                </c:pt>
                <c:pt idx="2813">
                  <c:v>11.49</c:v>
                </c:pt>
                <c:pt idx="2814">
                  <c:v>11.34</c:v>
                </c:pt>
                <c:pt idx="2815">
                  <c:v>11.23</c:v>
                </c:pt>
                <c:pt idx="2816">
                  <c:v>11.21</c:v>
                </c:pt>
                <c:pt idx="2817">
                  <c:v>10.9</c:v>
                </c:pt>
                <c:pt idx="2818">
                  <c:v>10.81</c:v>
                </c:pt>
                <c:pt idx="2819">
                  <c:v>10.69</c:v>
                </c:pt>
                <c:pt idx="2820">
                  <c:v>10.67</c:v>
                </c:pt>
                <c:pt idx="2821">
                  <c:v>10.66</c:v>
                </c:pt>
                <c:pt idx="2822">
                  <c:v>10.64</c:v>
                </c:pt>
                <c:pt idx="2823">
                  <c:v>10.220000000000001</c:v>
                </c:pt>
                <c:pt idx="2824">
                  <c:v>9.7899999999999991</c:v>
                </c:pt>
                <c:pt idx="2825">
                  <c:v>9.69</c:v>
                </c:pt>
                <c:pt idx="2826">
                  <c:v>9.26</c:v>
                </c:pt>
                <c:pt idx="2827">
                  <c:v>8.9</c:v>
                </c:pt>
                <c:pt idx="2828">
                  <c:v>8.07</c:v>
                </c:pt>
                <c:pt idx="2829">
                  <c:v>7</c:v>
                </c:pt>
                <c:pt idx="2830">
                  <c:v>6.42</c:v>
                </c:pt>
                <c:pt idx="2831">
                  <c:v>6.4</c:v>
                </c:pt>
                <c:pt idx="2832">
                  <c:v>6.22</c:v>
                </c:pt>
                <c:pt idx="2833">
                  <c:v>6.2</c:v>
                </c:pt>
                <c:pt idx="2834">
                  <c:v>5.84</c:v>
                </c:pt>
                <c:pt idx="2835">
                  <c:v>5.84</c:v>
                </c:pt>
                <c:pt idx="2836">
                  <c:v>5.84</c:v>
                </c:pt>
                <c:pt idx="2837">
                  <c:v>5.81</c:v>
                </c:pt>
                <c:pt idx="2838">
                  <c:v>4.07</c:v>
                </c:pt>
                <c:pt idx="2839">
                  <c:v>4.04</c:v>
                </c:pt>
                <c:pt idx="2840">
                  <c:v>3.7</c:v>
                </c:pt>
                <c:pt idx="2841">
                  <c:v>16.68</c:v>
                </c:pt>
                <c:pt idx="2842">
                  <c:v>11.42</c:v>
                </c:pt>
                <c:pt idx="2843">
                  <c:v>9.0500000000000007</c:v>
                </c:pt>
                <c:pt idx="2844">
                  <c:v>16.57</c:v>
                </c:pt>
                <c:pt idx="2845">
                  <c:v>15.37</c:v>
                </c:pt>
                <c:pt idx="2846">
                  <c:v>15.29</c:v>
                </c:pt>
                <c:pt idx="2847">
                  <c:v>14.89</c:v>
                </c:pt>
                <c:pt idx="2848">
                  <c:v>13.44</c:v>
                </c:pt>
                <c:pt idx="2849">
                  <c:v>11.79</c:v>
                </c:pt>
                <c:pt idx="2850">
                  <c:v>11.62</c:v>
                </c:pt>
                <c:pt idx="2851">
                  <c:v>10.93</c:v>
                </c:pt>
                <c:pt idx="2852">
                  <c:v>10.26</c:v>
                </c:pt>
                <c:pt idx="2853">
                  <c:v>14.26</c:v>
                </c:pt>
                <c:pt idx="2854">
                  <c:v>13.82</c:v>
                </c:pt>
                <c:pt idx="2855">
                  <c:v>9.33</c:v>
                </c:pt>
                <c:pt idx="2856">
                  <c:v>17.53</c:v>
                </c:pt>
                <c:pt idx="2857">
                  <c:v>17.510000000000002</c:v>
                </c:pt>
                <c:pt idx="2858">
                  <c:v>17.32</c:v>
                </c:pt>
                <c:pt idx="2859">
                  <c:v>16.77</c:v>
                </c:pt>
                <c:pt idx="2860">
                  <c:v>16.559999999999999</c:v>
                </c:pt>
                <c:pt idx="2861">
                  <c:v>16.559999999999999</c:v>
                </c:pt>
                <c:pt idx="2862">
                  <c:v>16.559999999999999</c:v>
                </c:pt>
                <c:pt idx="2863">
                  <c:v>16.53</c:v>
                </c:pt>
                <c:pt idx="2864">
                  <c:v>16.04</c:v>
                </c:pt>
                <c:pt idx="2865">
                  <c:v>16</c:v>
                </c:pt>
                <c:pt idx="2866">
                  <c:v>15.96</c:v>
                </c:pt>
                <c:pt idx="2867">
                  <c:v>15.95</c:v>
                </c:pt>
                <c:pt idx="2868">
                  <c:v>15.95</c:v>
                </c:pt>
                <c:pt idx="2869">
                  <c:v>15.93</c:v>
                </c:pt>
                <c:pt idx="2870">
                  <c:v>15.91</c:v>
                </c:pt>
                <c:pt idx="2871">
                  <c:v>15.9</c:v>
                </c:pt>
                <c:pt idx="2872">
                  <c:v>15.76</c:v>
                </c:pt>
                <c:pt idx="2873">
                  <c:v>15.26</c:v>
                </c:pt>
                <c:pt idx="2874">
                  <c:v>15.12</c:v>
                </c:pt>
                <c:pt idx="2875">
                  <c:v>15.1</c:v>
                </c:pt>
                <c:pt idx="2876">
                  <c:v>15.04</c:v>
                </c:pt>
                <c:pt idx="2877">
                  <c:v>14.61</c:v>
                </c:pt>
                <c:pt idx="2878">
                  <c:v>14.14</c:v>
                </c:pt>
                <c:pt idx="2879">
                  <c:v>13.97</c:v>
                </c:pt>
                <c:pt idx="2880">
                  <c:v>13.95</c:v>
                </c:pt>
                <c:pt idx="2881">
                  <c:v>13.38</c:v>
                </c:pt>
                <c:pt idx="2882">
                  <c:v>12.55</c:v>
                </c:pt>
                <c:pt idx="2883">
                  <c:v>12.55</c:v>
                </c:pt>
                <c:pt idx="2884">
                  <c:v>12.36</c:v>
                </c:pt>
                <c:pt idx="2885">
                  <c:v>12.26</c:v>
                </c:pt>
                <c:pt idx="2886">
                  <c:v>11.74</c:v>
                </c:pt>
                <c:pt idx="2887">
                  <c:v>11.26</c:v>
                </c:pt>
                <c:pt idx="2888">
                  <c:v>11.22</c:v>
                </c:pt>
                <c:pt idx="2889">
                  <c:v>11.21</c:v>
                </c:pt>
                <c:pt idx="2890">
                  <c:v>11.21</c:v>
                </c:pt>
                <c:pt idx="2891">
                  <c:v>11.21</c:v>
                </c:pt>
                <c:pt idx="2892">
                  <c:v>11.2</c:v>
                </c:pt>
                <c:pt idx="2893">
                  <c:v>11.1</c:v>
                </c:pt>
                <c:pt idx="2894">
                  <c:v>10.87</c:v>
                </c:pt>
                <c:pt idx="2895">
                  <c:v>10.86</c:v>
                </c:pt>
                <c:pt idx="2896">
                  <c:v>10.33</c:v>
                </c:pt>
                <c:pt idx="2897">
                  <c:v>9.36</c:v>
                </c:pt>
                <c:pt idx="2898">
                  <c:v>9.33</c:v>
                </c:pt>
                <c:pt idx="2899">
                  <c:v>9</c:v>
                </c:pt>
                <c:pt idx="2900">
                  <c:v>8.9600000000000009</c:v>
                </c:pt>
                <c:pt idx="2901">
                  <c:v>8.5299999999999994</c:v>
                </c:pt>
                <c:pt idx="2902">
                  <c:v>8.4700000000000006</c:v>
                </c:pt>
                <c:pt idx="2903">
                  <c:v>8.11</c:v>
                </c:pt>
                <c:pt idx="2904">
                  <c:v>7.45</c:v>
                </c:pt>
                <c:pt idx="2905">
                  <c:v>7.05</c:v>
                </c:pt>
                <c:pt idx="2906">
                  <c:v>6.9</c:v>
                </c:pt>
                <c:pt idx="2907">
                  <c:v>6.9</c:v>
                </c:pt>
                <c:pt idx="2908">
                  <c:v>6.68</c:v>
                </c:pt>
                <c:pt idx="2909">
                  <c:v>6.52</c:v>
                </c:pt>
                <c:pt idx="2910">
                  <c:v>4.8499999999999996</c:v>
                </c:pt>
                <c:pt idx="2911">
                  <c:v>4.08</c:v>
                </c:pt>
                <c:pt idx="2912">
                  <c:v>3.7</c:v>
                </c:pt>
                <c:pt idx="2913">
                  <c:v>3.69</c:v>
                </c:pt>
                <c:pt idx="2914">
                  <c:v>16.559999999999999</c:v>
                </c:pt>
                <c:pt idx="2915">
                  <c:v>11.06</c:v>
                </c:pt>
                <c:pt idx="2916">
                  <c:v>13.28</c:v>
                </c:pt>
                <c:pt idx="2917">
                  <c:v>12.58</c:v>
                </c:pt>
                <c:pt idx="2918">
                  <c:v>11.32</c:v>
                </c:pt>
                <c:pt idx="2919">
                  <c:v>9.6199999999999992</c:v>
                </c:pt>
                <c:pt idx="2920">
                  <c:v>15.82</c:v>
                </c:pt>
                <c:pt idx="2921">
                  <c:v>14.07</c:v>
                </c:pt>
                <c:pt idx="2922">
                  <c:v>13.42</c:v>
                </c:pt>
                <c:pt idx="2923">
                  <c:v>12.77</c:v>
                </c:pt>
                <c:pt idx="2924">
                  <c:v>10.98</c:v>
                </c:pt>
                <c:pt idx="2925">
                  <c:v>10.029999999999999</c:v>
                </c:pt>
                <c:pt idx="2926">
                  <c:v>11.67</c:v>
                </c:pt>
                <c:pt idx="2927">
                  <c:v>15.83</c:v>
                </c:pt>
                <c:pt idx="2928">
                  <c:v>15.67</c:v>
                </c:pt>
                <c:pt idx="2929">
                  <c:v>15.67</c:v>
                </c:pt>
                <c:pt idx="2930">
                  <c:v>15.67</c:v>
                </c:pt>
                <c:pt idx="2931">
                  <c:v>15.67</c:v>
                </c:pt>
                <c:pt idx="2932">
                  <c:v>15.01</c:v>
                </c:pt>
                <c:pt idx="2933">
                  <c:v>14.29</c:v>
                </c:pt>
                <c:pt idx="2934">
                  <c:v>14.29</c:v>
                </c:pt>
                <c:pt idx="2935">
                  <c:v>13.94</c:v>
                </c:pt>
                <c:pt idx="2936">
                  <c:v>13.76</c:v>
                </c:pt>
                <c:pt idx="2937">
                  <c:v>13.21</c:v>
                </c:pt>
                <c:pt idx="2938">
                  <c:v>13.15</c:v>
                </c:pt>
                <c:pt idx="2939">
                  <c:v>13.14</c:v>
                </c:pt>
                <c:pt idx="2940">
                  <c:v>13.06</c:v>
                </c:pt>
                <c:pt idx="2941">
                  <c:v>12.47</c:v>
                </c:pt>
                <c:pt idx="2942">
                  <c:v>12.45</c:v>
                </c:pt>
                <c:pt idx="2943">
                  <c:v>12.45</c:v>
                </c:pt>
                <c:pt idx="2944">
                  <c:v>12.45</c:v>
                </c:pt>
                <c:pt idx="2945">
                  <c:v>12.45</c:v>
                </c:pt>
                <c:pt idx="2946">
                  <c:v>12.45</c:v>
                </c:pt>
                <c:pt idx="2947">
                  <c:v>12.45</c:v>
                </c:pt>
                <c:pt idx="2948">
                  <c:v>12.43</c:v>
                </c:pt>
                <c:pt idx="2949">
                  <c:v>12.03</c:v>
                </c:pt>
                <c:pt idx="2950">
                  <c:v>11.99</c:v>
                </c:pt>
                <c:pt idx="2951">
                  <c:v>11.98</c:v>
                </c:pt>
                <c:pt idx="2952">
                  <c:v>11.92</c:v>
                </c:pt>
                <c:pt idx="2953">
                  <c:v>11.56</c:v>
                </c:pt>
                <c:pt idx="2954">
                  <c:v>11.46</c:v>
                </c:pt>
                <c:pt idx="2955">
                  <c:v>11.23</c:v>
                </c:pt>
                <c:pt idx="2956">
                  <c:v>11.12</c:v>
                </c:pt>
                <c:pt idx="2957">
                  <c:v>11.05</c:v>
                </c:pt>
                <c:pt idx="2958">
                  <c:v>10.59</c:v>
                </c:pt>
                <c:pt idx="2959">
                  <c:v>10.119999999999999</c:v>
                </c:pt>
                <c:pt idx="2960">
                  <c:v>9.66</c:v>
                </c:pt>
                <c:pt idx="2961">
                  <c:v>9.64</c:v>
                </c:pt>
                <c:pt idx="2962">
                  <c:v>9.1</c:v>
                </c:pt>
                <c:pt idx="2963">
                  <c:v>8.7100000000000009</c:v>
                </c:pt>
                <c:pt idx="2964">
                  <c:v>8.09</c:v>
                </c:pt>
                <c:pt idx="2965">
                  <c:v>7.81</c:v>
                </c:pt>
                <c:pt idx="2966">
                  <c:v>7.74</c:v>
                </c:pt>
                <c:pt idx="2967">
                  <c:v>6.72</c:v>
                </c:pt>
                <c:pt idx="2968">
                  <c:v>6.71</c:v>
                </c:pt>
                <c:pt idx="2969">
                  <c:v>6.69</c:v>
                </c:pt>
                <c:pt idx="2970">
                  <c:v>6.19</c:v>
                </c:pt>
                <c:pt idx="2971">
                  <c:v>6.16</c:v>
                </c:pt>
                <c:pt idx="2972">
                  <c:v>6.09</c:v>
                </c:pt>
                <c:pt idx="2973">
                  <c:v>5.74</c:v>
                </c:pt>
                <c:pt idx="2974">
                  <c:v>5.63</c:v>
                </c:pt>
                <c:pt idx="2975">
                  <c:v>4.78</c:v>
                </c:pt>
                <c:pt idx="2976">
                  <c:v>4.5999999999999996</c:v>
                </c:pt>
                <c:pt idx="2977">
                  <c:v>3.71</c:v>
                </c:pt>
                <c:pt idx="2978">
                  <c:v>14.89</c:v>
                </c:pt>
                <c:pt idx="2979">
                  <c:v>14.83</c:v>
                </c:pt>
                <c:pt idx="2980">
                  <c:v>8.77</c:v>
                </c:pt>
                <c:pt idx="2981">
                  <c:v>7.97</c:v>
                </c:pt>
                <c:pt idx="2982">
                  <c:v>9.1999999999999993</c:v>
                </c:pt>
                <c:pt idx="2983">
                  <c:v>13.43</c:v>
                </c:pt>
                <c:pt idx="2984">
                  <c:v>12.39</c:v>
                </c:pt>
                <c:pt idx="2985">
                  <c:v>11.27</c:v>
                </c:pt>
                <c:pt idx="2986">
                  <c:v>10.57</c:v>
                </c:pt>
                <c:pt idx="2987">
                  <c:v>8.43</c:v>
                </c:pt>
                <c:pt idx="2988">
                  <c:v>11.64</c:v>
                </c:pt>
                <c:pt idx="2989">
                  <c:v>15</c:v>
                </c:pt>
                <c:pt idx="2990">
                  <c:v>14.94</c:v>
                </c:pt>
                <c:pt idx="2991">
                  <c:v>14.88</c:v>
                </c:pt>
                <c:pt idx="2992">
                  <c:v>14.22</c:v>
                </c:pt>
                <c:pt idx="2993">
                  <c:v>13.6</c:v>
                </c:pt>
                <c:pt idx="2994">
                  <c:v>13.57</c:v>
                </c:pt>
                <c:pt idx="2995">
                  <c:v>13.57</c:v>
                </c:pt>
                <c:pt idx="2996">
                  <c:v>13.21</c:v>
                </c:pt>
                <c:pt idx="2997">
                  <c:v>13.17</c:v>
                </c:pt>
                <c:pt idx="2998">
                  <c:v>13.09</c:v>
                </c:pt>
                <c:pt idx="2999">
                  <c:v>13.08</c:v>
                </c:pt>
                <c:pt idx="3000">
                  <c:v>13.07</c:v>
                </c:pt>
                <c:pt idx="3001">
                  <c:v>12.9</c:v>
                </c:pt>
                <c:pt idx="3002">
                  <c:v>11.83</c:v>
                </c:pt>
                <c:pt idx="3003">
                  <c:v>11.81</c:v>
                </c:pt>
                <c:pt idx="3004">
                  <c:v>11.81</c:v>
                </c:pt>
                <c:pt idx="3005">
                  <c:v>11.5</c:v>
                </c:pt>
                <c:pt idx="3006">
                  <c:v>11.41</c:v>
                </c:pt>
                <c:pt idx="3007">
                  <c:v>11.34</c:v>
                </c:pt>
                <c:pt idx="3008">
                  <c:v>10.99</c:v>
                </c:pt>
                <c:pt idx="3009">
                  <c:v>10.82</c:v>
                </c:pt>
                <c:pt idx="3010">
                  <c:v>10.39</c:v>
                </c:pt>
                <c:pt idx="3011">
                  <c:v>10.32</c:v>
                </c:pt>
                <c:pt idx="3012">
                  <c:v>10.32</c:v>
                </c:pt>
                <c:pt idx="3013">
                  <c:v>10.16</c:v>
                </c:pt>
                <c:pt idx="3014">
                  <c:v>9.59</c:v>
                </c:pt>
                <c:pt idx="3015">
                  <c:v>9.49</c:v>
                </c:pt>
                <c:pt idx="3016">
                  <c:v>9.49</c:v>
                </c:pt>
                <c:pt idx="3017">
                  <c:v>9.14</c:v>
                </c:pt>
                <c:pt idx="3018">
                  <c:v>9.1199999999999992</c:v>
                </c:pt>
                <c:pt idx="3019">
                  <c:v>8.67</c:v>
                </c:pt>
                <c:pt idx="3020">
                  <c:v>8.6199999999999992</c:v>
                </c:pt>
                <c:pt idx="3021">
                  <c:v>7.68</c:v>
                </c:pt>
                <c:pt idx="3022">
                  <c:v>7.38</c:v>
                </c:pt>
                <c:pt idx="3023">
                  <c:v>7.33</c:v>
                </c:pt>
                <c:pt idx="3024">
                  <c:v>7.13</c:v>
                </c:pt>
                <c:pt idx="3025">
                  <c:v>7.07</c:v>
                </c:pt>
                <c:pt idx="3026">
                  <c:v>7.04</c:v>
                </c:pt>
                <c:pt idx="3027">
                  <c:v>6.87</c:v>
                </c:pt>
                <c:pt idx="3028">
                  <c:v>6.73</c:v>
                </c:pt>
                <c:pt idx="3029">
                  <c:v>6.71</c:v>
                </c:pt>
                <c:pt idx="3030">
                  <c:v>6.71</c:v>
                </c:pt>
                <c:pt idx="3031">
                  <c:v>6.54</c:v>
                </c:pt>
                <c:pt idx="3032">
                  <c:v>6.34</c:v>
                </c:pt>
                <c:pt idx="3033">
                  <c:v>4.67</c:v>
                </c:pt>
                <c:pt idx="3034">
                  <c:v>4.5</c:v>
                </c:pt>
                <c:pt idx="3035">
                  <c:v>4.34</c:v>
                </c:pt>
                <c:pt idx="3036">
                  <c:v>4.33</c:v>
                </c:pt>
                <c:pt idx="3037">
                  <c:v>4.17</c:v>
                </c:pt>
                <c:pt idx="3038">
                  <c:v>12.54</c:v>
                </c:pt>
                <c:pt idx="3039">
                  <c:v>11.28</c:v>
                </c:pt>
                <c:pt idx="3040">
                  <c:v>11.26</c:v>
                </c:pt>
                <c:pt idx="3041">
                  <c:v>10.43</c:v>
                </c:pt>
                <c:pt idx="3042">
                  <c:v>9.58</c:v>
                </c:pt>
                <c:pt idx="3043">
                  <c:v>8.19</c:v>
                </c:pt>
                <c:pt idx="3044">
                  <c:v>12.89</c:v>
                </c:pt>
                <c:pt idx="3045">
                  <c:v>13.88</c:v>
                </c:pt>
                <c:pt idx="3046">
                  <c:v>13.83</c:v>
                </c:pt>
                <c:pt idx="3047">
                  <c:v>12.12</c:v>
                </c:pt>
                <c:pt idx="3048">
                  <c:v>9.5</c:v>
                </c:pt>
                <c:pt idx="3049">
                  <c:v>8.8000000000000007</c:v>
                </c:pt>
                <c:pt idx="3050">
                  <c:v>8.3699999999999992</c:v>
                </c:pt>
                <c:pt idx="3051">
                  <c:v>14.76</c:v>
                </c:pt>
                <c:pt idx="3052">
                  <c:v>14.1</c:v>
                </c:pt>
                <c:pt idx="3053">
                  <c:v>13.63</c:v>
                </c:pt>
                <c:pt idx="3054">
                  <c:v>13.63</c:v>
                </c:pt>
                <c:pt idx="3055">
                  <c:v>13.01</c:v>
                </c:pt>
                <c:pt idx="3056">
                  <c:v>12.43</c:v>
                </c:pt>
                <c:pt idx="3057">
                  <c:v>11.99</c:v>
                </c:pt>
                <c:pt idx="3058">
                  <c:v>11.98</c:v>
                </c:pt>
                <c:pt idx="3059">
                  <c:v>11.88</c:v>
                </c:pt>
                <c:pt idx="3060">
                  <c:v>11.86</c:v>
                </c:pt>
                <c:pt idx="3061">
                  <c:v>11.86</c:v>
                </c:pt>
                <c:pt idx="3062">
                  <c:v>11.39</c:v>
                </c:pt>
                <c:pt idx="3063">
                  <c:v>11.37</c:v>
                </c:pt>
                <c:pt idx="3064">
                  <c:v>10.92</c:v>
                </c:pt>
                <c:pt idx="3065">
                  <c:v>10.89</c:v>
                </c:pt>
                <c:pt idx="3066">
                  <c:v>10.47</c:v>
                </c:pt>
                <c:pt idx="3067">
                  <c:v>10.39</c:v>
                </c:pt>
                <c:pt idx="3068">
                  <c:v>10.35</c:v>
                </c:pt>
                <c:pt idx="3069">
                  <c:v>9.99</c:v>
                </c:pt>
                <c:pt idx="3070">
                  <c:v>9.4</c:v>
                </c:pt>
                <c:pt idx="3071">
                  <c:v>9.19</c:v>
                </c:pt>
                <c:pt idx="3072">
                  <c:v>9.0500000000000007</c:v>
                </c:pt>
                <c:pt idx="3073">
                  <c:v>9.0500000000000007</c:v>
                </c:pt>
                <c:pt idx="3074">
                  <c:v>7.91</c:v>
                </c:pt>
                <c:pt idx="3075">
                  <c:v>6.33</c:v>
                </c:pt>
                <c:pt idx="3076">
                  <c:v>6.02</c:v>
                </c:pt>
                <c:pt idx="3077">
                  <c:v>5.37</c:v>
                </c:pt>
                <c:pt idx="3078">
                  <c:v>5.31</c:v>
                </c:pt>
                <c:pt idx="3079">
                  <c:v>5.3</c:v>
                </c:pt>
                <c:pt idx="3080">
                  <c:v>5</c:v>
                </c:pt>
                <c:pt idx="3081">
                  <c:v>5</c:v>
                </c:pt>
                <c:pt idx="3082">
                  <c:v>4.83</c:v>
                </c:pt>
                <c:pt idx="3083">
                  <c:v>4.83</c:v>
                </c:pt>
                <c:pt idx="3084">
                  <c:v>4.68</c:v>
                </c:pt>
                <c:pt idx="3085">
                  <c:v>4.67</c:v>
                </c:pt>
                <c:pt idx="3086">
                  <c:v>4.67</c:v>
                </c:pt>
                <c:pt idx="3087">
                  <c:v>4.67</c:v>
                </c:pt>
                <c:pt idx="3088">
                  <c:v>4.63</c:v>
                </c:pt>
                <c:pt idx="3089">
                  <c:v>4.5199999999999996</c:v>
                </c:pt>
                <c:pt idx="3090">
                  <c:v>4.47</c:v>
                </c:pt>
                <c:pt idx="3091">
                  <c:v>4.16</c:v>
                </c:pt>
                <c:pt idx="3092">
                  <c:v>14.53</c:v>
                </c:pt>
                <c:pt idx="3093">
                  <c:v>12.24</c:v>
                </c:pt>
                <c:pt idx="3094">
                  <c:v>10.54</c:v>
                </c:pt>
                <c:pt idx="3095">
                  <c:v>8.18</c:v>
                </c:pt>
                <c:pt idx="3096">
                  <c:v>6.48</c:v>
                </c:pt>
                <c:pt idx="3097">
                  <c:v>12.27</c:v>
                </c:pt>
                <c:pt idx="3098">
                  <c:v>11.84</c:v>
                </c:pt>
                <c:pt idx="3099">
                  <c:v>10.99</c:v>
                </c:pt>
                <c:pt idx="3100">
                  <c:v>10.050000000000001</c:v>
                </c:pt>
                <c:pt idx="3101">
                  <c:v>9.58</c:v>
                </c:pt>
                <c:pt idx="3102">
                  <c:v>8.4700000000000006</c:v>
                </c:pt>
                <c:pt idx="3103">
                  <c:v>8.31</c:v>
                </c:pt>
                <c:pt idx="3104">
                  <c:v>13.99</c:v>
                </c:pt>
                <c:pt idx="3105">
                  <c:v>13.99</c:v>
                </c:pt>
                <c:pt idx="3106">
                  <c:v>13.99</c:v>
                </c:pt>
                <c:pt idx="3107">
                  <c:v>13.62</c:v>
                </c:pt>
                <c:pt idx="3108">
                  <c:v>13.59</c:v>
                </c:pt>
                <c:pt idx="3109">
                  <c:v>12.9</c:v>
                </c:pt>
                <c:pt idx="3110">
                  <c:v>12.86</c:v>
                </c:pt>
                <c:pt idx="3111">
                  <c:v>12.8</c:v>
                </c:pt>
                <c:pt idx="3112">
                  <c:v>12.77</c:v>
                </c:pt>
                <c:pt idx="3113">
                  <c:v>12.77</c:v>
                </c:pt>
                <c:pt idx="3114">
                  <c:v>12.7</c:v>
                </c:pt>
                <c:pt idx="3115">
                  <c:v>12.66</c:v>
                </c:pt>
                <c:pt idx="3116">
                  <c:v>12.54</c:v>
                </c:pt>
                <c:pt idx="3117">
                  <c:v>12.53</c:v>
                </c:pt>
                <c:pt idx="3118">
                  <c:v>12.47</c:v>
                </c:pt>
                <c:pt idx="3119">
                  <c:v>12.39</c:v>
                </c:pt>
                <c:pt idx="3120">
                  <c:v>11.86</c:v>
                </c:pt>
                <c:pt idx="3121">
                  <c:v>11.86</c:v>
                </c:pt>
                <c:pt idx="3122">
                  <c:v>11.81</c:v>
                </c:pt>
                <c:pt idx="3123">
                  <c:v>11.8</c:v>
                </c:pt>
                <c:pt idx="3124">
                  <c:v>11.61</c:v>
                </c:pt>
                <c:pt idx="3125">
                  <c:v>11.45</c:v>
                </c:pt>
                <c:pt idx="3126">
                  <c:v>11.29</c:v>
                </c:pt>
                <c:pt idx="3127">
                  <c:v>11.24</c:v>
                </c:pt>
                <c:pt idx="3128">
                  <c:v>11.2</c:v>
                </c:pt>
                <c:pt idx="3129">
                  <c:v>11.14</c:v>
                </c:pt>
                <c:pt idx="3130">
                  <c:v>11.08</c:v>
                </c:pt>
                <c:pt idx="3131">
                  <c:v>10.76</c:v>
                </c:pt>
                <c:pt idx="3132">
                  <c:v>10.36</c:v>
                </c:pt>
                <c:pt idx="3133">
                  <c:v>10.36</c:v>
                </c:pt>
                <c:pt idx="3134">
                  <c:v>10.31</c:v>
                </c:pt>
                <c:pt idx="3135">
                  <c:v>9.99</c:v>
                </c:pt>
                <c:pt idx="3136">
                  <c:v>9.84</c:v>
                </c:pt>
                <c:pt idx="3137">
                  <c:v>9.52</c:v>
                </c:pt>
                <c:pt idx="3138">
                  <c:v>9.0500000000000007</c:v>
                </c:pt>
                <c:pt idx="3139">
                  <c:v>8.1999999999999993</c:v>
                </c:pt>
                <c:pt idx="3140">
                  <c:v>8.15</c:v>
                </c:pt>
                <c:pt idx="3141">
                  <c:v>8.0399999999999991</c:v>
                </c:pt>
                <c:pt idx="3142">
                  <c:v>8.0299999999999994</c:v>
                </c:pt>
                <c:pt idx="3143">
                  <c:v>7.87</c:v>
                </c:pt>
                <c:pt idx="3144">
                  <c:v>7.49</c:v>
                </c:pt>
                <c:pt idx="3145">
                  <c:v>7.18</c:v>
                </c:pt>
                <c:pt idx="3146">
                  <c:v>6.8</c:v>
                </c:pt>
                <c:pt idx="3147">
                  <c:v>6.79</c:v>
                </c:pt>
                <c:pt idx="3148">
                  <c:v>6.79</c:v>
                </c:pt>
                <c:pt idx="3149">
                  <c:v>6.54</c:v>
                </c:pt>
                <c:pt idx="3150">
                  <c:v>6.47</c:v>
                </c:pt>
                <c:pt idx="3151">
                  <c:v>6.46</c:v>
                </c:pt>
                <c:pt idx="3152">
                  <c:v>6.24</c:v>
                </c:pt>
                <c:pt idx="3153">
                  <c:v>5.96</c:v>
                </c:pt>
                <c:pt idx="3154">
                  <c:v>5.78</c:v>
                </c:pt>
                <c:pt idx="3155">
                  <c:v>5.5</c:v>
                </c:pt>
                <c:pt idx="3156">
                  <c:v>5.48</c:v>
                </c:pt>
                <c:pt idx="3157">
                  <c:v>5.04</c:v>
                </c:pt>
                <c:pt idx="3158">
                  <c:v>4.59</c:v>
                </c:pt>
                <c:pt idx="3159">
                  <c:v>4.24</c:v>
                </c:pt>
                <c:pt idx="3160">
                  <c:v>3.66</c:v>
                </c:pt>
                <c:pt idx="3161">
                  <c:v>3.61</c:v>
                </c:pt>
                <c:pt idx="3162">
                  <c:v>10.23</c:v>
                </c:pt>
                <c:pt idx="3163">
                  <c:v>9.81</c:v>
                </c:pt>
                <c:pt idx="3164">
                  <c:v>12.41</c:v>
                </c:pt>
                <c:pt idx="3165">
                  <c:v>8.83</c:v>
                </c:pt>
                <c:pt idx="3166">
                  <c:v>5.4</c:v>
                </c:pt>
                <c:pt idx="3167">
                  <c:v>11.83</c:v>
                </c:pt>
                <c:pt idx="3168">
                  <c:v>9.35</c:v>
                </c:pt>
                <c:pt idx="3169">
                  <c:v>5.35</c:v>
                </c:pt>
                <c:pt idx="3170">
                  <c:v>13.82</c:v>
                </c:pt>
                <c:pt idx="3171">
                  <c:v>11.71</c:v>
                </c:pt>
                <c:pt idx="3172">
                  <c:v>11.11</c:v>
                </c:pt>
                <c:pt idx="3173">
                  <c:v>13.59</c:v>
                </c:pt>
                <c:pt idx="3174">
                  <c:v>13.41</c:v>
                </c:pt>
                <c:pt idx="3175">
                  <c:v>13</c:v>
                </c:pt>
                <c:pt idx="3176">
                  <c:v>13</c:v>
                </c:pt>
                <c:pt idx="3177">
                  <c:v>12.26</c:v>
                </c:pt>
                <c:pt idx="3178">
                  <c:v>12.24</c:v>
                </c:pt>
                <c:pt idx="3179">
                  <c:v>11.82</c:v>
                </c:pt>
                <c:pt idx="3180">
                  <c:v>11.36</c:v>
                </c:pt>
                <c:pt idx="3181">
                  <c:v>11.3</c:v>
                </c:pt>
                <c:pt idx="3182">
                  <c:v>11.23</c:v>
                </c:pt>
                <c:pt idx="3183">
                  <c:v>10.88</c:v>
                </c:pt>
                <c:pt idx="3184">
                  <c:v>10.86</c:v>
                </c:pt>
                <c:pt idx="3185">
                  <c:v>10.79</c:v>
                </c:pt>
                <c:pt idx="3186">
                  <c:v>10.78</c:v>
                </c:pt>
                <c:pt idx="3187">
                  <c:v>10.77</c:v>
                </c:pt>
                <c:pt idx="3188">
                  <c:v>10.76</c:v>
                </c:pt>
                <c:pt idx="3189">
                  <c:v>10.75</c:v>
                </c:pt>
                <c:pt idx="3190">
                  <c:v>10.31</c:v>
                </c:pt>
                <c:pt idx="3191">
                  <c:v>10.29</c:v>
                </c:pt>
                <c:pt idx="3192">
                  <c:v>10.28</c:v>
                </c:pt>
                <c:pt idx="3193">
                  <c:v>9.9600000000000009</c:v>
                </c:pt>
                <c:pt idx="3194">
                  <c:v>9.91</c:v>
                </c:pt>
                <c:pt idx="3195">
                  <c:v>9.85</c:v>
                </c:pt>
                <c:pt idx="3196">
                  <c:v>9.57</c:v>
                </c:pt>
                <c:pt idx="3197">
                  <c:v>9.5299999999999994</c:v>
                </c:pt>
                <c:pt idx="3198">
                  <c:v>9.43</c:v>
                </c:pt>
                <c:pt idx="3199">
                  <c:v>9.41</c:v>
                </c:pt>
                <c:pt idx="3200">
                  <c:v>9.39</c:v>
                </c:pt>
                <c:pt idx="3201">
                  <c:v>8.98</c:v>
                </c:pt>
                <c:pt idx="3202">
                  <c:v>8.9600000000000009</c:v>
                </c:pt>
                <c:pt idx="3203">
                  <c:v>6.77</c:v>
                </c:pt>
                <c:pt idx="3204">
                  <c:v>6.49</c:v>
                </c:pt>
                <c:pt idx="3205">
                  <c:v>5.25</c:v>
                </c:pt>
                <c:pt idx="3206">
                  <c:v>5.24</c:v>
                </c:pt>
                <c:pt idx="3207">
                  <c:v>4.5</c:v>
                </c:pt>
                <c:pt idx="3208">
                  <c:v>4.21</c:v>
                </c:pt>
                <c:pt idx="3209">
                  <c:v>9.2200000000000006</c:v>
                </c:pt>
                <c:pt idx="3210">
                  <c:v>11.85</c:v>
                </c:pt>
                <c:pt idx="3211">
                  <c:v>11.5</c:v>
                </c:pt>
                <c:pt idx="3212">
                  <c:v>11.28</c:v>
                </c:pt>
                <c:pt idx="3213">
                  <c:v>7.98</c:v>
                </c:pt>
                <c:pt idx="3214">
                  <c:v>13.44</c:v>
                </c:pt>
                <c:pt idx="3215">
                  <c:v>13.31</c:v>
                </c:pt>
                <c:pt idx="3216">
                  <c:v>13.3</c:v>
                </c:pt>
                <c:pt idx="3217">
                  <c:v>13.01</c:v>
                </c:pt>
                <c:pt idx="3218">
                  <c:v>12.85</c:v>
                </c:pt>
                <c:pt idx="3219">
                  <c:v>12.85</c:v>
                </c:pt>
                <c:pt idx="3220">
                  <c:v>12.85</c:v>
                </c:pt>
                <c:pt idx="3221">
                  <c:v>12.84</c:v>
                </c:pt>
                <c:pt idx="3222">
                  <c:v>12.39</c:v>
                </c:pt>
                <c:pt idx="3223">
                  <c:v>12.36</c:v>
                </c:pt>
                <c:pt idx="3224">
                  <c:v>12.21</c:v>
                </c:pt>
                <c:pt idx="3225">
                  <c:v>11.72</c:v>
                </c:pt>
                <c:pt idx="3226">
                  <c:v>11.17</c:v>
                </c:pt>
                <c:pt idx="3227">
                  <c:v>10.8</c:v>
                </c:pt>
                <c:pt idx="3228">
                  <c:v>10.69</c:v>
                </c:pt>
                <c:pt idx="3229">
                  <c:v>10.65</c:v>
                </c:pt>
                <c:pt idx="3230">
                  <c:v>10.48</c:v>
                </c:pt>
                <c:pt idx="3231">
                  <c:v>10.42</c:v>
                </c:pt>
                <c:pt idx="3232">
                  <c:v>10.24</c:v>
                </c:pt>
                <c:pt idx="3233">
                  <c:v>10.24</c:v>
                </c:pt>
                <c:pt idx="3234">
                  <c:v>10.220000000000001</c:v>
                </c:pt>
                <c:pt idx="3235">
                  <c:v>10.220000000000001</c:v>
                </c:pt>
                <c:pt idx="3236">
                  <c:v>9.82</c:v>
                </c:pt>
                <c:pt idx="3237">
                  <c:v>9.76</c:v>
                </c:pt>
                <c:pt idx="3238">
                  <c:v>9.49</c:v>
                </c:pt>
                <c:pt idx="3239">
                  <c:v>8.9700000000000006</c:v>
                </c:pt>
                <c:pt idx="3240">
                  <c:v>8.9600000000000009</c:v>
                </c:pt>
                <c:pt idx="3241">
                  <c:v>8.94</c:v>
                </c:pt>
                <c:pt idx="3242">
                  <c:v>8.92</c:v>
                </c:pt>
                <c:pt idx="3243">
                  <c:v>7.95</c:v>
                </c:pt>
                <c:pt idx="3244">
                  <c:v>7.94</c:v>
                </c:pt>
                <c:pt idx="3245">
                  <c:v>7.84</c:v>
                </c:pt>
                <c:pt idx="3246">
                  <c:v>7.15</c:v>
                </c:pt>
                <c:pt idx="3247">
                  <c:v>6.74</c:v>
                </c:pt>
                <c:pt idx="3248">
                  <c:v>5.99</c:v>
                </c:pt>
                <c:pt idx="3249">
                  <c:v>5.32</c:v>
                </c:pt>
                <c:pt idx="3250">
                  <c:v>4.88</c:v>
                </c:pt>
                <c:pt idx="3251">
                  <c:v>4.74</c:v>
                </c:pt>
                <c:pt idx="3252">
                  <c:v>4.42</c:v>
                </c:pt>
                <c:pt idx="3253">
                  <c:v>10.41</c:v>
                </c:pt>
                <c:pt idx="3254">
                  <c:v>10.95</c:v>
                </c:pt>
                <c:pt idx="3255">
                  <c:v>10.85</c:v>
                </c:pt>
                <c:pt idx="3256">
                  <c:v>11.13</c:v>
                </c:pt>
                <c:pt idx="3257">
                  <c:v>6.68</c:v>
                </c:pt>
                <c:pt idx="3258">
                  <c:v>12.29</c:v>
                </c:pt>
                <c:pt idx="3259">
                  <c:v>11.8</c:v>
                </c:pt>
                <c:pt idx="3260">
                  <c:v>11.09</c:v>
                </c:pt>
                <c:pt idx="3261">
                  <c:v>10.95</c:v>
                </c:pt>
                <c:pt idx="3262">
                  <c:v>10.82</c:v>
                </c:pt>
                <c:pt idx="3263">
                  <c:v>10.77</c:v>
                </c:pt>
                <c:pt idx="3264">
                  <c:v>10.69</c:v>
                </c:pt>
                <c:pt idx="3265">
                  <c:v>10.23</c:v>
                </c:pt>
                <c:pt idx="3266">
                  <c:v>10.18</c:v>
                </c:pt>
                <c:pt idx="3267">
                  <c:v>9.89</c:v>
                </c:pt>
                <c:pt idx="3268">
                  <c:v>9.7899999999999991</c:v>
                </c:pt>
                <c:pt idx="3269">
                  <c:v>9.76</c:v>
                </c:pt>
                <c:pt idx="3270">
                  <c:v>9.75</c:v>
                </c:pt>
                <c:pt idx="3271">
                  <c:v>8.66</c:v>
                </c:pt>
                <c:pt idx="3272">
                  <c:v>7.38</c:v>
                </c:pt>
                <c:pt idx="3273">
                  <c:v>6.44</c:v>
                </c:pt>
                <c:pt idx="3274">
                  <c:v>5.46</c:v>
                </c:pt>
                <c:pt idx="3275">
                  <c:v>5.44</c:v>
                </c:pt>
                <c:pt idx="3276">
                  <c:v>3.29</c:v>
                </c:pt>
                <c:pt idx="3277">
                  <c:v>10.72</c:v>
                </c:pt>
                <c:pt idx="3278">
                  <c:v>10.5</c:v>
                </c:pt>
                <c:pt idx="3279">
                  <c:v>8.76</c:v>
                </c:pt>
                <c:pt idx="3280">
                  <c:v>7.5</c:v>
                </c:pt>
                <c:pt idx="3281">
                  <c:v>9.93</c:v>
                </c:pt>
                <c:pt idx="3282">
                  <c:v>8.85</c:v>
                </c:pt>
                <c:pt idx="3283">
                  <c:v>7.61</c:v>
                </c:pt>
                <c:pt idx="3284">
                  <c:v>11.63</c:v>
                </c:pt>
                <c:pt idx="3285">
                  <c:v>11.23</c:v>
                </c:pt>
                <c:pt idx="3286">
                  <c:v>10.5</c:v>
                </c:pt>
                <c:pt idx="3287">
                  <c:v>10.220000000000001</c:v>
                </c:pt>
                <c:pt idx="3288">
                  <c:v>9.74</c:v>
                </c:pt>
                <c:pt idx="3289">
                  <c:v>9.36</c:v>
                </c:pt>
                <c:pt idx="3290">
                  <c:v>8.98</c:v>
                </c:pt>
                <c:pt idx="3291">
                  <c:v>8.98</c:v>
                </c:pt>
                <c:pt idx="3292">
                  <c:v>8.9700000000000006</c:v>
                </c:pt>
                <c:pt idx="3293">
                  <c:v>8.75</c:v>
                </c:pt>
                <c:pt idx="3294">
                  <c:v>7.75</c:v>
                </c:pt>
                <c:pt idx="3295">
                  <c:v>7.45</c:v>
                </c:pt>
                <c:pt idx="3296">
                  <c:v>6.36</c:v>
                </c:pt>
                <c:pt idx="3297">
                  <c:v>5.68</c:v>
                </c:pt>
                <c:pt idx="3298">
                  <c:v>4.75</c:v>
                </c:pt>
                <c:pt idx="3299">
                  <c:v>4.63</c:v>
                </c:pt>
                <c:pt idx="3300">
                  <c:v>4.16</c:v>
                </c:pt>
                <c:pt idx="3301">
                  <c:v>2.63</c:v>
                </c:pt>
                <c:pt idx="3302">
                  <c:v>10.29</c:v>
                </c:pt>
                <c:pt idx="3303">
                  <c:v>10</c:v>
                </c:pt>
                <c:pt idx="3304">
                  <c:v>8.33</c:v>
                </c:pt>
                <c:pt idx="3305">
                  <c:v>10.17</c:v>
                </c:pt>
                <c:pt idx="3306">
                  <c:v>10.029999999999999</c:v>
                </c:pt>
                <c:pt idx="3307">
                  <c:v>9.19</c:v>
                </c:pt>
                <c:pt idx="3308">
                  <c:v>8.43</c:v>
                </c:pt>
                <c:pt idx="3309">
                  <c:v>8.2100000000000009</c:v>
                </c:pt>
                <c:pt idx="3310">
                  <c:v>11.13</c:v>
                </c:pt>
                <c:pt idx="3311">
                  <c:v>10.76</c:v>
                </c:pt>
                <c:pt idx="3312">
                  <c:v>10.63</c:v>
                </c:pt>
                <c:pt idx="3313">
                  <c:v>10.51</c:v>
                </c:pt>
                <c:pt idx="3314">
                  <c:v>10.5</c:v>
                </c:pt>
                <c:pt idx="3315">
                  <c:v>10.27</c:v>
                </c:pt>
                <c:pt idx="3316">
                  <c:v>10.15</c:v>
                </c:pt>
                <c:pt idx="3317">
                  <c:v>9.69</c:v>
                </c:pt>
                <c:pt idx="3318">
                  <c:v>9.61</c:v>
                </c:pt>
                <c:pt idx="3319">
                  <c:v>9.6</c:v>
                </c:pt>
                <c:pt idx="3320">
                  <c:v>9.35</c:v>
                </c:pt>
                <c:pt idx="3321">
                  <c:v>8.93</c:v>
                </c:pt>
                <c:pt idx="3322">
                  <c:v>7.73</c:v>
                </c:pt>
                <c:pt idx="3323">
                  <c:v>7.31</c:v>
                </c:pt>
                <c:pt idx="3324">
                  <c:v>6.32</c:v>
                </c:pt>
                <c:pt idx="3325">
                  <c:v>5.26</c:v>
                </c:pt>
                <c:pt idx="3326">
                  <c:v>3.58</c:v>
                </c:pt>
                <c:pt idx="3327">
                  <c:v>3.11</c:v>
                </c:pt>
                <c:pt idx="3328">
                  <c:v>10.75</c:v>
                </c:pt>
                <c:pt idx="3329">
                  <c:v>9.5</c:v>
                </c:pt>
                <c:pt idx="3330">
                  <c:v>9.14</c:v>
                </c:pt>
                <c:pt idx="3331">
                  <c:v>8.68</c:v>
                </c:pt>
                <c:pt idx="3332">
                  <c:v>7.83</c:v>
                </c:pt>
                <c:pt idx="3333">
                  <c:v>7.38</c:v>
                </c:pt>
                <c:pt idx="3334">
                  <c:v>6.74</c:v>
                </c:pt>
                <c:pt idx="3335">
                  <c:v>9.6999999999999993</c:v>
                </c:pt>
                <c:pt idx="3336">
                  <c:v>9.31</c:v>
                </c:pt>
                <c:pt idx="3337">
                  <c:v>9.26</c:v>
                </c:pt>
                <c:pt idx="3338">
                  <c:v>6.94</c:v>
                </c:pt>
                <c:pt idx="3339">
                  <c:v>10.5</c:v>
                </c:pt>
                <c:pt idx="3340">
                  <c:v>10.33</c:v>
                </c:pt>
                <c:pt idx="3341">
                  <c:v>10.06</c:v>
                </c:pt>
                <c:pt idx="3342">
                  <c:v>9.99</c:v>
                </c:pt>
                <c:pt idx="3343">
                  <c:v>9.41</c:v>
                </c:pt>
                <c:pt idx="3344">
                  <c:v>9.19</c:v>
                </c:pt>
                <c:pt idx="3345">
                  <c:v>9.07</c:v>
                </c:pt>
                <c:pt idx="3346">
                  <c:v>8.85</c:v>
                </c:pt>
                <c:pt idx="3347">
                  <c:v>8.85</c:v>
                </c:pt>
                <c:pt idx="3348">
                  <c:v>8.75</c:v>
                </c:pt>
                <c:pt idx="3349">
                  <c:v>8.75</c:v>
                </c:pt>
                <c:pt idx="3350">
                  <c:v>8.5</c:v>
                </c:pt>
                <c:pt idx="3351">
                  <c:v>8.49</c:v>
                </c:pt>
                <c:pt idx="3352">
                  <c:v>7.93</c:v>
                </c:pt>
                <c:pt idx="3353">
                  <c:v>7.34</c:v>
                </c:pt>
                <c:pt idx="3354">
                  <c:v>6.76</c:v>
                </c:pt>
                <c:pt idx="3355">
                  <c:v>5.77</c:v>
                </c:pt>
                <c:pt idx="3356">
                  <c:v>5.55</c:v>
                </c:pt>
                <c:pt idx="3357">
                  <c:v>4.8099999999999996</c:v>
                </c:pt>
                <c:pt idx="3358">
                  <c:v>4.7</c:v>
                </c:pt>
                <c:pt idx="3359">
                  <c:v>3.73</c:v>
                </c:pt>
                <c:pt idx="3360">
                  <c:v>3.51</c:v>
                </c:pt>
                <c:pt idx="3361">
                  <c:v>8.9</c:v>
                </c:pt>
                <c:pt idx="3362">
                  <c:v>7.85</c:v>
                </c:pt>
                <c:pt idx="3363">
                  <c:v>6.56</c:v>
                </c:pt>
                <c:pt idx="3364">
                  <c:v>6.98</c:v>
                </c:pt>
                <c:pt idx="3365">
                  <c:v>9.08</c:v>
                </c:pt>
                <c:pt idx="3366">
                  <c:v>6.98</c:v>
                </c:pt>
                <c:pt idx="3367">
                  <c:v>6.22</c:v>
                </c:pt>
                <c:pt idx="3368">
                  <c:v>9.6199999999999992</c:v>
                </c:pt>
                <c:pt idx="3369">
                  <c:v>10.039999999999999</c:v>
                </c:pt>
                <c:pt idx="3370">
                  <c:v>9.01</c:v>
                </c:pt>
                <c:pt idx="3371">
                  <c:v>8.7899999999999991</c:v>
                </c:pt>
                <c:pt idx="3372">
                  <c:v>8.68</c:v>
                </c:pt>
                <c:pt idx="3373">
                  <c:v>8.64</c:v>
                </c:pt>
                <c:pt idx="3374">
                  <c:v>8.58</c:v>
                </c:pt>
                <c:pt idx="3375">
                  <c:v>8.4700000000000006</c:v>
                </c:pt>
                <c:pt idx="3376">
                  <c:v>8.2899999999999991</c:v>
                </c:pt>
                <c:pt idx="3377">
                  <c:v>8.25</c:v>
                </c:pt>
                <c:pt idx="3378">
                  <c:v>7.27</c:v>
                </c:pt>
                <c:pt idx="3379">
                  <c:v>6.23</c:v>
                </c:pt>
                <c:pt idx="3380">
                  <c:v>6.06</c:v>
                </c:pt>
                <c:pt idx="3381">
                  <c:v>6.01</c:v>
                </c:pt>
                <c:pt idx="3382">
                  <c:v>6</c:v>
                </c:pt>
                <c:pt idx="3383">
                  <c:v>5.18</c:v>
                </c:pt>
                <c:pt idx="3384">
                  <c:v>4.7699999999999996</c:v>
                </c:pt>
                <c:pt idx="3385">
                  <c:v>4.1100000000000003</c:v>
                </c:pt>
                <c:pt idx="3386">
                  <c:v>9.36</c:v>
                </c:pt>
                <c:pt idx="3387">
                  <c:v>6.66</c:v>
                </c:pt>
                <c:pt idx="3388">
                  <c:v>9.77</c:v>
                </c:pt>
                <c:pt idx="3389">
                  <c:v>9.4499999999999993</c:v>
                </c:pt>
                <c:pt idx="3390">
                  <c:v>8.35</c:v>
                </c:pt>
                <c:pt idx="3391">
                  <c:v>9.15</c:v>
                </c:pt>
                <c:pt idx="3392">
                  <c:v>9.09</c:v>
                </c:pt>
                <c:pt idx="3393">
                  <c:v>8.32</c:v>
                </c:pt>
                <c:pt idx="3394">
                  <c:v>8.3000000000000007</c:v>
                </c:pt>
                <c:pt idx="3395">
                  <c:v>8.2899999999999991</c:v>
                </c:pt>
                <c:pt idx="3396">
                  <c:v>8.23</c:v>
                </c:pt>
                <c:pt idx="3397">
                  <c:v>7.55</c:v>
                </c:pt>
                <c:pt idx="3398">
                  <c:v>7.45</c:v>
                </c:pt>
                <c:pt idx="3399">
                  <c:v>7.44</c:v>
                </c:pt>
                <c:pt idx="3400">
                  <c:v>7.34</c:v>
                </c:pt>
                <c:pt idx="3401">
                  <c:v>7.23</c:v>
                </c:pt>
                <c:pt idx="3402">
                  <c:v>6.62</c:v>
                </c:pt>
                <c:pt idx="3403">
                  <c:v>6.52</c:v>
                </c:pt>
                <c:pt idx="3404">
                  <c:v>6.42</c:v>
                </c:pt>
                <c:pt idx="3405">
                  <c:v>6.33</c:v>
                </c:pt>
                <c:pt idx="3406">
                  <c:v>5.48</c:v>
                </c:pt>
                <c:pt idx="3407">
                  <c:v>4.5599999999999996</c:v>
                </c:pt>
                <c:pt idx="3408">
                  <c:v>3.38</c:v>
                </c:pt>
                <c:pt idx="3409">
                  <c:v>9.06</c:v>
                </c:pt>
                <c:pt idx="3410">
                  <c:v>8.14</c:v>
                </c:pt>
                <c:pt idx="3411">
                  <c:v>7.23</c:v>
                </c:pt>
                <c:pt idx="3412">
                  <c:v>6.58</c:v>
                </c:pt>
                <c:pt idx="3413">
                  <c:v>9.08</c:v>
                </c:pt>
                <c:pt idx="3414">
                  <c:v>8.73</c:v>
                </c:pt>
                <c:pt idx="3415">
                  <c:v>7.6</c:v>
                </c:pt>
                <c:pt idx="3416">
                  <c:v>7.18</c:v>
                </c:pt>
                <c:pt idx="3417">
                  <c:v>6.93</c:v>
                </c:pt>
                <c:pt idx="3418">
                  <c:v>6.25</c:v>
                </c:pt>
                <c:pt idx="3419">
                  <c:v>9</c:v>
                </c:pt>
                <c:pt idx="3420">
                  <c:v>8.61</c:v>
                </c:pt>
                <c:pt idx="3421">
                  <c:v>8.2200000000000006</c:v>
                </c:pt>
                <c:pt idx="3422">
                  <c:v>8.16</c:v>
                </c:pt>
                <c:pt idx="3423">
                  <c:v>8.0500000000000007</c:v>
                </c:pt>
                <c:pt idx="3424">
                  <c:v>7.88</c:v>
                </c:pt>
                <c:pt idx="3425">
                  <c:v>7.88</c:v>
                </c:pt>
                <c:pt idx="3426">
                  <c:v>7.88</c:v>
                </c:pt>
                <c:pt idx="3427">
                  <c:v>7.88</c:v>
                </c:pt>
                <c:pt idx="3428">
                  <c:v>7.86</c:v>
                </c:pt>
                <c:pt idx="3429">
                  <c:v>7.82</c:v>
                </c:pt>
                <c:pt idx="3430">
                  <c:v>7.58</c:v>
                </c:pt>
                <c:pt idx="3431">
                  <c:v>7.52</c:v>
                </c:pt>
                <c:pt idx="3432">
                  <c:v>7.49</c:v>
                </c:pt>
                <c:pt idx="3433">
                  <c:v>7.43</c:v>
                </c:pt>
                <c:pt idx="3434">
                  <c:v>7.23</c:v>
                </c:pt>
                <c:pt idx="3435">
                  <c:v>7.14</c:v>
                </c:pt>
                <c:pt idx="3436">
                  <c:v>4.22</c:v>
                </c:pt>
                <c:pt idx="3437">
                  <c:v>3.92</c:v>
                </c:pt>
                <c:pt idx="3438">
                  <c:v>3.1</c:v>
                </c:pt>
                <c:pt idx="3439">
                  <c:v>3.1</c:v>
                </c:pt>
                <c:pt idx="3440">
                  <c:v>7.71</c:v>
                </c:pt>
                <c:pt idx="3441">
                  <c:v>6.16</c:v>
                </c:pt>
                <c:pt idx="3442">
                  <c:v>7.94</c:v>
                </c:pt>
                <c:pt idx="3443">
                  <c:v>7.68</c:v>
                </c:pt>
                <c:pt idx="3444">
                  <c:v>8.17</c:v>
                </c:pt>
                <c:pt idx="3445">
                  <c:v>7.78</c:v>
                </c:pt>
                <c:pt idx="3446">
                  <c:v>7.52</c:v>
                </c:pt>
                <c:pt idx="3447">
                  <c:v>7.44</c:v>
                </c:pt>
                <c:pt idx="3448">
                  <c:v>7.44</c:v>
                </c:pt>
                <c:pt idx="3449">
                  <c:v>7.43</c:v>
                </c:pt>
                <c:pt idx="3450">
                  <c:v>7.18</c:v>
                </c:pt>
                <c:pt idx="3451">
                  <c:v>7.06</c:v>
                </c:pt>
                <c:pt idx="3452">
                  <c:v>6.22</c:v>
                </c:pt>
                <c:pt idx="3453">
                  <c:v>4.95</c:v>
                </c:pt>
                <c:pt idx="3454">
                  <c:v>3.85</c:v>
                </c:pt>
                <c:pt idx="3455">
                  <c:v>3.66</c:v>
                </c:pt>
                <c:pt idx="3456">
                  <c:v>3.65</c:v>
                </c:pt>
                <c:pt idx="3457">
                  <c:v>3.33</c:v>
                </c:pt>
                <c:pt idx="3458">
                  <c:v>6.23</c:v>
                </c:pt>
                <c:pt idx="3459">
                  <c:v>6.09</c:v>
                </c:pt>
                <c:pt idx="3460">
                  <c:v>7.77</c:v>
                </c:pt>
                <c:pt idx="3461">
                  <c:v>6.74</c:v>
                </c:pt>
                <c:pt idx="3462">
                  <c:v>5.88</c:v>
                </c:pt>
                <c:pt idx="3463">
                  <c:v>4.4400000000000004</c:v>
                </c:pt>
                <c:pt idx="3464">
                  <c:v>4.26</c:v>
                </c:pt>
                <c:pt idx="3465">
                  <c:v>3.84</c:v>
                </c:pt>
                <c:pt idx="3466">
                  <c:v>3</c:v>
                </c:pt>
                <c:pt idx="3467">
                  <c:v>6.03</c:v>
                </c:pt>
                <c:pt idx="3468">
                  <c:v>7.34</c:v>
                </c:pt>
                <c:pt idx="3469">
                  <c:v>6.44</c:v>
                </c:pt>
                <c:pt idx="3470">
                  <c:v>6.4</c:v>
                </c:pt>
                <c:pt idx="3471">
                  <c:v>6.35</c:v>
                </c:pt>
                <c:pt idx="3472">
                  <c:v>6.26</c:v>
                </c:pt>
                <c:pt idx="3473">
                  <c:v>6.17</c:v>
                </c:pt>
                <c:pt idx="3474">
                  <c:v>5.9</c:v>
                </c:pt>
                <c:pt idx="3475">
                  <c:v>5.89</c:v>
                </c:pt>
                <c:pt idx="3476">
                  <c:v>4.24</c:v>
                </c:pt>
                <c:pt idx="3477">
                  <c:v>3.75</c:v>
                </c:pt>
                <c:pt idx="3478">
                  <c:v>3.27</c:v>
                </c:pt>
                <c:pt idx="3479">
                  <c:v>6.61</c:v>
                </c:pt>
                <c:pt idx="3480">
                  <c:v>5.86</c:v>
                </c:pt>
                <c:pt idx="3481">
                  <c:v>6.72</c:v>
                </c:pt>
                <c:pt idx="3482">
                  <c:v>5.83</c:v>
                </c:pt>
                <c:pt idx="3483">
                  <c:v>6.94</c:v>
                </c:pt>
                <c:pt idx="3484">
                  <c:v>5.82</c:v>
                </c:pt>
                <c:pt idx="3485">
                  <c:v>5.82</c:v>
                </c:pt>
                <c:pt idx="3486">
                  <c:v>5.81</c:v>
                </c:pt>
                <c:pt idx="3487">
                  <c:v>5.81</c:v>
                </c:pt>
                <c:pt idx="3488">
                  <c:v>5.33</c:v>
                </c:pt>
                <c:pt idx="3489">
                  <c:v>4.43</c:v>
                </c:pt>
                <c:pt idx="3490">
                  <c:v>4.42</c:v>
                </c:pt>
                <c:pt idx="3491">
                  <c:v>4.18</c:v>
                </c:pt>
                <c:pt idx="3492">
                  <c:v>3.25</c:v>
                </c:pt>
                <c:pt idx="3493">
                  <c:v>3.25</c:v>
                </c:pt>
                <c:pt idx="3494">
                  <c:v>5.3</c:v>
                </c:pt>
                <c:pt idx="3495">
                  <c:v>4.79</c:v>
                </c:pt>
                <c:pt idx="3496">
                  <c:v>3.45</c:v>
                </c:pt>
                <c:pt idx="3497">
                  <c:v>3.25</c:v>
                </c:pt>
                <c:pt idx="3498">
                  <c:v>3.25</c:v>
                </c:pt>
                <c:pt idx="3499">
                  <c:v>2.96</c:v>
                </c:pt>
                <c:pt idx="3500">
                  <c:v>4.7699999999999996</c:v>
                </c:pt>
                <c:pt idx="3501">
                  <c:v>4.3099999999999996</c:v>
                </c:pt>
                <c:pt idx="3502">
                  <c:v>3.7</c:v>
                </c:pt>
                <c:pt idx="3503">
                  <c:v>3.35</c:v>
                </c:pt>
                <c:pt idx="3504">
                  <c:v>3.21</c:v>
                </c:pt>
                <c:pt idx="3505">
                  <c:v>3.3</c:v>
                </c:pt>
                <c:pt idx="3506">
                  <c:v>3.3</c:v>
                </c:pt>
                <c:pt idx="3507">
                  <c:v>3.01</c:v>
                </c:pt>
                <c:pt idx="3508">
                  <c:v>2.86</c:v>
                </c:pt>
                <c:pt idx="3509">
                  <c:v>3.28</c:v>
                </c:pt>
                <c:pt idx="3510">
                  <c:v>3.28</c:v>
                </c:pt>
                <c:pt idx="3511">
                  <c:v>3.28</c:v>
                </c:pt>
                <c:pt idx="3512">
                  <c:v>3.2</c:v>
                </c:pt>
                <c:pt idx="3513">
                  <c:v>3.07</c:v>
                </c:pt>
                <c:pt idx="3514">
                  <c:v>2.72</c:v>
                </c:pt>
                <c:pt idx="3515">
                  <c:v>3.28</c:v>
                </c:pt>
                <c:pt idx="3516">
                  <c:v>3.22</c:v>
                </c:pt>
                <c:pt idx="3517">
                  <c:v>3.1</c:v>
                </c:pt>
                <c:pt idx="3518">
                  <c:v>3.1</c:v>
                </c:pt>
                <c:pt idx="3519">
                  <c:v>3.02</c:v>
                </c:pt>
                <c:pt idx="3520">
                  <c:v>3.02</c:v>
                </c:pt>
                <c:pt idx="3521">
                  <c:v>2.83</c:v>
                </c:pt>
                <c:pt idx="3522">
                  <c:v>2.58</c:v>
                </c:pt>
              </c:numCache>
            </c:numRef>
          </c:yVal>
          <c:smooth val="0"/>
        </c:ser>
        <c:ser>
          <c:idx val="0"/>
          <c:order val="5"/>
          <c:tx>
            <c:v>hot humid OA</c:v>
          </c:tx>
          <c:spPr>
            <a:ln w="28575">
              <a:noFill/>
            </a:ln>
          </c:spPr>
          <c:marker>
            <c:symbol val="diamond"/>
            <c:size val="5"/>
            <c:spPr>
              <a:solidFill>
                <a:srgbClr val="000080"/>
              </a:solidFill>
              <a:ln>
                <a:solidFill>
                  <a:srgbClr val="000080"/>
                </a:solidFill>
                <a:prstDash val="solid"/>
              </a:ln>
            </c:spPr>
          </c:marker>
          <c:xVal>
            <c:numRef>
              <c:f>KCALL!$D$4:$D$2669</c:f>
              <c:numCache>
                <c:formatCode>General</c:formatCode>
                <c:ptCount val="2666"/>
                <c:pt idx="0">
                  <c:v>99</c:v>
                </c:pt>
                <c:pt idx="1">
                  <c:v>98.1</c:v>
                </c:pt>
                <c:pt idx="2">
                  <c:v>98.1</c:v>
                </c:pt>
                <c:pt idx="3">
                  <c:v>98.1</c:v>
                </c:pt>
                <c:pt idx="4">
                  <c:v>97</c:v>
                </c:pt>
                <c:pt idx="5">
                  <c:v>97</c:v>
                </c:pt>
                <c:pt idx="6">
                  <c:v>97</c:v>
                </c:pt>
                <c:pt idx="7">
                  <c:v>97</c:v>
                </c:pt>
                <c:pt idx="8">
                  <c:v>97</c:v>
                </c:pt>
                <c:pt idx="9">
                  <c:v>97</c:v>
                </c:pt>
                <c:pt idx="10">
                  <c:v>97</c:v>
                </c:pt>
                <c:pt idx="11">
                  <c:v>96.1</c:v>
                </c:pt>
                <c:pt idx="12">
                  <c:v>96.1</c:v>
                </c:pt>
                <c:pt idx="13">
                  <c:v>96.1</c:v>
                </c:pt>
                <c:pt idx="14">
                  <c:v>95</c:v>
                </c:pt>
                <c:pt idx="15">
                  <c:v>95</c:v>
                </c:pt>
                <c:pt idx="16">
                  <c:v>95</c:v>
                </c:pt>
                <c:pt idx="17">
                  <c:v>95</c:v>
                </c:pt>
                <c:pt idx="18">
                  <c:v>95</c:v>
                </c:pt>
                <c:pt idx="19">
                  <c:v>95</c:v>
                </c:pt>
                <c:pt idx="20">
                  <c:v>95</c:v>
                </c:pt>
                <c:pt idx="21">
                  <c:v>95</c:v>
                </c:pt>
                <c:pt idx="22">
                  <c:v>95</c:v>
                </c:pt>
                <c:pt idx="23">
                  <c:v>95</c:v>
                </c:pt>
                <c:pt idx="24">
                  <c:v>93.9</c:v>
                </c:pt>
                <c:pt idx="25">
                  <c:v>93.9</c:v>
                </c:pt>
                <c:pt idx="26">
                  <c:v>93.9</c:v>
                </c:pt>
                <c:pt idx="27">
                  <c:v>93.9</c:v>
                </c:pt>
                <c:pt idx="28">
                  <c:v>93.9</c:v>
                </c:pt>
                <c:pt idx="29">
                  <c:v>93.9</c:v>
                </c:pt>
                <c:pt idx="30">
                  <c:v>93.9</c:v>
                </c:pt>
                <c:pt idx="31">
                  <c:v>93.9</c:v>
                </c:pt>
                <c:pt idx="32">
                  <c:v>93.9</c:v>
                </c:pt>
                <c:pt idx="33">
                  <c:v>93.9</c:v>
                </c:pt>
                <c:pt idx="34">
                  <c:v>93.9</c:v>
                </c:pt>
                <c:pt idx="35">
                  <c:v>93.9</c:v>
                </c:pt>
                <c:pt idx="36">
                  <c:v>93.9</c:v>
                </c:pt>
                <c:pt idx="37">
                  <c:v>93.9</c:v>
                </c:pt>
                <c:pt idx="38">
                  <c:v>93.9</c:v>
                </c:pt>
                <c:pt idx="39">
                  <c:v>93.9</c:v>
                </c:pt>
                <c:pt idx="40">
                  <c:v>93.9</c:v>
                </c:pt>
                <c:pt idx="41">
                  <c:v>93.9</c:v>
                </c:pt>
                <c:pt idx="42">
                  <c:v>93.9</c:v>
                </c:pt>
                <c:pt idx="43">
                  <c:v>93.9</c:v>
                </c:pt>
                <c:pt idx="44">
                  <c:v>93.9</c:v>
                </c:pt>
                <c:pt idx="45">
                  <c:v>93.9</c:v>
                </c:pt>
                <c:pt idx="46">
                  <c:v>93</c:v>
                </c:pt>
                <c:pt idx="47">
                  <c:v>93</c:v>
                </c:pt>
                <c:pt idx="48">
                  <c:v>93</c:v>
                </c:pt>
                <c:pt idx="49">
                  <c:v>93</c:v>
                </c:pt>
                <c:pt idx="50">
                  <c:v>93</c:v>
                </c:pt>
                <c:pt idx="51">
                  <c:v>93</c:v>
                </c:pt>
                <c:pt idx="52">
                  <c:v>93</c:v>
                </c:pt>
                <c:pt idx="53">
                  <c:v>93</c:v>
                </c:pt>
                <c:pt idx="54">
                  <c:v>93</c:v>
                </c:pt>
                <c:pt idx="55">
                  <c:v>93</c:v>
                </c:pt>
                <c:pt idx="56">
                  <c:v>93</c:v>
                </c:pt>
                <c:pt idx="57">
                  <c:v>93</c:v>
                </c:pt>
                <c:pt idx="58">
                  <c:v>93</c:v>
                </c:pt>
                <c:pt idx="59">
                  <c:v>93</c:v>
                </c:pt>
                <c:pt idx="60">
                  <c:v>93</c:v>
                </c:pt>
                <c:pt idx="61">
                  <c:v>93</c:v>
                </c:pt>
                <c:pt idx="62">
                  <c:v>93</c:v>
                </c:pt>
                <c:pt idx="63">
                  <c:v>93</c:v>
                </c:pt>
                <c:pt idx="64">
                  <c:v>93</c:v>
                </c:pt>
                <c:pt idx="65">
                  <c:v>93</c:v>
                </c:pt>
                <c:pt idx="66">
                  <c:v>93</c:v>
                </c:pt>
                <c:pt idx="67">
                  <c:v>93</c:v>
                </c:pt>
                <c:pt idx="68">
                  <c:v>93</c:v>
                </c:pt>
                <c:pt idx="69">
                  <c:v>91.9</c:v>
                </c:pt>
                <c:pt idx="70">
                  <c:v>91.9</c:v>
                </c:pt>
                <c:pt idx="71">
                  <c:v>91.9</c:v>
                </c:pt>
                <c:pt idx="72">
                  <c:v>91.9</c:v>
                </c:pt>
                <c:pt idx="73">
                  <c:v>91.9</c:v>
                </c:pt>
                <c:pt idx="74">
                  <c:v>91.9</c:v>
                </c:pt>
                <c:pt idx="75">
                  <c:v>91.9</c:v>
                </c:pt>
                <c:pt idx="76">
                  <c:v>91.9</c:v>
                </c:pt>
                <c:pt idx="77">
                  <c:v>91.9</c:v>
                </c:pt>
                <c:pt idx="78">
                  <c:v>91.9</c:v>
                </c:pt>
                <c:pt idx="79">
                  <c:v>91.9</c:v>
                </c:pt>
                <c:pt idx="80">
                  <c:v>91.9</c:v>
                </c:pt>
                <c:pt idx="81">
                  <c:v>91.9</c:v>
                </c:pt>
                <c:pt idx="82">
                  <c:v>91.9</c:v>
                </c:pt>
                <c:pt idx="83">
                  <c:v>91.9</c:v>
                </c:pt>
                <c:pt idx="84">
                  <c:v>91.9</c:v>
                </c:pt>
                <c:pt idx="85">
                  <c:v>91.9</c:v>
                </c:pt>
                <c:pt idx="86">
                  <c:v>91.9</c:v>
                </c:pt>
                <c:pt idx="87">
                  <c:v>91.9</c:v>
                </c:pt>
                <c:pt idx="88">
                  <c:v>91.9</c:v>
                </c:pt>
                <c:pt idx="89">
                  <c:v>91.9</c:v>
                </c:pt>
                <c:pt idx="90">
                  <c:v>91.9</c:v>
                </c:pt>
                <c:pt idx="91">
                  <c:v>91.9</c:v>
                </c:pt>
                <c:pt idx="92">
                  <c:v>91.9</c:v>
                </c:pt>
                <c:pt idx="93">
                  <c:v>91.9</c:v>
                </c:pt>
                <c:pt idx="94">
                  <c:v>91.9</c:v>
                </c:pt>
                <c:pt idx="95">
                  <c:v>91.9</c:v>
                </c:pt>
                <c:pt idx="96">
                  <c:v>91.9</c:v>
                </c:pt>
                <c:pt idx="97">
                  <c:v>91.9</c:v>
                </c:pt>
                <c:pt idx="98">
                  <c:v>91.9</c:v>
                </c:pt>
                <c:pt idx="99">
                  <c:v>91.9</c:v>
                </c:pt>
                <c:pt idx="100">
                  <c:v>91.9</c:v>
                </c:pt>
                <c:pt idx="101">
                  <c:v>91.9</c:v>
                </c:pt>
                <c:pt idx="102">
                  <c:v>91.9</c:v>
                </c:pt>
                <c:pt idx="103">
                  <c:v>91.9</c:v>
                </c:pt>
                <c:pt idx="104">
                  <c:v>91</c:v>
                </c:pt>
                <c:pt idx="105">
                  <c:v>91</c:v>
                </c:pt>
                <c:pt idx="106">
                  <c:v>91</c:v>
                </c:pt>
                <c:pt idx="107">
                  <c:v>91</c:v>
                </c:pt>
                <c:pt idx="108">
                  <c:v>91</c:v>
                </c:pt>
                <c:pt idx="109">
                  <c:v>91</c:v>
                </c:pt>
                <c:pt idx="110">
                  <c:v>91</c:v>
                </c:pt>
                <c:pt idx="111">
                  <c:v>91</c:v>
                </c:pt>
                <c:pt idx="112">
                  <c:v>91</c:v>
                </c:pt>
                <c:pt idx="113">
                  <c:v>91</c:v>
                </c:pt>
                <c:pt idx="114">
                  <c:v>91</c:v>
                </c:pt>
                <c:pt idx="115">
                  <c:v>91</c:v>
                </c:pt>
                <c:pt idx="116">
                  <c:v>91</c:v>
                </c:pt>
                <c:pt idx="117">
                  <c:v>91</c:v>
                </c:pt>
                <c:pt idx="118">
                  <c:v>91</c:v>
                </c:pt>
                <c:pt idx="119">
                  <c:v>91</c:v>
                </c:pt>
                <c:pt idx="120">
                  <c:v>91</c:v>
                </c:pt>
                <c:pt idx="121">
                  <c:v>91</c:v>
                </c:pt>
                <c:pt idx="122">
                  <c:v>91</c:v>
                </c:pt>
                <c:pt idx="123">
                  <c:v>91</c:v>
                </c:pt>
                <c:pt idx="124">
                  <c:v>91</c:v>
                </c:pt>
                <c:pt idx="125">
                  <c:v>91</c:v>
                </c:pt>
                <c:pt idx="126">
                  <c:v>91</c:v>
                </c:pt>
                <c:pt idx="127">
                  <c:v>91</c:v>
                </c:pt>
                <c:pt idx="128">
                  <c:v>91</c:v>
                </c:pt>
                <c:pt idx="129">
                  <c:v>91</c:v>
                </c:pt>
                <c:pt idx="130">
                  <c:v>90</c:v>
                </c:pt>
                <c:pt idx="131">
                  <c:v>90</c:v>
                </c:pt>
                <c:pt idx="132">
                  <c:v>90</c:v>
                </c:pt>
                <c:pt idx="133">
                  <c:v>90</c:v>
                </c:pt>
                <c:pt idx="134">
                  <c:v>90</c:v>
                </c:pt>
                <c:pt idx="135">
                  <c:v>90</c:v>
                </c:pt>
                <c:pt idx="136">
                  <c:v>90</c:v>
                </c:pt>
                <c:pt idx="137">
                  <c:v>90</c:v>
                </c:pt>
                <c:pt idx="138">
                  <c:v>90</c:v>
                </c:pt>
                <c:pt idx="139">
                  <c:v>90</c:v>
                </c:pt>
                <c:pt idx="140">
                  <c:v>90</c:v>
                </c:pt>
                <c:pt idx="141">
                  <c:v>90</c:v>
                </c:pt>
                <c:pt idx="142">
                  <c:v>90</c:v>
                </c:pt>
                <c:pt idx="143">
                  <c:v>90</c:v>
                </c:pt>
                <c:pt idx="144">
                  <c:v>90</c:v>
                </c:pt>
                <c:pt idx="145">
                  <c:v>90</c:v>
                </c:pt>
                <c:pt idx="146">
                  <c:v>90</c:v>
                </c:pt>
                <c:pt idx="147">
                  <c:v>90</c:v>
                </c:pt>
                <c:pt idx="148">
                  <c:v>90</c:v>
                </c:pt>
                <c:pt idx="149">
                  <c:v>90</c:v>
                </c:pt>
                <c:pt idx="150">
                  <c:v>90</c:v>
                </c:pt>
                <c:pt idx="151">
                  <c:v>90</c:v>
                </c:pt>
                <c:pt idx="152">
                  <c:v>90</c:v>
                </c:pt>
                <c:pt idx="153">
                  <c:v>90</c:v>
                </c:pt>
                <c:pt idx="154">
                  <c:v>90</c:v>
                </c:pt>
                <c:pt idx="155">
                  <c:v>90</c:v>
                </c:pt>
                <c:pt idx="156">
                  <c:v>90</c:v>
                </c:pt>
                <c:pt idx="157">
                  <c:v>90</c:v>
                </c:pt>
                <c:pt idx="158">
                  <c:v>90</c:v>
                </c:pt>
                <c:pt idx="159">
                  <c:v>90</c:v>
                </c:pt>
                <c:pt idx="160">
                  <c:v>90</c:v>
                </c:pt>
                <c:pt idx="161">
                  <c:v>90</c:v>
                </c:pt>
                <c:pt idx="162">
                  <c:v>90</c:v>
                </c:pt>
                <c:pt idx="163">
                  <c:v>90</c:v>
                </c:pt>
                <c:pt idx="164">
                  <c:v>90</c:v>
                </c:pt>
                <c:pt idx="165">
                  <c:v>90</c:v>
                </c:pt>
                <c:pt idx="166">
                  <c:v>90</c:v>
                </c:pt>
                <c:pt idx="167">
                  <c:v>90</c:v>
                </c:pt>
                <c:pt idx="168">
                  <c:v>90</c:v>
                </c:pt>
                <c:pt idx="169">
                  <c:v>90</c:v>
                </c:pt>
                <c:pt idx="170">
                  <c:v>90</c:v>
                </c:pt>
                <c:pt idx="171">
                  <c:v>90</c:v>
                </c:pt>
                <c:pt idx="172">
                  <c:v>90</c:v>
                </c:pt>
                <c:pt idx="173">
                  <c:v>90</c:v>
                </c:pt>
                <c:pt idx="174">
                  <c:v>90</c:v>
                </c:pt>
                <c:pt idx="175">
                  <c:v>90</c:v>
                </c:pt>
                <c:pt idx="176">
                  <c:v>90</c:v>
                </c:pt>
                <c:pt idx="177">
                  <c:v>90</c:v>
                </c:pt>
                <c:pt idx="178">
                  <c:v>90</c:v>
                </c:pt>
                <c:pt idx="179">
                  <c:v>90</c:v>
                </c:pt>
                <c:pt idx="180">
                  <c:v>90</c:v>
                </c:pt>
                <c:pt idx="181">
                  <c:v>90</c:v>
                </c:pt>
                <c:pt idx="182">
                  <c:v>90</c:v>
                </c:pt>
                <c:pt idx="183">
                  <c:v>90</c:v>
                </c:pt>
                <c:pt idx="184">
                  <c:v>90</c:v>
                </c:pt>
                <c:pt idx="185">
                  <c:v>90</c:v>
                </c:pt>
                <c:pt idx="186">
                  <c:v>90</c:v>
                </c:pt>
                <c:pt idx="187">
                  <c:v>90</c:v>
                </c:pt>
                <c:pt idx="188">
                  <c:v>90</c:v>
                </c:pt>
                <c:pt idx="189">
                  <c:v>90</c:v>
                </c:pt>
                <c:pt idx="190">
                  <c:v>90</c:v>
                </c:pt>
                <c:pt idx="191">
                  <c:v>89.2</c:v>
                </c:pt>
                <c:pt idx="192">
                  <c:v>89.1</c:v>
                </c:pt>
                <c:pt idx="193">
                  <c:v>89.1</c:v>
                </c:pt>
                <c:pt idx="194">
                  <c:v>89.1</c:v>
                </c:pt>
                <c:pt idx="195">
                  <c:v>89.1</c:v>
                </c:pt>
                <c:pt idx="196">
                  <c:v>89.1</c:v>
                </c:pt>
                <c:pt idx="197">
                  <c:v>89.1</c:v>
                </c:pt>
                <c:pt idx="198">
                  <c:v>89.1</c:v>
                </c:pt>
                <c:pt idx="199">
                  <c:v>89.1</c:v>
                </c:pt>
                <c:pt idx="200">
                  <c:v>89.1</c:v>
                </c:pt>
                <c:pt idx="201">
                  <c:v>89.1</c:v>
                </c:pt>
                <c:pt idx="202">
                  <c:v>89.1</c:v>
                </c:pt>
                <c:pt idx="203">
                  <c:v>89.1</c:v>
                </c:pt>
                <c:pt idx="204">
                  <c:v>89.1</c:v>
                </c:pt>
                <c:pt idx="205">
                  <c:v>89.1</c:v>
                </c:pt>
                <c:pt idx="206">
                  <c:v>89.1</c:v>
                </c:pt>
                <c:pt idx="207">
                  <c:v>89.1</c:v>
                </c:pt>
                <c:pt idx="208">
                  <c:v>89.1</c:v>
                </c:pt>
                <c:pt idx="209">
                  <c:v>89.1</c:v>
                </c:pt>
                <c:pt idx="210">
                  <c:v>89.1</c:v>
                </c:pt>
                <c:pt idx="211">
                  <c:v>89.1</c:v>
                </c:pt>
                <c:pt idx="212">
                  <c:v>89.1</c:v>
                </c:pt>
                <c:pt idx="213">
                  <c:v>89.1</c:v>
                </c:pt>
                <c:pt idx="214">
                  <c:v>89.1</c:v>
                </c:pt>
                <c:pt idx="215">
                  <c:v>89.1</c:v>
                </c:pt>
                <c:pt idx="216">
                  <c:v>89.1</c:v>
                </c:pt>
                <c:pt idx="217">
                  <c:v>89.1</c:v>
                </c:pt>
                <c:pt idx="218">
                  <c:v>89.1</c:v>
                </c:pt>
                <c:pt idx="219">
                  <c:v>89.1</c:v>
                </c:pt>
                <c:pt idx="220">
                  <c:v>89.1</c:v>
                </c:pt>
                <c:pt idx="221">
                  <c:v>89.1</c:v>
                </c:pt>
                <c:pt idx="222">
                  <c:v>89.1</c:v>
                </c:pt>
                <c:pt idx="223">
                  <c:v>89.1</c:v>
                </c:pt>
                <c:pt idx="224">
                  <c:v>89.1</c:v>
                </c:pt>
                <c:pt idx="225">
                  <c:v>89.1</c:v>
                </c:pt>
                <c:pt idx="226">
                  <c:v>89.1</c:v>
                </c:pt>
                <c:pt idx="227">
                  <c:v>89.1</c:v>
                </c:pt>
                <c:pt idx="228">
                  <c:v>89.1</c:v>
                </c:pt>
                <c:pt idx="229">
                  <c:v>89.1</c:v>
                </c:pt>
                <c:pt idx="230">
                  <c:v>89.1</c:v>
                </c:pt>
                <c:pt idx="231">
                  <c:v>89.1</c:v>
                </c:pt>
                <c:pt idx="232">
                  <c:v>89.1</c:v>
                </c:pt>
                <c:pt idx="233">
                  <c:v>89.1</c:v>
                </c:pt>
                <c:pt idx="234">
                  <c:v>89.1</c:v>
                </c:pt>
                <c:pt idx="235">
                  <c:v>89.1</c:v>
                </c:pt>
                <c:pt idx="236">
                  <c:v>89.1</c:v>
                </c:pt>
                <c:pt idx="237">
                  <c:v>89.1</c:v>
                </c:pt>
                <c:pt idx="238">
                  <c:v>89.1</c:v>
                </c:pt>
                <c:pt idx="239">
                  <c:v>89.1</c:v>
                </c:pt>
                <c:pt idx="240">
                  <c:v>89.1</c:v>
                </c:pt>
                <c:pt idx="241">
                  <c:v>88.7</c:v>
                </c:pt>
                <c:pt idx="242">
                  <c:v>88.7</c:v>
                </c:pt>
                <c:pt idx="243">
                  <c:v>88</c:v>
                </c:pt>
                <c:pt idx="244">
                  <c:v>88</c:v>
                </c:pt>
                <c:pt idx="245">
                  <c:v>88</c:v>
                </c:pt>
                <c:pt idx="246">
                  <c:v>88</c:v>
                </c:pt>
                <c:pt idx="247">
                  <c:v>88</c:v>
                </c:pt>
                <c:pt idx="248">
                  <c:v>88</c:v>
                </c:pt>
                <c:pt idx="249">
                  <c:v>88</c:v>
                </c:pt>
                <c:pt idx="250">
                  <c:v>88</c:v>
                </c:pt>
                <c:pt idx="251">
                  <c:v>88</c:v>
                </c:pt>
                <c:pt idx="252">
                  <c:v>88</c:v>
                </c:pt>
                <c:pt idx="253">
                  <c:v>88</c:v>
                </c:pt>
                <c:pt idx="254">
                  <c:v>88</c:v>
                </c:pt>
                <c:pt idx="255">
                  <c:v>88</c:v>
                </c:pt>
                <c:pt idx="256">
                  <c:v>88</c:v>
                </c:pt>
                <c:pt idx="257">
                  <c:v>88</c:v>
                </c:pt>
                <c:pt idx="258">
                  <c:v>88</c:v>
                </c:pt>
                <c:pt idx="259">
                  <c:v>88</c:v>
                </c:pt>
                <c:pt idx="260">
                  <c:v>88</c:v>
                </c:pt>
                <c:pt idx="261">
                  <c:v>88</c:v>
                </c:pt>
                <c:pt idx="262">
                  <c:v>88</c:v>
                </c:pt>
                <c:pt idx="263">
                  <c:v>88</c:v>
                </c:pt>
                <c:pt idx="264">
                  <c:v>88</c:v>
                </c:pt>
                <c:pt idx="265">
                  <c:v>88</c:v>
                </c:pt>
                <c:pt idx="266">
                  <c:v>88</c:v>
                </c:pt>
                <c:pt idx="267">
                  <c:v>88</c:v>
                </c:pt>
                <c:pt idx="268">
                  <c:v>88</c:v>
                </c:pt>
                <c:pt idx="269">
                  <c:v>88</c:v>
                </c:pt>
                <c:pt idx="270">
                  <c:v>88</c:v>
                </c:pt>
                <c:pt idx="271">
                  <c:v>88</c:v>
                </c:pt>
                <c:pt idx="272">
                  <c:v>88</c:v>
                </c:pt>
                <c:pt idx="273">
                  <c:v>88</c:v>
                </c:pt>
                <c:pt idx="274">
                  <c:v>88</c:v>
                </c:pt>
                <c:pt idx="275">
                  <c:v>88</c:v>
                </c:pt>
                <c:pt idx="276">
                  <c:v>88</c:v>
                </c:pt>
                <c:pt idx="277">
                  <c:v>88</c:v>
                </c:pt>
                <c:pt idx="278">
                  <c:v>88</c:v>
                </c:pt>
                <c:pt idx="279">
                  <c:v>88</c:v>
                </c:pt>
                <c:pt idx="280">
                  <c:v>88</c:v>
                </c:pt>
                <c:pt idx="281">
                  <c:v>88</c:v>
                </c:pt>
                <c:pt idx="282">
                  <c:v>88</c:v>
                </c:pt>
                <c:pt idx="283">
                  <c:v>88</c:v>
                </c:pt>
                <c:pt idx="284">
                  <c:v>88</c:v>
                </c:pt>
                <c:pt idx="285">
                  <c:v>88</c:v>
                </c:pt>
                <c:pt idx="286">
                  <c:v>88</c:v>
                </c:pt>
                <c:pt idx="287">
                  <c:v>88</c:v>
                </c:pt>
                <c:pt idx="288">
                  <c:v>88</c:v>
                </c:pt>
                <c:pt idx="289">
                  <c:v>88</c:v>
                </c:pt>
                <c:pt idx="290">
                  <c:v>88</c:v>
                </c:pt>
                <c:pt idx="291">
                  <c:v>88</c:v>
                </c:pt>
                <c:pt idx="292">
                  <c:v>88</c:v>
                </c:pt>
                <c:pt idx="293">
                  <c:v>88</c:v>
                </c:pt>
                <c:pt idx="294">
                  <c:v>88</c:v>
                </c:pt>
                <c:pt idx="295">
                  <c:v>88</c:v>
                </c:pt>
                <c:pt idx="296">
                  <c:v>88</c:v>
                </c:pt>
                <c:pt idx="297">
                  <c:v>88</c:v>
                </c:pt>
                <c:pt idx="298">
                  <c:v>88</c:v>
                </c:pt>
                <c:pt idx="299">
                  <c:v>88</c:v>
                </c:pt>
                <c:pt idx="300">
                  <c:v>88</c:v>
                </c:pt>
                <c:pt idx="301">
                  <c:v>88</c:v>
                </c:pt>
                <c:pt idx="302">
                  <c:v>88</c:v>
                </c:pt>
                <c:pt idx="303">
                  <c:v>88</c:v>
                </c:pt>
                <c:pt idx="304">
                  <c:v>88</c:v>
                </c:pt>
                <c:pt idx="305">
                  <c:v>88</c:v>
                </c:pt>
                <c:pt idx="306">
                  <c:v>88</c:v>
                </c:pt>
                <c:pt idx="307">
                  <c:v>88</c:v>
                </c:pt>
                <c:pt idx="308">
                  <c:v>88</c:v>
                </c:pt>
                <c:pt idx="309">
                  <c:v>88</c:v>
                </c:pt>
                <c:pt idx="310">
                  <c:v>88</c:v>
                </c:pt>
                <c:pt idx="311">
                  <c:v>88</c:v>
                </c:pt>
                <c:pt idx="312">
                  <c:v>88</c:v>
                </c:pt>
                <c:pt idx="313">
                  <c:v>88</c:v>
                </c:pt>
                <c:pt idx="314">
                  <c:v>88</c:v>
                </c:pt>
                <c:pt idx="315">
                  <c:v>88</c:v>
                </c:pt>
                <c:pt idx="316">
                  <c:v>88</c:v>
                </c:pt>
                <c:pt idx="317">
                  <c:v>88</c:v>
                </c:pt>
                <c:pt idx="318">
                  <c:v>88</c:v>
                </c:pt>
                <c:pt idx="319">
                  <c:v>88</c:v>
                </c:pt>
                <c:pt idx="320">
                  <c:v>88</c:v>
                </c:pt>
                <c:pt idx="321">
                  <c:v>88</c:v>
                </c:pt>
                <c:pt idx="322">
                  <c:v>88</c:v>
                </c:pt>
                <c:pt idx="323">
                  <c:v>88</c:v>
                </c:pt>
                <c:pt idx="324">
                  <c:v>87.4</c:v>
                </c:pt>
                <c:pt idx="325">
                  <c:v>87.3</c:v>
                </c:pt>
                <c:pt idx="326">
                  <c:v>87.3</c:v>
                </c:pt>
                <c:pt idx="327">
                  <c:v>87.3</c:v>
                </c:pt>
                <c:pt idx="328">
                  <c:v>87.3</c:v>
                </c:pt>
                <c:pt idx="329">
                  <c:v>87.1</c:v>
                </c:pt>
                <c:pt idx="330">
                  <c:v>87.1</c:v>
                </c:pt>
                <c:pt idx="331">
                  <c:v>87.1</c:v>
                </c:pt>
                <c:pt idx="332">
                  <c:v>87.1</c:v>
                </c:pt>
                <c:pt idx="333">
                  <c:v>87.1</c:v>
                </c:pt>
                <c:pt idx="334">
                  <c:v>87.1</c:v>
                </c:pt>
                <c:pt idx="335">
                  <c:v>87.1</c:v>
                </c:pt>
                <c:pt idx="336">
                  <c:v>87.1</c:v>
                </c:pt>
                <c:pt idx="337">
                  <c:v>87.1</c:v>
                </c:pt>
                <c:pt idx="338">
                  <c:v>87.1</c:v>
                </c:pt>
                <c:pt idx="339">
                  <c:v>87.1</c:v>
                </c:pt>
                <c:pt idx="340">
                  <c:v>87.1</c:v>
                </c:pt>
                <c:pt idx="341">
                  <c:v>87.1</c:v>
                </c:pt>
                <c:pt idx="342">
                  <c:v>87.1</c:v>
                </c:pt>
                <c:pt idx="343">
                  <c:v>87.1</c:v>
                </c:pt>
                <c:pt idx="344">
                  <c:v>87.1</c:v>
                </c:pt>
                <c:pt idx="345">
                  <c:v>87.1</c:v>
                </c:pt>
                <c:pt idx="346">
                  <c:v>87.1</c:v>
                </c:pt>
                <c:pt idx="347">
                  <c:v>87.1</c:v>
                </c:pt>
                <c:pt idx="348">
                  <c:v>87.1</c:v>
                </c:pt>
                <c:pt idx="349">
                  <c:v>87.1</c:v>
                </c:pt>
                <c:pt idx="350">
                  <c:v>87.1</c:v>
                </c:pt>
                <c:pt idx="351">
                  <c:v>87.1</c:v>
                </c:pt>
                <c:pt idx="352">
                  <c:v>87.1</c:v>
                </c:pt>
                <c:pt idx="353">
                  <c:v>87.1</c:v>
                </c:pt>
                <c:pt idx="354">
                  <c:v>87.1</c:v>
                </c:pt>
                <c:pt idx="355">
                  <c:v>87.1</c:v>
                </c:pt>
                <c:pt idx="356">
                  <c:v>87.1</c:v>
                </c:pt>
                <c:pt idx="357">
                  <c:v>87.1</c:v>
                </c:pt>
                <c:pt idx="358">
                  <c:v>87.1</c:v>
                </c:pt>
                <c:pt idx="359">
                  <c:v>87.1</c:v>
                </c:pt>
                <c:pt idx="360">
                  <c:v>87.1</c:v>
                </c:pt>
                <c:pt idx="361">
                  <c:v>87.1</c:v>
                </c:pt>
                <c:pt idx="362">
                  <c:v>87.1</c:v>
                </c:pt>
                <c:pt idx="363">
                  <c:v>87.1</c:v>
                </c:pt>
                <c:pt idx="364">
                  <c:v>87.1</c:v>
                </c:pt>
                <c:pt idx="365">
                  <c:v>87.1</c:v>
                </c:pt>
                <c:pt idx="366">
                  <c:v>87.1</c:v>
                </c:pt>
                <c:pt idx="367">
                  <c:v>87.1</c:v>
                </c:pt>
                <c:pt idx="368">
                  <c:v>87.1</c:v>
                </c:pt>
                <c:pt idx="369">
                  <c:v>87.1</c:v>
                </c:pt>
                <c:pt idx="370">
                  <c:v>87.1</c:v>
                </c:pt>
                <c:pt idx="371">
                  <c:v>87.1</c:v>
                </c:pt>
                <c:pt idx="372">
                  <c:v>87.1</c:v>
                </c:pt>
                <c:pt idx="373">
                  <c:v>87.1</c:v>
                </c:pt>
                <c:pt idx="374">
                  <c:v>87.1</c:v>
                </c:pt>
                <c:pt idx="375">
                  <c:v>87.1</c:v>
                </c:pt>
                <c:pt idx="376">
                  <c:v>87.1</c:v>
                </c:pt>
                <c:pt idx="377">
                  <c:v>87.1</c:v>
                </c:pt>
                <c:pt idx="378">
                  <c:v>87.1</c:v>
                </c:pt>
                <c:pt idx="379">
                  <c:v>87.1</c:v>
                </c:pt>
                <c:pt idx="380">
                  <c:v>87.1</c:v>
                </c:pt>
                <c:pt idx="381">
                  <c:v>87.1</c:v>
                </c:pt>
                <c:pt idx="382">
                  <c:v>87.1</c:v>
                </c:pt>
                <c:pt idx="383">
                  <c:v>87.1</c:v>
                </c:pt>
                <c:pt idx="384">
                  <c:v>87.1</c:v>
                </c:pt>
                <c:pt idx="385">
                  <c:v>87.1</c:v>
                </c:pt>
                <c:pt idx="386">
                  <c:v>87.1</c:v>
                </c:pt>
                <c:pt idx="387">
                  <c:v>87.1</c:v>
                </c:pt>
                <c:pt idx="388">
                  <c:v>87.1</c:v>
                </c:pt>
                <c:pt idx="389">
                  <c:v>86.7</c:v>
                </c:pt>
                <c:pt idx="390">
                  <c:v>86.7</c:v>
                </c:pt>
                <c:pt idx="391">
                  <c:v>86.4</c:v>
                </c:pt>
                <c:pt idx="392">
                  <c:v>86.4</c:v>
                </c:pt>
                <c:pt idx="393">
                  <c:v>86.4</c:v>
                </c:pt>
                <c:pt idx="394">
                  <c:v>86.2</c:v>
                </c:pt>
                <c:pt idx="395">
                  <c:v>86</c:v>
                </c:pt>
                <c:pt idx="396">
                  <c:v>86</c:v>
                </c:pt>
                <c:pt idx="397">
                  <c:v>86</c:v>
                </c:pt>
                <c:pt idx="398">
                  <c:v>86</c:v>
                </c:pt>
                <c:pt idx="399">
                  <c:v>86</c:v>
                </c:pt>
                <c:pt idx="400">
                  <c:v>86</c:v>
                </c:pt>
                <c:pt idx="401">
                  <c:v>86</c:v>
                </c:pt>
                <c:pt idx="402">
                  <c:v>86</c:v>
                </c:pt>
                <c:pt idx="403">
                  <c:v>86</c:v>
                </c:pt>
                <c:pt idx="404">
                  <c:v>86</c:v>
                </c:pt>
                <c:pt idx="405">
                  <c:v>86</c:v>
                </c:pt>
                <c:pt idx="406">
                  <c:v>86</c:v>
                </c:pt>
                <c:pt idx="407">
                  <c:v>86</c:v>
                </c:pt>
                <c:pt idx="408">
                  <c:v>86</c:v>
                </c:pt>
                <c:pt idx="409">
                  <c:v>86</c:v>
                </c:pt>
                <c:pt idx="410">
                  <c:v>86</c:v>
                </c:pt>
                <c:pt idx="411">
                  <c:v>86</c:v>
                </c:pt>
                <c:pt idx="412">
                  <c:v>86</c:v>
                </c:pt>
                <c:pt idx="413">
                  <c:v>86</c:v>
                </c:pt>
                <c:pt idx="414">
                  <c:v>86</c:v>
                </c:pt>
                <c:pt idx="415">
                  <c:v>86</c:v>
                </c:pt>
                <c:pt idx="416">
                  <c:v>86</c:v>
                </c:pt>
                <c:pt idx="417">
                  <c:v>86</c:v>
                </c:pt>
                <c:pt idx="418">
                  <c:v>86</c:v>
                </c:pt>
                <c:pt idx="419">
                  <c:v>86</c:v>
                </c:pt>
                <c:pt idx="420">
                  <c:v>86</c:v>
                </c:pt>
                <c:pt idx="421">
                  <c:v>86</c:v>
                </c:pt>
                <c:pt idx="422">
                  <c:v>86</c:v>
                </c:pt>
                <c:pt idx="423">
                  <c:v>86</c:v>
                </c:pt>
                <c:pt idx="424">
                  <c:v>86</c:v>
                </c:pt>
                <c:pt idx="425">
                  <c:v>86</c:v>
                </c:pt>
                <c:pt idx="426">
                  <c:v>86</c:v>
                </c:pt>
                <c:pt idx="427">
                  <c:v>86</c:v>
                </c:pt>
                <c:pt idx="428">
                  <c:v>86</c:v>
                </c:pt>
                <c:pt idx="429">
                  <c:v>86</c:v>
                </c:pt>
                <c:pt idx="430">
                  <c:v>86</c:v>
                </c:pt>
                <c:pt idx="431">
                  <c:v>86</c:v>
                </c:pt>
                <c:pt idx="432">
                  <c:v>86</c:v>
                </c:pt>
                <c:pt idx="433">
                  <c:v>86</c:v>
                </c:pt>
                <c:pt idx="434">
                  <c:v>86</c:v>
                </c:pt>
                <c:pt idx="435">
                  <c:v>86</c:v>
                </c:pt>
                <c:pt idx="436">
                  <c:v>86</c:v>
                </c:pt>
                <c:pt idx="437">
                  <c:v>86</c:v>
                </c:pt>
                <c:pt idx="438">
                  <c:v>86</c:v>
                </c:pt>
                <c:pt idx="439">
                  <c:v>86</c:v>
                </c:pt>
                <c:pt idx="440">
                  <c:v>86</c:v>
                </c:pt>
                <c:pt idx="441">
                  <c:v>86</c:v>
                </c:pt>
                <c:pt idx="442">
                  <c:v>86</c:v>
                </c:pt>
                <c:pt idx="443">
                  <c:v>86</c:v>
                </c:pt>
                <c:pt idx="444">
                  <c:v>86</c:v>
                </c:pt>
                <c:pt idx="445">
                  <c:v>86</c:v>
                </c:pt>
                <c:pt idx="446">
                  <c:v>86</c:v>
                </c:pt>
                <c:pt idx="447">
                  <c:v>86</c:v>
                </c:pt>
                <c:pt idx="448">
                  <c:v>86</c:v>
                </c:pt>
                <c:pt idx="449">
                  <c:v>86</c:v>
                </c:pt>
                <c:pt idx="450">
                  <c:v>86</c:v>
                </c:pt>
                <c:pt idx="451">
                  <c:v>86</c:v>
                </c:pt>
                <c:pt idx="452">
                  <c:v>86</c:v>
                </c:pt>
                <c:pt idx="453">
                  <c:v>86</c:v>
                </c:pt>
                <c:pt idx="454">
                  <c:v>86</c:v>
                </c:pt>
                <c:pt idx="455">
                  <c:v>86</c:v>
                </c:pt>
                <c:pt idx="456">
                  <c:v>86</c:v>
                </c:pt>
                <c:pt idx="457">
                  <c:v>86</c:v>
                </c:pt>
                <c:pt idx="458">
                  <c:v>86</c:v>
                </c:pt>
                <c:pt idx="459">
                  <c:v>86</c:v>
                </c:pt>
                <c:pt idx="460">
                  <c:v>86</c:v>
                </c:pt>
                <c:pt idx="461">
                  <c:v>86</c:v>
                </c:pt>
                <c:pt idx="462">
                  <c:v>86</c:v>
                </c:pt>
                <c:pt idx="463">
                  <c:v>86</c:v>
                </c:pt>
                <c:pt idx="464">
                  <c:v>86</c:v>
                </c:pt>
                <c:pt idx="465">
                  <c:v>86</c:v>
                </c:pt>
                <c:pt idx="466">
                  <c:v>86</c:v>
                </c:pt>
                <c:pt idx="467">
                  <c:v>85.6</c:v>
                </c:pt>
                <c:pt idx="468">
                  <c:v>85.3</c:v>
                </c:pt>
                <c:pt idx="469">
                  <c:v>84.9</c:v>
                </c:pt>
                <c:pt idx="470">
                  <c:v>84.9</c:v>
                </c:pt>
                <c:pt idx="471">
                  <c:v>84.9</c:v>
                </c:pt>
                <c:pt idx="472">
                  <c:v>84.9</c:v>
                </c:pt>
                <c:pt idx="473">
                  <c:v>84.9</c:v>
                </c:pt>
                <c:pt idx="474">
                  <c:v>84.9</c:v>
                </c:pt>
                <c:pt idx="475">
                  <c:v>84.9</c:v>
                </c:pt>
                <c:pt idx="476">
                  <c:v>84.9</c:v>
                </c:pt>
                <c:pt idx="477">
                  <c:v>84.9</c:v>
                </c:pt>
                <c:pt idx="478">
                  <c:v>84.9</c:v>
                </c:pt>
                <c:pt idx="479">
                  <c:v>84.9</c:v>
                </c:pt>
                <c:pt idx="480">
                  <c:v>84.9</c:v>
                </c:pt>
                <c:pt idx="481">
                  <c:v>84.9</c:v>
                </c:pt>
                <c:pt idx="482">
                  <c:v>84.9</c:v>
                </c:pt>
                <c:pt idx="483">
                  <c:v>84.9</c:v>
                </c:pt>
                <c:pt idx="484">
                  <c:v>84.9</c:v>
                </c:pt>
                <c:pt idx="485">
                  <c:v>84.9</c:v>
                </c:pt>
                <c:pt idx="486">
                  <c:v>84.9</c:v>
                </c:pt>
                <c:pt idx="487">
                  <c:v>84.9</c:v>
                </c:pt>
                <c:pt idx="488">
                  <c:v>84.9</c:v>
                </c:pt>
                <c:pt idx="489">
                  <c:v>84.9</c:v>
                </c:pt>
                <c:pt idx="490">
                  <c:v>84.9</c:v>
                </c:pt>
                <c:pt idx="491">
                  <c:v>84.9</c:v>
                </c:pt>
                <c:pt idx="492">
                  <c:v>84.9</c:v>
                </c:pt>
                <c:pt idx="493">
                  <c:v>84.9</c:v>
                </c:pt>
                <c:pt idx="494">
                  <c:v>84.9</c:v>
                </c:pt>
                <c:pt idx="495">
                  <c:v>84.9</c:v>
                </c:pt>
                <c:pt idx="496">
                  <c:v>84.9</c:v>
                </c:pt>
                <c:pt idx="497">
                  <c:v>84.9</c:v>
                </c:pt>
                <c:pt idx="498">
                  <c:v>84.9</c:v>
                </c:pt>
                <c:pt idx="499">
                  <c:v>84.9</c:v>
                </c:pt>
                <c:pt idx="500">
                  <c:v>84.9</c:v>
                </c:pt>
                <c:pt idx="501">
                  <c:v>84.9</c:v>
                </c:pt>
                <c:pt idx="502">
                  <c:v>84.9</c:v>
                </c:pt>
                <c:pt idx="503">
                  <c:v>84.9</c:v>
                </c:pt>
                <c:pt idx="504">
                  <c:v>84.9</c:v>
                </c:pt>
                <c:pt idx="505">
                  <c:v>84.9</c:v>
                </c:pt>
                <c:pt idx="506">
                  <c:v>84.9</c:v>
                </c:pt>
                <c:pt idx="507">
                  <c:v>84.9</c:v>
                </c:pt>
                <c:pt idx="508">
                  <c:v>84.9</c:v>
                </c:pt>
                <c:pt idx="509">
                  <c:v>84.9</c:v>
                </c:pt>
                <c:pt idx="510">
                  <c:v>84.9</c:v>
                </c:pt>
                <c:pt idx="511">
                  <c:v>84.9</c:v>
                </c:pt>
                <c:pt idx="512">
                  <c:v>84.9</c:v>
                </c:pt>
                <c:pt idx="513">
                  <c:v>84.9</c:v>
                </c:pt>
                <c:pt idx="514">
                  <c:v>84.9</c:v>
                </c:pt>
                <c:pt idx="515">
                  <c:v>84.9</c:v>
                </c:pt>
                <c:pt idx="516">
                  <c:v>84.9</c:v>
                </c:pt>
                <c:pt idx="517">
                  <c:v>84.9</c:v>
                </c:pt>
                <c:pt idx="518">
                  <c:v>84.9</c:v>
                </c:pt>
                <c:pt idx="519">
                  <c:v>84.9</c:v>
                </c:pt>
                <c:pt idx="520">
                  <c:v>84.9</c:v>
                </c:pt>
                <c:pt idx="521">
                  <c:v>84.9</c:v>
                </c:pt>
                <c:pt idx="522">
                  <c:v>84.9</c:v>
                </c:pt>
                <c:pt idx="523">
                  <c:v>84.9</c:v>
                </c:pt>
                <c:pt idx="524">
                  <c:v>84.9</c:v>
                </c:pt>
                <c:pt idx="525">
                  <c:v>84.9</c:v>
                </c:pt>
                <c:pt idx="526">
                  <c:v>84.9</c:v>
                </c:pt>
                <c:pt idx="527">
                  <c:v>84.9</c:v>
                </c:pt>
                <c:pt idx="528">
                  <c:v>84.9</c:v>
                </c:pt>
                <c:pt idx="529">
                  <c:v>84.9</c:v>
                </c:pt>
                <c:pt idx="530">
                  <c:v>84.9</c:v>
                </c:pt>
                <c:pt idx="531">
                  <c:v>84.9</c:v>
                </c:pt>
                <c:pt idx="532">
                  <c:v>84.9</c:v>
                </c:pt>
                <c:pt idx="533">
                  <c:v>84.9</c:v>
                </c:pt>
                <c:pt idx="534">
                  <c:v>84.9</c:v>
                </c:pt>
                <c:pt idx="535">
                  <c:v>84.9</c:v>
                </c:pt>
                <c:pt idx="536">
                  <c:v>84.9</c:v>
                </c:pt>
                <c:pt idx="537">
                  <c:v>84.9</c:v>
                </c:pt>
                <c:pt idx="538">
                  <c:v>84.9</c:v>
                </c:pt>
                <c:pt idx="539">
                  <c:v>84.9</c:v>
                </c:pt>
                <c:pt idx="540">
                  <c:v>84.9</c:v>
                </c:pt>
                <c:pt idx="541">
                  <c:v>84.9</c:v>
                </c:pt>
                <c:pt idx="542">
                  <c:v>84.9</c:v>
                </c:pt>
                <c:pt idx="543">
                  <c:v>84.9</c:v>
                </c:pt>
                <c:pt idx="544">
                  <c:v>84.9</c:v>
                </c:pt>
                <c:pt idx="545">
                  <c:v>84.9</c:v>
                </c:pt>
                <c:pt idx="546">
                  <c:v>84.9</c:v>
                </c:pt>
                <c:pt idx="547">
                  <c:v>84.9</c:v>
                </c:pt>
                <c:pt idx="548">
                  <c:v>84.7</c:v>
                </c:pt>
                <c:pt idx="549">
                  <c:v>84.7</c:v>
                </c:pt>
                <c:pt idx="550">
                  <c:v>84.7</c:v>
                </c:pt>
                <c:pt idx="551">
                  <c:v>84.6</c:v>
                </c:pt>
                <c:pt idx="552">
                  <c:v>84.6</c:v>
                </c:pt>
                <c:pt idx="553">
                  <c:v>84.2</c:v>
                </c:pt>
                <c:pt idx="554">
                  <c:v>84.2</c:v>
                </c:pt>
                <c:pt idx="555">
                  <c:v>84</c:v>
                </c:pt>
                <c:pt idx="556">
                  <c:v>84</c:v>
                </c:pt>
                <c:pt idx="557">
                  <c:v>84</c:v>
                </c:pt>
                <c:pt idx="558">
                  <c:v>84</c:v>
                </c:pt>
                <c:pt idx="559">
                  <c:v>84</c:v>
                </c:pt>
                <c:pt idx="560">
                  <c:v>84</c:v>
                </c:pt>
                <c:pt idx="561">
                  <c:v>84</c:v>
                </c:pt>
                <c:pt idx="562">
                  <c:v>84</c:v>
                </c:pt>
                <c:pt idx="563">
                  <c:v>84</c:v>
                </c:pt>
                <c:pt idx="564">
                  <c:v>84</c:v>
                </c:pt>
                <c:pt idx="565">
                  <c:v>84</c:v>
                </c:pt>
                <c:pt idx="566">
                  <c:v>84</c:v>
                </c:pt>
                <c:pt idx="567">
                  <c:v>84</c:v>
                </c:pt>
                <c:pt idx="568">
                  <c:v>84</c:v>
                </c:pt>
                <c:pt idx="569">
                  <c:v>84</c:v>
                </c:pt>
                <c:pt idx="570">
                  <c:v>84</c:v>
                </c:pt>
                <c:pt idx="571">
                  <c:v>84</c:v>
                </c:pt>
                <c:pt idx="572">
                  <c:v>84</c:v>
                </c:pt>
                <c:pt idx="573">
                  <c:v>84</c:v>
                </c:pt>
                <c:pt idx="574">
                  <c:v>84</c:v>
                </c:pt>
                <c:pt idx="575">
                  <c:v>84</c:v>
                </c:pt>
                <c:pt idx="576">
                  <c:v>84</c:v>
                </c:pt>
                <c:pt idx="577">
                  <c:v>84</c:v>
                </c:pt>
                <c:pt idx="578">
                  <c:v>84</c:v>
                </c:pt>
                <c:pt idx="579">
                  <c:v>84</c:v>
                </c:pt>
                <c:pt idx="580">
                  <c:v>84</c:v>
                </c:pt>
                <c:pt idx="581">
                  <c:v>84</c:v>
                </c:pt>
                <c:pt idx="582">
                  <c:v>84</c:v>
                </c:pt>
                <c:pt idx="583">
                  <c:v>84</c:v>
                </c:pt>
                <c:pt idx="584">
                  <c:v>84</c:v>
                </c:pt>
                <c:pt idx="585">
                  <c:v>84</c:v>
                </c:pt>
                <c:pt idx="586">
                  <c:v>84</c:v>
                </c:pt>
                <c:pt idx="587">
                  <c:v>84</c:v>
                </c:pt>
                <c:pt idx="588">
                  <c:v>84</c:v>
                </c:pt>
                <c:pt idx="589">
                  <c:v>84</c:v>
                </c:pt>
                <c:pt idx="590">
                  <c:v>84</c:v>
                </c:pt>
                <c:pt idx="591">
                  <c:v>84</c:v>
                </c:pt>
                <c:pt idx="592">
                  <c:v>84</c:v>
                </c:pt>
                <c:pt idx="593">
                  <c:v>84</c:v>
                </c:pt>
                <c:pt idx="594">
                  <c:v>84</c:v>
                </c:pt>
                <c:pt idx="595">
                  <c:v>84</c:v>
                </c:pt>
                <c:pt idx="596">
                  <c:v>84</c:v>
                </c:pt>
                <c:pt idx="597">
                  <c:v>84</c:v>
                </c:pt>
                <c:pt idx="598">
                  <c:v>84</c:v>
                </c:pt>
                <c:pt idx="599">
                  <c:v>84</c:v>
                </c:pt>
                <c:pt idx="600">
                  <c:v>84</c:v>
                </c:pt>
                <c:pt idx="601">
                  <c:v>84</c:v>
                </c:pt>
                <c:pt idx="602">
                  <c:v>84</c:v>
                </c:pt>
                <c:pt idx="603">
                  <c:v>84</c:v>
                </c:pt>
                <c:pt idx="604">
                  <c:v>84</c:v>
                </c:pt>
                <c:pt idx="605">
                  <c:v>84</c:v>
                </c:pt>
                <c:pt idx="606">
                  <c:v>84</c:v>
                </c:pt>
                <c:pt idx="607">
                  <c:v>84</c:v>
                </c:pt>
                <c:pt idx="608">
                  <c:v>84</c:v>
                </c:pt>
                <c:pt idx="609">
                  <c:v>84</c:v>
                </c:pt>
                <c:pt idx="610">
                  <c:v>84</c:v>
                </c:pt>
                <c:pt idx="611">
                  <c:v>84</c:v>
                </c:pt>
                <c:pt idx="612">
                  <c:v>84</c:v>
                </c:pt>
                <c:pt idx="613">
                  <c:v>84</c:v>
                </c:pt>
                <c:pt idx="614">
                  <c:v>84</c:v>
                </c:pt>
                <c:pt idx="615">
                  <c:v>84</c:v>
                </c:pt>
                <c:pt idx="616">
                  <c:v>84</c:v>
                </c:pt>
                <c:pt idx="617">
                  <c:v>84</c:v>
                </c:pt>
                <c:pt idx="618">
                  <c:v>84</c:v>
                </c:pt>
                <c:pt idx="619">
                  <c:v>84</c:v>
                </c:pt>
                <c:pt idx="620">
                  <c:v>84</c:v>
                </c:pt>
                <c:pt idx="621">
                  <c:v>84</c:v>
                </c:pt>
                <c:pt idx="622">
                  <c:v>84</c:v>
                </c:pt>
                <c:pt idx="623">
                  <c:v>84</c:v>
                </c:pt>
                <c:pt idx="624">
                  <c:v>83.7</c:v>
                </c:pt>
                <c:pt idx="625">
                  <c:v>83.7</c:v>
                </c:pt>
                <c:pt idx="626">
                  <c:v>83.7</c:v>
                </c:pt>
                <c:pt idx="627">
                  <c:v>83.7</c:v>
                </c:pt>
                <c:pt idx="628">
                  <c:v>83.3</c:v>
                </c:pt>
                <c:pt idx="629">
                  <c:v>82.9</c:v>
                </c:pt>
                <c:pt idx="630">
                  <c:v>82.9</c:v>
                </c:pt>
                <c:pt idx="631">
                  <c:v>82.9</c:v>
                </c:pt>
                <c:pt idx="632">
                  <c:v>82.9</c:v>
                </c:pt>
                <c:pt idx="633">
                  <c:v>82.9</c:v>
                </c:pt>
                <c:pt idx="634">
                  <c:v>82.9</c:v>
                </c:pt>
                <c:pt idx="635">
                  <c:v>82.9</c:v>
                </c:pt>
                <c:pt idx="636">
                  <c:v>82.9</c:v>
                </c:pt>
                <c:pt idx="637">
                  <c:v>82.9</c:v>
                </c:pt>
                <c:pt idx="638">
                  <c:v>82.9</c:v>
                </c:pt>
                <c:pt idx="639">
                  <c:v>82.9</c:v>
                </c:pt>
                <c:pt idx="640">
                  <c:v>82.9</c:v>
                </c:pt>
                <c:pt idx="641">
                  <c:v>82.9</c:v>
                </c:pt>
                <c:pt idx="642">
                  <c:v>82.9</c:v>
                </c:pt>
                <c:pt idx="643">
                  <c:v>82.9</c:v>
                </c:pt>
                <c:pt idx="644">
                  <c:v>82.9</c:v>
                </c:pt>
                <c:pt idx="645">
                  <c:v>82.9</c:v>
                </c:pt>
                <c:pt idx="646">
                  <c:v>82.9</c:v>
                </c:pt>
                <c:pt idx="647">
                  <c:v>82.9</c:v>
                </c:pt>
                <c:pt idx="648">
                  <c:v>82.9</c:v>
                </c:pt>
                <c:pt idx="649">
                  <c:v>82.9</c:v>
                </c:pt>
                <c:pt idx="650">
                  <c:v>82.9</c:v>
                </c:pt>
                <c:pt idx="651">
                  <c:v>82.9</c:v>
                </c:pt>
                <c:pt idx="652">
                  <c:v>82.9</c:v>
                </c:pt>
                <c:pt idx="653">
                  <c:v>82.9</c:v>
                </c:pt>
                <c:pt idx="654">
                  <c:v>82.9</c:v>
                </c:pt>
                <c:pt idx="655">
                  <c:v>82.9</c:v>
                </c:pt>
                <c:pt idx="656">
                  <c:v>82.9</c:v>
                </c:pt>
                <c:pt idx="657">
                  <c:v>82.9</c:v>
                </c:pt>
                <c:pt idx="658">
                  <c:v>82.9</c:v>
                </c:pt>
                <c:pt idx="659">
                  <c:v>82.9</c:v>
                </c:pt>
                <c:pt idx="660">
                  <c:v>82.9</c:v>
                </c:pt>
                <c:pt idx="661">
                  <c:v>82.9</c:v>
                </c:pt>
                <c:pt idx="662">
                  <c:v>82.9</c:v>
                </c:pt>
                <c:pt idx="663">
                  <c:v>82.9</c:v>
                </c:pt>
                <c:pt idx="664">
                  <c:v>82.9</c:v>
                </c:pt>
                <c:pt idx="665">
                  <c:v>82.9</c:v>
                </c:pt>
                <c:pt idx="666">
                  <c:v>82.9</c:v>
                </c:pt>
                <c:pt idx="667">
                  <c:v>82.9</c:v>
                </c:pt>
                <c:pt idx="668">
                  <c:v>82.9</c:v>
                </c:pt>
                <c:pt idx="669">
                  <c:v>82.9</c:v>
                </c:pt>
                <c:pt idx="670">
                  <c:v>82.9</c:v>
                </c:pt>
                <c:pt idx="671">
                  <c:v>82.9</c:v>
                </c:pt>
                <c:pt idx="672">
                  <c:v>82.9</c:v>
                </c:pt>
                <c:pt idx="673">
                  <c:v>82.9</c:v>
                </c:pt>
                <c:pt idx="674">
                  <c:v>82.9</c:v>
                </c:pt>
                <c:pt idx="675">
                  <c:v>82.9</c:v>
                </c:pt>
                <c:pt idx="676">
                  <c:v>82.9</c:v>
                </c:pt>
                <c:pt idx="677">
                  <c:v>82.9</c:v>
                </c:pt>
                <c:pt idx="678">
                  <c:v>82.9</c:v>
                </c:pt>
                <c:pt idx="679">
                  <c:v>82.9</c:v>
                </c:pt>
                <c:pt idx="680">
                  <c:v>82.9</c:v>
                </c:pt>
                <c:pt idx="681">
                  <c:v>82.9</c:v>
                </c:pt>
                <c:pt idx="682">
                  <c:v>82.9</c:v>
                </c:pt>
                <c:pt idx="683">
                  <c:v>82.9</c:v>
                </c:pt>
                <c:pt idx="684">
                  <c:v>82.9</c:v>
                </c:pt>
                <c:pt idx="685">
                  <c:v>82.9</c:v>
                </c:pt>
                <c:pt idx="686">
                  <c:v>82.9</c:v>
                </c:pt>
                <c:pt idx="687">
                  <c:v>82.9</c:v>
                </c:pt>
                <c:pt idx="688">
                  <c:v>82.9</c:v>
                </c:pt>
                <c:pt idx="689">
                  <c:v>82.9</c:v>
                </c:pt>
                <c:pt idx="690">
                  <c:v>82.9</c:v>
                </c:pt>
                <c:pt idx="691">
                  <c:v>82.9</c:v>
                </c:pt>
                <c:pt idx="692">
                  <c:v>82.9</c:v>
                </c:pt>
                <c:pt idx="693">
                  <c:v>82.9</c:v>
                </c:pt>
                <c:pt idx="694">
                  <c:v>82.9</c:v>
                </c:pt>
                <c:pt idx="695">
                  <c:v>82.9</c:v>
                </c:pt>
                <c:pt idx="696">
                  <c:v>82.9</c:v>
                </c:pt>
                <c:pt idx="697">
                  <c:v>82.9</c:v>
                </c:pt>
                <c:pt idx="698">
                  <c:v>82.9</c:v>
                </c:pt>
                <c:pt idx="699">
                  <c:v>82.9</c:v>
                </c:pt>
                <c:pt idx="700">
                  <c:v>82.9</c:v>
                </c:pt>
                <c:pt idx="701">
                  <c:v>82.9</c:v>
                </c:pt>
                <c:pt idx="702">
                  <c:v>82.9</c:v>
                </c:pt>
                <c:pt idx="703">
                  <c:v>82.9</c:v>
                </c:pt>
                <c:pt idx="704">
                  <c:v>82.9</c:v>
                </c:pt>
                <c:pt idx="705">
                  <c:v>82.8</c:v>
                </c:pt>
                <c:pt idx="706">
                  <c:v>82.8</c:v>
                </c:pt>
                <c:pt idx="707">
                  <c:v>82.8</c:v>
                </c:pt>
                <c:pt idx="708">
                  <c:v>82.8</c:v>
                </c:pt>
                <c:pt idx="709">
                  <c:v>82.4</c:v>
                </c:pt>
                <c:pt idx="710">
                  <c:v>82.4</c:v>
                </c:pt>
                <c:pt idx="711">
                  <c:v>82.2</c:v>
                </c:pt>
                <c:pt idx="712">
                  <c:v>82.2</c:v>
                </c:pt>
                <c:pt idx="713">
                  <c:v>82</c:v>
                </c:pt>
                <c:pt idx="714">
                  <c:v>82</c:v>
                </c:pt>
                <c:pt idx="715">
                  <c:v>82</c:v>
                </c:pt>
                <c:pt idx="716">
                  <c:v>82</c:v>
                </c:pt>
                <c:pt idx="717">
                  <c:v>82</c:v>
                </c:pt>
                <c:pt idx="718">
                  <c:v>82</c:v>
                </c:pt>
                <c:pt idx="719">
                  <c:v>82</c:v>
                </c:pt>
                <c:pt idx="720">
                  <c:v>82</c:v>
                </c:pt>
                <c:pt idx="721">
                  <c:v>82</c:v>
                </c:pt>
                <c:pt idx="722">
                  <c:v>82</c:v>
                </c:pt>
                <c:pt idx="723">
                  <c:v>82</c:v>
                </c:pt>
                <c:pt idx="724">
                  <c:v>82</c:v>
                </c:pt>
                <c:pt idx="725">
                  <c:v>82</c:v>
                </c:pt>
                <c:pt idx="726">
                  <c:v>82</c:v>
                </c:pt>
                <c:pt idx="727">
                  <c:v>82</c:v>
                </c:pt>
                <c:pt idx="728">
                  <c:v>82</c:v>
                </c:pt>
                <c:pt idx="729">
                  <c:v>82</c:v>
                </c:pt>
                <c:pt idx="730">
                  <c:v>82</c:v>
                </c:pt>
                <c:pt idx="731">
                  <c:v>82</c:v>
                </c:pt>
                <c:pt idx="732">
                  <c:v>82</c:v>
                </c:pt>
                <c:pt idx="733">
                  <c:v>82</c:v>
                </c:pt>
                <c:pt idx="734">
                  <c:v>82</c:v>
                </c:pt>
                <c:pt idx="735">
                  <c:v>82</c:v>
                </c:pt>
                <c:pt idx="736">
                  <c:v>82</c:v>
                </c:pt>
                <c:pt idx="737">
                  <c:v>82</c:v>
                </c:pt>
                <c:pt idx="738">
                  <c:v>82</c:v>
                </c:pt>
                <c:pt idx="739">
                  <c:v>82</c:v>
                </c:pt>
                <c:pt idx="740">
                  <c:v>82</c:v>
                </c:pt>
                <c:pt idx="741">
                  <c:v>82</c:v>
                </c:pt>
                <c:pt idx="742">
                  <c:v>82</c:v>
                </c:pt>
                <c:pt idx="743">
                  <c:v>82</c:v>
                </c:pt>
                <c:pt idx="744">
                  <c:v>82</c:v>
                </c:pt>
                <c:pt idx="745">
                  <c:v>82</c:v>
                </c:pt>
                <c:pt idx="746">
                  <c:v>82</c:v>
                </c:pt>
                <c:pt idx="747">
                  <c:v>82</c:v>
                </c:pt>
                <c:pt idx="748">
                  <c:v>82</c:v>
                </c:pt>
                <c:pt idx="749">
                  <c:v>82</c:v>
                </c:pt>
                <c:pt idx="750">
                  <c:v>82</c:v>
                </c:pt>
                <c:pt idx="751">
                  <c:v>82</c:v>
                </c:pt>
                <c:pt idx="752">
                  <c:v>82</c:v>
                </c:pt>
                <c:pt idx="753">
                  <c:v>82</c:v>
                </c:pt>
                <c:pt idx="754">
                  <c:v>82</c:v>
                </c:pt>
                <c:pt idx="755">
                  <c:v>82</c:v>
                </c:pt>
                <c:pt idx="756">
                  <c:v>82</c:v>
                </c:pt>
                <c:pt idx="757">
                  <c:v>82</c:v>
                </c:pt>
                <c:pt idx="758">
                  <c:v>82</c:v>
                </c:pt>
                <c:pt idx="759">
                  <c:v>82</c:v>
                </c:pt>
                <c:pt idx="760">
                  <c:v>82</c:v>
                </c:pt>
                <c:pt idx="761">
                  <c:v>82</c:v>
                </c:pt>
                <c:pt idx="762">
                  <c:v>82</c:v>
                </c:pt>
                <c:pt idx="763">
                  <c:v>82</c:v>
                </c:pt>
                <c:pt idx="764">
                  <c:v>82</c:v>
                </c:pt>
                <c:pt idx="765">
                  <c:v>82</c:v>
                </c:pt>
                <c:pt idx="766">
                  <c:v>82</c:v>
                </c:pt>
                <c:pt idx="767">
                  <c:v>82</c:v>
                </c:pt>
                <c:pt idx="768">
                  <c:v>82</c:v>
                </c:pt>
                <c:pt idx="769">
                  <c:v>82</c:v>
                </c:pt>
                <c:pt idx="770">
                  <c:v>82</c:v>
                </c:pt>
                <c:pt idx="771">
                  <c:v>82</c:v>
                </c:pt>
                <c:pt idx="772">
                  <c:v>82</c:v>
                </c:pt>
                <c:pt idx="773">
                  <c:v>82</c:v>
                </c:pt>
                <c:pt idx="774">
                  <c:v>82</c:v>
                </c:pt>
                <c:pt idx="775">
                  <c:v>82</c:v>
                </c:pt>
                <c:pt idx="776">
                  <c:v>82</c:v>
                </c:pt>
                <c:pt idx="777">
                  <c:v>82</c:v>
                </c:pt>
                <c:pt idx="778">
                  <c:v>82</c:v>
                </c:pt>
                <c:pt idx="779">
                  <c:v>82</c:v>
                </c:pt>
                <c:pt idx="780">
                  <c:v>82</c:v>
                </c:pt>
                <c:pt idx="781">
                  <c:v>82</c:v>
                </c:pt>
                <c:pt idx="782">
                  <c:v>82</c:v>
                </c:pt>
                <c:pt idx="783">
                  <c:v>82</c:v>
                </c:pt>
                <c:pt idx="784">
                  <c:v>82</c:v>
                </c:pt>
                <c:pt idx="785">
                  <c:v>82</c:v>
                </c:pt>
                <c:pt idx="786">
                  <c:v>82</c:v>
                </c:pt>
                <c:pt idx="787">
                  <c:v>82</c:v>
                </c:pt>
                <c:pt idx="788">
                  <c:v>82</c:v>
                </c:pt>
                <c:pt idx="789">
                  <c:v>82</c:v>
                </c:pt>
                <c:pt idx="790">
                  <c:v>82</c:v>
                </c:pt>
                <c:pt idx="791">
                  <c:v>82</c:v>
                </c:pt>
                <c:pt idx="792">
                  <c:v>82</c:v>
                </c:pt>
                <c:pt idx="793">
                  <c:v>82</c:v>
                </c:pt>
                <c:pt idx="794">
                  <c:v>82</c:v>
                </c:pt>
                <c:pt idx="795">
                  <c:v>82</c:v>
                </c:pt>
                <c:pt idx="796">
                  <c:v>82</c:v>
                </c:pt>
                <c:pt idx="797">
                  <c:v>82</c:v>
                </c:pt>
                <c:pt idx="798">
                  <c:v>82</c:v>
                </c:pt>
                <c:pt idx="799">
                  <c:v>82</c:v>
                </c:pt>
                <c:pt idx="800">
                  <c:v>82</c:v>
                </c:pt>
                <c:pt idx="801">
                  <c:v>82</c:v>
                </c:pt>
                <c:pt idx="802">
                  <c:v>82</c:v>
                </c:pt>
                <c:pt idx="803">
                  <c:v>82</c:v>
                </c:pt>
                <c:pt idx="804">
                  <c:v>82</c:v>
                </c:pt>
                <c:pt idx="805">
                  <c:v>82</c:v>
                </c:pt>
                <c:pt idx="806">
                  <c:v>82</c:v>
                </c:pt>
                <c:pt idx="807">
                  <c:v>82</c:v>
                </c:pt>
                <c:pt idx="808">
                  <c:v>82</c:v>
                </c:pt>
                <c:pt idx="809">
                  <c:v>82</c:v>
                </c:pt>
                <c:pt idx="810">
                  <c:v>82</c:v>
                </c:pt>
                <c:pt idx="811">
                  <c:v>82</c:v>
                </c:pt>
                <c:pt idx="812">
                  <c:v>82</c:v>
                </c:pt>
                <c:pt idx="813">
                  <c:v>82</c:v>
                </c:pt>
                <c:pt idx="814">
                  <c:v>82</c:v>
                </c:pt>
                <c:pt idx="815">
                  <c:v>82</c:v>
                </c:pt>
                <c:pt idx="816">
                  <c:v>81.900000000000006</c:v>
                </c:pt>
                <c:pt idx="817">
                  <c:v>81.7</c:v>
                </c:pt>
                <c:pt idx="818">
                  <c:v>81.7</c:v>
                </c:pt>
                <c:pt idx="819">
                  <c:v>81.7</c:v>
                </c:pt>
                <c:pt idx="820">
                  <c:v>81.3</c:v>
                </c:pt>
                <c:pt idx="821">
                  <c:v>81.3</c:v>
                </c:pt>
                <c:pt idx="822">
                  <c:v>81.3</c:v>
                </c:pt>
                <c:pt idx="823">
                  <c:v>81.3</c:v>
                </c:pt>
                <c:pt idx="824">
                  <c:v>81.3</c:v>
                </c:pt>
                <c:pt idx="825">
                  <c:v>81.3</c:v>
                </c:pt>
                <c:pt idx="826">
                  <c:v>81.3</c:v>
                </c:pt>
                <c:pt idx="827">
                  <c:v>81</c:v>
                </c:pt>
                <c:pt idx="828">
                  <c:v>81</c:v>
                </c:pt>
                <c:pt idx="829">
                  <c:v>81</c:v>
                </c:pt>
                <c:pt idx="830">
                  <c:v>81</c:v>
                </c:pt>
                <c:pt idx="831">
                  <c:v>81</c:v>
                </c:pt>
                <c:pt idx="832">
                  <c:v>81</c:v>
                </c:pt>
                <c:pt idx="833">
                  <c:v>81</c:v>
                </c:pt>
                <c:pt idx="834">
                  <c:v>81</c:v>
                </c:pt>
                <c:pt idx="835">
                  <c:v>81</c:v>
                </c:pt>
                <c:pt idx="836">
                  <c:v>81</c:v>
                </c:pt>
                <c:pt idx="837">
                  <c:v>81</c:v>
                </c:pt>
                <c:pt idx="838">
                  <c:v>81</c:v>
                </c:pt>
                <c:pt idx="839">
                  <c:v>81</c:v>
                </c:pt>
                <c:pt idx="840">
                  <c:v>81</c:v>
                </c:pt>
                <c:pt idx="841">
                  <c:v>81</c:v>
                </c:pt>
                <c:pt idx="842">
                  <c:v>81</c:v>
                </c:pt>
                <c:pt idx="843">
                  <c:v>81</c:v>
                </c:pt>
                <c:pt idx="844">
                  <c:v>81</c:v>
                </c:pt>
                <c:pt idx="845">
                  <c:v>81</c:v>
                </c:pt>
                <c:pt idx="846">
                  <c:v>81</c:v>
                </c:pt>
                <c:pt idx="847">
                  <c:v>81</c:v>
                </c:pt>
                <c:pt idx="848">
                  <c:v>81</c:v>
                </c:pt>
                <c:pt idx="849">
                  <c:v>81</c:v>
                </c:pt>
                <c:pt idx="850">
                  <c:v>81</c:v>
                </c:pt>
                <c:pt idx="851">
                  <c:v>81</c:v>
                </c:pt>
                <c:pt idx="852">
                  <c:v>81</c:v>
                </c:pt>
                <c:pt idx="853">
                  <c:v>81</c:v>
                </c:pt>
                <c:pt idx="854">
                  <c:v>81</c:v>
                </c:pt>
                <c:pt idx="855">
                  <c:v>81</c:v>
                </c:pt>
                <c:pt idx="856">
                  <c:v>81</c:v>
                </c:pt>
                <c:pt idx="857">
                  <c:v>81</c:v>
                </c:pt>
                <c:pt idx="858">
                  <c:v>81</c:v>
                </c:pt>
                <c:pt idx="859">
                  <c:v>81</c:v>
                </c:pt>
                <c:pt idx="860">
                  <c:v>81</c:v>
                </c:pt>
                <c:pt idx="861">
                  <c:v>81</c:v>
                </c:pt>
                <c:pt idx="862">
                  <c:v>81</c:v>
                </c:pt>
                <c:pt idx="863">
                  <c:v>81</c:v>
                </c:pt>
                <c:pt idx="864">
                  <c:v>81</c:v>
                </c:pt>
                <c:pt idx="865">
                  <c:v>81</c:v>
                </c:pt>
                <c:pt idx="866">
                  <c:v>81</c:v>
                </c:pt>
                <c:pt idx="867">
                  <c:v>81</c:v>
                </c:pt>
                <c:pt idx="868">
                  <c:v>81</c:v>
                </c:pt>
                <c:pt idx="869">
                  <c:v>81</c:v>
                </c:pt>
                <c:pt idx="870">
                  <c:v>81</c:v>
                </c:pt>
                <c:pt idx="871">
                  <c:v>81</c:v>
                </c:pt>
                <c:pt idx="872">
                  <c:v>81</c:v>
                </c:pt>
                <c:pt idx="873">
                  <c:v>81</c:v>
                </c:pt>
                <c:pt idx="874">
                  <c:v>81</c:v>
                </c:pt>
                <c:pt idx="875">
                  <c:v>81</c:v>
                </c:pt>
                <c:pt idx="876">
                  <c:v>81</c:v>
                </c:pt>
                <c:pt idx="877">
                  <c:v>81</c:v>
                </c:pt>
                <c:pt idx="878">
                  <c:v>81</c:v>
                </c:pt>
                <c:pt idx="879">
                  <c:v>81</c:v>
                </c:pt>
                <c:pt idx="880">
                  <c:v>81</c:v>
                </c:pt>
                <c:pt idx="881">
                  <c:v>81</c:v>
                </c:pt>
                <c:pt idx="882">
                  <c:v>81</c:v>
                </c:pt>
                <c:pt idx="883">
                  <c:v>81</c:v>
                </c:pt>
                <c:pt idx="884">
                  <c:v>81</c:v>
                </c:pt>
                <c:pt idx="885">
                  <c:v>81</c:v>
                </c:pt>
                <c:pt idx="886">
                  <c:v>81</c:v>
                </c:pt>
                <c:pt idx="887">
                  <c:v>81</c:v>
                </c:pt>
                <c:pt idx="888">
                  <c:v>81</c:v>
                </c:pt>
                <c:pt idx="889">
                  <c:v>81</c:v>
                </c:pt>
                <c:pt idx="890">
                  <c:v>81</c:v>
                </c:pt>
                <c:pt idx="891">
                  <c:v>81</c:v>
                </c:pt>
                <c:pt idx="892">
                  <c:v>81</c:v>
                </c:pt>
                <c:pt idx="893">
                  <c:v>81</c:v>
                </c:pt>
                <c:pt idx="894">
                  <c:v>81</c:v>
                </c:pt>
                <c:pt idx="895">
                  <c:v>81</c:v>
                </c:pt>
                <c:pt idx="896">
                  <c:v>81</c:v>
                </c:pt>
                <c:pt idx="897">
                  <c:v>81</c:v>
                </c:pt>
                <c:pt idx="898">
                  <c:v>81</c:v>
                </c:pt>
                <c:pt idx="899">
                  <c:v>81</c:v>
                </c:pt>
                <c:pt idx="900">
                  <c:v>81</c:v>
                </c:pt>
                <c:pt idx="901">
                  <c:v>81</c:v>
                </c:pt>
                <c:pt idx="902">
                  <c:v>81</c:v>
                </c:pt>
                <c:pt idx="903">
                  <c:v>81</c:v>
                </c:pt>
                <c:pt idx="904">
                  <c:v>81</c:v>
                </c:pt>
                <c:pt idx="905">
                  <c:v>81</c:v>
                </c:pt>
                <c:pt idx="906">
                  <c:v>81</c:v>
                </c:pt>
                <c:pt idx="907">
                  <c:v>81</c:v>
                </c:pt>
                <c:pt idx="908">
                  <c:v>81</c:v>
                </c:pt>
                <c:pt idx="909">
                  <c:v>81</c:v>
                </c:pt>
                <c:pt idx="910">
                  <c:v>81</c:v>
                </c:pt>
                <c:pt idx="911">
                  <c:v>81</c:v>
                </c:pt>
                <c:pt idx="912">
                  <c:v>81</c:v>
                </c:pt>
                <c:pt idx="913">
                  <c:v>81</c:v>
                </c:pt>
                <c:pt idx="914">
                  <c:v>81</c:v>
                </c:pt>
                <c:pt idx="915">
                  <c:v>81</c:v>
                </c:pt>
                <c:pt idx="916">
                  <c:v>81</c:v>
                </c:pt>
                <c:pt idx="917">
                  <c:v>81</c:v>
                </c:pt>
                <c:pt idx="918">
                  <c:v>81</c:v>
                </c:pt>
                <c:pt idx="919">
                  <c:v>81</c:v>
                </c:pt>
                <c:pt idx="920">
                  <c:v>81</c:v>
                </c:pt>
                <c:pt idx="921">
                  <c:v>81</c:v>
                </c:pt>
                <c:pt idx="922">
                  <c:v>81</c:v>
                </c:pt>
                <c:pt idx="923">
                  <c:v>81</c:v>
                </c:pt>
                <c:pt idx="924">
                  <c:v>81</c:v>
                </c:pt>
                <c:pt idx="925">
                  <c:v>81</c:v>
                </c:pt>
                <c:pt idx="926">
                  <c:v>81</c:v>
                </c:pt>
                <c:pt idx="927">
                  <c:v>81</c:v>
                </c:pt>
                <c:pt idx="928">
                  <c:v>81</c:v>
                </c:pt>
                <c:pt idx="929">
                  <c:v>81</c:v>
                </c:pt>
                <c:pt idx="930">
                  <c:v>81</c:v>
                </c:pt>
                <c:pt idx="931">
                  <c:v>81</c:v>
                </c:pt>
                <c:pt idx="932">
                  <c:v>81</c:v>
                </c:pt>
                <c:pt idx="933">
                  <c:v>81</c:v>
                </c:pt>
                <c:pt idx="934">
                  <c:v>81</c:v>
                </c:pt>
                <c:pt idx="935">
                  <c:v>81</c:v>
                </c:pt>
                <c:pt idx="936">
                  <c:v>80.8</c:v>
                </c:pt>
                <c:pt idx="937">
                  <c:v>80.8</c:v>
                </c:pt>
                <c:pt idx="938">
                  <c:v>80.8</c:v>
                </c:pt>
                <c:pt idx="939">
                  <c:v>80.8</c:v>
                </c:pt>
                <c:pt idx="940">
                  <c:v>80.8</c:v>
                </c:pt>
                <c:pt idx="941">
                  <c:v>80.400000000000006</c:v>
                </c:pt>
                <c:pt idx="942">
                  <c:v>80.2</c:v>
                </c:pt>
                <c:pt idx="943">
                  <c:v>80.2</c:v>
                </c:pt>
                <c:pt idx="944">
                  <c:v>80.2</c:v>
                </c:pt>
                <c:pt idx="945">
                  <c:v>80.2</c:v>
                </c:pt>
                <c:pt idx="946">
                  <c:v>80.099999999999994</c:v>
                </c:pt>
                <c:pt idx="947">
                  <c:v>80.099999999999994</c:v>
                </c:pt>
                <c:pt idx="948">
                  <c:v>80.099999999999994</c:v>
                </c:pt>
                <c:pt idx="949">
                  <c:v>80.099999999999994</c:v>
                </c:pt>
                <c:pt idx="950">
                  <c:v>80.099999999999994</c:v>
                </c:pt>
                <c:pt idx="951">
                  <c:v>80.099999999999994</c:v>
                </c:pt>
                <c:pt idx="952">
                  <c:v>80.099999999999994</c:v>
                </c:pt>
                <c:pt idx="953">
                  <c:v>80.099999999999994</c:v>
                </c:pt>
                <c:pt idx="954">
                  <c:v>80.099999999999994</c:v>
                </c:pt>
                <c:pt idx="955">
                  <c:v>80.099999999999994</c:v>
                </c:pt>
                <c:pt idx="956">
                  <c:v>80.099999999999994</c:v>
                </c:pt>
                <c:pt idx="957">
                  <c:v>80.099999999999994</c:v>
                </c:pt>
                <c:pt idx="958">
                  <c:v>80.099999999999994</c:v>
                </c:pt>
                <c:pt idx="959">
                  <c:v>80.099999999999994</c:v>
                </c:pt>
                <c:pt idx="960">
                  <c:v>80.099999999999994</c:v>
                </c:pt>
                <c:pt idx="961">
                  <c:v>80.099999999999994</c:v>
                </c:pt>
                <c:pt idx="962">
                  <c:v>80.099999999999994</c:v>
                </c:pt>
                <c:pt idx="963">
                  <c:v>80.099999999999994</c:v>
                </c:pt>
                <c:pt idx="964">
                  <c:v>80.099999999999994</c:v>
                </c:pt>
                <c:pt idx="965">
                  <c:v>80.099999999999994</c:v>
                </c:pt>
                <c:pt idx="966">
                  <c:v>80.099999999999994</c:v>
                </c:pt>
                <c:pt idx="967">
                  <c:v>80.099999999999994</c:v>
                </c:pt>
                <c:pt idx="968">
                  <c:v>80.099999999999994</c:v>
                </c:pt>
                <c:pt idx="969">
                  <c:v>80.099999999999994</c:v>
                </c:pt>
                <c:pt idx="970">
                  <c:v>80.099999999999994</c:v>
                </c:pt>
                <c:pt idx="971">
                  <c:v>80.099999999999994</c:v>
                </c:pt>
                <c:pt idx="972">
                  <c:v>80.099999999999994</c:v>
                </c:pt>
                <c:pt idx="973">
                  <c:v>80.099999999999994</c:v>
                </c:pt>
                <c:pt idx="974">
                  <c:v>80.099999999999994</c:v>
                </c:pt>
                <c:pt idx="975">
                  <c:v>80.099999999999994</c:v>
                </c:pt>
                <c:pt idx="976">
                  <c:v>80.099999999999994</c:v>
                </c:pt>
                <c:pt idx="977">
                  <c:v>80.099999999999994</c:v>
                </c:pt>
                <c:pt idx="978">
                  <c:v>80.099999999999994</c:v>
                </c:pt>
                <c:pt idx="979">
                  <c:v>80.099999999999994</c:v>
                </c:pt>
                <c:pt idx="980">
                  <c:v>80.099999999999994</c:v>
                </c:pt>
                <c:pt idx="981">
                  <c:v>80.099999999999994</c:v>
                </c:pt>
                <c:pt idx="982">
                  <c:v>80.099999999999994</c:v>
                </c:pt>
                <c:pt idx="983">
                  <c:v>80.099999999999994</c:v>
                </c:pt>
                <c:pt idx="984">
                  <c:v>80.099999999999994</c:v>
                </c:pt>
                <c:pt idx="985">
                  <c:v>80.099999999999994</c:v>
                </c:pt>
                <c:pt idx="986">
                  <c:v>80.099999999999994</c:v>
                </c:pt>
                <c:pt idx="987">
                  <c:v>80.099999999999994</c:v>
                </c:pt>
                <c:pt idx="988">
                  <c:v>80.099999999999994</c:v>
                </c:pt>
                <c:pt idx="989">
                  <c:v>80.099999999999994</c:v>
                </c:pt>
                <c:pt idx="990">
                  <c:v>80.099999999999994</c:v>
                </c:pt>
                <c:pt idx="991">
                  <c:v>80.099999999999994</c:v>
                </c:pt>
                <c:pt idx="992">
                  <c:v>80.099999999999994</c:v>
                </c:pt>
                <c:pt idx="993">
                  <c:v>80.099999999999994</c:v>
                </c:pt>
                <c:pt idx="994">
                  <c:v>80.099999999999994</c:v>
                </c:pt>
                <c:pt idx="995">
                  <c:v>80.099999999999994</c:v>
                </c:pt>
                <c:pt idx="996">
                  <c:v>80.099999999999994</c:v>
                </c:pt>
                <c:pt idx="997">
                  <c:v>80.099999999999994</c:v>
                </c:pt>
                <c:pt idx="998">
                  <c:v>80.099999999999994</c:v>
                </c:pt>
                <c:pt idx="999">
                  <c:v>80.099999999999994</c:v>
                </c:pt>
                <c:pt idx="1000">
                  <c:v>80.099999999999994</c:v>
                </c:pt>
                <c:pt idx="1001">
                  <c:v>80.099999999999994</c:v>
                </c:pt>
                <c:pt idx="1002">
                  <c:v>80.099999999999994</c:v>
                </c:pt>
                <c:pt idx="1003">
                  <c:v>80.099999999999994</c:v>
                </c:pt>
                <c:pt idx="1004">
                  <c:v>80.099999999999994</c:v>
                </c:pt>
                <c:pt idx="1005">
                  <c:v>80.099999999999994</c:v>
                </c:pt>
                <c:pt idx="1006">
                  <c:v>80.099999999999994</c:v>
                </c:pt>
                <c:pt idx="1007">
                  <c:v>80.099999999999994</c:v>
                </c:pt>
                <c:pt idx="1008">
                  <c:v>80.099999999999994</c:v>
                </c:pt>
                <c:pt idx="1009">
                  <c:v>80.099999999999994</c:v>
                </c:pt>
                <c:pt idx="1010">
                  <c:v>80.099999999999994</c:v>
                </c:pt>
                <c:pt idx="1011">
                  <c:v>80.099999999999994</c:v>
                </c:pt>
                <c:pt idx="1012">
                  <c:v>80.099999999999994</c:v>
                </c:pt>
                <c:pt idx="1013">
                  <c:v>80.099999999999994</c:v>
                </c:pt>
                <c:pt idx="1014">
                  <c:v>80.099999999999994</c:v>
                </c:pt>
                <c:pt idx="1015">
                  <c:v>80.099999999999994</c:v>
                </c:pt>
                <c:pt idx="1016">
                  <c:v>80.099999999999994</c:v>
                </c:pt>
                <c:pt idx="1017">
                  <c:v>80.099999999999994</c:v>
                </c:pt>
                <c:pt idx="1018">
                  <c:v>80.099999999999994</c:v>
                </c:pt>
                <c:pt idx="1019">
                  <c:v>80.099999999999994</c:v>
                </c:pt>
                <c:pt idx="1020">
                  <c:v>80.099999999999994</c:v>
                </c:pt>
                <c:pt idx="1021">
                  <c:v>80.099999999999994</c:v>
                </c:pt>
                <c:pt idx="1022">
                  <c:v>80.099999999999994</c:v>
                </c:pt>
                <c:pt idx="1023">
                  <c:v>80.099999999999994</c:v>
                </c:pt>
                <c:pt idx="1024">
                  <c:v>80.099999999999994</c:v>
                </c:pt>
                <c:pt idx="1025">
                  <c:v>80.099999999999994</c:v>
                </c:pt>
                <c:pt idx="1026">
                  <c:v>80.099999999999994</c:v>
                </c:pt>
                <c:pt idx="1027">
                  <c:v>80.099999999999994</c:v>
                </c:pt>
                <c:pt idx="1028">
                  <c:v>80.099999999999994</c:v>
                </c:pt>
                <c:pt idx="1029">
                  <c:v>80.099999999999994</c:v>
                </c:pt>
                <c:pt idx="1030">
                  <c:v>80.099999999999994</c:v>
                </c:pt>
                <c:pt idx="1031">
                  <c:v>80.099999999999994</c:v>
                </c:pt>
                <c:pt idx="1032">
                  <c:v>80.099999999999994</c:v>
                </c:pt>
                <c:pt idx="1033">
                  <c:v>80.099999999999994</c:v>
                </c:pt>
                <c:pt idx="1034">
                  <c:v>80.099999999999994</c:v>
                </c:pt>
                <c:pt idx="1035">
                  <c:v>80.099999999999994</c:v>
                </c:pt>
                <c:pt idx="1036">
                  <c:v>80.099999999999994</c:v>
                </c:pt>
                <c:pt idx="1037">
                  <c:v>80.099999999999994</c:v>
                </c:pt>
                <c:pt idx="1038">
                  <c:v>80.099999999999994</c:v>
                </c:pt>
                <c:pt idx="1039">
                  <c:v>80.099999999999994</c:v>
                </c:pt>
                <c:pt idx="1040">
                  <c:v>80.099999999999994</c:v>
                </c:pt>
                <c:pt idx="1041">
                  <c:v>80.099999999999994</c:v>
                </c:pt>
                <c:pt idx="1042">
                  <c:v>80.099999999999994</c:v>
                </c:pt>
                <c:pt idx="1043">
                  <c:v>80.099999999999994</c:v>
                </c:pt>
                <c:pt idx="1044">
                  <c:v>80.099999999999994</c:v>
                </c:pt>
                <c:pt idx="1045">
                  <c:v>80.099999999999994</c:v>
                </c:pt>
                <c:pt idx="1046">
                  <c:v>80.099999999999994</c:v>
                </c:pt>
                <c:pt idx="1047">
                  <c:v>80.099999999999994</c:v>
                </c:pt>
                <c:pt idx="1048">
                  <c:v>80.099999999999994</c:v>
                </c:pt>
                <c:pt idx="1049">
                  <c:v>80.099999999999994</c:v>
                </c:pt>
                <c:pt idx="1050">
                  <c:v>80.099999999999994</c:v>
                </c:pt>
                <c:pt idx="1051">
                  <c:v>80.099999999999994</c:v>
                </c:pt>
                <c:pt idx="1052">
                  <c:v>80.099999999999994</c:v>
                </c:pt>
                <c:pt idx="1053">
                  <c:v>80.099999999999994</c:v>
                </c:pt>
                <c:pt idx="1054">
                  <c:v>80.099999999999994</c:v>
                </c:pt>
                <c:pt idx="1055">
                  <c:v>80.099999999999994</c:v>
                </c:pt>
                <c:pt idx="1056">
                  <c:v>80.099999999999994</c:v>
                </c:pt>
                <c:pt idx="1057">
                  <c:v>80.099999999999994</c:v>
                </c:pt>
                <c:pt idx="1058">
                  <c:v>80.099999999999994</c:v>
                </c:pt>
                <c:pt idx="1059">
                  <c:v>80.099999999999994</c:v>
                </c:pt>
                <c:pt idx="1060">
                  <c:v>80.099999999999994</c:v>
                </c:pt>
                <c:pt idx="1061">
                  <c:v>80.099999999999994</c:v>
                </c:pt>
                <c:pt idx="1062">
                  <c:v>80.099999999999994</c:v>
                </c:pt>
                <c:pt idx="1063">
                  <c:v>80.099999999999994</c:v>
                </c:pt>
                <c:pt idx="1064">
                  <c:v>80.099999999999994</c:v>
                </c:pt>
                <c:pt idx="1065">
                  <c:v>80.099999999999994</c:v>
                </c:pt>
                <c:pt idx="1066">
                  <c:v>80.099999999999994</c:v>
                </c:pt>
                <c:pt idx="1067">
                  <c:v>80.099999999999994</c:v>
                </c:pt>
                <c:pt idx="1068">
                  <c:v>79.7</c:v>
                </c:pt>
                <c:pt idx="1069">
                  <c:v>79.7</c:v>
                </c:pt>
                <c:pt idx="1070">
                  <c:v>79.7</c:v>
                </c:pt>
                <c:pt idx="1071">
                  <c:v>79.7</c:v>
                </c:pt>
                <c:pt idx="1072">
                  <c:v>79.7</c:v>
                </c:pt>
                <c:pt idx="1073">
                  <c:v>79.3</c:v>
                </c:pt>
                <c:pt idx="1074">
                  <c:v>79.3</c:v>
                </c:pt>
                <c:pt idx="1075">
                  <c:v>79.3</c:v>
                </c:pt>
                <c:pt idx="1076">
                  <c:v>79.3</c:v>
                </c:pt>
                <c:pt idx="1077">
                  <c:v>79.3</c:v>
                </c:pt>
                <c:pt idx="1078">
                  <c:v>79.3</c:v>
                </c:pt>
                <c:pt idx="1079">
                  <c:v>79.3</c:v>
                </c:pt>
                <c:pt idx="1080">
                  <c:v>79.3</c:v>
                </c:pt>
                <c:pt idx="1081">
                  <c:v>79.3</c:v>
                </c:pt>
                <c:pt idx="1082">
                  <c:v>79.2</c:v>
                </c:pt>
                <c:pt idx="1083">
                  <c:v>79</c:v>
                </c:pt>
                <c:pt idx="1084">
                  <c:v>79</c:v>
                </c:pt>
                <c:pt idx="1085">
                  <c:v>79</c:v>
                </c:pt>
                <c:pt idx="1086">
                  <c:v>79</c:v>
                </c:pt>
                <c:pt idx="1087">
                  <c:v>79</c:v>
                </c:pt>
                <c:pt idx="1088">
                  <c:v>79</c:v>
                </c:pt>
                <c:pt idx="1089">
                  <c:v>79</c:v>
                </c:pt>
                <c:pt idx="1090">
                  <c:v>79</c:v>
                </c:pt>
                <c:pt idx="1091">
                  <c:v>79</c:v>
                </c:pt>
                <c:pt idx="1092">
                  <c:v>79</c:v>
                </c:pt>
                <c:pt idx="1093">
                  <c:v>79</c:v>
                </c:pt>
                <c:pt idx="1094">
                  <c:v>79</c:v>
                </c:pt>
                <c:pt idx="1095">
                  <c:v>79</c:v>
                </c:pt>
                <c:pt idx="1096">
                  <c:v>79</c:v>
                </c:pt>
                <c:pt idx="1097">
                  <c:v>79</c:v>
                </c:pt>
                <c:pt idx="1098">
                  <c:v>79</c:v>
                </c:pt>
                <c:pt idx="1099">
                  <c:v>79</c:v>
                </c:pt>
                <c:pt idx="1100">
                  <c:v>79</c:v>
                </c:pt>
                <c:pt idx="1101">
                  <c:v>79</c:v>
                </c:pt>
                <c:pt idx="1102">
                  <c:v>79</c:v>
                </c:pt>
                <c:pt idx="1103">
                  <c:v>79</c:v>
                </c:pt>
                <c:pt idx="1104">
                  <c:v>79</c:v>
                </c:pt>
                <c:pt idx="1105">
                  <c:v>79</c:v>
                </c:pt>
                <c:pt idx="1106">
                  <c:v>79</c:v>
                </c:pt>
                <c:pt idx="1107">
                  <c:v>79</c:v>
                </c:pt>
                <c:pt idx="1108">
                  <c:v>79</c:v>
                </c:pt>
                <c:pt idx="1109">
                  <c:v>79</c:v>
                </c:pt>
                <c:pt idx="1110">
                  <c:v>79</c:v>
                </c:pt>
                <c:pt idx="1111">
                  <c:v>79</c:v>
                </c:pt>
                <c:pt idx="1112">
                  <c:v>79</c:v>
                </c:pt>
                <c:pt idx="1113">
                  <c:v>79</c:v>
                </c:pt>
                <c:pt idx="1114">
                  <c:v>79</c:v>
                </c:pt>
                <c:pt idx="1115">
                  <c:v>79</c:v>
                </c:pt>
                <c:pt idx="1116">
                  <c:v>79</c:v>
                </c:pt>
                <c:pt idx="1117">
                  <c:v>79</c:v>
                </c:pt>
                <c:pt idx="1118">
                  <c:v>79</c:v>
                </c:pt>
                <c:pt idx="1119">
                  <c:v>79</c:v>
                </c:pt>
                <c:pt idx="1120">
                  <c:v>79</c:v>
                </c:pt>
                <c:pt idx="1121">
                  <c:v>79</c:v>
                </c:pt>
                <c:pt idx="1122">
                  <c:v>79</c:v>
                </c:pt>
                <c:pt idx="1123">
                  <c:v>79</c:v>
                </c:pt>
                <c:pt idx="1124">
                  <c:v>79</c:v>
                </c:pt>
                <c:pt idx="1125">
                  <c:v>79</c:v>
                </c:pt>
                <c:pt idx="1126">
                  <c:v>79</c:v>
                </c:pt>
                <c:pt idx="1127">
                  <c:v>79</c:v>
                </c:pt>
                <c:pt idx="1128">
                  <c:v>79</c:v>
                </c:pt>
                <c:pt idx="1129">
                  <c:v>79</c:v>
                </c:pt>
                <c:pt idx="1130">
                  <c:v>79</c:v>
                </c:pt>
                <c:pt idx="1131">
                  <c:v>79</c:v>
                </c:pt>
                <c:pt idx="1132">
                  <c:v>79</c:v>
                </c:pt>
                <c:pt idx="1133">
                  <c:v>79</c:v>
                </c:pt>
                <c:pt idx="1134">
                  <c:v>79</c:v>
                </c:pt>
                <c:pt idx="1135">
                  <c:v>79</c:v>
                </c:pt>
                <c:pt idx="1136">
                  <c:v>79</c:v>
                </c:pt>
                <c:pt idx="1137">
                  <c:v>79</c:v>
                </c:pt>
                <c:pt idx="1138">
                  <c:v>79</c:v>
                </c:pt>
                <c:pt idx="1139">
                  <c:v>79</c:v>
                </c:pt>
                <c:pt idx="1140">
                  <c:v>79</c:v>
                </c:pt>
                <c:pt idx="1141">
                  <c:v>79</c:v>
                </c:pt>
                <c:pt idx="1142">
                  <c:v>79</c:v>
                </c:pt>
                <c:pt idx="1143">
                  <c:v>79</c:v>
                </c:pt>
                <c:pt idx="1144">
                  <c:v>79</c:v>
                </c:pt>
                <c:pt idx="1145">
                  <c:v>79</c:v>
                </c:pt>
                <c:pt idx="1146">
                  <c:v>79</c:v>
                </c:pt>
                <c:pt idx="1147">
                  <c:v>79</c:v>
                </c:pt>
                <c:pt idx="1148">
                  <c:v>79</c:v>
                </c:pt>
                <c:pt idx="1149">
                  <c:v>79</c:v>
                </c:pt>
                <c:pt idx="1150">
                  <c:v>79</c:v>
                </c:pt>
                <c:pt idx="1151">
                  <c:v>79</c:v>
                </c:pt>
                <c:pt idx="1152">
                  <c:v>79</c:v>
                </c:pt>
                <c:pt idx="1153">
                  <c:v>79</c:v>
                </c:pt>
                <c:pt idx="1154">
                  <c:v>79</c:v>
                </c:pt>
                <c:pt idx="1155">
                  <c:v>79</c:v>
                </c:pt>
                <c:pt idx="1156">
                  <c:v>79</c:v>
                </c:pt>
                <c:pt idx="1157">
                  <c:v>79</c:v>
                </c:pt>
                <c:pt idx="1158">
                  <c:v>79</c:v>
                </c:pt>
                <c:pt idx="1159">
                  <c:v>79</c:v>
                </c:pt>
                <c:pt idx="1160">
                  <c:v>79</c:v>
                </c:pt>
                <c:pt idx="1161">
                  <c:v>79</c:v>
                </c:pt>
                <c:pt idx="1162">
                  <c:v>79</c:v>
                </c:pt>
                <c:pt idx="1163">
                  <c:v>79</c:v>
                </c:pt>
                <c:pt idx="1164">
                  <c:v>79</c:v>
                </c:pt>
                <c:pt idx="1165">
                  <c:v>79</c:v>
                </c:pt>
                <c:pt idx="1166">
                  <c:v>79</c:v>
                </c:pt>
                <c:pt idx="1167">
                  <c:v>79</c:v>
                </c:pt>
                <c:pt idx="1168">
                  <c:v>79</c:v>
                </c:pt>
                <c:pt idx="1169">
                  <c:v>79</c:v>
                </c:pt>
                <c:pt idx="1170">
                  <c:v>79</c:v>
                </c:pt>
                <c:pt idx="1171">
                  <c:v>79</c:v>
                </c:pt>
                <c:pt idx="1172">
                  <c:v>79</c:v>
                </c:pt>
                <c:pt idx="1173">
                  <c:v>79</c:v>
                </c:pt>
                <c:pt idx="1174">
                  <c:v>79</c:v>
                </c:pt>
                <c:pt idx="1175">
                  <c:v>79</c:v>
                </c:pt>
                <c:pt idx="1176">
                  <c:v>79</c:v>
                </c:pt>
                <c:pt idx="1177">
                  <c:v>79</c:v>
                </c:pt>
                <c:pt idx="1178">
                  <c:v>79</c:v>
                </c:pt>
                <c:pt idx="1179">
                  <c:v>79</c:v>
                </c:pt>
                <c:pt idx="1180">
                  <c:v>79</c:v>
                </c:pt>
                <c:pt idx="1181">
                  <c:v>79</c:v>
                </c:pt>
                <c:pt idx="1182">
                  <c:v>79</c:v>
                </c:pt>
                <c:pt idx="1183">
                  <c:v>79</c:v>
                </c:pt>
                <c:pt idx="1184">
                  <c:v>79</c:v>
                </c:pt>
                <c:pt idx="1185">
                  <c:v>79</c:v>
                </c:pt>
                <c:pt idx="1186">
                  <c:v>79</c:v>
                </c:pt>
                <c:pt idx="1187">
                  <c:v>79</c:v>
                </c:pt>
                <c:pt idx="1188">
                  <c:v>79</c:v>
                </c:pt>
                <c:pt idx="1189">
                  <c:v>79</c:v>
                </c:pt>
                <c:pt idx="1190">
                  <c:v>79</c:v>
                </c:pt>
                <c:pt idx="1191">
                  <c:v>79</c:v>
                </c:pt>
                <c:pt idx="1192">
                  <c:v>79</c:v>
                </c:pt>
                <c:pt idx="1193">
                  <c:v>79</c:v>
                </c:pt>
                <c:pt idx="1194">
                  <c:v>78.8</c:v>
                </c:pt>
                <c:pt idx="1195">
                  <c:v>78.8</c:v>
                </c:pt>
                <c:pt idx="1196">
                  <c:v>78.599999999999994</c:v>
                </c:pt>
                <c:pt idx="1197">
                  <c:v>78.599999999999994</c:v>
                </c:pt>
                <c:pt idx="1198">
                  <c:v>78.599999999999994</c:v>
                </c:pt>
                <c:pt idx="1199">
                  <c:v>78.599999999999994</c:v>
                </c:pt>
                <c:pt idx="1200">
                  <c:v>78.599999999999994</c:v>
                </c:pt>
                <c:pt idx="1201">
                  <c:v>78.400000000000006</c:v>
                </c:pt>
                <c:pt idx="1202">
                  <c:v>78.400000000000006</c:v>
                </c:pt>
                <c:pt idx="1203">
                  <c:v>78.099999999999994</c:v>
                </c:pt>
                <c:pt idx="1204">
                  <c:v>78.099999999999994</c:v>
                </c:pt>
                <c:pt idx="1205">
                  <c:v>78.099999999999994</c:v>
                </c:pt>
                <c:pt idx="1206">
                  <c:v>78.099999999999994</c:v>
                </c:pt>
                <c:pt idx="1207">
                  <c:v>78.099999999999994</c:v>
                </c:pt>
                <c:pt idx="1208">
                  <c:v>78.099999999999994</c:v>
                </c:pt>
                <c:pt idx="1209">
                  <c:v>78.099999999999994</c:v>
                </c:pt>
                <c:pt idx="1210">
                  <c:v>78.099999999999994</c:v>
                </c:pt>
                <c:pt idx="1211">
                  <c:v>78.099999999999994</c:v>
                </c:pt>
                <c:pt idx="1212">
                  <c:v>78.099999999999994</c:v>
                </c:pt>
                <c:pt idx="1213">
                  <c:v>78.099999999999994</c:v>
                </c:pt>
                <c:pt idx="1214">
                  <c:v>78.099999999999994</c:v>
                </c:pt>
                <c:pt idx="1215">
                  <c:v>78.099999999999994</c:v>
                </c:pt>
                <c:pt idx="1216">
                  <c:v>78.099999999999994</c:v>
                </c:pt>
                <c:pt idx="1217">
                  <c:v>78.099999999999994</c:v>
                </c:pt>
                <c:pt idx="1218">
                  <c:v>78.099999999999994</c:v>
                </c:pt>
                <c:pt idx="1219">
                  <c:v>78.099999999999994</c:v>
                </c:pt>
                <c:pt idx="1220">
                  <c:v>78.099999999999994</c:v>
                </c:pt>
                <c:pt idx="1221">
                  <c:v>78.099999999999994</c:v>
                </c:pt>
                <c:pt idx="1222">
                  <c:v>78.099999999999994</c:v>
                </c:pt>
                <c:pt idx="1223">
                  <c:v>78.099999999999994</c:v>
                </c:pt>
                <c:pt idx="1224">
                  <c:v>78.099999999999994</c:v>
                </c:pt>
                <c:pt idx="1225">
                  <c:v>78.099999999999994</c:v>
                </c:pt>
                <c:pt idx="1226">
                  <c:v>78.099999999999994</c:v>
                </c:pt>
                <c:pt idx="1227">
                  <c:v>78.099999999999994</c:v>
                </c:pt>
                <c:pt idx="1228">
                  <c:v>78.099999999999994</c:v>
                </c:pt>
                <c:pt idx="1229">
                  <c:v>78.099999999999994</c:v>
                </c:pt>
                <c:pt idx="1230">
                  <c:v>78.099999999999994</c:v>
                </c:pt>
                <c:pt idx="1231">
                  <c:v>78.099999999999994</c:v>
                </c:pt>
                <c:pt idx="1232">
                  <c:v>78.099999999999994</c:v>
                </c:pt>
                <c:pt idx="1233">
                  <c:v>78.099999999999994</c:v>
                </c:pt>
                <c:pt idx="1234">
                  <c:v>78.099999999999994</c:v>
                </c:pt>
                <c:pt idx="1235">
                  <c:v>78.099999999999994</c:v>
                </c:pt>
                <c:pt idx="1236">
                  <c:v>78.099999999999994</c:v>
                </c:pt>
                <c:pt idx="1237">
                  <c:v>78.099999999999994</c:v>
                </c:pt>
                <c:pt idx="1238">
                  <c:v>78.099999999999994</c:v>
                </c:pt>
                <c:pt idx="1239">
                  <c:v>78.099999999999994</c:v>
                </c:pt>
                <c:pt idx="1240">
                  <c:v>78.099999999999994</c:v>
                </c:pt>
                <c:pt idx="1241">
                  <c:v>78.099999999999994</c:v>
                </c:pt>
                <c:pt idx="1242">
                  <c:v>78.099999999999994</c:v>
                </c:pt>
                <c:pt idx="1243">
                  <c:v>78.099999999999994</c:v>
                </c:pt>
                <c:pt idx="1244">
                  <c:v>78.099999999999994</c:v>
                </c:pt>
                <c:pt idx="1245">
                  <c:v>78.099999999999994</c:v>
                </c:pt>
                <c:pt idx="1246">
                  <c:v>78.099999999999994</c:v>
                </c:pt>
                <c:pt idx="1247">
                  <c:v>78.099999999999994</c:v>
                </c:pt>
                <c:pt idx="1248">
                  <c:v>78.099999999999994</c:v>
                </c:pt>
                <c:pt idx="1249">
                  <c:v>78.099999999999994</c:v>
                </c:pt>
                <c:pt idx="1250">
                  <c:v>78.099999999999994</c:v>
                </c:pt>
                <c:pt idx="1251">
                  <c:v>78.099999999999994</c:v>
                </c:pt>
                <c:pt idx="1252">
                  <c:v>78.099999999999994</c:v>
                </c:pt>
                <c:pt idx="1253">
                  <c:v>78.099999999999994</c:v>
                </c:pt>
                <c:pt idx="1254">
                  <c:v>78.099999999999994</c:v>
                </c:pt>
                <c:pt idx="1255">
                  <c:v>78.099999999999994</c:v>
                </c:pt>
                <c:pt idx="1256">
                  <c:v>78.099999999999994</c:v>
                </c:pt>
                <c:pt idx="1257">
                  <c:v>78.099999999999994</c:v>
                </c:pt>
                <c:pt idx="1258">
                  <c:v>78.099999999999994</c:v>
                </c:pt>
                <c:pt idx="1259">
                  <c:v>78.099999999999994</c:v>
                </c:pt>
                <c:pt idx="1260">
                  <c:v>78.099999999999994</c:v>
                </c:pt>
                <c:pt idx="1261">
                  <c:v>78.099999999999994</c:v>
                </c:pt>
                <c:pt idx="1262">
                  <c:v>78.099999999999994</c:v>
                </c:pt>
                <c:pt idx="1263">
                  <c:v>78.099999999999994</c:v>
                </c:pt>
                <c:pt idx="1264">
                  <c:v>78.099999999999994</c:v>
                </c:pt>
                <c:pt idx="1265">
                  <c:v>78.099999999999994</c:v>
                </c:pt>
                <c:pt idx="1266">
                  <c:v>78.099999999999994</c:v>
                </c:pt>
                <c:pt idx="1267">
                  <c:v>78.099999999999994</c:v>
                </c:pt>
                <c:pt idx="1268">
                  <c:v>78.099999999999994</c:v>
                </c:pt>
                <c:pt idx="1269">
                  <c:v>78.099999999999994</c:v>
                </c:pt>
                <c:pt idx="1270">
                  <c:v>78.099999999999994</c:v>
                </c:pt>
                <c:pt idx="1271">
                  <c:v>78.099999999999994</c:v>
                </c:pt>
                <c:pt idx="1272">
                  <c:v>78.099999999999994</c:v>
                </c:pt>
                <c:pt idx="1273">
                  <c:v>78.099999999999994</c:v>
                </c:pt>
                <c:pt idx="1274">
                  <c:v>78.099999999999994</c:v>
                </c:pt>
                <c:pt idx="1275">
                  <c:v>78.099999999999994</c:v>
                </c:pt>
                <c:pt idx="1276">
                  <c:v>78.099999999999994</c:v>
                </c:pt>
                <c:pt idx="1277">
                  <c:v>78.099999999999994</c:v>
                </c:pt>
                <c:pt idx="1278">
                  <c:v>78.099999999999994</c:v>
                </c:pt>
                <c:pt idx="1279">
                  <c:v>78.099999999999994</c:v>
                </c:pt>
                <c:pt idx="1280">
                  <c:v>78.099999999999994</c:v>
                </c:pt>
                <c:pt idx="1281">
                  <c:v>78.099999999999994</c:v>
                </c:pt>
                <c:pt idx="1282">
                  <c:v>78.099999999999994</c:v>
                </c:pt>
                <c:pt idx="1283">
                  <c:v>78.099999999999994</c:v>
                </c:pt>
                <c:pt idx="1284">
                  <c:v>78.099999999999994</c:v>
                </c:pt>
                <c:pt idx="1285">
                  <c:v>78.099999999999994</c:v>
                </c:pt>
                <c:pt idx="1286">
                  <c:v>78.099999999999994</c:v>
                </c:pt>
                <c:pt idx="1287">
                  <c:v>78.099999999999994</c:v>
                </c:pt>
                <c:pt idx="1288">
                  <c:v>78.099999999999994</c:v>
                </c:pt>
                <c:pt idx="1289">
                  <c:v>78.099999999999994</c:v>
                </c:pt>
                <c:pt idx="1290">
                  <c:v>78.099999999999994</c:v>
                </c:pt>
                <c:pt idx="1291">
                  <c:v>78.099999999999994</c:v>
                </c:pt>
                <c:pt idx="1292">
                  <c:v>78.099999999999994</c:v>
                </c:pt>
                <c:pt idx="1293">
                  <c:v>78.099999999999994</c:v>
                </c:pt>
                <c:pt idx="1294">
                  <c:v>78.099999999999994</c:v>
                </c:pt>
                <c:pt idx="1295">
                  <c:v>78.099999999999994</c:v>
                </c:pt>
                <c:pt idx="1296">
                  <c:v>78.099999999999994</c:v>
                </c:pt>
                <c:pt idx="1297">
                  <c:v>78.099999999999994</c:v>
                </c:pt>
                <c:pt idx="1298">
                  <c:v>78.099999999999994</c:v>
                </c:pt>
                <c:pt idx="1299">
                  <c:v>78.099999999999994</c:v>
                </c:pt>
                <c:pt idx="1300">
                  <c:v>78.099999999999994</c:v>
                </c:pt>
                <c:pt idx="1301">
                  <c:v>78.099999999999994</c:v>
                </c:pt>
                <c:pt idx="1302">
                  <c:v>78.099999999999994</c:v>
                </c:pt>
                <c:pt idx="1303">
                  <c:v>78.099999999999994</c:v>
                </c:pt>
                <c:pt idx="1304">
                  <c:v>78.099999999999994</c:v>
                </c:pt>
                <c:pt idx="1305">
                  <c:v>78.099999999999994</c:v>
                </c:pt>
                <c:pt idx="1306">
                  <c:v>78.099999999999994</c:v>
                </c:pt>
                <c:pt idx="1307">
                  <c:v>78.099999999999994</c:v>
                </c:pt>
                <c:pt idx="1308">
                  <c:v>78.099999999999994</c:v>
                </c:pt>
                <c:pt idx="1309">
                  <c:v>78.099999999999994</c:v>
                </c:pt>
                <c:pt idx="1310">
                  <c:v>78.099999999999994</c:v>
                </c:pt>
                <c:pt idx="1311">
                  <c:v>78.099999999999994</c:v>
                </c:pt>
                <c:pt idx="1312">
                  <c:v>78.099999999999994</c:v>
                </c:pt>
                <c:pt idx="1313">
                  <c:v>78.099999999999994</c:v>
                </c:pt>
                <c:pt idx="1314">
                  <c:v>78.099999999999994</c:v>
                </c:pt>
                <c:pt idx="1315">
                  <c:v>78.099999999999994</c:v>
                </c:pt>
                <c:pt idx="1316">
                  <c:v>78.099999999999994</c:v>
                </c:pt>
                <c:pt idx="1317">
                  <c:v>78.099999999999994</c:v>
                </c:pt>
                <c:pt idx="1318">
                  <c:v>78.099999999999994</c:v>
                </c:pt>
                <c:pt idx="1319">
                  <c:v>78.099999999999994</c:v>
                </c:pt>
                <c:pt idx="1320">
                  <c:v>78.099999999999994</c:v>
                </c:pt>
                <c:pt idx="1321">
                  <c:v>78.099999999999994</c:v>
                </c:pt>
                <c:pt idx="1322">
                  <c:v>78.099999999999994</c:v>
                </c:pt>
                <c:pt idx="1323">
                  <c:v>78.099999999999994</c:v>
                </c:pt>
                <c:pt idx="1324">
                  <c:v>77.900000000000006</c:v>
                </c:pt>
                <c:pt idx="1325">
                  <c:v>77.900000000000006</c:v>
                </c:pt>
                <c:pt idx="1326">
                  <c:v>77.7</c:v>
                </c:pt>
                <c:pt idx="1327">
                  <c:v>77.7</c:v>
                </c:pt>
                <c:pt idx="1328">
                  <c:v>77.7</c:v>
                </c:pt>
                <c:pt idx="1329">
                  <c:v>77.7</c:v>
                </c:pt>
                <c:pt idx="1330">
                  <c:v>77.7</c:v>
                </c:pt>
                <c:pt idx="1331">
                  <c:v>77.7</c:v>
                </c:pt>
                <c:pt idx="1332">
                  <c:v>77.7</c:v>
                </c:pt>
                <c:pt idx="1333">
                  <c:v>77.7</c:v>
                </c:pt>
                <c:pt idx="1334">
                  <c:v>77.7</c:v>
                </c:pt>
                <c:pt idx="1335">
                  <c:v>77.5</c:v>
                </c:pt>
                <c:pt idx="1336">
                  <c:v>77.400000000000006</c:v>
                </c:pt>
                <c:pt idx="1337">
                  <c:v>77.400000000000006</c:v>
                </c:pt>
                <c:pt idx="1338">
                  <c:v>77.400000000000006</c:v>
                </c:pt>
                <c:pt idx="1339">
                  <c:v>77.400000000000006</c:v>
                </c:pt>
                <c:pt idx="1340">
                  <c:v>77.400000000000006</c:v>
                </c:pt>
                <c:pt idx="1341">
                  <c:v>77.400000000000006</c:v>
                </c:pt>
                <c:pt idx="1342">
                  <c:v>77.400000000000006</c:v>
                </c:pt>
                <c:pt idx="1343">
                  <c:v>77.400000000000006</c:v>
                </c:pt>
                <c:pt idx="1344">
                  <c:v>77.400000000000006</c:v>
                </c:pt>
                <c:pt idx="1345">
                  <c:v>77.400000000000006</c:v>
                </c:pt>
                <c:pt idx="1346">
                  <c:v>77.400000000000006</c:v>
                </c:pt>
                <c:pt idx="1347">
                  <c:v>77.400000000000006</c:v>
                </c:pt>
                <c:pt idx="1348">
                  <c:v>77.400000000000006</c:v>
                </c:pt>
                <c:pt idx="1349">
                  <c:v>77</c:v>
                </c:pt>
                <c:pt idx="1350">
                  <c:v>77</c:v>
                </c:pt>
                <c:pt idx="1351">
                  <c:v>77</c:v>
                </c:pt>
                <c:pt idx="1352">
                  <c:v>77</c:v>
                </c:pt>
                <c:pt idx="1353">
                  <c:v>77</c:v>
                </c:pt>
                <c:pt idx="1354">
                  <c:v>77</c:v>
                </c:pt>
                <c:pt idx="1355">
                  <c:v>77</c:v>
                </c:pt>
                <c:pt idx="1356">
                  <c:v>77</c:v>
                </c:pt>
                <c:pt idx="1357">
                  <c:v>77</c:v>
                </c:pt>
                <c:pt idx="1358">
                  <c:v>77</c:v>
                </c:pt>
                <c:pt idx="1359">
                  <c:v>77</c:v>
                </c:pt>
                <c:pt idx="1360">
                  <c:v>77</c:v>
                </c:pt>
                <c:pt idx="1361">
                  <c:v>77</c:v>
                </c:pt>
                <c:pt idx="1362">
                  <c:v>77</c:v>
                </c:pt>
                <c:pt idx="1363">
                  <c:v>77</c:v>
                </c:pt>
                <c:pt idx="1364">
                  <c:v>77</c:v>
                </c:pt>
                <c:pt idx="1365">
                  <c:v>77</c:v>
                </c:pt>
                <c:pt idx="1366">
                  <c:v>77</c:v>
                </c:pt>
                <c:pt idx="1367">
                  <c:v>77</c:v>
                </c:pt>
                <c:pt idx="1368">
                  <c:v>77</c:v>
                </c:pt>
                <c:pt idx="1369">
                  <c:v>77</c:v>
                </c:pt>
                <c:pt idx="1370">
                  <c:v>77</c:v>
                </c:pt>
                <c:pt idx="1371">
                  <c:v>77</c:v>
                </c:pt>
                <c:pt idx="1372">
                  <c:v>77</c:v>
                </c:pt>
                <c:pt idx="1373">
                  <c:v>77</c:v>
                </c:pt>
                <c:pt idx="1374">
                  <c:v>77</c:v>
                </c:pt>
                <c:pt idx="1375">
                  <c:v>77</c:v>
                </c:pt>
                <c:pt idx="1376">
                  <c:v>77</c:v>
                </c:pt>
                <c:pt idx="1377">
                  <c:v>77</c:v>
                </c:pt>
                <c:pt idx="1378">
                  <c:v>77</c:v>
                </c:pt>
                <c:pt idx="1379">
                  <c:v>77</c:v>
                </c:pt>
                <c:pt idx="1380">
                  <c:v>77</c:v>
                </c:pt>
                <c:pt idx="1381">
                  <c:v>77</c:v>
                </c:pt>
                <c:pt idx="1382">
                  <c:v>77</c:v>
                </c:pt>
                <c:pt idx="1383">
                  <c:v>77</c:v>
                </c:pt>
                <c:pt idx="1384">
                  <c:v>77</c:v>
                </c:pt>
                <c:pt idx="1385">
                  <c:v>77</c:v>
                </c:pt>
                <c:pt idx="1386">
                  <c:v>77</c:v>
                </c:pt>
                <c:pt idx="1387">
                  <c:v>77</c:v>
                </c:pt>
                <c:pt idx="1388">
                  <c:v>77</c:v>
                </c:pt>
                <c:pt idx="1389">
                  <c:v>77</c:v>
                </c:pt>
                <c:pt idx="1390">
                  <c:v>77</c:v>
                </c:pt>
                <c:pt idx="1391">
                  <c:v>77</c:v>
                </c:pt>
                <c:pt idx="1392">
                  <c:v>77</c:v>
                </c:pt>
                <c:pt idx="1393">
                  <c:v>77</c:v>
                </c:pt>
                <c:pt idx="1394">
                  <c:v>77</c:v>
                </c:pt>
                <c:pt idx="1395">
                  <c:v>77</c:v>
                </c:pt>
                <c:pt idx="1396">
                  <c:v>77</c:v>
                </c:pt>
                <c:pt idx="1397">
                  <c:v>77</c:v>
                </c:pt>
                <c:pt idx="1398">
                  <c:v>77</c:v>
                </c:pt>
                <c:pt idx="1399">
                  <c:v>77</c:v>
                </c:pt>
                <c:pt idx="1400">
                  <c:v>77</c:v>
                </c:pt>
                <c:pt idx="1401">
                  <c:v>77</c:v>
                </c:pt>
                <c:pt idx="1402">
                  <c:v>77</c:v>
                </c:pt>
                <c:pt idx="1403">
                  <c:v>77</c:v>
                </c:pt>
                <c:pt idx="1404">
                  <c:v>77</c:v>
                </c:pt>
                <c:pt idx="1405">
                  <c:v>77</c:v>
                </c:pt>
                <c:pt idx="1406">
                  <c:v>77</c:v>
                </c:pt>
                <c:pt idx="1407">
                  <c:v>77</c:v>
                </c:pt>
                <c:pt idx="1408">
                  <c:v>77</c:v>
                </c:pt>
                <c:pt idx="1409">
                  <c:v>77</c:v>
                </c:pt>
                <c:pt idx="1410">
                  <c:v>77</c:v>
                </c:pt>
                <c:pt idx="1411">
                  <c:v>77</c:v>
                </c:pt>
                <c:pt idx="1412">
                  <c:v>77</c:v>
                </c:pt>
                <c:pt idx="1413">
                  <c:v>77</c:v>
                </c:pt>
                <c:pt idx="1414">
                  <c:v>77</c:v>
                </c:pt>
                <c:pt idx="1415">
                  <c:v>77</c:v>
                </c:pt>
                <c:pt idx="1416">
                  <c:v>77</c:v>
                </c:pt>
                <c:pt idx="1417">
                  <c:v>77</c:v>
                </c:pt>
                <c:pt idx="1418">
                  <c:v>77</c:v>
                </c:pt>
                <c:pt idx="1419">
                  <c:v>77</c:v>
                </c:pt>
                <c:pt idx="1420">
                  <c:v>77</c:v>
                </c:pt>
                <c:pt idx="1421">
                  <c:v>77</c:v>
                </c:pt>
                <c:pt idx="1422">
                  <c:v>77</c:v>
                </c:pt>
                <c:pt idx="1423">
                  <c:v>77</c:v>
                </c:pt>
                <c:pt idx="1424">
                  <c:v>77</c:v>
                </c:pt>
                <c:pt idx="1425">
                  <c:v>77</c:v>
                </c:pt>
                <c:pt idx="1426">
                  <c:v>77</c:v>
                </c:pt>
                <c:pt idx="1427">
                  <c:v>77</c:v>
                </c:pt>
                <c:pt idx="1428">
                  <c:v>77</c:v>
                </c:pt>
                <c:pt idx="1429">
                  <c:v>77</c:v>
                </c:pt>
                <c:pt idx="1430">
                  <c:v>77</c:v>
                </c:pt>
                <c:pt idx="1431">
                  <c:v>77</c:v>
                </c:pt>
                <c:pt idx="1432">
                  <c:v>77</c:v>
                </c:pt>
                <c:pt idx="1433">
                  <c:v>77</c:v>
                </c:pt>
                <c:pt idx="1434">
                  <c:v>77</c:v>
                </c:pt>
                <c:pt idx="1435">
                  <c:v>77</c:v>
                </c:pt>
                <c:pt idx="1436">
                  <c:v>77</c:v>
                </c:pt>
                <c:pt idx="1437">
                  <c:v>77</c:v>
                </c:pt>
                <c:pt idx="1438">
                  <c:v>77</c:v>
                </c:pt>
                <c:pt idx="1439">
                  <c:v>77</c:v>
                </c:pt>
                <c:pt idx="1440">
                  <c:v>77</c:v>
                </c:pt>
                <c:pt idx="1441">
                  <c:v>77</c:v>
                </c:pt>
                <c:pt idx="1442">
                  <c:v>77</c:v>
                </c:pt>
                <c:pt idx="1443">
                  <c:v>77</c:v>
                </c:pt>
                <c:pt idx="1444">
                  <c:v>77</c:v>
                </c:pt>
                <c:pt idx="1445">
                  <c:v>77</c:v>
                </c:pt>
                <c:pt idx="1446">
                  <c:v>77</c:v>
                </c:pt>
                <c:pt idx="1447">
                  <c:v>77</c:v>
                </c:pt>
                <c:pt idx="1448">
                  <c:v>76.8</c:v>
                </c:pt>
                <c:pt idx="1449">
                  <c:v>76.599999999999994</c:v>
                </c:pt>
                <c:pt idx="1450">
                  <c:v>76.599999999999994</c:v>
                </c:pt>
                <c:pt idx="1451">
                  <c:v>76.599999999999994</c:v>
                </c:pt>
                <c:pt idx="1452">
                  <c:v>76.599999999999994</c:v>
                </c:pt>
                <c:pt idx="1453">
                  <c:v>76.599999999999994</c:v>
                </c:pt>
                <c:pt idx="1454">
                  <c:v>76.599999999999994</c:v>
                </c:pt>
                <c:pt idx="1455">
                  <c:v>76.599999999999994</c:v>
                </c:pt>
                <c:pt idx="1456">
                  <c:v>76.599999999999994</c:v>
                </c:pt>
                <c:pt idx="1457">
                  <c:v>76.599999999999994</c:v>
                </c:pt>
                <c:pt idx="1458">
                  <c:v>76.5</c:v>
                </c:pt>
                <c:pt idx="1459">
                  <c:v>76.3</c:v>
                </c:pt>
                <c:pt idx="1460">
                  <c:v>76.3</c:v>
                </c:pt>
                <c:pt idx="1461">
                  <c:v>76.3</c:v>
                </c:pt>
                <c:pt idx="1462">
                  <c:v>76.099999999999994</c:v>
                </c:pt>
                <c:pt idx="1463">
                  <c:v>76.099999999999994</c:v>
                </c:pt>
                <c:pt idx="1464">
                  <c:v>76.099999999999994</c:v>
                </c:pt>
                <c:pt idx="1465">
                  <c:v>76.099999999999994</c:v>
                </c:pt>
                <c:pt idx="1466">
                  <c:v>75.900000000000006</c:v>
                </c:pt>
                <c:pt idx="1467">
                  <c:v>75.900000000000006</c:v>
                </c:pt>
                <c:pt idx="1468">
                  <c:v>75.900000000000006</c:v>
                </c:pt>
                <c:pt idx="1469">
                  <c:v>75.900000000000006</c:v>
                </c:pt>
                <c:pt idx="1470">
                  <c:v>75.900000000000006</c:v>
                </c:pt>
                <c:pt idx="1471">
                  <c:v>75.900000000000006</c:v>
                </c:pt>
                <c:pt idx="1472">
                  <c:v>75.900000000000006</c:v>
                </c:pt>
                <c:pt idx="1473">
                  <c:v>75.900000000000006</c:v>
                </c:pt>
                <c:pt idx="1474">
                  <c:v>75.900000000000006</c:v>
                </c:pt>
                <c:pt idx="1475">
                  <c:v>75.900000000000006</c:v>
                </c:pt>
                <c:pt idx="1476">
                  <c:v>75.900000000000006</c:v>
                </c:pt>
                <c:pt idx="1477">
                  <c:v>75.900000000000006</c:v>
                </c:pt>
                <c:pt idx="1478">
                  <c:v>75.900000000000006</c:v>
                </c:pt>
                <c:pt idx="1479">
                  <c:v>75.900000000000006</c:v>
                </c:pt>
                <c:pt idx="1480">
                  <c:v>75.900000000000006</c:v>
                </c:pt>
                <c:pt idx="1481">
                  <c:v>75.900000000000006</c:v>
                </c:pt>
                <c:pt idx="1482">
                  <c:v>75.900000000000006</c:v>
                </c:pt>
                <c:pt idx="1483">
                  <c:v>75.900000000000006</c:v>
                </c:pt>
                <c:pt idx="1484">
                  <c:v>75.900000000000006</c:v>
                </c:pt>
                <c:pt idx="1485">
                  <c:v>75.900000000000006</c:v>
                </c:pt>
                <c:pt idx="1486">
                  <c:v>75.900000000000006</c:v>
                </c:pt>
                <c:pt idx="1487">
                  <c:v>75.900000000000006</c:v>
                </c:pt>
                <c:pt idx="1488">
                  <c:v>75.900000000000006</c:v>
                </c:pt>
                <c:pt idx="1489">
                  <c:v>75.900000000000006</c:v>
                </c:pt>
                <c:pt idx="1490">
                  <c:v>75.900000000000006</c:v>
                </c:pt>
                <c:pt idx="1491">
                  <c:v>75.900000000000006</c:v>
                </c:pt>
                <c:pt idx="1492">
                  <c:v>75.900000000000006</c:v>
                </c:pt>
                <c:pt idx="1493">
                  <c:v>75.900000000000006</c:v>
                </c:pt>
                <c:pt idx="1494">
                  <c:v>75.900000000000006</c:v>
                </c:pt>
                <c:pt idx="1495">
                  <c:v>75.900000000000006</c:v>
                </c:pt>
                <c:pt idx="1496">
                  <c:v>75.900000000000006</c:v>
                </c:pt>
                <c:pt idx="1497">
                  <c:v>75.900000000000006</c:v>
                </c:pt>
                <c:pt idx="1498">
                  <c:v>75.900000000000006</c:v>
                </c:pt>
                <c:pt idx="1499">
                  <c:v>75.900000000000006</c:v>
                </c:pt>
                <c:pt idx="1500">
                  <c:v>75.900000000000006</c:v>
                </c:pt>
                <c:pt idx="1501">
                  <c:v>75.900000000000006</c:v>
                </c:pt>
                <c:pt idx="1502">
                  <c:v>75.900000000000006</c:v>
                </c:pt>
                <c:pt idx="1503">
                  <c:v>75.900000000000006</c:v>
                </c:pt>
                <c:pt idx="1504">
                  <c:v>75.900000000000006</c:v>
                </c:pt>
                <c:pt idx="1505">
                  <c:v>75.900000000000006</c:v>
                </c:pt>
                <c:pt idx="1506">
                  <c:v>75.900000000000006</c:v>
                </c:pt>
                <c:pt idx="1507">
                  <c:v>75.900000000000006</c:v>
                </c:pt>
                <c:pt idx="1508">
                  <c:v>75.900000000000006</c:v>
                </c:pt>
                <c:pt idx="1509">
                  <c:v>75.900000000000006</c:v>
                </c:pt>
                <c:pt idx="1510">
                  <c:v>75.900000000000006</c:v>
                </c:pt>
                <c:pt idx="1511">
                  <c:v>75.900000000000006</c:v>
                </c:pt>
                <c:pt idx="1512">
                  <c:v>75.900000000000006</c:v>
                </c:pt>
                <c:pt idx="1513">
                  <c:v>75.900000000000006</c:v>
                </c:pt>
                <c:pt idx="1514">
                  <c:v>75.900000000000006</c:v>
                </c:pt>
                <c:pt idx="1515">
                  <c:v>75.900000000000006</c:v>
                </c:pt>
                <c:pt idx="1516">
                  <c:v>75.900000000000006</c:v>
                </c:pt>
                <c:pt idx="1517">
                  <c:v>75.900000000000006</c:v>
                </c:pt>
                <c:pt idx="1518">
                  <c:v>75.900000000000006</c:v>
                </c:pt>
                <c:pt idx="1519">
                  <c:v>75.900000000000006</c:v>
                </c:pt>
                <c:pt idx="1520">
                  <c:v>75.900000000000006</c:v>
                </c:pt>
                <c:pt idx="1521">
                  <c:v>75.900000000000006</c:v>
                </c:pt>
                <c:pt idx="1522">
                  <c:v>75.900000000000006</c:v>
                </c:pt>
                <c:pt idx="1523">
                  <c:v>75.900000000000006</c:v>
                </c:pt>
                <c:pt idx="1524">
                  <c:v>75.900000000000006</c:v>
                </c:pt>
                <c:pt idx="1525">
                  <c:v>75.900000000000006</c:v>
                </c:pt>
                <c:pt idx="1526">
                  <c:v>75.900000000000006</c:v>
                </c:pt>
                <c:pt idx="1527">
                  <c:v>75.900000000000006</c:v>
                </c:pt>
                <c:pt idx="1528">
                  <c:v>75.900000000000006</c:v>
                </c:pt>
                <c:pt idx="1529">
                  <c:v>75.900000000000006</c:v>
                </c:pt>
                <c:pt idx="1530">
                  <c:v>75.900000000000006</c:v>
                </c:pt>
                <c:pt idx="1531">
                  <c:v>75.900000000000006</c:v>
                </c:pt>
                <c:pt idx="1532">
                  <c:v>75.900000000000006</c:v>
                </c:pt>
                <c:pt idx="1533">
                  <c:v>75.900000000000006</c:v>
                </c:pt>
                <c:pt idx="1534">
                  <c:v>75.900000000000006</c:v>
                </c:pt>
                <c:pt idx="1535">
                  <c:v>75.900000000000006</c:v>
                </c:pt>
                <c:pt idx="1536">
                  <c:v>75.900000000000006</c:v>
                </c:pt>
                <c:pt idx="1537">
                  <c:v>75.900000000000006</c:v>
                </c:pt>
                <c:pt idx="1538">
                  <c:v>75.900000000000006</c:v>
                </c:pt>
                <c:pt idx="1539">
                  <c:v>75.900000000000006</c:v>
                </c:pt>
                <c:pt idx="1540">
                  <c:v>75.900000000000006</c:v>
                </c:pt>
                <c:pt idx="1541">
                  <c:v>75.900000000000006</c:v>
                </c:pt>
                <c:pt idx="1542">
                  <c:v>75.900000000000006</c:v>
                </c:pt>
                <c:pt idx="1543">
                  <c:v>75.900000000000006</c:v>
                </c:pt>
                <c:pt idx="1544">
                  <c:v>75.900000000000006</c:v>
                </c:pt>
                <c:pt idx="1545">
                  <c:v>75.900000000000006</c:v>
                </c:pt>
                <c:pt idx="1546">
                  <c:v>75.900000000000006</c:v>
                </c:pt>
                <c:pt idx="1547">
                  <c:v>75.900000000000006</c:v>
                </c:pt>
                <c:pt idx="1548">
                  <c:v>75.900000000000006</c:v>
                </c:pt>
                <c:pt idx="1549">
                  <c:v>75.900000000000006</c:v>
                </c:pt>
                <c:pt idx="1550">
                  <c:v>75.900000000000006</c:v>
                </c:pt>
                <c:pt idx="1551">
                  <c:v>75.900000000000006</c:v>
                </c:pt>
                <c:pt idx="1552">
                  <c:v>75.900000000000006</c:v>
                </c:pt>
                <c:pt idx="1553">
                  <c:v>75.900000000000006</c:v>
                </c:pt>
                <c:pt idx="1554">
                  <c:v>75.900000000000006</c:v>
                </c:pt>
                <c:pt idx="1555">
                  <c:v>75.900000000000006</c:v>
                </c:pt>
                <c:pt idx="1556">
                  <c:v>75.900000000000006</c:v>
                </c:pt>
                <c:pt idx="1557">
                  <c:v>75.900000000000006</c:v>
                </c:pt>
                <c:pt idx="1558">
                  <c:v>75.900000000000006</c:v>
                </c:pt>
                <c:pt idx="1559">
                  <c:v>75.900000000000006</c:v>
                </c:pt>
                <c:pt idx="1560">
                  <c:v>75.900000000000006</c:v>
                </c:pt>
                <c:pt idx="1561">
                  <c:v>75.900000000000006</c:v>
                </c:pt>
                <c:pt idx="1562">
                  <c:v>75.900000000000006</c:v>
                </c:pt>
                <c:pt idx="1563">
                  <c:v>75.900000000000006</c:v>
                </c:pt>
                <c:pt idx="1564">
                  <c:v>75.900000000000006</c:v>
                </c:pt>
                <c:pt idx="1565">
                  <c:v>75.900000000000006</c:v>
                </c:pt>
                <c:pt idx="1566">
                  <c:v>75.900000000000006</c:v>
                </c:pt>
                <c:pt idx="1567">
                  <c:v>75.900000000000006</c:v>
                </c:pt>
                <c:pt idx="1568">
                  <c:v>75.900000000000006</c:v>
                </c:pt>
                <c:pt idx="1569">
                  <c:v>75.900000000000006</c:v>
                </c:pt>
                <c:pt idx="1570">
                  <c:v>75.900000000000006</c:v>
                </c:pt>
                <c:pt idx="1571">
                  <c:v>75.900000000000006</c:v>
                </c:pt>
                <c:pt idx="1572">
                  <c:v>75.900000000000006</c:v>
                </c:pt>
                <c:pt idx="1573">
                  <c:v>75.900000000000006</c:v>
                </c:pt>
                <c:pt idx="1574">
                  <c:v>75.900000000000006</c:v>
                </c:pt>
                <c:pt idx="1575">
                  <c:v>75.900000000000006</c:v>
                </c:pt>
                <c:pt idx="1576">
                  <c:v>75.900000000000006</c:v>
                </c:pt>
                <c:pt idx="1577">
                  <c:v>75.900000000000006</c:v>
                </c:pt>
                <c:pt idx="1578">
                  <c:v>75.900000000000006</c:v>
                </c:pt>
                <c:pt idx="1579">
                  <c:v>75.900000000000006</c:v>
                </c:pt>
                <c:pt idx="1580">
                  <c:v>75.900000000000006</c:v>
                </c:pt>
                <c:pt idx="1581">
                  <c:v>75.900000000000006</c:v>
                </c:pt>
                <c:pt idx="1582">
                  <c:v>75.900000000000006</c:v>
                </c:pt>
                <c:pt idx="1583">
                  <c:v>75.900000000000006</c:v>
                </c:pt>
                <c:pt idx="1584">
                  <c:v>75.900000000000006</c:v>
                </c:pt>
                <c:pt idx="1585">
                  <c:v>75.900000000000006</c:v>
                </c:pt>
                <c:pt idx="1586">
                  <c:v>75.900000000000006</c:v>
                </c:pt>
                <c:pt idx="1587">
                  <c:v>75.900000000000006</c:v>
                </c:pt>
                <c:pt idx="1588">
                  <c:v>75.900000000000006</c:v>
                </c:pt>
                <c:pt idx="1589">
                  <c:v>75.900000000000006</c:v>
                </c:pt>
                <c:pt idx="1590">
                  <c:v>75.900000000000006</c:v>
                </c:pt>
                <c:pt idx="1591">
                  <c:v>75.7</c:v>
                </c:pt>
                <c:pt idx="1592">
                  <c:v>75.7</c:v>
                </c:pt>
                <c:pt idx="1593">
                  <c:v>75.7</c:v>
                </c:pt>
                <c:pt idx="1594">
                  <c:v>75.7</c:v>
                </c:pt>
                <c:pt idx="1595">
                  <c:v>75.7</c:v>
                </c:pt>
                <c:pt idx="1596">
                  <c:v>75.7</c:v>
                </c:pt>
                <c:pt idx="1597">
                  <c:v>75.7</c:v>
                </c:pt>
                <c:pt idx="1598">
                  <c:v>75.7</c:v>
                </c:pt>
                <c:pt idx="1599">
                  <c:v>75.7</c:v>
                </c:pt>
                <c:pt idx="1600">
                  <c:v>75.599999999999994</c:v>
                </c:pt>
                <c:pt idx="1601">
                  <c:v>75.599999999999994</c:v>
                </c:pt>
                <c:pt idx="1602">
                  <c:v>75.599999999999994</c:v>
                </c:pt>
                <c:pt idx="1603">
                  <c:v>75.599999999999994</c:v>
                </c:pt>
                <c:pt idx="1604">
                  <c:v>75.599999999999994</c:v>
                </c:pt>
                <c:pt idx="1605">
                  <c:v>75.599999999999994</c:v>
                </c:pt>
                <c:pt idx="1606">
                  <c:v>75.599999999999994</c:v>
                </c:pt>
                <c:pt idx="1607">
                  <c:v>75.400000000000006</c:v>
                </c:pt>
                <c:pt idx="1608">
                  <c:v>75.400000000000006</c:v>
                </c:pt>
                <c:pt idx="1609">
                  <c:v>75.400000000000006</c:v>
                </c:pt>
                <c:pt idx="1610">
                  <c:v>75.400000000000006</c:v>
                </c:pt>
                <c:pt idx="1611">
                  <c:v>75.400000000000006</c:v>
                </c:pt>
                <c:pt idx="1612">
                  <c:v>75.400000000000006</c:v>
                </c:pt>
                <c:pt idx="1613">
                  <c:v>75.400000000000006</c:v>
                </c:pt>
                <c:pt idx="1614">
                  <c:v>75.400000000000006</c:v>
                </c:pt>
                <c:pt idx="1615">
                  <c:v>75.400000000000006</c:v>
                </c:pt>
                <c:pt idx="1616">
                  <c:v>75.400000000000006</c:v>
                </c:pt>
                <c:pt idx="1617">
                  <c:v>75.2</c:v>
                </c:pt>
                <c:pt idx="1618">
                  <c:v>75.2</c:v>
                </c:pt>
                <c:pt idx="1619">
                  <c:v>75</c:v>
                </c:pt>
                <c:pt idx="1620">
                  <c:v>75</c:v>
                </c:pt>
                <c:pt idx="1621">
                  <c:v>75</c:v>
                </c:pt>
                <c:pt idx="1622">
                  <c:v>75</c:v>
                </c:pt>
                <c:pt idx="1623">
                  <c:v>75</c:v>
                </c:pt>
                <c:pt idx="1624">
                  <c:v>75</c:v>
                </c:pt>
                <c:pt idx="1625">
                  <c:v>75</c:v>
                </c:pt>
                <c:pt idx="1626">
                  <c:v>75</c:v>
                </c:pt>
                <c:pt idx="1627">
                  <c:v>75</c:v>
                </c:pt>
                <c:pt idx="1628">
                  <c:v>75</c:v>
                </c:pt>
                <c:pt idx="1629">
                  <c:v>75</c:v>
                </c:pt>
                <c:pt idx="1630">
                  <c:v>75</c:v>
                </c:pt>
                <c:pt idx="1631">
                  <c:v>75</c:v>
                </c:pt>
                <c:pt idx="1632">
                  <c:v>75</c:v>
                </c:pt>
                <c:pt idx="1633">
                  <c:v>75</c:v>
                </c:pt>
                <c:pt idx="1634">
                  <c:v>75</c:v>
                </c:pt>
                <c:pt idx="1635">
                  <c:v>75</c:v>
                </c:pt>
                <c:pt idx="1636">
                  <c:v>75</c:v>
                </c:pt>
                <c:pt idx="1637">
                  <c:v>75</c:v>
                </c:pt>
                <c:pt idx="1638">
                  <c:v>75</c:v>
                </c:pt>
                <c:pt idx="1639">
                  <c:v>75</c:v>
                </c:pt>
                <c:pt idx="1640">
                  <c:v>75</c:v>
                </c:pt>
                <c:pt idx="1641">
                  <c:v>75</c:v>
                </c:pt>
                <c:pt idx="1642">
                  <c:v>75</c:v>
                </c:pt>
                <c:pt idx="1643">
                  <c:v>75</c:v>
                </c:pt>
                <c:pt idx="1644">
                  <c:v>75</c:v>
                </c:pt>
                <c:pt idx="1645">
                  <c:v>75</c:v>
                </c:pt>
                <c:pt idx="1646">
                  <c:v>75</c:v>
                </c:pt>
                <c:pt idx="1647">
                  <c:v>75</c:v>
                </c:pt>
                <c:pt idx="1648">
                  <c:v>75</c:v>
                </c:pt>
                <c:pt idx="1649">
                  <c:v>75</c:v>
                </c:pt>
                <c:pt idx="1650">
                  <c:v>75</c:v>
                </c:pt>
                <c:pt idx="1651">
                  <c:v>75</c:v>
                </c:pt>
                <c:pt idx="1652">
                  <c:v>75</c:v>
                </c:pt>
                <c:pt idx="1653">
                  <c:v>75</c:v>
                </c:pt>
                <c:pt idx="1654">
                  <c:v>75</c:v>
                </c:pt>
                <c:pt idx="1655">
                  <c:v>75</c:v>
                </c:pt>
                <c:pt idx="1656">
                  <c:v>75</c:v>
                </c:pt>
                <c:pt idx="1657">
                  <c:v>75</c:v>
                </c:pt>
                <c:pt idx="1658">
                  <c:v>75</c:v>
                </c:pt>
                <c:pt idx="1659">
                  <c:v>75</c:v>
                </c:pt>
                <c:pt idx="1660">
                  <c:v>75</c:v>
                </c:pt>
                <c:pt idx="1661">
                  <c:v>75</c:v>
                </c:pt>
                <c:pt idx="1662">
                  <c:v>75</c:v>
                </c:pt>
                <c:pt idx="1663">
                  <c:v>75</c:v>
                </c:pt>
                <c:pt idx="1664">
                  <c:v>75</c:v>
                </c:pt>
                <c:pt idx="1665">
                  <c:v>75</c:v>
                </c:pt>
                <c:pt idx="1666">
                  <c:v>75</c:v>
                </c:pt>
                <c:pt idx="1667">
                  <c:v>75</c:v>
                </c:pt>
                <c:pt idx="1668">
                  <c:v>75</c:v>
                </c:pt>
                <c:pt idx="1669">
                  <c:v>75</c:v>
                </c:pt>
                <c:pt idx="1670">
                  <c:v>75</c:v>
                </c:pt>
                <c:pt idx="1671">
                  <c:v>75</c:v>
                </c:pt>
                <c:pt idx="1672">
                  <c:v>75</c:v>
                </c:pt>
                <c:pt idx="1673">
                  <c:v>75</c:v>
                </c:pt>
                <c:pt idx="1674">
                  <c:v>75</c:v>
                </c:pt>
                <c:pt idx="1675">
                  <c:v>75</c:v>
                </c:pt>
                <c:pt idx="1676">
                  <c:v>75</c:v>
                </c:pt>
                <c:pt idx="1677">
                  <c:v>75</c:v>
                </c:pt>
                <c:pt idx="1678">
                  <c:v>75</c:v>
                </c:pt>
                <c:pt idx="1679">
                  <c:v>75</c:v>
                </c:pt>
                <c:pt idx="1680">
                  <c:v>75</c:v>
                </c:pt>
                <c:pt idx="1681">
                  <c:v>75</c:v>
                </c:pt>
                <c:pt idx="1682">
                  <c:v>75</c:v>
                </c:pt>
                <c:pt idx="1683">
                  <c:v>75</c:v>
                </c:pt>
                <c:pt idx="1684">
                  <c:v>75</c:v>
                </c:pt>
                <c:pt idx="1685">
                  <c:v>75</c:v>
                </c:pt>
                <c:pt idx="1686">
                  <c:v>75</c:v>
                </c:pt>
                <c:pt idx="1687">
                  <c:v>75</c:v>
                </c:pt>
                <c:pt idx="1688">
                  <c:v>75</c:v>
                </c:pt>
                <c:pt idx="1689">
                  <c:v>75</c:v>
                </c:pt>
                <c:pt idx="1690">
                  <c:v>75</c:v>
                </c:pt>
                <c:pt idx="1691">
                  <c:v>75</c:v>
                </c:pt>
                <c:pt idx="1692">
                  <c:v>75</c:v>
                </c:pt>
                <c:pt idx="1693">
                  <c:v>75</c:v>
                </c:pt>
                <c:pt idx="1694">
                  <c:v>75</c:v>
                </c:pt>
                <c:pt idx="1695">
                  <c:v>75</c:v>
                </c:pt>
                <c:pt idx="1696">
                  <c:v>75</c:v>
                </c:pt>
                <c:pt idx="1697">
                  <c:v>75</c:v>
                </c:pt>
                <c:pt idx="1698">
                  <c:v>75</c:v>
                </c:pt>
                <c:pt idx="1699">
                  <c:v>75</c:v>
                </c:pt>
                <c:pt idx="1700">
                  <c:v>75</c:v>
                </c:pt>
                <c:pt idx="1701">
                  <c:v>75</c:v>
                </c:pt>
                <c:pt idx="1702">
                  <c:v>75</c:v>
                </c:pt>
                <c:pt idx="1703">
                  <c:v>75</c:v>
                </c:pt>
                <c:pt idx="1704">
                  <c:v>75</c:v>
                </c:pt>
                <c:pt idx="1705">
                  <c:v>75</c:v>
                </c:pt>
                <c:pt idx="1706">
                  <c:v>75</c:v>
                </c:pt>
                <c:pt idx="1707">
                  <c:v>75</c:v>
                </c:pt>
                <c:pt idx="1708">
                  <c:v>75</c:v>
                </c:pt>
                <c:pt idx="1709">
                  <c:v>75</c:v>
                </c:pt>
                <c:pt idx="1710">
                  <c:v>75</c:v>
                </c:pt>
                <c:pt idx="1711">
                  <c:v>75</c:v>
                </c:pt>
                <c:pt idx="1712">
                  <c:v>75</c:v>
                </c:pt>
                <c:pt idx="1713">
                  <c:v>75</c:v>
                </c:pt>
                <c:pt idx="1714">
                  <c:v>75</c:v>
                </c:pt>
                <c:pt idx="1715">
                  <c:v>75</c:v>
                </c:pt>
                <c:pt idx="1716">
                  <c:v>75</c:v>
                </c:pt>
                <c:pt idx="1717">
                  <c:v>75</c:v>
                </c:pt>
                <c:pt idx="1718">
                  <c:v>75</c:v>
                </c:pt>
                <c:pt idx="1719">
                  <c:v>75</c:v>
                </c:pt>
                <c:pt idx="1720">
                  <c:v>75</c:v>
                </c:pt>
                <c:pt idx="1721">
                  <c:v>75</c:v>
                </c:pt>
                <c:pt idx="1722">
                  <c:v>75</c:v>
                </c:pt>
                <c:pt idx="1723">
                  <c:v>75</c:v>
                </c:pt>
                <c:pt idx="1724">
                  <c:v>75</c:v>
                </c:pt>
                <c:pt idx="1725">
                  <c:v>75</c:v>
                </c:pt>
                <c:pt idx="1726">
                  <c:v>75</c:v>
                </c:pt>
                <c:pt idx="1727">
                  <c:v>75</c:v>
                </c:pt>
                <c:pt idx="1728">
                  <c:v>75</c:v>
                </c:pt>
                <c:pt idx="1729">
                  <c:v>75</c:v>
                </c:pt>
                <c:pt idx="1730">
                  <c:v>75</c:v>
                </c:pt>
                <c:pt idx="1731">
                  <c:v>75</c:v>
                </c:pt>
                <c:pt idx="1732">
                  <c:v>75</c:v>
                </c:pt>
                <c:pt idx="1733">
                  <c:v>75</c:v>
                </c:pt>
                <c:pt idx="1734">
                  <c:v>75</c:v>
                </c:pt>
                <c:pt idx="1735">
                  <c:v>75</c:v>
                </c:pt>
                <c:pt idx="1736">
                  <c:v>75</c:v>
                </c:pt>
                <c:pt idx="1737">
                  <c:v>75</c:v>
                </c:pt>
                <c:pt idx="1738">
                  <c:v>75</c:v>
                </c:pt>
                <c:pt idx="1739">
                  <c:v>75</c:v>
                </c:pt>
                <c:pt idx="1740">
                  <c:v>75</c:v>
                </c:pt>
                <c:pt idx="1741">
                  <c:v>75</c:v>
                </c:pt>
                <c:pt idx="1742">
                  <c:v>74.7</c:v>
                </c:pt>
                <c:pt idx="1743">
                  <c:v>74.7</c:v>
                </c:pt>
                <c:pt idx="1744">
                  <c:v>74.7</c:v>
                </c:pt>
                <c:pt idx="1745">
                  <c:v>74.5</c:v>
                </c:pt>
                <c:pt idx="1746">
                  <c:v>74.3</c:v>
                </c:pt>
                <c:pt idx="1747">
                  <c:v>74.3</c:v>
                </c:pt>
                <c:pt idx="1748">
                  <c:v>74.3</c:v>
                </c:pt>
                <c:pt idx="1749">
                  <c:v>74.3</c:v>
                </c:pt>
                <c:pt idx="1750">
                  <c:v>74.3</c:v>
                </c:pt>
                <c:pt idx="1751">
                  <c:v>74.3</c:v>
                </c:pt>
                <c:pt idx="1752">
                  <c:v>74.3</c:v>
                </c:pt>
                <c:pt idx="1753">
                  <c:v>74.3</c:v>
                </c:pt>
                <c:pt idx="1754">
                  <c:v>74.3</c:v>
                </c:pt>
                <c:pt idx="1755">
                  <c:v>74.3</c:v>
                </c:pt>
                <c:pt idx="1756">
                  <c:v>74.3</c:v>
                </c:pt>
                <c:pt idx="1757">
                  <c:v>74.3</c:v>
                </c:pt>
                <c:pt idx="1758">
                  <c:v>74.3</c:v>
                </c:pt>
                <c:pt idx="1759">
                  <c:v>74.099999999999994</c:v>
                </c:pt>
                <c:pt idx="1760">
                  <c:v>74.099999999999994</c:v>
                </c:pt>
                <c:pt idx="1761">
                  <c:v>73.900000000000006</c:v>
                </c:pt>
                <c:pt idx="1762">
                  <c:v>73.900000000000006</c:v>
                </c:pt>
                <c:pt idx="1763">
                  <c:v>73.900000000000006</c:v>
                </c:pt>
                <c:pt idx="1764">
                  <c:v>73.900000000000006</c:v>
                </c:pt>
                <c:pt idx="1765">
                  <c:v>73.900000000000006</c:v>
                </c:pt>
                <c:pt idx="1766">
                  <c:v>73.900000000000006</c:v>
                </c:pt>
                <c:pt idx="1767">
                  <c:v>73.900000000000006</c:v>
                </c:pt>
                <c:pt idx="1768">
                  <c:v>73.900000000000006</c:v>
                </c:pt>
                <c:pt idx="1769">
                  <c:v>73.900000000000006</c:v>
                </c:pt>
                <c:pt idx="1770">
                  <c:v>73.900000000000006</c:v>
                </c:pt>
                <c:pt idx="1771">
                  <c:v>73.900000000000006</c:v>
                </c:pt>
                <c:pt idx="1772">
                  <c:v>73.900000000000006</c:v>
                </c:pt>
                <c:pt idx="1773">
                  <c:v>73.900000000000006</c:v>
                </c:pt>
                <c:pt idx="1774">
                  <c:v>73.900000000000006</c:v>
                </c:pt>
                <c:pt idx="1775">
                  <c:v>73.900000000000006</c:v>
                </c:pt>
                <c:pt idx="1776">
                  <c:v>73.900000000000006</c:v>
                </c:pt>
                <c:pt idx="1777">
                  <c:v>73.900000000000006</c:v>
                </c:pt>
                <c:pt idx="1778">
                  <c:v>73.900000000000006</c:v>
                </c:pt>
                <c:pt idx="1779">
                  <c:v>73.900000000000006</c:v>
                </c:pt>
                <c:pt idx="1780">
                  <c:v>73.900000000000006</c:v>
                </c:pt>
                <c:pt idx="1781">
                  <c:v>73.900000000000006</c:v>
                </c:pt>
                <c:pt idx="1782">
                  <c:v>73.900000000000006</c:v>
                </c:pt>
                <c:pt idx="1783">
                  <c:v>73.900000000000006</c:v>
                </c:pt>
                <c:pt idx="1784">
                  <c:v>73.900000000000006</c:v>
                </c:pt>
                <c:pt idx="1785">
                  <c:v>73.900000000000006</c:v>
                </c:pt>
                <c:pt idx="1786">
                  <c:v>73.900000000000006</c:v>
                </c:pt>
                <c:pt idx="1787">
                  <c:v>73.900000000000006</c:v>
                </c:pt>
                <c:pt idx="1788">
                  <c:v>73.900000000000006</c:v>
                </c:pt>
                <c:pt idx="1789">
                  <c:v>73.900000000000006</c:v>
                </c:pt>
                <c:pt idx="1790">
                  <c:v>73.900000000000006</c:v>
                </c:pt>
                <c:pt idx="1791">
                  <c:v>73.900000000000006</c:v>
                </c:pt>
                <c:pt idx="1792">
                  <c:v>73.900000000000006</c:v>
                </c:pt>
                <c:pt idx="1793">
                  <c:v>73.900000000000006</c:v>
                </c:pt>
                <c:pt idx="1794">
                  <c:v>73.900000000000006</c:v>
                </c:pt>
                <c:pt idx="1795">
                  <c:v>73.900000000000006</c:v>
                </c:pt>
                <c:pt idx="1796">
                  <c:v>73.900000000000006</c:v>
                </c:pt>
                <c:pt idx="1797">
                  <c:v>73.900000000000006</c:v>
                </c:pt>
                <c:pt idx="1798">
                  <c:v>73.900000000000006</c:v>
                </c:pt>
                <c:pt idx="1799">
                  <c:v>73.900000000000006</c:v>
                </c:pt>
                <c:pt idx="1800">
                  <c:v>73.900000000000006</c:v>
                </c:pt>
                <c:pt idx="1801">
                  <c:v>73.900000000000006</c:v>
                </c:pt>
                <c:pt idx="1802">
                  <c:v>73.900000000000006</c:v>
                </c:pt>
                <c:pt idx="1803">
                  <c:v>73.900000000000006</c:v>
                </c:pt>
                <c:pt idx="1804">
                  <c:v>73.900000000000006</c:v>
                </c:pt>
                <c:pt idx="1805">
                  <c:v>73.900000000000006</c:v>
                </c:pt>
                <c:pt idx="1806">
                  <c:v>73.900000000000006</c:v>
                </c:pt>
                <c:pt idx="1807">
                  <c:v>73.900000000000006</c:v>
                </c:pt>
                <c:pt idx="1808">
                  <c:v>73.900000000000006</c:v>
                </c:pt>
                <c:pt idx="1809">
                  <c:v>73.900000000000006</c:v>
                </c:pt>
                <c:pt idx="1810">
                  <c:v>73.900000000000006</c:v>
                </c:pt>
                <c:pt idx="1811">
                  <c:v>73.900000000000006</c:v>
                </c:pt>
                <c:pt idx="1812">
                  <c:v>73.900000000000006</c:v>
                </c:pt>
                <c:pt idx="1813">
                  <c:v>73.900000000000006</c:v>
                </c:pt>
                <c:pt idx="1814">
                  <c:v>73.900000000000006</c:v>
                </c:pt>
                <c:pt idx="1815">
                  <c:v>73.900000000000006</c:v>
                </c:pt>
                <c:pt idx="1816">
                  <c:v>73.900000000000006</c:v>
                </c:pt>
                <c:pt idx="1817">
                  <c:v>73.900000000000006</c:v>
                </c:pt>
                <c:pt idx="1818">
                  <c:v>73.900000000000006</c:v>
                </c:pt>
                <c:pt idx="1819">
                  <c:v>73.900000000000006</c:v>
                </c:pt>
                <c:pt idx="1820">
                  <c:v>73.900000000000006</c:v>
                </c:pt>
                <c:pt idx="1821">
                  <c:v>73.900000000000006</c:v>
                </c:pt>
                <c:pt idx="1822">
                  <c:v>73.900000000000006</c:v>
                </c:pt>
                <c:pt idx="1823">
                  <c:v>73.900000000000006</c:v>
                </c:pt>
                <c:pt idx="1824">
                  <c:v>73.900000000000006</c:v>
                </c:pt>
                <c:pt idx="1825">
                  <c:v>73.900000000000006</c:v>
                </c:pt>
                <c:pt idx="1826">
                  <c:v>73.900000000000006</c:v>
                </c:pt>
                <c:pt idx="1827">
                  <c:v>73.900000000000006</c:v>
                </c:pt>
                <c:pt idx="1828">
                  <c:v>73.900000000000006</c:v>
                </c:pt>
                <c:pt idx="1829">
                  <c:v>73.900000000000006</c:v>
                </c:pt>
                <c:pt idx="1830">
                  <c:v>73.900000000000006</c:v>
                </c:pt>
                <c:pt idx="1831">
                  <c:v>73.900000000000006</c:v>
                </c:pt>
                <c:pt idx="1832">
                  <c:v>73.900000000000006</c:v>
                </c:pt>
                <c:pt idx="1833">
                  <c:v>73.900000000000006</c:v>
                </c:pt>
                <c:pt idx="1834">
                  <c:v>73.900000000000006</c:v>
                </c:pt>
                <c:pt idx="1835">
                  <c:v>73.900000000000006</c:v>
                </c:pt>
                <c:pt idx="1836">
                  <c:v>73.900000000000006</c:v>
                </c:pt>
                <c:pt idx="1837">
                  <c:v>73.900000000000006</c:v>
                </c:pt>
                <c:pt idx="1838">
                  <c:v>73.900000000000006</c:v>
                </c:pt>
                <c:pt idx="1839">
                  <c:v>73.900000000000006</c:v>
                </c:pt>
                <c:pt idx="1840">
                  <c:v>73.900000000000006</c:v>
                </c:pt>
                <c:pt idx="1841">
                  <c:v>73.900000000000006</c:v>
                </c:pt>
                <c:pt idx="1842">
                  <c:v>73.900000000000006</c:v>
                </c:pt>
                <c:pt idx="1843">
                  <c:v>73.900000000000006</c:v>
                </c:pt>
                <c:pt idx="1844">
                  <c:v>73.900000000000006</c:v>
                </c:pt>
                <c:pt idx="1845">
                  <c:v>73.900000000000006</c:v>
                </c:pt>
                <c:pt idx="1846">
                  <c:v>73.900000000000006</c:v>
                </c:pt>
                <c:pt idx="1847">
                  <c:v>73.900000000000006</c:v>
                </c:pt>
                <c:pt idx="1848">
                  <c:v>73.900000000000006</c:v>
                </c:pt>
                <c:pt idx="1849">
                  <c:v>73.900000000000006</c:v>
                </c:pt>
                <c:pt idx="1850">
                  <c:v>73.900000000000006</c:v>
                </c:pt>
                <c:pt idx="1851">
                  <c:v>73.900000000000006</c:v>
                </c:pt>
                <c:pt idx="1852">
                  <c:v>73.900000000000006</c:v>
                </c:pt>
                <c:pt idx="1853">
                  <c:v>73.900000000000006</c:v>
                </c:pt>
                <c:pt idx="1854">
                  <c:v>73.900000000000006</c:v>
                </c:pt>
                <c:pt idx="1855">
                  <c:v>73.900000000000006</c:v>
                </c:pt>
                <c:pt idx="1856">
                  <c:v>73.900000000000006</c:v>
                </c:pt>
                <c:pt idx="1857">
                  <c:v>73.900000000000006</c:v>
                </c:pt>
                <c:pt idx="1858">
                  <c:v>73.900000000000006</c:v>
                </c:pt>
                <c:pt idx="1859">
                  <c:v>73.900000000000006</c:v>
                </c:pt>
                <c:pt idx="1860">
                  <c:v>73.900000000000006</c:v>
                </c:pt>
                <c:pt idx="1861">
                  <c:v>73.900000000000006</c:v>
                </c:pt>
                <c:pt idx="1862">
                  <c:v>73.900000000000006</c:v>
                </c:pt>
                <c:pt idx="1863">
                  <c:v>73.900000000000006</c:v>
                </c:pt>
                <c:pt idx="1864">
                  <c:v>73.8</c:v>
                </c:pt>
                <c:pt idx="1865">
                  <c:v>73.8</c:v>
                </c:pt>
                <c:pt idx="1866">
                  <c:v>73.8</c:v>
                </c:pt>
                <c:pt idx="1867">
                  <c:v>73.8</c:v>
                </c:pt>
                <c:pt idx="1868">
                  <c:v>73.599999999999994</c:v>
                </c:pt>
                <c:pt idx="1869">
                  <c:v>73.599999999999994</c:v>
                </c:pt>
                <c:pt idx="1870">
                  <c:v>73.400000000000006</c:v>
                </c:pt>
                <c:pt idx="1871">
                  <c:v>73.400000000000006</c:v>
                </c:pt>
                <c:pt idx="1872">
                  <c:v>73.400000000000006</c:v>
                </c:pt>
                <c:pt idx="1873">
                  <c:v>73.400000000000006</c:v>
                </c:pt>
                <c:pt idx="1874">
                  <c:v>73.400000000000006</c:v>
                </c:pt>
                <c:pt idx="1875">
                  <c:v>73.400000000000006</c:v>
                </c:pt>
                <c:pt idx="1876">
                  <c:v>73.400000000000006</c:v>
                </c:pt>
                <c:pt idx="1877">
                  <c:v>73.2</c:v>
                </c:pt>
                <c:pt idx="1878">
                  <c:v>73.2</c:v>
                </c:pt>
                <c:pt idx="1879">
                  <c:v>73</c:v>
                </c:pt>
                <c:pt idx="1880">
                  <c:v>73</c:v>
                </c:pt>
                <c:pt idx="1881">
                  <c:v>73</c:v>
                </c:pt>
                <c:pt idx="1882">
                  <c:v>73</c:v>
                </c:pt>
                <c:pt idx="1883">
                  <c:v>73</c:v>
                </c:pt>
                <c:pt idx="1884">
                  <c:v>73</c:v>
                </c:pt>
                <c:pt idx="1885">
                  <c:v>73</c:v>
                </c:pt>
                <c:pt idx="1886">
                  <c:v>73</c:v>
                </c:pt>
                <c:pt idx="1887">
                  <c:v>73</c:v>
                </c:pt>
                <c:pt idx="1888">
                  <c:v>73</c:v>
                </c:pt>
                <c:pt idx="1889">
                  <c:v>73</c:v>
                </c:pt>
                <c:pt idx="1890">
                  <c:v>73</c:v>
                </c:pt>
                <c:pt idx="1891">
                  <c:v>73</c:v>
                </c:pt>
                <c:pt idx="1892">
                  <c:v>73</c:v>
                </c:pt>
                <c:pt idx="1893">
                  <c:v>73</c:v>
                </c:pt>
                <c:pt idx="1894">
                  <c:v>73</c:v>
                </c:pt>
                <c:pt idx="1895">
                  <c:v>73</c:v>
                </c:pt>
                <c:pt idx="1896">
                  <c:v>73</c:v>
                </c:pt>
                <c:pt idx="1897">
                  <c:v>73</c:v>
                </c:pt>
                <c:pt idx="1898">
                  <c:v>73</c:v>
                </c:pt>
                <c:pt idx="1899">
                  <c:v>73</c:v>
                </c:pt>
                <c:pt idx="1900">
                  <c:v>73</c:v>
                </c:pt>
                <c:pt idx="1901">
                  <c:v>73</c:v>
                </c:pt>
                <c:pt idx="1902">
                  <c:v>73</c:v>
                </c:pt>
                <c:pt idx="1903">
                  <c:v>73</c:v>
                </c:pt>
                <c:pt idx="1904">
                  <c:v>73</c:v>
                </c:pt>
                <c:pt idx="1905">
                  <c:v>73</c:v>
                </c:pt>
                <c:pt idx="1906">
                  <c:v>73</c:v>
                </c:pt>
                <c:pt idx="1907">
                  <c:v>73</c:v>
                </c:pt>
                <c:pt idx="1908">
                  <c:v>73</c:v>
                </c:pt>
                <c:pt idx="1909">
                  <c:v>73</c:v>
                </c:pt>
                <c:pt idx="1910">
                  <c:v>73</c:v>
                </c:pt>
                <c:pt idx="1911">
                  <c:v>73</c:v>
                </c:pt>
                <c:pt idx="1912">
                  <c:v>73</c:v>
                </c:pt>
                <c:pt idx="1913">
                  <c:v>73</c:v>
                </c:pt>
                <c:pt idx="1914">
                  <c:v>73</c:v>
                </c:pt>
                <c:pt idx="1915">
                  <c:v>73</c:v>
                </c:pt>
                <c:pt idx="1916">
                  <c:v>73</c:v>
                </c:pt>
                <c:pt idx="1917">
                  <c:v>73</c:v>
                </c:pt>
                <c:pt idx="1918">
                  <c:v>73</c:v>
                </c:pt>
                <c:pt idx="1919">
                  <c:v>73</c:v>
                </c:pt>
                <c:pt idx="1920">
                  <c:v>73</c:v>
                </c:pt>
                <c:pt idx="1921">
                  <c:v>73</c:v>
                </c:pt>
                <c:pt idx="1922">
                  <c:v>73</c:v>
                </c:pt>
                <c:pt idx="1923">
                  <c:v>73</c:v>
                </c:pt>
                <c:pt idx="1924">
                  <c:v>73</c:v>
                </c:pt>
                <c:pt idx="1925">
                  <c:v>73</c:v>
                </c:pt>
                <c:pt idx="1926">
                  <c:v>73</c:v>
                </c:pt>
                <c:pt idx="1927">
                  <c:v>73</c:v>
                </c:pt>
                <c:pt idx="1928">
                  <c:v>73</c:v>
                </c:pt>
                <c:pt idx="1929">
                  <c:v>73</c:v>
                </c:pt>
                <c:pt idx="1930">
                  <c:v>73</c:v>
                </c:pt>
                <c:pt idx="1931">
                  <c:v>73</c:v>
                </c:pt>
                <c:pt idx="1932">
                  <c:v>73</c:v>
                </c:pt>
                <c:pt idx="1933">
                  <c:v>73</c:v>
                </c:pt>
                <c:pt idx="1934">
                  <c:v>73</c:v>
                </c:pt>
                <c:pt idx="1935">
                  <c:v>73</c:v>
                </c:pt>
                <c:pt idx="1936">
                  <c:v>73</c:v>
                </c:pt>
                <c:pt idx="1937">
                  <c:v>73</c:v>
                </c:pt>
                <c:pt idx="1938">
                  <c:v>73</c:v>
                </c:pt>
                <c:pt idx="1939">
                  <c:v>73</c:v>
                </c:pt>
                <c:pt idx="1940">
                  <c:v>73</c:v>
                </c:pt>
                <c:pt idx="1941">
                  <c:v>73</c:v>
                </c:pt>
                <c:pt idx="1942">
                  <c:v>73</c:v>
                </c:pt>
                <c:pt idx="1943">
                  <c:v>73</c:v>
                </c:pt>
                <c:pt idx="1944">
                  <c:v>73</c:v>
                </c:pt>
                <c:pt idx="1945">
                  <c:v>73</c:v>
                </c:pt>
                <c:pt idx="1946">
                  <c:v>73</c:v>
                </c:pt>
                <c:pt idx="1947">
                  <c:v>73</c:v>
                </c:pt>
                <c:pt idx="1948">
                  <c:v>73</c:v>
                </c:pt>
                <c:pt idx="1949">
                  <c:v>73</c:v>
                </c:pt>
                <c:pt idx="1950">
                  <c:v>73</c:v>
                </c:pt>
                <c:pt idx="1951">
                  <c:v>73</c:v>
                </c:pt>
                <c:pt idx="1952">
                  <c:v>73</c:v>
                </c:pt>
                <c:pt idx="1953">
                  <c:v>73</c:v>
                </c:pt>
                <c:pt idx="1954">
                  <c:v>73</c:v>
                </c:pt>
                <c:pt idx="1955">
                  <c:v>73</c:v>
                </c:pt>
                <c:pt idx="1956">
                  <c:v>73</c:v>
                </c:pt>
                <c:pt idx="1957">
                  <c:v>73</c:v>
                </c:pt>
                <c:pt idx="1958">
                  <c:v>73</c:v>
                </c:pt>
                <c:pt idx="1959">
                  <c:v>73</c:v>
                </c:pt>
                <c:pt idx="1960">
                  <c:v>73</c:v>
                </c:pt>
                <c:pt idx="1961">
                  <c:v>73</c:v>
                </c:pt>
                <c:pt idx="1962">
                  <c:v>73</c:v>
                </c:pt>
                <c:pt idx="1963">
                  <c:v>73</c:v>
                </c:pt>
                <c:pt idx="1964">
                  <c:v>73</c:v>
                </c:pt>
                <c:pt idx="1965">
                  <c:v>73</c:v>
                </c:pt>
                <c:pt idx="1966">
                  <c:v>73</c:v>
                </c:pt>
                <c:pt idx="1967">
                  <c:v>73</c:v>
                </c:pt>
                <c:pt idx="1968">
                  <c:v>73</c:v>
                </c:pt>
                <c:pt idx="1969">
                  <c:v>73</c:v>
                </c:pt>
                <c:pt idx="1970">
                  <c:v>73</c:v>
                </c:pt>
                <c:pt idx="1971">
                  <c:v>73</c:v>
                </c:pt>
                <c:pt idx="1972">
                  <c:v>72.7</c:v>
                </c:pt>
                <c:pt idx="1973">
                  <c:v>72.7</c:v>
                </c:pt>
                <c:pt idx="1974">
                  <c:v>72.7</c:v>
                </c:pt>
                <c:pt idx="1975">
                  <c:v>72.7</c:v>
                </c:pt>
                <c:pt idx="1976">
                  <c:v>72.7</c:v>
                </c:pt>
                <c:pt idx="1977">
                  <c:v>72.7</c:v>
                </c:pt>
                <c:pt idx="1978">
                  <c:v>72.7</c:v>
                </c:pt>
                <c:pt idx="1979">
                  <c:v>72.7</c:v>
                </c:pt>
                <c:pt idx="1980">
                  <c:v>72.3</c:v>
                </c:pt>
                <c:pt idx="1981">
                  <c:v>72.3</c:v>
                </c:pt>
                <c:pt idx="1982">
                  <c:v>72.3</c:v>
                </c:pt>
                <c:pt idx="1983">
                  <c:v>72.3</c:v>
                </c:pt>
                <c:pt idx="1984">
                  <c:v>72.3</c:v>
                </c:pt>
                <c:pt idx="1985">
                  <c:v>72.3</c:v>
                </c:pt>
                <c:pt idx="1986">
                  <c:v>72.3</c:v>
                </c:pt>
                <c:pt idx="1987">
                  <c:v>72.099999999999994</c:v>
                </c:pt>
                <c:pt idx="1988">
                  <c:v>72.099999999999994</c:v>
                </c:pt>
                <c:pt idx="1989">
                  <c:v>72.099999999999994</c:v>
                </c:pt>
                <c:pt idx="1990">
                  <c:v>72</c:v>
                </c:pt>
                <c:pt idx="1991">
                  <c:v>72</c:v>
                </c:pt>
                <c:pt idx="1992">
                  <c:v>72</c:v>
                </c:pt>
                <c:pt idx="1993">
                  <c:v>72</c:v>
                </c:pt>
                <c:pt idx="1994">
                  <c:v>72</c:v>
                </c:pt>
                <c:pt idx="1995">
                  <c:v>72</c:v>
                </c:pt>
                <c:pt idx="1996">
                  <c:v>72</c:v>
                </c:pt>
                <c:pt idx="1997">
                  <c:v>72</c:v>
                </c:pt>
                <c:pt idx="1998">
                  <c:v>72</c:v>
                </c:pt>
                <c:pt idx="1999">
                  <c:v>72</c:v>
                </c:pt>
                <c:pt idx="2000">
                  <c:v>72</c:v>
                </c:pt>
                <c:pt idx="2001">
                  <c:v>72</c:v>
                </c:pt>
                <c:pt idx="2002">
                  <c:v>72</c:v>
                </c:pt>
                <c:pt idx="2003">
                  <c:v>72</c:v>
                </c:pt>
                <c:pt idx="2004">
                  <c:v>72</c:v>
                </c:pt>
                <c:pt idx="2005">
                  <c:v>72</c:v>
                </c:pt>
                <c:pt idx="2006">
                  <c:v>72</c:v>
                </c:pt>
                <c:pt idx="2007">
                  <c:v>72</c:v>
                </c:pt>
                <c:pt idx="2008">
                  <c:v>72</c:v>
                </c:pt>
                <c:pt idx="2009">
                  <c:v>72</c:v>
                </c:pt>
                <c:pt idx="2010">
                  <c:v>72</c:v>
                </c:pt>
                <c:pt idx="2011">
                  <c:v>72</c:v>
                </c:pt>
                <c:pt idx="2012">
                  <c:v>72</c:v>
                </c:pt>
                <c:pt idx="2013">
                  <c:v>72</c:v>
                </c:pt>
                <c:pt idx="2014">
                  <c:v>72</c:v>
                </c:pt>
                <c:pt idx="2015">
                  <c:v>72</c:v>
                </c:pt>
                <c:pt idx="2016">
                  <c:v>72</c:v>
                </c:pt>
                <c:pt idx="2017">
                  <c:v>72</c:v>
                </c:pt>
                <c:pt idx="2018">
                  <c:v>72</c:v>
                </c:pt>
                <c:pt idx="2019">
                  <c:v>72</c:v>
                </c:pt>
                <c:pt idx="2020">
                  <c:v>72</c:v>
                </c:pt>
                <c:pt idx="2021">
                  <c:v>72</c:v>
                </c:pt>
                <c:pt idx="2022">
                  <c:v>72</c:v>
                </c:pt>
                <c:pt idx="2023">
                  <c:v>72</c:v>
                </c:pt>
                <c:pt idx="2024">
                  <c:v>72</c:v>
                </c:pt>
                <c:pt idx="2025">
                  <c:v>72</c:v>
                </c:pt>
                <c:pt idx="2026">
                  <c:v>72</c:v>
                </c:pt>
                <c:pt idx="2027">
                  <c:v>72</c:v>
                </c:pt>
                <c:pt idx="2028">
                  <c:v>72</c:v>
                </c:pt>
                <c:pt idx="2029">
                  <c:v>72</c:v>
                </c:pt>
                <c:pt idx="2030">
                  <c:v>72</c:v>
                </c:pt>
                <c:pt idx="2031">
                  <c:v>72</c:v>
                </c:pt>
                <c:pt idx="2032">
                  <c:v>72</c:v>
                </c:pt>
                <c:pt idx="2033">
                  <c:v>72</c:v>
                </c:pt>
                <c:pt idx="2034">
                  <c:v>72</c:v>
                </c:pt>
                <c:pt idx="2035">
                  <c:v>72</c:v>
                </c:pt>
                <c:pt idx="2036">
                  <c:v>72</c:v>
                </c:pt>
                <c:pt idx="2037">
                  <c:v>72</c:v>
                </c:pt>
                <c:pt idx="2038">
                  <c:v>72</c:v>
                </c:pt>
                <c:pt idx="2039">
                  <c:v>72</c:v>
                </c:pt>
                <c:pt idx="2040">
                  <c:v>72</c:v>
                </c:pt>
                <c:pt idx="2041">
                  <c:v>72</c:v>
                </c:pt>
                <c:pt idx="2042">
                  <c:v>72</c:v>
                </c:pt>
                <c:pt idx="2043">
                  <c:v>72</c:v>
                </c:pt>
                <c:pt idx="2044">
                  <c:v>72</c:v>
                </c:pt>
                <c:pt idx="2045">
                  <c:v>72</c:v>
                </c:pt>
                <c:pt idx="2046">
                  <c:v>72</c:v>
                </c:pt>
                <c:pt idx="2047">
                  <c:v>72</c:v>
                </c:pt>
                <c:pt idx="2048">
                  <c:v>72</c:v>
                </c:pt>
                <c:pt idx="2049">
                  <c:v>72</c:v>
                </c:pt>
                <c:pt idx="2050">
                  <c:v>72</c:v>
                </c:pt>
                <c:pt idx="2051">
                  <c:v>72</c:v>
                </c:pt>
                <c:pt idx="2052">
                  <c:v>72</c:v>
                </c:pt>
                <c:pt idx="2053">
                  <c:v>72</c:v>
                </c:pt>
                <c:pt idx="2054">
                  <c:v>72</c:v>
                </c:pt>
                <c:pt idx="2055">
                  <c:v>72</c:v>
                </c:pt>
                <c:pt idx="2056">
                  <c:v>72</c:v>
                </c:pt>
                <c:pt idx="2057">
                  <c:v>72</c:v>
                </c:pt>
                <c:pt idx="2058">
                  <c:v>72</c:v>
                </c:pt>
                <c:pt idx="2059">
                  <c:v>72</c:v>
                </c:pt>
                <c:pt idx="2060">
                  <c:v>72</c:v>
                </c:pt>
                <c:pt idx="2061">
                  <c:v>72</c:v>
                </c:pt>
                <c:pt idx="2062">
                  <c:v>72</c:v>
                </c:pt>
                <c:pt idx="2063">
                  <c:v>72</c:v>
                </c:pt>
                <c:pt idx="2064">
                  <c:v>72</c:v>
                </c:pt>
                <c:pt idx="2065">
                  <c:v>72</c:v>
                </c:pt>
                <c:pt idx="2066">
                  <c:v>72</c:v>
                </c:pt>
                <c:pt idx="2067">
                  <c:v>72</c:v>
                </c:pt>
                <c:pt idx="2068">
                  <c:v>72</c:v>
                </c:pt>
                <c:pt idx="2069">
                  <c:v>72</c:v>
                </c:pt>
                <c:pt idx="2070">
                  <c:v>72</c:v>
                </c:pt>
                <c:pt idx="2071">
                  <c:v>72</c:v>
                </c:pt>
                <c:pt idx="2072">
                  <c:v>72</c:v>
                </c:pt>
                <c:pt idx="2073">
                  <c:v>72</c:v>
                </c:pt>
                <c:pt idx="2074">
                  <c:v>72</c:v>
                </c:pt>
                <c:pt idx="2075">
                  <c:v>72</c:v>
                </c:pt>
                <c:pt idx="2076">
                  <c:v>72</c:v>
                </c:pt>
                <c:pt idx="2077">
                  <c:v>72</c:v>
                </c:pt>
                <c:pt idx="2078">
                  <c:v>72</c:v>
                </c:pt>
                <c:pt idx="2079">
                  <c:v>72</c:v>
                </c:pt>
                <c:pt idx="2080">
                  <c:v>72</c:v>
                </c:pt>
                <c:pt idx="2081">
                  <c:v>72</c:v>
                </c:pt>
                <c:pt idx="2082">
                  <c:v>72</c:v>
                </c:pt>
                <c:pt idx="2083">
                  <c:v>72</c:v>
                </c:pt>
                <c:pt idx="2084">
                  <c:v>72</c:v>
                </c:pt>
                <c:pt idx="2085">
                  <c:v>72</c:v>
                </c:pt>
                <c:pt idx="2086">
                  <c:v>72</c:v>
                </c:pt>
                <c:pt idx="2087">
                  <c:v>72</c:v>
                </c:pt>
                <c:pt idx="2088">
                  <c:v>72</c:v>
                </c:pt>
                <c:pt idx="2089">
                  <c:v>72</c:v>
                </c:pt>
                <c:pt idx="2090">
                  <c:v>72</c:v>
                </c:pt>
                <c:pt idx="2091">
                  <c:v>72</c:v>
                </c:pt>
                <c:pt idx="2092">
                  <c:v>72</c:v>
                </c:pt>
                <c:pt idx="2093">
                  <c:v>72</c:v>
                </c:pt>
                <c:pt idx="2094">
                  <c:v>72</c:v>
                </c:pt>
                <c:pt idx="2095">
                  <c:v>72</c:v>
                </c:pt>
                <c:pt idx="2096">
                  <c:v>72</c:v>
                </c:pt>
                <c:pt idx="2097">
                  <c:v>72</c:v>
                </c:pt>
                <c:pt idx="2098">
                  <c:v>72</c:v>
                </c:pt>
                <c:pt idx="2099">
                  <c:v>72</c:v>
                </c:pt>
                <c:pt idx="2100">
                  <c:v>72</c:v>
                </c:pt>
                <c:pt idx="2101">
                  <c:v>72</c:v>
                </c:pt>
                <c:pt idx="2102">
                  <c:v>72</c:v>
                </c:pt>
                <c:pt idx="2103">
                  <c:v>72</c:v>
                </c:pt>
                <c:pt idx="2104">
                  <c:v>72</c:v>
                </c:pt>
                <c:pt idx="2105">
                  <c:v>71.8</c:v>
                </c:pt>
                <c:pt idx="2106">
                  <c:v>71.8</c:v>
                </c:pt>
                <c:pt idx="2107">
                  <c:v>71.8</c:v>
                </c:pt>
                <c:pt idx="2108">
                  <c:v>71.8</c:v>
                </c:pt>
                <c:pt idx="2109">
                  <c:v>71.8</c:v>
                </c:pt>
                <c:pt idx="2110">
                  <c:v>71.8</c:v>
                </c:pt>
                <c:pt idx="2111">
                  <c:v>71.599999999999994</c:v>
                </c:pt>
                <c:pt idx="2112">
                  <c:v>71.599999999999994</c:v>
                </c:pt>
                <c:pt idx="2113">
                  <c:v>71.599999999999994</c:v>
                </c:pt>
                <c:pt idx="2114">
                  <c:v>71.599999999999994</c:v>
                </c:pt>
                <c:pt idx="2115">
                  <c:v>71.599999999999994</c:v>
                </c:pt>
                <c:pt idx="2116">
                  <c:v>71.599999999999994</c:v>
                </c:pt>
                <c:pt idx="2117">
                  <c:v>71.599999999999994</c:v>
                </c:pt>
                <c:pt idx="2118">
                  <c:v>71.400000000000006</c:v>
                </c:pt>
                <c:pt idx="2119">
                  <c:v>71.400000000000006</c:v>
                </c:pt>
                <c:pt idx="2120">
                  <c:v>71.400000000000006</c:v>
                </c:pt>
                <c:pt idx="2121">
                  <c:v>71.400000000000006</c:v>
                </c:pt>
                <c:pt idx="2122">
                  <c:v>71.400000000000006</c:v>
                </c:pt>
                <c:pt idx="2123">
                  <c:v>71.400000000000006</c:v>
                </c:pt>
                <c:pt idx="2124">
                  <c:v>71.400000000000006</c:v>
                </c:pt>
                <c:pt idx="2125">
                  <c:v>71.400000000000006</c:v>
                </c:pt>
                <c:pt idx="2126">
                  <c:v>71.2</c:v>
                </c:pt>
                <c:pt idx="2127">
                  <c:v>71.099999999999994</c:v>
                </c:pt>
                <c:pt idx="2128">
                  <c:v>71.099999999999994</c:v>
                </c:pt>
                <c:pt idx="2129">
                  <c:v>71.099999999999994</c:v>
                </c:pt>
                <c:pt idx="2130">
                  <c:v>71.099999999999994</c:v>
                </c:pt>
                <c:pt idx="2131">
                  <c:v>71.099999999999994</c:v>
                </c:pt>
                <c:pt idx="2132">
                  <c:v>71.099999999999994</c:v>
                </c:pt>
                <c:pt idx="2133">
                  <c:v>71.099999999999994</c:v>
                </c:pt>
                <c:pt idx="2134">
                  <c:v>71.099999999999994</c:v>
                </c:pt>
                <c:pt idx="2135">
                  <c:v>71.099999999999994</c:v>
                </c:pt>
                <c:pt idx="2136">
                  <c:v>71.099999999999994</c:v>
                </c:pt>
                <c:pt idx="2137">
                  <c:v>71.099999999999994</c:v>
                </c:pt>
                <c:pt idx="2138">
                  <c:v>71.099999999999994</c:v>
                </c:pt>
                <c:pt idx="2139">
                  <c:v>71.099999999999994</c:v>
                </c:pt>
                <c:pt idx="2140">
                  <c:v>71.099999999999994</c:v>
                </c:pt>
                <c:pt idx="2141">
                  <c:v>71.099999999999994</c:v>
                </c:pt>
                <c:pt idx="2142">
                  <c:v>71.099999999999994</c:v>
                </c:pt>
                <c:pt idx="2143">
                  <c:v>71.099999999999994</c:v>
                </c:pt>
                <c:pt idx="2144">
                  <c:v>71.099999999999994</c:v>
                </c:pt>
                <c:pt idx="2145">
                  <c:v>71.099999999999994</c:v>
                </c:pt>
                <c:pt idx="2146">
                  <c:v>71.099999999999994</c:v>
                </c:pt>
                <c:pt idx="2147">
                  <c:v>71.099999999999994</c:v>
                </c:pt>
                <c:pt idx="2148">
                  <c:v>71.099999999999994</c:v>
                </c:pt>
                <c:pt idx="2149">
                  <c:v>71.099999999999994</c:v>
                </c:pt>
                <c:pt idx="2150">
                  <c:v>71.099999999999994</c:v>
                </c:pt>
                <c:pt idx="2151">
                  <c:v>71.099999999999994</c:v>
                </c:pt>
                <c:pt idx="2152">
                  <c:v>71.099999999999994</c:v>
                </c:pt>
                <c:pt idx="2153">
                  <c:v>71.099999999999994</c:v>
                </c:pt>
                <c:pt idx="2154">
                  <c:v>71.099999999999994</c:v>
                </c:pt>
                <c:pt idx="2155">
                  <c:v>71.099999999999994</c:v>
                </c:pt>
                <c:pt idx="2156">
                  <c:v>71.099999999999994</c:v>
                </c:pt>
                <c:pt idx="2157">
                  <c:v>71.099999999999994</c:v>
                </c:pt>
                <c:pt idx="2158">
                  <c:v>71.099999999999994</c:v>
                </c:pt>
                <c:pt idx="2159">
                  <c:v>71.099999999999994</c:v>
                </c:pt>
                <c:pt idx="2160">
                  <c:v>71.099999999999994</c:v>
                </c:pt>
                <c:pt idx="2161">
                  <c:v>71.099999999999994</c:v>
                </c:pt>
                <c:pt idx="2162">
                  <c:v>71.099999999999994</c:v>
                </c:pt>
                <c:pt idx="2163">
                  <c:v>71.099999999999994</c:v>
                </c:pt>
                <c:pt idx="2164">
                  <c:v>71.099999999999994</c:v>
                </c:pt>
                <c:pt idx="2165">
                  <c:v>71.099999999999994</c:v>
                </c:pt>
                <c:pt idx="2166">
                  <c:v>71.099999999999994</c:v>
                </c:pt>
                <c:pt idx="2167">
                  <c:v>71.099999999999994</c:v>
                </c:pt>
                <c:pt idx="2168">
                  <c:v>71.099999999999994</c:v>
                </c:pt>
                <c:pt idx="2169">
                  <c:v>71.099999999999994</c:v>
                </c:pt>
                <c:pt idx="2170">
                  <c:v>71.099999999999994</c:v>
                </c:pt>
                <c:pt idx="2171">
                  <c:v>71.099999999999994</c:v>
                </c:pt>
                <c:pt idx="2172">
                  <c:v>71.099999999999994</c:v>
                </c:pt>
                <c:pt idx="2173">
                  <c:v>71.099999999999994</c:v>
                </c:pt>
                <c:pt idx="2174">
                  <c:v>71.099999999999994</c:v>
                </c:pt>
                <c:pt idx="2175">
                  <c:v>71.099999999999994</c:v>
                </c:pt>
                <c:pt idx="2176">
                  <c:v>71.099999999999994</c:v>
                </c:pt>
                <c:pt idx="2177">
                  <c:v>71.099999999999994</c:v>
                </c:pt>
                <c:pt idx="2178">
                  <c:v>71.099999999999994</c:v>
                </c:pt>
                <c:pt idx="2179">
                  <c:v>71.099999999999994</c:v>
                </c:pt>
                <c:pt idx="2180">
                  <c:v>71.099999999999994</c:v>
                </c:pt>
                <c:pt idx="2181">
                  <c:v>71.099999999999994</c:v>
                </c:pt>
                <c:pt idx="2182">
                  <c:v>71.099999999999994</c:v>
                </c:pt>
                <c:pt idx="2183">
                  <c:v>71.099999999999994</c:v>
                </c:pt>
                <c:pt idx="2184">
                  <c:v>71.099999999999994</c:v>
                </c:pt>
                <c:pt idx="2185">
                  <c:v>71.099999999999994</c:v>
                </c:pt>
                <c:pt idx="2186">
                  <c:v>71.099999999999994</c:v>
                </c:pt>
                <c:pt idx="2187">
                  <c:v>71.099999999999994</c:v>
                </c:pt>
                <c:pt idx="2188">
                  <c:v>71.099999999999994</c:v>
                </c:pt>
                <c:pt idx="2189">
                  <c:v>71.099999999999994</c:v>
                </c:pt>
                <c:pt idx="2190">
                  <c:v>71.099999999999994</c:v>
                </c:pt>
                <c:pt idx="2191">
                  <c:v>71.099999999999994</c:v>
                </c:pt>
                <c:pt idx="2192">
                  <c:v>71.099999999999994</c:v>
                </c:pt>
                <c:pt idx="2193">
                  <c:v>71.099999999999994</c:v>
                </c:pt>
                <c:pt idx="2194">
                  <c:v>71.099999999999994</c:v>
                </c:pt>
                <c:pt idx="2195">
                  <c:v>71.099999999999994</c:v>
                </c:pt>
                <c:pt idx="2196">
                  <c:v>71.099999999999994</c:v>
                </c:pt>
                <c:pt idx="2197">
                  <c:v>71.099999999999994</c:v>
                </c:pt>
                <c:pt idx="2198">
                  <c:v>71.099999999999994</c:v>
                </c:pt>
                <c:pt idx="2199">
                  <c:v>71.099999999999994</c:v>
                </c:pt>
                <c:pt idx="2200">
                  <c:v>71.099999999999994</c:v>
                </c:pt>
                <c:pt idx="2201">
                  <c:v>71.099999999999994</c:v>
                </c:pt>
                <c:pt idx="2202">
                  <c:v>71.099999999999994</c:v>
                </c:pt>
                <c:pt idx="2203">
                  <c:v>71.099999999999994</c:v>
                </c:pt>
                <c:pt idx="2204">
                  <c:v>71.099999999999994</c:v>
                </c:pt>
                <c:pt idx="2205">
                  <c:v>71.099999999999994</c:v>
                </c:pt>
                <c:pt idx="2206">
                  <c:v>71.099999999999994</c:v>
                </c:pt>
                <c:pt idx="2207">
                  <c:v>71.099999999999994</c:v>
                </c:pt>
                <c:pt idx="2208">
                  <c:v>70.900000000000006</c:v>
                </c:pt>
                <c:pt idx="2209">
                  <c:v>70.900000000000006</c:v>
                </c:pt>
                <c:pt idx="2210">
                  <c:v>70.7</c:v>
                </c:pt>
                <c:pt idx="2211">
                  <c:v>70.7</c:v>
                </c:pt>
                <c:pt idx="2212">
                  <c:v>70.7</c:v>
                </c:pt>
                <c:pt idx="2213">
                  <c:v>70.7</c:v>
                </c:pt>
                <c:pt idx="2214">
                  <c:v>70.3</c:v>
                </c:pt>
                <c:pt idx="2215">
                  <c:v>70.3</c:v>
                </c:pt>
                <c:pt idx="2216">
                  <c:v>70.3</c:v>
                </c:pt>
                <c:pt idx="2217">
                  <c:v>70.3</c:v>
                </c:pt>
                <c:pt idx="2218">
                  <c:v>70.3</c:v>
                </c:pt>
                <c:pt idx="2219">
                  <c:v>70.3</c:v>
                </c:pt>
                <c:pt idx="2220">
                  <c:v>70.3</c:v>
                </c:pt>
                <c:pt idx="2221">
                  <c:v>70.3</c:v>
                </c:pt>
                <c:pt idx="2222">
                  <c:v>70.2</c:v>
                </c:pt>
                <c:pt idx="2223">
                  <c:v>70</c:v>
                </c:pt>
                <c:pt idx="2224">
                  <c:v>70</c:v>
                </c:pt>
                <c:pt idx="2225">
                  <c:v>70</c:v>
                </c:pt>
                <c:pt idx="2226">
                  <c:v>70</c:v>
                </c:pt>
                <c:pt idx="2227">
                  <c:v>70</c:v>
                </c:pt>
                <c:pt idx="2228">
                  <c:v>70</c:v>
                </c:pt>
                <c:pt idx="2229">
                  <c:v>70</c:v>
                </c:pt>
                <c:pt idx="2230">
                  <c:v>70</c:v>
                </c:pt>
                <c:pt idx="2231">
                  <c:v>70</c:v>
                </c:pt>
                <c:pt idx="2232">
                  <c:v>70</c:v>
                </c:pt>
                <c:pt idx="2233">
                  <c:v>70</c:v>
                </c:pt>
                <c:pt idx="2234">
                  <c:v>70</c:v>
                </c:pt>
                <c:pt idx="2235">
                  <c:v>70</c:v>
                </c:pt>
                <c:pt idx="2236">
                  <c:v>70</c:v>
                </c:pt>
                <c:pt idx="2237">
                  <c:v>70</c:v>
                </c:pt>
                <c:pt idx="2238">
                  <c:v>70</c:v>
                </c:pt>
                <c:pt idx="2239">
                  <c:v>70</c:v>
                </c:pt>
                <c:pt idx="2240">
                  <c:v>70</c:v>
                </c:pt>
                <c:pt idx="2241">
                  <c:v>70</c:v>
                </c:pt>
                <c:pt idx="2242">
                  <c:v>70</c:v>
                </c:pt>
                <c:pt idx="2243">
                  <c:v>70</c:v>
                </c:pt>
                <c:pt idx="2244">
                  <c:v>70</c:v>
                </c:pt>
                <c:pt idx="2245">
                  <c:v>70</c:v>
                </c:pt>
                <c:pt idx="2246">
                  <c:v>70</c:v>
                </c:pt>
                <c:pt idx="2247">
                  <c:v>70</c:v>
                </c:pt>
                <c:pt idx="2248">
                  <c:v>70</c:v>
                </c:pt>
                <c:pt idx="2249">
                  <c:v>70</c:v>
                </c:pt>
                <c:pt idx="2250">
                  <c:v>70</c:v>
                </c:pt>
                <c:pt idx="2251">
                  <c:v>70</c:v>
                </c:pt>
                <c:pt idx="2252">
                  <c:v>70</c:v>
                </c:pt>
                <c:pt idx="2253">
                  <c:v>70</c:v>
                </c:pt>
                <c:pt idx="2254">
                  <c:v>70</c:v>
                </c:pt>
                <c:pt idx="2255">
                  <c:v>70</c:v>
                </c:pt>
                <c:pt idx="2256">
                  <c:v>70</c:v>
                </c:pt>
                <c:pt idx="2257">
                  <c:v>70</c:v>
                </c:pt>
                <c:pt idx="2258">
                  <c:v>70</c:v>
                </c:pt>
                <c:pt idx="2259">
                  <c:v>70</c:v>
                </c:pt>
                <c:pt idx="2260">
                  <c:v>70</c:v>
                </c:pt>
                <c:pt idx="2261">
                  <c:v>70</c:v>
                </c:pt>
                <c:pt idx="2262">
                  <c:v>70</c:v>
                </c:pt>
                <c:pt idx="2263">
                  <c:v>70</c:v>
                </c:pt>
                <c:pt idx="2264">
                  <c:v>70</c:v>
                </c:pt>
                <c:pt idx="2265">
                  <c:v>70</c:v>
                </c:pt>
                <c:pt idx="2266">
                  <c:v>70</c:v>
                </c:pt>
                <c:pt idx="2267">
                  <c:v>70</c:v>
                </c:pt>
                <c:pt idx="2268">
                  <c:v>70</c:v>
                </c:pt>
                <c:pt idx="2269">
                  <c:v>70</c:v>
                </c:pt>
                <c:pt idx="2270">
                  <c:v>70</c:v>
                </c:pt>
                <c:pt idx="2271">
                  <c:v>70</c:v>
                </c:pt>
                <c:pt idx="2272">
                  <c:v>70</c:v>
                </c:pt>
                <c:pt idx="2273">
                  <c:v>70</c:v>
                </c:pt>
                <c:pt idx="2274">
                  <c:v>70</c:v>
                </c:pt>
                <c:pt idx="2275">
                  <c:v>70</c:v>
                </c:pt>
                <c:pt idx="2276">
                  <c:v>70</c:v>
                </c:pt>
                <c:pt idx="2277">
                  <c:v>70</c:v>
                </c:pt>
                <c:pt idx="2278">
                  <c:v>70</c:v>
                </c:pt>
                <c:pt idx="2279">
                  <c:v>70</c:v>
                </c:pt>
                <c:pt idx="2280">
                  <c:v>70</c:v>
                </c:pt>
                <c:pt idx="2281">
                  <c:v>70</c:v>
                </c:pt>
                <c:pt idx="2282">
                  <c:v>70</c:v>
                </c:pt>
                <c:pt idx="2283">
                  <c:v>70</c:v>
                </c:pt>
                <c:pt idx="2284">
                  <c:v>70</c:v>
                </c:pt>
                <c:pt idx="2285">
                  <c:v>70</c:v>
                </c:pt>
                <c:pt idx="2286">
                  <c:v>70</c:v>
                </c:pt>
                <c:pt idx="2287">
                  <c:v>70</c:v>
                </c:pt>
                <c:pt idx="2288">
                  <c:v>70</c:v>
                </c:pt>
                <c:pt idx="2289">
                  <c:v>70</c:v>
                </c:pt>
                <c:pt idx="2290">
                  <c:v>70</c:v>
                </c:pt>
                <c:pt idx="2291">
                  <c:v>70</c:v>
                </c:pt>
                <c:pt idx="2292">
                  <c:v>70</c:v>
                </c:pt>
                <c:pt idx="2293">
                  <c:v>70</c:v>
                </c:pt>
                <c:pt idx="2294">
                  <c:v>70</c:v>
                </c:pt>
                <c:pt idx="2295">
                  <c:v>69.599999999999994</c:v>
                </c:pt>
                <c:pt idx="2296">
                  <c:v>69.599999999999994</c:v>
                </c:pt>
                <c:pt idx="2297">
                  <c:v>69.599999999999994</c:v>
                </c:pt>
                <c:pt idx="2298">
                  <c:v>69.599999999999994</c:v>
                </c:pt>
                <c:pt idx="2299">
                  <c:v>69.599999999999994</c:v>
                </c:pt>
                <c:pt idx="2300">
                  <c:v>69.400000000000006</c:v>
                </c:pt>
                <c:pt idx="2301">
                  <c:v>69.400000000000006</c:v>
                </c:pt>
                <c:pt idx="2302">
                  <c:v>69.400000000000006</c:v>
                </c:pt>
                <c:pt idx="2303">
                  <c:v>69.400000000000006</c:v>
                </c:pt>
                <c:pt idx="2304">
                  <c:v>69.400000000000006</c:v>
                </c:pt>
                <c:pt idx="2305">
                  <c:v>69.3</c:v>
                </c:pt>
                <c:pt idx="2306">
                  <c:v>69.3</c:v>
                </c:pt>
                <c:pt idx="2307">
                  <c:v>69.3</c:v>
                </c:pt>
                <c:pt idx="2308">
                  <c:v>69.3</c:v>
                </c:pt>
                <c:pt idx="2309">
                  <c:v>69.099999999999994</c:v>
                </c:pt>
                <c:pt idx="2310">
                  <c:v>69.099999999999994</c:v>
                </c:pt>
                <c:pt idx="2311">
                  <c:v>69.099999999999994</c:v>
                </c:pt>
                <c:pt idx="2312">
                  <c:v>69.099999999999994</c:v>
                </c:pt>
                <c:pt idx="2313">
                  <c:v>69.099999999999994</c:v>
                </c:pt>
                <c:pt idx="2314">
                  <c:v>69.099999999999994</c:v>
                </c:pt>
                <c:pt idx="2315">
                  <c:v>69.099999999999994</c:v>
                </c:pt>
                <c:pt idx="2316">
                  <c:v>69.099999999999994</c:v>
                </c:pt>
                <c:pt idx="2317">
                  <c:v>69.099999999999994</c:v>
                </c:pt>
                <c:pt idx="2318">
                  <c:v>69.099999999999994</c:v>
                </c:pt>
                <c:pt idx="2319">
                  <c:v>69.099999999999994</c:v>
                </c:pt>
                <c:pt idx="2320">
                  <c:v>69.099999999999994</c:v>
                </c:pt>
                <c:pt idx="2321">
                  <c:v>69.099999999999994</c:v>
                </c:pt>
                <c:pt idx="2322">
                  <c:v>69.099999999999994</c:v>
                </c:pt>
                <c:pt idx="2323">
                  <c:v>69.099999999999994</c:v>
                </c:pt>
                <c:pt idx="2324">
                  <c:v>69.099999999999994</c:v>
                </c:pt>
                <c:pt idx="2325">
                  <c:v>69.099999999999994</c:v>
                </c:pt>
                <c:pt idx="2326">
                  <c:v>69.099999999999994</c:v>
                </c:pt>
                <c:pt idx="2327">
                  <c:v>69.099999999999994</c:v>
                </c:pt>
                <c:pt idx="2328">
                  <c:v>69.099999999999994</c:v>
                </c:pt>
                <c:pt idx="2329">
                  <c:v>69.099999999999994</c:v>
                </c:pt>
                <c:pt idx="2330">
                  <c:v>69.099999999999994</c:v>
                </c:pt>
                <c:pt idx="2331">
                  <c:v>69.099999999999994</c:v>
                </c:pt>
                <c:pt idx="2332">
                  <c:v>69.099999999999994</c:v>
                </c:pt>
                <c:pt idx="2333">
                  <c:v>69.099999999999994</c:v>
                </c:pt>
                <c:pt idx="2334">
                  <c:v>69.099999999999994</c:v>
                </c:pt>
                <c:pt idx="2335">
                  <c:v>69.099999999999994</c:v>
                </c:pt>
                <c:pt idx="2336">
                  <c:v>69.099999999999994</c:v>
                </c:pt>
                <c:pt idx="2337">
                  <c:v>69.099999999999994</c:v>
                </c:pt>
                <c:pt idx="2338">
                  <c:v>69.099999999999994</c:v>
                </c:pt>
                <c:pt idx="2339">
                  <c:v>69.099999999999994</c:v>
                </c:pt>
                <c:pt idx="2340">
                  <c:v>69.099999999999994</c:v>
                </c:pt>
                <c:pt idx="2341">
                  <c:v>69.099999999999994</c:v>
                </c:pt>
                <c:pt idx="2342">
                  <c:v>69.099999999999994</c:v>
                </c:pt>
                <c:pt idx="2343">
                  <c:v>69.099999999999994</c:v>
                </c:pt>
                <c:pt idx="2344">
                  <c:v>69.099999999999994</c:v>
                </c:pt>
                <c:pt idx="2345">
                  <c:v>69.099999999999994</c:v>
                </c:pt>
                <c:pt idx="2346">
                  <c:v>69.099999999999994</c:v>
                </c:pt>
                <c:pt idx="2347">
                  <c:v>69.099999999999994</c:v>
                </c:pt>
                <c:pt idx="2348">
                  <c:v>69.099999999999994</c:v>
                </c:pt>
                <c:pt idx="2349">
                  <c:v>69.099999999999994</c:v>
                </c:pt>
                <c:pt idx="2350">
                  <c:v>69.099999999999994</c:v>
                </c:pt>
                <c:pt idx="2351">
                  <c:v>69.099999999999994</c:v>
                </c:pt>
                <c:pt idx="2352">
                  <c:v>69.099999999999994</c:v>
                </c:pt>
                <c:pt idx="2353">
                  <c:v>69.099999999999994</c:v>
                </c:pt>
                <c:pt idx="2354">
                  <c:v>69.099999999999994</c:v>
                </c:pt>
                <c:pt idx="2355">
                  <c:v>69.099999999999994</c:v>
                </c:pt>
                <c:pt idx="2356">
                  <c:v>69.099999999999994</c:v>
                </c:pt>
                <c:pt idx="2357">
                  <c:v>69.099999999999994</c:v>
                </c:pt>
                <c:pt idx="2358">
                  <c:v>69.099999999999994</c:v>
                </c:pt>
                <c:pt idx="2359">
                  <c:v>69.099999999999994</c:v>
                </c:pt>
                <c:pt idx="2360">
                  <c:v>69.099999999999994</c:v>
                </c:pt>
                <c:pt idx="2361">
                  <c:v>69.099999999999994</c:v>
                </c:pt>
                <c:pt idx="2362">
                  <c:v>69.099999999999994</c:v>
                </c:pt>
                <c:pt idx="2363">
                  <c:v>69.099999999999994</c:v>
                </c:pt>
                <c:pt idx="2364">
                  <c:v>69.099999999999994</c:v>
                </c:pt>
                <c:pt idx="2365">
                  <c:v>69.099999999999994</c:v>
                </c:pt>
                <c:pt idx="2366">
                  <c:v>69.099999999999994</c:v>
                </c:pt>
                <c:pt idx="2367">
                  <c:v>69.099999999999994</c:v>
                </c:pt>
                <c:pt idx="2368">
                  <c:v>69.099999999999994</c:v>
                </c:pt>
                <c:pt idx="2369">
                  <c:v>69.099999999999994</c:v>
                </c:pt>
                <c:pt idx="2370">
                  <c:v>69.099999999999994</c:v>
                </c:pt>
                <c:pt idx="2371">
                  <c:v>69.099999999999994</c:v>
                </c:pt>
                <c:pt idx="2372">
                  <c:v>69.099999999999994</c:v>
                </c:pt>
                <c:pt idx="2373">
                  <c:v>69.099999999999994</c:v>
                </c:pt>
                <c:pt idx="2374">
                  <c:v>69.099999999999994</c:v>
                </c:pt>
                <c:pt idx="2375">
                  <c:v>69.099999999999994</c:v>
                </c:pt>
                <c:pt idx="2376">
                  <c:v>69.099999999999994</c:v>
                </c:pt>
                <c:pt idx="2377">
                  <c:v>69.099999999999994</c:v>
                </c:pt>
                <c:pt idx="2378">
                  <c:v>69.099999999999994</c:v>
                </c:pt>
                <c:pt idx="2379">
                  <c:v>69.099999999999994</c:v>
                </c:pt>
                <c:pt idx="2380">
                  <c:v>69.099999999999994</c:v>
                </c:pt>
                <c:pt idx="2381">
                  <c:v>68.900000000000006</c:v>
                </c:pt>
                <c:pt idx="2382">
                  <c:v>68.900000000000006</c:v>
                </c:pt>
                <c:pt idx="2383">
                  <c:v>68.900000000000006</c:v>
                </c:pt>
                <c:pt idx="2384">
                  <c:v>68.900000000000006</c:v>
                </c:pt>
                <c:pt idx="2385">
                  <c:v>68.7</c:v>
                </c:pt>
                <c:pt idx="2386">
                  <c:v>68.7</c:v>
                </c:pt>
                <c:pt idx="2387">
                  <c:v>68.7</c:v>
                </c:pt>
                <c:pt idx="2388">
                  <c:v>68.7</c:v>
                </c:pt>
                <c:pt idx="2389">
                  <c:v>68.7</c:v>
                </c:pt>
                <c:pt idx="2390">
                  <c:v>68.7</c:v>
                </c:pt>
                <c:pt idx="2391">
                  <c:v>68.7</c:v>
                </c:pt>
                <c:pt idx="2392">
                  <c:v>68.5</c:v>
                </c:pt>
                <c:pt idx="2393">
                  <c:v>68.400000000000006</c:v>
                </c:pt>
                <c:pt idx="2394">
                  <c:v>68.400000000000006</c:v>
                </c:pt>
                <c:pt idx="2395">
                  <c:v>68.400000000000006</c:v>
                </c:pt>
                <c:pt idx="2396">
                  <c:v>68.400000000000006</c:v>
                </c:pt>
                <c:pt idx="2397">
                  <c:v>68.400000000000006</c:v>
                </c:pt>
                <c:pt idx="2398">
                  <c:v>68</c:v>
                </c:pt>
                <c:pt idx="2399">
                  <c:v>68</c:v>
                </c:pt>
                <c:pt idx="2400">
                  <c:v>68</c:v>
                </c:pt>
                <c:pt idx="2401">
                  <c:v>68</c:v>
                </c:pt>
                <c:pt idx="2402">
                  <c:v>68</c:v>
                </c:pt>
                <c:pt idx="2403">
                  <c:v>68</c:v>
                </c:pt>
                <c:pt idx="2404">
                  <c:v>68</c:v>
                </c:pt>
                <c:pt idx="2405">
                  <c:v>68</c:v>
                </c:pt>
                <c:pt idx="2406">
                  <c:v>68</c:v>
                </c:pt>
                <c:pt idx="2407">
                  <c:v>68</c:v>
                </c:pt>
                <c:pt idx="2408">
                  <c:v>68</c:v>
                </c:pt>
                <c:pt idx="2409">
                  <c:v>68</c:v>
                </c:pt>
                <c:pt idx="2410">
                  <c:v>68</c:v>
                </c:pt>
                <c:pt idx="2411">
                  <c:v>68</c:v>
                </c:pt>
                <c:pt idx="2412">
                  <c:v>68</c:v>
                </c:pt>
                <c:pt idx="2413">
                  <c:v>68</c:v>
                </c:pt>
                <c:pt idx="2414">
                  <c:v>68</c:v>
                </c:pt>
                <c:pt idx="2415">
                  <c:v>68</c:v>
                </c:pt>
                <c:pt idx="2416">
                  <c:v>68</c:v>
                </c:pt>
                <c:pt idx="2417">
                  <c:v>68</c:v>
                </c:pt>
                <c:pt idx="2418">
                  <c:v>68</c:v>
                </c:pt>
                <c:pt idx="2419">
                  <c:v>68</c:v>
                </c:pt>
                <c:pt idx="2420">
                  <c:v>68</c:v>
                </c:pt>
                <c:pt idx="2421">
                  <c:v>68</c:v>
                </c:pt>
                <c:pt idx="2422">
                  <c:v>68</c:v>
                </c:pt>
                <c:pt idx="2423">
                  <c:v>68</c:v>
                </c:pt>
                <c:pt idx="2424">
                  <c:v>68</c:v>
                </c:pt>
                <c:pt idx="2425">
                  <c:v>68</c:v>
                </c:pt>
                <c:pt idx="2426">
                  <c:v>68</c:v>
                </c:pt>
                <c:pt idx="2427">
                  <c:v>68</c:v>
                </c:pt>
                <c:pt idx="2428">
                  <c:v>68</c:v>
                </c:pt>
                <c:pt idx="2429">
                  <c:v>68</c:v>
                </c:pt>
                <c:pt idx="2430">
                  <c:v>68</c:v>
                </c:pt>
                <c:pt idx="2431">
                  <c:v>68</c:v>
                </c:pt>
                <c:pt idx="2432">
                  <c:v>68</c:v>
                </c:pt>
                <c:pt idx="2433">
                  <c:v>68</c:v>
                </c:pt>
                <c:pt idx="2434">
                  <c:v>68</c:v>
                </c:pt>
                <c:pt idx="2435">
                  <c:v>68</c:v>
                </c:pt>
                <c:pt idx="2436">
                  <c:v>68</c:v>
                </c:pt>
                <c:pt idx="2437">
                  <c:v>68</c:v>
                </c:pt>
                <c:pt idx="2438">
                  <c:v>68</c:v>
                </c:pt>
                <c:pt idx="2439">
                  <c:v>68</c:v>
                </c:pt>
                <c:pt idx="2440">
                  <c:v>68</c:v>
                </c:pt>
                <c:pt idx="2441">
                  <c:v>68</c:v>
                </c:pt>
                <c:pt idx="2442">
                  <c:v>68</c:v>
                </c:pt>
                <c:pt idx="2443">
                  <c:v>68</c:v>
                </c:pt>
                <c:pt idx="2444">
                  <c:v>68</c:v>
                </c:pt>
                <c:pt idx="2445">
                  <c:v>68</c:v>
                </c:pt>
                <c:pt idx="2446">
                  <c:v>68</c:v>
                </c:pt>
                <c:pt idx="2447">
                  <c:v>68</c:v>
                </c:pt>
                <c:pt idx="2448">
                  <c:v>68</c:v>
                </c:pt>
                <c:pt idx="2449">
                  <c:v>68</c:v>
                </c:pt>
                <c:pt idx="2450">
                  <c:v>68</c:v>
                </c:pt>
                <c:pt idx="2451">
                  <c:v>68</c:v>
                </c:pt>
                <c:pt idx="2452">
                  <c:v>68</c:v>
                </c:pt>
                <c:pt idx="2453">
                  <c:v>68</c:v>
                </c:pt>
                <c:pt idx="2454">
                  <c:v>68</c:v>
                </c:pt>
                <c:pt idx="2455">
                  <c:v>68</c:v>
                </c:pt>
                <c:pt idx="2456">
                  <c:v>68</c:v>
                </c:pt>
                <c:pt idx="2457">
                  <c:v>68</c:v>
                </c:pt>
                <c:pt idx="2458">
                  <c:v>68</c:v>
                </c:pt>
                <c:pt idx="2459">
                  <c:v>68</c:v>
                </c:pt>
                <c:pt idx="2460">
                  <c:v>68</c:v>
                </c:pt>
                <c:pt idx="2461">
                  <c:v>67.599999999999994</c:v>
                </c:pt>
                <c:pt idx="2462">
                  <c:v>67.599999999999994</c:v>
                </c:pt>
                <c:pt idx="2463">
                  <c:v>67.599999999999994</c:v>
                </c:pt>
                <c:pt idx="2464">
                  <c:v>67.599999999999994</c:v>
                </c:pt>
                <c:pt idx="2465">
                  <c:v>67.599999999999994</c:v>
                </c:pt>
                <c:pt idx="2466">
                  <c:v>67.599999999999994</c:v>
                </c:pt>
                <c:pt idx="2467">
                  <c:v>67.599999999999994</c:v>
                </c:pt>
                <c:pt idx="2468">
                  <c:v>67.5</c:v>
                </c:pt>
                <c:pt idx="2469">
                  <c:v>67.3</c:v>
                </c:pt>
                <c:pt idx="2470">
                  <c:v>67.099999999999994</c:v>
                </c:pt>
                <c:pt idx="2471">
                  <c:v>66.900000000000006</c:v>
                </c:pt>
                <c:pt idx="2472">
                  <c:v>66.900000000000006</c:v>
                </c:pt>
                <c:pt idx="2473">
                  <c:v>66.900000000000006</c:v>
                </c:pt>
                <c:pt idx="2474">
                  <c:v>66.900000000000006</c:v>
                </c:pt>
                <c:pt idx="2475">
                  <c:v>66.900000000000006</c:v>
                </c:pt>
                <c:pt idx="2476">
                  <c:v>66.900000000000006</c:v>
                </c:pt>
                <c:pt idx="2477">
                  <c:v>66.900000000000006</c:v>
                </c:pt>
                <c:pt idx="2478">
                  <c:v>66.900000000000006</c:v>
                </c:pt>
                <c:pt idx="2479">
                  <c:v>66.900000000000006</c:v>
                </c:pt>
                <c:pt idx="2480">
                  <c:v>66.900000000000006</c:v>
                </c:pt>
                <c:pt idx="2481">
                  <c:v>66.900000000000006</c:v>
                </c:pt>
                <c:pt idx="2482">
                  <c:v>66.900000000000006</c:v>
                </c:pt>
                <c:pt idx="2483">
                  <c:v>66.900000000000006</c:v>
                </c:pt>
                <c:pt idx="2484">
                  <c:v>66.900000000000006</c:v>
                </c:pt>
                <c:pt idx="2485">
                  <c:v>66.900000000000006</c:v>
                </c:pt>
                <c:pt idx="2486">
                  <c:v>66.900000000000006</c:v>
                </c:pt>
                <c:pt idx="2487">
                  <c:v>66.900000000000006</c:v>
                </c:pt>
                <c:pt idx="2488">
                  <c:v>66.900000000000006</c:v>
                </c:pt>
                <c:pt idx="2489">
                  <c:v>66.900000000000006</c:v>
                </c:pt>
                <c:pt idx="2490">
                  <c:v>66.900000000000006</c:v>
                </c:pt>
                <c:pt idx="2491">
                  <c:v>66.900000000000006</c:v>
                </c:pt>
                <c:pt idx="2492">
                  <c:v>66.900000000000006</c:v>
                </c:pt>
                <c:pt idx="2493">
                  <c:v>66.900000000000006</c:v>
                </c:pt>
                <c:pt idx="2494">
                  <c:v>66.900000000000006</c:v>
                </c:pt>
                <c:pt idx="2495">
                  <c:v>66.900000000000006</c:v>
                </c:pt>
                <c:pt idx="2496">
                  <c:v>66.900000000000006</c:v>
                </c:pt>
                <c:pt idx="2497">
                  <c:v>66.900000000000006</c:v>
                </c:pt>
                <c:pt idx="2498">
                  <c:v>66.900000000000006</c:v>
                </c:pt>
                <c:pt idx="2499">
                  <c:v>66.900000000000006</c:v>
                </c:pt>
                <c:pt idx="2500">
                  <c:v>66.900000000000006</c:v>
                </c:pt>
                <c:pt idx="2501">
                  <c:v>66.900000000000006</c:v>
                </c:pt>
                <c:pt idx="2502">
                  <c:v>66.900000000000006</c:v>
                </c:pt>
                <c:pt idx="2503">
                  <c:v>66.900000000000006</c:v>
                </c:pt>
                <c:pt idx="2504">
                  <c:v>66.900000000000006</c:v>
                </c:pt>
                <c:pt idx="2505">
                  <c:v>66.900000000000006</c:v>
                </c:pt>
                <c:pt idx="2506">
                  <c:v>66.900000000000006</c:v>
                </c:pt>
                <c:pt idx="2507">
                  <c:v>66.900000000000006</c:v>
                </c:pt>
                <c:pt idx="2508">
                  <c:v>66.900000000000006</c:v>
                </c:pt>
                <c:pt idx="2509">
                  <c:v>66.900000000000006</c:v>
                </c:pt>
                <c:pt idx="2510">
                  <c:v>66.900000000000006</c:v>
                </c:pt>
                <c:pt idx="2511">
                  <c:v>66.900000000000006</c:v>
                </c:pt>
                <c:pt idx="2512">
                  <c:v>66.900000000000006</c:v>
                </c:pt>
                <c:pt idx="2513">
                  <c:v>66.900000000000006</c:v>
                </c:pt>
                <c:pt idx="2514">
                  <c:v>66.7</c:v>
                </c:pt>
                <c:pt idx="2515">
                  <c:v>66.599999999999994</c:v>
                </c:pt>
                <c:pt idx="2516">
                  <c:v>66.599999999999994</c:v>
                </c:pt>
                <c:pt idx="2517">
                  <c:v>66.599999999999994</c:v>
                </c:pt>
                <c:pt idx="2518">
                  <c:v>66.400000000000006</c:v>
                </c:pt>
                <c:pt idx="2519">
                  <c:v>66.400000000000006</c:v>
                </c:pt>
                <c:pt idx="2520">
                  <c:v>66.400000000000006</c:v>
                </c:pt>
                <c:pt idx="2521">
                  <c:v>66.400000000000006</c:v>
                </c:pt>
                <c:pt idx="2522">
                  <c:v>66.2</c:v>
                </c:pt>
                <c:pt idx="2523">
                  <c:v>66</c:v>
                </c:pt>
                <c:pt idx="2524">
                  <c:v>66</c:v>
                </c:pt>
                <c:pt idx="2525">
                  <c:v>66</c:v>
                </c:pt>
                <c:pt idx="2526">
                  <c:v>66</c:v>
                </c:pt>
                <c:pt idx="2527">
                  <c:v>66</c:v>
                </c:pt>
                <c:pt idx="2528">
                  <c:v>66</c:v>
                </c:pt>
                <c:pt idx="2529">
                  <c:v>66</c:v>
                </c:pt>
                <c:pt idx="2530">
                  <c:v>66</c:v>
                </c:pt>
                <c:pt idx="2531">
                  <c:v>66</c:v>
                </c:pt>
                <c:pt idx="2532">
                  <c:v>66</c:v>
                </c:pt>
                <c:pt idx="2533">
                  <c:v>66</c:v>
                </c:pt>
                <c:pt idx="2534">
                  <c:v>66</c:v>
                </c:pt>
                <c:pt idx="2535">
                  <c:v>66</c:v>
                </c:pt>
                <c:pt idx="2536">
                  <c:v>66</c:v>
                </c:pt>
                <c:pt idx="2537">
                  <c:v>66</c:v>
                </c:pt>
                <c:pt idx="2538">
                  <c:v>66</c:v>
                </c:pt>
                <c:pt idx="2539">
                  <c:v>66</c:v>
                </c:pt>
                <c:pt idx="2540">
                  <c:v>66</c:v>
                </c:pt>
                <c:pt idx="2541">
                  <c:v>66</c:v>
                </c:pt>
                <c:pt idx="2542">
                  <c:v>66</c:v>
                </c:pt>
                <c:pt idx="2543">
                  <c:v>66</c:v>
                </c:pt>
                <c:pt idx="2544">
                  <c:v>66</c:v>
                </c:pt>
                <c:pt idx="2545">
                  <c:v>66</c:v>
                </c:pt>
                <c:pt idx="2546">
                  <c:v>66</c:v>
                </c:pt>
                <c:pt idx="2547">
                  <c:v>66</c:v>
                </c:pt>
                <c:pt idx="2548">
                  <c:v>66</c:v>
                </c:pt>
                <c:pt idx="2549">
                  <c:v>66</c:v>
                </c:pt>
                <c:pt idx="2550">
                  <c:v>66</c:v>
                </c:pt>
                <c:pt idx="2551">
                  <c:v>66</c:v>
                </c:pt>
                <c:pt idx="2552">
                  <c:v>66</c:v>
                </c:pt>
                <c:pt idx="2553">
                  <c:v>66</c:v>
                </c:pt>
                <c:pt idx="2554">
                  <c:v>66</c:v>
                </c:pt>
                <c:pt idx="2555">
                  <c:v>66</c:v>
                </c:pt>
                <c:pt idx="2556">
                  <c:v>66</c:v>
                </c:pt>
                <c:pt idx="2557">
                  <c:v>66</c:v>
                </c:pt>
                <c:pt idx="2558">
                  <c:v>66</c:v>
                </c:pt>
                <c:pt idx="2559">
                  <c:v>66</c:v>
                </c:pt>
                <c:pt idx="2560">
                  <c:v>66</c:v>
                </c:pt>
                <c:pt idx="2561">
                  <c:v>66</c:v>
                </c:pt>
                <c:pt idx="2562">
                  <c:v>66</c:v>
                </c:pt>
                <c:pt idx="2563">
                  <c:v>66</c:v>
                </c:pt>
                <c:pt idx="2564">
                  <c:v>66</c:v>
                </c:pt>
                <c:pt idx="2565">
                  <c:v>66</c:v>
                </c:pt>
                <c:pt idx="2566">
                  <c:v>66</c:v>
                </c:pt>
                <c:pt idx="2567">
                  <c:v>66</c:v>
                </c:pt>
                <c:pt idx="2568">
                  <c:v>66</c:v>
                </c:pt>
                <c:pt idx="2569">
                  <c:v>66</c:v>
                </c:pt>
                <c:pt idx="2570">
                  <c:v>66</c:v>
                </c:pt>
                <c:pt idx="2571">
                  <c:v>66</c:v>
                </c:pt>
                <c:pt idx="2572">
                  <c:v>66</c:v>
                </c:pt>
                <c:pt idx="2573">
                  <c:v>65.7</c:v>
                </c:pt>
                <c:pt idx="2574">
                  <c:v>65.7</c:v>
                </c:pt>
                <c:pt idx="2575">
                  <c:v>65.7</c:v>
                </c:pt>
                <c:pt idx="2576">
                  <c:v>65.7</c:v>
                </c:pt>
                <c:pt idx="2577">
                  <c:v>65.7</c:v>
                </c:pt>
                <c:pt idx="2578">
                  <c:v>65.7</c:v>
                </c:pt>
                <c:pt idx="2579">
                  <c:v>65.7</c:v>
                </c:pt>
                <c:pt idx="2580">
                  <c:v>65.7</c:v>
                </c:pt>
                <c:pt idx="2581">
                  <c:v>65.3</c:v>
                </c:pt>
                <c:pt idx="2582">
                  <c:v>65.3</c:v>
                </c:pt>
                <c:pt idx="2583">
                  <c:v>65.3</c:v>
                </c:pt>
                <c:pt idx="2584">
                  <c:v>65.3</c:v>
                </c:pt>
                <c:pt idx="2585">
                  <c:v>65.3</c:v>
                </c:pt>
                <c:pt idx="2586">
                  <c:v>65.099999999999994</c:v>
                </c:pt>
                <c:pt idx="2587">
                  <c:v>64.900000000000006</c:v>
                </c:pt>
                <c:pt idx="2588">
                  <c:v>64.900000000000006</c:v>
                </c:pt>
                <c:pt idx="2589">
                  <c:v>64.900000000000006</c:v>
                </c:pt>
                <c:pt idx="2590">
                  <c:v>64.900000000000006</c:v>
                </c:pt>
                <c:pt idx="2591">
                  <c:v>64.900000000000006</c:v>
                </c:pt>
                <c:pt idx="2592">
                  <c:v>64.900000000000006</c:v>
                </c:pt>
                <c:pt idx="2593">
                  <c:v>64.900000000000006</c:v>
                </c:pt>
                <c:pt idx="2594">
                  <c:v>64.900000000000006</c:v>
                </c:pt>
                <c:pt idx="2595">
                  <c:v>64.900000000000006</c:v>
                </c:pt>
                <c:pt idx="2596">
                  <c:v>64.900000000000006</c:v>
                </c:pt>
                <c:pt idx="2597">
                  <c:v>64.900000000000006</c:v>
                </c:pt>
                <c:pt idx="2598">
                  <c:v>64.900000000000006</c:v>
                </c:pt>
                <c:pt idx="2599">
                  <c:v>64.900000000000006</c:v>
                </c:pt>
                <c:pt idx="2600">
                  <c:v>64.900000000000006</c:v>
                </c:pt>
                <c:pt idx="2601">
                  <c:v>64.900000000000006</c:v>
                </c:pt>
                <c:pt idx="2602">
                  <c:v>64.900000000000006</c:v>
                </c:pt>
                <c:pt idx="2603">
                  <c:v>64.900000000000006</c:v>
                </c:pt>
                <c:pt idx="2604">
                  <c:v>64.900000000000006</c:v>
                </c:pt>
                <c:pt idx="2605">
                  <c:v>64.900000000000006</c:v>
                </c:pt>
                <c:pt idx="2606">
                  <c:v>64.900000000000006</c:v>
                </c:pt>
                <c:pt idx="2607">
                  <c:v>64.900000000000006</c:v>
                </c:pt>
                <c:pt idx="2608">
                  <c:v>64.900000000000006</c:v>
                </c:pt>
                <c:pt idx="2609">
                  <c:v>64.900000000000006</c:v>
                </c:pt>
                <c:pt idx="2610">
                  <c:v>64.900000000000006</c:v>
                </c:pt>
                <c:pt idx="2611">
                  <c:v>64.900000000000006</c:v>
                </c:pt>
                <c:pt idx="2612">
                  <c:v>64.900000000000006</c:v>
                </c:pt>
                <c:pt idx="2613">
                  <c:v>64.900000000000006</c:v>
                </c:pt>
                <c:pt idx="2614">
                  <c:v>64.900000000000006</c:v>
                </c:pt>
                <c:pt idx="2615">
                  <c:v>64.900000000000006</c:v>
                </c:pt>
                <c:pt idx="2616">
                  <c:v>64.900000000000006</c:v>
                </c:pt>
                <c:pt idx="2617">
                  <c:v>64.900000000000006</c:v>
                </c:pt>
                <c:pt idx="2618">
                  <c:v>64.900000000000006</c:v>
                </c:pt>
                <c:pt idx="2619">
                  <c:v>64.900000000000006</c:v>
                </c:pt>
                <c:pt idx="2620">
                  <c:v>64.8</c:v>
                </c:pt>
                <c:pt idx="2621">
                  <c:v>64.8</c:v>
                </c:pt>
                <c:pt idx="2622">
                  <c:v>64.8</c:v>
                </c:pt>
                <c:pt idx="2623">
                  <c:v>64.8</c:v>
                </c:pt>
                <c:pt idx="2624">
                  <c:v>64.599999999999994</c:v>
                </c:pt>
                <c:pt idx="2625">
                  <c:v>64.599999999999994</c:v>
                </c:pt>
                <c:pt idx="2626">
                  <c:v>64.599999999999994</c:v>
                </c:pt>
                <c:pt idx="2627">
                  <c:v>64.400000000000006</c:v>
                </c:pt>
                <c:pt idx="2628">
                  <c:v>64.400000000000006</c:v>
                </c:pt>
                <c:pt idx="2629">
                  <c:v>64.400000000000006</c:v>
                </c:pt>
                <c:pt idx="2630">
                  <c:v>64.2</c:v>
                </c:pt>
                <c:pt idx="2631">
                  <c:v>64.2</c:v>
                </c:pt>
                <c:pt idx="2632">
                  <c:v>64</c:v>
                </c:pt>
                <c:pt idx="2633">
                  <c:v>64</c:v>
                </c:pt>
                <c:pt idx="2634">
                  <c:v>64</c:v>
                </c:pt>
                <c:pt idx="2635">
                  <c:v>64</c:v>
                </c:pt>
                <c:pt idx="2636">
                  <c:v>64</c:v>
                </c:pt>
                <c:pt idx="2637">
                  <c:v>64</c:v>
                </c:pt>
                <c:pt idx="2638">
                  <c:v>64</c:v>
                </c:pt>
                <c:pt idx="2639">
                  <c:v>64</c:v>
                </c:pt>
                <c:pt idx="2640">
                  <c:v>64</c:v>
                </c:pt>
                <c:pt idx="2641">
                  <c:v>64</c:v>
                </c:pt>
                <c:pt idx="2642">
                  <c:v>64</c:v>
                </c:pt>
                <c:pt idx="2643">
                  <c:v>64</c:v>
                </c:pt>
                <c:pt idx="2644">
                  <c:v>64</c:v>
                </c:pt>
                <c:pt idx="2645">
                  <c:v>64</c:v>
                </c:pt>
                <c:pt idx="2646">
                  <c:v>64</c:v>
                </c:pt>
                <c:pt idx="2647">
                  <c:v>64</c:v>
                </c:pt>
                <c:pt idx="2648">
                  <c:v>64</c:v>
                </c:pt>
                <c:pt idx="2649">
                  <c:v>64</c:v>
                </c:pt>
                <c:pt idx="2650">
                  <c:v>64</c:v>
                </c:pt>
                <c:pt idx="2651">
                  <c:v>64</c:v>
                </c:pt>
                <c:pt idx="2652">
                  <c:v>64</c:v>
                </c:pt>
                <c:pt idx="2653">
                  <c:v>64</c:v>
                </c:pt>
                <c:pt idx="2654">
                  <c:v>64</c:v>
                </c:pt>
                <c:pt idx="2655">
                  <c:v>64</c:v>
                </c:pt>
                <c:pt idx="2656">
                  <c:v>64</c:v>
                </c:pt>
                <c:pt idx="2657">
                  <c:v>63.7</c:v>
                </c:pt>
                <c:pt idx="2658">
                  <c:v>63.7</c:v>
                </c:pt>
                <c:pt idx="2659">
                  <c:v>63</c:v>
                </c:pt>
                <c:pt idx="2660">
                  <c:v>63</c:v>
                </c:pt>
                <c:pt idx="2661">
                  <c:v>63</c:v>
                </c:pt>
                <c:pt idx="2662">
                  <c:v>63</c:v>
                </c:pt>
                <c:pt idx="2663">
                  <c:v>63</c:v>
                </c:pt>
                <c:pt idx="2664">
                  <c:v>63</c:v>
                </c:pt>
                <c:pt idx="2665">
                  <c:v>62.1</c:v>
                </c:pt>
              </c:numCache>
            </c:numRef>
          </c:xVal>
          <c:yVal>
            <c:numRef>
              <c:f>KCALL!$F$4:$F$2669</c:f>
              <c:numCache>
                <c:formatCode>General</c:formatCode>
                <c:ptCount val="2666"/>
                <c:pt idx="0">
                  <c:v>107.14</c:v>
                </c:pt>
                <c:pt idx="1">
                  <c:v>109.96</c:v>
                </c:pt>
                <c:pt idx="2">
                  <c:v>109.85</c:v>
                </c:pt>
                <c:pt idx="3">
                  <c:v>101.31</c:v>
                </c:pt>
                <c:pt idx="4">
                  <c:v>108.94</c:v>
                </c:pt>
                <c:pt idx="5">
                  <c:v>103.47</c:v>
                </c:pt>
                <c:pt idx="6">
                  <c:v>103.47</c:v>
                </c:pt>
                <c:pt idx="7">
                  <c:v>100.68</c:v>
                </c:pt>
                <c:pt idx="8">
                  <c:v>98</c:v>
                </c:pt>
                <c:pt idx="9">
                  <c:v>95.32</c:v>
                </c:pt>
                <c:pt idx="10">
                  <c:v>86.89</c:v>
                </c:pt>
                <c:pt idx="11">
                  <c:v>129.63999999999999</c:v>
                </c:pt>
                <c:pt idx="12">
                  <c:v>111.34</c:v>
                </c:pt>
                <c:pt idx="13">
                  <c:v>97.48</c:v>
                </c:pt>
                <c:pt idx="14">
                  <c:v>134.09</c:v>
                </c:pt>
                <c:pt idx="15">
                  <c:v>127.98</c:v>
                </c:pt>
                <c:pt idx="16">
                  <c:v>126.13</c:v>
                </c:pt>
                <c:pt idx="17">
                  <c:v>115.44</c:v>
                </c:pt>
                <c:pt idx="18">
                  <c:v>115.2</c:v>
                </c:pt>
                <c:pt idx="19">
                  <c:v>115.2</c:v>
                </c:pt>
                <c:pt idx="20">
                  <c:v>115.08</c:v>
                </c:pt>
                <c:pt idx="21">
                  <c:v>107.78</c:v>
                </c:pt>
                <c:pt idx="22">
                  <c:v>96.78</c:v>
                </c:pt>
                <c:pt idx="23">
                  <c:v>94.86</c:v>
                </c:pt>
                <c:pt idx="24">
                  <c:v>140.21</c:v>
                </c:pt>
                <c:pt idx="25">
                  <c:v>135.04</c:v>
                </c:pt>
                <c:pt idx="26">
                  <c:v>134.62</c:v>
                </c:pt>
                <c:pt idx="27">
                  <c:v>134.06</c:v>
                </c:pt>
                <c:pt idx="28">
                  <c:v>129.88999999999999</c:v>
                </c:pt>
                <c:pt idx="29">
                  <c:v>129.22</c:v>
                </c:pt>
                <c:pt idx="30">
                  <c:v>128.94999999999999</c:v>
                </c:pt>
                <c:pt idx="31">
                  <c:v>128.41</c:v>
                </c:pt>
                <c:pt idx="32">
                  <c:v>127.46</c:v>
                </c:pt>
                <c:pt idx="33">
                  <c:v>127.32</c:v>
                </c:pt>
                <c:pt idx="34">
                  <c:v>119.25</c:v>
                </c:pt>
                <c:pt idx="35">
                  <c:v>119.13</c:v>
                </c:pt>
                <c:pt idx="36">
                  <c:v>116.1</c:v>
                </c:pt>
                <c:pt idx="37">
                  <c:v>116.1</c:v>
                </c:pt>
                <c:pt idx="38">
                  <c:v>115.98</c:v>
                </c:pt>
                <c:pt idx="39">
                  <c:v>111.03</c:v>
                </c:pt>
                <c:pt idx="40">
                  <c:v>108.84</c:v>
                </c:pt>
                <c:pt idx="41">
                  <c:v>108.73</c:v>
                </c:pt>
                <c:pt idx="42">
                  <c:v>103.88</c:v>
                </c:pt>
                <c:pt idx="43">
                  <c:v>103.56</c:v>
                </c:pt>
                <c:pt idx="44">
                  <c:v>100.83</c:v>
                </c:pt>
                <c:pt idx="45">
                  <c:v>96.6</c:v>
                </c:pt>
                <c:pt idx="46">
                  <c:v>141.26</c:v>
                </c:pt>
                <c:pt idx="47">
                  <c:v>141.11000000000001</c:v>
                </c:pt>
                <c:pt idx="48">
                  <c:v>141.11000000000001</c:v>
                </c:pt>
                <c:pt idx="49">
                  <c:v>137.88</c:v>
                </c:pt>
                <c:pt idx="50">
                  <c:v>136.38</c:v>
                </c:pt>
                <c:pt idx="51">
                  <c:v>136.38</c:v>
                </c:pt>
                <c:pt idx="52">
                  <c:v>136.24</c:v>
                </c:pt>
                <c:pt idx="53">
                  <c:v>136.24</c:v>
                </c:pt>
                <c:pt idx="54">
                  <c:v>131.36000000000001</c:v>
                </c:pt>
                <c:pt idx="55">
                  <c:v>131.09</c:v>
                </c:pt>
                <c:pt idx="56">
                  <c:v>130.13</c:v>
                </c:pt>
                <c:pt idx="57">
                  <c:v>127.02</c:v>
                </c:pt>
                <c:pt idx="58">
                  <c:v>126.35</c:v>
                </c:pt>
                <c:pt idx="59">
                  <c:v>126.09</c:v>
                </c:pt>
                <c:pt idx="60">
                  <c:v>125.04</c:v>
                </c:pt>
                <c:pt idx="61">
                  <c:v>121.11</c:v>
                </c:pt>
                <c:pt idx="62">
                  <c:v>120.98</c:v>
                </c:pt>
                <c:pt idx="63">
                  <c:v>120.85</c:v>
                </c:pt>
                <c:pt idx="64">
                  <c:v>116.13</c:v>
                </c:pt>
                <c:pt idx="65">
                  <c:v>115.29</c:v>
                </c:pt>
                <c:pt idx="66">
                  <c:v>113.06</c:v>
                </c:pt>
                <c:pt idx="67">
                  <c:v>106</c:v>
                </c:pt>
                <c:pt idx="68">
                  <c:v>100.96</c:v>
                </c:pt>
                <c:pt idx="69">
                  <c:v>141.52000000000001</c:v>
                </c:pt>
                <c:pt idx="70">
                  <c:v>137.91999999999999</c:v>
                </c:pt>
                <c:pt idx="71">
                  <c:v>137.91999999999999</c:v>
                </c:pt>
                <c:pt idx="72">
                  <c:v>137.91999999999999</c:v>
                </c:pt>
                <c:pt idx="73">
                  <c:v>136.65</c:v>
                </c:pt>
                <c:pt idx="74">
                  <c:v>136.65</c:v>
                </c:pt>
                <c:pt idx="75">
                  <c:v>136.36000000000001</c:v>
                </c:pt>
                <c:pt idx="76">
                  <c:v>131.52000000000001</c:v>
                </c:pt>
                <c:pt idx="77">
                  <c:v>131.38</c:v>
                </c:pt>
                <c:pt idx="78">
                  <c:v>127.49</c:v>
                </c:pt>
                <c:pt idx="79">
                  <c:v>127.08</c:v>
                </c:pt>
                <c:pt idx="80">
                  <c:v>122.86</c:v>
                </c:pt>
                <c:pt idx="81">
                  <c:v>122.76</c:v>
                </c:pt>
                <c:pt idx="82">
                  <c:v>121.61</c:v>
                </c:pt>
                <c:pt idx="83">
                  <c:v>121.1</c:v>
                </c:pt>
                <c:pt idx="84">
                  <c:v>120.6</c:v>
                </c:pt>
                <c:pt idx="85">
                  <c:v>117.05</c:v>
                </c:pt>
                <c:pt idx="86">
                  <c:v>116.81</c:v>
                </c:pt>
                <c:pt idx="87">
                  <c:v>116.81</c:v>
                </c:pt>
                <c:pt idx="88">
                  <c:v>116.56</c:v>
                </c:pt>
                <c:pt idx="89">
                  <c:v>116.56</c:v>
                </c:pt>
                <c:pt idx="90">
                  <c:v>116.2</c:v>
                </c:pt>
                <c:pt idx="91">
                  <c:v>112.13</c:v>
                </c:pt>
                <c:pt idx="92">
                  <c:v>112.13</c:v>
                </c:pt>
                <c:pt idx="93">
                  <c:v>111.66</c:v>
                </c:pt>
                <c:pt idx="94">
                  <c:v>111.66</c:v>
                </c:pt>
                <c:pt idx="95">
                  <c:v>111.55</c:v>
                </c:pt>
                <c:pt idx="96">
                  <c:v>111.32</c:v>
                </c:pt>
                <c:pt idx="97">
                  <c:v>104.3</c:v>
                </c:pt>
                <c:pt idx="98">
                  <c:v>99.87</c:v>
                </c:pt>
                <c:pt idx="99">
                  <c:v>99.56</c:v>
                </c:pt>
                <c:pt idx="100">
                  <c:v>99.56</c:v>
                </c:pt>
                <c:pt idx="101">
                  <c:v>97.8</c:v>
                </c:pt>
                <c:pt idx="102">
                  <c:v>92.47</c:v>
                </c:pt>
                <c:pt idx="103">
                  <c:v>90.01</c:v>
                </c:pt>
                <c:pt idx="104">
                  <c:v>137.47</c:v>
                </c:pt>
                <c:pt idx="105">
                  <c:v>137.18</c:v>
                </c:pt>
                <c:pt idx="106">
                  <c:v>137.04</c:v>
                </c:pt>
                <c:pt idx="107">
                  <c:v>137.04</c:v>
                </c:pt>
                <c:pt idx="108">
                  <c:v>132.61000000000001</c:v>
                </c:pt>
                <c:pt idx="109">
                  <c:v>132.47</c:v>
                </c:pt>
                <c:pt idx="110">
                  <c:v>129.31</c:v>
                </c:pt>
                <c:pt idx="111">
                  <c:v>129.31</c:v>
                </c:pt>
                <c:pt idx="112">
                  <c:v>128.31</c:v>
                </c:pt>
                <c:pt idx="113">
                  <c:v>127.9</c:v>
                </c:pt>
                <c:pt idx="114">
                  <c:v>127.9</c:v>
                </c:pt>
                <c:pt idx="115">
                  <c:v>125.03</c:v>
                </c:pt>
                <c:pt idx="116">
                  <c:v>123.99</c:v>
                </c:pt>
                <c:pt idx="117">
                  <c:v>123.86</c:v>
                </c:pt>
                <c:pt idx="118">
                  <c:v>123.73</c:v>
                </c:pt>
                <c:pt idx="119">
                  <c:v>123.6</c:v>
                </c:pt>
                <c:pt idx="120">
                  <c:v>123.08</c:v>
                </c:pt>
                <c:pt idx="121">
                  <c:v>122.69</c:v>
                </c:pt>
                <c:pt idx="122">
                  <c:v>118.77</c:v>
                </c:pt>
                <c:pt idx="123">
                  <c:v>118.52</c:v>
                </c:pt>
                <c:pt idx="124">
                  <c:v>113.49</c:v>
                </c:pt>
                <c:pt idx="125">
                  <c:v>112.9</c:v>
                </c:pt>
                <c:pt idx="126">
                  <c:v>112.55</c:v>
                </c:pt>
                <c:pt idx="127">
                  <c:v>103.65</c:v>
                </c:pt>
                <c:pt idx="128">
                  <c:v>101.77</c:v>
                </c:pt>
                <c:pt idx="129">
                  <c:v>89.85</c:v>
                </c:pt>
                <c:pt idx="130">
                  <c:v>142.27000000000001</c:v>
                </c:pt>
                <c:pt idx="131">
                  <c:v>138.66</c:v>
                </c:pt>
                <c:pt idx="132">
                  <c:v>135.68</c:v>
                </c:pt>
                <c:pt idx="133">
                  <c:v>135.68</c:v>
                </c:pt>
                <c:pt idx="134">
                  <c:v>135.68</c:v>
                </c:pt>
                <c:pt idx="135">
                  <c:v>135.38999999999999</c:v>
                </c:pt>
                <c:pt idx="136">
                  <c:v>134.97</c:v>
                </c:pt>
                <c:pt idx="137">
                  <c:v>130.55000000000001</c:v>
                </c:pt>
                <c:pt idx="138">
                  <c:v>130.55000000000001</c:v>
                </c:pt>
                <c:pt idx="139">
                  <c:v>130.41</c:v>
                </c:pt>
                <c:pt idx="140">
                  <c:v>130.41</c:v>
                </c:pt>
                <c:pt idx="141">
                  <c:v>129.72999999999999</c:v>
                </c:pt>
                <c:pt idx="142">
                  <c:v>129.72999999999999</c:v>
                </c:pt>
                <c:pt idx="143">
                  <c:v>129.6</c:v>
                </c:pt>
                <c:pt idx="144">
                  <c:v>129.6</c:v>
                </c:pt>
                <c:pt idx="145">
                  <c:v>129.46</c:v>
                </c:pt>
                <c:pt idx="146">
                  <c:v>126.52</c:v>
                </c:pt>
                <c:pt idx="147">
                  <c:v>126.39</c:v>
                </c:pt>
                <c:pt idx="148">
                  <c:v>126.39</c:v>
                </c:pt>
                <c:pt idx="149">
                  <c:v>126.39</c:v>
                </c:pt>
                <c:pt idx="150">
                  <c:v>125.86</c:v>
                </c:pt>
                <c:pt idx="151">
                  <c:v>125.6</c:v>
                </c:pt>
                <c:pt idx="152">
                  <c:v>125.47</c:v>
                </c:pt>
                <c:pt idx="153">
                  <c:v>124.56</c:v>
                </c:pt>
                <c:pt idx="154">
                  <c:v>124.11</c:v>
                </c:pt>
                <c:pt idx="155">
                  <c:v>124.11</c:v>
                </c:pt>
                <c:pt idx="156">
                  <c:v>123.98</c:v>
                </c:pt>
                <c:pt idx="157">
                  <c:v>123.98</c:v>
                </c:pt>
                <c:pt idx="158">
                  <c:v>123.98</c:v>
                </c:pt>
                <c:pt idx="159">
                  <c:v>123.85</c:v>
                </c:pt>
                <c:pt idx="160">
                  <c:v>123.85</c:v>
                </c:pt>
                <c:pt idx="161">
                  <c:v>123.85</c:v>
                </c:pt>
                <c:pt idx="162">
                  <c:v>121.07</c:v>
                </c:pt>
                <c:pt idx="163">
                  <c:v>119.43</c:v>
                </c:pt>
                <c:pt idx="164">
                  <c:v>119.3</c:v>
                </c:pt>
                <c:pt idx="165">
                  <c:v>119.18</c:v>
                </c:pt>
                <c:pt idx="166">
                  <c:v>116.43</c:v>
                </c:pt>
                <c:pt idx="167">
                  <c:v>115.82</c:v>
                </c:pt>
                <c:pt idx="168">
                  <c:v>114.77</c:v>
                </c:pt>
                <c:pt idx="169">
                  <c:v>112.15</c:v>
                </c:pt>
                <c:pt idx="170">
                  <c:v>112.15</c:v>
                </c:pt>
                <c:pt idx="171">
                  <c:v>111.92</c:v>
                </c:pt>
                <c:pt idx="172">
                  <c:v>111.8</c:v>
                </c:pt>
                <c:pt idx="173">
                  <c:v>111.8</c:v>
                </c:pt>
                <c:pt idx="174">
                  <c:v>111.69</c:v>
                </c:pt>
                <c:pt idx="175">
                  <c:v>110.01</c:v>
                </c:pt>
                <c:pt idx="176">
                  <c:v>110.01</c:v>
                </c:pt>
                <c:pt idx="177">
                  <c:v>109.33</c:v>
                </c:pt>
                <c:pt idx="178">
                  <c:v>105.4</c:v>
                </c:pt>
                <c:pt idx="179">
                  <c:v>105.29</c:v>
                </c:pt>
                <c:pt idx="180">
                  <c:v>105.18</c:v>
                </c:pt>
                <c:pt idx="181">
                  <c:v>104.85</c:v>
                </c:pt>
                <c:pt idx="182">
                  <c:v>104.85</c:v>
                </c:pt>
                <c:pt idx="183">
                  <c:v>100.28</c:v>
                </c:pt>
                <c:pt idx="184">
                  <c:v>98.46</c:v>
                </c:pt>
                <c:pt idx="185">
                  <c:v>93.69</c:v>
                </c:pt>
                <c:pt idx="186">
                  <c:v>93.6</c:v>
                </c:pt>
                <c:pt idx="187">
                  <c:v>87.12</c:v>
                </c:pt>
                <c:pt idx="188">
                  <c:v>84.81</c:v>
                </c:pt>
                <c:pt idx="189">
                  <c:v>83.98</c:v>
                </c:pt>
                <c:pt idx="190">
                  <c:v>70.209999999999994</c:v>
                </c:pt>
                <c:pt idx="191">
                  <c:v>74.959999999999994</c:v>
                </c:pt>
                <c:pt idx="192">
                  <c:v>142.47999999999999</c:v>
                </c:pt>
                <c:pt idx="193">
                  <c:v>136.22999999999999</c:v>
                </c:pt>
                <c:pt idx="194">
                  <c:v>135.94999999999999</c:v>
                </c:pt>
                <c:pt idx="195">
                  <c:v>135.66</c:v>
                </c:pt>
                <c:pt idx="196">
                  <c:v>131.22</c:v>
                </c:pt>
                <c:pt idx="197">
                  <c:v>130.81</c:v>
                </c:pt>
                <c:pt idx="198">
                  <c:v>130.13</c:v>
                </c:pt>
                <c:pt idx="199">
                  <c:v>126.93</c:v>
                </c:pt>
                <c:pt idx="200">
                  <c:v>126.8</c:v>
                </c:pt>
                <c:pt idx="201">
                  <c:v>126.27</c:v>
                </c:pt>
                <c:pt idx="202">
                  <c:v>126.14</c:v>
                </c:pt>
                <c:pt idx="203">
                  <c:v>126.01</c:v>
                </c:pt>
                <c:pt idx="204">
                  <c:v>123.02</c:v>
                </c:pt>
                <c:pt idx="205">
                  <c:v>123.02</c:v>
                </c:pt>
                <c:pt idx="206">
                  <c:v>122.76</c:v>
                </c:pt>
                <c:pt idx="207">
                  <c:v>122.63</c:v>
                </c:pt>
                <c:pt idx="208">
                  <c:v>122.38</c:v>
                </c:pt>
                <c:pt idx="209">
                  <c:v>121.99</c:v>
                </c:pt>
                <c:pt idx="210">
                  <c:v>121.61</c:v>
                </c:pt>
                <c:pt idx="211">
                  <c:v>118.84</c:v>
                </c:pt>
                <c:pt idx="212">
                  <c:v>118.34</c:v>
                </c:pt>
                <c:pt idx="213">
                  <c:v>118.09</c:v>
                </c:pt>
                <c:pt idx="214">
                  <c:v>117.6</c:v>
                </c:pt>
                <c:pt idx="215">
                  <c:v>117.48</c:v>
                </c:pt>
                <c:pt idx="216">
                  <c:v>116.13</c:v>
                </c:pt>
                <c:pt idx="217">
                  <c:v>115.77</c:v>
                </c:pt>
                <c:pt idx="218">
                  <c:v>115.28</c:v>
                </c:pt>
                <c:pt idx="219">
                  <c:v>112.98</c:v>
                </c:pt>
                <c:pt idx="220">
                  <c:v>112.86</c:v>
                </c:pt>
                <c:pt idx="221">
                  <c:v>111.14</c:v>
                </c:pt>
                <c:pt idx="222">
                  <c:v>109.06</c:v>
                </c:pt>
                <c:pt idx="223">
                  <c:v>108.95</c:v>
                </c:pt>
                <c:pt idx="224">
                  <c:v>108.83</c:v>
                </c:pt>
                <c:pt idx="225">
                  <c:v>108.61</c:v>
                </c:pt>
                <c:pt idx="226">
                  <c:v>108.27</c:v>
                </c:pt>
                <c:pt idx="227">
                  <c:v>106.87</c:v>
                </c:pt>
                <c:pt idx="228">
                  <c:v>106.76</c:v>
                </c:pt>
                <c:pt idx="229">
                  <c:v>106.65</c:v>
                </c:pt>
                <c:pt idx="230">
                  <c:v>106.65</c:v>
                </c:pt>
                <c:pt idx="231">
                  <c:v>102.17</c:v>
                </c:pt>
                <c:pt idx="232">
                  <c:v>101.86</c:v>
                </c:pt>
                <c:pt idx="233">
                  <c:v>101.86</c:v>
                </c:pt>
                <c:pt idx="234">
                  <c:v>97.72</c:v>
                </c:pt>
                <c:pt idx="235">
                  <c:v>91.31</c:v>
                </c:pt>
                <c:pt idx="236">
                  <c:v>89.05</c:v>
                </c:pt>
                <c:pt idx="237">
                  <c:v>84.55</c:v>
                </c:pt>
                <c:pt idx="238">
                  <c:v>74.72</c:v>
                </c:pt>
                <c:pt idx="239">
                  <c:v>74.11</c:v>
                </c:pt>
                <c:pt idx="240">
                  <c:v>69.8</c:v>
                </c:pt>
                <c:pt idx="241">
                  <c:v>84.96</c:v>
                </c:pt>
                <c:pt idx="242">
                  <c:v>82.45</c:v>
                </c:pt>
                <c:pt idx="243">
                  <c:v>141.62</c:v>
                </c:pt>
                <c:pt idx="244">
                  <c:v>138.44999999999999</c:v>
                </c:pt>
                <c:pt idx="245">
                  <c:v>135.32</c:v>
                </c:pt>
                <c:pt idx="246">
                  <c:v>135.03</c:v>
                </c:pt>
                <c:pt idx="247">
                  <c:v>131.30000000000001</c:v>
                </c:pt>
                <c:pt idx="248">
                  <c:v>131.03</c:v>
                </c:pt>
                <c:pt idx="249">
                  <c:v>131.03</c:v>
                </c:pt>
                <c:pt idx="250">
                  <c:v>130.88999999999999</c:v>
                </c:pt>
                <c:pt idx="251">
                  <c:v>130.75</c:v>
                </c:pt>
                <c:pt idx="252">
                  <c:v>130.21</c:v>
                </c:pt>
                <c:pt idx="253">
                  <c:v>126.88</c:v>
                </c:pt>
                <c:pt idx="254">
                  <c:v>126.88</c:v>
                </c:pt>
                <c:pt idx="255">
                  <c:v>126.75</c:v>
                </c:pt>
                <c:pt idx="256">
                  <c:v>126.61</c:v>
                </c:pt>
                <c:pt idx="257">
                  <c:v>126.61</c:v>
                </c:pt>
                <c:pt idx="258">
                  <c:v>126.61</c:v>
                </c:pt>
                <c:pt idx="259">
                  <c:v>125.96</c:v>
                </c:pt>
                <c:pt idx="260">
                  <c:v>125.82</c:v>
                </c:pt>
                <c:pt idx="261">
                  <c:v>125.56</c:v>
                </c:pt>
                <c:pt idx="262">
                  <c:v>122.99</c:v>
                </c:pt>
                <c:pt idx="263">
                  <c:v>122.73</c:v>
                </c:pt>
                <c:pt idx="264">
                  <c:v>122.6</c:v>
                </c:pt>
                <c:pt idx="265">
                  <c:v>122.22</c:v>
                </c:pt>
                <c:pt idx="266">
                  <c:v>122.09</c:v>
                </c:pt>
                <c:pt idx="267">
                  <c:v>121.84</c:v>
                </c:pt>
                <c:pt idx="268">
                  <c:v>121.71</c:v>
                </c:pt>
                <c:pt idx="269">
                  <c:v>118.83</c:v>
                </c:pt>
                <c:pt idx="270">
                  <c:v>118.46</c:v>
                </c:pt>
                <c:pt idx="271">
                  <c:v>118.46</c:v>
                </c:pt>
                <c:pt idx="272">
                  <c:v>118.33</c:v>
                </c:pt>
                <c:pt idx="273">
                  <c:v>118.33</c:v>
                </c:pt>
                <c:pt idx="274">
                  <c:v>117.96</c:v>
                </c:pt>
                <c:pt idx="275">
                  <c:v>117.59</c:v>
                </c:pt>
                <c:pt idx="276">
                  <c:v>117.23</c:v>
                </c:pt>
                <c:pt idx="277">
                  <c:v>117.11</c:v>
                </c:pt>
                <c:pt idx="278">
                  <c:v>116.99</c:v>
                </c:pt>
                <c:pt idx="279">
                  <c:v>116.87</c:v>
                </c:pt>
                <c:pt idx="280">
                  <c:v>115.16</c:v>
                </c:pt>
                <c:pt idx="281">
                  <c:v>113.36</c:v>
                </c:pt>
                <c:pt idx="282">
                  <c:v>113.24</c:v>
                </c:pt>
                <c:pt idx="283">
                  <c:v>113.13</c:v>
                </c:pt>
                <c:pt idx="284">
                  <c:v>113.01</c:v>
                </c:pt>
                <c:pt idx="285">
                  <c:v>112.89</c:v>
                </c:pt>
                <c:pt idx="286">
                  <c:v>112.89</c:v>
                </c:pt>
                <c:pt idx="287">
                  <c:v>112.78</c:v>
                </c:pt>
                <c:pt idx="288">
                  <c:v>110.51</c:v>
                </c:pt>
                <c:pt idx="289">
                  <c:v>109.93</c:v>
                </c:pt>
                <c:pt idx="290">
                  <c:v>109.82</c:v>
                </c:pt>
                <c:pt idx="291">
                  <c:v>109.36</c:v>
                </c:pt>
                <c:pt idx="292">
                  <c:v>109.36</c:v>
                </c:pt>
                <c:pt idx="293">
                  <c:v>109.25</c:v>
                </c:pt>
                <c:pt idx="294">
                  <c:v>109.14</c:v>
                </c:pt>
                <c:pt idx="295">
                  <c:v>109.14</c:v>
                </c:pt>
                <c:pt idx="296">
                  <c:v>108.91</c:v>
                </c:pt>
                <c:pt idx="297">
                  <c:v>108.57</c:v>
                </c:pt>
                <c:pt idx="298">
                  <c:v>105.25</c:v>
                </c:pt>
                <c:pt idx="299">
                  <c:v>104.92</c:v>
                </c:pt>
                <c:pt idx="300">
                  <c:v>102.81</c:v>
                </c:pt>
                <c:pt idx="301">
                  <c:v>100.4</c:v>
                </c:pt>
                <c:pt idx="302">
                  <c:v>100.4</c:v>
                </c:pt>
                <c:pt idx="303">
                  <c:v>100.29</c:v>
                </c:pt>
                <c:pt idx="304">
                  <c:v>98.61</c:v>
                </c:pt>
                <c:pt idx="305">
                  <c:v>98.4</c:v>
                </c:pt>
                <c:pt idx="306">
                  <c:v>98.4</c:v>
                </c:pt>
                <c:pt idx="307">
                  <c:v>98.2</c:v>
                </c:pt>
                <c:pt idx="308">
                  <c:v>94.51</c:v>
                </c:pt>
                <c:pt idx="309">
                  <c:v>94.21</c:v>
                </c:pt>
                <c:pt idx="310">
                  <c:v>90.03</c:v>
                </c:pt>
                <c:pt idx="311">
                  <c:v>90.03</c:v>
                </c:pt>
                <c:pt idx="312">
                  <c:v>90.03</c:v>
                </c:pt>
                <c:pt idx="313">
                  <c:v>87.12</c:v>
                </c:pt>
                <c:pt idx="314">
                  <c:v>86.94</c:v>
                </c:pt>
                <c:pt idx="315">
                  <c:v>83.69</c:v>
                </c:pt>
                <c:pt idx="316">
                  <c:v>81.69</c:v>
                </c:pt>
                <c:pt idx="317">
                  <c:v>80.69</c:v>
                </c:pt>
                <c:pt idx="318">
                  <c:v>79.53</c:v>
                </c:pt>
                <c:pt idx="319">
                  <c:v>76.319999999999993</c:v>
                </c:pt>
                <c:pt idx="320">
                  <c:v>75.62</c:v>
                </c:pt>
                <c:pt idx="321">
                  <c:v>74.459999999999994</c:v>
                </c:pt>
                <c:pt idx="322">
                  <c:v>73.61</c:v>
                </c:pt>
                <c:pt idx="323">
                  <c:v>70.11</c:v>
                </c:pt>
                <c:pt idx="324">
                  <c:v>105.4</c:v>
                </c:pt>
                <c:pt idx="325">
                  <c:v>89.4</c:v>
                </c:pt>
                <c:pt idx="326">
                  <c:v>83.28</c:v>
                </c:pt>
                <c:pt idx="327">
                  <c:v>70.599999999999994</c:v>
                </c:pt>
                <c:pt idx="328">
                  <c:v>68.55</c:v>
                </c:pt>
                <c:pt idx="329">
                  <c:v>141.83000000000001</c:v>
                </c:pt>
                <c:pt idx="330">
                  <c:v>138.58000000000001</c:v>
                </c:pt>
                <c:pt idx="331">
                  <c:v>137.94</c:v>
                </c:pt>
                <c:pt idx="332">
                  <c:v>137.80000000000001</c:v>
                </c:pt>
                <c:pt idx="333">
                  <c:v>134.86000000000001</c:v>
                </c:pt>
                <c:pt idx="334">
                  <c:v>131.81</c:v>
                </c:pt>
                <c:pt idx="335">
                  <c:v>131.12</c:v>
                </c:pt>
                <c:pt idx="336">
                  <c:v>131.12</c:v>
                </c:pt>
                <c:pt idx="337">
                  <c:v>130.44</c:v>
                </c:pt>
                <c:pt idx="338">
                  <c:v>127.63</c:v>
                </c:pt>
                <c:pt idx="339">
                  <c:v>127.23</c:v>
                </c:pt>
                <c:pt idx="340">
                  <c:v>127.1</c:v>
                </c:pt>
                <c:pt idx="341">
                  <c:v>127.1</c:v>
                </c:pt>
                <c:pt idx="342">
                  <c:v>126.7</c:v>
                </c:pt>
                <c:pt idx="343">
                  <c:v>126.7</c:v>
                </c:pt>
                <c:pt idx="344">
                  <c:v>126.7</c:v>
                </c:pt>
                <c:pt idx="345">
                  <c:v>126.44</c:v>
                </c:pt>
                <c:pt idx="346">
                  <c:v>123.73</c:v>
                </c:pt>
                <c:pt idx="347">
                  <c:v>123.08</c:v>
                </c:pt>
                <c:pt idx="348">
                  <c:v>123.08</c:v>
                </c:pt>
                <c:pt idx="349">
                  <c:v>123.08</c:v>
                </c:pt>
                <c:pt idx="350">
                  <c:v>122.95</c:v>
                </c:pt>
                <c:pt idx="351">
                  <c:v>122.95</c:v>
                </c:pt>
                <c:pt idx="352">
                  <c:v>122.44</c:v>
                </c:pt>
                <c:pt idx="353">
                  <c:v>122.31</c:v>
                </c:pt>
                <c:pt idx="354">
                  <c:v>119.43</c:v>
                </c:pt>
                <c:pt idx="355">
                  <c:v>119.18</c:v>
                </c:pt>
                <c:pt idx="356">
                  <c:v>119.06</c:v>
                </c:pt>
                <c:pt idx="357">
                  <c:v>118.32</c:v>
                </c:pt>
                <c:pt idx="358">
                  <c:v>118.19</c:v>
                </c:pt>
                <c:pt idx="359">
                  <c:v>116.13</c:v>
                </c:pt>
                <c:pt idx="360">
                  <c:v>116.01</c:v>
                </c:pt>
                <c:pt idx="361">
                  <c:v>115.76</c:v>
                </c:pt>
                <c:pt idx="362">
                  <c:v>115.52</c:v>
                </c:pt>
                <c:pt idx="363">
                  <c:v>114.56</c:v>
                </c:pt>
                <c:pt idx="364">
                  <c:v>114.44</c:v>
                </c:pt>
                <c:pt idx="365">
                  <c:v>114.08</c:v>
                </c:pt>
                <c:pt idx="366">
                  <c:v>111.48</c:v>
                </c:pt>
                <c:pt idx="367">
                  <c:v>110.78</c:v>
                </c:pt>
                <c:pt idx="368">
                  <c:v>110.44</c:v>
                </c:pt>
                <c:pt idx="369">
                  <c:v>110.44</c:v>
                </c:pt>
                <c:pt idx="370">
                  <c:v>110.32</c:v>
                </c:pt>
                <c:pt idx="371">
                  <c:v>110.32</c:v>
                </c:pt>
                <c:pt idx="372">
                  <c:v>110.21</c:v>
                </c:pt>
                <c:pt idx="373">
                  <c:v>109.64</c:v>
                </c:pt>
                <c:pt idx="374">
                  <c:v>108.38</c:v>
                </c:pt>
                <c:pt idx="375">
                  <c:v>106.99</c:v>
                </c:pt>
                <c:pt idx="376">
                  <c:v>106.65</c:v>
                </c:pt>
                <c:pt idx="377">
                  <c:v>105.44</c:v>
                </c:pt>
                <c:pt idx="378">
                  <c:v>105.44</c:v>
                </c:pt>
                <c:pt idx="379">
                  <c:v>105.36</c:v>
                </c:pt>
                <c:pt idx="380">
                  <c:v>105.25</c:v>
                </c:pt>
                <c:pt idx="381">
                  <c:v>91.79</c:v>
                </c:pt>
                <c:pt idx="382">
                  <c:v>85.34</c:v>
                </c:pt>
                <c:pt idx="383">
                  <c:v>80.260000000000005</c:v>
                </c:pt>
                <c:pt idx="384">
                  <c:v>74.45</c:v>
                </c:pt>
                <c:pt idx="385">
                  <c:v>73.3</c:v>
                </c:pt>
                <c:pt idx="386">
                  <c:v>72.25</c:v>
                </c:pt>
                <c:pt idx="387">
                  <c:v>71.36</c:v>
                </c:pt>
                <c:pt idx="388">
                  <c:v>64.44</c:v>
                </c:pt>
                <c:pt idx="389">
                  <c:v>71.180000000000007</c:v>
                </c:pt>
                <c:pt idx="390">
                  <c:v>69.239999999999995</c:v>
                </c:pt>
                <c:pt idx="391">
                  <c:v>99.5</c:v>
                </c:pt>
                <c:pt idx="392">
                  <c:v>97.71</c:v>
                </c:pt>
                <c:pt idx="393">
                  <c:v>55.03</c:v>
                </c:pt>
                <c:pt idx="394">
                  <c:v>118.64</c:v>
                </c:pt>
                <c:pt idx="395">
                  <c:v>139.66</c:v>
                </c:pt>
                <c:pt idx="396">
                  <c:v>134.5</c:v>
                </c:pt>
                <c:pt idx="397">
                  <c:v>133.66</c:v>
                </c:pt>
                <c:pt idx="398">
                  <c:v>133.38</c:v>
                </c:pt>
                <c:pt idx="399">
                  <c:v>133.19</c:v>
                </c:pt>
                <c:pt idx="400">
                  <c:v>133.05000000000001</c:v>
                </c:pt>
                <c:pt idx="401">
                  <c:v>132.77000000000001</c:v>
                </c:pt>
                <c:pt idx="402">
                  <c:v>132.63</c:v>
                </c:pt>
                <c:pt idx="403">
                  <c:v>129.94</c:v>
                </c:pt>
                <c:pt idx="404">
                  <c:v>129.13</c:v>
                </c:pt>
                <c:pt idx="405">
                  <c:v>126.61</c:v>
                </c:pt>
                <c:pt idx="406">
                  <c:v>126.61</c:v>
                </c:pt>
                <c:pt idx="407">
                  <c:v>126.61</c:v>
                </c:pt>
                <c:pt idx="408">
                  <c:v>126.48</c:v>
                </c:pt>
                <c:pt idx="409">
                  <c:v>126.34</c:v>
                </c:pt>
                <c:pt idx="410">
                  <c:v>126.21</c:v>
                </c:pt>
                <c:pt idx="411">
                  <c:v>126.08</c:v>
                </c:pt>
                <c:pt idx="412">
                  <c:v>125.95</c:v>
                </c:pt>
                <c:pt idx="413">
                  <c:v>123.38</c:v>
                </c:pt>
                <c:pt idx="414">
                  <c:v>122.6</c:v>
                </c:pt>
                <c:pt idx="415">
                  <c:v>122.6</c:v>
                </c:pt>
                <c:pt idx="416">
                  <c:v>122.47</c:v>
                </c:pt>
                <c:pt idx="417">
                  <c:v>122.35</c:v>
                </c:pt>
                <c:pt idx="418">
                  <c:v>122.22</c:v>
                </c:pt>
                <c:pt idx="419">
                  <c:v>121.97</c:v>
                </c:pt>
                <c:pt idx="420">
                  <c:v>121.59</c:v>
                </c:pt>
                <c:pt idx="421">
                  <c:v>120.11</c:v>
                </c:pt>
                <c:pt idx="422">
                  <c:v>119.23</c:v>
                </c:pt>
                <c:pt idx="423">
                  <c:v>118.98</c:v>
                </c:pt>
                <c:pt idx="424">
                  <c:v>118.98</c:v>
                </c:pt>
                <c:pt idx="425">
                  <c:v>118.6</c:v>
                </c:pt>
                <c:pt idx="426">
                  <c:v>118.48</c:v>
                </c:pt>
                <c:pt idx="427">
                  <c:v>118.23</c:v>
                </c:pt>
                <c:pt idx="428">
                  <c:v>118.11</c:v>
                </c:pt>
                <c:pt idx="429">
                  <c:v>115.46</c:v>
                </c:pt>
                <c:pt idx="430">
                  <c:v>115.34</c:v>
                </c:pt>
                <c:pt idx="431">
                  <c:v>115.21</c:v>
                </c:pt>
                <c:pt idx="432">
                  <c:v>112.39</c:v>
                </c:pt>
                <c:pt idx="433">
                  <c:v>112.15</c:v>
                </c:pt>
                <c:pt idx="434">
                  <c:v>111.8</c:v>
                </c:pt>
                <c:pt idx="435">
                  <c:v>111.69</c:v>
                </c:pt>
                <c:pt idx="436">
                  <c:v>111.44</c:v>
                </c:pt>
                <c:pt idx="437">
                  <c:v>110.86</c:v>
                </c:pt>
                <c:pt idx="438">
                  <c:v>110.4</c:v>
                </c:pt>
                <c:pt idx="439">
                  <c:v>108.3</c:v>
                </c:pt>
                <c:pt idx="440">
                  <c:v>108.08</c:v>
                </c:pt>
                <c:pt idx="441">
                  <c:v>107.74</c:v>
                </c:pt>
                <c:pt idx="442">
                  <c:v>107.63</c:v>
                </c:pt>
                <c:pt idx="443">
                  <c:v>107.44</c:v>
                </c:pt>
                <c:pt idx="444">
                  <c:v>106.88</c:v>
                </c:pt>
                <c:pt idx="445">
                  <c:v>106.54</c:v>
                </c:pt>
                <c:pt idx="446">
                  <c:v>106.43</c:v>
                </c:pt>
                <c:pt idx="447">
                  <c:v>106.32</c:v>
                </c:pt>
                <c:pt idx="448">
                  <c:v>105.99</c:v>
                </c:pt>
                <c:pt idx="449">
                  <c:v>105.88</c:v>
                </c:pt>
                <c:pt idx="450">
                  <c:v>103.87</c:v>
                </c:pt>
                <c:pt idx="451">
                  <c:v>103.55</c:v>
                </c:pt>
                <c:pt idx="452">
                  <c:v>102.58</c:v>
                </c:pt>
                <c:pt idx="453">
                  <c:v>102.05</c:v>
                </c:pt>
                <c:pt idx="454">
                  <c:v>98.52</c:v>
                </c:pt>
                <c:pt idx="455">
                  <c:v>98.52</c:v>
                </c:pt>
                <c:pt idx="456">
                  <c:v>94.18</c:v>
                </c:pt>
                <c:pt idx="457">
                  <c:v>88.29</c:v>
                </c:pt>
                <c:pt idx="458">
                  <c:v>84.21</c:v>
                </c:pt>
                <c:pt idx="459">
                  <c:v>83.81</c:v>
                </c:pt>
                <c:pt idx="460">
                  <c:v>76.73</c:v>
                </c:pt>
                <c:pt idx="461">
                  <c:v>75.64</c:v>
                </c:pt>
                <c:pt idx="462">
                  <c:v>71.55</c:v>
                </c:pt>
                <c:pt idx="463">
                  <c:v>70.739999999999995</c:v>
                </c:pt>
                <c:pt idx="464">
                  <c:v>67.760000000000005</c:v>
                </c:pt>
                <c:pt idx="465">
                  <c:v>64.790000000000006</c:v>
                </c:pt>
                <c:pt idx="466">
                  <c:v>62.85</c:v>
                </c:pt>
                <c:pt idx="467">
                  <c:v>105.27</c:v>
                </c:pt>
                <c:pt idx="468">
                  <c:v>93.2</c:v>
                </c:pt>
                <c:pt idx="469">
                  <c:v>136.1</c:v>
                </c:pt>
                <c:pt idx="470">
                  <c:v>135.81</c:v>
                </c:pt>
                <c:pt idx="471">
                  <c:v>134.68</c:v>
                </c:pt>
                <c:pt idx="472">
                  <c:v>131.91999999999999</c:v>
                </c:pt>
                <c:pt idx="473">
                  <c:v>131.65</c:v>
                </c:pt>
                <c:pt idx="474">
                  <c:v>131.65</c:v>
                </c:pt>
                <c:pt idx="475">
                  <c:v>131.65</c:v>
                </c:pt>
                <c:pt idx="476">
                  <c:v>129.16999999999999</c:v>
                </c:pt>
                <c:pt idx="477">
                  <c:v>128.9</c:v>
                </c:pt>
                <c:pt idx="478">
                  <c:v>126.9</c:v>
                </c:pt>
                <c:pt idx="479">
                  <c:v>126.64</c:v>
                </c:pt>
                <c:pt idx="480">
                  <c:v>126.11</c:v>
                </c:pt>
                <c:pt idx="481">
                  <c:v>125.71</c:v>
                </c:pt>
                <c:pt idx="482">
                  <c:v>125.06</c:v>
                </c:pt>
                <c:pt idx="483">
                  <c:v>122.62</c:v>
                </c:pt>
                <c:pt idx="484">
                  <c:v>122.62</c:v>
                </c:pt>
                <c:pt idx="485">
                  <c:v>122.49</c:v>
                </c:pt>
                <c:pt idx="486">
                  <c:v>122.36</c:v>
                </c:pt>
                <c:pt idx="487">
                  <c:v>122.24</c:v>
                </c:pt>
                <c:pt idx="488">
                  <c:v>122.24</c:v>
                </c:pt>
                <c:pt idx="489">
                  <c:v>122.24</c:v>
                </c:pt>
                <c:pt idx="490">
                  <c:v>122.11</c:v>
                </c:pt>
                <c:pt idx="491">
                  <c:v>121.73</c:v>
                </c:pt>
                <c:pt idx="492">
                  <c:v>121.73</c:v>
                </c:pt>
                <c:pt idx="493">
                  <c:v>120.97</c:v>
                </c:pt>
                <c:pt idx="494">
                  <c:v>118</c:v>
                </c:pt>
                <c:pt idx="495">
                  <c:v>115.48</c:v>
                </c:pt>
                <c:pt idx="496">
                  <c:v>115.24</c:v>
                </c:pt>
                <c:pt idx="497">
                  <c:v>115.12</c:v>
                </c:pt>
                <c:pt idx="498">
                  <c:v>115</c:v>
                </c:pt>
                <c:pt idx="499">
                  <c:v>115</c:v>
                </c:pt>
                <c:pt idx="500">
                  <c:v>114.88</c:v>
                </c:pt>
                <c:pt idx="501">
                  <c:v>114.16</c:v>
                </c:pt>
                <c:pt idx="502">
                  <c:v>112.24</c:v>
                </c:pt>
                <c:pt idx="503">
                  <c:v>111.89</c:v>
                </c:pt>
                <c:pt idx="504">
                  <c:v>111.66</c:v>
                </c:pt>
                <c:pt idx="505">
                  <c:v>111.54</c:v>
                </c:pt>
                <c:pt idx="506">
                  <c:v>111.54</c:v>
                </c:pt>
                <c:pt idx="507">
                  <c:v>111.13</c:v>
                </c:pt>
                <c:pt idx="508">
                  <c:v>110.44</c:v>
                </c:pt>
                <c:pt idx="509">
                  <c:v>110.32</c:v>
                </c:pt>
                <c:pt idx="510">
                  <c:v>110.32</c:v>
                </c:pt>
                <c:pt idx="511">
                  <c:v>108.18</c:v>
                </c:pt>
                <c:pt idx="512">
                  <c:v>108.07</c:v>
                </c:pt>
                <c:pt idx="513">
                  <c:v>107.62</c:v>
                </c:pt>
                <c:pt idx="514">
                  <c:v>107.38</c:v>
                </c:pt>
                <c:pt idx="515">
                  <c:v>107.38</c:v>
                </c:pt>
                <c:pt idx="516">
                  <c:v>107.27</c:v>
                </c:pt>
                <c:pt idx="517">
                  <c:v>107.16</c:v>
                </c:pt>
                <c:pt idx="518">
                  <c:v>106.49</c:v>
                </c:pt>
                <c:pt idx="519">
                  <c:v>104.47</c:v>
                </c:pt>
                <c:pt idx="520">
                  <c:v>104.25</c:v>
                </c:pt>
                <c:pt idx="521">
                  <c:v>103.96</c:v>
                </c:pt>
                <c:pt idx="522">
                  <c:v>103.93</c:v>
                </c:pt>
                <c:pt idx="523">
                  <c:v>102.66</c:v>
                </c:pt>
                <c:pt idx="524">
                  <c:v>102.66</c:v>
                </c:pt>
                <c:pt idx="525">
                  <c:v>100.65</c:v>
                </c:pt>
                <c:pt idx="526">
                  <c:v>100.13</c:v>
                </c:pt>
                <c:pt idx="527">
                  <c:v>99.88</c:v>
                </c:pt>
                <c:pt idx="528">
                  <c:v>99.26</c:v>
                </c:pt>
                <c:pt idx="529">
                  <c:v>98.95</c:v>
                </c:pt>
                <c:pt idx="530">
                  <c:v>98.34</c:v>
                </c:pt>
                <c:pt idx="531">
                  <c:v>94.64</c:v>
                </c:pt>
                <c:pt idx="532">
                  <c:v>87.34</c:v>
                </c:pt>
                <c:pt idx="533">
                  <c:v>86.34</c:v>
                </c:pt>
                <c:pt idx="534">
                  <c:v>85.09</c:v>
                </c:pt>
                <c:pt idx="535">
                  <c:v>85.01</c:v>
                </c:pt>
                <c:pt idx="536">
                  <c:v>80.94</c:v>
                </c:pt>
                <c:pt idx="537">
                  <c:v>77.56</c:v>
                </c:pt>
                <c:pt idx="538">
                  <c:v>75.84</c:v>
                </c:pt>
                <c:pt idx="539">
                  <c:v>72.599999999999994</c:v>
                </c:pt>
                <c:pt idx="540">
                  <c:v>70.349999999999994</c:v>
                </c:pt>
                <c:pt idx="541">
                  <c:v>69.91</c:v>
                </c:pt>
                <c:pt idx="542">
                  <c:v>68.819999999999993</c:v>
                </c:pt>
                <c:pt idx="543">
                  <c:v>68.19</c:v>
                </c:pt>
                <c:pt idx="544">
                  <c:v>68.12</c:v>
                </c:pt>
                <c:pt idx="545">
                  <c:v>68.12</c:v>
                </c:pt>
                <c:pt idx="546">
                  <c:v>60.77</c:v>
                </c:pt>
                <c:pt idx="547">
                  <c:v>57.22</c:v>
                </c:pt>
                <c:pt idx="548">
                  <c:v>93.49</c:v>
                </c:pt>
                <c:pt idx="549">
                  <c:v>89.4</c:v>
                </c:pt>
                <c:pt idx="550">
                  <c:v>74.709999999999994</c:v>
                </c:pt>
                <c:pt idx="551">
                  <c:v>97.58</c:v>
                </c:pt>
                <c:pt idx="552">
                  <c:v>95.89</c:v>
                </c:pt>
                <c:pt idx="553">
                  <c:v>73.75</c:v>
                </c:pt>
                <c:pt idx="554">
                  <c:v>70.31</c:v>
                </c:pt>
                <c:pt idx="555">
                  <c:v>141.13</c:v>
                </c:pt>
                <c:pt idx="556">
                  <c:v>135.6</c:v>
                </c:pt>
                <c:pt idx="557">
                  <c:v>135.16999999999999</c:v>
                </c:pt>
                <c:pt idx="558">
                  <c:v>131.69</c:v>
                </c:pt>
                <c:pt idx="559">
                  <c:v>131</c:v>
                </c:pt>
                <c:pt idx="560">
                  <c:v>128.19</c:v>
                </c:pt>
                <c:pt idx="561">
                  <c:v>128.05000000000001</c:v>
                </c:pt>
                <c:pt idx="562">
                  <c:v>127.92</c:v>
                </c:pt>
                <c:pt idx="563">
                  <c:v>127.39</c:v>
                </c:pt>
                <c:pt idx="564">
                  <c:v>125.65</c:v>
                </c:pt>
                <c:pt idx="565">
                  <c:v>125.51</c:v>
                </c:pt>
                <c:pt idx="566">
                  <c:v>125.38</c:v>
                </c:pt>
                <c:pt idx="567">
                  <c:v>125.38</c:v>
                </c:pt>
                <c:pt idx="568">
                  <c:v>122.41</c:v>
                </c:pt>
                <c:pt idx="569">
                  <c:v>122.03</c:v>
                </c:pt>
                <c:pt idx="570">
                  <c:v>121.65</c:v>
                </c:pt>
                <c:pt idx="571">
                  <c:v>121.65</c:v>
                </c:pt>
                <c:pt idx="572">
                  <c:v>119.16</c:v>
                </c:pt>
                <c:pt idx="573">
                  <c:v>119.03</c:v>
                </c:pt>
                <c:pt idx="574">
                  <c:v>118.91</c:v>
                </c:pt>
                <c:pt idx="575">
                  <c:v>117.55</c:v>
                </c:pt>
                <c:pt idx="576">
                  <c:v>117.31</c:v>
                </c:pt>
                <c:pt idx="577">
                  <c:v>116</c:v>
                </c:pt>
                <c:pt idx="578">
                  <c:v>115.88</c:v>
                </c:pt>
                <c:pt idx="579">
                  <c:v>115.39</c:v>
                </c:pt>
                <c:pt idx="580">
                  <c:v>115.39</c:v>
                </c:pt>
                <c:pt idx="581">
                  <c:v>115.27</c:v>
                </c:pt>
                <c:pt idx="582">
                  <c:v>115.15</c:v>
                </c:pt>
                <c:pt idx="583">
                  <c:v>112.1</c:v>
                </c:pt>
                <c:pt idx="584">
                  <c:v>112.1</c:v>
                </c:pt>
                <c:pt idx="585">
                  <c:v>111.87</c:v>
                </c:pt>
                <c:pt idx="586">
                  <c:v>111.76</c:v>
                </c:pt>
                <c:pt idx="587">
                  <c:v>111.64</c:v>
                </c:pt>
                <c:pt idx="588">
                  <c:v>108.45</c:v>
                </c:pt>
                <c:pt idx="589">
                  <c:v>107.89</c:v>
                </c:pt>
                <c:pt idx="590">
                  <c:v>107.1</c:v>
                </c:pt>
                <c:pt idx="591">
                  <c:v>106.99</c:v>
                </c:pt>
                <c:pt idx="592">
                  <c:v>105.35</c:v>
                </c:pt>
                <c:pt idx="593">
                  <c:v>105.13</c:v>
                </c:pt>
                <c:pt idx="594">
                  <c:v>105.13</c:v>
                </c:pt>
                <c:pt idx="595">
                  <c:v>104.8</c:v>
                </c:pt>
                <c:pt idx="596">
                  <c:v>104.58</c:v>
                </c:pt>
                <c:pt idx="597">
                  <c:v>104.37</c:v>
                </c:pt>
                <c:pt idx="598">
                  <c:v>104.36</c:v>
                </c:pt>
                <c:pt idx="599">
                  <c:v>103.71</c:v>
                </c:pt>
                <c:pt idx="600">
                  <c:v>103.28</c:v>
                </c:pt>
                <c:pt idx="601">
                  <c:v>101.21</c:v>
                </c:pt>
                <c:pt idx="602">
                  <c:v>100.93</c:v>
                </c:pt>
                <c:pt idx="603">
                  <c:v>100.82</c:v>
                </c:pt>
                <c:pt idx="604">
                  <c:v>99.67</c:v>
                </c:pt>
                <c:pt idx="605">
                  <c:v>97.42</c:v>
                </c:pt>
                <c:pt idx="606">
                  <c:v>93.54</c:v>
                </c:pt>
                <c:pt idx="607">
                  <c:v>92.65</c:v>
                </c:pt>
                <c:pt idx="608">
                  <c:v>91.7</c:v>
                </c:pt>
                <c:pt idx="609">
                  <c:v>89.6</c:v>
                </c:pt>
                <c:pt idx="610">
                  <c:v>84.8</c:v>
                </c:pt>
                <c:pt idx="611">
                  <c:v>84.37</c:v>
                </c:pt>
                <c:pt idx="612">
                  <c:v>82.71</c:v>
                </c:pt>
                <c:pt idx="613">
                  <c:v>76.900000000000006</c:v>
                </c:pt>
                <c:pt idx="614">
                  <c:v>75.39</c:v>
                </c:pt>
                <c:pt idx="615">
                  <c:v>73.489999999999995</c:v>
                </c:pt>
                <c:pt idx="616">
                  <c:v>72.260000000000005</c:v>
                </c:pt>
                <c:pt idx="617">
                  <c:v>72.19</c:v>
                </c:pt>
                <c:pt idx="618">
                  <c:v>70.5</c:v>
                </c:pt>
                <c:pt idx="619">
                  <c:v>68.03</c:v>
                </c:pt>
                <c:pt idx="620">
                  <c:v>66.97</c:v>
                </c:pt>
                <c:pt idx="621">
                  <c:v>62.65</c:v>
                </c:pt>
                <c:pt idx="622">
                  <c:v>57.32</c:v>
                </c:pt>
                <c:pt idx="623">
                  <c:v>57.09</c:v>
                </c:pt>
                <c:pt idx="624">
                  <c:v>77.95</c:v>
                </c:pt>
                <c:pt idx="625">
                  <c:v>74.5</c:v>
                </c:pt>
                <c:pt idx="626">
                  <c:v>68.28</c:v>
                </c:pt>
                <c:pt idx="627">
                  <c:v>56.82</c:v>
                </c:pt>
                <c:pt idx="628">
                  <c:v>71.680000000000007</c:v>
                </c:pt>
                <c:pt idx="629">
                  <c:v>136.05000000000001</c:v>
                </c:pt>
                <c:pt idx="630">
                  <c:v>133.94999999999999</c:v>
                </c:pt>
                <c:pt idx="631">
                  <c:v>133.26</c:v>
                </c:pt>
                <c:pt idx="632">
                  <c:v>130.59</c:v>
                </c:pt>
                <c:pt idx="633">
                  <c:v>127.9</c:v>
                </c:pt>
                <c:pt idx="634">
                  <c:v>127.76</c:v>
                </c:pt>
                <c:pt idx="635">
                  <c:v>127.76</c:v>
                </c:pt>
                <c:pt idx="636">
                  <c:v>127.76</c:v>
                </c:pt>
                <c:pt idx="637">
                  <c:v>127.76</c:v>
                </c:pt>
                <c:pt idx="638">
                  <c:v>127.36</c:v>
                </c:pt>
                <c:pt idx="639">
                  <c:v>127.1</c:v>
                </c:pt>
                <c:pt idx="640">
                  <c:v>126.96</c:v>
                </c:pt>
                <c:pt idx="641">
                  <c:v>126.96</c:v>
                </c:pt>
                <c:pt idx="642">
                  <c:v>126.96</c:v>
                </c:pt>
                <c:pt idx="643">
                  <c:v>126.83</c:v>
                </c:pt>
                <c:pt idx="644">
                  <c:v>124.76</c:v>
                </c:pt>
                <c:pt idx="645">
                  <c:v>124.24</c:v>
                </c:pt>
                <c:pt idx="646">
                  <c:v>124.11</c:v>
                </c:pt>
                <c:pt idx="647">
                  <c:v>123.85</c:v>
                </c:pt>
                <c:pt idx="648">
                  <c:v>123.72</c:v>
                </c:pt>
                <c:pt idx="649">
                  <c:v>123.72</c:v>
                </c:pt>
                <c:pt idx="650">
                  <c:v>123.72</c:v>
                </c:pt>
                <c:pt idx="651">
                  <c:v>123.59</c:v>
                </c:pt>
                <c:pt idx="652">
                  <c:v>123.46</c:v>
                </c:pt>
                <c:pt idx="653">
                  <c:v>123.46</c:v>
                </c:pt>
                <c:pt idx="654">
                  <c:v>123.34</c:v>
                </c:pt>
                <c:pt idx="655">
                  <c:v>120.89</c:v>
                </c:pt>
                <c:pt idx="656">
                  <c:v>120.77</c:v>
                </c:pt>
                <c:pt idx="657">
                  <c:v>120.39</c:v>
                </c:pt>
                <c:pt idx="658">
                  <c:v>120.14</c:v>
                </c:pt>
                <c:pt idx="659">
                  <c:v>118.4</c:v>
                </c:pt>
                <c:pt idx="660">
                  <c:v>118.03</c:v>
                </c:pt>
                <c:pt idx="661">
                  <c:v>117.66</c:v>
                </c:pt>
                <c:pt idx="662">
                  <c:v>117.17</c:v>
                </c:pt>
                <c:pt idx="663">
                  <c:v>116.81</c:v>
                </c:pt>
                <c:pt idx="664">
                  <c:v>115.01</c:v>
                </c:pt>
                <c:pt idx="665">
                  <c:v>114.77</c:v>
                </c:pt>
                <c:pt idx="666">
                  <c:v>114.53</c:v>
                </c:pt>
                <c:pt idx="667">
                  <c:v>113.94</c:v>
                </c:pt>
                <c:pt idx="668">
                  <c:v>112.26</c:v>
                </c:pt>
                <c:pt idx="669">
                  <c:v>111.79</c:v>
                </c:pt>
                <c:pt idx="670">
                  <c:v>111.74</c:v>
                </c:pt>
                <c:pt idx="671">
                  <c:v>111.68</c:v>
                </c:pt>
                <c:pt idx="672">
                  <c:v>108.55</c:v>
                </c:pt>
                <c:pt idx="673">
                  <c:v>108.32</c:v>
                </c:pt>
                <c:pt idx="674">
                  <c:v>108.21</c:v>
                </c:pt>
                <c:pt idx="675">
                  <c:v>106.87</c:v>
                </c:pt>
                <c:pt idx="676">
                  <c:v>105.02</c:v>
                </c:pt>
                <c:pt idx="677">
                  <c:v>105.07</c:v>
                </c:pt>
                <c:pt idx="678">
                  <c:v>103.93</c:v>
                </c:pt>
                <c:pt idx="679">
                  <c:v>103.82</c:v>
                </c:pt>
                <c:pt idx="680">
                  <c:v>101.17</c:v>
                </c:pt>
                <c:pt idx="681">
                  <c:v>100.75</c:v>
                </c:pt>
                <c:pt idx="682">
                  <c:v>97.5</c:v>
                </c:pt>
                <c:pt idx="683">
                  <c:v>97.5</c:v>
                </c:pt>
                <c:pt idx="684">
                  <c:v>96.22</c:v>
                </c:pt>
                <c:pt idx="685">
                  <c:v>94.43</c:v>
                </c:pt>
                <c:pt idx="686">
                  <c:v>94.24</c:v>
                </c:pt>
                <c:pt idx="687">
                  <c:v>93.85</c:v>
                </c:pt>
                <c:pt idx="688">
                  <c:v>93.75</c:v>
                </c:pt>
                <c:pt idx="689">
                  <c:v>89.83</c:v>
                </c:pt>
                <c:pt idx="690">
                  <c:v>81.12</c:v>
                </c:pt>
                <c:pt idx="691">
                  <c:v>79.37</c:v>
                </c:pt>
                <c:pt idx="692">
                  <c:v>78.33</c:v>
                </c:pt>
                <c:pt idx="693">
                  <c:v>76.09</c:v>
                </c:pt>
                <c:pt idx="694">
                  <c:v>75.73</c:v>
                </c:pt>
                <c:pt idx="695">
                  <c:v>75.33</c:v>
                </c:pt>
                <c:pt idx="696">
                  <c:v>74.87</c:v>
                </c:pt>
                <c:pt idx="697">
                  <c:v>69.92</c:v>
                </c:pt>
                <c:pt idx="698">
                  <c:v>69.13</c:v>
                </c:pt>
                <c:pt idx="699">
                  <c:v>67.239999999999995</c:v>
                </c:pt>
                <c:pt idx="700">
                  <c:v>66.37</c:v>
                </c:pt>
                <c:pt idx="701">
                  <c:v>65.69</c:v>
                </c:pt>
                <c:pt idx="702">
                  <c:v>60.31</c:v>
                </c:pt>
                <c:pt idx="703">
                  <c:v>57.64</c:v>
                </c:pt>
                <c:pt idx="704">
                  <c:v>57.58</c:v>
                </c:pt>
                <c:pt idx="705">
                  <c:v>96.61</c:v>
                </c:pt>
                <c:pt idx="706">
                  <c:v>75.680000000000007</c:v>
                </c:pt>
                <c:pt idx="707">
                  <c:v>62.62</c:v>
                </c:pt>
                <c:pt idx="708">
                  <c:v>53.38</c:v>
                </c:pt>
                <c:pt idx="709">
                  <c:v>98.68</c:v>
                </c:pt>
                <c:pt idx="710">
                  <c:v>83.41</c:v>
                </c:pt>
                <c:pt idx="711">
                  <c:v>112.73</c:v>
                </c:pt>
                <c:pt idx="712">
                  <c:v>57.59</c:v>
                </c:pt>
                <c:pt idx="713">
                  <c:v>135.71</c:v>
                </c:pt>
                <c:pt idx="714">
                  <c:v>132.58000000000001</c:v>
                </c:pt>
                <c:pt idx="715">
                  <c:v>132.16999999999999</c:v>
                </c:pt>
                <c:pt idx="716">
                  <c:v>132.16999999999999</c:v>
                </c:pt>
                <c:pt idx="717">
                  <c:v>132.03</c:v>
                </c:pt>
                <c:pt idx="718">
                  <c:v>131.88999999999999</c:v>
                </c:pt>
                <c:pt idx="719">
                  <c:v>131.61000000000001</c:v>
                </c:pt>
                <c:pt idx="720">
                  <c:v>129.58000000000001</c:v>
                </c:pt>
                <c:pt idx="721">
                  <c:v>126.87</c:v>
                </c:pt>
                <c:pt idx="722">
                  <c:v>126.87</c:v>
                </c:pt>
                <c:pt idx="723">
                  <c:v>126.73</c:v>
                </c:pt>
                <c:pt idx="724">
                  <c:v>126.73</c:v>
                </c:pt>
                <c:pt idx="725">
                  <c:v>126.73</c:v>
                </c:pt>
                <c:pt idx="726">
                  <c:v>126.73</c:v>
                </c:pt>
                <c:pt idx="727">
                  <c:v>126.73</c:v>
                </c:pt>
                <c:pt idx="728">
                  <c:v>126.47</c:v>
                </c:pt>
                <c:pt idx="729">
                  <c:v>126.21</c:v>
                </c:pt>
                <c:pt idx="730">
                  <c:v>125.81</c:v>
                </c:pt>
                <c:pt idx="731">
                  <c:v>124.12</c:v>
                </c:pt>
                <c:pt idx="732">
                  <c:v>123.34</c:v>
                </c:pt>
                <c:pt idx="733">
                  <c:v>123.34</c:v>
                </c:pt>
                <c:pt idx="734">
                  <c:v>123.21</c:v>
                </c:pt>
                <c:pt idx="735">
                  <c:v>122.95</c:v>
                </c:pt>
                <c:pt idx="736">
                  <c:v>120.95</c:v>
                </c:pt>
                <c:pt idx="737">
                  <c:v>120.57</c:v>
                </c:pt>
                <c:pt idx="738">
                  <c:v>120.2</c:v>
                </c:pt>
                <c:pt idx="739">
                  <c:v>119.56</c:v>
                </c:pt>
                <c:pt idx="740">
                  <c:v>119.44</c:v>
                </c:pt>
                <c:pt idx="741">
                  <c:v>118.56</c:v>
                </c:pt>
                <c:pt idx="742">
                  <c:v>118.43</c:v>
                </c:pt>
                <c:pt idx="743">
                  <c:v>118.31</c:v>
                </c:pt>
                <c:pt idx="744">
                  <c:v>118.31</c:v>
                </c:pt>
                <c:pt idx="745">
                  <c:v>118.19</c:v>
                </c:pt>
                <c:pt idx="746">
                  <c:v>117.69</c:v>
                </c:pt>
                <c:pt idx="747">
                  <c:v>117.69</c:v>
                </c:pt>
                <c:pt idx="748">
                  <c:v>117.2</c:v>
                </c:pt>
                <c:pt idx="749">
                  <c:v>116.84</c:v>
                </c:pt>
                <c:pt idx="750">
                  <c:v>116.5</c:v>
                </c:pt>
                <c:pt idx="751">
                  <c:v>115.88</c:v>
                </c:pt>
                <c:pt idx="752">
                  <c:v>115.03</c:v>
                </c:pt>
                <c:pt idx="753">
                  <c:v>114.79</c:v>
                </c:pt>
                <c:pt idx="754">
                  <c:v>114.67</c:v>
                </c:pt>
                <c:pt idx="755">
                  <c:v>114.19</c:v>
                </c:pt>
                <c:pt idx="756">
                  <c:v>113.84</c:v>
                </c:pt>
                <c:pt idx="757">
                  <c:v>113.6</c:v>
                </c:pt>
                <c:pt idx="758">
                  <c:v>113.25</c:v>
                </c:pt>
                <c:pt idx="759">
                  <c:v>112.1</c:v>
                </c:pt>
                <c:pt idx="760">
                  <c:v>111.63</c:v>
                </c:pt>
                <c:pt idx="761">
                  <c:v>111.16</c:v>
                </c:pt>
                <c:pt idx="762">
                  <c:v>110.7</c:v>
                </c:pt>
                <c:pt idx="763">
                  <c:v>109.02</c:v>
                </c:pt>
                <c:pt idx="764">
                  <c:v>109.02</c:v>
                </c:pt>
                <c:pt idx="765">
                  <c:v>108.33</c:v>
                </c:pt>
                <c:pt idx="766">
                  <c:v>108.28</c:v>
                </c:pt>
                <c:pt idx="767">
                  <c:v>108.28</c:v>
                </c:pt>
                <c:pt idx="768">
                  <c:v>108.16</c:v>
                </c:pt>
                <c:pt idx="769">
                  <c:v>108.11</c:v>
                </c:pt>
                <c:pt idx="770">
                  <c:v>105.35</c:v>
                </c:pt>
                <c:pt idx="771">
                  <c:v>105.25</c:v>
                </c:pt>
                <c:pt idx="772">
                  <c:v>105.25</c:v>
                </c:pt>
                <c:pt idx="773">
                  <c:v>104.92</c:v>
                </c:pt>
                <c:pt idx="774">
                  <c:v>104.7</c:v>
                </c:pt>
                <c:pt idx="775">
                  <c:v>104.7</c:v>
                </c:pt>
                <c:pt idx="776">
                  <c:v>104.48</c:v>
                </c:pt>
                <c:pt idx="777">
                  <c:v>103.72</c:v>
                </c:pt>
                <c:pt idx="778">
                  <c:v>101.77</c:v>
                </c:pt>
                <c:pt idx="779">
                  <c:v>101.46</c:v>
                </c:pt>
                <c:pt idx="780">
                  <c:v>99.64</c:v>
                </c:pt>
                <c:pt idx="781">
                  <c:v>98.3</c:v>
                </c:pt>
                <c:pt idx="782">
                  <c:v>97.9</c:v>
                </c:pt>
                <c:pt idx="783">
                  <c:v>95.93</c:v>
                </c:pt>
                <c:pt idx="784">
                  <c:v>95.13</c:v>
                </c:pt>
                <c:pt idx="785">
                  <c:v>94.54</c:v>
                </c:pt>
                <c:pt idx="786">
                  <c:v>92.62</c:v>
                </c:pt>
                <c:pt idx="787">
                  <c:v>90.12</c:v>
                </c:pt>
                <c:pt idx="788">
                  <c:v>87.75</c:v>
                </c:pt>
                <c:pt idx="789">
                  <c:v>87.57</c:v>
                </c:pt>
                <c:pt idx="790">
                  <c:v>87.57</c:v>
                </c:pt>
                <c:pt idx="791">
                  <c:v>84.31</c:v>
                </c:pt>
                <c:pt idx="792">
                  <c:v>83.36</c:v>
                </c:pt>
                <c:pt idx="793">
                  <c:v>82.76</c:v>
                </c:pt>
                <c:pt idx="794">
                  <c:v>80.37</c:v>
                </c:pt>
                <c:pt idx="795">
                  <c:v>80.31</c:v>
                </c:pt>
                <c:pt idx="796">
                  <c:v>79.56</c:v>
                </c:pt>
                <c:pt idx="797">
                  <c:v>79.16</c:v>
                </c:pt>
                <c:pt idx="798">
                  <c:v>78.16</c:v>
                </c:pt>
                <c:pt idx="799">
                  <c:v>78.08</c:v>
                </c:pt>
                <c:pt idx="800">
                  <c:v>77.84</c:v>
                </c:pt>
                <c:pt idx="801">
                  <c:v>75.569999999999993</c:v>
                </c:pt>
                <c:pt idx="802">
                  <c:v>73.41</c:v>
                </c:pt>
                <c:pt idx="803">
                  <c:v>73.06</c:v>
                </c:pt>
                <c:pt idx="804">
                  <c:v>69.61</c:v>
                </c:pt>
                <c:pt idx="805">
                  <c:v>68.89</c:v>
                </c:pt>
                <c:pt idx="806">
                  <c:v>68.819999999999993</c:v>
                </c:pt>
                <c:pt idx="807">
                  <c:v>65.48</c:v>
                </c:pt>
                <c:pt idx="808">
                  <c:v>65.28</c:v>
                </c:pt>
                <c:pt idx="809">
                  <c:v>62.85</c:v>
                </c:pt>
                <c:pt idx="810">
                  <c:v>62.78</c:v>
                </c:pt>
                <c:pt idx="811">
                  <c:v>60.43</c:v>
                </c:pt>
                <c:pt idx="812">
                  <c:v>59.34</c:v>
                </c:pt>
                <c:pt idx="813">
                  <c:v>59.28</c:v>
                </c:pt>
                <c:pt idx="814">
                  <c:v>58.49</c:v>
                </c:pt>
                <c:pt idx="815">
                  <c:v>55.62</c:v>
                </c:pt>
                <c:pt idx="816">
                  <c:v>60.3</c:v>
                </c:pt>
                <c:pt idx="817">
                  <c:v>108.32</c:v>
                </c:pt>
                <c:pt idx="818">
                  <c:v>73.06</c:v>
                </c:pt>
                <c:pt idx="819">
                  <c:v>64.7</c:v>
                </c:pt>
                <c:pt idx="820">
                  <c:v>106.77</c:v>
                </c:pt>
                <c:pt idx="821">
                  <c:v>79.67</c:v>
                </c:pt>
                <c:pt idx="822">
                  <c:v>75.36</c:v>
                </c:pt>
                <c:pt idx="823">
                  <c:v>73.39</c:v>
                </c:pt>
                <c:pt idx="824">
                  <c:v>68.16</c:v>
                </c:pt>
                <c:pt idx="825">
                  <c:v>67.180000000000007</c:v>
                </c:pt>
                <c:pt idx="826">
                  <c:v>59.55</c:v>
                </c:pt>
                <c:pt idx="827">
                  <c:v>136.37</c:v>
                </c:pt>
                <c:pt idx="828">
                  <c:v>136.09</c:v>
                </c:pt>
                <c:pt idx="829">
                  <c:v>131.51</c:v>
                </c:pt>
                <c:pt idx="830">
                  <c:v>131.22999999999999</c:v>
                </c:pt>
                <c:pt idx="831">
                  <c:v>131.22999999999999</c:v>
                </c:pt>
                <c:pt idx="832">
                  <c:v>131.1</c:v>
                </c:pt>
                <c:pt idx="833">
                  <c:v>130.69</c:v>
                </c:pt>
                <c:pt idx="834">
                  <c:v>128.49</c:v>
                </c:pt>
                <c:pt idx="835">
                  <c:v>127.81</c:v>
                </c:pt>
                <c:pt idx="836">
                  <c:v>127.81</c:v>
                </c:pt>
                <c:pt idx="837">
                  <c:v>127.68</c:v>
                </c:pt>
                <c:pt idx="838">
                  <c:v>127.15</c:v>
                </c:pt>
                <c:pt idx="839">
                  <c:v>124.93</c:v>
                </c:pt>
                <c:pt idx="840">
                  <c:v>124.93</c:v>
                </c:pt>
                <c:pt idx="841">
                  <c:v>123.47</c:v>
                </c:pt>
                <c:pt idx="842">
                  <c:v>122.57</c:v>
                </c:pt>
                <c:pt idx="843">
                  <c:v>122.57</c:v>
                </c:pt>
                <c:pt idx="844">
                  <c:v>122.57</c:v>
                </c:pt>
                <c:pt idx="845">
                  <c:v>121.93</c:v>
                </c:pt>
                <c:pt idx="846">
                  <c:v>121.93</c:v>
                </c:pt>
                <c:pt idx="847">
                  <c:v>121.8</c:v>
                </c:pt>
                <c:pt idx="848">
                  <c:v>121.67</c:v>
                </c:pt>
                <c:pt idx="849">
                  <c:v>121.67</c:v>
                </c:pt>
                <c:pt idx="850">
                  <c:v>121.67</c:v>
                </c:pt>
                <c:pt idx="851">
                  <c:v>119.66</c:v>
                </c:pt>
                <c:pt idx="852">
                  <c:v>119.54</c:v>
                </c:pt>
                <c:pt idx="853">
                  <c:v>119.54</c:v>
                </c:pt>
                <c:pt idx="854">
                  <c:v>119.54</c:v>
                </c:pt>
                <c:pt idx="855">
                  <c:v>119.41</c:v>
                </c:pt>
                <c:pt idx="856">
                  <c:v>119.16</c:v>
                </c:pt>
                <c:pt idx="857">
                  <c:v>119.16</c:v>
                </c:pt>
                <c:pt idx="858">
                  <c:v>118.42</c:v>
                </c:pt>
                <c:pt idx="859">
                  <c:v>116.25</c:v>
                </c:pt>
                <c:pt idx="860">
                  <c:v>116.25</c:v>
                </c:pt>
                <c:pt idx="861">
                  <c:v>116.13</c:v>
                </c:pt>
                <c:pt idx="862">
                  <c:v>115.51</c:v>
                </c:pt>
                <c:pt idx="863">
                  <c:v>115.51</c:v>
                </c:pt>
                <c:pt idx="864">
                  <c:v>115.27</c:v>
                </c:pt>
                <c:pt idx="865">
                  <c:v>114.66</c:v>
                </c:pt>
                <c:pt idx="866">
                  <c:v>114.54</c:v>
                </c:pt>
                <c:pt idx="867">
                  <c:v>114.31</c:v>
                </c:pt>
                <c:pt idx="868">
                  <c:v>113.83</c:v>
                </c:pt>
                <c:pt idx="869">
                  <c:v>113.71</c:v>
                </c:pt>
                <c:pt idx="870">
                  <c:v>113.71</c:v>
                </c:pt>
                <c:pt idx="871">
                  <c:v>113.71</c:v>
                </c:pt>
                <c:pt idx="872">
                  <c:v>113.47</c:v>
                </c:pt>
                <c:pt idx="873">
                  <c:v>113.36</c:v>
                </c:pt>
                <c:pt idx="874">
                  <c:v>113.36</c:v>
                </c:pt>
                <c:pt idx="875">
                  <c:v>113.36</c:v>
                </c:pt>
                <c:pt idx="876">
                  <c:v>112.08</c:v>
                </c:pt>
                <c:pt idx="877">
                  <c:v>111.96</c:v>
                </c:pt>
                <c:pt idx="878">
                  <c:v>111.84</c:v>
                </c:pt>
                <c:pt idx="879">
                  <c:v>111.72</c:v>
                </c:pt>
                <c:pt idx="880">
                  <c:v>110.79</c:v>
                </c:pt>
                <c:pt idx="881">
                  <c:v>110.45</c:v>
                </c:pt>
                <c:pt idx="882">
                  <c:v>110.33</c:v>
                </c:pt>
                <c:pt idx="883">
                  <c:v>110.22</c:v>
                </c:pt>
                <c:pt idx="884">
                  <c:v>109.76</c:v>
                </c:pt>
                <c:pt idx="885">
                  <c:v>109.53</c:v>
                </c:pt>
                <c:pt idx="886">
                  <c:v>108.42</c:v>
                </c:pt>
                <c:pt idx="887">
                  <c:v>108.42</c:v>
                </c:pt>
                <c:pt idx="888">
                  <c:v>107.4</c:v>
                </c:pt>
                <c:pt idx="889">
                  <c:v>105.78</c:v>
                </c:pt>
                <c:pt idx="890">
                  <c:v>105.27</c:v>
                </c:pt>
                <c:pt idx="891">
                  <c:v>105.16</c:v>
                </c:pt>
                <c:pt idx="892">
                  <c:v>105.16</c:v>
                </c:pt>
                <c:pt idx="893">
                  <c:v>104.78</c:v>
                </c:pt>
                <c:pt idx="894">
                  <c:v>104.73</c:v>
                </c:pt>
                <c:pt idx="895">
                  <c:v>104.73</c:v>
                </c:pt>
                <c:pt idx="896">
                  <c:v>104.02</c:v>
                </c:pt>
                <c:pt idx="897">
                  <c:v>103.8</c:v>
                </c:pt>
                <c:pt idx="898">
                  <c:v>103.59</c:v>
                </c:pt>
                <c:pt idx="899">
                  <c:v>101.48</c:v>
                </c:pt>
                <c:pt idx="900">
                  <c:v>100.31</c:v>
                </c:pt>
                <c:pt idx="901">
                  <c:v>98.04</c:v>
                </c:pt>
                <c:pt idx="902">
                  <c:v>96.86</c:v>
                </c:pt>
                <c:pt idx="903">
                  <c:v>96.28</c:v>
                </c:pt>
                <c:pt idx="904">
                  <c:v>94.79</c:v>
                </c:pt>
                <c:pt idx="905">
                  <c:v>94.5</c:v>
                </c:pt>
                <c:pt idx="906">
                  <c:v>93.9</c:v>
                </c:pt>
                <c:pt idx="907">
                  <c:v>92.03</c:v>
                </c:pt>
                <c:pt idx="908">
                  <c:v>89.6</c:v>
                </c:pt>
                <c:pt idx="909">
                  <c:v>89.04</c:v>
                </c:pt>
                <c:pt idx="910">
                  <c:v>87.27</c:v>
                </c:pt>
                <c:pt idx="911">
                  <c:v>85.59</c:v>
                </c:pt>
                <c:pt idx="912">
                  <c:v>84.88</c:v>
                </c:pt>
                <c:pt idx="913">
                  <c:v>83.91</c:v>
                </c:pt>
                <c:pt idx="914">
                  <c:v>82.62</c:v>
                </c:pt>
                <c:pt idx="915">
                  <c:v>81.81</c:v>
                </c:pt>
                <c:pt idx="916">
                  <c:v>80.31</c:v>
                </c:pt>
                <c:pt idx="917">
                  <c:v>79.489999999999995</c:v>
                </c:pt>
                <c:pt idx="918">
                  <c:v>77.7</c:v>
                </c:pt>
                <c:pt idx="919">
                  <c:v>77.62</c:v>
                </c:pt>
                <c:pt idx="920">
                  <c:v>77.13</c:v>
                </c:pt>
                <c:pt idx="921">
                  <c:v>75.78</c:v>
                </c:pt>
                <c:pt idx="922">
                  <c:v>75.7</c:v>
                </c:pt>
                <c:pt idx="923">
                  <c:v>75.7</c:v>
                </c:pt>
                <c:pt idx="924">
                  <c:v>75.540000000000006</c:v>
                </c:pt>
                <c:pt idx="925">
                  <c:v>74.31</c:v>
                </c:pt>
                <c:pt idx="926">
                  <c:v>72.28</c:v>
                </c:pt>
                <c:pt idx="927">
                  <c:v>68.09</c:v>
                </c:pt>
                <c:pt idx="928">
                  <c:v>68.02</c:v>
                </c:pt>
                <c:pt idx="929">
                  <c:v>68.02</c:v>
                </c:pt>
                <c:pt idx="930">
                  <c:v>67.41</c:v>
                </c:pt>
                <c:pt idx="931">
                  <c:v>67</c:v>
                </c:pt>
                <c:pt idx="932">
                  <c:v>64.14</c:v>
                </c:pt>
                <c:pt idx="933">
                  <c:v>60.68</c:v>
                </c:pt>
                <c:pt idx="934">
                  <c:v>59.45</c:v>
                </c:pt>
                <c:pt idx="935">
                  <c:v>57.06</c:v>
                </c:pt>
                <c:pt idx="936">
                  <c:v>94.26</c:v>
                </c:pt>
                <c:pt idx="937">
                  <c:v>90.94</c:v>
                </c:pt>
                <c:pt idx="938">
                  <c:v>80.11</c:v>
                </c:pt>
                <c:pt idx="939">
                  <c:v>73.739999999999995</c:v>
                </c:pt>
                <c:pt idx="940">
                  <c:v>60.03</c:v>
                </c:pt>
                <c:pt idx="941">
                  <c:v>112.76</c:v>
                </c:pt>
                <c:pt idx="942">
                  <c:v>118.95</c:v>
                </c:pt>
                <c:pt idx="943">
                  <c:v>102.6</c:v>
                </c:pt>
                <c:pt idx="944">
                  <c:v>78.930000000000007</c:v>
                </c:pt>
                <c:pt idx="945">
                  <c:v>67.989999999999995</c:v>
                </c:pt>
                <c:pt idx="946">
                  <c:v>132.30000000000001</c:v>
                </c:pt>
                <c:pt idx="947">
                  <c:v>132.16999999999999</c:v>
                </c:pt>
                <c:pt idx="948">
                  <c:v>129.96</c:v>
                </c:pt>
                <c:pt idx="949">
                  <c:v>129.56</c:v>
                </c:pt>
                <c:pt idx="950">
                  <c:v>127.59</c:v>
                </c:pt>
                <c:pt idx="951">
                  <c:v>127.59</c:v>
                </c:pt>
                <c:pt idx="952">
                  <c:v>127.19</c:v>
                </c:pt>
                <c:pt idx="953">
                  <c:v>127.06</c:v>
                </c:pt>
                <c:pt idx="954">
                  <c:v>126.66</c:v>
                </c:pt>
                <c:pt idx="955">
                  <c:v>126.66</c:v>
                </c:pt>
                <c:pt idx="956">
                  <c:v>124.14</c:v>
                </c:pt>
                <c:pt idx="957">
                  <c:v>123.88</c:v>
                </c:pt>
                <c:pt idx="958">
                  <c:v>123.75</c:v>
                </c:pt>
                <c:pt idx="959">
                  <c:v>123.62</c:v>
                </c:pt>
                <c:pt idx="960">
                  <c:v>121.97</c:v>
                </c:pt>
                <c:pt idx="961">
                  <c:v>121.34</c:v>
                </c:pt>
                <c:pt idx="962">
                  <c:v>119.67</c:v>
                </c:pt>
                <c:pt idx="963">
                  <c:v>119.29</c:v>
                </c:pt>
                <c:pt idx="964">
                  <c:v>118.92</c:v>
                </c:pt>
                <c:pt idx="965">
                  <c:v>118.92</c:v>
                </c:pt>
                <c:pt idx="966">
                  <c:v>118.8</c:v>
                </c:pt>
                <c:pt idx="967">
                  <c:v>118.8</c:v>
                </c:pt>
                <c:pt idx="968">
                  <c:v>116.23</c:v>
                </c:pt>
                <c:pt idx="969">
                  <c:v>115.98</c:v>
                </c:pt>
                <c:pt idx="970">
                  <c:v>115.62</c:v>
                </c:pt>
                <c:pt idx="971">
                  <c:v>115.5</c:v>
                </c:pt>
                <c:pt idx="972">
                  <c:v>115.38</c:v>
                </c:pt>
                <c:pt idx="973">
                  <c:v>113.38</c:v>
                </c:pt>
                <c:pt idx="974">
                  <c:v>113.26</c:v>
                </c:pt>
                <c:pt idx="975">
                  <c:v>113.15</c:v>
                </c:pt>
                <c:pt idx="976">
                  <c:v>112.44</c:v>
                </c:pt>
                <c:pt idx="977">
                  <c:v>112.08</c:v>
                </c:pt>
                <c:pt idx="978">
                  <c:v>111.49</c:v>
                </c:pt>
                <c:pt idx="979">
                  <c:v>111.38</c:v>
                </c:pt>
                <c:pt idx="980">
                  <c:v>111.26</c:v>
                </c:pt>
                <c:pt idx="981">
                  <c:v>111.26</c:v>
                </c:pt>
                <c:pt idx="982">
                  <c:v>111.14</c:v>
                </c:pt>
                <c:pt idx="983">
                  <c:v>111.03</c:v>
                </c:pt>
                <c:pt idx="984">
                  <c:v>110.91</c:v>
                </c:pt>
                <c:pt idx="985">
                  <c:v>110.34</c:v>
                </c:pt>
                <c:pt idx="986">
                  <c:v>110.22</c:v>
                </c:pt>
                <c:pt idx="987">
                  <c:v>110.11</c:v>
                </c:pt>
                <c:pt idx="988">
                  <c:v>109.99</c:v>
                </c:pt>
                <c:pt idx="989">
                  <c:v>109.76</c:v>
                </c:pt>
                <c:pt idx="990">
                  <c:v>109.76</c:v>
                </c:pt>
                <c:pt idx="991">
                  <c:v>109.33</c:v>
                </c:pt>
                <c:pt idx="992">
                  <c:v>109.21</c:v>
                </c:pt>
                <c:pt idx="993">
                  <c:v>108.98</c:v>
                </c:pt>
                <c:pt idx="994">
                  <c:v>108.64</c:v>
                </c:pt>
                <c:pt idx="995">
                  <c:v>108.52</c:v>
                </c:pt>
                <c:pt idx="996">
                  <c:v>108.3</c:v>
                </c:pt>
                <c:pt idx="997">
                  <c:v>108.3</c:v>
                </c:pt>
                <c:pt idx="998">
                  <c:v>108.3</c:v>
                </c:pt>
                <c:pt idx="999">
                  <c:v>107.96</c:v>
                </c:pt>
                <c:pt idx="1000">
                  <c:v>107.96</c:v>
                </c:pt>
                <c:pt idx="1001">
                  <c:v>107.73</c:v>
                </c:pt>
                <c:pt idx="1002">
                  <c:v>107.06</c:v>
                </c:pt>
                <c:pt idx="1003">
                  <c:v>106.95</c:v>
                </c:pt>
                <c:pt idx="1004">
                  <c:v>104.55</c:v>
                </c:pt>
                <c:pt idx="1005">
                  <c:v>104.55</c:v>
                </c:pt>
                <c:pt idx="1006">
                  <c:v>101.73</c:v>
                </c:pt>
                <c:pt idx="1007">
                  <c:v>101.73</c:v>
                </c:pt>
                <c:pt idx="1008">
                  <c:v>101.63</c:v>
                </c:pt>
                <c:pt idx="1009">
                  <c:v>101.63</c:v>
                </c:pt>
                <c:pt idx="1010">
                  <c:v>100.03</c:v>
                </c:pt>
                <c:pt idx="1011">
                  <c:v>99.92</c:v>
                </c:pt>
                <c:pt idx="1012">
                  <c:v>99.71</c:v>
                </c:pt>
                <c:pt idx="1013">
                  <c:v>99.71</c:v>
                </c:pt>
                <c:pt idx="1014">
                  <c:v>99.71</c:v>
                </c:pt>
                <c:pt idx="1015">
                  <c:v>98.89</c:v>
                </c:pt>
                <c:pt idx="1016">
                  <c:v>98.28</c:v>
                </c:pt>
                <c:pt idx="1017">
                  <c:v>97.34</c:v>
                </c:pt>
                <c:pt idx="1018">
                  <c:v>97.34</c:v>
                </c:pt>
                <c:pt idx="1019">
                  <c:v>96.73</c:v>
                </c:pt>
                <c:pt idx="1020">
                  <c:v>96.63</c:v>
                </c:pt>
                <c:pt idx="1021">
                  <c:v>93.14</c:v>
                </c:pt>
                <c:pt idx="1022">
                  <c:v>93.14</c:v>
                </c:pt>
                <c:pt idx="1023">
                  <c:v>92.47</c:v>
                </c:pt>
                <c:pt idx="1024">
                  <c:v>90.34</c:v>
                </c:pt>
                <c:pt idx="1025">
                  <c:v>89.77</c:v>
                </c:pt>
                <c:pt idx="1026">
                  <c:v>88.85</c:v>
                </c:pt>
                <c:pt idx="1027">
                  <c:v>88.66</c:v>
                </c:pt>
                <c:pt idx="1028">
                  <c:v>88.6</c:v>
                </c:pt>
                <c:pt idx="1029">
                  <c:v>86.77</c:v>
                </c:pt>
                <c:pt idx="1030">
                  <c:v>85.88</c:v>
                </c:pt>
                <c:pt idx="1031">
                  <c:v>85.88</c:v>
                </c:pt>
                <c:pt idx="1032">
                  <c:v>85.52</c:v>
                </c:pt>
                <c:pt idx="1033">
                  <c:v>84.26</c:v>
                </c:pt>
                <c:pt idx="1034">
                  <c:v>84.26</c:v>
                </c:pt>
                <c:pt idx="1035">
                  <c:v>82.98</c:v>
                </c:pt>
                <c:pt idx="1036">
                  <c:v>82.72</c:v>
                </c:pt>
                <c:pt idx="1037">
                  <c:v>82.38</c:v>
                </c:pt>
                <c:pt idx="1038">
                  <c:v>81.52</c:v>
                </c:pt>
                <c:pt idx="1039">
                  <c:v>81.27</c:v>
                </c:pt>
                <c:pt idx="1040">
                  <c:v>80.349999999999994</c:v>
                </c:pt>
                <c:pt idx="1041">
                  <c:v>79.650000000000006</c:v>
                </c:pt>
                <c:pt idx="1042">
                  <c:v>79.48</c:v>
                </c:pt>
                <c:pt idx="1043">
                  <c:v>78.510000000000005</c:v>
                </c:pt>
                <c:pt idx="1044">
                  <c:v>78.349999999999994</c:v>
                </c:pt>
                <c:pt idx="1045">
                  <c:v>78.02</c:v>
                </c:pt>
                <c:pt idx="1046">
                  <c:v>77.38</c:v>
                </c:pt>
                <c:pt idx="1047">
                  <c:v>76.8</c:v>
                </c:pt>
                <c:pt idx="1048">
                  <c:v>74.17</c:v>
                </c:pt>
                <c:pt idx="1049">
                  <c:v>74.099999999999994</c:v>
                </c:pt>
                <c:pt idx="1050">
                  <c:v>73.790000000000006</c:v>
                </c:pt>
                <c:pt idx="1051">
                  <c:v>73.64</c:v>
                </c:pt>
                <c:pt idx="1052">
                  <c:v>73.489999999999995</c:v>
                </c:pt>
                <c:pt idx="1053">
                  <c:v>70.89</c:v>
                </c:pt>
                <c:pt idx="1054">
                  <c:v>70.66</c:v>
                </c:pt>
                <c:pt idx="1055">
                  <c:v>70.22</c:v>
                </c:pt>
                <c:pt idx="1056">
                  <c:v>67.760000000000005</c:v>
                </c:pt>
                <c:pt idx="1057">
                  <c:v>67.05</c:v>
                </c:pt>
                <c:pt idx="1058">
                  <c:v>66.849999999999994</c:v>
                </c:pt>
                <c:pt idx="1059">
                  <c:v>66.849999999999994</c:v>
                </c:pt>
                <c:pt idx="1060">
                  <c:v>66.849999999999994</c:v>
                </c:pt>
                <c:pt idx="1061">
                  <c:v>66.23</c:v>
                </c:pt>
                <c:pt idx="1062">
                  <c:v>63.16</c:v>
                </c:pt>
                <c:pt idx="1063">
                  <c:v>63.03</c:v>
                </c:pt>
                <c:pt idx="1064">
                  <c:v>61.06</c:v>
                </c:pt>
                <c:pt idx="1065">
                  <c:v>60.27</c:v>
                </c:pt>
                <c:pt idx="1066">
                  <c:v>58.3</c:v>
                </c:pt>
                <c:pt idx="1067">
                  <c:v>58.18</c:v>
                </c:pt>
                <c:pt idx="1068">
                  <c:v>93.72</c:v>
                </c:pt>
                <c:pt idx="1069">
                  <c:v>79.209999999999994</c:v>
                </c:pt>
                <c:pt idx="1070">
                  <c:v>74.849999999999994</c:v>
                </c:pt>
                <c:pt idx="1071">
                  <c:v>74.77</c:v>
                </c:pt>
                <c:pt idx="1072">
                  <c:v>71.53</c:v>
                </c:pt>
                <c:pt idx="1073">
                  <c:v>103.27</c:v>
                </c:pt>
                <c:pt idx="1074">
                  <c:v>100.49</c:v>
                </c:pt>
                <c:pt idx="1075">
                  <c:v>97.56</c:v>
                </c:pt>
                <c:pt idx="1076">
                  <c:v>92.81</c:v>
                </c:pt>
                <c:pt idx="1077">
                  <c:v>80.040000000000006</c:v>
                </c:pt>
                <c:pt idx="1078">
                  <c:v>77.63</c:v>
                </c:pt>
                <c:pt idx="1079">
                  <c:v>73.11</c:v>
                </c:pt>
                <c:pt idx="1080">
                  <c:v>70.66</c:v>
                </c:pt>
                <c:pt idx="1081">
                  <c:v>63.45</c:v>
                </c:pt>
                <c:pt idx="1082">
                  <c:v>109.89</c:v>
                </c:pt>
                <c:pt idx="1083">
                  <c:v>132.01</c:v>
                </c:pt>
                <c:pt idx="1084">
                  <c:v>127.62</c:v>
                </c:pt>
                <c:pt idx="1085">
                  <c:v>127.48</c:v>
                </c:pt>
                <c:pt idx="1086">
                  <c:v>127.35</c:v>
                </c:pt>
                <c:pt idx="1087">
                  <c:v>127.35</c:v>
                </c:pt>
                <c:pt idx="1088">
                  <c:v>127.22</c:v>
                </c:pt>
                <c:pt idx="1089">
                  <c:v>126.82</c:v>
                </c:pt>
                <c:pt idx="1090">
                  <c:v>124.71</c:v>
                </c:pt>
                <c:pt idx="1091">
                  <c:v>124.32</c:v>
                </c:pt>
                <c:pt idx="1092">
                  <c:v>123.2</c:v>
                </c:pt>
                <c:pt idx="1093">
                  <c:v>122.81</c:v>
                </c:pt>
                <c:pt idx="1094">
                  <c:v>122.69</c:v>
                </c:pt>
                <c:pt idx="1095">
                  <c:v>122.69</c:v>
                </c:pt>
                <c:pt idx="1096">
                  <c:v>122.56</c:v>
                </c:pt>
                <c:pt idx="1097">
                  <c:v>122.43</c:v>
                </c:pt>
                <c:pt idx="1098">
                  <c:v>121.79</c:v>
                </c:pt>
                <c:pt idx="1099">
                  <c:v>121.79</c:v>
                </c:pt>
                <c:pt idx="1100">
                  <c:v>121.67</c:v>
                </c:pt>
                <c:pt idx="1101">
                  <c:v>121.54</c:v>
                </c:pt>
                <c:pt idx="1102">
                  <c:v>121.54</c:v>
                </c:pt>
                <c:pt idx="1103">
                  <c:v>120.12</c:v>
                </c:pt>
                <c:pt idx="1104">
                  <c:v>120</c:v>
                </c:pt>
                <c:pt idx="1105">
                  <c:v>119.62</c:v>
                </c:pt>
                <c:pt idx="1106">
                  <c:v>119.37</c:v>
                </c:pt>
                <c:pt idx="1107">
                  <c:v>119.25</c:v>
                </c:pt>
                <c:pt idx="1108">
                  <c:v>119.12</c:v>
                </c:pt>
                <c:pt idx="1109">
                  <c:v>117.41</c:v>
                </c:pt>
                <c:pt idx="1110">
                  <c:v>117.41</c:v>
                </c:pt>
                <c:pt idx="1111">
                  <c:v>116.8</c:v>
                </c:pt>
                <c:pt idx="1112">
                  <c:v>116.68</c:v>
                </c:pt>
                <c:pt idx="1113">
                  <c:v>116.56</c:v>
                </c:pt>
                <c:pt idx="1114">
                  <c:v>116.56</c:v>
                </c:pt>
                <c:pt idx="1115">
                  <c:v>116.56</c:v>
                </c:pt>
                <c:pt idx="1116">
                  <c:v>116.3</c:v>
                </c:pt>
                <c:pt idx="1117">
                  <c:v>115.2</c:v>
                </c:pt>
                <c:pt idx="1118">
                  <c:v>114.72</c:v>
                </c:pt>
                <c:pt idx="1119">
                  <c:v>114.72</c:v>
                </c:pt>
                <c:pt idx="1120">
                  <c:v>114.6</c:v>
                </c:pt>
                <c:pt idx="1121">
                  <c:v>114.48</c:v>
                </c:pt>
                <c:pt idx="1122">
                  <c:v>114.48</c:v>
                </c:pt>
                <c:pt idx="1123">
                  <c:v>114.24</c:v>
                </c:pt>
                <c:pt idx="1124">
                  <c:v>114.12</c:v>
                </c:pt>
                <c:pt idx="1125">
                  <c:v>114</c:v>
                </c:pt>
                <c:pt idx="1126">
                  <c:v>113.88</c:v>
                </c:pt>
                <c:pt idx="1127">
                  <c:v>113.53</c:v>
                </c:pt>
                <c:pt idx="1128">
                  <c:v>113.53</c:v>
                </c:pt>
                <c:pt idx="1129">
                  <c:v>111.65</c:v>
                </c:pt>
                <c:pt idx="1130">
                  <c:v>111.54</c:v>
                </c:pt>
                <c:pt idx="1131">
                  <c:v>111.54</c:v>
                </c:pt>
                <c:pt idx="1132">
                  <c:v>111.07</c:v>
                </c:pt>
                <c:pt idx="1133">
                  <c:v>109.61</c:v>
                </c:pt>
                <c:pt idx="1134">
                  <c:v>109.49</c:v>
                </c:pt>
                <c:pt idx="1135">
                  <c:v>109.15</c:v>
                </c:pt>
                <c:pt idx="1136">
                  <c:v>107.79</c:v>
                </c:pt>
                <c:pt idx="1137">
                  <c:v>107.45</c:v>
                </c:pt>
                <c:pt idx="1138">
                  <c:v>107.34</c:v>
                </c:pt>
                <c:pt idx="1139">
                  <c:v>107.22</c:v>
                </c:pt>
                <c:pt idx="1140">
                  <c:v>106.33</c:v>
                </c:pt>
                <c:pt idx="1141">
                  <c:v>106.33</c:v>
                </c:pt>
                <c:pt idx="1142">
                  <c:v>106.11</c:v>
                </c:pt>
                <c:pt idx="1143">
                  <c:v>106</c:v>
                </c:pt>
                <c:pt idx="1144">
                  <c:v>105.67</c:v>
                </c:pt>
                <c:pt idx="1145">
                  <c:v>105.25</c:v>
                </c:pt>
                <c:pt idx="1146">
                  <c:v>103.93</c:v>
                </c:pt>
                <c:pt idx="1147">
                  <c:v>103.82</c:v>
                </c:pt>
                <c:pt idx="1148">
                  <c:v>101.29</c:v>
                </c:pt>
                <c:pt idx="1149">
                  <c:v>101.18</c:v>
                </c:pt>
                <c:pt idx="1150">
                  <c:v>100.86</c:v>
                </c:pt>
                <c:pt idx="1151">
                  <c:v>100.86</c:v>
                </c:pt>
                <c:pt idx="1152">
                  <c:v>98.45</c:v>
                </c:pt>
                <c:pt idx="1153">
                  <c:v>94.92</c:v>
                </c:pt>
                <c:pt idx="1154">
                  <c:v>93.82</c:v>
                </c:pt>
                <c:pt idx="1155">
                  <c:v>92.36</c:v>
                </c:pt>
                <c:pt idx="1156">
                  <c:v>91.79</c:v>
                </c:pt>
                <c:pt idx="1157">
                  <c:v>90.23</c:v>
                </c:pt>
                <c:pt idx="1158">
                  <c:v>89.68</c:v>
                </c:pt>
                <c:pt idx="1159">
                  <c:v>88.94</c:v>
                </c:pt>
                <c:pt idx="1160">
                  <c:v>88.67</c:v>
                </c:pt>
                <c:pt idx="1161">
                  <c:v>88.58</c:v>
                </c:pt>
                <c:pt idx="1162">
                  <c:v>86.44</c:v>
                </c:pt>
                <c:pt idx="1163">
                  <c:v>86.35</c:v>
                </c:pt>
                <c:pt idx="1164">
                  <c:v>85.64</c:v>
                </c:pt>
                <c:pt idx="1165">
                  <c:v>83.82</c:v>
                </c:pt>
                <c:pt idx="1166">
                  <c:v>83.38</c:v>
                </c:pt>
                <c:pt idx="1167">
                  <c:v>83.03</c:v>
                </c:pt>
                <c:pt idx="1168">
                  <c:v>82.78</c:v>
                </c:pt>
                <c:pt idx="1169">
                  <c:v>82.27</c:v>
                </c:pt>
                <c:pt idx="1170">
                  <c:v>80.739999999999995</c:v>
                </c:pt>
                <c:pt idx="1171">
                  <c:v>80.150000000000006</c:v>
                </c:pt>
                <c:pt idx="1172">
                  <c:v>79.900000000000006</c:v>
                </c:pt>
                <c:pt idx="1173">
                  <c:v>79</c:v>
                </c:pt>
                <c:pt idx="1174">
                  <c:v>78.84</c:v>
                </c:pt>
                <c:pt idx="1175">
                  <c:v>77.010000000000005</c:v>
                </c:pt>
                <c:pt idx="1176">
                  <c:v>76.78</c:v>
                </c:pt>
                <c:pt idx="1177">
                  <c:v>75.599999999999994</c:v>
                </c:pt>
                <c:pt idx="1178">
                  <c:v>75.37</c:v>
                </c:pt>
                <c:pt idx="1179">
                  <c:v>74.22</c:v>
                </c:pt>
                <c:pt idx="1180">
                  <c:v>72.39</c:v>
                </c:pt>
                <c:pt idx="1181">
                  <c:v>71.8</c:v>
                </c:pt>
                <c:pt idx="1182">
                  <c:v>71.5</c:v>
                </c:pt>
                <c:pt idx="1183">
                  <c:v>69.739999999999995</c:v>
                </c:pt>
                <c:pt idx="1184">
                  <c:v>68.41</c:v>
                </c:pt>
                <c:pt idx="1185">
                  <c:v>68.41</c:v>
                </c:pt>
                <c:pt idx="1186">
                  <c:v>67.77</c:v>
                </c:pt>
                <c:pt idx="1187">
                  <c:v>64.31</c:v>
                </c:pt>
                <c:pt idx="1188">
                  <c:v>62.95</c:v>
                </c:pt>
                <c:pt idx="1189">
                  <c:v>62.82</c:v>
                </c:pt>
                <c:pt idx="1190">
                  <c:v>60.89</c:v>
                </c:pt>
                <c:pt idx="1191">
                  <c:v>60.39</c:v>
                </c:pt>
                <c:pt idx="1192">
                  <c:v>59.59</c:v>
                </c:pt>
                <c:pt idx="1193">
                  <c:v>59.17</c:v>
                </c:pt>
                <c:pt idx="1194">
                  <c:v>104.7</c:v>
                </c:pt>
                <c:pt idx="1195">
                  <c:v>73.42</c:v>
                </c:pt>
                <c:pt idx="1196">
                  <c:v>107.91</c:v>
                </c:pt>
                <c:pt idx="1197">
                  <c:v>99.83</c:v>
                </c:pt>
                <c:pt idx="1198">
                  <c:v>83.22</c:v>
                </c:pt>
                <c:pt idx="1199">
                  <c:v>82.45</c:v>
                </c:pt>
                <c:pt idx="1200">
                  <c:v>82.18</c:v>
                </c:pt>
                <c:pt idx="1201">
                  <c:v>90.24</c:v>
                </c:pt>
                <c:pt idx="1202">
                  <c:v>73.040000000000006</c:v>
                </c:pt>
                <c:pt idx="1203">
                  <c:v>128.18</c:v>
                </c:pt>
                <c:pt idx="1204">
                  <c:v>126.1</c:v>
                </c:pt>
                <c:pt idx="1205">
                  <c:v>125.84</c:v>
                </c:pt>
                <c:pt idx="1206">
                  <c:v>125.31</c:v>
                </c:pt>
                <c:pt idx="1207">
                  <c:v>124.3</c:v>
                </c:pt>
                <c:pt idx="1208">
                  <c:v>124.3</c:v>
                </c:pt>
                <c:pt idx="1209">
                  <c:v>123.78</c:v>
                </c:pt>
                <c:pt idx="1210">
                  <c:v>123.78</c:v>
                </c:pt>
                <c:pt idx="1211">
                  <c:v>123.65</c:v>
                </c:pt>
                <c:pt idx="1212">
                  <c:v>123.53</c:v>
                </c:pt>
                <c:pt idx="1213">
                  <c:v>123.53</c:v>
                </c:pt>
                <c:pt idx="1214">
                  <c:v>123.4</c:v>
                </c:pt>
                <c:pt idx="1215">
                  <c:v>123.01</c:v>
                </c:pt>
                <c:pt idx="1216">
                  <c:v>121.22</c:v>
                </c:pt>
                <c:pt idx="1217">
                  <c:v>119.51</c:v>
                </c:pt>
                <c:pt idx="1218">
                  <c:v>119.26</c:v>
                </c:pt>
                <c:pt idx="1219">
                  <c:v>119.13</c:v>
                </c:pt>
                <c:pt idx="1220">
                  <c:v>119.01</c:v>
                </c:pt>
                <c:pt idx="1221">
                  <c:v>119.01</c:v>
                </c:pt>
                <c:pt idx="1222">
                  <c:v>118.88</c:v>
                </c:pt>
                <c:pt idx="1223">
                  <c:v>118.51</c:v>
                </c:pt>
                <c:pt idx="1224">
                  <c:v>118.14</c:v>
                </c:pt>
                <c:pt idx="1225">
                  <c:v>117.65</c:v>
                </c:pt>
                <c:pt idx="1226">
                  <c:v>116.73</c:v>
                </c:pt>
                <c:pt idx="1227">
                  <c:v>116.28</c:v>
                </c:pt>
                <c:pt idx="1228">
                  <c:v>116.16</c:v>
                </c:pt>
                <c:pt idx="1229">
                  <c:v>116.16</c:v>
                </c:pt>
                <c:pt idx="1230">
                  <c:v>116.03</c:v>
                </c:pt>
                <c:pt idx="1231">
                  <c:v>116.03</c:v>
                </c:pt>
                <c:pt idx="1232">
                  <c:v>116.03</c:v>
                </c:pt>
                <c:pt idx="1233">
                  <c:v>115.79</c:v>
                </c:pt>
                <c:pt idx="1234">
                  <c:v>115.79</c:v>
                </c:pt>
                <c:pt idx="1235">
                  <c:v>115.55</c:v>
                </c:pt>
                <c:pt idx="1236">
                  <c:v>115.43</c:v>
                </c:pt>
                <c:pt idx="1237">
                  <c:v>115.19</c:v>
                </c:pt>
                <c:pt idx="1238">
                  <c:v>113.77</c:v>
                </c:pt>
                <c:pt idx="1239">
                  <c:v>113.54</c:v>
                </c:pt>
                <c:pt idx="1240">
                  <c:v>113.42</c:v>
                </c:pt>
                <c:pt idx="1241">
                  <c:v>113.42</c:v>
                </c:pt>
                <c:pt idx="1242">
                  <c:v>111.28</c:v>
                </c:pt>
                <c:pt idx="1243">
                  <c:v>111.17</c:v>
                </c:pt>
                <c:pt idx="1244">
                  <c:v>110.7</c:v>
                </c:pt>
                <c:pt idx="1245">
                  <c:v>109.17</c:v>
                </c:pt>
                <c:pt idx="1246">
                  <c:v>109.17</c:v>
                </c:pt>
                <c:pt idx="1247">
                  <c:v>108.94</c:v>
                </c:pt>
                <c:pt idx="1248">
                  <c:v>108.72</c:v>
                </c:pt>
                <c:pt idx="1249">
                  <c:v>107.44</c:v>
                </c:pt>
                <c:pt idx="1250">
                  <c:v>107.22</c:v>
                </c:pt>
                <c:pt idx="1251">
                  <c:v>106.99</c:v>
                </c:pt>
                <c:pt idx="1252">
                  <c:v>106.66</c:v>
                </c:pt>
                <c:pt idx="1253">
                  <c:v>106.33</c:v>
                </c:pt>
                <c:pt idx="1254">
                  <c:v>106.22</c:v>
                </c:pt>
                <c:pt idx="1255">
                  <c:v>105.78</c:v>
                </c:pt>
                <c:pt idx="1256">
                  <c:v>104.56</c:v>
                </c:pt>
                <c:pt idx="1257">
                  <c:v>104.56</c:v>
                </c:pt>
                <c:pt idx="1258">
                  <c:v>103.8</c:v>
                </c:pt>
                <c:pt idx="1259">
                  <c:v>103.8</c:v>
                </c:pt>
                <c:pt idx="1260">
                  <c:v>103.05</c:v>
                </c:pt>
                <c:pt idx="1261">
                  <c:v>102.83</c:v>
                </c:pt>
                <c:pt idx="1262">
                  <c:v>102.83</c:v>
                </c:pt>
                <c:pt idx="1263">
                  <c:v>100.1</c:v>
                </c:pt>
                <c:pt idx="1264">
                  <c:v>98.06</c:v>
                </c:pt>
                <c:pt idx="1265">
                  <c:v>98.06</c:v>
                </c:pt>
                <c:pt idx="1266">
                  <c:v>96.41</c:v>
                </c:pt>
                <c:pt idx="1267">
                  <c:v>96.31</c:v>
                </c:pt>
                <c:pt idx="1268">
                  <c:v>95.12</c:v>
                </c:pt>
                <c:pt idx="1269">
                  <c:v>95.12</c:v>
                </c:pt>
                <c:pt idx="1270">
                  <c:v>95.12</c:v>
                </c:pt>
                <c:pt idx="1271">
                  <c:v>95.02</c:v>
                </c:pt>
                <c:pt idx="1272">
                  <c:v>94.83</c:v>
                </c:pt>
                <c:pt idx="1273">
                  <c:v>93.73</c:v>
                </c:pt>
                <c:pt idx="1274">
                  <c:v>93.24</c:v>
                </c:pt>
                <c:pt idx="1275">
                  <c:v>93.04</c:v>
                </c:pt>
                <c:pt idx="1276">
                  <c:v>92.56</c:v>
                </c:pt>
                <c:pt idx="1277">
                  <c:v>91.02</c:v>
                </c:pt>
                <c:pt idx="1278">
                  <c:v>90.26</c:v>
                </c:pt>
                <c:pt idx="1279">
                  <c:v>90.08</c:v>
                </c:pt>
                <c:pt idx="1280">
                  <c:v>90.08</c:v>
                </c:pt>
                <c:pt idx="1281">
                  <c:v>89.79</c:v>
                </c:pt>
                <c:pt idx="1282">
                  <c:v>89.79</c:v>
                </c:pt>
                <c:pt idx="1283">
                  <c:v>89.42</c:v>
                </c:pt>
                <c:pt idx="1284">
                  <c:v>89.42</c:v>
                </c:pt>
                <c:pt idx="1285">
                  <c:v>89.33</c:v>
                </c:pt>
                <c:pt idx="1286">
                  <c:v>89.05</c:v>
                </c:pt>
                <c:pt idx="1287">
                  <c:v>88.82</c:v>
                </c:pt>
                <c:pt idx="1288">
                  <c:v>88.82</c:v>
                </c:pt>
                <c:pt idx="1289">
                  <c:v>87.29</c:v>
                </c:pt>
                <c:pt idx="1290">
                  <c:v>87.19</c:v>
                </c:pt>
                <c:pt idx="1291">
                  <c:v>87.1</c:v>
                </c:pt>
                <c:pt idx="1292">
                  <c:v>86.83</c:v>
                </c:pt>
                <c:pt idx="1293">
                  <c:v>86.65</c:v>
                </c:pt>
                <c:pt idx="1294">
                  <c:v>86.47</c:v>
                </c:pt>
                <c:pt idx="1295">
                  <c:v>84.39</c:v>
                </c:pt>
                <c:pt idx="1296">
                  <c:v>83.43</c:v>
                </c:pt>
                <c:pt idx="1297">
                  <c:v>83.09</c:v>
                </c:pt>
                <c:pt idx="1298">
                  <c:v>80.650000000000006</c:v>
                </c:pt>
                <c:pt idx="1299">
                  <c:v>80.400000000000006</c:v>
                </c:pt>
                <c:pt idx="1300">
                  <c:v>80.400000000000006</c:v>
                </c:pt>
                <c:pt idx="1301">
                  <c:v>79.66</c:v>
                </c:pt>
                <c:pt idx="1302">
                  <c:v>77.599999999999994</c:v>
                </c:pt>
                <c:pt idx="1303">
                  <c:v>77.290000000000006</c:v>
                </c:pt>
                <c:pt idx="1304">
                  <c:v>76.81</c:v>
                </c:pt>
                <c:pt idx="1305">
                  <c:v>74.88</c:v>
                </c:pt>
                <c:pt idx="1306">
                  <c:v>74.88</c:v>
                </c:pt>
                <c:pt idx="1307">
                  <c:v>74.8</c:v>
                </c:pt>
                <c:pt idx="1308">
                  <c:v>74.73</c:v>
                </c:pt>
                <c:pt idx="1309">
                  <c:v>73.209999999999994</c:v>
                </c:pt>
                <c:pt idx="1310">
                  <c:v>73.13</c:v>
                </c:pt>
                <c:pt idx="1311">
                  <c:v>71.94</c:v>
                </c:pt>
                <c:pt idx="1312">
                  <c:v>71.03</c:v>
                </c:pt>
                <c:pt idx="1313">
                  <c:v>67.88</c:v>
                </c:pt>
                <c:pt idx="1314">
                  <c:v>67.81</c:v>
                </c:pt>
                <c:pt idx="1315">
                  <c:v>67.56</c:v>
                </c:pt>
                <c:pt idx="1316">
                  <c:v>67.349999999999994</c:v>
                </c:pt>
                <c:pt idx="1317">
                  <c:v>67</c:v>
                </c:pt>
                <c:pt idx="1318">
                  <c:v>65.349999999999994</c:v>
                </c:pt>
                <c:pt idx="1319">
                  <c:v>65.290000000000006</c:v>
                </c:pt>
                <c:pt idx="1320">
                  <c:v>65.02</c:v>
                </c:pt>
                <c:pt idx="1321">
                  <c:v>62.6</c:v>
                </c:pt>
                <c:pt idx="1322">
                  <c:v>61.64</c:v>
                </c:pt>
                <c:pt idx="1323">
                  <c:v>60.4</c:v>
                </c:pt>
                <c:pt idx="1324">
                  <c:v>106.8</c:v>
                </c:pt>
                <c:pt idx="1325">
                  <c:v>68.34</c:v>
                </c:pt>
                <c:pt idx="1326">
                  <c:v>110.73</c:v>
                </c:pt>
                <c:pt idx="1327">
                  <c:v>108.27</c:v>
                </c:pt>
                <c:pt idx="1328">
                  <c:v>97.25</c:v>
                </c:pt>
                <c:pt idx="1329">
                  <c:v>93.56</c:v>
                </c:pt>
                <c:pt idx="1330">
                  <c:v>81.31</c:v>
                </c:pt>
                <c:pt idx="1331">
                  <c:v>77.349999999999994</c:v>
                </c:pt>
                <c:pt idx="1332">
                  <c:v>75.87</c:v>
                </c:pt>
                <c:pt idx="1333">
                  <c:v>73.88</c:v>
                </c:pt>
                <c:pt idx="1334">
                  <c:v>70.98</c:v>
                </c:pt>
                <c:pt idx="1335">
                  <c:v>78.959999999999994</c:v>
                </c:pt>
                <c:pt idx="1336">
                  <c:v>113.99</c:v>
                </c:pt>
                <c:pt idx="1337">
                  <c:v>109.61</c:v>
                </c:pt>
                <c:pt idx="1338">
                  <c:v>104.38</c:v>
                </c:pt>
                <c:pt idx="1339">
                  <c:v>101.9</c:v>
                </c:pt>
                <c:pt idx="1340">
                  <c:v>92.66</c:v>
                </c:pt>
                <c:pt idx="1341">
                  <c:v>92.71</c:v>
                </c:pt>
                <c:pt idx="1342">
                  <c:v>83.41</c:v>
                </c:pt>
                <c:pt idx="1343">
                  <c:v>82.89</c:v>
                </c:pt>
                <c:pt idx="1344">
                  <c:v>79.599999999999994</c:v>
                </c:pt>
                <c:pt idx="1345">
                  <c:v>73.180000000000007</c:v>
                </c:pt>
                <c:pt idx="1346">
                  <c:v>72.459999999999994</c:v>
                </c:pt>
                <c:pt idx="1347">
                  <c:v>71.73</c:v>
                </c:pt>
                <c:pt idx="1348">
                  <c:v>69.52</c:v>
                </c:pt>
                <c:pt idx="1349">
                  <c:v>127.96</c:v>
                </c:pt>
                <c:pt idx="1350">
                  <c:v>126.06</c:v>
                </c:pt>
                <c:pt idx="1351">
                  <c:v>126.06</c:v>
                </c:pt>
                <c:pt idx="1352">
                  <c:v>126.06</c:v>
                </c:pt>
                <c:pt idx="1353">
                  <c:v>125.28</c:v>
                </c:pt>
                <c:pt idx="1354">
                  <c:v>123.73</c:v>
                </c:pt>
                <c:pt idx="1355">
                  <c:v>123.6</c:v>
                </c:pt>
                <c:pt idx="1356">
                  <c:v>123.47</c:v>
                </c:pt>
                <c:pt idx="1357">
                  <c:v>123.34</c:v>
                </c:pt>
                <c:pt idx="1358">
                  <c:v>123.34</c:v>
                </c:pt>
                <c:pt idx="1359">
                  <c:v>123.21</c:v>
                </c:pt>
                <c:pt idx="1360">
                  <c:v>121.6</c:v>
                </c:pt>
                <c:pt idx="1361">
                  <c:v>121.6</c:v>
                </c:pt>
                <c:pt idx="1362">
                  <c:v>121.6</c:v>
                </c:pt>
                <c:pt idx="1363">
                  <c:v>121.6</c:v>
                </c:pt>
                <c:pt idx="1364">
                  <c:v>120.72</c:v>
                </c:pt>
                <c:pt idx="1365">
                  <c:v>120</c:v>
                </c:pt>
                <c:pt idx="1366">
                  <c:v>119.24</c:v>
                </c:pt>
                <c:pt idx="1367">
                  <c:v>119.24</c:v>
                </c:pt>
                <c:pt idx="1368">
                  <c:v>119.24</c:v>
                </c:pt>
                <c:pt idx="1369">
                  <c:v>119.12</c:v>
                </c:pt>
                <c:pt idx="1370">
                  <c:v>118.99</c:v>
                </c:pt>
                <c:pt idx="1371">
                  <c:v>118.99</c:v>
                </c:pt>
                <c:pt idx="1372">
                  <c:v>118.99</c:v>
                </c:pt>
                <c:pt idx="1373">
                  <c:v>118.99</c:v>
                </c:pt>
                <c:pt idx="1374">
                  <c:v>118.99</c:v>
                </c:pt>
                <c:pt idx="1375">
                  <c:v>118.99</c:v>
                </c:pt>
                <c:pt idx="1376">
                  <c:v>118.87</c:v>
                </c:pt>
                <c:pt idx="1377">
                  <c:v>118.87</c:v>
                </c:pt>
                <c:pt idx="1378">
                  <c:v>116.89</c:v>
                </c:pt>
                <c:pt idx="1379">
                  <c:v>116.65</c:v>
                </c:pt>
                <c:pt idx="1380">
                  <c:v>116.22</c:v>
                </c:pt>
                <c:pt idx="1381">
                  <c:v>115.86</c:v>
                </c:pt>
                <c:pt idx="1382">
                  <c:v>115.73</c:v>
                </c:pt>
                <c:pt idx="1383">
                  <c:v>115.37</c:v>
                </c:pt>
                <c:pt idx="1384">
                  <c:v>115.01</c:v>
                </c:pt>
                <c:pt idx="1385">
                  <c:v>114.89</c:v>
                </c:pt>
                <c:pt idx="1386">
                  <c:v>114.76</c:v>
                </c:pt>
                <c:pt idx="1387">
                  <c:v>114.65</c:v>
                </c:pt>
                <c:pt idx="1388">
                  <c:v>114.53</c:v>
                </c:pt>
                <c:pt idx="1389">
                  <c:v>114.53</c:v>
                </c:pt>
                <c:pt idx="1390">
                  <c:v>114.17</c:v>
                </c:pt>
                <c:pt idx="1391">
                  <c:v>113.93</c:v>
                </c:pt>
                <c:pt idx="1392">
                  <c:v>113.81</c:v>
                </c:pt>
                <c:pt idx="1393">
                  <c:v>110.07</c:v>
                </c:pt>
                <c:pt idx="1394">
                  <c:v>109.72</c:v>
                </c:pt>
                <c:pt idx="1395">
                  <c:v>109.72</c:v>
                </c:pt>
                <c:pt idx="1396">
                  <c:v>109.38</c:v>
                </c:pt>
                <c:pt idx="1397">
                  <c:v>108.93</c:v>
                </c:pt>
                <c:pt idx="1398">
                  <c:v>108.45</c:v>
                </c:pt>
                <c:pt idx="1399">
                  <c:v>107.77</c:v>
                </c:pt>
                <c:pt idx="1400">
                  <c:v>107.43</c:v>
                </c:pt>
                <c:pt idx="1401">
                  <c:v>107.32</c:v>
                </c:pt>
                <c:pt idx="1402">
                  <c:v>107.1</c:v>
                </c:pt>
                <c:pt idx="1403">
                  <c:v>104.53</c:v>
                </c:pt>
                <c:pt idx="1404">
                  <c:v>103.52</c:v>
                </c:pt>
                <c:pt idx="1405">
                  <c:v>103.41</c:v>
                </c:pt>
                <c:pt idx="1406">
                  <c:v>103.08</c:v>
                </c:pt>
                <c:pt idx="1407">
                  <c:v>102.65</c:v>
                </c:pt>
                <c:pt idx="1408">
                  <c:v>101.91</c:v>
                </c:pt>
                <c:pt idx="1409">
                  <c:v>101.7</c:v>
                </c:pt>
                <c:pt idx="1410">
                  <c:v>100.43</c:v>
                </c:pt>
                <c:pt idx="1411">
                  <c:v>99.39</c:v>
                </c:pt>
                <c:pt idx="1412">
                  <c:v>99.39</c:v>
                </c:pt>
                <c:pt idx="1413">
                  <c:v>98.94</c:v>
                </c:pt>
                <c:pt idx="1414">
                  <c:v>97.51</c:v>
                </c:pt>
                <c:pt idx="1415">
                  <c:v>96.24</c:v>
                </c:pt>
                <c:pt idx="1416">
                  <c:v>94.38</c:v>
                </c:pt>
                <c:pt idx="1417">
                  <c:v>92.13</c:v>
                </c:pt>
                <c:pt idx="1418">
                  <c:v>91.65</c:v>
                </c:pt>
                <c:pt idx="1419">
                  <c:v>91.46</c:v>
                </c:pt>
                <c:pt idx="1420">
                  <c:v>91.23</c:v>
                </c:pt>
                <c:pt idx="1421">
                  <c:v>89.28</c:v>
                </c:pt>
                <c:pt idx="1422">
                  <c:v>89.1</c:v>
                </c:pt>
                <c:pt idx="1423">
                  <c:v>88.64</c:v>
                </c:pt>
                <c:pt idx="1424">
                  <c:v>87.25</c:v>
                </c:pt>
                <c:pt idx="1425">
                  <c:v>84.79</c:v>
                </c:pt>
                <c:pt idx="1426">
                  <c:v>84.35</c:v>
                </c:pt>
                <c:pt idx="1427">
                  <c:v>80.650000000000006</c:v>
                </c:pt>
                <c:pt idx="1428">
                  <c:v>80.48</c:v>
                </c:pt>
                <c:pt idx="1429">
                  <c:v>79.010000000000005</c:v>
                </c:pt>
                <c:pt idx="1430">
                  <c:v>78.94</c:v>
                </c:pt>
                <c:pt idx="1431">
                  <c:v>78.040000000000006</c:v>
                </c:pt>
                <c:pt idx="1432">
                  <c:v>77.959999999999994</c:v>
                </c:pt>
                <c:pt idx="1433">
                  <c:v>75.41</c:v>
                </c:pt>
                <c:pt idx="1434">
                  <c:v>75.319999999999993</c:v>
                </c:pt>
                <c:pt idx="1435">
                  <c:v>75.260000000000005</c:v>
                </c:pt>
                <c:pt idx="1436">
                  <c:v>75.02</c:v>
                </c:pt>
                <c:pt idx="1437">
                  <c:v>72.09</c:v>
                </c:pt>
                <c:pt idx="1438">
                  <c:v>71.94</c:v>
                </c:pt>
                <c:pt idx="1439">
                  <c:v>71.06</c:v>
                </c:pt>
                <c:pt idx="1440">
                  <c:v>70.77</c:v>
                </c:pt>
                <c:pt idx="1441">
                  <c:v>69.3</c:v>
                </c:pt>
                <c:pt idx="1442">
                  <c:v>68.45</c:v>
                </c:pt>
                <c:pt idx="1443">
                  <c:v>68.239999999999995</c:v>
                </c:pt>
                <c:pt idx="1444">
                  <c:v>68.05</c:v>
                </c:pt>
                <c:pt idx="1445">
                  <c:v>65.180000000000007</c:v>
                </c:pt>
                <c:pt idx="1446">
                  <c:v>62.99</c:v>
                </c:pt>
                <c:pt idx="1447">
                  <c:v>62.18</c:v>
                </c:pt>
                <c:pt idx="1448">
                  <c:v>107.4</c:v>
                </c:pt>
                <c:pt idx="1449">
                  <c:v>112.27</c:v>
                </c:pt>
                <c:pt idx="1450">
                  <c:v>103.54</c:v>
                </c:pt>
                <c:pt idx="1451">
                  <c:v>102.94</c:v>
                </c:pt>
                <c:pt idx="1452">
                  <c:v>97.5</c:v>
                </c:pt>
                <c:pt idx="1453">
                  <c:v>95.8</c:v>
                </c:pt>
                <c:pt idx="1454">
                  <c:v>92.05</c:v>
                </c:pt>
                <c:pt idx="1455">
                  <c:v>75.58</c:v>
                </c:pt>
                <c:pt idx="1456">
                  <c:v>75.5</c:v>
                </c:pt>
                <c:pt idx="1457">
                  <c:v>70.180000000000007</c:v>
                </c:pt>
                <c:pt idx="1458">
                  <c:v>104.75</c:v>
                </c:pt>
                <c:pt idx="1459">
                  <c:v>106.81</c:v>
                </c:pt>
                <c:pt idx="1460">
                  <c:v>106.25</c:v>
                </c:pt>
                <c:pt idx="1461">
                  <c:v>105.37</c:v>
                </c:pt>
                <c:pt idx="1462">
                  <c:v>103.44</c:v>
                </c:pt>
                <c:pt idx="1463">
                  <c:v>86.07</c:v>
                </c:pt>
                <c:pt idx="1464">
                  <c:v>82.9</c:v>
                </c:pt>
                <c:pt idx="1465">
                  <c:v>75.48</c:v>
                </c:pt>
                <c:pt idx="1466">
                  <c:v>125.85</c:v>
                </c:pt>
                <c:pt idx="1467">
                  <c:v>125.85</c:v>
                </c:pt>
                <c:pt idx="1468">
                  <c:v>125.72</c:v>
                </c:pt>
                <c:pt idx="1469">
                  <c:v>125.72</c:v>
                </c:pt>
                <c:pt idx="1470">
                  <c:v>123.08</c:v>
                </c:pt>
                <c:pt idx="1471">
                  <c:v>122.44</c:v>
                </c:pt>
                <c:pt idx="1472">
                  <c:v>122.05</c:v>
                </c:pt>
                <c:pt idx="1473">
                  <c:v>122.05</c:v>
                </c:pt>
                <c:pt idx="1474">
                  <c:v>121.92</c:v>
                </c:pt>
                <c:pt idx="1475">
                  <c:v>121.8</c:v>
                </c:pt>
                <c:pt idx="1476">
                  <c:v>121.67</c:v>
                </c:pt>
                <c:pt idx="1477">
                  <c:v>121.54</c:v>
                </c:pt>
                <c:pt idx="1478">
                  <c:v>120.66</c:v>
                </c:pt>
                <c:pt idx="1479">
                  <c:v>120.18</c:v>
                </c:pt>
                <c:pt idx="1480">
                  <c:v>120.18</c:v>
                </c:pt>
                <c:pt idx="1481">
                  <c:v>119.67</c:v>
                </c:pt>
                <c:pt idx="1482">
                  <c:v>119.54</c:v>
                </c:pt>
                <c:pt idx="1483">
                  <c:v>119.54</c:v>
                </c:pt>
                <c:pt idx="1484">
                  <c:v>119.17</c:v>
                </c:pt>
                <c:pt idx="1485">
                  <c:v>119.04</c:v>
                </c:pt>
                <c:pt idx="1486">
                  <c:v>118.92</c:v>
                </c:pt>
                <c:pt idx="1487">
                  <c:v>118.92</c:v>
                </c:pt>
                <c:pt idx="1488">
                  <c:v>118.92</c:v>
                </c:pt>
                <c:pt idx="1489">
                  <c:v>118.92</c:v>
                </c:pt>
                <c:pt idx="1490">
                  <c:v>118.8</c:v>
                </c:pt>
                <c:pt idx="1491">
                  <c:v>118.67</c:v>
                </c:pt>
                <c:pt idx="1492">
                  <c:v>118.67</c:v>
                </c:pt>
                <c:pt idx="1493">
                  <c:v>118.43</c:v>
                </c:pt>
                <c:pt idx="1494">
                  <c:v>117.12</c:v>
                </c:pt>
                <c:pt idx="1495">
                  <c:v>116.51</c:v>
                </c:pt>
                <c:pt idx="1496">
                  <c:v>116.27</c:v>
                </c:pt>
                <c:pt idx="1497">
                  <c:v>115.46</c:v>
                </c:pt>
                <c:pt idx="1498">
                  <c:v>114.97</c:v>
                </c:pt>
                <c:pt idx="1499">
                  <c:v>114.97</c:v>
                </c:pt>
                <c:pt idx="1500">
                  <c:v>114.97</c:v>
                </c:pt>
                <c:pt idx="1501">
                  <c:v>114.85</c:v>
                </c:pt>
                <c:pt idx="1502">
                  <c:v>114.85</c:v>
                </c:pt>
                <c:pt idx="1503">
                  <c:v>114.61</c:v>
                </c:pt>
                <c:pt idx="1504">
                  <c:v>114.61</c:v>
                </c:pt>
                <c:pt idx="1505">
                  <c:v>114.61</c:v>
                </c:pt>
                <c:pt idx="1506">
                  <c:v>114.61</c:v>
                </c:pt>
                <c:pt idx="1507">
                  <c:v>114.49</c:v>
                </c:pt>
                <c:pt idx="1508">
                  <c:v>112.83</c:v>
                </c:pt>
                <c:pt idx="1509">
                  <c:v>112.83</c:v>
                </c:pt>
                <c:pt idx="1510">
                  <c:v>112.47</c:v>
                </c:pt>
                <c:pt idx="1511">
                  <c:v>112.36</c:v>
                </c:pt>
                <c:pt idx="1512">
                  <c:v>112.36</c:v>
                </c:pt>
                <c:pt idx="1513">
                  <c:v>112.36</c:v>
                </c:pt>
                <c:pt idx="1514">
                  <c:v>112.36</c:v>
                </c:pt>
                <c:pt idx="1515">
                  <c:v>110.89</c:v>
                </c:pt>
                <c:pt idx="1516">
                  <c:v>110.31</c:v>
                </c:pt>
                <c:pt idx="1517">
                  <c:v>110.2</c:v>
                </c:pt>
                <c:pt idx="1518">
                  <c:v>109.97</c:v>
                </c:pt>
                <c:pt idx="1519">
                  <c:v>109.97</c:v>
                </c:pt>
                <c:pt idx="1520">
                  <c:v>109.85</c:v>
                </c:pt>
                <c:pt idx="1521">
                  <c:v>109.85</c:v>
                </c:pt>
                <c:pt idx="1522">
                  <c:v>109.63</c:v>
                </c:pt>
                <c:pt idx="1523">
                  <c:v>109.63</c:v>
                </c:pt>
                <c:pt idx="1524">
                  <c:v>109.63</c:v>
                </c:pt>
                <c:pt idx="1525">
                  <c:v>109.51</c:v>
                </c:pt>
                <c:pt idx="1526">
                  <c:v>109.4</c:v>
                </c:pt>
                <c:pt idx="1527">
                  <c:v>106.69</c:v>
                </c:pt>
                <c:pt idx="1528">
                  <c:v>106.69</c:v>
                </c:pt>
                <c:pt idx="1529">
                  <c:v>106.13</c:v>
                </c:pt>
                <c:pt idx="1530">
                  <c:v>105.8</c:v>
                </c:pt>
                <c:pt idx="1531">
                  <c:v>105.69</c:v>
                </c:pt>
                <c:pt idx="1532">
                  <c:v>105.69</c:v>
                </c:pt>
                <c:pt idx="1533">
                  <c:v>105.47</c:v>
                </c:pt>
                <c:pt idx="1534">
                  <c:v>105.36</c:v>
                </c:pt>
                <c:pt idx="1535">
                  <c:v>104.03</c:v>
                </c:pt>
                <c:pt idx="1536">
                  <c:v>103.6</c:v>
                </c:pt>
                <c:pt idx="1537">
                  <c:v>103.49</c:v>
                </c:pt>
                <c:pt idx="1538">
                  <c:v>103.38</c:v>
                </c:pt>
                <c:pt idx="1539">
                  <c:v>101.21</c:v>
                </c:pt>
                <c:pt idx="1540">
                  <c:v>101</c:v>
                </c:pt>
                <c:pt idx="1541">
                  <c:v>101</c:v>
                </c:pt>
                <c:pt idx="1542">
                  <c:v>101</c:v>
                </c:pt>
                <c:pt idx="1543">
                  <c:v>99.2</c:v>
                </c:pt>
                <c:pt idx="1544">
                  <c:v>99.2</c:v>
                </c:pt>
                <c:pt idx="1545">
                  <c:v>98.79</c:v>
                </c:pt>
                <c:pt idx="1546">
                  <c:v>98.48</c:v>
                </c:pt>
                <c:pt idx="1547">
                  <c:v>98.07</c:v>
                </c:pt>
                <c:pt idx="1548">
                  <c:v>98.07</c:v>
                </c:pt>
                <c:pt idx="1549">
                  <c:v>97.97</c:v>
                </c:pt>
                <c:pt idx="1550">
                  <c:v>97.56</c:v>
                </c:pt>
                <c:pt idx="1551">
                  <c:v>96.64</c:v>
                </c:pt>
                <c:pt idx="1552">
                  <c:v>94.33</c:v>
                </c:pt>
                <c:pt idx="1553">
                  <c:v>92.16</c:v>
                </c:pt>
                <c:pt idx="1554">
                  <c:v>92.16</c:v>
                </c:pt>
                <c:pt idx="1555">
                  <c:v>91.21</c:v>
                </c:pt>
                <c:pt idx="1556">
                  <c:v>89.03</c:v>
                </c:pt>
                <c:pt idx="1557">
                  <c:v>88.85</c:v>
                </c:pt>
                <c:pt idx="1558">
                  <c:v>88.76</c:v>
                </c:pt>
                <c:pt idx="1559">
                  <c:v>88.3</c:v>
                </c:pt>
                <c:pt idx="1560">
                  <c:v>88.21</c:v>
                </c:pt>
                <c:pt idx="1561">
                  <c:v>85.75</c:v>
                </c:pt>
                <c:pt idx="1562">
                  <c:v>85.48</c:v>
                </c:pt>
                <c:pt idx="1563">
                  <c:v>85.04</c:v>
                </c:pt>
                <c:pt idx="1564">
                  <c:v>83.53</c:v>
                </c:pt>
                <c:pt idx="1565">
                  <c:v>83.36</c:v>
                </c:pt>
                <c:pt idx="1566">
                  <c:v>83.19</c:v>
                </c:pt>
                <c:pt idx="1567">
                  <c:v>83.02</c:v>
                </c:pt>
                <c:pt idx="1568">
                  <c:v>81.2</c:v>
                </c:pt>
                <c:pt idx="1569">
                  <c:v>80.36</c:v>
                </c:pt>
                <c:pt idx="1570">
                  <c:v>80.2</c:v>
                </c:pt>
                <c:pt idx="1571">
                  <c:v>78.47</c:v>
                </c:pt>
                <c:pt idx="1572">
                  <c:v>77.38</c:v>
                </c:pt>
                <c:pt idx="1573">
                  <c:v>76.989999999999995</c:v>
                </c:pt>
                <c:pt idx="1574">
                  <c:v>76.52</c:v>
                </c:pt>
                <c:pt idx="1575">
                  <c:v>76.13</c:v>
                </c:pt>
                <c:pt idx="1576">
                  <c:v>75.510000000000005</c:v>
                </c:pt>
                <c:pt idx="1577">
                  <c:v>75.510000000000005</c:v>
                </c:pt>
                <c:pt idx="1578">
                  <c:v>75.430000000000007</c:v>
                </c:pt>
                <c:pt idx="1579">
                  <c:v>75.19</c:v>
                </c:pt>
                <c:pt idx="1580">
                  <c:v>75.11</c:v>
                </c:pt>
                <c:pt idx="1581">
                  <c:v>74.88</c:v>
                </c:pt>
                <c:pt idx="1582">
                  <c:v>69.61</c:v>
                </c:pt>
                <c:pt idx="1583">
                  <c:v>69.39</c:v>
                </c:pt>
                <c:pt idx="1584">
                  <c:v>68.680000000000007</c:v>
                </c:pt>
                <c:pt idx="1585">
                  <c:v>68.61</c:v>
                </c:pt>
                <c:pt idx="1586">
                  <c:v>68.61</c:v>
                </c:pt>
                <c:pt idx="1587">
                  <c:v>68.540000000000006</c:v>
                </c:pt>
                <c:pt idx="1588">
                  <c:v>66.37</c:v>
                </c:pt>
                <c:pt idx="1589">
                  <c:v>65.16</c:v>
                </c:pt>
                <c:pt idx="1590">
                  <c:v>64.900000000000006</c:v>
                </c:pt>
                <c:pt idx="1591">
                  <c:v>108.99</c:v>
                </c:pt>
                <c:pt idx="1592">
                  <c:v>107.58</c:v>
                </c:pt>
                <c:pt idx="1593">
                  <c:v>97.91</c:v>
                </c:pt>
                <c:pt idx="1594">
                  <c:v>92.57</c:v>
                </c:pt>
                <c:pt idx="1595">
                  <c:v>90.31</c:v>
                </c:pt>
                <c:pt idx="1596">
                  <c:v>84.39</c:v>
                </c:pt>
                <c:pt idx="1597">
                  <c:v>74.39</c:v>
                </c:pt>
                <c:pt idx="1598">
                  <c:v>67.45</c:v>
                </c:pt>
                <c:pt idx="1599">
                  <c:v>64</c:v>
                </c:pt>
                <c:pt idx="1600">
                  <c:v>104.18</c:v>
                </c:pt>
                <c:pt idx="1601">
                  <c:v>103.74</c:v>
                </c:pt>
                <c:pt idx="1602">
                  <c:v>83.57</c:v>
                </c:pt>
                <c:pt idx="1603">
                  <c:v>83.06</c:v>
                </c:pt>
                <c:pt idx="1604">
                  <c:v>82.69</c:v>
                </c:pt>
                <c:pt idx="1605">
                  <c:v>70.97</c:v>
                </c:pt>
                <c:pt idx="1606">
                  <c:v>66.739999999999995</c:v>
                </c:pt>
                <c:pt idx="1607">
                  <c:v>106.26</c:v>
                </c:pt>
                <c:pt idx="1608">
                  <c:v>104.98</c:v>
                </c:pt>
                <c:pt idx="1609">
                  <c:v>103.04</c:v>
                </c:pt>
                <c:pt idx="1610">
                  <c:v>97.4</c:v>
                </c:pt>
                <c:pt idx="1611">
                  <c:v>92.16</c:v>
                </c:pt>
                <c:pt idx="1612">
                  <c:v>83.01</c:v>
                </c:pt>
                <c:pt idx="1613">
                  <c:v>82.21</c:v>
                </c:pt>
                <c:pt idx="1614">
                  <c:v>81.2</c:v>
                </c:pt>
                <c:pt idx="1615">
                  <c:v>73.62</c:v>
                </c:pt>
                <c:pt idx="1616">
                  <c:v>72.94</c:v>
                </c:pt>
                <c:pt idx="1617">
                  <c:v>108.42</c:v>
                </c:pt>
                <c:pt idx="1618">
                  <c:v>102.56</c:v>
                </c:pt>
                <c:pt idx="1619">
                  <c:v>122.41</c:v>
                </c:pt>
                <c:pt idx="1620">
                  <c:v>122.41</c:v>
                </c:pt>
                <c:pt idx="1621">
                  <c:v>122.41</c:v>
                </c:pt>
                <c:pt idx="1622">
                  <c:v>122.41</c:v>
                </c:pt>
                <c:pt idx="1623">
                  <c:v>121.77</c:v>
                </c:pt>
                <c:pt idx="1624">
                  <c:v>119.34</c:v>
                </c:pt>
                <c:pt idx="1625">
                  <c:v>118.47</c:v>
                </c:pt>
                <c:pt idx="1626">
                  <c:v>118.34</c:v>
                </c:pt>
                <c:pt idx="1627">
                  <c:v>118.1</c:v>
                </c:pt>
                <c:pt idx="1628">
                  <c:v>118.1</c:v>
                </c:pt>
                <c:pt idx="1629">
                  <c:v>118.1</c:v>
                </c:pt>
                <c:pt idx="1630">
                  <c:v>118.1</c:v>
                </c:pt>
                <c:pt idx="1631">
                  <c:v>117.97</c:v>
                </c:pt>
                <c:pt idx="1632">
                  <c:v>117.85</c:v>
                </c:pt>
                <c:pt idx="1633">
                  <c:v>117.73</c:v>
                </c:pt>
                <c:pt idx="1634">
                  <c:v>117.73</c:v>
                </c:pt>
                <c:pt idx="1635">
                  <c:v>117.73</c:v>
                </c:pt>
                <c:pt idx="1636">
                  <c:v>117.61</c:v>
                </c:pt>
                <c:pt idx="1637">
                  <c:v>117</c:v>
                </c:pt>
                <c:pt idx="1638">
                  <c:v>116.88</c:v>
                </c:pt>
                <c:pt idx="1639">
                  <c:v>115.67</c:v>
                </c:pt>
                <c:pt idx="1640">
                  <c:v>115.67</c:v>
                </c:pt>
                <c:pt idx="1641">
                  <c:v>115.67</c:v>
                </c:pt>
                <c:pt idx="1642">
                  <c:v>115.07</c:v>
                </c:pt>
                <c:pt idx="1643">
                  <c:v>114.95</c:v>
                </c:pt>
                <c:pt idx="1644">
                  <c:v>114.95</c:v>
                </c:pt>
                <c:pt idx="1645">
                  <c:v>114.47</c:v>
                </c:pt>
                <c:pt idx="1646">
                  <c:v>113.56</c:v>
                </c:pt>
                <c:pt idx="1647">
                  <c:v>113.09</c:v>
                </c:pt>
                <c:pt idx="1648">
                  <c:v>112.86</c:v>
                </c:pt>
                <c:pt idx="1649">
                  <c:v>112.31</c:v>
                </c:pt>
                <c:pt idx="1650">
                  <c:v>111.6</c:v>
                </c:pt>
                <c:pt idx="1651">
                  <c:v>111.6</c:v>
                </c:pt>
                <c:pt idx="1652">
                  <c:v>111.25</c:v>
                </c:pt>
                <c:pt idx="1653">
                  <c:v>109.4</c:v>
                </c:pt>
                <c:pt idx="1654">
                  <c:v>109.29</c:v>
                </c:pt>
                <c:pt idx="1655">
                  <c:v>108.95</c:v>
                </c:pt>
                <c:pt idx="1656">
                  <c:v>108.95</c:v>
                </c:pt>
                <c:pt idx="1657">
                  <c:v>108.95</c:v>
                </c:pt>
                <c:pt idx="1658">
                  <c:v>108.84</c:v>
                </c:pt>
                <c:pt idx="1659">
                  <c:v>108.32</c:v>
                </c:pt>
                <c:pt idx="1660">
                  <c:v>107.98</c:v>
                </c:pt>
                <c:pt idx="1661">
                  <c:v>107.87</c:v>
                </c:pt>
                <c:pt idx="1662">
                  <c:v>107.76</c:v>
                </c:pt>
                <c:pt idx="1663">
                  <c:v>107.53</c:v>
                </c:pt>
                <c:pt idx="1664">
                  <c:v>107.53</c:v>
                </c:pt>
                <c:pt idx="1665">
                  <c:v>107.42</c:v>
                </c:pt>
                <c:pt idx="1666">
                  <c:v>107.08</c:v>
                </c:pt>
                <c:pt idx="1667">
                  <c:v>107.08</c:v>
                </c:pt>
                <c:pt idx="1668">
                  <c:v>106.86</c:v>
                </c:pt>
                <c:pt idx="1669">
                  <c:v>106.75</c:v>
                </c:pt>
                <c:pt idx="1670">
                  <c:v>106.53</c:v>
                </c:pt>
                <c:pt idx="1671">
                  <c:v>105.25</c:v>
                </c:pt>
                <c:pt idx="1672">
                  <c:v>105.15</c:v>
                </c:pt>
                <c:pt idx="1673">
                  <c:v>104.82</c:v>
                </c:pt>
                <c:pt idx="1674">
                  <c:v>104.82</c:v>
                </c:pt>
                <c:pt idx="1675">
                  <c:v>104.33</c:v>
                </c:pt>
                <c:pt idx="1676">
                  <c:v>104.11</c:v>
                </c:pt>
                <c:pt idx="1677">
                  <c:v>103.68</c:v>
                </c:pt>
                <c:pt idx="1678">
                  <c:v>103.46</c:v>
                </c:pt>
                <c:pt idx="1679">
                  <c:v>103.35</c:v>
                </c:pt>
                <c:pt idx="1680">
                  <c:v>103.03</c:v>
                </c:pt>
                <c:pt idx="1681">
                  <c:v>102.81</c:v>
                </c:pt>
                <c:pt idx="1682">
                  <c:v>102.39</c:v>
                </c:pt>
                <c:pt idx="1683">
                  <c:v>102.39</c:v>
                </c:pt>
                <c:pt idx="1684">
                  <c:v>102.39</c:v>
                </c:pt>
                <c:pt idx="1685">
                  <c:v>102.28</c:v>
                </c:pt>
                <c:pt idx="1686">
                  <c:v>101.42</c:v>
                </c:pt>
                <c:pt idx="1687">
                  <c:v>101.1</c:v>
                </c:pt>
                <c:pt idx="1688">
                  <c:v>100.69</c:v>
                </c:pt>
                <c:pt idx="1689">
                  <c:v>100.36</c:v>
                </c:pt>
                <c:pt idx="1690">
                  <c:v>100.36</c:v>
                </c:pt>
                <c:pt idx="1691">
                  <c:v>100.15</c:v>
                </c:pt>
                <c:pt idx="1692">
                  <c:v>99.63</c:v>
                </c:pt>
                <c:pt idx="1693">
                  <c:v>99.63</c:v>
                </c:pt>
                <c:pt idx="1694">
                  <c:v>98.25</c:v>
                </c:pt>
                <c:pt idx="1695">
                  <c:v>97.95</c:v>
                </c:pt>
                <c:pt idx="1696">
                  <c:v>97.32</c:v>
                </c:pt>
                <c:pt idx="1697">
                  <c:v>96.4</c:v>
                </c:pt>
                <c:pt idx="1698">
                  <c:v>95.31</c:v>
                </c:pt>
                <c:pt idx="1699">
                  <c:v>95.21</c:v>
                </c:pt>
                <c:pt idx="1700">
                  <c:v>93.82</c:v>
                </c:pt>
                <c:pt idx="1701">
                  <c:v>93.72</c:v>
                </c:pt>
                <c:pt idx="1702">
                  <c:v>92.85</c:v>
                </c:pt>
                <c:pt idx="1703">
                  <c:v>91.48</c:v>
                </c:pt>
                <c:pt idx="1704">
                  <c:v>91.1</c:v>
                </c:pt>
                <c:pt idx="1705">
                  <c:v>91.05</c:v>
                </c:pt>
                <c:pt idx="1706">
                  <c:v>91.01</c:v>
                </c:pt>
                <c:pt idx="1707">
                  <c:v>91.01</c:v>
                </c:pt>
                <c:pt idx="1708">
                  <c:v>90.91</c:v>
                </c:pt>
                <c:pt idx="1709">
                  <c:v>90.91</c:v>
                </c:pt>
                <c:pt idx="1710">
                  <c:v>90.82</c:v>
                </c:pt>
                <c:pt idx="1711">
                  <c:v>89.66</c:v>
                </c:pt>
                <c:pt idx="1712">
                  <c:v>89.47</c:v>
                </c:pt>
                <c:pt idx="1713">
                  <c:v>86.89</c:v>
                </c:pt>
                <c:pt idx="1714">
                  <c:v>85.64</c:v>
                </c:pt>
                <c:pt idx="1715">
                  <c:v>85.55</c:v>
                </c:pt>
                <c:pt idx="1716">
                  <c:v>85.55</c:v>
                </c:pt>
                <c:pt idx="1717">
                  <c:v>84.27</c:v>
                </c:pt>
                <c:pt idx="1718">
                  <c:v>83.42</c:v>
                </c:pt>
                <c:pt idx="1719">
                  <c:v>83.25</c:v>
                </c:pt>
                <c:pt idx="1720">
                  <c:v>82.82</c:v>
                </c:pt>
                <c:pt idx="1721">
                  <c:v>81.099999999999994</c:v>
                </c:pt>
                <c:pt idx="1722">
                  <c:v>80.849999999999994</c:v>
                </c:pt>
                <c:pt idx="1723">
                  <c:v>78.510000000000005</c:v>
                </c:pt>
                <c:pt idx="1724">
                  <c:v>78.19</c:v>
                </c:pt>
                <c:pt idx="1725">
                  <c:v>77.78</c:v>
                </c:pt>
                <c:pt idx="1726">
                  <c:v>76</c:v>
                </c:pt>
                <c:pt idx="1727">
                  <c:v>75.13</c:v>
                </c:pt>
                <c:pt idx="1728">
                  <c:v>74.069999999999993</c:v>
                </c:pt>
                <c:pt idx="1729">
                  <c:v>73.239999999999995</c:v>
                </c:pt>
                <c:pt idx="1730">
                  <c:v>73.239999999999995</c:v>
                </c:pt>
                <c:pt idx="1731">
                  <c:v>71.63</c:v>
                </c:pt>
                <c:pt idx="1732">
                  <c:v>70.459999999999994</c:v>
                </c:pt>
                <c:pt idx="1733">
                  <c:v>69.900000000000006</c:v>
                </c:pt>
                <c:pt idx="1734">
                  <c:v>69.819999999999993</c:v>
                </c:pt>
                <c:pt idx="1735">
                  <c:v>69.180000000000007</c:v>
                </c:pt>
                <c:pt idx="1736">
                  <c:v>67.97</c:v>
                </c:pt>
                <c:pt idx="1737">
                  <c:v>67.83</c:v>
                </c:pt>
                <c:pt idx="1738">
                  <c:v>67.73</c:v>
                </c:pt>
                <c:pt idx="1739">
                  <c:v>67.099999999999994</c:v>
                </c:pt>
                <c:pt idx="1740">
                  <c:v>66.959999999999994</c:v>
                </c:pt>
                <c:pt idx="1741">
                  <c:v>66.959999999999994</c:v>
                </c:pt>
                <c:pt idx="1742">
                  <c:v>106.58</c:v>
                </c:pt>
                <c:pt idx="1743">
                  <c:v>104.18</c:v>
                </c:pt>
                <c:pt idx="1744">
                  <c:v>73.39</c:v>
                </c:pt>
                <c:pt idx="1745">
                  <c:v>102.93</c:v>
                </c:pt>
                <c:pt idx="1746">
                  <c:v>110.75</c:v>
                </c:pt>
                <c:pt idx="1747">
                  <c:v>109.29</c:v>
                </c:pt>
                <c:pt idx="1748">
                  <c:v>105.24</c:v>
                </c:pt>
                <c:pt idx="1749">
                  <c:v>97.37</c:v>
                </c:pt>
                <c:pt idx="1750">
                  <c:v>91.71</c:v>
                </c:pt>
                <c:pt idx="1751">
                  <c:v>86.55</c:v>
                </c:pt>
                <c:pt idx="1752">
                  <c:v>83.53</c:v>
                </c:pt>
                <c:pt idx="1753">
                  <c:v>81.86</c:v>
                </c:pt>
                <c:pt idx="1754">
                  <c:v>79.06</c:v>
                </c:pt>
                <c:pt idx="1755">
                  <c:v>76.5</c:v>
                </c:pt>
                <c:pt idx="1756">
                  <c:v>75.16</c:v>
                </c:pt>
                <c:pt idx="1757">
                  <c:v>73.36</c:v>
                </c:pt>
                <c:pt idx="1758">
                  <c:v>72.48</c:v>
                </c:pt>
                <c:pt idx="1759">
                  <c:v>99.07</c:v>
                </c:pt>
                <c:pt idx="1760">
                  <c:v>80.16</c:v>
                </c:pt>
                <c:pt idx="1761">
                  <c:v>121.39</c:v>
                </c:pt>
                <c:pt idx="1762">
                  <c:v>117.99</c:v>
                </c:pt>
                <c:pt idx="1763">
                  <c:v>117.99</c:v>
                </c:pt>
                <c:pt idx="1764">
                  <c:v>117.99</c:v>
                </c:pt>
                <c:pt idx="1765">
                  <c:v>117.86</c:v>
                </c:pt>
                <c:pt idx="1766">
                  <c:v>117.74</c:v>
                </c:pt>
                <c:pt idx="1767">
                  <c:v>117.74</c:v>
                </c:pt>
                <c:pt idx="1768">
                  <c:v>117.62</c:v>
                </c:pt>
                <c:pt idx="1769">
                  <c:v>117.62</c:v>
                </c:pt>
                <c:pt idx="1770">
                  <c:v>117.37</c:v>
                </c:pt>
                <c:pt idx="1771">
                  <c:v>117.13</c:v>
                </c:pt>
                <c:pt idx="1772">
                  <c:v>114.07</c:v>
                </c:pt>
                <c:pt idx="1773">
                  <c:v>114.07</c:v>
                </c:pt>
                <c:pt idx="1774">
                  <c:v>114.07</c:v>
                </c:pt>
                <c:pt idx="1775">
                  <c:v>113.95</c:v>
                </c:pt>
                <c:pt idx="1776">
                  <c:v>113.95</c:v>
                </c:pt>
                <c:pt idx="1777">
                  <c:v>113.6</c:v>
                </c:pt>
                <c:pt idx="1778">
                  <c:v>113.48</c:v>
                </c:pt>
                <c:pt idx="1779">
                  <c:v>113.48</c:v>
                </c:pt>
                <c:pt idx="1780">
                  <c:v>113.48</c:v>
                </c:pt>
                <c:pt idx="1781">
                  <c:v>113.36</c:v>
                </c:pt>
                <c:pt idx="1782">
                  <c:v>113.01</c:v>
                </c:pt>
                <c:pt idx="1783">
                  <c:v>110.85</c:v>
                </c:pt>
                <c:pt idx="1784">
                  <c:v>110.38</c:v>
                </c:pt>
                <c:pt idx="1785">
                  <c:v>110.15</c:v>
                </c:pt>
                <c:pt idx="1786">
                  <c:v>110.15</c:v>
                </c:pt>
                <c:pt idx="1787">
                  <c:v>110.15</c:v>
                </c:pt>
                <c:pt idx="1788">
                  <c:v>110.15</c:v>
                </c:pt>
                <c:pt idx="1789">
                  <c:v>110.15</c:v>
                </c:pt>
                <c:pt idx="1790">
                  <c:v>110.04</c:v>
                </c:pt>
                <c:pt idx="1791">
                  <c:v>110.04</c:v>
                </c:pt>
                <c:pt idx="1792">
                  <c:v>109.81</c:v>
                </c:pt>
                <c:pt idx="1793">
                  <c:v>109.69</c:v>
                </c:pt>
                <c:pt idx="1794">
                  <c:v>109.58</c:v>
                </c:pt>
                <c:pt idx="1795">
                  <c:v>109.35</c:v>
                </c:pt>
                <c:pt idx="1796">
                  <c:v>109.24</c:v>
                </c:pt>
                <c:pt idx="1797">
                  <c:v>109.12</c:v>
                </c:pt>
                <c:pt idx="1798">
                  <c:v>108.9</c:v>
                </c:pt>
                <c:pt idx="1799">
                  <c:v>108.67</c:v>
                </c:pt>
                <c:pt idx="1800">
                  <c:v>108.56</c:v>
                </c:pt>
                <c:pt idx="1801">
                  <c:v>107.24</c:v>
                </c:pt>
                <c:pt idx="1802">
                  <c:v>107.13</c:v>
                </c:pt>
                <c:pt idx="1803">
                  <c:v>107.13</c:v>
                </c:pt>
                <c:pt idx="1804">
                  <c:v>107.02</c:v>
                </c:pt>
                <c:pt idx="1805">
                  <c:v>104.92</c:v>
                </c:pt>
                <c:pt idx="1806">
                  <c:v>103.77</c:v>
                </c:pt>
                <c:pt idx="1807">
                  <c:v>103.55</c:v>
                </c:pt>
                <c:pt idx="1808">
                  <c:v>103.44</c:v>
                </c:pt>
                <c:pt idx="1809">
                  <c:v>103.22</c:v>
                </c:pt>
                <c:pt idx="1810">
                  <c:v>102.58</c:v>
                </c:pt>
                <c:pt idx="1811">
                  <c:v>102.48</c:v>
                </c:pt>
                <c:pt idx="1812">
                  <c:v>102.37</c:v>
                </c:pt>
                <c:pt idx="1813">
                  <c:v>102.37</c:v>
                </c:pt>
                <c:pt idx="1814">
                  <c:v>101.29</c:v>
                </c:pt>
                <c:pt idx="1815">
                  <c:v>101.04</c:v>
                </c:pt>
                <c:pt idx="1816">
                  <c:v>101.04</c:v>
                </c:pt>
                <c:pt idx="1817">
                  <c:v>99.53</c:v>
                </c:pt>
                <c:pt idx="1818">
                  <c:v>99.32</c:v>
                </c:pt>
                <c:pt idx="1819">
                  <c:v>99.01</c:v>
                </c:pt>
                <c:pt idx="1820">
                  <c:v>98.7</c:v>
                </c:pt>
                <c:pt idx="1821">
                  <c:v>98.6</c:v>
                </c:pt>
                <c:pt idx="1822">
                  <c:v>98.6</c:v>
                </c:pt>
                <c:pt idx="1823">
                  <c:v>97.79</c:v>
                </c:pt>
                <c:pt idx="1824">
                  <c:v>96.75</c:v>
                </c:pt>
                <c:pt idx="1825">
                  <c:v>96.65</c:v>
                </c:pt>
                <c:pt idx="1826">
                  <c:v>94.23</c:v>
                </c:pt>
                <c:pt idx="1827">
                  <c:v>93.62</c:v>
                </c:pt>
                <c:pt idx="1828">
                  <c:v>93.23</c:v>
                </c:pt>
                <c:pt idx="1829">
                  <c:v>92.94</c:v>
                </c:pt>
                <c:pt idx="1830">
                  <c:v>92.74</c:v>
                </c:pt>
                <c:pt idx="1831">
                  <c:v>91.41</c:v>
                </c:pt>
                <c:pt idx="1832">
                  <c:v>91.02</c:v>
                </c:pt>
                <c:pt idx="1833">
                  <c:v>90.17</c:v>
                </c:pt>
                <c:pt idx="1834">
                  <c:v>90.08</c:v>
                </c:pt>
                <c:pt idx="1835">
                  <c:v>89.7</c:v>
                </c:pt>
                <c:pt idx="1836">
                  <c:v>87.74</c:v>
                </c:pt>
                <c:pt idx="1837">
                  <c:v>85.81</c:v>
                </c:pt>
                <c:pt idx="1838">
                  <c:v>85.11</c:v>
                </c:pt>
                <c:pt idx="1839">
                  <c:v>83.36</c:v>
                </c:pt>
                <c:pt idx="1840">
                  <c:v>83.08</c:v>
                </c:pt>
                <c:pt idx="1841">
                  <c:v>82.99</c:v>
                </c:pt>
                <c:pt idx="1842">
                  <c:v>81.17</c:v>
                </c:pt>
                <c:pt idx="1843">
                  <c:v>80.849999999999994</c:v>
                </c:pt>
                <c:pt idx="1844">
                  <c:v>78.61</c:v>
                </c:pt>
                <c:pt idx="1845">
                  <c:v>78.540000000000006</c:v>
                </c:pt>
                <c:pt idx="1846">
                  <c:v>78.540000000000006</c:v>
                </c:pt>
                <c:pt idx="1847">
                  <c:v>78.36</c:v>
                </c:pt>
                <c:pt idx="1848">
                  <c:v>78.12</c:v>
                </c:pt>
                <c:pt idx="1849">
                  <c:v>78.03</c:v>
                </c:pt>
                <c:pt idx="1850">
                  <c:v>75.77</c:v>
                </c:pt>
                <c:pt idx="1851">
                  <c:v>75.62</c:v>
                </c:pt>
                <c:pt idx="1852">
                  <c:v>75.62</c:v>
                </c:pt>
                <c:pt idx="1853">
                  <c:v>74.61</c:v>
                </c:pt>
                <c:pt idx="1854">
                  <c:v>72.900000000000006</c:v>
                </c:pt>
                <c:pt idx="1855">
                  <c:v>70.91</c:v>
                </c:pt>
                <c:pt idx="1856">
                  <c:v>70.69</c:v>
                </c:pt>
                <c:pt idx="1857">
                  <c:v>70.319999999999993</c:v>
                </c:pt>
                <c:pt idx="1858">
                  <c:v>70.319999999999993</c:v>
                </c:pt>
                <c:pt idx="1859">
                  <c:v>70.25</c:v>
                </c:pt>
                <c:pt idx="1860">
                  <c:v>68.08</c:v>
                </c:pt>
                <c:pt idx="1861">
                  <c:v>67.680000000000007</c:v>
                </c:pt>
                <c:pt idx="1862">
                  <c:v>67.47</c:v>
                </c:pt>
                <c:pt idx="1863">
                  <c:v>67.47</c:v>
                </c:pt>
                <c:pt idx="1864">
                  <c:v>90.16</c:v>
                </c:pt>
                <c:pt idx="1865">
                  <c:v>89.03</c:v>
                </c:pt>
                <c:pt idx="1866">
                  <c:v>86.04</c:v>
                </c:pt>
                <c:pt idx="1867">
                  <c:v>73.430000000000007</c:v>
                </c:pt>
                <c:pt idx="1868">
                  <c:v>91.87</c:v>
                </c:pt>
                <c:pt idx="1869">
                  <c:v>87.2</c:v>
                </c:pt>
                <c:pt idx="1870">
                  <c:v>91.45</c:v>
                </c:pt>
                <c:pt idx="1871">
                  <c:v>82.52</c:v>
                </c:pt>
                <c:pt idx="1872">
                  <c:v>82.09</c:v>
                </c:pt>
                <c:pt idx="1873">
                  <c:v>78.819999999999993</c:v>
                </c:pt>
                <c:pt idx="1874">
                  <c:v>76.430000000000007</c:v>
                </c:pt>
                <c:pt idx="1875">
                  <c:v>73.650000000000006</c:v>
                </c:pt>
                <c:pt idx="1876">
                  <c:v>69.849999999999994</c:v>
                </c:pt>
                <c:pt idx="1877">
                  <c:v>102.52</c:v>
                </c:pt>
                <c:pt idx="1878">
                  <c:v>78.290000000000006</c:v>
                </c:pt>
                <c:pt idx="1879">
                  <c:v>123.27</c:v>
                </c:pt>
                <c:pt idx="1880">
                  <c:v>123.27</c:v>
                </c:pt>
                <c:pt idx="1881">
                  <c:v>123.27</c:v>
                </c:pt>
                <c:pt idx="1882">
                  <c:v>123.27</c:v>
                </c:pt>
                <c:pt idx="1883">
                  <c:v>118.17</c:v>
                </c:pt>
                <c:pt idx="1884">
                  <c:v>118.17</c:v>
                </c:pt>
                <c:pt idx="1885">
                  <c:v>117.68</c:v>
                </c:pt>
                <c:pt idx="1886">
                  <c:v>117.55</c:v>
                </c:pt>
                <c:pt idx="1887">
                  <c:v>117.43</c:v>
                </c:pt>
                <c:pt idx="1888">
                  <c:v>114.38</c:v>
                </c:pt>
                <c:pt idx="1889">
                  <c:v>114.38</c:v>
                </c:pt>
                <c:pt idx="1890">
                  <c:v>114.26</c:v>
                </c:pt>
                <c:pt idx="1891">
                  <c:v>114.26</c:v>
                </c:pt>
                <c:pt idx="1892">
                  <c:v>114.26</c:v>
                </c:pt>
                <c:pt idx="1893">
                  <c:v>114.14</c:v>
                </c:pt>
                <c:pt idx="1894">
                  <c:v>113.78</c:v>
                </c:pt>
                <c:pt idx="1895">
                  <c:v>113.78</c:v>
                </c:pt>
                <c:pt idx="1896">
                  <c:v>113.78</c:v>
                </c:pt>
                <c:pt idx="1897">
                  <c:v>113.66</c:v>
                </c:pt>
                <c:pt idx="1898">
                  <c:v>111.28</c:v>
                </c:pt>
                <c:pt idx="1899">
                  <c:v>110.93</c:v>
                </c:pt>
                <c:pt idx="1900">
                  <c:v>110.47</c:v>
                </c:pt>
                <c:pt idx="1901">
                  <c:v>110.47</c:v>
                </c:pt>
                <c:pt idx="1902">
                  <c:v>110.47</c:v>
                </c:pt>
                <c:pt idx="1903">
                  <c:v>110.35</c:v>
                </c:pt>
                <c:pt idx="1904">
                  <c:v>110.12</c:v>
                </c:pt>
                <c:pt idx="1905">
                  <c:v>110.12</c:v>
                </c:pt>
                <c:pt idx="1906">
                  <c:v>109.78</c:v>
                </c:pt>
                <c:pt idx="1907">
                  <c:v>109.78</c:v>
                </c:pt>
                <c:pt idx="1908">
                  <c:v>107.35</c:v>
                </c:pt>
                <c:pt idx="1909">
                  <c:v>107.01</c:v>
                </c:pt>
                <c:pt idx="1910">
                  <c:v>106.9</c:v>
                </c:pt>
                <c:pt idx="1911">
                  <c:v>106.79</c:v>
                </c:pt>
                <c:pt idx="1912">
                  <c:v>106.79</c:v>
                </c:pt>
                <c:pt idx="1913">
                  <c:v>106.68</c:v>
                </c:pt>
                <c:pt idx="1914">
                  <c:v>106.68</c:v>
                </c:pt>
                <c:pt idx="1915">
                  <c:v>106.56</c:v>
                </c:pt>
                <c:pt idx="1916">
                  <c:v>106.01</c:v>
                </c:pt>
                <c:pt idx="1917">
                  <c:v>105.57</c:v>
                </c:pt>
                <c:pt idx="1918">
                  <c:v>105.46</c:v>
                </c:pt>
                <c:pt idx="1919">
                  <c:v>105.36</c:v>
                </c:pt>
                <c:pt idx="1920">
                  <c:v>104.51</c:v>
                </c:pt>
                <c:pt idx="1921">
                  <c:v>104.29</c:v>
                </c:pt>
                <c:pt idx="1922">
                  <c:v>104.29</c:v>
                </c:pt>
                <c:pt idx="1923">
                  <c:v>103.43</c:v>
                </c:pt>
                <c:pt idx="1924">
                  <c:v>102.35</c:v>
                </c:pt>
                <c:pt idx="1925">
                  <c:v>102.14</c:v>
                </c:pt>
                <c:pt idx="1926">
                  <c:v>101.24</c:v>
                </c:pt>
                <c:pt idx="1927">
                  <c:v>100.81</c:v>
                </c:pt>
                <c:pt idx="1928">
                  <c:v>100.49</c:v>
                </c:pt>
                <c:pt idx="1929">
                  <c:v>100.18</c:v>
                </c:pt>
                <c:pt idx="1930">
                  <c:v>99.45</c:v>
                </c:pt>
                <c:pt idx="1931">
                  <c:v>99.45</c:v>
                </c:pt>
                <c:pt idx="1932">
                  <c:v>98.47</c:v>
                </c:pt>
                <c:pt idx="1933">
                  <c:v>98.27</c:v>
                </c:pt>
                <c:pt idx="1934">
                  <c:v>98.17</c:v>
                </c:pt>
                <c:pt idx="1935">
                  <c:v>96.39</c:v>
                </c:pt>
                <c:pt idx="1936">
                  <c:v>95.69</c:v>
                </c:pt>
                <c:pt idx="1937">
                  <c:v>94</c:v>
                </c:pt>
                <c:pt idx="1938">
                  <c:v>93.9</c:v>
                </c:pt>
                <c:pt idx="1939">
                  <c:v>93.41</c:v>
                </c:pt>
                <c:pt idx="1940">
                  <c:v>93.41</c:v>
                </c:pt>
                <c:pt idx="1941">
                  <c:v>92.93</c:v>
                </c:pt>
                <c:pt idx="1942">
                  <c:v>91.93</c:v>
                </c:pt>
                <c:pt idx="1943">
                  <c:v>91.74</c:v>
                </c:pt>
                <c:pt idx="1944">
                  <c:v>91.46</c:v>
                </c:pt>
                <c:pt idx="1945">
                  <c:v>91.36</c:v>
                </c:pt>
                <c:pt idx="1946">
                  <c:v>91.36</c:v>
                </c:pt>
                <c:pt idx="1947">
                  <c:v>91.27</c:v>
                </c:pt>
                <c:pt idx="1948">
                  <c:v>90.77</c:v>
                </c:pt>
                <c:pt idx="1949">
                  <c:v>88.81</c:v>
                </c:pt>
                <c:pt idx="1950">
                  <c:v>87.7</c:v>
                </c:pt>
                <c:pt idx="1951">
                  <c:v>86.44</c:v>
                </c:pt>
                <c:pt idx="1952">
                  <c:v>86.26</c:v>
                </c:pt>
                <c:pt idx="1953">
                  <c:v>86.13</c:v>
                </c:pt>
                <c:pt idx="1954">
                  <c:v>85.16</c:v>
                </c:pt>
                <c:pt idx="1955">
                  <c:v>84.98</c:v>
                </c:pt>
                <c:pt idx="1956">
                  <c:v>83.81</c:v>
                </c:pt>
                <c:pt idx="1957">
                  <c:v>83.21</c:v>
                </c:pt>
                <c:pt idx="1958">
                  <c:v>83.12</c:v>
                </c:pt>
                <c:pt idx="1959">
                  <c:v>83.12</c:v>
                </c:pt>
                <c:pt idx="1960">
                  <c:v>82.52</c:v>
                </c:pt>
                <c:pt idx="1961">
                  <c:v>82.44</c:v>
                </c:pt>
                <c:pt idx="1962">
                  <c:v>80.55</c:v>
                </c:pt>
                <c:pt idx="1963">
                  <c:v>79.81</c:v>
                </c:pt>
                <c:pt idx="1964">
                  <c:v>76.95</c:v>
                </c:pt>
                <c:pt idx="1965">
                  <c:v>74.540000000000006</c:v>
                </c:pt>
                <c:pt idx="1966">
                  <c:v>74.38</c:v>
                </c:pt>
                <c:pt idx="1967">
                  <c:v>74.08</c:v>
                </c:pt>
                <c:pt idx="1968">
                  <c:v>71.599999999999994</c:v>
                </c:pt>
                <c:pt idx="1969">
                  <c:v>71.45</c:v>
                </c:pt>
                <c:pt idx="1970">
                  <c:v>71.08</c:v>
                </c:pt>
                <c:pt idx="1971">
                  <c:v>70.94</c:v>
                </c:pt>
                <c:pt idx="1972">
                  <c:v>112.37</c:v>
                </c:pt>
                <c:pt idx="1973">
                  <c:v>111.21</c:v>
                </c:pt>
                <c:pt idx="1974">
                  <c:v>103.43</c:v>
                </c:pt>
                <c:pt idx="1975">
                  <c:v>102.15</c:v>
                </c:pt>
                <c:pt idx="1976">
                  <c:v>95.88</c:v>
                </c:pt>
                <c:pt idx="1977">
                  <c:v>85.73</c:v>
                </c:pt>
                <c:pt idx="1978">
                  <c:v>78.59</c:v>
                </c:pt>
                <c:pt idx="1979">
                  <c:v>77.19</c:v>
                </c:pt>
                <c:pt idx="1980">
                  <c:v>105.45</c:v>
                </c:pt>
                <c:pt idx="1981">
                  <c:v>99.57</c:v>
                </c:pt>
                <c:pt idx="1982">
                  <c:v>98.24</c:v>
                </c:pt>
                <c:pt idx="1983">
                  <c:v>96.73</c:v>
                </c:pt>
                <c:pt idx="1984">
                  <c:v>95.92</c:v>
                </c:pt>
                <c:pt idx="1985">
                  <c:v>86.25</c:v>
                </c:pt>
                <c:pt idx="1986">
                  <c:v>74.98</c:v>
                </c:pt>
                <c:pt idx="1987">
                  <c:v>110.97</c:v>
                </c:pt>
                <c:pt idx="1988">
                  <c:v>104.83</c:v>
                </c:pt>
                <c:pt idx="1989">
                  <c:v>92.48</c:v>
                </c:pt>
                <c:pt idx="1990">
                  <c:v>119.19</c:v>
                </c:pt>
                <c:pt idx="1991">
                  <c:v>119.06</c:v>
                </c:pt>
                <c:pt idx="1992">
                  <c:v>119.06</c:v>
                </c:pt>
                <c:pt idx="1993">
                  <c:v>114.26</c:v>
                </c:pt>
                <c:pt idx="1994">
                  <c:v>114.14</c:v>
                </c:pt>
                <c:pt idx="1995">
                  <c:v>114.14</c:v>
                </c:pt>
                <c:pt idx="1996">
                  <c:v>114.14</c:v>
                </c:pt>
                <c:pt idx="1997">
                  <c:v>114.02</c:v>
                </c:pt>
                <c:pt idx="1998">
                  <c:v>113.9</c:v>
                </c:pt>
                <c:pt idx="1999">
                  <c:v>113.9</c:v>
                </c:pt>
                <c:pt idx="2000">
                  <c:v>113.9</c:v>
                </c:pt>
                <c:pt idx="2001">
                  <c:v>113.9</c:v>
                </c:pt>
                <c:pt idx="2002">
                  <c:v>113.9</c:v>
                </c:pt>
                <c:pt idx="2003">
                  <c:v>113.79</c:v>
                </c:pt>
                <c:pt idx="2004">
                  <c:v>113.67</c:v>
                </c:pt>
                <c:pt idx="2005">
                  <c:v>113.67</c:v>
                </c:pt>
                <c:pt idx="2006">
                  <c:v>113.31</c:v>
                </c:pt>
                <c:pt idx="2007">
                  <c:v>111.88</c:v>
                </c:pt>
                <c:pt idx="2008">
                  <c:v>111.88</c:v>
                </c:pt>
                <c:pt idx="2009">
                  <c:v>110.71</c:v>
                </c:pt>
                <c:pt idx="2010">
                  <c:v>110.37</c:v>
                </c:pt>
                <c:pt idx="2011">
                  <c:v>110.14</c:v>
                </c:pt>
                <c:pt idx="2012">
                  <c:v>109.79</c:v>
                </c:pt>
                <c:pt idx="2013">
                  <c:v>109.79</c:v>
                </c:pt>
                <c:pt idx="2014">
                  <c:v>109.79</c:v>
                </c:pt>
                <c:pt idx="2015">
                  <c:v>109.45</c:v>
                </c:pt>
                <c:pt idx="2016">
                  <c:v>108.88</c:v>
                </c:pt>
                <c:pt idx="2017">
                  <c:v>108.06</c:v>
                </c:pt>
                <c:pt idx="2018">
                  <c:v>107.49</c:v>
                </c:pt>
                <c:pt idx="2019">
                  <c:v>107.49</c:v>
                </c:pt>
                <c:pt idx="2020">
                  <c:v>107.04</c:v>
                </c:pt>
                <c:pt idx="2021">
                  <c:v>106.93</c:v>
                </c:pt>
                <c:pt idx="2022">
                  <c:v>106.82</c:v>
                </c:pt>
                <c:pt idx="2023">
                  <c:v>106.82</c:v>
                </c:pt>
                <c:pt idx="2024">
                  <c:v>105.72</c:v>
                </c:pt>
                <c:pt idx="2025">
                  <c:v>104.03</c:v>
                </c:pt>
                <c:pt idx="2026">
                  <c:v>103.59</c:v>
                </c:pt>
                <c:pt idx="2027">
                  <c:v>103.37</c:v>
                </c:pt>
                <c:pt idx="2028">
                  <c:v>103.27</c:v>
                </c:pt>
                <c:pt idx="2029">
                  <c:v>103.27</c:v>
                </c:pt>
                <c:pt idx="2030">
                  <c:v>103.27</c:v>
                </c:pt>
                <c:pt idx="2031">
                  <c:v>103.23</c:v>
                </c:pt>
                <c:pt idx="2032">
                  <c:v>102.41</c:v>
                </c:pt>
                <c:pt idx="2033">
                  <c:v>102.41</c:v>
                </c:pt>
                <c:pt idx="2034">
                  <c:v>102.3</c:v>
                </c:pt>
                <c:pt idx="2035">
                  <c:v>102.3</c:v>
                </c:pt>
                <c:pt idx="2036">
                  <c:v>102.3</c:v>
                </c:pt>
                <c:pt idx="2037">
                  <c:v>102.2</c:v>
                </c:pt>
                <c:pt idx="2038">
                  <c:v>102.2</c:v>
                </c:pt>
                <c:pt idx="2039">
                  <c:v>102.09</c:v>
                </c:pt>
                <c:pt idx="2040">
                  <c:v>102.09</c:v>
                </c:pt>
                <c:pt idx="2041">
                  <c:v>101.99</c:v>
                </c:pt>
                <c:pt idx="2042">
                  <c:v>101.99</c:v>
                </c:pt>
                <c:pt idx="2043">
                  <c:v>101.39</c:v>
                </c:pt>
                <c:pt idx="2044">
                  <c:v>100.96</c:v>
                </c:pt>
                <c:pt idx="2045">
                  <c:v>100.75</c:v>
                </c:pt>
                <c:pt idx="2046">
                  <c:v>100.75</c:v>
                </c:pt>
                <c:pt idx="2047">
                  <c:v>100.75</c:v>
                </c:pt>
                <c:pt idx="2048">
                  <c:v>100.75</c:v>
                </c:pt>
                <c:pt idx="2049">
                  <c:v>100.64</c:v>
                </c:pt>
                <c:pt idx="2050">
                  <c:v>100.64</c:v>
                </c:pt>
                <c:pt idx="2051">
                  <c:v>100.54</c:v>
                </c:pt>
                <c:pt idx="2052">
                  <c:v>100.33</c:v>
                </c:pt>
                <c:pt idx="2053">
                  <c:v>99.81</c:v>
                </c:pt>
                <c:pt idx="2054">
                  <c:v>99.71</c:v>
                </c:pt>
                <c:pt idx="2055">
                  <c:v>98.67</c:v>
                </c:pt>
                <c:pt idx="2056">
                  <c:v>98.57</c:v>
                </c:pt>
                <c:pt idx="2057">
                  <c:v>98.57</c:v>
                </c:pt>
                <c:pt idx="2058">
                  <c:v>97.32</c:v>
                </c:pt>
                <c:pt idx="2059">
                  <c:v>97.08</c:v>
                </c:pt>
                <c:pt idx="2060">
                  <c:v>96.88</c:v>
                </c:pt>
                <c:pt idx="2061">
                  <c:v>96.78</c:v>
                </c:pt>
                <c:pt idx="2062">
                  <c:v>96.48</c:v>
                </c:pt>
                <c:pt idx="2063">
                  <c:v>96.48</c:v>
                </c:pt>
                <c:pt idx="2064">
                  <c:v>94.45</c:v>
                </c:pt>
                <c:pt idx="2065">
                  <c:v>93.91</c:v>
                </c:pt>
                <c:pt idx="2066">
                  <c:v>93.12</c:v>
                </c:pt>
                <c:pt idx="2067">
                  <c:v>93.12</c:v>
                </c:pt>
                <c:pt idx="2068">
                  <c:v>92.74</c:v>
                </c:pt>
                <c:pt idx="2069">
                  <c:v>92.74</c:v>
                </c:pt>
                <c:pt idx="2070">
                  <c:v>92.16</c:v>
                </c:pt>
                <c:pt idx="2071">
                  <c:v>91.97</c:v>
                </c:pt>
                <c:pt idx="2072">
                  <c:v>91.88</c:v>
                </c:pt>
                <c:pt idx="2073">
                  <c:v>91.3</c:v>
                </c:pt>
                <c:pt idx="2074">
                  <c:v>90.5</c:v>
                </c:pt>
                <c:pt idx="2075">
                  <c:v>90.41</c:v>
                </c:pt>
                <c:pt idx="2076">
                  <c:v>90.22</c:v>
                </c:pt>
                <c:pt idx="2077">
                  <c:v>89.56</c:v>
                </c:pt>
                <c:pt idx="2078">
                  <c:v>89.37</c:v>
                </c:pt>
                <c:pt idx="2079">
                  <c:v>88.45</c:v>
                </c:pt>
                <c:pt idx="2080">
                  <c:v>88.36</c:v>
                </c:pt>
                <c:pt idx="2081">
                  <c:v>88.27</c:v>
                </c:pt>
                <c:pt idx="2082">
                  <c:v>87.88</c:v>
                </c:pt>
                <c:pt idx="2083">
                  <c:v>86.6</c:v>
                </c:pt>
                <c:pt idx="2084">
                  <c:v>86.51</c:v>
                </c:pt>
                <c:pt idx="2085">
                  <c:v>85.45</c:v>
                </c:pt>
                <c:pt idx="2086">
                  <c:v>85.18</c:v>
                </c:pt>
                <c:pt idx="2087">
                  <c:v>84.66</c:v>
                </c:pt>
                <c:pt idx="2088">
                  <c:v>84.56</c:v>
                </c:pt>
                <c:pt idx="2089">
                  <c:v>83.25</c:v>
                </c:pt>
                <c:pt idx="2090">
                  <c:v>83.22</c:v>
                </c:pt>
                <c:pt idx="2091">
                  <c:v>82.96</c:v>
                </c:pt>
                <c:pt idx="2092">
                  <c:v>81.06</c:v>
                </c:pt>
                <c:pt idx="2093">
                  <c:v>80.73</c:v>
                </c:pt>
                <c:pt idx="2094">
                  <c:v>80.39</c:v>
                </c:pt>
                <c:pt idx="2095">
                  <c:v>79.73</c:v>
                </c:pt>
                <c:pt idx="2096">
                  <c:v>76.8</c:v>
                </c:pt>
                <c:pt idx="2097">
                  <c:v>75.91</c:v>
                </c:pt>
                <c:pt idx="2098">
                  <c:v>74.13</c:v>
                </c:pt>
                <c:pt idx="2099">
                  <c:v>72.739999999999995</c:v>
                </c:pt>
                <c:pt idx="2100">
                  <c:v>72.02</c:v>
                </c:pt>
                <c:pt idx="2101">
                  <c:v>71.95</c:v>
                </c:pt>
                <c:pt idx="2102">
                  <c:v>71.87</c:v>
                </c:pt>
                <c:pt idx="2103">
                  <c:v>71.06</c:v>
                </c:pt>
                <c:pt idx="2104">
                  <c:v>69.69</c:v>
                </c:pt>
                <c:pt idx="2105">
                  <c:v>106.11</c:v>
                </c:pt>
                <c:pt idx="2106">
                  <c:v>106</c:v>
                </c:pt>
                <c:pt idx="2107">
                  <c:v>98.09</c:v>
                </c:pt>
                <c:pt idx="2108">
                  <c:v>97.87</c:v>
                </c:pt>
                <c:pt idx="2109">
                  <c:v>95.51</c:v>
                </c:pt>
                <c:pt idx="2110">
                  <c:v>72.69</c:v>
                </c:pt>
                <c:pt idx="2111">
                  <c:v>105.49</c:v>
                </c:pt>
                <c:pt idx="2112">
                  <c:v>104.48</c:v>
                </c:pt>
                <c:pt idx="2113">
                  <c:v>104.26</c:v>
                </c:pt>
                <c:pt idx="2114">
                  <c:v>102.02</c:v>
                </c:pt>
                <c:pt idx="2115">
                  <c:v>83.31</c:v>
                </c:pt>
                <c:pt idx="2116">
                  <c:v>70.45</c:v>
                </c:pt>
                <c:pt idx="2117">
                  <c:v>70.38</c:v>
                </c:pt>
                <c:pt idx="2118">
                  <c:v>108.64</c:v>
                </c:pt>
                <c:pt idx="2119">
                  <c:v>105.98</c:v>
                </c:pt>
                <c:pt idx="2120">
                  <c:v>103.54</c:v>
                </c:pt>
                <c:pt idx="2121">
                  <c:v>102.53</c:v>
                </c:pt>
                <c:pt idx="2122">
                  <c:v>100.4</c:v>
                </c:pt>
                <c:pt idx="2123">
                  <c:v>89.33</c:v>
                </c:pt>
                <c:pt idx="2124">
                  <c:v>86.9</c:v>
                </c:pt>
                <c:pt idx="2125">
                  <c:v>85.45</c:v>
                </c:pt>
                <c:pt idx="2126">
                  <c:v>73.459999999999994</c:v>
                </c:pt>
                <c:pt idx="2127">
                  <c:v>114.67</c:v>
                </c:pt>
                <c:pt idx="2128">
                  <c:v>112.36</c:v>
                </c:pt>
                <c:pt idx="2129">
                  <c:v>111.26</c:v>
                </c:pt>
                <c:pt idx="2130">
                  <c:v>110.74</c:v>
                </c:pt>
                <c:pt idx="2131">
                  <c:v>110.39</c:v>
                </c:pt>
                <c:pt idx="2132">
                  <c:v>110.16</c:v>
                </c:pt>
                <c:pt idx="2133">
                  <c:v>110.16</c:v>
                </c:pt>
                <c:pt idx="2134">
                  <c:v>110.16</c:v>
                </c:pt>
                <c:pt idx="2135">
                  <c:v>110.16</c:v>
                </c:pt>
                <c:pt idx="2136">
                  <c:v>110.16</c:v>
                </c:pt>
                <c:pt idx="2137">
                  <c:v>109.18</c:v>
                </c:pt>
                <c:pt idx="2138">
                  <c:v>108.84</c:v>
                </c:pt>
                <c:pt idx="2139">
                  <c:v>108.44</c:v>
                </c:pt>
                <c:pt idx="2140">
                  <c:v>107.3</c:v>
                </c:pt>
                <c:pt idx="2141">
                  <c:v>106.52</c:v>
                </c:pt>
                <c:pt idx="2142">
                  <c:v>105.97</c:v>
                </c:pt>
                <c:pt idx="2143">
                  <c:v>104.63</c:v>
                </c:pt>
                <c:pt idx="2144">
                  <c:v>104.63</c:v>
                </c:pt>
                <c:pt idx="2145">
                  <c:v>103.86</c:v>
                </c:pt>
                <c:pt idx="2146">
                  <c:v>103.75</c:v>
                </c:pt>
                <c:pt idx="2147">
                  <c:v>103.75</c:v>
                </c:pt>
                <c:pt idx="2148">
                  <c:v>103.75</c:v>
                </c:pt>
                <c:pt idx="2149">
                  <c:v>103.75</c:v>
                </c:pt>
                <c:pt idx="2150">
                  <c:v>102.78</c:v>
                </c:pt>
                <c:pt idx="2151">
                  <c:v>102.78</c:v>
                </c:pt>
                <c:pt idx="2152">
                  <c:v>102.68</c:v>
                </c:pt>
                <c:pt idx="2153">
                  <c:v>102.57</c:v>
                </c:pt>
                <c:pt idx="2154">
                  <c:v>102.46</c:v>
                </c:pt>
                <c:pt idx="2155">
                  <c:v>100.83</c:v>
                </c:pt>
                <c:pt idx="2156">
                  <c:v>100.41</c:v>
                </c:pt>
                <c:pt idx="2157">
                  <c:v>100.19</c:v>
                </c:pt>
                <c:pt idx="2158">
                  <c:v>100.19</c:v>
                </c:pt>
                <c:pt idx="2159">
                  <c:v>100.09</c:v>
                </c:pt>
                <c:pt idx="2160">
                  <c:v>100.09</c:v>
                </c:pt>
                <c:pt idx="2161">
                  <c:v>99.99</c:v>
                </c:pt>
                <c:pt idx="2162">
                  <c:v>99.88</c:v>
                </c:pt>
                <c:pt idx="2163">
                  <c:v>99.16</c:v>
                </c:pt>
                <c:pt idx="2164">
                  <c:v>99.16</c:v>
                </c:pt>
                <c:pt idx="2165">
                  <c:v>98.95</c:v>
                </c:pt>
                <c:pt idx="2166">
                  <c:v>98.95</c:v>
                </c:pt>
                <c:pt idx="2167">
                  <c:v>98.95</c:v>
                </c:pt>
                <c:pt idx="2168">
                  <c:v>98.85</c:v>
                </c:pt>
                <c:pt idx="2169">
                  <c:v>98.85</c:v>
                </c:pt>
                <c:pt idx="2170">
                  <c:v>97.15</c:v>
                </c:pt>
                <c:pt idx="2171">
                  <c:v>97.04</c:v>
                </c:pt>
                <c:pt idx="2172">
                  <c:v>96.74</c:v>
                </c:pt>
                <c:pt idx="2173">
                  <c:v>95.64</c:v>
                </c:pt>
                <c:pt idx="2174">
                  <c:v>93.81</c:v>
                </c:pt>
                <c:pt idx="2175">
                  <c:v>93.81</c:v>
                </c:pt>
                <c:pt idx="2176">
                  <c:v>93.61</c:v>
                </c:pt>
                <c:pt idx="2177">
                  <c:v>91.93</c:v>
                </c:pt>
                <c:pt idx="2178">
                  <c:v>91.12</c:v>
                </c:pt>
                <c:pt idx="2179">
                  <c:v>91.12</c:v>
                </c:pt>
                <c:pt idx="2180">
                  <c:v>90.55</c:v>
                </c:pt>
                <c:pt idx="2181">
                  <c:v>90.27</c:v>
                </c:pt>
                <c:pt idx="2182">
                  <c:v>90.08</c:v>
                </c:pt>
                <c:pt idx="2183">
                  <c:v>89.98</c:v>
                </c:pt>
                <c:pt idx="2184">
                  <c:v>89.98</c:v>
                </c:pt>
                <c:pt idx="2185">
                  <c:v>89.71</c:v>
                </c:pt>
                <c:pt idx="2186">
                  <c:v>88.23</c:v>
                </c:pt>
                <c:pt idx="2187">
                  <c:v>88.05</c:v>
                </c:pt>
                <c:pt idx="2188">
                  <c:v>87.77</c:v>
                </c:pt>
                <c:pt idx="2189">
                  <c:v>86.45</c:v>
                </c:pt>
                <c:pt idx="2190">
                  <c:v>86.45</c:v>
                </c:pt>
                <c:pt idx="2191">
                  <c:v>86.36</c:v>
                </c:pt>
                <c:pt idx="2192">
                  <c:v>85.74</c:v>
                </c:pt>
                <c:pt idx="2193">
                  <c:v>85.48</c:v>
                </c:pt>
                <c:pt idx="2194">
                  <c:v>84.3</c:v>
                </c:pt>
                <c:pt idx="2195">
                  <c:v>84.3</c:v>
                </c:pt>
                <c:pt idx="2196">
                  <c:v>84.21</c:v>
                </c:pt>
                <c:pt idx="2197">
                  <c:v>83.95</c:v>
                </c:pt>
                <c:pt idx="2198">
                  <c:v>81.98</c:v>
                </c:pt>
                <c:pt idx="2199">
                  <c:v>80.760000000000005</c:v>
                </c:pt>
                <c:pt idx="2200">
                  <c:v>78.180000000000007</c:v>
                </c:pt>
                <c:pt idx="2201">
                  <c:v>77.849999999999994</c:v>
                </c:pt>
                <c:pt idx="2202">
                  <c:v>77.209999999999994</c:v>
                </c:pt>
                <c:pt idx="2203">
                  <c:v>76.66</c:v>
                </c:pt>
                <c:pt idx="2204">
                  <c:v>76.510000000000005</c:v>
                </c:pt>
                <c:pt idx="2205">
                  <c:v>74.099999999999994</c:v>
                </c:pt>
                <c:pt idx="2206">
                  <c:v>72.31</c:v>
                </c:pt>
                <c:pt idx="2207">
                  <c:v>71.34</c:v>
                </c:pt>
                <c:pt idx="2208">
                  <c:v>97.66</c:v>
                </c:pt>
                <c:pt idx="2209">
                  <c:v>82.35</c:v>
                </c:pt>
                <c:pt idx="2210">
                  <c:v>106.36</c:v>
                </c:pt>
                <c:pt idx="2211">
                  <c:v>93.13</c:v>
                </c:pt>
                <c:pt idx="2212">
                  <c:v>92.65</c:v>
                </c:pt>
                <c:pt idx="2213">
                  <c:v>83.21</c:v>
                </c:pt>
                <c:pt idx="2214">
                  <c:v>107.24</c:v>
                </c:pt>
                <c:pt idx="2215">
                  <c:v>106.47</c:v>
                </c:pt>
                <c:pt idx="2216">
                  <c:v>102.52</c:v>
                </c:pt>
                <c:pt idx="2217">
                  <c:v>90.67</c:v>
                </c:pt>
                <c:pt idx="2218">
                  <c:v>83.39</c:v>
                </c:pt>
                <c:pt idx="2219">
                  <c:v>79.64</c:v>
                </c:pt>
                <c:pt idx="2220">
                  <c:v>77.099999999999994</c:v>
                </c:pt>
                <c:pt idx="2221">
                  <c:v>73.09</c:v>
                </c:pt>
                <c:pt idx="2222">
                  <c:v>76.39</c:v>
                </c:pt>
                <c:pt idx="2223">
                  <c:v>111.15</c:v>
                </c:pt>
                <c:pt idx="2224">
                  <c:v>110.81</c:v>
                </c:pt>
                <c:pt idx="2225">
                  <c:v>108.96</c:v>
                </c:pt>
                <c:pt idx="2226">
                  <c:v>107.41</c:v>
                </c:pt>
                <c:pt idx="2227">
                  <c:v>106.68</c:v>
                </c:pt>
                <c:pt idx="2228">
                  <c:v>105.47</c:v>
                </c:pt>
                <c:pt idx="2229">
                  <c:v>104.36</c:v>
                </c:pt>
                <c:pt idx="2230">
                  <c:v>103.48</c:v>
                </c:pt>
                <c:pt idx="2231">
                  <c:v>103.37</c:v>
                </c:pt>
                <c:pt idx="2232">
                  <c:v>103.27</c:v>
                </c:pt>
                <c:pt idx="2233">
                  <c:v>102.94</c:v>
                </c:pt>
                <c:pt idx="2234">
                  <c:v>102.73</c:v>
                </c:pt>
                <c:pt idx="2235">
                  <c:v>102.41</c:v>
                </c:pt>
                <c:pt idx="2236">
                  <c:v>102.3</c:v>
                </c:pt>
                <c:pt idx="2237">
                  <c:v>100.58</c:v>
                </c:pt>
                <c:pt idx="2238">
                  <c:v>99.85</c:v>
                </c:pt>
                <c:pt idx="2239">
                  <c:v>99.64</c:v>
                </c:pt>
                <c:pt idx="2240">
                  <c:v>99.64</c:v>
                </c:pt>
                <c:pt idx="2241">
                  <c:v>99.54</c:v>
                </c:pt>
                <c:pt idx="2242">
                  <c:v>99.33</c:v>
                </c:pt>
                <c:pt idx="2243">
                  <c:v>98.92</c:v>
                </c:pt>
                <c:pt idx="2244">
                  <c:v>98.92</c:v>
                </c:pt>
                <c:pt idx="2245">
                  <c:v>98.92</c:v>
                </c:pt>
                <c:pt idx="2246">
                  <c:v>98.82</c:v>
                </c:pt>
                <c:pt idx="2247">
                  <c:v>98.82</c:v>
                </c:pt>
                <c:pt idx="2248">
                  <c:v>98.71</c:v>
                </c:pt>
                <c:pt idx="2249">
                  <c:v>98.71</c:v>
                </c:pt>
                <c:pt idx="2250">
                  <c:v>98.71</c:v>
                </c:pt>
                <c:pt idx="2251">
                  <c:v>98.61</c:v>
                </c:pt>
                <c:pt idx="2252">
                  <c:v>98.61</c:v>
                </c:pt>
                <c:pt idx="2253">
                  <c:v>98.61</c:v>
                </c:pt>
                <c:pt idx="2254">
                  <c:v>96.53</c:v>
                </c:pt>
                <c:pt idx="2255">
                  <c:v>96.53</c:v>
                </c:pt>
                <c:pt idx="2256">
                  <c:v>96.23</c:v>
                </c:pt>
                <c:pt idx="2257">
                  <c:v>96.23</c:v>
                </c:pt>
                <c:pt idx="2258">
                  <c:v>95.14</c:v>
                </c:pt>
                <c:pt idx="2259">
                  <c:v>95.04</c:v>
                </c:pt>
                <c:pt idx="2260">
                  <c:v>93.5</c:v>
                </c:pt>
                <c:pt idx="2261">
                  <c:v>92.43</c:v>
                </c:pt>
                <c:pt idx="2262">
                  <c:v>92.33</c:v>
                </c:pt>
                <c:pt idx="2263">
                  <c:v>91.95</c:v>
                </c:pt>
                <c:pt idx="2264">
                  <c:v>91.57</c:v>
                </c:pt>
                <c:pt idx="2265">
                  <c:v>91.14</c:v>
                </c:pt>
                <c:pt idx="2266">
                  <c:v>90.86</c:v>
                </c:pt>
                <c:pt idx="2267">
                  <c:v>90.48</c:v>
                </c:pt>
                <c:pt idx="2268">
                  <c:v>90.38</c:v>
                </c:pt>
                <c:pt idx="2269">
                  <c:v>88.66</c:v>
                </c:pt>
                <c:pt idx="2270">
                  <c:v>86.97</c:v>
                </c:pt>
                <c:pt idx="2271">
                  <c:v>86.61</c:v>
                </c:pt>
                <c:pt idx="2272">
                  <c:v>86.61</c:v>
                </c:pt>
                <c:pt idx="2273">
                  <c:v>86.52</c:v>
                </c:pt>
                <c:pt idx="2274">
                  <c:v>85.46</c:v>
                </c:pt>
                <c:pt idx="2275">
                  <c:v>83.56</c:v>
                </c:pt>
                <c:pt idx="2276">
                  <c:v>82.44</c:v>
                </c:pt>
                <c:pt idx="2277">
                  <c:v>82.19</c:v>
                </c:pt>
                <c:pt idx="2278">
                  <c:v>82.19</c:v>
                </c:pt>
                <c:pt idx="2279">
                  <c:v>81.91</c:v>
                </c:pt>
                <c:pt idx="2280">
                  <c:v>81.23</c:v>
                </c:pt>
                <c:pt idx="2281">
                  <c:v>80.72</c:v>
                </c:pt>
                <c:pt idx="2282">
                  <c:v>79.650000000000006</c:v>
                </c:pt>
                <c:pt idx="2283">
                  <c:v>77.73</c:v>
                </c:pt>
                <c:pt idx="2284">
                  <c:v>77.650000000000006</c:v>
                </c:pt>
                <c:pt idx="2285">
                  <c:v>77.650000000000006</c:v>
                </c:pt>
                <c:pt idx="2286">
                  <c:v>77.25</c:v>
                </c:pt>
                <c:pt idx="2287">
                  <c:v>77.010000000000005</c:v>
                </c:pt>
                <c:pt idx="2288">
                  <c:v>75.989999999999995</c:v>
                </c:pt>
                <c:pt idx="2289">
                  <c:v>75.25</c:v>
                </c:pt>
                <c:pt idx="2290">
                  <c:v>75.17</c:v>
                </c:pt>
                <c:pt idx="2291">
                  <c:v>75.17</c:v>
                </c:pt>
                <c:pt idx="2292">
                  <c:v>74.790000000000006</c:v>
                </c:pt>
                <c:pt idx="2293">
                  <c:v>73.239999999999995</c:v>
                </c:pt>
                <c:pt idx="2294">
                  <c:v>73.010000000000005</c:v>
                </c:pt>
                <c:pt idx="2295">
                  <c:v>97.41</c:v>
                </c:pt>
                <c:pt idx="2296">
                  <c:v>83.73</c:v>
                </c:pt>
                <c:pt idx="2297">
                  <c:v>83.32</c:v>
                </c:pt>
                <c:pt idx="2298">
                  <c:v>82.32</c:v>
                </c:pt>
                <c:pt idx="2299">
                  <c:v>75.760000000000005</c:v>
                </c:pt>
                <c:pt idx="2300">
                  <c:v>99.35</c:v>
                </c:pt>
                <c:pt idx="2301">
                  <c:v>83.86</c:v>
                </c:pt>
                <c:pt idx="2302">
                  <c:v>81.75</c:v>
                </c:pt>
                <c:pt idx="2303">
                  <c:v>76.709999999999994</c:v>
                </c:pt>
                <c:pt idx="2304">
                  <c:v>76.569999999999993</c:v>
                </c:pt>
                <c:pt idx="2305">
                  <c:v>91.62</c:v>
                </c:pt>
                <c:pt idx="2306">
                  <c:v>87.84</c:v>
                </c:pt>
                <c:pt idx="2307">
                  <c:v>85.21</c:v>
                </c:pt>
                <c:pt idx="2308">
                  <c:v>79.88</c:v>
                </c:pt>
                <c:pt idx="2309">
                  <c:v>107.37</c:v>
                </c:pt>
                <c:pt idx="2310">
                  <c:v>106.81</c:v>
                </c:pt>
                <c:pt idx="2311">
                  <c:v>106.59</c:v>
                </c:pt>
                <c:pt idx="2312">
                  <c:v>103.15</c:v>
                </c:pt>
                <c:pt idx="2313">
                  <c:v>102.94</c:v>
                </c:pt>
                <c:pt idx="2314">
                  <c:v>102.94</c:v>
                </c:pt>
                <c:pt idx="2315">
                  <c:v>102.62</c:v>
                </c:pt>
                <c:pt idx="2316">
                  <c:v>102.2</c:v>
                </c:pt>
                <c:pt idx="2317">
                  <c:v>101.01</c:v>
                </c:pt>
                <c:pt idx="2318">
                  <c:v>100.38</c:v>
                </c:pt>
                <c:pt idx="2319">
                  <c:v>100.27</c:v>
                </c:pt>
                <c:pt idx="2320">
                  <c:v>99.23</c:v>
                </c:pt>
                <c:pt idx="2321">
                  <c:v>99.23</c:v>
                </c:pt>
                <c:pt idx="2322">
                  <c:v>99.13</c:v>
                </c:pt>
                <c:pt idx="2323">
                  <c:v>99.13</c:v>
                </c:pt>
                <c:pt idx="2324">
                  <c:v>99.13</c:v>
                </c:pt>
                <c:pt idx="2325">
                  <c:v>99.13</c:v>
                </c:pt>
                <c:pt idx="2326">
                  <c:v>99.03</c:v>
                </c:pt>
                <c:pt idx="2327">
                  <c:v>99.03</c:v>
                </c:pt>
                <c:pt idx="2328">
                  <c:v>98.82</c:v>
                </c:pt>
                <c:pt idx="2329">
                  <c:v>96.96</c:v>
                </c:pt>
                <c:pt idx="2330">
                  <c:v>96.75</c:v>
                </c:pt>
                <c:pt idx="2331">
                  <c:v>96.75</c:v>
                </c:pt>
                <c:pt idx="2332">
                  <c:v>96.65</c:v>
                </c:pt>
                <c:pt idx="2333">
                  <c:v>95.66</c:v>
                </c:pt>
                <c:pt idx="2334">
                  <c:v>95.66</c:v>
                </c:pt>
                <c:pt idx="2335">
                  <c:v>95.56</c:v>
                </c:pt>
                <c:pt idx="2336">
                  <c:v>95.46</c:v>
                </c:pt>
                <c:pt idx="2337">
                  <c:v>95.46</c:v>
                </c:pt>
                <c:pt idx="2338">
                  <c:v>93.44</c:v>
                </c:pt>
                <c:pt idx="2339">
                  <c:v>93.35</c:v>
                </c:pt>
                <c:pt idx="2340">
                  <c:v>93.06</c:v>
                </c:pt>
                <c:pt idx="2341">
                  <c:v>93.06</c:v>
                </c:pt>
                <c:pt idx="2342">
                  <c:v>93.06</c:v>
                </c:pt>
                <c:pt idx="2343">
                  <c:v>92.19</c:v>
                </c:pt>
                <c:pt idx="2344">
                  <c:v>92.19</c:v>
                </c:pt>
                <c:pt idx="2345">
                  <c:v>92.1</c:v>
                </c:pt>
                <c:pt idx="2346">
                  <c:v>90.7</c:v>
                </c:pt>
                <c:pt idx="2347">
                  <c:v>90.61</c:v>
                </c:pt>
                <c:pt idx="2348">
                  <c:v>90.32</c:v>
                </c:pt>
                <c:pt idx="2349">
                  <c:v>90.04</c:v>
                </c:pt>
                <c:pt idx="2350">
                  <c:v>90.04</c:v>
                </c:pt>
                <c:pt idx="2351">
                  <c:v>89.94</c:v>
                </c:pt>
                <c:pt idx="2352">
                  <c:v>89.66</c:v>
                </c:pt>
                <c:pt idx="2353">
                  <c:v>89.48</c:v>
                </c:pt>
                <c:pt idx="2354">
                  <c:v>89.2</c:v>
                </c:pt>
                <c:pt idx="2355">
                  <c:v>89.2</c:v>
                </c:pt>
                <c:pt idx="2356">
                  <c:v>88.29</c:v>
                </c:pt>
                <c:pt idx="2357">
                  <c:v>88.05</c:v>
                </c:pt>
                <c:pt idx="2358">
                  <c:v>87.5</c:v>
                </c:pt>
                <c:pt idx="2359">
                  <c:v>87.41</c:v>
                </c:pt>
                <c:pt idx="2360">
                  <c:v>87.31</c:v>
                </c:pt>
                <c:pt idx="2361">
                  <c:v>85.21</c:v>
                </c:pt>
                <c:pt idx="2362">
                  <c:v>84.37</c:v>
                </c:pt>
                <c:pt idx="2363">
                  <c:v>84.02</c:v>
                </c:pt>
                <c:pt idx="2364">
                  <c:v>84.02</c:v>
                </c:pt>
                <c:pt idx="2365">
                  <c:v>84.02</c:v>
                </c:pt>
                <c:pt idx="2366">
                  <c:v>83.93</c:v>
                </c:pt>
                <c:pt idx="2367">
                  <c:v>83.93</c:v>
                </c:pt>
                <c:pt idx="2368">
                  <c:v>83.67</c:v>
                </c:pt>
                <c:pt idx="2369">
                  <c:v>80.900000000000006</c:v>
                </c:pt>
                <c:pt idx="2370">
                  <c:v>80.64</c:v>
                </c:pt>
                <c:pt idx="2371">
                  <c:v>80.48</c:v>
                </c:pt>
                <c:pt idx="2372">
                  <c:v>80.39</c:v>
                </c:pt>
                <c:pt idx="2373">
                  <c:v>78.8</c:v>
                </c:pt>
                <c:pt idx="2374">
                  <c:v>78.56</c:v>
                </c:pt>
                <c:pt idx="2375">
                  <c:v>78.48</c:v>
                </c:pt>
                <c:pt idx="2376">
                  <c:v>78.48</c:v>
                </c:pt>
                <c:pt idx="2377">
                  <c:v>75.989999999999995</c:v>
                </c:pt>
                <c:pt idx="2378">
                  <c:v>75.260000000000005</c:v>
                </c:pt>
                <c:pt idx="2379">
                  <c:v>75.099999999999994</c:v>
                </c:pt>
                <c:pt idx="2380">
                  <c:v>74.95</c:v>
                </c:pt>
                <c:pt idx="2381">
                  <c:v>96.6</c:v>
                </c:pt>
                <c:pt idx="2382">
                  <c:v>83.18</c:v>
                </c:pt>
                <c:pt idx="2383">
                  <c:v>76.97</c:v>
                </c:pt>
                <c:pt idx="2384">
                  <c:v>75.31</c:v>
                </c:pt>
                <c:pt idx="2385">
                  <c:v>101.99</c:v>
                </c:pt>
                <c:pt idx="2386">
                  <c:v>88.23</c:v>
                </c:pt>
                <c:pt idx="2387">
                  <c:v>85.08</c:v>
                </c:pt>
                <c:pt idx="2388">
                  <c:v>82.94</c:v>
                </c:pt>
                <c:pt idx="2389">
                  <c:v>79.28</c:v>
                </c:pt>
                <c:pt idx="2390">
                  <c:v>77.069999999999993</c:v>
                </c:pt>
                <c:pt idx="2391">
                  <c:v>75.81</c:v>
                </c:pt>
                <c:pt idx="2392">
                  <c:v>76.760000000000005</c:v>
                </c:pt>
                <c:pt idx="2393">
                  <c:v>96.63</c:v>
                </c:pt>
                <c:pt idx="2394">
                  <c:v>85.33</c:v>
                </c:pt>
                <c:pt idx="2395">
                  <c:v>85.2</c:v>
                </c:pt>
                <c:pt idx="2396">
                  <c:v>82.24</c:v>
                </c:pt>
                <c:pt idx="2397">
                  <c:v>82.08</c:v>
                </c:pt>
                <c:pt idx="2398">
                  <c:v>103.4</c:v>
                </c:pt>
                <c:pt idx="2399">
                  <c:v>99.76</c:v>
                </c:pt>
                <c:pt idx="2400">
                  <c:v>99.55</c:v>
                </c:pt>
                <c:pt idx="2401">
                  <c:v>99.45</c:v>
                </c:pt>
                <c:pt idx="2402">
                  <c:v>99.04</c:v>
                </c:pt>
                <c:pt idx="2403">
                  <c:v>98.42</c:v>
                </c:pt>
                <c:pt idx="2404">
                  <c:v>98.22</c:v>
                </c:pt>
                <c:pt idx="2405">
                  <c:v>96.78</c:v>
                </c:pt>
                <c:pt idx="2406">
                  <c:v>96.74</c:v>
                </c:pt>
                <c:pt idx="2407">
                  <c:v>96.37</c:v>
                </c:pt>
                <c:pt idx="2408">
                  <c:v>96.27</c:v>
                </c:pt>
                <c:pt idx="2409">
                  <c:v>96.17</c:v>
                </c:pt>
                <c:pt idx="2410">
                  <c:v>95.08</c:v>
                </c:pt>
                <c:pt idx="2411">
                  <c:v>94.98</c:v>
                </c:pt>
                <c:pt idx="2412">
                  <c:v>93.87</c:v>
                </c:pt>
                <c:pt idx="2413">
                  <c:v>93.48</c:v>
                </c:pt>
                <c:pt idx="2414">
                  <c:v>93.48</c:v>
                </c:pt>
                <c:pt idx="2415">
                  <c:v>93.09</c:v>
                </c:pt>
                <c:pt idx="2416">
                  <c:v>92.9</c:v>
                </c:pt>
                <c:pt idx="2417">
                  <c:v>92.9</c:v>
                </c:pt>
                <c:pt idx="2418">
                  <c:v>92.8</c:v>
                </c:pt>
                <c:pt idx="2419">
                  <c:v>92.13</c:v>
                </c:pt>
                <c:pt idx="2420">
                  <c:v>92.03</c:v>
                </c:pt>
                <c:pt idx="2421">
                  <c:v>92.03</c:v>
                </c:pt>
                <c:pt idx="2422">
                  <c:v>92.03</c:v>
                </c:pt>
                <c:pt idx="2423">
                  <c:v>91.94</c:v>
                </c:pt>
                <c:pt idx="2424">
                  <c:v>91.94</c:v>
                </c:pt>
                <c:pt idx="2425">
                  <c:v>91.84</c:v>
                </c:pt>
                <c:pt idx="2426">
                  <c:v>91.84</c:v>
                </c:pt>
                <c:pt idx="2427">
                  <c:v>90</c:v>
                </c:pt>
                <c:pt idx="2428">
                  <c:v>89.63</c:v>
                </c:pt>
                <c:pt idx="2429">
                  <c:v>89.44</c:v>
                </c:pt>
                <c:pt idx="2430">
                  <c:v>88.8</c:v>
                </c:pt>
                <c:pt idx="2431">
                  <c:v>86.64</c:v>
                </c:pt>
                <c:pt idx="2432">
                  <c:v>86.54</c:v>
                </c:pt>
                <c:pt idx="2433">
                  <c:v>86.54</c:v>
                </c:pt>
                <c:pt idx="2434">
                  <c:v>86.45</c:v>
                </c:pt>
                <c:pt idx="2435">
                  <c:v>86.45</c:v>
                </c:pt>
                <c:pt idx="2436">
                  <c:v>86.18</c:v>
                </c:pt>
                <c:pt idx="2437">
                  <c:v>86.09</c:v>
                </c:pt>
                <c:pt idx="2438">
                  <c:v>86.11</c:v>
                </c:pt>
                <c:pt idx="2439">
                  <c:v>85.83</c:v>
                </c:pt>
                <c:pt idx="2440">
                  <c:v>85.74</c:v>
                </c:pt>
                <c:pt idx="2441">
                  <c:v>85.74</c:v>
                </c:pt>
                <c:pt idx="2442">
                  <c:v>85.74</c:v>
                </c:pt>
                <c:pt idx="2443">
                  <c:v>85.47</c:v>
                </c:pt>
                <c:pt idx="2444">
                  <c:v>84.49</c:v>
                </c:pt>
                <c:pt idx="2445">
                  <c:v>83.98</c:v>
                </c:pt>
                <c:pt idx="2446">
                  <c:v>83.71</c:v>
                </c:pt>
                <c:pt idx="2447">
                  <c:v>83.19</c:v>
                </c:pt>
                <c:pt idx="2448">
                  <c:v>83.02</c:v>
                </c:pt>
                <c:pt idx="2449">
                  <c:v>82.93</c:v>
                </c:pt>
                <c:pt idx="2450">
                  <c:v>82.33</c:v>
                </c:pt>
                <c:pt idx="2451">
                  <c:v>81.87</c:v>
                </c:pt>
                <c:pt idx="2452">
                  <c:v>81.36</c:v>
                </c:pt>
                <c:pt idx="2453">
                  <c:v>81.02</c:v>
                </c:pt>
                <c:pt idx="2454">
                  <c:v>80.599999999999994</c:v>
                </c:pt>
                <c:pt idx="2455">
                  <c:v>80.510000000000005</c:v>
                </c:pt>
                <c:pt idx="2456">
                  <c:v>77.680000000000007</c:v>
                </c:pt>
                <c:pt idx="2457">
                  <c:v>77.44</c:v>
                </c:pt>
                <c:pt idx="2458">
                  <c:v>77.36</c:v>
                </c:pt>
                <c:pt idx="2459">
                  <c:v>77.28</c:v>
                </c:pt>
                <c:pt idx="2460">
                  <c:v>75.91</c:v>
                </c:pt>
                <c:pt idx="2461">
                  <c:v>85.08</c:v>
                </c:pt>
                <c:pt idx="2462">
                  <c:v>84.17</c:v>
                </c:pt>
                <c:pt idx="2463">
                  <c:v>81.99</c:v>
                </c:pt>
                <c:pt idx="2464">
                  <c:v>80.37</c:v>
                </c:pt>
                <c:pt idx="2465">
                  <c:v>80.040000000000006</c:v>
                </c:pt>
                <c:pt idx="2466">
                  <c:v>79.31</c:v>
                </c:pt>
                <c:pt idx="2467">
                  <c:v>78.58</c:v>
                </c:pt>
                <c:pt idx="2468">
                  <c:v>86.46</c:v>
                </c:pt>
                <c:pt idx="2469">
                  <c:v>84.7</c:v>
                </c:pt>
                <c:pt idx="2470">
                  <c:v>86.54</c:v>
                </c:pt>
                <c:pt idx="2471">
                  <c:v>101.87</c:v>
                </c:pt>
                <c:pt idx="2472">
                  <c:v>100.82</c:v>
                </c:pt>
                <c:pt idx="2473">
                  <c:v>99.88</c:v>
                </c:pt>
                <c:pt idx="2474">
                  <c:v>99.56</c:v>
                </c:pt>
                <c:pt idx="2475">
                  <c:v>98.84</c:v>
                </c:pt>
                <c:pt idx="2476">
                  <c:v>96.67</c:v>
                </c:pt>
                <c:pt idx="2477">
                  <c:v>96.37</c:v>
                </c:pt>
                <c:pt idx="2478">
                  <c:v>96.06</c:v>
                </c:pt>
                <c:pt idx="2479">
                  <c:v>95.76</c:v>
                </c:pt>
                <c:pt idx="2480">
                  <c:v>95.76</c:v>
                </c:pt>
                <c:pt idx="2481">
                  <c:v>94.97</c:v>
                </c:pt>
                <c:pt idx="2482">
                  <c:v>94.78</c:v>
                </c:pt>
                <c:pt idx="2483">
                  <c:v>94.68</c:v>
                </c:pt>
                <c:pt idx="2484">
                  <c:v>94.68</c:v>
                </c:pt>
                <c:pt idx="2485">
                  <c:v>93.29</c:v>
                </c:pt>
                <c:pt idx="2486">
                  <c:v>92.61</c:v>
                </c:pt>
                <c:pt idx="2487">
                  <c:v>92.61</c:v>
                </c:pt>
                <c:pt idx="2488">
                  <c:v>92.61</c:v>
                </c:pt>
                <c:pt idx="2489">
                  <c:v>92.51</c:v>
                </c:pt>
                <c:pt idx="2490">
                  <c:v>92.51</c:v>
                </c:pt>
                <c:pt idx="2491">
                  <c:v>92.51</c:v>
                </c:pt>
                <c:pt idx="2492">
                  <c:v>90.71</c:v>
                </c:pt>
                <c:pt idx="2493">
                  <c:v>90.02</c:v>
                </c:pt>
                <c:pt idx="2494">
                  <c:v>89.65</c:v>
                </c:pt>
                <c:pt idx="2495">
                  <c:v>89.27</c:v>
                </c:pt>
                <c:pt idx="2496">
                  <c:v>87.45</c:v>
                </c:pt>
                <c:pt idx="2497">
                  <c:v>86.49</c:v>
                </c:pt>
                <c:pt idx="2498">
                  <c:v>86.31</c:v>
                </c:pt>
                <c:pt idx="2499">
                  <c:v>86.31</c:v>
                </c:pt>
                <c:pt idx="2500">
                  <c:v>86.22</c:v>
                </c:pt>
                <c:pt idx="2501">
                  <c:v>86.22</c:v>
                </c:pt>
                <c:pt idx="2502">
                  <c:v>85.07</c:v>
                </c:pt>
                <c:pt idx="2503">
                  <c:v>83.87</c:v>
                </c:pt>
                <c:pt idx="2504">
                  <c:v>83.87</c:v>
                </c:pt>
                <c:pt idx="2505">
                  <c:v>82.91</c:v>
                </c:pt>
                <c:pt idx="2506">
                  <c:v>82.49</c:v>
                </c:pt>
                <c:pt idx="2507">
                  <c:v>80.03</c:v>
                </c:pt>
                <c:pt idx="2508">
                  <c:v>79.790000000000006</c:v>
                </c:pt>
                <c:pt idx="2509">
                  <c:v>78.760000000000005</c:v>
                </c:pt>
                <c:pt idx="2510">
                  <c:v>78.19</c:v>
                </c:pt>
                <c:pt idx="2511">
                  <c:v>78.19</c:v>
                </c:pt>
                <c:pt idx="2512">
                  <c:v>78.03</c:v>
                </c:pt>
                <c:pt idx="2513">
                  <c:v>77.7</c:v>
                </c:pt>
                <c:pt idx="2514">
                  <c:v>87.11</c:v>
                </c:pt>
                <c:pt idx="2515">
                  <c:v>97.7</c:v>
                </c:pt>
                <c:pt idx="2516">
                  <c:v>94.01</c:v>
                </c:pt>
                <c:pt idx="2517">
                  <c:v>93.23</c:v>
                </c:pt>
                <c:pt idx="2518">
                  <c:v>96.91</c:v>
                </c:pt>
                <c:pt idx="2519">
                  <c:v>92.31</c:v>
                </c:pt>
                <c:pt idx="2520">
                  <c:v>86.95</c:v>
                </c:pt>
                <c:pt idx="2521">
                  <c:v>85.48</c:v>
                </c:pt>
                <c:pt idx="2522">
                  <c:v>98.35</c:v>
                </c:pt>
                <c:pt idx="2523">
                  <c:v>98.77</c:v>
                </c:pt>
                <c:pt idx="2524">
                  <c:v>97.66</c:v>
                </c:pt>
                <c:pt idx="2525">
                  <c:v>96.74</c:v>
                </c:pt>
                <c:pt idx="2526">
                  <c:v>96.74</c:v>
                </c:pt>
                <c:pt idx="2527">
                  <c:v>96.74</c:v>
                </c:pt>
                <c:pt idx="2528">
                  <c:v>96.65</c:v>
                </c:pt>
                <c:pt idx="2529">
                  <c:v>96.44</c:v>
                </c:pt>
                <c:pt idx="2530">
                  <c:v>96.34</c:v>
                </c:pt>
                <c:pt idx="2531">
                  <c:v>96.34</c:v>
                </c:pt>
                <c:pt idx="2532">
                  <c:v>96.34</c:v>
                </c:pt>
                <c:pt idx="2533">
                  <c:v>95.54</c:v>
                </c:pt>
                <c:pt idx="2534">
                  <c:v>95.54</c:v>
                </c:pt>
                <c:pt idx="2535">
                  <c:v>93.44</c:v>
                </c:pt>
                <c:pt idx="2536">
                  <c:v>92.76</c:v>
                </c:pt>
                <c:pt idx="2537">
                  <c:v>92.76</c:v>
                </c:pt>
                <c:pt idx="2538">
                  <c:v>92.66</c:v>
                </c:pt>
                <c:pt idx="2539">
                  <c:v>92.66</c:v>
                </c:pt>
                <c:pt idx="2540">
                  <c:v>91.52</c:v>
                </c:pt>
                <c:pt idx="2541">
                  <c:v>90.37</c:v>
                </c:pt>
                <c:pt idx="2542">
                  <c:v>90.08</c:v>
                </c:pt>
                <c:pt idx="2543">
                  <c:v>90.08</c:v>
                </c:pt>
                <c:pt idx="2544">
                  <c:v>89.8</c:v>
                </c:pt>
                <c:pt idx="2545">
                  <c:v>89.79</c:v>
                </c:pt>
                <c:pt idx="2546">
                  <c:v>88.78</c:v>
                </c:pt>
                <c:pt idx="2547">
                  <c:v>87.39</c:v>
                </c:pt>
                <c:pt idx="2548">
                  <c:v>87.29</c:v>
                </c:pt>
                <c:pt idx="2549">
                  <c:v>87.11</c:v>
                </c:pt>
                <c:pt idx="2550">
                  <c:v>87.11</c:v>
                </c:pt>
                <c:pt idx="2551">
                  <c:v>86.93</c:v>
                </c:pt>
                <c:pt idx="2552">
                  <c:v>86.93</c:v>
                </c:pt>
                <c:pt idx="2553">
                  <c:v>86.93</c:v>
                </c:pt>
                <c:pt idx="2554">
                  <c:v>86.84</c:v>
                </c:pt>
                <c:pt idx="2555">
                  <c:v>86.57</c:v>
                </c:pt>
                <c:pt idx="2556">
                  <c:v>85.15</c:v>
                </c:pt>
                <c:pt idx="2557">
                  <c:v>84.31</c:v>
                </c:pt>
                <c:pt idx="2558">
                  <c:v>84.31</c:v>
                </c:pt>
                <c:pt idx="2559">
                  <c:v>83.7</c:v>
                </c:pt>
                <c:pt idx="2560">
                  <c:v>83.52</c:v>
                </c:pt>
                <c:pt idx="2561">
                  <c:v>83.44</c:v>
                </c:pt>
                <c:pt idx="2562">
                  <c:v>83.35</c:v>
                </c:pt>
                <c:pt idx="2563">
                  <c:v>83.35</c:v>
                </c:pt>
                <c:pt idx="2564">
                  <c:v>82.92</c:v>
                </c:pt>
                <c:pt idx="2565">
                  <c:v>82.26</c:v>
                </c:pt>
                <c:pt idx="2566">
                  <c:v>81.58</c:v>
                </c:pt>
                <c:pt idx="2567">
                  <c:v>81.33</c:v>
                </c:pt>
                <c:pt idx="2568">
                  <c:v>80.239999999999995</c:v>
                </c:pt>
                <c:pt idx="2569">
                  <c:v>79.819999999999993</c:v>
                </c:pt>
                <c:pt idx="2570">
                  <c:v>79.819999999999993</c:v>
                </c:pt>
                <c:pt idx="2571">
                  <c:v>79.66</c:v>
                </c:pt>
                <c:pt idx="2572">
                  <c:v>79.09</c:v>
                </c:pt>
                <c:pt idx="2573">
                  <c:v>95.63</c:v>
                </c:pt>
                <c:pt idx="2574">
                  <c:v>95.53</c:v>
                </c:pt>
                <c:pt idx="2575">
                  <c:v>94.63</c:v>
                </c:pt>
                <c:pt idx="2576">
                  <c:v>89.21</c:v>
                </c:pt>
                <c:pt idx="2577">
                  <c:v>84.51</c:v>
                </c:pt>
                <c:pt idx="2578">
                  <c:v>83.86</c:v>
                </c:pt>
                <c:pt idx="2579">
                  <c:v>83.04</c:v>
                </c:pt>
                <c:pt idx="2580">
                  <c:v>80.88</c:v>
                </c:pt>
                <c:pt idx="2581">
                  <c:v>95.36</c:v>
                </c:pt>
                <c:pt idx="2582">
                  <c:v>95.16</c:v>
                </c:pt>
                <c:pt idx="2583">
                  <c:v>93.29</c:v>
                </c:pt>
                <c:pt idx="2584">
                  <c:v>85.98</c:v>
                </c:pt>
                <c:pt idx="2585">
                  <c:v>80.56</c:v>
                </c:pt>
                <c:pt idx="2586">
                  <c:v>92.13</c:v>
                </c:pt>
                <c:pt idx="2587">
                  <c:v>95.67</c:v>
                </c:pt>
                <c:pt idx="2588">
                  <c:v>94.78</c:v>
                </c:pt>
                <c:pt idx="2589">
                  <c:v>94.39</c:v>
                </c:pt>
                <c:pt idx="2590">
                  <c:v>92.83</c:v>
                </c:pt>
                <c:pt idx="2591">
                  <c:v>92.83</c:v>
                </c:pt>
                <c:pt idx="2592">
                  <c:v>91.97</c:v>
                </c:pt>
                <c:pt idx="2593">
                  <c:v>89.77</c:v>
                </c:pt>
                <c:pt idx="2594">
                  <c:v>89.67</c:v>
                </c:pt>
                <c:pt idx="2595">
                  <c:v>89.49</c:v>
                </c:pt>
                <c:pt idx="2596">
                  <c:v>88.29</c:v>
                </c:pt>
                <c:pt idx="2597">
                  <c:v>88.29</c:v>
                </c:pt>
                <c:pt idx="2598">
                  <c:v>88.29</c:v>
                </c:pt>
                <c:pt idx="2599">
                  <c:v>88.19</c:v>
                </c:pt>
                <c:pt idx="2600">
                  <c:v>86.81</c:v>
                </c:pt>
                <c:pt idx="2601">
                  <c:v>86.72</c:v>
                </c:pt>
                <c:pt idx="2602">
                  <c:v>86.63</c:v>
                </c:pt>
                <c:pt idx="2603">
                  <c:v>86.45</c:v>
                </c:pt>
                <c:pt idx="2604">
                  <c:v>86.45</c:v>
                </c:pt>
                <c:pt idx="2605">
                  <c:v>86.45</c:v>
                </c:pt>
                <c:pt idx="2606">
                  <c:v>86.45</c:v>
                </c:pt>
                <c:pt idx="2607">
                  <c:v>86.45</c:v>
                </c:pt>
                <c:pt idx="2608">
                  <c:v>86.45</c:v>
                </c:pt>
                <c:pt idx="2609">
                  <c:v>86.27</c:v>
                </c:pt>
                <c:pt idx="2610">
                  <c:v>85.21</c:v>
                </c:pt>
                <c:pt idx="2611">
                  <c:v>85.21</c:v>
                </c:pt>
                <c:pt idx="2612">
                  <c:v>85.12</c:v>
                </c:pt>
                <c:pt idx="2613">
                  <c:v>85.12</c:v>
                </c:pt>
                <c:pt idx="2614">
                  <c:v>84.04</c:v>
                </c:pt>
                <c:pt idx="2615">
                  <c:v>83.9</c:v>
                </c:pt>
                <c:pt idx="2616">
                  <c:v>83.34</c:v>
                </c:pt>
                <c:pt idx="2617">
                  <c:v>82.14</c:v>
                </c:pt>
                <c:pt idx="2618">
                  <c:v>82.06</c:v>
                </c:pt>
                <c:pt idx="2619">
                  <c:v>82.06</c:v>
                </c:pt>
                <c:pt idx="2620">
                  <c:v>92.71</c:v>
                </c:pt>
                <c:pt idx="2621">
                  <c:v>91.34</c:v>
                </c:pt>
                <c:pt idx="2622">
                  <c:v>88.39</c:v>
                </c:pt>
                <c:pt idx="2623">
                  <c:v>81.06</c:v>
                </c:pt>
                <c:pt idx="2624">
                  <c:v>93.39</c:v>
                </c:pt>
                <c:pt idx="2625">
                  <c:v>88.22</c:v>
                </c:pt>
                <c:pt idx="2626">
                  <c:v>85.17</c:v>
                </c:pt>
                <c:pt idx="2627">
                  <c:v>92.82</c:v>
                </c:pt>
                <c:pt idx="2628">
                  <c:v>89.49</c:v>
                </c:pt>
                <c:pt idx="2629">
                  <c:v>85.51</c:v>
                </c:pt>
                <c:pt idx="2630">
                  <c:v>84.05</c:v>
                </c:pt>
                <c:pt idx="2631">
                  <c:v>82.85</c:v>
                </c:pt>
                <c:pt idx="2632">
                  <c:v>91.79</c:v>
                </c:pt>
                <c:pt idx="2633">
                  <c:v>91.5</c:v>
                </c:pt>
                <c:pt idx="2634">
                  <c:v>90.94</c:v>
                </c:pt>
                <c:pt idx="2635">
                  <c:v>90.57</c:v>
                </c:pt>
                <c:pt idx="2636">
                  <c:v>89.81</c:v>
                </c:pt>
                <c:pt idx="2637">
                  <c:v>89.64</c:v>
                </c:pt>
                <c:pt idx="2638">
                  <c:v>89.16</c:v>
                </c:pt>
                <c:pt idx="2639">
                  <c:v>88.7</c:v>
                </c:pt>
                <c:pt idx="2640">
                  <c:v>87.21</c:v>
                </c:pt>
                <c:pt idx="2641">
                  <c:v>87.11</c:v>
                </c:pt>
                <c:pt idx="2642">
                  <c:v>87.11</c:v>
                </c:pt>
                <c:pt idx="2643">
                  <c:v>87.11</c:v>
                </c:pt>
                <c:pt idx="2644">
                  <c:v>87.02</c:v>
                </c:pt>
                <c:pt idx="2645">
                  <c:v>86.93</c:v>
                </c:pt>
                <c:pt idx="2646">
                  <c:v>86.84</c:v>
                </c:pt>
                <c:pt idx="2647">
                  <c:v>86.84</c:v>
                </c:pt>
                <c:pt idx="2648">
                  <c:v>86.75</c:v>
                </c:pt>
                <c:pt idx="2649">
                  <c:v>86.03</c:v>
                </c:pt>
                <c:pt idx="2650">
                  <c:v>85.15</c:v>
                </c:pt>
                <c:pt idx="2651">
                  <c:v>83.81</c:v>
                </c:pt>
                <c:pt idx="2652">
                  <c:v>83.72</c:v>
                </c:pt>
                <c:pt idx="2653">
                  <c:v>83.72</c:v>
                </c:pt>
                <c:pt idx="2654">
                  <c:v>83.46</c:v>
                </c:pt>
                <c:pt idx="2655">
                  <c:v>83.37</c:v>
                </c:pt>
                <c:pt idx="2656">
                  <c:v>83.37</c:v>
                </c:pt>
                <c:pt idx="2657">
                  <c:v>83.4</c:v>
                </c:pt>
                <c:pt idx="2658">
                  <c:v>83.32</c:v>
                </c:pt>
                <c:pt idx="2659">
                  <c:v>88.56</c:v>
                </c:pt>
                <c:pt idx="2660">
                  <c:v>87.92</c:v>
                </c:pt>
                <c:pt idx="2661">
                  <c:v>87.46</c:v>
                </c:pt>
                <c:pt idx="2662">
                  <c:v>86.65</c:v>
                </c:pt>
                <c:pt idx="2663">
                  <c:v>83.96</c:v>
                </c:pt>
                <c:pt idx="2664">
                  <c:v>83.88</c:v>
                </c:pt>
                <c:pt idx="2665">
                  <c:v>85.74</c:v>
                </c:pt>
              </c:numCache>
            </c:numRef>
          </c:yVal>
          <c:smooth val="0"/>
        </c:ser>
        <c:dLbls>
          <c:showLegendKey val="0"/>
          <c:showVal val="0"/>
          <c:showCatName val="0"/>
          <c:showSerName val="0"/>
          <c:showPercent val="0"/>
          <c:showBubbleSize val="0"/>
        </c:dLbls>
        <c:axId val="41410560"/>
        <c:axId val="41411136"/>
      </c:scatterChart>
      <c:valAx>
        <c:axId val="37010176"/>
        <c:scaling>
          <c:orientation val="minMax"/>
          <c:max val="100"/>
          <c:min val="0"/>
        </c:scaling>
        <c:delete val="0"/>
        <c:axPos val="b"/>
        <c:majorGridlines>
          <c:spPr>
            <a:ln w="3175">
              <a:noFill/>
              <a:prstDash val="solid"/>
            </a:ln>
          </c:spPr>
        </c:majorGridlines>
        <c:numFmt formatCode="General" sourceLinked="1"/>
        <c:majorTickMark val="out"/>
        <c:minorTickMark val="none"/>
        <c:tickLblPos val="none"/>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37010752"/>
        <c:crosses val="autoZero"/>
        <c:crossBetween val="midCat"/>
        <c:majorUnit val="20"/>
      </c:valAx>
      <c:valAx>
        <c:axId val="37010752"/>
        <c:scaling>
          <c:orientation val="minMax"/>
          <c:max val="160"/>
          <c:min val="0"/>
        </c:scaling>
        <c:delete val="0"/>
        <c:axPos val="l"/>
        <c:numFmt formatCode="General" sourceLinked="1"/>
        <c:majorTickMark val="none"/>
        <c:minorTickMark val="none"/>
        <c:tickLblPos val="none"/>
        <c:spPr>
          <a:ln>
            <a:noFill/>
          </a:ln>
        </c:spPr>
        <c:crossAx val="37010176"/>
        <c:crosses val="autoZero"/>
        <c:crossBetween val="midCat"/>
        <c:majorUnit val="40"/>
      </c:valAx>
      <c:valAx>
        <c:axId val="41410560"/>
        <c:scaling>
          <c:orientation val="minMax"/>
        </c:scaling>
        <c:delete val="1"/>
        <c:axPos val="b"/>
        <c:numFmt formatCode="General" sourceLinked="1"/>
        <c:majorTickMark val="out"/>
        <c:minorTickMark val="none"/>
        <c:tickLblPos val="nextTo"/>
        <c:crossAx val="41411136"/>
        <c:crosses val="autoZero"/>
        <c:crossBetween val="midCat"/>
      </c:valAx>
      <c:valAx>
        <c:axId val="41411136"/>
        <c:scaling>
          <c:orientation val="minMax"/>
          <c:max val="160"/>
          <c:min val="0"/>
        </c:scaling>
        <c:delete val="0"/>
        <c:axPos val="r"/>
        <c:numFmt formatCode="General" sourceLinked="1"/>
        <c:majorTickMark val="out"/>
        <c:minorTickMark val="none"/>
        <c:tickLblPos val="none"/>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41410560"/>
        <c:crosses val="max"/>
        <c:crossBetween val="midCat"/>
        <c:majorUnit val="40"/>
      </c:valAx>
      <c:spPr>
        <a:noFill/>
        <a:ln w="12700">
          <a:no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95719765802E-2"/>
          <c:y val="3.015647582732096E-2"/>
          <c:w val="0.85413196547546932"/>
          <c:h val="0.82041834538169534"/>
        </c:manualLayout>
      </c:layou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41412864"/>
        <c:axId val="41413440"/>
      </c:scatterChar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41412864"/>
        <c:axId val="41413440"/>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dLbls>
          <c:showLegendKey val="0"/>
          <c:showVal val="0"/>
          <c:showCatName val="0"/>
          <c:showSerName val="0"/>
          <c:showPercent val="0"/>
          <c:showBubbleSize val="0"/>
        </c:dLbls>
        <c:axId val="41414592"/>
        <c:axId val="41414016"/>
      </c:scatterChart>
      <c:valAx>
        <c:axId val="41412864"/>
        <c:scaling>
          <c:orientation val="minMax"/>
          <c:max val="10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41413440"/>
        <c:crosses val="autoZero"/>
        <c:crossBetween val="midCat"/>
        <c:majorUnit val="20"/>
      </c:valAx>
      <c:valAx>
        <c:axId val="41413440"/>
        <c:scaling>
          <c:orientation val="minMax"/>
          <c:max val="160"/>
          <c:min val="0"/>
        </c:scaling>
        <c:delete val="1"/>
        <c:axPos val="l"/>
        <c:numFmt formatCode="General" sourceLinked="1"/>
        <c:majorTickMark val="out"/>
        <c:minorTickMark val="none"/>
        <c:tickLblPos val="none"/>
        <c:crossAx val="41412864"/>
        <c:crosses val="autoZero"/>
        <c:crossBetween val="midCat"/>
        <c:majorUnit val="40"/>
      </c:valAx>
      <c:valAx>
        <c:axId val="41414016"/>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41414592"/>
        <c:crosses val="max"/>
        <c:crossBetween val="midCat"/>
        <c:majorUnit val="40"/>
      </c:valAx>
      <c:valAx>
        <c:axId val="41414592"/>
        <c:scaling>
          <c:orientation val="minMax"/>
        </c:scaling>
        <c:delete val="1"/>
        <c:axPos val="b"/>
        <c:numFmt formatCode="General" sourceLinked="1"/>
        <c:majorTickMark val="out"/>
        <c:minorTickMark val="none"/>
        <c:tickLblPos val="nextTo"/>
        <c:crossAx val="41414016"/>
        <c:crosses val="autoZero"/>
        <c:crossBetween val="midCat"/>
      </c:valAx>
      <c:spPr>
        <a:noFill/>
        <a:ln w="25400">
          <a:noFill/>
        </a:ln>
      </c:spPr>
    </c:plotArea>
    <c:plotVisOnly val="1"/>
    <c:dispBlanksAs val="gap"/>
    <c:showDLblsOverMax val="0"/>
  </c:chart>
  <c:spPr>
    <a:no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1" u="none" strike="noStrike" baseline="0">
                <a:solidFill>
                  <a:srgbClr val="0000FF"/>
                </a:solidFill>
                <a:latin typeface="+mj-lt"/>
                <a:ea typeface="Arial"/>
                <a:cs typeface="Arial"/>
              </a:defRPr>
            </a:pPr>
            <a:r>
              <a:rPr lang="en-US" sz="2800" i="1" dirty="0">
                <a:latin typeface="+mj-lt"/>
              </a:rPr>
              <a:t>EW </a:t>
            </a:r>
            <a:r>
              <a:rPr lang="en-US" sz="2800" i="1" u="sng" dirty="0" smtClean="0">
                <a:latin typeface="+mj-lt"/>
              </a:rPr>
              <a:t>DBT</a:t>
            </a:r>
            <a:r>
              <a:rPr lang="en-US" sz="2800" i="1" dirty="0" smtClean="0">
                <a:latin typeface="+mj-lt"/>
              </a:rPr>
              <a:t> Control </a:t>
            </a:r>
            <a:r>
              <a:rPr lang="en-US" sz="2800" i="1" dirty="0">
                <a:latin typeface="+mj-lt"/>
              </a:rPr>
              <a:t>regions, KC data 8760 hrs</a:t>
            </a:r>
            <a:r>
              <a:rPr lang="en-US" sz="2800" i="1" dirty="0" smtClean="0">
                <a:latin typeface="+mj-lt"/>
              </a:rPr>
              <a:t>.</a:t>
            </a:r>
            <a:br>
              <a:rPr lang="en-US" sz="2800" i="1" dirty="0" smtClean="0">
                <a:latin typeface="+mj-lt"/>
              </a:rPr>
            </a:br>
            <a:r>
              <a:rPr lang="en-US" sz="2800" i="1" dirty="0" smtClean="0">
                <a:latin typeface="+mj-lt"/>
              </a:rPr>
              <a:t>10,000 </a:t>
            </a:r>
            <a:r>
              <a:rPr lang="en-US" sz="2800" i="1" dirty="0" err="1" smtClean="0">
                <a:latin typeface="+mj-lt"/>
              </a:rPr>
              <a:t>scfm</a:t>
            </a:r>
            <a:r>
              <a:rPr lang="en-US" sz="2800" i="1" dirty="0" smtClean="0">
                <a:latin typeface="+mj-lt"/>
              </a:rPr>
              <a:t> OA</a:t>
            </a:r>
            <a:endParaRPr lang="en-US" sz="2800" i="1" dirty="0">
              <a:latin typeface="+mj-lt"/>
            </a:endParaRPr>
          </a:p>
        </c:rich>
      </c:tx>
      <c:layout>
        <c:manualLayout>
          <c:xMode val="edge"/>
          <c:yMode val="edge"/>
          <c:x val="0.11049737532808399"/>
          <c:y val="3.4556722076407115E-2"/>
        </c:manualLayout>
      </c:layout>
      <c:overlay val="0"/>
      <c:spPr>
        <a:noFill/>
        <a:ln w="25400">
          <a:noFill/>
        </a:ln>
      </c:spPr>
    </c:title>
    <c:autoTitleDeleted val="0"/>
    <c:plotArea>
      <c:layout>
        <c:manualLayout>
          <c:layoutTarget val="inner"/>
          <c:xMode val="edge"/>
          <c:yMode val="edge"/>
          <c:x val="4.2635658914728682E-2"/>
          <c:y val="0.17797920056373043"/>
          <c:w val="0.80116279069767438"/>
          <c:h val="0.67119254217415836"/>
        </c:manualLayout>
      </c:layout>
      <c:scatterChart>
        <c:scatterStyle val="lineMarker"/>
        <c:varyColors val="0"/>
        <c:ser>
          <c:idx val="5"/>
          <c:order val="2"/>
          <c:tx>
            <c:v>+5% RH error</c:v>
          </c:tx>
          <c:spPr>
            <a:ln w="28575">
              <a:noFill/>
            </a:ln>
          </c:spPr>
          <c:marker>
            <c:symbol val="circle"/>
            <c:size val="9"/>
            <c:spPr>
              <a:noFill/>
              <a:ln>
                <a:solidFill>
                  <a:srgbClr val="FF6600"/>
                </a:solidFill>
                <a:prstDash val="solid"/>
              </a:ln>
            </c:spPr>
          </c:marker>
          <c:xVal>
            <c:numRef>
              <c:f>KCALL!$T$37:$T$43</c:f>
              <c:numCache>
                <c:formatCode>General</c:formatCode>
                <c:ptCount val="7"/>
                <c:pt idx="0">
                  <c:v>46.03</c:v>
                </c:pt>
                <c:pt idx="1">
                  <c:v>65</c:v>
                </c:pt>
                <c:pt idx="2">
                  <c:v>70</c:v>
                </c:pt>
                <c:pt idx="3">
                  <c:v>75</c:v>
                </c:pt>
                <c:pt idx="4">
                  <c:v>80</c:v>
                </c:pt>
                <c:pt idx="5">
                  <c:v>85</c:v>
                </c:pt>
                <c:pt idx="6">
                  <c:v>90</c:v>
                </c:pt>
              </c:numCache>
            </c:numRef>
          </c:xVal>
          <c:yVal>
            <c:numRef>
              <c:f>KCALL!$X$37:$X$43</c:f>
              <c:numCache>
                <c:formatCode>#,##0.00</c:formatCode>
                <c:ptCount val="7"/>
                <c:pt idx="0" formatCode="General">
                  <c:v>110.13</c:v>
                </c:pt>
                <c:pt idx="1">
                  <c:v>85.31</c:v>
                </c:pt>
                <c:pt idx="2">
                  <c:v>78.33</c:v>
                </c:pt>
                <c:pt idx="3">
                  <c:v>71.53</c:v>
                </c:pt>
                <c:pt idx="4">
                  <c:v>64.88</c:v>
                </c:pt>
                <c:pt idx="5">
                  <c:v>58.44</c:v>
                </c:pt>
                <c:pt idx="6">
                  <c:v>52.22</c:v>
                </c:pt>
              </c:numCache>
            </c:numRef>
          </c:yVal>
          <c:smooth val="0"/>
        </c:ser>
        <c:ser>
          <c:idx val="3"/>
          <c:order val="3"/>
          <c:tx>
            <c:v>Dry &gt; 75F</c:v>
          </c:tx>
          <c:spPr>
            <a:ln w="28575">
              <a:noFill/>
            </a:ln>
          </c:spPr>
          <c:marker>
            <c:symbol val="circle"/>
            <c:size val="5"/>
            <c:spPr>
              <a:solidFill>
                <a:srgbClr val="FF0000"/>
              </a:solidFill>
              <a:ln w="9525">
                <a:noFill/>
              </a:ln>
            </c:spPr>
          </c:marker>
          <c:xVal>
            <c:numRef>
              <c:f>KCALL!$D$3929:$D$3983</c:f>
              <c:numCache>
                <c:formatCode>General</c:formatCode>
                <c:ptCount val="55"/>
                <c:pt idx="0">
                  <c:v>75</c:v>
                </c:pt>
                <c:pt idx="1">
                  <c:v>75</c:v>
                </c:pt>
                <c:pt idx="2">
                  <c:v>75</c:v>
                </c:pt>
                <c:pt idx="3">
                  <c:v>77.7</c:v>
                </c:pt>
                <c:pt idx="4">
                  <c:v>75.900000000000006</c:v>
                </c:pt>
                <c:pt idx="5">
                  <c:v>81.3</c:v>
                </c:pt>
                <c:pt idx="6">
                  <c:v>81</c:v>
                </c:pt>
                <c:pt idx="7">
                  <c:v>75.2</c:v>
                </c:pt>
                <c:pt idx="8">
                  <c:v>81.3</c:v>
                </c:pt>
                <c:pt idx="9">
                  <c:v>81</c:v>
                </c:pt>
                <c:pt idx="10">
                  <c:v>82</c:v>
                </c:pt>
                <c:pt idx="11">
                  <c:v>81.7</c:v>
                </c:pt>
                <c:pt idx="12">
                  <c:v>80.099999999999994</c:v>
                </c:pt>
                <c:pt idx="13">
                  <c:v>85.6</c:v>
                </c:pt>
                <c:pt idx="14">
                  <c:v>78.099999999999994</c:v>
                </c:pt>
                <c:pt idx="15">
                  <c:v>80.099999999999994</c:v>
                </c:pt>
                <c:pt idx="16">
                  <c:v>82</c:v>
                </c:pt>
                <c:pt idx="17">
                  <c:v>75.900000000000006</c:v>
                </c:pt>
                <c:pt idx="18">
                  <c:v>82</c:v>
                </c:pt>
                <c:pt idx="19">
                  <c:v>77.400000000000006</c:v>
                </c:pt>
                <c:pt idx="20">
                  <c:v>76.599999999999994</c:v>
                </c:pt>
                <c:pt idx="21">
                  <c:v>82.9</c:v>
                </c:pt>
                <c:pt idx="22">
                  <c:v>84</c:v>
                </c:pt>
                <c:pt idx="23">
                  <c:v>81.3</c:v>
                </c:pt>
                <c:pt idx="24">
                  <c:v>80.8</c:v>
                </c:pt>
                <c:pt idx="25">
                  <c:v>76.5</c:v>
                </c:pt>
                <c:pt idx="26">
                  <c:v>77.400000000000006</c:v>
                </c:pt>
                <c:pt idx="27">
                  <c:v>80.099999999999994</c:v>
                </c:pt>
                <c:pt idx="28">
                  <c:v>78.099999999999994</c:v>
                </c:pt>
                <c:pt idx="29">
                  <c:v>79</c:v>
                </c:pt>
                <c:pt idx="30">
                  <c:v>77.7</c:v>
                </c:pt>
                <c:pt idx="31">
                  <c:v>78.3</c:v>
                </c:pt>
                <c:pt idx="32">
                  <c:v>77</c:v>
                </c:pt>
                <c:pt idx="33">
                  <c:v>77.900000000000006</c:v>
                </c:pt>
                <c:pt idx="34">
                  <c:v>84</c:v>
                </c:pt>
                <c:pt idx="35">
                  <c:v>84.9</c:v>
                </c:pt>
                <c:pt idx="36">
                  <c:v>77</c:v>
                </c:pt>
                <c:pt idx="37">
                  <c:v>75</c:v>
                </c:pt>
                <c:pt idx="38">
                  <c:v>77</c:v>
                </c:pt>
                <c:pt idx="39">
                  <c:v>75.7</c:v>
                </c:pt>
                <c:pt idx="40">
                  <c:v>75.900000000000006</c:v>
                </c:pt>
                <c:pt idx="41">
                  <c:v>76.599999999999994</c:v>
                </c:pt>
                <c:pt idx="42">
                  <c:v>81.7</c:v>
                </c:pt>
                <c:pt idx="43">
                  <c:v>77</c:v>
                </c:pt>
                <c:pt idx="44">
                  <c:v>78.099999999999994</c:v>
                </c:pt>
                <c:pt idx="45">
                  <c:v>79.3</c:v>
                </c:pt>
                <c:pt idx="46">
                  <c:v>79</c:v>
                </c:pt>
                <c:pt idx="47">
                  <c:v>80.099999999999994</c:v>
                </c:pt>
                <c:pt idx="48">
                  <c:v>76.3</c:v>
                </c:pt>
                <c:pt idx="49">
                  <c:v>79.3</c:v>
                </c:pt>
                <c:pt idx="50">
                  <c:v>78.8</c:v>
                </c:pt>
                <c:pt idx="51">
                  <c:v>78.099999999999994</c:v>
                </c:pt>
                <c:pt idx="52">
                  <c:v>77</c:v>
                </c:pt>
                <c:pt idx="53">
                  <c:v>75.900000000000006</c:v>
                </c:pt>
                <c:pt idx="54">
                  <c:v>75</c:v>
                </c:pt>
              </c:numCache>
            </c:numRef>
          </c:xVal>
          <c:yVal>
            <c:numRef>
              <c:f>KCALL!$F$3929:$F$3983</c:f>
              <c:numCache>
                <c:formatCode>General</c:formatCode>
                <c:ptCount val="55"/>
                <c:pt idx="0">
                  <c:v>49.3</c:v>
                </c:pt>
                <c:pt idx="1">
                  <c:v>48.9</c:v>
                </c:pt>
                <c:pt idx="2">
                  <c:v>48.8</c:v>
                </c:pt>
                <c:pt idx="3">
                  <c:v>47.99</c:v>
                </c:pt>
                <c:pt idx="4">
                  <c:v>47.8</c:v>
                </c:pt>
                <c:pt idx="5">
                  <c:v>47.5</c:v>
                </c:pt>
                <c:pt idx="6">
                  <c:v>46.89</c:v>
                </c:pt>
                <c:pt idx="7">
                  <c:v>46.69</c:v>
                </c:pt>
                <c:pt idx="8">
                  <c:v>45.75</c:v>
                </c:pt>
                <c:pt idx="9">
                  <c:v>45.02</c:v>
                </c:pt>
                <c:pt idx="10">
                  <c:v>44.89</c:v>
                </c:pt>
                <c:pt idx="11">
                  <c:v>44.68</c:v>
                </c:pt>
                <c:pt idx="12">
                  <c:v>44.06</c:v>
                </c:pt>
                <c:pt idx="13">
                  <c:v>43.95</c:v>
                </c:pt>
                <c:pt idx="14">
                  <c:v>43.9</c:v>
                </c:pt>
                <c:pt idx="15">
                  <c:v>43.75</c:v>
                </c:pt>
                <c:pt idx="16">
                  <c:v>43.48</c:v>
                </c:pt>
                <c:pt idx="17">
                  <c:v>43.44</c:v>
                </c:pt>
                <c:pt idx="18">
                  <c:v>43.21</c:v>
                </c:pt>
                <c:pt idx="19">
                  <c:v>43.19</c:v>
                </c:pt>
                <c:pt idx="20">
                  <c:v>43.11</c:v>
                </c:pt>
                <c:pt idx="21">
                  <c:v>42.78</c:v>
                </c:pt>
                <c:pt idx="22">
                  <c:v>42.55</c:v>
                </c:pt>
                <c:pt idx="23">
                  <c:v>42.49</c:v>
                </c:pt>
                <c:pt idx="24">
                  <c:v>41.84</c:v>
                </c:pt>
                <c:pt idx="25">
                  <c:v>41.57</c:v>
                </c:pt>
                <c:pt idx="26">
                  <c:v>41.4</c:v>
                </c:pt>
                <c:pt idx="27">
                  <c:v>40.93</c:v>
                </c:pt>
                <c:pt idx="28">
                  <c:v>40.9</c:v>
                </c:pt>
                <c:pt idx="29">
                  <c:v>37.78</c:v>
                </c:pt>
                <c:pt idx="30">
                  <c:v>37.68</c:v>
                </c:pt>
                <c:pt idx="31">
                  <c:v>36.950000000000003</c:v>
                </c:pt>
                <c:pt idx="32">
                  <c:v>36.85</c:v>
                </c:pt>
                <c:pt idx="33">
                  <c:v>36.39</c:v>
                </c:pt>
                <c:pt idx="34">
                  <c:v>35.94</c:v>
                </c:pt>
                <c:pt idx="35">
                  <c:v>35.43</c:v>
                </c:pt>
                <c:pt idx="36">
                  <c:v>35.31</c:v>
                </c:pt>
                <c:pt idx="37">
                  <c:v>34.25</c:v>
                </c:pt>
                <c:pt idx="38">
                  <c:v>33.85</c:v>
                </c:pt>
                <c:pt idx="39">
                  <c:v>33.770000000000003</c:v>
                </c:pt>
                <c:pt idx="40">
                  <c:v>32.56</c:v>
                </c:pt>
                <c:pt idx="41">
                  <c:v>30.66</c:v>
                </c:pt>
                <c:pt idx="42">
                  <c:v>29.96</c:v>
                </c:pt>
                <c:pt idx="43">
                  <c:v>26.81</c:v>
                </c:pt>
                <c:pt idx="44">
                  <c:v>26.37</c:v>
                </c:pt>
                <c:pt idx="45">
                  <c:v>26.09</c:v>
                </c:pt>
                <c:pt idx="46">
                  <c:v>25.67</c:v>
                </c:pt>
                <c:pt idx="47">
                  <c:v>25.07</c:v>
                </c:pt>
                <c:pt idx="48">
                  <c:v>24.81</c:v>
                </c:pt>
                <c:pt idx="49">
                  <c:v>24.42</c:v>
                </c:pt>
                <c:pt idx="50">
                  <c:v>22.53</c:v>
                </c:pt>
                <c:pt idx="51">
                  <c:v>22.04</c:v>
                </c:pt>
                <c:pt idx="52">
                  <c:v>21.29</c:v>
                </c:pt>
                <c:pt idx="53">
                  <c:v>20.38</c:v>
                </c:pt>
                <c:pt idx="54">
                  <c:v>19.670000000000002</c:v>
                </c:pt>
              </c:numCache>
            </c:numRef>
          </c:yVal>
          <c:smooth val="0"/>
        </c:ser>
        <c:dLbls>
          <c:showLegendKey val="0"/>
          <c:showVal val="0"/>
          <c:showCatName val="0"/>
          <c:showSerName val="0"/>
          <c:showPercent val="0"/>
          <c:showBubbleSize val="0"/>
        </c:dLbls>
        <c:axId val="41417472"/>
        <c:axId val="41418048"/>
      </c:scatterChart>
      <c:scatterChart>
        <c:scatterStyle val="lineMarker"/>
        <c:varyColors val="0"/>
        <c:ser>
          <c:idx val="1"/>
          <c:order val="0"/>
          <c:tx>
            <c:v>Triangle</c:v>
          </c:tx>
          <c:spPr>
            <a:ln w="28575">
              <a:noFill/>
            </a:ln>
          </c:spPr>
          <c:marker>
            <c:symbol val="square"/>
            <c:size val="5"/>
            <c:spPr>
              <a:solidFill>
                <a:srgbClr val="FF0000"/>
              </a:solidFill>
              <a:ln>
                <a:solidFill>
                  <a:srgbClr val="FF0000"/>
                </a:solidFill>
                <a:prstDash val="solid"/>
              </a:ln>
            </c:spPr>
          </c:marker>
          <c:xVal>
            <c:numRef>
              <c:f>KCALL!$D$2672:$D$2729</c:f>
              <c:numCache>
                <c:formatCode>General</c:formatCode>
                <c:ptCount val="58"/>
                <c:pt idx="0">
                  <c:v>82.9</c:v>
                </c:pt>
                <c:pt idx="1">
                  <c:v>82</c:v>
                </c:pt>
                <c:pt idx="2">
                  <c:v>82</c:v>
                </c:pt>
                <c:pt idx="3">
                  <c:v>80.400000000000006</c:v>
                </c:pt>
                <c:pt idx="4">
                  <c:v>80.099999999999994</c:v>
                </c:pt>
                <c:pt idx="5">
                  <c:v>80.099999999999994</c:v>
                </c:pt>
                <c:pt idx="6">
                  <c:v>80.099999999999994</c:v>
                </c:pt>
                <c:pt idx="7">
                  <c:v>80.099999999999994</c:v>
                </c:pt>
                <c:pt idx="8">
                  <c:v>80.099999999999994</c:v>
                </c:pt>
                <c:pt idx="9">
                  <c:v>80.099999999999994</c:v>
                </c:pt>
                <c:pt idx="10">
                  <c:v>80.099999999999994</c:v>
                </c:pt>
                <c:pt idx="11">
                  <c:v>80.099999999999994</c:v>
                </c:pt>
                <c:pt idx="12">
                  <c:v>80.099999999999994</c:v>
                </c:pt>
                <c:pt idx="13">
                  <c:v>79</c:v>
                </c:pt>
                <c:pt idx="14">
                  <c:v>79</c:v>
                </c:pt>
                <c:pt idx="15">
                  <c:v>79</c:v>
                </c:pt>
                <c:pt idx="16">
                  <c:v>79</c:v>
                </c:pt>
                <c:pt idx="17">
                  <c:v>78.599999999999994</c:v>
                </c:pt>
                <c:pt idx="18">
                  <c:v>78.400000000000006</c:v>
                </c:pt>
                <c:pt idx="19">
                  <c:v>78.099999999999994</c:v>
                </c:pt>
                <c:pt idx="20">
                  <c:v>78.099999999999994</c:v>
                </c:pt>
                <c:pt idx="21">
                  <c:v>78.099999999999994</c:v>
                </c:pt>
                <c:pt idx="22">
                  <c:v>77.900000000000006</c:v>
                </c:pt>
                <c:pt idx="23">
                  <c:v>77.400000000000006</c:v>
                </c:pt>
                <c:pt idx="24">
                  <c:v>77.400000000000006</c:v>
                </c:pt>
                <c:pt idx="25">
                  <c:v>77</c:v>
                </c:pt>
                <c:pt idx="26">
                  <c:v>77</c:v>
                </c:pt>
                <c:pt idx="27">
                  <c:v>77</c:v>
                </c:pt>
                <c:pt idx="28">
                  <c:v>77</c:v>
                </c:pt>
                <c:pt idx="29">
                  <c:v>77</c:v>
                </c:pt>
                <c:pt idx="30">
                  <c:v>77</c:v>
                </c:pt>
                <c:pt idx="31">
                  <c:v>77</c:v>
                </c:pt>
                <c:pt idx="32">
                  <c:v>77</c:v>
                </c:pt>
                <c:pt idx="33">
                  <c:v>77</c:v>
                </c:pt>
                <c:pt idx="34">
                  <c:v>77</c:v>
                </c:pt>
                <c:pt idx="35">
                  <c:v>77</c:v>
                </c:pt>
                <c:pt idx="36">
                  <c:v>77</c:v>
                </c:pt>
                <c:pt idx="37">
                  <c:v>77</c:v>
                </c:pt>
                <c:pt idx="38">
                  <c:v>77</c:v>
                </c:pt>
                <c:pt idx="39">
                  <c:v>76.599999999999994</c:v>
                </c:pt>
                <c:pt idx="40">
                  <c:v>76.599999999999994</c:v>
                </c:pt>
                <c:pt idx="41">
                  <c:v>76.599999999999994</c:v>
                </c:pt>
                <c:pt idx="42">
                  <c:v>76.3</c:v>
                </c:pt>
                <c:pt idx="43">
                  <c:v>75.900000000000006</c:v>
                </c:pt>
                <c:pt idx="44">
                  <c:v>75.900000000000006</c:v>
                </c:pt>
                <c:pt idx="45">
                  <c:v>75.900000000000006</c:v>
                </c:pt>
                <c:pt idx="46">
                  <c:v>75.900000000000006</c:v>
                </c:pt>
                <c:pt idx="47">
                  <c:v>75.900000000000006</c:v>
                </c:pt>
                <c:pt idx="48">
                  <c:v>75.900000000000006</c:v>
                </c:pt>
                <c:pt idx="49">
                  <c:v>75.900000000000006</c:v>
                </c:pt>
                <c:pt idx="50">
                  <c:v>75.900000000000006</c:v>
                </c:pt>
                <c:pt idx="51">
                  <c:v>75.900000000000006</c:v>
                </c:pt>
                <c:pt idx="52">
                  <c:v>75.7</c:v>
                </c:pt>
                <c:pt idx="53">
                  <c:v>75.599999999999994</c:v>
                </c:pt>
                <c:pt idx="54">
                  <c:v>75.400000000000006</c:v>
                </c:pt>
                <c:pt idx="55">
                  <c:v>75.400000000000006</c:v>
                </c:pt>
                <c:pt idx="56">
                  <c:v>75.400000000000006</c:v>
                </c:pt>
                <c:pt idx="57">
                  <c:v>75.2</c:v>
                </c:pt>
              </c:numCache>
            </c:numRef>
          </c:xVal>
          <c:yVal>
            <c:numRef>
              <c:f>KCALL!$F$2672:$F$2729</c:f>
              <c:numCache>
                <c:formatCode>General</c:formatCode>
                <c:ptCount val="58"/>
                <c:pt idx="0">
                  <c:v>50.47</c:v>
                </c:pt>
                <c:pt idx="1">
                  <c:v>53.53</c:v>
                </c:pt>
                <c:pt idx="2">
                  <c:v>53.47</c:v>
                </c:pt>
                <c:pt idx="3">
                  <c:v>55.94</c:v>
                </c:pt>
                <c:pt idx="4">
                  <c:v>55.73</c:v>
                </c:pt>
                <c:pt idx="5">
                  <c:v>55.68</c:v>
                </c:pt>
                <c:pt idx="6">
                  <c:v>55.62</c:v>
                </c:pt>
                <c:pt idx="7">
                  <c:v>55.62</c:v>
                </c:pt>
                <c:pt idx="8">
                  <c:v>55.62</c:v>
                </c:pt>
                <c:pt idx="9">
                  <c:v>55.62</c:v>
                </c:pt>
                <c:pt idx="10">
                  <c:v>55.45</c:v>
                </c:pt>
                <c:pt idx="11">
                  <c:v>55.05</c:v>
                </c:pt>
                <c:pt idx="12">
                  <c:v>53.84</c:v>
                </c:pt>
                <c:pt idx="13">
                  <c:v>56.09</c:v>
                </c:pt>
                <c:pt idx="14">
                  <c:v>53.74</c:v>
                </c:pt>
                <c:pt idx="15">
                  <c:v>51.91</c:v>
                </c:pt>
                <c:pt idx="16">
                  <c:v>50.01</c:v>
                </c:pt>
                <c:pt idx="17">
                  <c:v>55.69</c:v>
                </c:pt>
                <c:pt idx="18">
                  <c:v>57.64</c:v>
                </c:pt>
                <c:pt idx="19">
                  <c:v>59.64</c:v>
                </c:pt>
                <c:pt idx="20">
                  <c:v>59.52</c:v>
                </c:pt>
                <c:pt idx="21">
                  <c:v>53.71</c:v>
                </c:pt>
                <c:pt idx="22">
                  <c:v>50.91</c:v>
                </c:pt>
                <c:pt idx="23">
                  <c:v>59.61</c:v>
                </c:pt>
                <c:pt idx="24">
                  <c:v>54.69</c:v>
                </c:pt>
                <c:pt idx="25">
                  <c:v>60.85</c:v>
                </c:pt>
                <c:pt idx="26">
                  <c:v>60.39</c:v>
                </c:pt>
                <c:pt idx="27">
                  <c:v>60.21</c:v>
                </c:pt>
                <c:pt idx="28">
                  <c:v>57.13</c:v>
                </c:pt>
                <c:pt idx="29">
                  <c:v>56.78</c:v>
                </c:pt>
                <c:pt idx="30">
                  <c:v>56.72</c:v>
                </c:pt>
                <c:pt idx="31">
                  <c:v>55.91</c:v>
                </c:pt>
                <c:pt idx="32">
                  <c:v>55.62</c:v>
                </c:pt>
                <c:pt idx="33">
                  <c:v>55.28</c:v>
                </c:pt>
                <c:pt idx="34">
                  <c:v>55.28</c:v>
                </c:pt>
                <c:pt idx="35">
                  <c:v>52.95</c:v>
                </c:pt>
                <c:pt idx="36">
                  <c:v>51.83</c:v>
                </c:pt>
                <c:pt idx="37">
                  <c:v>51.29</c:v>
                </c:pt>
                <c:pt idx="38">
                  <c:v>51.03</c:v>
                </c:pt>
                <c:pt idx="39">
                  <c:v>58.09</c:v>
                </c:pt>
                <c:pt idx="40">
                  <c:v>52.86</c:v>
                </c:pt>
                <c:pt idx="41">
                  <c:v>52.09</c:v>
                </c:pt>
                <c:pt idx="42">
                  <c:v>54.39</c:v>
                </c:pt>
                <c:pt idx="43">
                  <c:v>61.78</c:v>
                </c:pt>
                <c:pt idx="44">
                  <c:v>60.2</c:v>
                </c:pt>
                <c:pt idx="45">
                  <c:v>59.91</c:v>
                </c:pt>
                <c:pt idx="46">
                  <c:v>59.36</c:v>
                </c:pt>
                <c:pt idx="47">
                  <c:v>58.93</c:v>
                </c:pt>
                <c:pt idx="48">
                  <c:v>58.2</c:v>
                </c:pt>
                <c:pt idx="49">
                  <c:v>57.49</c:v>
                </c:pt>
                <c:pt idx="50">
                  <c:v>55.05</c:v>
                </c:pt>
                <c:pt idx="51">
                  <c:v>51.68</c:v>
                </c:pt>
                <c:pt idx="52">
                  <c:v>55.72</c:v>
                </c:pt>
                <c:pt idx="53">
                  <c:v>56.96</c:v>
                </c:pt>
                <c:pt idx="54">
                  <c:v>58.01</c:v>
                </c:pt>
                <c:pt idx="55">
                  <c:v>52.6</c:v>
                </c:pt>
                <c:pt idx="56">
                  <c:v>50.49</c:v>
                </c:pt>
                <c:pt idx="57">
                  <c:v>53.11</c:v>
                </c:pt>
              </c:numCache>
            </c:numRef>
          </c:yVal>
          <c:smooth val="0"/>
        </c:ser>
        <c:ser>
          <c:idx val="2"/>
          <c:order val="1"/>
          <c:tx>
            <c:v>Dry OA &gt; 48F</c:v>
          </c:tx>
          <c:spPr>
            <a:ln w="28575">
              <a:noFill/>
            </a:ln>
          </c:spPr>
          <c:marker>
            <c:symbol val="triangle"/>
            <c:size val="5"/>
            <c:spPr>
              <a:solidFill>
                <a:srgbClr val="FFFF00"/>
              </a:solidFill>
              <a:ln>
                <a:solidFill>
                  <a:srgbClr val="FFFF00"/>
                </a:solidFill>
                <a:prstDash val="solid"/>
              </a:ln>
            </c:spPr>
          </c:marker>
          <c:xVal>
            <c:numRef>
              <c:f>KCALL!$D$3986:$D$5246</c:f>
              <c:numCache>
                <c:formatCode>General</c:formatCode>
                <c:ptCount val="1261"/>
                <c:pt idx="0">
                  <c:v>61</c:v>
                </c:pt>
                <c:pt idx="1">
                  <c:v>60.3</c:v>
                </c:pt>
                <c:pt idx="2">
                  <c:v>55.2</c:v>
                </c:pt>
                <c:pt idx="3">
                  <c:v>51.8</c:v>
                </c:pt>
                <c:pt idx="4">
                  <c:v>56.3</c:v>
                </c:pt>
                <c:pt idx="5">
                  <c:v>51.1</c:v>
                </c:pt>
                <c:pt idx="6">
                  <c:v>53.1</c:v>
                </c:pt>
                <c:pt idx="7">
                  <c:v>53.1</c:v>
                </c:pt>
                <c:pt idx="8">
                  <c:v>53.1</c:v>
                </c:pt>
                <c:pt idx="9">
                  <c:v>62.1</c:v>
                </c:pt>
                <c:pt idx="10">
                  <c:v>53.8</c:v>
                </c:pt>
                <c:pt idx="11">
                  <c:v>53.1</c:v>
                </c:pt>
                <c:pt idx="12">
                  <c:v>50</c:v>
                </c:pt>
                <c:pt idx="13">
                  <c:v>55.9</c:v>
                </c:pt>
                <c:pt idx="14">
                  <c:v>66.900000000000006</c:v>
                </c:pt>
                <c:pt idx="15">
                  <c:v>51.1</c:v>
                </c:pt>
                <c:pt idx="16">
                  <c:v>51.1</c:v>
                </c:pt>
                <c:pt idx="17">
                  <c:v>50</c:v>
                </c:pt>
                <c:pt idx="18">
                  <c:v>49.6</c:v>
                </c:pt>
                <c:pt idx="19">
                  <c:v>56.7</c:v>
                </c:pt>
                <c:pt idx="20">
                  <c:v>64.900000000000006</c:v>
                </c:pt>
                <c:pt idx="21">
                  <c:v>70</c:v>
                </c:pt>
                <c:pt idx="22">
                  <c:v>74.3</c:v>
                </c:pt>
                <c:pt idx="23">
                  <c:v>51.6</c:v>
                </c:pt>
                <c:pt idx="24">
                  <c:v>61</c:v>
                </c:pt>
                <c:pt idx="25">
                  <c:v>48.9</c:v>
                </c:pt>
                <c:pt idx="26">
                  <c:v>66</c:v>
                </c:pt>
                <c:pt idx="27">
                  <c:v>61.3</c:v>
                </c:pt>
                <c:pt idx="28">
                  <c:v>60.1</c:v>
                </c:pt>
                <c:pt idx="29">
                  <c:v>68.5</c:v>
                </c:pt>
                <c:pt idx="30">
                  <c:v>62.1</c:v>
                </c:pt>
                <c:pt idx="31">
                  <c:v>52</c:v>
                </c:pt>
                <c:pt idx="32">
                  <c:v>57.9</c:v>
                </c:pt>
                <c:pt idx="33">
                  <c:v>70.7</c:v>
                </c:pt>
                <c:pt idx="34">
                  <c:v>48.9</c:v>
                </c:pt>
                <c:pt idx="35">
                  <c:v>48.9</c:v>
                </c:pt>
                <c:pt idx="36">
                  <c:v>48.9</c:v>
                </c:pt>
                <c:pt idx="37">
                  <c:v>48.9</c:v>
                </c:pt>
                <c:pt idx="38">
                  <c:v>73.900000000000006</c:v>
                </c:pt>
                <c:pt idx="39">
                  <c:v>57.9</c:v>
                </c:pt>
                <c:pt idx="40">
                  <c:v>64</c:v>
                </c:pt>
                <c:pt idx="41">
                  <c:v>59.5</c:v>
                </c:pt>
                <c:pt idx="42">
                  <c:v>50.9</c:v>
                </c:pt>
                <c:pt idx="43">
                  <c:v>70.3</c:v>
                </c:pt>
                <c:pt idx="44">
                  <c:v>62.2</c:v>
                </c:pt>
                <c:pt idx="45">
                  <c:v>72.3</c:v>
                </c:pt>
                <c:pt idx="46">
                  <c:v>72</c:v>
                </c:pt>
                <c:pt idx="47">
                  <c:v>66.900000000000006</c:v>
                </c:pt>
                <c:pt idx="48">
                  <c:v>69.099999999999994</c:v>
                </c:pt>
                <c:pt idx="49">
                  <c:v>50</c:v>
                </c:pt>
                <c:pt idx="50">
                  <c:v>60.1</c:v>
                </c:pt>
                <c:pt idx="51">
                  <c:v>60.1</c:v>
                </c:pt>
                <c:pt idx="52">
                  <c:v>68</c:v>
                </c:pt>
                <c:pt idx="53">
                  <c:v>57.7</c:v>
                </c:pt>
                <c:pt idx="54">
                  <c:v>57</c:v>
                </c:pt>
                <c:pt idx="55">
                  <c:v>64.599999999999994</c:v>
                </c:pt>
                <c:pt idx="56">
                  <c:v>71.099999999999994</c:v>
                </c:pt>
                <c:pt idx="57">
                  <c:v>54</c:v>
                </c:pt>
                <c:pt idx="58">
                  <c:v>67.599999999999994</c:v>
                </c:pt>
                <c:pt idx="59">
                  <c:v>68</c:v>
                </c:pt>
                <c:pt idx="60">
                  <c:v>73</c:v>
                </c:pt>
                <c:pt idx="61">
                  <c:v>60.1</c:v>
                </c:pt>
                <c:pt idx="62">
                  <c:v>63.7</c:v>
                </c:pt>
                <c:pt idx="63">
                  <c:v>60.1</c:v>
                </c:pt>
                <c:pt idx="64">
                  <c:v>50</c:v>
                </c:pt>
                <c:pt idx="65">
                  <c:v>64</c:v>
                </c:pt>
                <c:pt idx="66">
                  <c:v>60.1</c:v>
                </c:pt>
                <c:pt idx="67">
                  <c:v>55.9</c:v>
                </c:pt>
                <c:pt idx="68">
                  <c:v>68.7</c:v>
                </c:pt>
                <c:pt idx="69">
                  <c:v>53.1</c:v>
                </c:pt>
                <c:pt idx="70">
                  <c:v>53.1</c:v>
                </c:pt>
                <c:pt idx="71">
                  <c:v>60.1</c:v>
                </c:pt>
                <c:pt idx="72">
                  <c:v>69.3</c:v>
                </c:pt>
                <c:pt idx="73">
                  <c:v>72</c:v>
                </c:pt>
                <c:pt idx="74">
                  <c:v>57.4</c:v>
                </c:pt>
                <c:pt idx="75">
                  <c:v>54.3</c:v>
                </c:pt>
                <c:pt idx="76">
                  <c:v>57.9</c:v>
                </c:pt>
                <c:pt idx="77">
                  <c:v>54</c:v>
                </c:pt>
                <c:pt idx="78">
                  <c:v>59</c:v>
                </c:pt>
                <c:pt idx="79">
                  <c:v>55</c:v>
                </c:pt>
                <c:pt idx="80">
                  <c:v>62.8</c:v>
                </c:pt>
                <c:pt idx="81">
                  <c:v>70</c:v>
                </c:pt>
                <c:pt idx="82">
                  <c:v>68</c:v>
                </c:pt>
                <c:pt idx="83">
                  <c:v>52</c:v>
                </c:pt>
                <c:pt idx="84">
                  <c:v>70</c:v>
                </c:pt>
                <c:pt idx="85">
                  <c:v>69.3</c:v>
                </c:pt>
                <c:pt idx="86">
                  <c:v>57.9</c:v>
                </c:pt>
                <c:pt idx="87">
                  <c:v>50</c:v>
                </c:pt>
                <c:pt idx="88">
                  <c:v>72</c:v>
                </c:pt>
                <c:pt idx="89">
                  <c:v>53.1</c:v>
                </c:pt>
                <c:pt idx="90">
                  <c:v>50</c:v>
                </c:pt>
                <c:pt idx="91">
                  <c:v>50</c:v>
                </c:pt>
                <c:pt idx="92">
                  <c:v>62.1</c:v>
                </c:pt>
                <c:pt idx="93">
                  <c:v>53.8</c:v>
                </c:pt>
                <c:pt idx="94">
                  <c:v>51.1</c:v>
                </c:pt>
                <c:pt idx="95">
                  <c:v>50</c:v>
                </c:pt>
                <c:pt idx="96">
                  <c:v>57</c:v>
                </c:pt>
                <c:pt idx="97">
                  <c:v>51.1</c:v>
                </c:pt>
                <c:pt idx="98">
                  <c:v>64.900000000000006</c:v>
                </c:pt>
                <c:pt idx="99">
                  <c:v>52</c:v>
                </c:pt>
                <c:pt idx="100">
                  <c:v>66.7</c:v>
                </c:pt>
                <c:pt idx="101">
                  <c:v>61</c:v>
                </c:pt>
                <c:pt idx="102">
                  <c:v>60.1</c:v>
                </c:pt>
                <c:pt idx="103">
                  <c:v>60.1</c:v>
                </c:pt>
                <c:pt idx="104">
                  <c:v>50</c:v>
                </c:pt>
                <c:pt idx="105">
                  <c:v>48.9</c:v>
                </c:pt>
                <c:pt idx="106">
                  <c:v>62.4</c:v>
                </c:pt>
                <c:pt idx="107">
                  <c:v>73</c:v>
                </c:pt>
                <c:pt idx="108">
                  <c:v>53.1</c:v>
                </c:pt>
                <c:pt idx="109">
                  <c:v>64.900000000000006</c:v>
                </c:pt>
                <c:pt idx="110">
                  <c:v>72.3</c:v>
                </c:pt>
                <c:pt idx="111">
                  <c:v>70.3</c:v>
                </c:pt>
                <c:pt idx="112">
                  <c:v>59</c:v>
                </c:pt>
                <c:pt idx="113">
                  <c:v>70</c:v>
                </c:pt>
                <c:pt idx="114">
                  <c:v>70</c:v>
                </c:pt>
                <c:pt idx="115">
                  <c:v>64</c:v>
                </c:pt>
                <c:pt idx="116">
                  <c:v>50</c:v>
                </c:pt>
                <c:pt idx="117">
                  <c:v>50</c:v>
                </c:pt>
                <c:pt idx="118">
                  <c:v>64.400000000000006</c:v>
                </c:pt>
                <c:pt idx="119">
                  <c:v>61.3</c:v>
                </c:pt>
                <c:pt idx="120">
                  <c:v>69.400000000000006</c:v>
                </c:pt>
                <c:pt idx="121">
                  <c:v>59</c:v>
                </c:pt>
                <c:pt idx="122">
                  <c:v>68</c:v>
                </c:pt>
                <c:pt idx="123">
                  <c:v>50.7</c:v>
                </c:pt>
                <c:pt idx="124">
                  <c:v>64.900000000000006</c:v>
                </c:pt>
                <c:pt idx="125">
                  <c:v>55.9</c:v>
                </c:pt>
                <c:pt idx="126">
                  <c:v>68.900000000000006</c:v>
                </c:pt>
                <c:pt idx="127">
                  <c:v>70.7</c:v>
                </c:pt>
                <c:pt idx="128">
                  <c:v>55.9</c:v>
                </c:pt>
                <c:pt idx="129">
                  <c:v>61</c:v>
                </c:pt>
                <c:pt idx="130">
                  <c:v>72.7</c:v>
                </c:pt>
                <c:pt idx="131">
                  <c:v>55</c:v>
                </c:pt>
                <c:pt idx="132">
                  <c:v>70</c:v>
                </c:pt>
                <c:pt idx="133">
                  <c:v>50</c:v>
                </c:pt>
                <c:pt idx="134">
                  <c:v>50</c:v>
                </c:pt>
                <c:pt idx="135">
                  <c:v>50.4</c:v>
                </c:pt>
                <c:pt idx="136">
                  <c:v>51.1</c:v>
                </c:pt>
                <c:pt idx="137">
                  <c:v>51.1</c:v>
                </c:pt>
                <c:pt idx="138">
                  <c:v>52.3</c:v>
                </c:pt>
                <c:pt idx="139">
                  <c:v>69.099999999999994</c:v>
                </c:pt>
                <c:pt idx="140">
                  <c:v>66</c:v>
                </c:pt>
                <c:pt idx="141">
                  <c:v>70</c:v>
                </c:pt>
                <c:pt idx="142">
                  <c:v>52</c:v>
                </c:pt>
                <c:pt idx="143">
                  <c:v>63.7</c:v>
                </c:pt>
                <c:pt idx="144">
                  <c:v>53.1</c:v>
                </c:pt>
                <c:pt idx="145">
                  <c:v>62.1</c:v>
                </c:pt>
                <c:pt idx="146">
                  <c:v>55</c:v>
                </c:pt>
                <c:pt idx="147">
                  <c:v>60.1</c:v>
                </c:pt>
                <c:pt idx="148">
                  <c:v>57.9</c:v>
                </c:pt>
                <c:pt idx="149">
                  <c:v>66.7</c:v>
                </c:pt>
                <c:pt idx="150">
                  <c:v>73</c:v>
                </c:pt>
                <c:pt idx="151">
                  <c:v>70.7</c:v>
                </c:pt>
                <c:pt idx="152">
                  <c:v>57</c:v>
                </c:pt>
                <c:pt idx="153">
                  <c:v>57</c:v>
                </c:pt>
                <c:pt idx="154">
                  <c:v>57</c:v>
                </c:pt>
                <c:pt idx="155">
                  <c:v>71.599999999999994</c:v>
                </c:pt>
                <c:pt idx="156">
                  <c:v>73</c:v>
                </c:pt>
                <c:pt idx="157">
                  <c:v>55</c:v>
                </c:pt>
                <c:pt idx="158">
                  <c:v>55.2</c:v>
                </c:pt>
                <c:pt idx="159">
                  <c:v>61</c:v>
                </c:pt>
                <c:pt idx="160">
                  <c:v>63.7</c:v>
                </c:pt>
                <c:pt idx="161">
                  <c:v>62.1</c:v>
                </c:pt>
                <c:pt idx="162">
                  <c:v>62.1</c:v>
                </c:pt>
                <c:pt idx="163">
                  <c:v>73.900000000000006</c:v>
                </c:pt>
                <c:pt idx="164">
                  <c:v>60.1</c:v>
                </c:pt>
                <c:pt idx="165">
                  <c:v>49.3</c:v>
                </c:pt>
                <c:pt idx="166">
                  <c:v>53.1</c:v>
                </c:pt>
                <c:pt idx="167">
                  <c:v>48.9</c:v>
                </c:pt>
                <c:pt idx="168">
                  <c:v>61</c:v>
                </c:pt>
                <c:pt idx="169">
                  <c:v>57.4</c:v>
                </c:pt>
                <c:pt idx="170">
                  <c:v>51.1</c:v>
                </c:pt>
                <c:pt idx="171">
                  <c:v>50</c:v>
                </c:pt>
                <c:pt idx="172">
                  <c:v>51.6</c:v>
                </c:pt>
                <c:pt idx="173">
                  <c:v>71.400000000000006</c:v>
                </c:pt>
                <c:pt idx="174">
                  <c:v>51.1</c:v>
                </c:pt>
                <c:pt idx="175">
                  <c:v>63</c:v>
                </c:pt>
                <c:pt idx="176">
                  <c:v>63</c:v>
                </c:pt>
                <c:pt idx="177">
                  <c:v>63</c:v>
                </c:pt>
                <c:pt idx="178">
                  <c:v>55.9</c:v>
                </c:pt>
                <c:pt idx="179">
                  <c:v>55.9</c:v>
                </c:pt>
                <c:pt idx="180">
                  <c:v>54</c:v>
                </c:pt>
                <c:pt idx="181">
                  <c:v>48.9</c:v>
                </c:pt>
                <c:pt idx="182">
                  <c:v>64</c:v>
                </c:pt>
                <c:pt idx="183">
                  <c:v>55.9</c:v>
                </c:pt>
                <c:pt idx="184">
                  <c:v>71.099999999999994</c:v>
                </c:pt>
                <c:pt idx="185">
                  <c:v>55.8</c:v>
                </c:pt>
                <c:pt idx="186">
                  <c:v>56.7</c:v>
                </c:pt>
                <c:pt idx="187">
                  <c:v>55</c:v>
                </c:pt>
                <c:pt idx="188">
                  <c:v>68.5</c:v>
                </c:pt>
                <c:pt idx="189">
                  <c:v>68.400000000000006</c:v>
                </c:pt>
                <c:pt idx="190">
                  <c:v>54</c:v>
                </c:pt>
                <c:pt idx="191">
                  <c:v>59.4</c:v>
                </c:pt>
                <c:pt idx="192">
                  <c:v>51.1</c:v>
                </c:pt>
                <c:pt idx="193">
                  <c:v>63</c:v>
                </c:pt>
                <c:pt idx="194">
                  <c:v>51.8</c:v>
                </c:pt>
                <c:pt idx="195">
                  <c:v>59.7</c:v>
                </c:pt>
                <c:pt idx="196">
                  <c:v>53.1</c:v>
                </c:pt>
                <c:pt idx="197">
                  <c:v>65.7</c:v>
                </c:pt>
                <c:pt idx="198">
                  <c:v>71.099999999999994</c:v>
                </c:pt>
                <c:pt idx="199">
                  <c:v>60.6</c:v>
                </c:pt>
                <c:pt idx="200">
                  <c:v>66.7</c:v>
                </c:pt>
                <c:pt idx="201">
                  <c:v>65.7</c:v>
                </c:pt>
                <c:pt idx="202">
                  <c:v>64.8</c:v>
                </c:pt>
                <c:pt idx="203">
                  <c:v>54.1</c:v>
                </c:pt>
                <c:pt idx="204">
                  <c:v>56.7</c:v>
                </c:pt>
                <c:pt idx="205">
                  <c:v>66.900000000000006</c:v>
                </c:pt>
                <c:pt idx="206">
                  <c:v>62.1</c:v>
                </c:pt>
                <c:pt idx="207">
                  <c:v>54</c:v>
                </c:pt>
                <c:pt idx="208">
                  <c:v>62.6</c:v>
                </c:pt>
                <c:pt idx="209">
                  <c:v>62.1</c:v>
                </c:pt>
                <c:pt idx="210">
                  <c:v>51.1</c:v>
                </c:pt>
                <c:pt idx="211">
                  <c:v>60.1</c:v>
                </c:pt>
                <c:pt idx="212">
                  <c:v>50</c:v>
                </c:pt>
                <c:pt idx="213">
                  <c:v>53.1</c:v>
                </c:pt>
                <c:pt idx="214">
                  <c:v>53.1</c:v>
                </c:pt>
                <c:pt idx="215">
                  <c:v>74.7</c:v>
                </c:pt>
                <c:pt idx="216">
                  <c:v>64</c:v>
                </c:pt>
                <c:pt idx="217">
                  <c:v>53.1</c:v>
                </c:pt>
                <c:pt idx="218">
                  <c:v>68.400000000000006</c:v>
                </c:pt>
                <c:pt idx="219">
                  <c:v>57.2</c:v>
                </c:pt>
                <c:pt idx="220">
                  <c:v>69.099999999999994</c:v>
                </c:pt>
                <c:pt idx="221">
                  <c:v>62.2</c:v>
                </c:pt>
                <c:pt idx="222">
                  <c:v>52</c:v>
                </c:pt>
                <c:pt idx="223">
                  <c:v>66</c:v>
                </c:pt>
                <c:pt idx="224">
                  <c:v>61.7</c:v>
                </c:pt>
                <c:pt idx="225">
                  <c:v>60.1</c:v>
                </c:pt>
                <c:pt idx="226">
                  <c:v>72</c:v>
                </c:pt>
                <c:pt idx="227">
                  <c:v>66.400000000000006</c:v>
                </c:pt>
                <c:pt idx="228">
                  <c:v>51.1</c:v>
                </c:pt>
                <c:pt idx="229">
                  <c:v>57</c:v>
                </c:pt>
                <c:pt idx="230">
                  <c:v>60.1</c:v>
                </c:pt>
                <c:pt idx="231">
                  <c:v>50</c:v>
                </c:pt>
                <c:pt idx="232">
                  <c:v>55</c:v>
                </c:pt>
                <c:pt idx="233">
                  <c:v>69.3</c:v>
                </c:pt>
                <c:pt idx="234">
                  <c:v>53.4</c:v>
                </c:pt>
                <c:pt idx="235">
                  <c:v>59</c:v>
                </c:pt>
                <c:pt idx="236">
                  <c:v>51.1</c:v>
                </c:pt>
                <c:pt idx="237">
                  <c:v>50</c:v>
                </c:pt>
                <c:pt idx="238">
                  <c:v>50</c:v>
                </c:pt>
                <c:pt idx="239">
                  <c:v>55</c:v>
                </c:pt>
                <c:pt idx="240">
                  <c:v>58.6</c:v>
                </c:pt>
                <c:pt idx="241">
                  <c:v>50</c:v>
                </c:pt>
                <c:pt idx="242">
                  <c:v>57.2</c:v>
                </c:pt>
                <c:pt idx="243">
                  <c:v>68</c:v>
                </c:pt>
                <c:pt idx="244">
                  <c:v>62.1</c:v>
                </c:pt>
                <c:pt idx="245">
                  <c:v>59</c:v>
                </c:pt>
                <c:pt idx="246">
                  <c:v>65.7</c:v>
                </c:pt>
                <c:pt idx="247">
                  <c:v>53.1</c:v>
                </c:pt>
                <c:pt idx="248">
                  <c:v>55.6</c:v>
                </c:pt>
                <c:pt idx="249">
                  <c:v>71.099999999999994</c:v>
                </c:pt>
                <c:pt idx="250">
                  <c:v>63.3</c:v>
                </c:pt>
                <c:pt idx="251">
                  <c:v>60.4</c:v>
                </c:pt>
                <c:pt idx="252">
                  <c:v>55.9</c:v>
                </c:pt>
                <c:pt idx="253">
                  <c:v>49.6</c:v>
                </c:pt>
                <c:pt idx="254">
                  <c:v>60.1</c:v>
                </c:pt>
                <c:pt idx="255">
                  <c:v>66</c:v>
                </c:pt>
                <c:pt idx="256">
                  <c:v>70</c:v>
                </c:pt>
                <c:pt idx="257">
                  <c:v>66.900000000000006</c:v>
                </c:pt>
                <c:pt idx="258">
                  <c:v>51.1</c:v>
                </c:pt>
                <c:pt idx="259">
                  <c:v>57.9</c:v>
                </c:pt>
                <c:pt idx="260">
                  <c:v>52</c:v>
                </c:pt>
                <c:pt idx="261">
                  <c:v>62.1</c:v>
                </c:pt>
                <c:pt idx="262">
                  <c:v>57</c:v>
                </c:pt>
                <c:pt idx="263">
                  <c:v>57.9</c:v>
                </c:pt>
                <c:pt idx="264">
                  <c:v>54.1</c:v>
                </c:pt>
                <c:pt idx="265">
                  <c:v>64.900000000000006</c:v>
                </c:pt>
                <c:pt idx="266">
                  <c:v>52</c:v>
                </c:pt>
                <c:pt idx="267">
                  <c:v>68.7</c:v>
                </c:pt>
                <c:pt idx="268">
                  <c:v>57.9</c:v>
                </c:pt>
                <c:pt idx="269">
                  <c:v>69.3</c:v>
                </c:pt>
                <c:pt idx="270">
                  <c:v>66</c:v>
                </c:pt>
                <c:pt idx="271">
                  <c:v>59.4</c:v>
                </c:pt>
                <c:pt idx="272">
                  <c:v>51.1</c:v>
                </c:pt>
                <c:pt idx="273">
                  <c:v>49.1</c:v>
                </c:pt>
                <c:pt idx="274">
                  <c:v>52</c:v>
                </c:pt>
                <c:pt idx="275">
                  <c:v>64.8</c:v>
                </c:pt>
                <c:pt idx="276">
                  <c:v>64.2</c:v>
                </c:pt>
                <c:pt idx="277">
                  <c:v>66</c:v>
                </c:pt>
                <c:pt idx="278">
                  <c:v>63</c:v>
                </c:pt>
                <c:pt idx="279">
                  <c:v>57.9</c:v>
                </c:pt>
                <c:pt idx="280">
                  <c:v>50.7</c:v>
                </c:pt>
                <c:pt idx="281">
                  <c:v>64.400000000000006</c:v>
                </c:pt>
                <c:pt idx="282">
                  <c:v>65.3</c:v>
                </c:pt>
                <c:pt idx="283">
                  <c:v>68.400000000000006</c:v>
                </c:pt>
                <c:pt idx="284">
                  <c:v>74.7</c:v>
                </c:pt>
                <c:pt idx="285">
                  <c:v>73.900000000000006</c:v>
                </c:pt>
                <c:pt idx="286">
                  <c:v>55.9</c:v>
                </c:pt>
                <c:pt idx="287">
                  <c:v>67.3</c:v>
                </c:pt>
                <c:pt idx="288">
                  <c:v>52</c:v>
                </c:pt>
                <c:pt idx="289">
                  <c:v>61.7</c:v>
                </c:pt>
                <c:pt idx="290">
                  <c:v>67.599999999999994</c:v>
                </c:pt>
                <c:pt idx="291">
                  <c:v>60.1</c:v>
                </c:pt>
                <c:pt idx="292">
                  <c:v>63.3</c:v>
                </c:pt>
                <c:pt idx="293">
                  <c:v>73</c:v>
                </c:pt>
                <c:pt idx="294">
                  <c:v>73</c:v>
                </c:pt>
                <c:pt idx="295">
                  <c:v>55.9</c:v>
                </c:pt>
                <c:pt idx="296">
                  <c:v>53.1</c:v>
                </c:pt>
                <c:pt idx="297">
                  <c:v>74.7</c:v>
                </c:pt>
                <c:pt idx="298">
                  <c:v>48.4</c:v>
                </c:pt>
                <c:pt idx="299">
                  <c:v>60.3</c:v>
                </c:pt>
                <c:pt idx="300">
                  <c:v>50.4</c:v>
                </c:pt>
                <c:pt idx="301">
                  <c:v>50</c:v>
                </c:pt>
                <c:pt idx="302">
                  <c:v>53.8</c:v>
                </c:pt>
                <c:pt idx="303">
                  <c:v>61</c:v>
                </c:pt>
                <c:pt idx="304">
                  <c:v>66.900000000000006</c:v>
                </c:pt>
                <c:pt idx="305">
                  <c:v>64</c:v>
                </c:pt>
                <c:pt idx="306">
                  <c:v>70</c:v>
                </c:pt>
                <c:pt idx="307">
                  <c:v>60.1</c:v>
                </c:pt>
                <c:pt idx="308">
                  <c:v>57.9</c:v>
                </c:pt>
                <c:pt idx="309">
                  <c:v>50</c:v>
                </c:pt>
                <c:pt idx="310">
                  <c:v>52</c:v>
                </c:pt>
                <c:pt idx="311">
                  <c:v>70</c:v>
                </c:pt>
                <c:pt idx="312">
                  <c:v>54</c:v>
                </c:pt>
                <c:pt idx="313">
                  <c:v>54</c:v>
                </c:pt>
                <c:pt idx="314">
                  <c:v>48.9</c:v>
                </c:pt>
                <c:pt idx="315">
                  <c:v>50</c:v>
                </c:pt>
                <c:pt idx="316">
                  <c:v>68.7</c:v>
                </c:pt>
                <c:pt idx="317">
                  <c:v>60.3</c:v>
                </c:pt>
                <c:pt idx="318">
                  <c:v>66.900000000000006</c:v>
                </c:pt>
                <c:pt idx="319">
                  <c:v>59</c:v>
                </c:pt>
                <c:pt idx="320">
                  <c:v>56.7</c:v>
                </c:pt>
                <c:pt idx="321">
                  <c:v>51.1</c:v>
                </c:pt>
                <c:pt idx="322">
                  <c:v>51.1</c:v>
                </c:pt>
                <c:pt idx="323">
                  <c:v>69.099999999999994</c:v>
                </c:pt>
                <c:pt idx="324">
                  <c:v>57.9</c:v>
                </c:pt>
                <c:pt idx="325">
                  <c:v>48.9</c:v>
                </c:pt>
                <c:pt idx="326">
                  <c:v>72</c:v>
                </c:pt>
                <c:pt idx="327">
                  <c:v>55.9</c:v>
                </c:pt>
                <c:pt idx="328">
                  <c:v>55.9</c:v>
                </c:pt>
                <c:pt idx="329">
                  <c:v>50</c:v>
                </c:pt>
                <c:pt idx="330">
                  <c:v>66</c:v>
                </c:pt>
                <c:pt idx="331">
                  <c:v>50.4</c:v>
                </c:pt>
                <c:pt idx="332">
                  <c:v>51.1</c:v>
                </c:pt>
                <c:pt idx="333">
                  <c:v>55</c:v>
                </c:pt>
                <c:pt idx="334">
                  <c:v>51.1</c:v>
                </c:pt>
                <c:pt idx="335">
                  <c:v>48.9</c:v>
                </c:pt>
                <c:pt idx="336">
                  <c:v>71.2</c:v>
                </c:pt>
                <c:pt idx="337">
                  <c:v>55</c:v>
                </c:pt>
                <c:pt idx="338">
                  <c:v>55</c:v>
                </c:pt>
                <c:pt idx="339">
                  <c:v>55</c:v>
                </c:pt>
                <c:pt idx="340">
                  <c:v>50</c:v>
                </c:pt>
                <c:pt idx="341">
                  <c:v>71.2</c:v>
                </c:pt>
                <c:pt idx="342">
                  <c:v>64</c:v>
                </c:pt>
                <c:pt idx="343">
                  <c:v>60.1</c:v>
                </c:pt>
                <c:pt idx="344">
                  <c:v>68</c:v>
                </c:pt>
                <c:pt idx="345">
                  <c:v>67.099999999999994</c:v>
                </c:pt>
                <c:pt idx="346">
                  <c:v>66</c:v>
                </c:pt>
                <c:pt idx="347">
                  <c:v>66</c:v>
                </c:pt>
                <c:pt idx="348">
                  <c:v>60.4</c:v>
                </c:pt>
                <c:pt idx="349">
                  <c:v>52.9</c:v>
                </c:pt>
                <c:pt idx="350">
                  <c:v>52.3</c:v>
                </c:pt>
                <c:pt idx="351">
                  <c:v>55.6</c:v>
                </c:pt>
                <c:pt idx="352">
                  <c:v>48.9</c:v>
                </c:pt>
                <c:pt idx="353">
                  <c:v>52.7</c:v>
                </c:pt>
                <c:pt idx="354">
                  <c:v>49.6</c:v>
                </c:pt>
                <c:pt idx="355">
                  <c:v>58.1</c:v>
                </c:pt>
                <c:pt idx="356">
                  <c:v>69.099999999999994</c:v>
                </c:pt>
                <c:pt idx="357">
                  <c:v>68</c:v>
                </c:pt>
                <c:pt idx="358">
                  <c:v>48.9</c:v>
                </c:pt>
                <c:pt idx="359">
                  <c:v>53.2</c:v>
                </c:pt>
                <c:pt idx="360">
                  <c:v>63</c:v>
                </c:pt>
                <c:pt idx="361">
                  <c:v>53.1</c:v>
                </c:pt>
                <c:pt idx="362">
                  <c:v>60.1</c:v>
                </c:pt>
                <c:pt idx="363">
                  <c:v>69.099999999999994</c:v>
                </c:pt>
                <c:pt idx="364">
                  <c:v>51.1</c:v>
                </c:pt>
                <c:pt idx="365">
                  <c:v>60.6</c:v>
                </c:pt>
                <c:pt idx="366">
                  <c:v>59</c:v>
                </c:pt>
                <c:pt idx="367">
                  <c:v>59</c:v>
                </c:pt>
                <c:pt idx="368">
                  <c:v>61</c:v>
                </c:pt>
                <c:pt idx="369">
                  <c:v>57.9</c:v>
                </c:pt>
                <c:pt idx="370">
                  <c:v>57</c:v>
                </c:pt>
                <c:pt idx="371">
                  <c:v>73</c:v>
                </c:pt>
                <c:pt idx="372">
                  <c:v>55.9</c:v>
                </c:pt>
                <c:pt idx="373">
                  <c:v>50</c:v>
                </c:pt>
                <c:pt idx="374">
                  <c:v>61</c:v>
                </c:pt>
                <c:pt idx="375">
                  <c:v>73.900000000000006</c:v>
                </c:pt>
                <c:pt idx="376">
                  <c:v>62.2</c:v>
                </c:pt>
                <c:pt idx="377">
                  <c:v>50</c:v>
                </c:pt>
                <c:pt idx="378">
                  <c:v>61</c:v>
                </c:pt>
                <c:pt idx="379">
                  <c:v>72</c:v>
                </c:pt>
                <c:pt idx="380">
                  <c:v>64</c:v>
                </c:pt>
                <c:pt idx="381">
                  <c:v>54</c:v>
                </c:pt>
                <c:pt idx="382">
                  <c:v>54</c:v>
                </c:pt>
                <c:pt idx="383">
                  <c:v>52</c:v>
                </c:pt>
                <c:pt idx="384">
                  <c:v>62.1</c:v>
                </c:pt>
                <c:pt idx="385">
                  <c:v>68.7</c:v>
                </c:pt>
                <c:pt idx="386">
                  <c:v>62.1</c:v>
                </c:pt>
                <c:pt idx="387">
                  <c:v>52</c:v>
                </c:pt>
                <c:pt idx="388">
                  <c:v>52</c:v>
                </c:pt>
                <c:pt idx="389">
                  <c:v>52</c:v>
                </c:pt>
                <c:pt idx="390">
                  <c:v>58.1</c:v>
                </c:pt>
                <c:pt idx="391">
                  <c:v>52</c:v>
                </c:pt>
                <c:pt idx="392">
                  <c:v>54</c:v>
                </c:pt>
                <c:pt idx="393">
                  <c:v>52</c:v>
                </c:pt>
                <c:pt idx="394">
                  <c:v>71.099999999999994</c:v>
                </c:pt>
                <c:pt idx="395">
                  <c:v>51.1</c:v>
                </c:pt>
                <c:pt idx="396">
                  <c:v>50</c:v>
                </c:pt>
                <c:pt idx="397">
                  <c:v>51.1</c:v>
                </c:pt>
                <c:pt idx="398">
                  <c:v>51.1</c:v>
                </c:pt>
                <c:pt idx="399">
                  <c:v>51.1</c:v>
                </c:pt>
                <c:pt idx="400">
                  <c:v>52.2</c:v>
                </c:pt>
                <c:pt idx="401">
                  <c:v>50.7</c:v>
                </c:pt>
                <c:pt idx="402">
                  <c:v>68</c:v>
                </c:pt>
                <c:pt idx="403">
                  <c:v>62.1</c:v>
                </c:pt>
                <c:pt idx="404">
                  <c:v>67.599999999999994</c:v>
                </c:pt>
                <c:pt idx="405">
                  <c:v>57</c:v>
                </c:pt>
                <c:pt idx="406">
                  <c:v>66.900000000000006</c:v>
                </c:pt>
                <c:pt idx="407">
                  <c:v>54</c:v>
                </c:pt>
                <c:pt idx="408">
                  <c:v>62.1</c:v>
                </c:pt>
                <c:pt idx="409">
                  <c:v>59</c:v>
                </c:pt>
                <c:pt idx="410">
                  <c:v>64.8</c:v>
                </c:pt>
                <c:pt idx="411">
                  <c:v>58.6</c:v>
                </c:pt>
                <c:pt idx="412">
                  <c:v>55</c:v>
                </c:pt>
                <c:pt idx="413">
                  <c:v>63.3</c:v>
                </c:pt>
                <c:pt idx="414">
                  <c:v>72</c:v>
                </c:pt>
                <c:pt idx="415">
                  <c:v>49.3</c:v>
                </c:pt>
                <c:pt idx="416">
                  <c:v>53.1</c:v>
                </c:pt>
                <c:pt idx="417">
                  <c:v>55.4</c:v>
                </c:pt>
                <c:pt idx="418">
                  <c:v>52</c:v>
                </c:pt>
                <c:pt idx="419">
                  <c:v>51.1</c:v>
                </c:pt>
                <c:pt idx="420">
                  <c:v>60.1</c:v>
                </c:pt>
                <c:pt idx="421">
                  <c:v>57.9</c:v>
                </c:pt>
                <c:pt idx="422">
                  <c:v>51.1</c:v>
                </c:pt>
                <c:pt idx="423">
                  <c:v>54</c:v>
                </c:pt>
                <c:pt idx="424">
                  <c:v>58.6</c:v>
                </c:pt>
                <c:pt idx="425">
                  <c:v>51.1</c:v>
                </c:pt>
                <c:pt idx="426">
                  <c:v>71.099999999999994</c:v>
                </c:pt>
                <c:pt idx="427">
                  <c:v>69.099999999999994</c:v>
                </c:pt>
                <c:pt idx="428">
                  <c:v>62.4</c:v>
                </c:pt>
                <c:pt idx="429">
                  <c:v>52</c:v>
                </c:pt>
                <c:pt idx="430">
                  <c:v>61</c:v>
                </c:pt>
                <c:pt idx="431">
                  <c:v>54</c:v>
                </c:pt>
                <c:pt idx="432">
                  <c:v>52</c:v>
                </c:pt>
                <c:pt idx="433">
                  <c:v>55</c:v>
                </c:pt>
                <c:pt idx="434">
                  <c:v>55</c:v>
                </c:pt>
                <c:pt idx="435">
                  <c:v>64</c:v>
                </c:pt>
                <c:pt idx="436">
                  <c:v>64</c:v>
                </c:pt>
                <c:pt idx="437">
                  <c:v>55</c:v>
                </c:pt>
                <c:pt idx="438">
                  <c:v>54</c:v>
                </c:pt>
                <c:pt idx="439">
                  <c:v>66</c:v>
                </c:pt>
                <c:pt idx="440">
                  <c:v>57</c:v>
                </c:pt>
                <c:pt idx="441">
                  <c:v>57</c:v>
                </c:pt>
                <c:pt idx="442">
                  <c:v>55.9</c:v>
                </c:pt>
                <c:pt idx="443">
                  <c:v>48.4</c:v>
                </c:pt>
                <c:pt idx="444">
                  <c:v>69.099999999999994</c:v>
                </c:pt>
                <c:pt idx="445">
                  <c:v>59</c:v>
                </c:pt>
                <c:pt idx="446">
                  <c:v>50</c:v>
                </c:pt>
                <c:pt idx="447">
                  <c:v>57.9</c:v>
                </c:pt>
                <c:pt idx="448">
                  <c:v>66</c:v>
                </c:pt>
                <c:pt idx="449">
                  <c:v>57</c:v>
                </c:pt>
                <c:pt idx="450">
                  <c:v>53.1</c:v>
                </c:pt>
                <c:pt idx="451">
                  <c:v>54</c:v>
                </c:pt>
                <c:pt idx="452">
                  <c:v>57.9</c:v>
                </c:pt>
                <c:pt idx="453">
                  <c:v>57.9</c:v>
                </c:pt>
                <c:pt idx="454">
                  <c:v>66.400000000000006</c:v>
                </c:pt>
                <c:pt idx="455">
                  <c:v>55.9</c:v>
                </c:pt>
                <c:pt idx="456">
                  <c:v>50</c:v>
                </c:pt>
                <c:pt idx="457">
                  <c:v>54.7</c:v>
                </c:pt>
                <c:pt idx="458">
                  <c:v>63</c:v>
                </c:pt>
                <c:pt idx="459">
                  <c:v>62.1</c:v>
                </c:pt>
                <c:pt idx="460">
                  <c:v>63</c:v>
                </c:pt>
                <c:pt idx="461">
                  <c:v>52.7</c:v>
                </c:pt>
                <c:pt idx="462">
                  <c:v>53.2</c:v>
                </c:pt>
                <c:pt idx="463">
                  <c:v>48.9</c:v>
                </c:pt>
                <c:pt idx="464">
                  <c:v>53.1</c:v>
                </c:pt>
                <c:pt idx="465">
                  <c:v>53.1</c:v>
                </c:pt>
                <c:pt idx="466">
                  <c:v>70</c:v>
                </c:pt>
                <c:pt idx="467">
                  <c:v>70</c:v>
                </c:pt>
                <c:pt idx="468">
                  <c:v>59.7</c:v>
                </c:pt>
                <c:pt idx="469">
                  <c:v>48.7</c:v>
                </c:pt>
                <c:pt idx="470">
                  <c:v>62.1</c:v>
                </c:pt>
                <c:pt idx="471">
                  <c:v>62.1</c:v>
                </c:pt>
                <c:pt idx="472">
                  <c:v>69.099999999999994</c:v>
                </c:pt>
                <c:pt idx="473">
                  <c:v>60.1</c:v>
                </c:pt>
                <c:pt idx="474">
                  <c:v>64.900000000000006</c:v>
                </c:pt>
                <c:pt idx="475">
                  <c:v>62.1</c:v>
                </c:pt>
                <c:pt idx="476">
                  <c:v>70</c:v>
                </c:pt>
                <c:pt idx="477">
                  <c:v>63</c:v>
                </c:pt>
                <c:pt idx="478">
                  <c:v>49.3</c:v>
                </c:pt>
                <c:pt idx="479">
                  <c:v>57.9</c:v>
                </c:pt>
                <c:pt idx="480">
                  <c:v>52</c:v>
                </c:pt>
                <c:pt idx="481">
                  <c:v>50</c:v>
                </c:pt>
                <c:pt idx="482">
                  <c:v>50</c:v>
                </c:pt>
                <c:pt idx="483">
                  <c:v>50</c:v>
                </c:pt>
                <c:pt idx="484">
                  <c:v>50</c:v>
                </c:pt>
                <c:pt idx="485">
                  <c:v>51.1</c:v>
                </c:pt>
                <c:pt idx="486">
                  <c:v>50</c:v>
                </c:pt>
                <c:pt idx="487">
                  <c:v>63</c:v>
                </c:pt>
                <c:pt idx="488">
                  <c:v>50.7</c:v>
                </c:pt>
                <c:pt idx="489">
                  <c:v>66.7</c:v>
                </c:pt>
                <c:pt idx="490">
                  <c:v>49.3</c:v>
                </c:pt>
                <c:pt idx="491">
                  <c:v>54.3</c:v>
                </c:pt>
                <c:pt idx="492">
                  <c:v>53.1</c:v>
                </c:pt>
                <c:pt idx="493">
                  <c:v>57</c:v>
                </c:pt>
                <c:pt idx="494">
                  <c:v>54</c:v>
                </c:pt>
                <c:pt idx="495">
                  <c:v>57</c:v>
                </c:pt>
                <c:pt idx="496">
                  <c:v>50</c:v>
                </c:pt>
                <c:pt idx="497">
                  <c:v>52</c:v>
                </c:pt>
                <c:pt idx="498">
                  <c:v>52</c:v>
                </c:pt>
                <c:pt idx="499">
                  <c:v>64.900000000000006</c:v>
                </c:pt>
                <c:pt idx="500">
                  <c:v>57.9</c:v>
                </c:pt>
                <c:pt idx="501">
                  <c:v>50.7</c:v>
                </c:pt>
                <c:pt idx="502">
                  <c:v>55.9</c:v>
                </c:pt>
                <c:pt idx="503">
                  <c:v>55.9</c:v>
                </c:pt>
                <c:pt idx="504">
                  <c:v>54</c:v>
                </c:pt>
                <c:pt idx="505">
                  <c:v>54</c:v>
                </c:pt>
                <c:pt idx="506">
                  <c:v>60.8</c:v>
                </c:pt>
                <c:pt idx="507">
                  <c:v>55</c:v>
                </c:pt>
                <c:pt idx="508">
                  <c:v>54</c:v>
                </c:pt>
                <c:pt idx="509">
                  <c:v>54</c:v>
                </c:pt>
                <c:pt idx="510">
                  <c:v>59</c:v>
                </c:pt>
                <c:pt idx="511">
                  <c:v>57.9</c:v>
                </c:pt>
                <c:pt idx="512">
                  <c:v>48.9</c:v>
                </c:pt>
                <c:pt idx="513">
                  <c:v>61.3</c:v>
                </c:pt>
                <c:pt idx="514">
                  <c:v>48.9</c:v>
                </c:pt>
                <c:pt idx="515">
                  <c:v>57.9</c:v>
                </c:pt>
                <c:pt idx="516">
                  <c:v>48.9</c:v>
                </c:pt>
                <c:pt idx="517">
                  <c:v>55</c:v>
                </c:pt>
                <c:pt idx="518">
                  <c:v>48.9</c:v>
                </c:pt>
                <c:pt idx="519">
                  <c:v>73</c:v>
                </c:pt>
                <c:pt idx="520">
                  <c:v>56.7</c:v>
                </c:pt>
                <c:pt idx="521">
                  <c:v>52.7</c:v>
                </c:pt>
                <c:pt idx="522">
                  <c:v>55</c:v>
                </c:pt>
                <c:pt idx="523">
                  <c:v>61</c:v>
                </c:pt>
                <c:pt idx="524">
                  <c:v>55.2</c:v>
                </c:pt>
                <c:pt idx="525">
                  <c:v>68</c:v>
                </c:pt>
                <c:pt idx="526">
                  <c:v>68</c:v>
                </c:pt>
                <c:pt idx="527">
                  <c:v>55.9</c:v>
                </c:pt>
                <c:pt idx="528">
                  <c:v>48.9</c:v>
                </c:pt>
                <c:pt idx="529">
                  <c:v>48.9</c:v>
                </c:pt>
                <c:pt idx="530">
                  <c:v>55.9</c:v>
                </c:pt>
                <c:pt idx="531">
                  <c:v>62.2</c:v>
                </c:pt>
                <c:pt idx="532">
                  <c:v>62.1</c:v>
                </c:pt>
                <c:pt idx="533">
                  <c:v>50.5</c:v>
                </c:pt>
                <c:pt idx="534">
                  <c:v>51.1</c:v>
                </c:pt>
                <c:pt idx="535">
                  <c:v>50.4</c:v>
                </c:pt>
                <c:pt idx="536">
                  <c:v>51.1</c:v>
                </c:pt>
                <c:pt idx="537">
                  <c:v>51.1</c:v>
                </c:pt>
                <c:pt idx="538">
                  <c:v>51.1</c:v>
                </c:pt>
                <c:pt idx="539">
                  <c:v>59</c:v>
                </c:pt>
                <c:pt idx="540">
                  <c:v>59</c:v>
                </c:pt>
                <c:pt idx="541">
                  <c:v>50</c:v>
                </c:pt>
                <c:pt idx="542">
                  <c:v>65.7</c:v>
                </c:pt>
                <c:pt idx="543">
                  <c:v>53.1</c:v>
                </c:pt>
                <c:pt idx="544">
                  <c:v>51.1</c:v>
                </c:pt>
                <c:pt idx="545">
                  <c:v>57</c:v>
                </c:pt>
                <c:pt idx="546">
                  <c:v>60.1</c:v>
                </c:pt>
                <c:pt idx="547">
                  <c:v>53.1</c:v>
                </c:pt>
                <c:pt idx="548">
                  <c:v>48.9</c:v>
                </c:pt>
                <c:pt idx="549">
                  <c:v>54</c:v>
                </c:pt>
                <c:pt idx="550">
                  <c:v>54</c:v>
                </c:pt>
                <c:pt idx="551">
                  <c:v>55</c:v>
                </c:pt>
                <c:pt idx="552">
                  <c:v>63</c:v>
                </c:pt>
                <c:pt idx="553">
                  <c:v>55.9</c:v>
                </c:pt>
                <c:pt idx="554">
                  <c:v>48.9</c:v>
                </c:pt>
                <c:pt idx="555">
                  <c:v>62.1</c:v>
                </c:pt>
                <c:pt idx="556">
                  <c:v>65.3</c:v>
                </c:pt>
                <c:pt idx="557">
                  <c:v>59</c:v>
                </c:pt>
                <c:pt idx="558">
                  <c:v>54</c:v>
                </c:pt>
                <c:pt idx="559">
                  <c:v>60.1</c:v>
                </c:pt>
                <c:pt idx="560">
                  <c:v>57</c:v>
                </c:pt>
                <c:pt idx="561">
                  <c:v>55.9</c:v>
                </c:pt>
                <c:pt idx="562">
                  <c:v>63</c:v>
                </c:pt>
                <c:pt idx="563">
                  <c:v>48.9</c:v>
                </c:pt>
                <c:pt idx="564">
                  <c:v>50</c:v>
                </c:pt>
                <c:pt idx="565">
                  <c:v>50</c:v>
                </c:pt>
                <c:pt idx="566">
                  <c:v>57.6</c:v>
                </c:pt>
                <c:pt idx="567">
                  <c:v>55</c:v>
                </c:pt>
                <c:pt idx="568">
                  <c:v>48.9</c:v>
                </c:pt>
                <c:pt idx="569">
                  <c:v>50</c:v>
                </c:pt>
                <c:pt idx="570">
                  <c:v>63.7</c:v>
                </c:pt>
                <c:pt idx="571">
                  <c:v>54.3</c:v>
                </c:pt>
                <c:pt idx="572">
                  <c:v>51.1</c:v>
                </c:pt>
                <c:pt idx="573">
                  <c:v>57</c:v>
                </c:pt>
                <c:pt idx="574">
                  <c:v>57.4</c:v>
                </c:pt>
                <c:pt idx="575">
                  <c:v>53.1</c:v>
                </c:pt>
                <c:pt idx="576">
                  <c:v>50</c:v>
                </c:pt>
                <c:pt idx="577">
                  <c:v>71.099999999999994</c:v>
                </c:pt>
                <c:pt idx="578">
                  <c:v>52</c:v>
                </c:pt>
                <c:pt idx="579">
                  <c:v>57.2</c:v>
                </c:pt>
                <c:pt idx="580">
                  <c:v>56.7</c:v>
                </c:pt>
                <c:pt idx="581">
                  <c:v>73</c:v>
                </c:pt>
                <c:pt idx="582">
                  <c:v>63</c:v>
                </c:pt>
                <c:pt idx="583">
                  <c:v>52</c:v>
                </c:pt>
                <c:pt idx="584">
                  <c:v>50</c:v>
                </c:pt>
                <c:pt idx="585">
                  <c:v>62.1</c:v>
                </c:pt>
                <c:pt idx="586">
                  <c:v>57.9</c:v>
                </c:pt>
                <c:pt idx="587">
                  <c:v>52</c:v>
                </c:pt>
                <c:pt idx="588">
                  <c:v>55</c:v>
                </c:pt>
                <c:pt idx="589">
                  <c:v>63</c:v>
                </c:pt>
                <c:pt idx="590">
                  <c:v>51.3</c:v>
                </c:pt>
                <c:pt idx="591">
                  <c:v>53.2</c:v>
                </c:pt>
                <c:pt idx="592">
                  <c:v>52.3</c:v>
                </c:pt>
                <c:pt idx="593">
                  <c:v>57.9</c:v>
                </c:pt>
                <c:pt idx="594">
                  <c:v>52.3</c:v>
                </c:pt>
                <c:pt idx="595">
                  <c:v>74.7</c:v>
                </c:pt>
                <c:pt idx="596">
                  <c:v>67.3</c:v>
                </c:pt>
                <c:pt idx="597">
                  <c:v>57.9</c:v>
                </c:pt>
                <c:pt idx="598">
                  <c:v>58.1</c:v>
                </c:pt>
                <c:pt idx="599">
                  <c:v>50</c:v>
                </c:pt>
                <c:pt idx="600">
                  <c:v>58.6</c:v>
                </c:pt>
                <c:pt idx="601">
                  <c:v>51.1</c:v>
                </c:pt>
                <c:pt idx="602">
                  <c:v>55.8</c:v>
                </c:pt>
                <c:pt idx="603">
                  <c:v>50</c:v>
                </c:pt>
                <c:pt idx="604">
                  <c:v>55</c:v>
                </c:pt>
                <c:pt idx="605">
                  <c:v>66.900000000000006</c:v>
                </c:pt>
                <c:pt idx="606">
                  <c:v>57.9</c:v>
                </c:pt>
                <c:pt idx="607">
                  <c:v>59</c:v>
                </c:pt>
                <c:pt idx="608">
                  <c:v>57.6</c:v>
                </c:pt>
                <c:pt idx="609">
                  <c:v>70</c:v>
                </c:pt>
                <c:pt idx="610">
                  <c:v>72.3</c:v>
                </c:pt>
                <c:pt idx="611">
                  <c:v>52.3</c:v>
                </c:pt>
                <c:pt idx="612">
                  <c:v>53.1</c:v>
                </c:pt>
                <c:pt idx="613">
                  <c:v>51.1</c:v>
                </c:pt>
                <c:pt idx="614">
                  <c:v>61</c:v>
                </c:pt>
                <c:pt idx="615">
                  <c:v>50</c:v>
                </c:pt>
                <c:pt idx="616">
                  <c:v>52.3</c:v>
                </c:pt>
                <c:pt idx="617">
                  <c:v>61</c:v>
                </c:pt>
                <c:pt idx="618">
                  <c:v>54</c:v>
                </c:pt>
                <c:pt idx="619">
                  <c:v>50</c:v>
                </c:pt>
                <c:pt idx="620">
                  <c:v>49.1</c:v>
                </c:pt>
                <c:pt idx="621">
                  <c:v>67.599999999999994</c:v>
                </c:pt>
                <c:pt idx="622">
                  <c:v>61</c:v>
                </c:pt>
                <c:pt idx="623">
                  <c:v>57.4</c:v>
                </c:pt>
                <c:pt idx="624">
                  <c:v>53.1</c:v>
                </c:pt>
                <c:pt idx="625">
                  <c:v>50.9</c:v>
                </c:pt>
                <c:pt idx="626">
                  <c:v>63</c:v>
                </c:pt>
                <c:pt idx="627">
                  <c:v>68</c:v>
                </c:pt>
                <c:pt idx="628">
                  <c:v>60.1</c:v>
                </c:pt>
                <c:pt idx="629">
                  <c:v>56.7</c:v>
                </c:pt>
                <c:pt idx="630">
                  <c:v>50</c:v>
                </c:pt>
                <c:pt idx="631">
                  <c:v>60.1</c:v>
                </c:pt>
                <c:pt idx="632">
                  <c:v>52</c:v>
                </c:pt>
                <c:pt idx="633">
                  <c:v>51.1</c:v>
                </c:pt>
                <c:pt idx="634">
                  <c:v>60.1</c:v>
                </c:pt>
                <c:pt idx="635">
                  <c:v>51.1</c:v>
                </c:pt>
                <c:pt idx="636">
                  <c:v>54</c:v>
                </c:pt>
                <c:pt idx="637">
                  <c:v>57</c:v>
                </c:pt>
                <c:pt idx="638">
                  <c:v>62.1</c:v>
                </c:pt>
                <c:pt idx="639">
                  <c:v>59</c:v>
                </c:pt>
                <c:pt idx="640">
                  <c:v>64.900000000000006</c:v>
                </c:pt>
                <c:pt idx="641">
                  <c:v>64</c:v>
                </c:pt>
                <c:pt idx="642">
                  <c:v>54</c:v>
                </c:pt>
                <c:pt idx="643">
                  <c:v>55</c:v>
                </c:pt>
                <c:pt idx="644">
                  <c:v>68</c:v>
                </c:pt>
                <c:pt idx="645">
                  <c:v>53.1</c:v>
                </c:pt>
                <c:pt idx="646">
                  <c:v>68.900000000000006</c:v>
                </c:pt>
                <c:pt idx="647">
                  <c:v>50</c:v>
                </c:pt>
                <c:pt idx="648">
                  <c:v>68</c:v>
                </c:pt>
                <c:pt idx="649">
                  <c:v>61</c:v>
                </c:pt>
                <c:pt idx="650">
                  <c:v>59.4</c:v>
                </c:pt>
                <c:pt idx="651">
                  <c:v>53.1</c:v>
                </c:pt>
                <c:pt idx="652">
                  <c:v>73</c:v>
                </c:pt>
                <c:pt idx="653">
                  <c:v>55.9</c:v>
                </c:pt>
                <c:pt idx="654">
                  <c:v>57</c:v>
                </c:pt>
                <c:pt idx="655">
                  <c:v>50.5</c:v>
                </c:pt>
                <c:pt idx="656">
                  <c:v>48.9</c:v>
                </c:pt>
                <c:pt idx="657">
                  <c:v>63</c:v>
                </c:pt>
                <c:pt idx="658">
                  <c:v>53.1</c:v>
                </c:pt>
                <c:pt idx="659">
                  <c:v>50.4</c:v>
                </c:pt>
                <c:pt idx="660">
                  <c:v>61</c:v>
                </c:pt>
                <c:pt idx="661">
                  <c:v>58.1</c:v>
                </c:pt>
                <c:pt idx="662">
                  <c:v>50.4</c:v>
                </c:pt>
                <c:pt idx="663">
                  <c:v>52</c:v>
                </c:pt>
                <c:pt idx="664">
                  <c:v>57.9</c:v>
                </c:pt>
                <c:pt idx="665">
                  <c:v>55</c:v>
                </c:pt>
                <c:pt idx="666">
                  <c:v>54.7</c:v>
                </c:pt>
                <c:pt idx="667">
                  <c:v>57.9</c:v>
                </c:pt>
                <c:pt idx="668">
                  <c:v>68</c:v>
                </c:pt>
                <c:pt idx="669">
                  <c:v>50</c:v>
                </c:pt>
                <c:pt idx="670">
                  <c:v>60.1</c:v>
                </c:pt>
                <c:pt idx="671">
                  <c:v>70</c:v>
                </c:pt>
                <c:pt idx="672">
                  <c:v>62.1</c:v>
                </c:pt>
                <c:pt idx="673">
                  <c:v>55.9</c:v>
                </c:pt>
                <c:pt idx="674">
                  <c:v>52</c:v>
                </c:pt>
                <c:pt idx="675">
                  <c:v>65.3</c:v>
                </c:pt>
                <c:pt idx="676">
                  <c:v>60.1</c:v>
                </c:pt>
                <c:pt idx="677">
                  <c:v>54</c:v>
                </c:pt>
                <c:pt idx="678">
                  <c:v>57.9</c:v>
                </c:pt>
                <c:pt idx="679">
                  <c:v>55.9</c:v>
                </c:pt>
                <c:pt idx="680">
                  <c:v>50</c:v>
                </c:pt>
                <c:pt idx="681">
                  <c:v>51.1</c:v>
                </c:pt>
                <c:pt idx="682">
                  <c:v>70</c:v>
                </c:pt>
                <c:pt idx="683">
                  <c:v>52</c:v>
                </c:pt>
                <c:pt idx="684">
                  <c:v>61.7</c:v>
                </c:pt>
                <c:pt idx="685">
                  <c:v>54</c:v>
                </c:pt>
                <c:pt idx="686">
                  <c:v>57.9</c:v>
                </c:pt>
                <c:pt idx="687">
                  <c:v>61.7</c:v>
                </c:pt>
                <c:pt idx="688">
                  <c:v>50.9</c:v>
                </c:pt>
                <c:pt idx="689">
                  <c:v>71.099999999999994</c:v>
                </c:pt>
                <c:pt idx="690">
                  <c:v>66.400000000000006</c:v>
                </c:pt>
                <c:pt idx="691">
                  <c:v>57</c:v>
                </c:pt>
                <c:pt idx="692">
                  <c:v>69.099999999999994</c:v>
                </c:pt>
                <c:pt idx="693">
                  <c:v>66</c:v>
                </c:pt>
                <c:pt idx="694">
                  <c:v>57</c:v>
                </c:pt>
                <c:pt idx="695">
                  <c:v>48.9</c:v>
                </c:pt>
                <c:pt idx="696">
                  <c:v>57.9</c:v>
                </c:pt>
                <c:pt idx="697">
                  <c:v>57</c:v>
                </c:pt>
                <c:pt idx="698">
                  <c:v>63</c:v>
                </c:pt>
                <c:pt idx="699">
                  <c:v>55.9</c:v>
                </c:pt>
                <c:pt idx="700">
                  <c:v>55.9</c:v>
                </c:pt>
                <c:pt idx="701">
                  <c:v>49.6</c:v>
                </c:pt>
                <c:pt idx="702">
                  <c:v>48.9</c:v>
                </c:pt>
                <c:pt idx="703">
                  <c:v>63</c:v>
                </c:pt>
                <c:pt idx="704">
                  <c:v>51.3</c:v>
                </c:pt>
                <c:pt idx="705">
                  <c:v>57</c:v>
                </c:pt>
                <c:pt idx="706">
                  <c:v>61.3</c:v>
                </c:pt>
                <c:pt idx="707">
                  <c:v>54</c:v>
                </c:pt>
                <c:pt idx="708">
                  <c:v>66</c:v>
                </c:pt>
                <c:pt idx="709">
                  <c:v>65.7</c:v>
                </c:pt>
                <c:pt idx="710">
                  <c:v>63</c:v>
                </c:pt>
                <c:pt idx="711">
                  <c:v>63.3</c:v>
                </c:pt>
                <c:pt idx="712">
                  <c:v>62.8</c:v>
                </c:pt>
                <c:pt idx="713">
                  <c:v>57.4</c:v>
                </c:pt>
                <c:pt idx="714">
                  <c:v>52.3</c:v>
                </c:pt>
                <c:pt idx="715">
                  <c:v>63</c:v>
                </c:pt>
                <c:pt idx="716">
                  <c:v>59</c:v>
                </c:pt>
                <c:pt idx="717">
                  <c:v>50</c:v>
                </c:pt>
                <c:pt idx="718">
                  <c:v>63</c:v>
                </c:pt>
                <c:pt idx="719">
                  <c:v>60.3</c:v>
                </c:pt>
                <c:pt idx="720">
                  <c:v>50</c:v>
                </c:pt>
                <c:pt idx="721">
                  <c:v>50</c:v>
                </c:pt>
                <c:pt idx="722">
                  <c:v>56.3</c:v>
                </c:pt>
                <c:pt idx="723">
                  <c:v>62.1</c:v>
                </c:pt>
                <c:pt idx="724">
                  <c:v>50</c:v>
                </c:pt>
                <c:pt idx="725">
                  <c:v>50.7</c:v>
                </c:pt>
                <c:pt idx="726">
                  <c:v>50</c:v>
                </c:pt>
                <c:pt idx="727">
                  <c:v>50</c:v>
                </c:pt>
                <c:pt idx="728">
                  <c:v>66.900000000000006</c:v>
                </c:pt>
                <c:pt idx="729">
                  <c:v>50.7</c:v>
                </c:pt>
                <c:pt idx="730">
                  <c:v>48.9</c:v>
                </c:pt>
                <c:pt idx="731">
                  <c:v>54.7</c:v>
                </c:pt>
                <c:pt idx="732">
                  <c:v>74.3</c:v>
                </c:pt>
                <c:pt idx="733">
                  <c:v>64.2</c:v>
                </c:pt>
                <c:pt idx="734">
                  <c:v>66</c:v>
                </c:pt>
                <c:pt idx="735">
                  <c:v>48.9</c:v>
                </c:pt>
                <c:pt idx="736">
                  <c:v>60.1</c:v>
                </c:pt>
                <c:pt idx="737">
                  <c:v>52</c:v>
                </c:pt>
                <c:pt idx="738">
                  <c:v>50</c:v>
                </c:pt>
                <c:pt idx="739">
                  <c:v>59.7</c:v>
                </c:pt>
                <c:pt idx="740">
                  <c:v>57.9</c:v>
                </c:pt>
                <c:pt idx="741">
                  <c:v>54.9</c:v>
                </c:pt>
                <c:pt idx="742">
                  <c:v>48.9</c:v>
                </c:pt>
                <c:pt idx="743">
                  <c:v>58.6</c:v>
                </c:pt>
                <c:pt idx="744">
                  <c:v>50</c:v>
                </c:pt>
                <c:pt idx="745">
                  <c:v>54.9</c:v>
                </c:pt>
                <c:pt idx="746">
                  <c:v>69.099999999999994</c:v>
                </c:pt>
                <c:pt idx="747">
                  <c:v>63.3</c:v>
                </c:pt>
                <c:pt idx="748">
                  <c:v>62.6</c:v>
                </c:pt>
                <c:pt idx="749">
                  <c:v>51.1</c:v>
                </c:pt>
                <c:pt idx="750">
                  <c:v>51.3</c:v>
                </c:pt>
                <c:pt idx="751">
                  <c:v>50</c:v>
                </c:pt>
                <c:pt idx="752">
                  <c:v>59</c:v>
                </c:pt>
                <c:pt idx="753">
                  <c:v>68.5</c:v>
                </c:pt>
                <c:pt idx="754">
                  <c:v>71.099999999999994</c:v>
                </c:pt>
                <c:pt idx="755">
                  <c:v>69.599999999999994</c:v>
                </c:pt>
                <c:pt idx="756">
                  <c:v>64.900000000000006</c:v>
                </c:pt>
                <c:pt idx="757">
                  <c:v>64.900000000000006</c:v>
                </c:pt>
                <c:pt idx="758">
                  <c:v>59</c:v>
                </c:pt>
                <c:pt idx="759">
                  <c:v>57</c:v>
                </c:pt>
                <c:pt idx="760">
                  <c:v>55.8</c:v>
                </c:pt>
                <c:pt idx="761">
                  <c:v>48.9</c:v>
                </c:pt>
                <c:pt idx="762">
                  <c:v>48.9</c:v>
                </c:pt>
                <c:pt idx="763">
                  <c:v>52</c:v>
                </c:pt>
                <c:pt idx="764">
                  <c:v>50.5</c:v>
                </c:pt>
                <c:pt idx="765">
                  <c:v>72</c:v>
                </c:pt>
                <c:pt idx="766">
                  <c:v>60.8</c:v>
                </c:pt>
                <c:pt idx="767">
                  <c:v>53.1</c:v>
                </c:pt>
                <c:pt idx="768">
                  <c:v>48.9</c:v>
                </c:pt>
                <c:pt idx="769">
                  <c:v>52</c:v>
                </c:pt>
                <c:pt idx="770">
                  <c:v>48.4</c:v>
                </c:pt>
                <c:pt idx="771">
                  <c:v>52</c:v>
                </c:pt>
                <c:pt idx="772">
                  <c:v>50</c:v>
                </c:pt>
                <c:pt idx="773">
                  <c:v>50</c:v>
                </c:pt>
                <c:pt idx="774">
                  <c:v>72.3</c:v>
                </c:pt>
                <c:pt idx="775">
                  <c:v>51.1</c:v>
                </c:pt>
                <c:pt idx="776">
                  <c:v>55.4</c:v>
                </c:pt>
                <c:pt idx="777">
                  <c:v>62.1</c:v>
                </c:pt>
                <c:pt idx="778">
                  <c:v>54</c:v>
                </c:pt>
                <c:pt idx="779">
                  <c:v>57.9</c:v>
                </c:pt>
                <c:pt idx="780">
                  <c:v>59.9</c:v>
                </c:pt>
                <c:pt idx="781">
                  <c:v>54</c:v>
                </c:pt>
                <c:pt idx="782">
                  <c:v>70</c:v>
                </c:pt>
                <c:pt idx="783">
                  <c:v>63.7</c:v>
                </c:pt>
                <c:pt idx="784">
                  <c:v>54.9</c:v>
                </c:pt>
                <c:pt idx="785">
                  <c:v>53.1</c:v>
                </c:pt>
                <c:pt idx="786">
                  <c:v>50</c:v>
                </c:pt>
                <c:pt idx="787">
                  <c:v>48.9</c:v>
                </c:pt>
                <c:pt idx="788">
                  <c:v>48.9</c:v>
                </c:pt>
                <c:pt idx="789">
                  <c:v>61.3</c:v>
                </c:pt>
                <c:pt idx="790">
                  <c:v>50</c:v>
                </c:pt>
                <c:pt idx="791">
                  <c:v>51.6</c:v>
                </c:pt>
                <c:pt idx="792">
                  <c:v>63</c:v>
                </c:pt>
                <c:pt idx="793">
                  <c:v>52</c:v>
                </c:pt>
                <c:pt idx="794">
                  <c:v>48.9</c:v>
                </c:pt>
                <c:pt idx="795">
                  <c:v>52</c:v>
                </c:pt>
                <c:pt idx="796">
                  <c:v>57</c:v>
                </c:pt>
                <c:pt idx="797">
                  <c:v>61</c:v>
                </c:pt>
                <c:pt idx="798">
                  <c:v>72</c:v>
                </c:pt>
                <c:pt idx="799">
                  <c:v>66</c:v>
                </c:pt>
                <c:pt idx="800">
                  <c:v>59</c:v>
                </c:pt>
                <c:pt idx="801">
                  <c:v>48.9</c:v>
                </c:pt>
                <c:pt idx="802">
                  <c:v>55</c:v>
                </c:pt>
                <c:pt idx="803">
                  <c:v>55</c:v>
                </c:pt>
                <c:pt idx="804">
                  <c:v>48.9</c:v>
                </c:pt>
                <c:pt idx="805">
                  <c:v>73</c:v>
                </c:pt>
                <c:pt idx="806">
                  <c:v>48.9</c:v>
                </c:pt>
                <c:pt idx="807">
                  <c:v>51.1</c:v>
                </c:pt>
                <c:pt idx="808">
                  <c:v>51.1</c:v>
                </c:pt>
                <c:pt idx="809">
                  <c:v>48.9</c:v>
                </c:pt>
                <c:pt idx="810">
                  <c:v>63</c:v>
                </c:pt>
                <c:pt idx="811">
                  <c:v>62.1</c:v>
                </c:pt>
                <c:pt idx="812">
                  <c:v>55</c:v>
                </c:pt>
                <c:pt idx="813">
                  <c:v>55</c:v>
                </c:pt>
                <c:pt idx="814">
                  <c:v>48.9</c:v>
                </c:pt>
                <c:pt idx="815">
                  <c:v>64</c:v>
                </c:pt>
                <c:pt idx="816">
                  <c:v>48.2</c:v>
                </c:pt>
                <c:pt idx="817">
                  <c:v>64</c:v>
                </c:pt>
                <c:pt idx="818">
                  <c:v>63</c:v>
                </c:pt>
                <c:pt idx="819">
                  <c:v>52</c:v>
                </c:pt>
                <c:pt idx="820">
                  <c:v>57.9</c:v>
                </c:pt>
                <c:pt idx="821">
                  <c:v>62.1</c:v>
                </c:pt>
                <c:pt idx="822">
                  <c:v>49.6</c:v>
                </c:pt>
                <c:pt idx="823">
                  <c:v>57.7</c:v>
                </c:pt>
                <c:pt idx="824">
                  <c:v>66.2</c:v>
                </c:pt>
                <c:pt idx="825">
                  <c:v>57</c:v>
                </c:pt>
                <c:pt idx="826">
                  <c:v>55.9</c:v>
                </c:pt>
                <c:pt idx="827">
                  <c:v>53.1</c:v>
                </c:pt>
                <c:pt idx="828">
                  <c:v>63</c:v>
                </c:pt>
                <c:pt idx="829">
                  <c:v>53.1</c:v>
                </c:pt>
                <c:pt idx="830">
                  <c:v>62.1</c:v>
                </c:pt>
                <c:pt idx="831">
                  <c:v>57.9</c:v>
                </c:pt>
                <c:pt idx="832">
                  <c:v>54</c:v>
                </c:pt>
                <c:pt idx="833">
                  <c:v>66.900000000000006</c:v>
                </c:pt>
                <c:pt idx="834">
                  <c:v>52.3</c:v>
                </c:pt>
                <c:pt idx="835">
                  <c:v>55.9</c:v>
                </c:pt>
                <c:pt idx="836">
                  <c:v>57.6</c:v>
                </c:pt>
                <c:pt idx="837">
                  <c:v>66</c:v>
                </c:pt>
                <c:pt idx="838">
                  <c:v>66</c:v>
                </c:pt>
                <c:pt idx="839">
                  <c:v>61.7</c:v>
                </c:pt>
                <c:pt idx="840">
                  <c:v>52</c:v>
                </c:pt>
                <c:pt idx="841">
                  <c:v>64.900000000000006</c:v>
                </c:pt>
                <c:pt idx="842">
                  <c:v>54</c:v>
                </c:pt>
                <c:pt idx="843">
                  <c:v>60.1</c:v>
                </c:pt>
                <c:pt idx="844">
                  <c:v>66</c:v>
                </c:pt>
                <c:pt idx="845">
                  <c:v>66</c:v>
                </c:pt>
                <c:pt idx="846">
                  <c:v>55</c:v>
                </c:pt>
                <c:pt idx="847">
                  <c:v>51.1</c:v>
                </c:pt>
                <c:pt idx="848">
                  <c:v>65.7</c:v>
                </c:pt>
                <c:pt idx="849">
                  <c:v>70.7</c:v>
                </c:pt>
                <c:pt idx="850">
                  <c:v>54</c:v>
                </c:pt>
                <c:pt idx="851">
                  <c:v>55.9</c:v>
                </c:pt>
                <c:pt idx="852">
                  <c:v>51.1</c:v>
                </c:pt>
                <c:pt idx="853">
                  <c:v>57.9</c:v>
                </c:pt>
                <c:pt idx="854">
                  <c:v>57.9</c:v>
                </c:pt>
                <c:pt idx="855">
                  <c:v>48.7</c:v>
                </c:pt>
                <c:pt idx="856">
                  <c:v>68.400000000000006</c:v>
                </c:pt>
                <c:pt idx="857">
                  <c:v>50</c:v>
                </c:pt>
                <c:pt idx="858">
                  <c:v>63</c:v>
                </c:pt>
                <c:pt idx="859">
                  <c:v>52</c:v>
                </c:pt>
                <c:pt idx="860">
                  <c:v>73</c:v>
                </c:pt>
                <c:pt idx="861">
                  <c:v>54</c:v>
                </c:pt>
                <c:pt idx="862">
                  <c:v>54</c:v>
                </c:pt>
                <c:pt idx="863">
                  <c:v>54</c:v>
                </c:pt>
                <c:pt idx="864">
                  <c:v>49.1</c:v>
                </c:pt>
                <c:pt idx="865">
                  <c:v>51.1</c:v>
                </c:pt>
                <c:pt idx="866">
                  <c:v>55</c:v>
                </c:pt>
                <c:pt idx="867">
                  <c:v>49.1</c:v>
                </c:pt>
                <c:pt idx="868">
                  <c:v>61</c:v>
                </c:pt>
                <c:pt idx="869">
                  <c:v>59</c:v>
                </c:pt>
                <c:pt idx="870">
                  <c:v>49.5</c:v>
                </c:pt>
                <c:pt idx="871">
                  <c:v>65.3</c:v>
                </c:pt>
                <c:pt idx="872">
                  <c:v>50</c:v>
                </c:pt>
                <c:pt idx="873">
                  <c:v>50.4</c:v>
                </c:pt>
                <c:pt idx="874">
                  <c:v>48.9</c:v>
                </c:pt>
                <c:pt idx="875">
                  <c:v>60.3</c:v>
                </c:pt>
                <c:pt idx="876">
                  <c:v>61</c:v>
                </c:pt>
                <c:pt idx="877">
                  <c:v>61</c:v>
                </c:pt>
                <c:pt idx="878">
                  <c:v>59</c:v>
                </c:pt>
                <c:pt idx="879">
                  <c:v>57</c:v>
                </c:pt>
                <c:pt idx="880">
                  <c:v>48.9</c:v>
                </c:pt>
                <c:pt idx="881">
                  <c:v>64.400000000000006</c:v>
                </c:pt>
                <c:pt idx="882">
                  <c:v>59</c:v>
                </c:pt>
                <c:pt idx="883">
                  <c:v>52</c:v>
                </c:pt>
                <c:pt idx="884">
                  <c:v>62.6</c:v>
                </c:pt>
                <c:pt idx="885">
                  <c:v>54</c:v>
                </c:pt>
                <c:pt idx="886">
                  <c:v>52</c:v>
                </c:pt>
                <c:pt idx="887">
                  <c:v>52</c:v>
                </c:pt>
                <c:pt idx="888">
                  <c:v>48.9</c:v>
                </c:pt>
                <c:pt idx="889">
                  <c:v>59.4</c:v>
                </c:pt>
                <c:pt idx="890">
                  <c:v>48.9</c:v>
                </c:pt>
                <c:pt idx="891">
                  <c:v>54</c:v>
                </c:pt>
                <c:pt idx="892">
                  <c:v>57.9</c:v>
                </c:pt>
                <c:pt idx="893">
                  <c:v>53.1</c:v>
                </c:pt>
                <c:pt idx="894">
                  <c:v>54</c:v>
                </c:pt>
                <c:pt idx="895">
                  <c:v>62.1</c:v>
                </c:pt>
                <c:pt idx="896">
                  <c:v>53.1</c:v>
                </c:pt>
                <c:pt idx="897">
                  <c:v>52</c:v>
                </c:pt>
                <c:pt idx="898">
                  <c:v>60.1</c:v>
                </c:pt>
                <c:pt idx="899">
                  <c:v>62.1</c:v>
                </c:pt>
                <c:pt idx="900">
                  <c:v>57.9</c:v>
                </c:pt>
                <c:pt idx="901">
                  <c:v>55.9</c:v>
                </c:pt>
                <c:pt idx="902">
                  <c:v>51.1</c:v>
                </c:pt>
                <c:pt idx="903">
                  <c:v>72</c:v>
                </c:pt>
                <c:pt idx="904">
                  <c:v>50</c:v>
                </c:pt>
                <c:pt idx="905">
                  <c:v>52</c:v>
                </c:pt>
                <c:pt idx="906">
                  <c:v>55.9</c:v>
                </c:pt>
                <c:pt idx="907">
                  <c:v>57.7</c:v>
                </c:pt>
                <c:pt idx="908">
                  <c:v>54</c:v>
                </c:pt>
                <c:pt idx="909">
                  <c:v>53.6</c:v>
                </c:pt>
                <c:pt idx="910">
                  <c:v>66.900000000000006</c:v>
                </c:pt>
                <c:pt idx="911">
                  <c:v>64.900000000000006</c:v>
                </c:pt>
                <c:pt idx="912">
                  <c:v>60.1</c:v>
                </c:pt>
                <c:pt idx="913">
                  <c:v>51.1</c:v>
                </c:pt>
                <c:pt idx="914">
                  <c:v>60.1</c:v>
                </c:pt>
                <c:pt idx="915">
                  <c:v>61</c:v>
                </c:pt>
                <c:pt idx="916">
                  <c:v>60.1</c:v>
                </c:pt>
                <c:pt idx="917">
                  <c:v>55</c:v>
                </c:pt>
                <c:pt idx="918">
                  <c:v>55.8</c:v>
                </c:pt>
                <c:pt idx="919">
                  <c:v>54</c:v>
                </c:pt>
                <c:pt idx="920">
                  <c:v>50</c:v>
                </c:pt>
                <c:pt idx="921">
                  <c:v>50</c:v>
                </c:pt>
                <c:pt idx="922">
                  <c:v>57.9</c:v>
                </c:pt>
                <c:pt idx="923">
                  <c:v>57.9</c:v>
                </c:pt>
                <c:pt idx="924">
                  <c:v>61</c:v>
                </c:pt>
                <c:pt idx="925">
                  <c:v>48.9</c:v>
                </c:pt>
                <c:pt idx="926">
                  <c:v>55.9</c:v>
                </c:pt>
                <c:pt idx="927">
                  <c:v>61</c:v>
                </c:pt>
                <c:pt idx="928">
                  <c:v>57</c:v>
                </c:pt>
                <c:pt idx="929">
                  <c:v>68</c:v>
                </c:pt>
                <c:pt idx="930">
                  <c:v>53.1</c:v>
                </c:pt>
                <c:pt idx="931">
                  <c:v>52</c:v>
                </c:pt>
                <c:pt idx="932">
                  <c:v>55</c:v>
                </c:pt>
                <c:pt idx="933">
                  <c:v>53.1</c:v>
                </c:pt>
                <c:pt idx="934">
                  <c:v>51.8</c:v>
                </c:pt>
                <c:pt idx="935">
                  <c:v>54.3</c:v>
                </c:pt>
                <c:pt idx="936">
                  <c:v>53.1</c:v>
                </c:pt>
                <c:pt idx="937">
                  <c:v>63.7</c:v>
                </c:pt>
                <c:pt idx="938">
                  <c:v>52.3</c:v>
                </c:pt>
                <c:pt idx="939">
                  <c:v>68.7</c:v>
                </c:pt>
                <c:pt idx="940">
                  <c:v>61</c:v>
                </c:pt>
                <c:pt idx="941">
                  <c:v>51.1</c:v>
                </c:pt>
                <c:pt idx="942">
                  <c:v>58.6</c:v>
                </c:pt>
                <c:pt idx="943">
                  <c:v>60.1</c:v>
                </c:pt>
                <c:pt idx="944">
                  <c:v>55</c:v>
                </c:pt>
                <c:pt idx="945">
                  <c:v>51.1</c:v>
                </c:pt>
                <c:pt idx="946">
                  <c:v>50</c:v>
                </c:pt>
                <c:pt idx="947">
                  <c:v>48.7</c:v>
                </c:pt>
                <c:pt idx="948">
                  <c:v>55.9</c:v>
                </c:pt>
                <c:pt idx="949">
                  <c:v>51.1</c:v>
                </c:pt>
                <c:pt idx="950">
                  <c:v>52.9</c:v>
                </c:pt>
                <c:pt idx="951">
                  <c:v>52</c:v>
                </c:pt>
                <c:pt idx="952">
                  <c:v>48.9</c:v>
                </c:pt>
                <c:pt idx="953">
                  <c:v>60.1</c:v>
                </c:pt>
                <c:pt idx="954">
                  <c:v>57.4</c:v>
                </c:pt>
                <c:pt idx="955">
                  <c:v>55.9</c:v>
                </c:pt>
                <c:pt idx="956">
                  <c:v>50</c:v>
                </c:pt>
                <c:pt idx="957">
                  <c:v>64.900000000000006</c:v>
                </c:pt>
                <c:pt idx="958">
                  <c:v>74.3</c:v>
                </c:pt>
                <c:pt idx="959">
                  <c:v>59</c:v>
                </c:pt>
                <c:pt idx="960">
                  <c:v>55.9</c:v>
                </c:pt>
                <c:pt idx="961">
                  <c:v>55.9</c:v>
                </c:pt>
                <c:pt idx="962">
                  <c:v>48.9</c:v>
                </c:pt>
                <c:pt idx="963">
                  <c:v>62.1</c:v>
                </c:pt>
                <c:pt idx="964">
                  <c:v>57.9</c:v>
                </c:pt>
                <c:pt idx="965">
                  <c:v>50</c:v>
                </c:pt>
                <c:pt idx="966">
                  <c:v>69.099999999999994</c:v>
                </c:pt>
                <c:pt idx="967">
                  <c:v>51.1</c:v>
                </c:pt>
                <c:pt idx="968">
                  <c:v>48.9</c:v>
                </c:pt>
                <c:pt idx="969">
                  <c:v>55.9</c:v>
                </c:pt>
                <c:pt idx="970">
                  <c:v>54</c:v>
                </c:pt>
                <c:pt idx="971">
                  <c:v>58.5</c:v>
                </c:pt>
                <c:pt idx="972">
                  <c:v>52</c:v>
                </c:pt>
                <c:pt idx="973">
                  <c:v>50</c:v>
                </c:pt>
                <c:pt idx="974">
                  <c:v>53.1</c:v>
                </c:pt>
                <c:pt idx="975">
                  <c:v>54</c:v>
                </c:pt>
                <c:pt idx="976">
                  <c:v>54.7</c:v>
                </c:pt>
                <c:pt idx="977">
                  <c:v>54</c:v>
                </c:pt>
                <c:pt idx="978">
                  <c:v>59</c:v>
                </c:pt>
                <c:pt idx="979">
                  <c:v>72.3</c:v>
                </c:pt>
                <c:pt idx="980">
                  <c:v>52</c:v>
                </c:pt>
                <c:pt idx="981">
                  <c:v>64.900000000000006</c:v>
                </c:pt>
                <c:pt idx="982">
                  <c:v>55</c:v>
                </c:pt>
                <c:pt idx="983">
                  <c:v>55</c:v>
                </c:pt>
                <c:pt idx="984">
                  <c:v>64</c:v>
                </c:pt>
                <c:pt idx="985">
                  <c:v>50</c:v>
                </c:pt>
                <c:pt idx="986">
                  <c:v>48.9</c:v>
                </c:pt>
                <c:pt idx="987">
                  <c:v>48.9</c:v>
                </c:pt>
                <c:pt idx="988">
                  <c:v>52</c:v>
                </c:pt>
                <c:pt idx="989">
                  <c:v>51.1</c:v>
                </c:pt>
                <c:pt idx="990">
                  <c:v>64.900000000000006</c:v>
                </c:pt>
                <c:pt idx="991">
                  <c:v>50</c:v>
                </c:pt>
                <c:pt idx="992">
                  <c:v>50</c:v>
                </c:pt>
                <c:pt idx="993">
                  <c:v>50</c:v>
                </c:pt>
                <c:pt idx="994">
                  <c:v>48.9</c:v>
                </c:pt>
                <c:pt idx="995">
                  <c:v>48.9</c:v>
                </c:pt>
                <c:pt idx="996">
                  <c:v>48.9</c:v>
                </c:pt>
                <c:pt idx="997">
                  <c:v>48.9</c:v>
                </c:pt>
                <c:pt idx="998">
                  <c:v>48.9</c:v>
                </c:pt>
                <c:pt idx="999">
                  <c:v>60.3</c:v>
                </c:pt>
                <c:pt idx="1000">
                  <c:v>50</c:v>
                </c:pt>
                <c:pt idx="1001">
                  <c:v>50</c:v>
                </c:pt>
                <c:pt idx="1002">
                  <c:v>64</c:v>
                </c:pt>
                <c:pt idx="1003">
                  <c:v>63</c:v>
                </c:pt>
                <c:pt idx="1004">
                  <c:v>52</c:v>
                </c:pt>
                <c:pt idx="1005">
                  <c:v>60.1</c:v>
                </c:pt>
                <c:pt idx="1006">
                  <c:v>57.9</c:v>
                </c:pt>
                <c:pt idx="1007">
                  <c:v>57</c:v>
                </c:pt>
                <c:pt idx="1008">
                  <c:v>57</c:v>
                </c:pt>
                <c:pt idx="1009">
                  <c:v>59.4</c:v>
                </c:pt>
                <c:pt idx="1010">
                  <c:v>64.900000000000006</c:v>
                </c:pt>
                <c:pt idx="1011">
                  <c:v>48.9</c:v>
                </c:pt>
                <c:pt idx="1012">
                  <c:v>63.7</c:v>
                </c:pt>
                <c:pt idx="1013">
                  <c:v>63</c:v>
                </c:pt>
                <c:pt idx="1014">
                  <c:v>61</c:v>
                </c:pt>
                <c:pt idx="1015">
                  <c:v>51.1</c:v>
                </c:pt>
                <c:pt idx="1016">
                  <c:v>51.1</c:v>
                </c:pt>
                <c:pt idx="1017">
                  <c:v>55</c:v>
                </c:pt>
                <c:pt idx="1018">
                  <c:v>57.9</c:v>
                </c:pt>
                <c:pt idx="1019">
                  <c:v>57.9</c:v>
                </c:pt>
                <c:pt idx="1020">
                  <c:v>55</c:v>
                </c:pt>
                <c:pt idx="1021">
                  <c:v>51.1</c:v>
                </c:pt>
                <c:pt idx="1022">
                  <c:v>54</c:v>
                </c:pt>
                <c:pt idx="1023">
                  <c:v>57</c:v>
                </c:pt>
                <c:pt idx="1024">
                  <c:v>52</c:v>
                </c:pt>
                <c:pt idx="1025">
                  <c:v>52</c:v>
                </c:pt>
                <c:pt idx="1026">
                  <c:v>52</c:v>
                </c:pt>
                <c:pt idx="1027">
                  <c:v>54</c:v>
                </c:pt>
                <c:pt idx="1028">
                  <c:v>50</c:v>
                </c:pt>
                <c:pt idx="1029">
                  <c:v>48.9</c:v>
                </c:pt>
                <c:pt idx="1030">
                  <c:v>51.6</c:v>
                </c:pt>
                <c:pt idx="1031">
                  <c:v>59</c:v>
                </c:pt>
                <c:pt idx="1032">
                  <c:v>64</c:v>
                </c:pt>
                <c:pt idx="1033">
                  <c:v>48.9</c:v>
                </c:pt>
                <c:pt idx="1034">
                  <c:v>48.9</c:v>
                </c:pt>
                <c:pt idx="1035">
                  <c:v>68.400000000000006</c:v>
                </c:pt>
                <c:pt idx="1036">
                  <c:v>48.9</c:v>
                </c:pt>
                <c:pt idx="1037">
                  <c:v>48.9</c:v>
                </c:pt>
                <c:pt idx="1038">
                  <c:v>48.9</c:v>
                </c:pt>
                <c:pt idx="1039">
                  <c:v>48.9</c:v>
                </c:pt>
                <c:pt idx="1040">
                  <c:v>48.9</c:v>
                </c:pt>
                <c:pt idx="1041">
                  <c:v>63</c:v>
                </c:pt>
                <c:pt idx="1042">
                  <c:v>52.3</c:v>
                </c:pt>
                <c:pt idx="1043">
                  <c:v>66</c:v>
                </c:pt>
                <c:pt idx="1044">
                  <c:v>52.3</c:v>
                </c:pt>
                <c:pt idx="1045">
                  <c:v>48.9</c:v>
                </c:pt>
                <c:pt idx="1046">
                  <c:v>66</c:v>
                </c:pt>
                <c:pt idx="1047">
                  <c:v>66.900000000000006</c:v>
                </c:pt>
                <c:pt idx="1048">
                  <c:v>61</c:v>
                </c:pt>
                <c:pt idx="1049">
                  <c:v>55.6</c:v>
                </c:pt>
                <c:pt idx="1050">
                  <c:v>55.6</c:v>
                </c:pt>
                <c:pt idx="1051">
                  <c:v>51.1</c:v>
                </c:pt>
                <c:pt idx="1052">
                  <c:v>51.1</c:v>
                </c:pt>
                <c:pt idx="1053">
                  <c:v>51.1</c:v>
                </c:pt>
                <c:pt idx="1054">
                  <c:v>48.7</c:v>
                </c:pt>
                <c:pt idx="1055">
                  <c:v>54.7</c:v>
                </c:pt>
                <c:pt idx="1056">
                  <c:v>53.1</c:v>
                </c:pt>
                <c:pt idx="1057">
                  <c:v>51.1</c:v>
                </c:pt>
                <c:pt idx="1058">
                  <c:v>51.1</c:v>
                </c:pt>
                <c:pt idx="1059">
                  <c:v>48.9</c:v>
                </c:pt>
                <c:pt idx="1060">
                  <c:v>52</c:v>
                </c:pt>
                <c:pt idx="1061">
                  <c:v>55</c:v>
                </c:pt>
                <c:pt idx="1062">
                  <c:v>71.099999999999994</c:v>
                </c:pt>
                <c:pt idx="1063">
                  <c:v>50</c:v>
                </c:pt>
                <c:pt idx="1064">
                  <c:v>50</c:v>
                </c:pt>
                <c:pt idx="1065">
                  <c:v>63</c:v>
                </c:pt>
                <c:pt idx="1066">
                  <c:v>48.9</c:v>
                </c:pt>
                <c:pt idx="1067">
                  <c:v>57</c:v>
                </c:pt>
                <c:pt idx="1068">
                  <c:v>50</c:v>
                </c:pt>
                <c:pt idx="1069">
                  <c:v>50</c:v>
                </c:pt>
                <c:pt idx="1070">
                  <c:v>52</c:v>
                </c:pt>
                <c:pt idx="1071">
                  <c:v>69.599999999999994</c:v>
                </c:pt>
                <c:pt idx="1072">
                  <c:v>64.900000000000006</c:v>
                </c:pt>
                <c:pt idx="1073">
                  <c:v>52</c:v>
                </c:pt>
                <c:pt idx="1074">
                  <c:v>57</c:v>
                </c:pt>
                <c:pt idx="1075">
                  <c:v>54</c:v>
                </c:pt>
                <c:pt idx="1076">
                  <c:v>50</c:v>
                </c:pt>
                <c:pt idx="1077">
                  <c:v>50</c:v>
                </c:pt>
                <c:pt idx="1078">
                  <c:v>66.7</c:v>
                </c:pt>
                <c:pt idx="1079">
                  <c:v>52</c:v>
                </c:pt>
                <c:pt idx="1080">
                  <c:v>59</c:v>
                </c:pt>
                <c:pt idx="1081">
                  <c:v>52</c:v>
                </c:pt>
                <c:pt idx="1082">
                  <c:v>52</c:v>
                </c:pt>
                <c:pt idx="1083">
                  <c:v>55</c:v>
                </c:pt>
                <c:pt idx="1084">
                  <c:v>54</c:v>
                </c:pt>
                <c:pt idx="1085">
                  <c:v>55</c:v>
                </c:pt>
                <c:pt idx="1086">
                  <c:v>54</c:v>
                </c:pt>
                <c:pt idx="1087">
                  <c:v>52</c:v>
                </c:pt>
                <c:pt idx="1088">
                  <c:v>57.9</c:v>
                </c:pt>
                <c:pt idx="1089">
                  <c:v>52</c:v>
                </c:pt>
                <c:pt idx="1090">
                  <c:v>50.7</c:v>
                </c:pt>
                <c:pt idx="1091">
                  <c:v>52</c:v>
                </c:pt>
                <c:pt idx="1092">
                  <c:v>51.3</c:v>
                </c:pt>
                <c:pt idx="1093">
                  <c:v>51.1</c:v>
                </c:pt>
                <c:pt idx="1094">
                  <c:v>50</c:v>
                </c:pt>
                <c:pt idx="1095">
                  <c:v>57.9</c:v>
                </c:pt>
                <c:pt idx="1096">
                  <c:v>54</c:v>
                </c:pt>
                <c:pt idx="1097">
                  <c:v>54</c:v>
                </c:pt>
                <c:pt idx="1098">
                  <c:v>50</c:v>
                </c:pt>
                <c:pt idx="1099">
                  <c:v>67.3</c:v>
                </c:pt>
                <c:pt idx="1100">
                  <c:v>52</c:v>
                </c:pt>
                <c:pt idx="1101">
                  <c:v>50</c:v>
                </c:pt>
                <c:pt idx="1102">
                  <c:v>50</c:v>
                </c:pt>
                <c:pt idx="1103">
                  <c:v>54.7</c:v>
                </c:pt>
                <c:pt idx="1104">
                  <c:v>53.2</c:v>
                </c:pt>
                <c:pt idx="1105">
                  <c:v>53.1</c:v>
                </c:pt>
                <c:pt idx="1106">
                  <c:v>51.1</c:v>
                </c:pt>
                <c:pt idx="1107">
                  <c:v>55.9</c:v>
                </c:pt>
                <c:pt idx="1108">
                  <c:v>68.400000000000006</c:v>
                </c:pt>
                <c:pt idx="1109">
                  <c:v>57.9</c:v>
                </c:pt>
                <c:pt idx="1110">
                  <c:v>69.599999999999994</c:v>
                </c:pt>
                <c:pt idx="1111">
                  <c:v>55.9</c:v>
                </c:pt>
                <c:pt idx="1112">
                  <c:v>59</c:v>
                </c:pt>
                <c:pt idx="1113">
                  <c:v>57.4</c:v>
                </c:pt>
                <c:pt idx="1114">
                  <c:v>51.1</c:v>
                </c:pt>
                <c:pt idx="1115">
                  <c:v>59</c:v>
                </c:pt>
                <c:pt idx="1116">
                  <c:v>57</c:v>
                </c:pt>
                <c:pt idx="1117">
                  <c:v>51.1</c:v>
                </c:pt>
                <c:pt idx="1118">
                  <c:v>48.9</c:v>
                </c:pt>
                <c:pt idx="1119">
                  <c:v>48.9</c:v>
                </c:pt>
                <c:pt idx="1120">
                  <c:v>53.1</c:v>
                </c:pt>
                <c:pt idx="1121">
                  <c:v>64.900000000000006</c:v>
                </c:pt>
                <c:pt idx="1122">
                  <c:v>50.4</c:v>
                </c:pt>
                <c:pt idx="1123">
                  <c:v>63</c:v>
                </c:pt>
                <c:pt idx="1124">
                  <c:v>50</c:v>
                </c:pt>
                <c:pt idx="1125">
                  <c:v>50</c:v>
                </c:pt>
                <c:pt idx="1126">
                  <c:v>57</c:v>
                </c:pt>
                <c:pt idx="1127">
                  <c:v>55.9</c:v>
                </c:pt>
                <c:pt idx="1128">
                  <c:v>64</c:v>
                </c:pt>
                <c:pt idx="1129">
                  <c:v>58.6</c:v>
                </c:pt>
                <c:pt idx="1130">
                  <c:v>52</c:v>
                </c:pt>
                <c:pt idx="1131">
                  <c:v>52</c:v>
                </c:pt>
                <c:pt idx="1132">
                  <c:v>50</c:v>
                </c:pt>
                <c:pt idx="1133">
                  <c:v>52</c:v>
                </c:pt>
                <c:pt idx="1134">
                  <c:v>54</c:v>
                </c:pt>
                <c:pt idx="1135">
                  <c:v>62.4</c:v>
                </c:pt>
                <c:pt idx="1136">
                  <c:v>60.1</c:v>
                </c:pt>
                <c:pt idx="1137">
                  <c:v>60.1</c:v>
                </c:pt>
                <c:pt idx="1138">
                  <c:v>51.1</c:v>
                </c:pt>
                <c:pt idx="1139">
                  <c:v>64.599999999999994</c:v>
                </c:pt>
                <c:pt idx="1140">
                  <c:v>50</c:v>
                </c:pt>
                <c:pt idx="1141">
                  <c:v>61</c:v>
                </c:pt>
                <c:pt idx="1142">
                  <c:v>48.6</c:v>
                </c:pt>
                <c:pt idx="1143">
                  <c:v>60.1</c:v>
                </c:pt>
                <c:pt idx="1144">
                  <c:v>66.900000000000006</c:v>
                </c:pt>
                <c:pt idx="1145">
                  <c:v>52</c:v>
                </c:pt>
                <c:pt idx="1146">
                  <c:v>50.9</c:v>
                </c:pt>
                <c:pt idx="1147">
                  <c:v>55.9</c:v>
                </c:pt>
                <c:pt idx="1148">
                  <c:v>61</c:v>
                </c:pt>
                <c:pt idx="1149">
                  <c:v>55.9</c:v>
                </c:pt>
                <c:pt idx="1150">
                  <c:v>69.3</c:v>
                </c:pt>
                <c:pt idx="1151">
                  <c:v>54</c:v>
                </c:pt>
                <c:pt idx="1152">
                  <c:v>52</c:v>
                </c:pt>
                <c:pt idx="1153">
                  <c:v>55.9</c:v>
                </c:pt>
                <c:pt idx="1154">
                  <c:v>60.6</c:v>
                </c:pt>
                <c:pt idx="1155">
                  <c:v>51.1</c:v>
                </c:pt>
                <c:pt idx="1156">
                  <c:v>51.1</c:v>
                </c:pt>
                <c:pt idx="1157">
                  <c:v>54</c:v>
                </c:pt>
                <c:pt idx="1158">
                  <c:v>60.1</c:v>
                </c:pt>
                <c:pt idx="1159">
                  <c:v>53.1</c:v>
                </c:pt>
                <c:pt idx="1160">
                  <c:v>59</c:v>
                </c:pt>
                <c:pt idx="1161">
                  <c:v>61</c:v>
                </c:pt>
                <c:pt idx="1162">
                  <c:v>57</c:v>
                </c:pt>
                <c:pt idx="1163">
                  <c:v>50</c:v>
                </c:pt>
                <c:pt idx="1164">
                  <c:v>50</c:v>
                </c:pt>
                <c:pt idx="1165">
                  <c:v>60.1</c:v>
                </c:pt>
                <c:pt idx="1166">
                  <c:v>50</c:v>
                </c:pt>
                <c:pt idx="1167">
                  <c:v>50</c:v>
                </c:pt>
                <c:pt idx="1168">
                  <c:v>50</c:v>
                </c:pt>
                <c:pt idx="1169">
                  <c:v>64.400000000000006</c:v>
                </c:pt>
                <c:pt idx="1170">
                  <c:v>64</c:v>
                </c:pt>
                <c:pt idx="1171">
                  <c:v>53.1</c:v>
                </c:pt>
                <c:pt idx="1172">
                  <c:v>54</c:v>
                </c:pt>
                <c:pt idx="1173">
                  <c:v>50</c:v>
                </c:pt>
                <c:pt idx="1174">
                  <c:v>50</c:v>
                </c:pt>
                <c:pt idx="1175">
                  <c:v>60.1</c:v>
                </c:pt>
                <c:pt idx="1176">
                  <c:v>61</c:v>
                </c:pt>
                <c:pt idx="1177">
                  <c:v>66</c:v>
                </c:pt>
                <c:pt idx="1178">
                  <c:v>55.9</c:v>
                </c:pt>
                <c:pt idx="1179">
                  <c:v>62.1</c:v>
                </c:pt>
                <c:pt idx="1180">
                  <c:v>66</c:v>
                </c:pt>
                <c:pt idx="1181">
                  <c:v>48.9</c:v>
                </c:pt>
                <c:pt idx="1182">
                  <c:v>48.9</c:v>
                </c:pt>
                <c:pt idx="1183">
                  <c:v>62.1</c:v>
                </c:pt>
                <c:pt idx="1184">
                  <c:v>55</c:v>
                </c:pt>
                <c:pt idx="1185">
                  <c:v>48.9</c:v>
                </c:pt>
                <c:pt idx="1186">
                  <c:v>57.9</c:v>
                </c:pt>
                <c:pt idx="1187">
                  <c:v>51.1</c:v>
                </c:pt>
                <c:pt idx="1188">
                  <c:v>54</c:v>
                </c:pt>
                <c:pt idx="1189">
                  <c:v>59.4</c:v>
                </c:pt>
                <c:pt idx="1190">
                  <c:v>64</c:v>
                </c:pt>
                <c:pt idx="1191">
                  <c:v>48.9</c:v>
                </c:pt>
                <c:pt idx="1192">
                  <c:v>51.1</c:v>
                </c:pt>
                <c:pt idx="1193">
                  <c:v>62.6</c:v>
                </c:pt>
                <c:pt idx="1194">
                  <c:v>48.9</c:v>
                </c:pt>
                <c:pt idx="1195">
                  <c:v>48.9</c:v>
                </c:pt>
                <c:pt idx="1196">
                  <c:v>73</c:v>
                </c:pt>
                <c:pt idx="1197">
                  <c:v>53.1</c:v>
                </c:pt>
                <c:pt idx="1198">
                  <c:v>72.7</c:v>
                </c:pt>
                <c:pt idx="1199">
                  <c:v>50</c:v>
                </c:pt>
                <c:pt idx="1200">
                  <c:v>48.9</c:v>
                </c:pt>
                <c:pt idx="1201">
                  <c:v>72</c:v>
                </c:pt>
                <c:pt idx="1202">
                  <c:v>73.900000000000006</c:v>
                </c:pt>
                <c:pt idx="1203">
                  <c:v>70.3</c:v>
                </c:pt>
                <c:pt idx="1204">
                  <c:v>55.9</c:v>
                </c:pt>
                <c:pt idx="1205">
                  <c:v>48.9</c:v>
                </c:pt>
                <c:pt idx="1206">
                  <c:v>52</c:v>
                </c:pt>
                <c:pt idx="1207">
                  <c:v>64.900000000000006</c:v>
                </c:pt>
                <c:pt idx="1208">
                  <c:v>68</c:v>
                </c:pt>
                <c:pt idx="1209">
                  <c:v>54</c:v>
                </c:pt>
                <c:pt idx="1210">
                  <c:v>52</c:v>
                </c:pt>
                <c:pt idx="1211">
                  <c:v>53.1</c:v>
                </c:pt>
                <c:pt idx="1212">
                  <c:v>52</c:v>
                </c:pt>
                <c:pt idx="1213">
                  <c:v>48.9</c:v>
                </c:pt>
                <c:pt idx="1214">
                  <c:v>48.9</c:v>
                </c:pt>
                <c:pt idx="1215">
                  <c:v>50</c:v>
                </c:pt>
                <c:pt idx="1216">
                  <c:v>50</c:v>
                </c:pt>
                <c:pt idx="1217">
                  <c:v>51.1</c:v>
                </c:pt>
                <c:pt idx="1218">
                  <c:v>51.1</c:v>
                </c:pt>
                <c:pt idx="1219">
                  <c:v>50</c:v>
                </c:pt>
                <c:pt idx="1220">
                  <c:v>55</c:v>
                </c:pt>
                <c:pt idx="1221">
                  <c:v>55</c:v>
                </c:pt>
                <c:pt idx="1222">
                  <c:v>57</c:v>
                </c:pt>
                <c:pt idx="1223">
                  <c:v>55.9</c:v>
                </c:pt>
                <c:pt idx="1224">
                  <c:v>55.9</c:v>
                </c:pt>
                <c:pt idx="1225">
                  <c:v>55.9</c:v>
                </c:pt>
                <c:pt idx="1226">
                  <c:v>57</c:v>
                </c:pt>
                <c:pt idx="1227">
                  <c:v>52</c:v>
                </c:pt>
                <c:pt idx="1228">
                  <c:v>51.1</c:v>
                </c:pt>
                <c:pt idx="1229">
                  <c:v>48.9</c:v>
                </c:pt>
                <c:pt idx="1230">
                  <c:v>57.9</c:v>
                </c:pt>
                <c:pt idx="1231">
                  <c:v>48.9</c:v>
                </c:pt>
                <c:pt idx="1232">
                  <c:v>53.1</c:v>
                </c:pt>
                <c:pt idx="1233">
                  <c:v>53.1</c:v>
                </c:pt>
                <c:pt idx="1234">
                  <c:v>59</c:v>
                </c:pt>
                <c:pt idx="1235">
                  <c:v>57.9</c:v>
                </c:pt>
                <c:pt idx="1236">
                  <c:v>64</c:v>
                </c:pt>
                <c:pt idx="1237">
                  <c:v>50</c:v>
                </c:pt>
                <c:pt idx="1238">
                  <c:v>62.1</c:v>
                </c:pt>
                <c:pt idx="1239">
                  <c:v>54</c:v>
                </c:pt>
                <c:pt idx="1240">
                  <c:v>54</c:v>
                </c:pt>
                <c:pt idx="1241">
                  <c:v>50</c:v>
                </c:pt>
                <c:pt idx="1242">
                  <c:v>60.1</c:v>
                </c:pt>
                <c:pt idx="1243">
                  <c:v>64</c:v>
                </c:pt>
                <c:pt idx="1244">
                  <c:v>57.9</c:v>
                </c:pt>
                <c:pt idx="1245">
                  <c:v>62.1</c:v>
                </c:pt>
                <c:pt idx="1246">
                  <c:v>57</c:v>
                </c:pt>
                <c:pt idx="1247">
                  <c:v>53.1</c:v>
                </c:pt>
                <c:pt idx="1248">
                  <c:v>50</c:v>
                </c:pt>
                <c:pt idx="1249">
                  <c:v>48.9</c:v>
                </c:pt>
                <c:pt idx="1250">
                  <c:v>50</c:v>
                </c:pt>
                <c:pt idx="1251">
                  <c:v>64</c:v>
                </c:pt>
                <c:pt idx="1252">
                  <c:v>50</c:v>
                </c:pt>
                <c:pt idx="1253">
                  <c:v>55</c:v>
                </c:pt>
                <c:pt idx="1254">
                  <c:v>57.9</c:v>
                </c:pt>
                <c:pt idx="1255">
                  <c:v>53.1</c:v>
                </c:pt>
                <c:pt idx="1256">
                  <c:v>57</c:v>
                </c:pt>
                <c:pt idx="1257">
                  <c:v>57</c:v>
                </c:pt>
                <c:pt idx="1258">
                  <c:v>55.9</c:v>
                </c:pt>
                <c:pt idx="1259">
                  <c:v>50</c:v>
                </c:pt>
                <c:pt idx="1260">
                  <c:v>54</c:v>
                </c:pt>
              </c:numCache>
            </c:numRef>
          </c:xVal>
          <c:yVal>
            <c:numRef>
              <c:f>KCALL!$F$3986:$F$5246</c:f>
              <c:numCache>
                <c:formatCode>General</c:formatCode>
                <c:ptCount val="1261"/>
                <c:pt idx="0">
                  <c:v>49.69</c:v>
                </c:pt>
                <c:pt idx="1">
                  <c:v>49.57</c:v>
                </c:pt>
                <c:pt idx="2">
                  <c:v>49.57</c:v>
                </c:pt>
                <c:pt idx="3">
                  <c:v>49.54</c:v>
                </c:pt>
                <c:pt idx="4">
                  <c:v>49.51</c:v>
                </c:pt>
                <c:pt idx="5">
                  <c:v>49.48</c:v>
                </c:pt>
                <c:pt idx="6">
                  <c:v>49.45</c:v>
                </c:pt>
                <c:pt idx="7">
                  <c:v>49.45</c:v>
                </c:pt>
                <c:pt idx="8">
                  <c:v>49.45</c:v>
                </c:pt>
                <c:pt idx="9">
                  <c:v>49.42</c:v>
                </c:pt>
                <c:pt idx="10">
                  <c:v>49.41</c:v>
                </c:pt>
                <c:pt idx="11">
                  <c:v>49.4</c:v>
                </c:pt>
                <c:pt idx="12">
                  <c:v>49.35</c:v>
                </c:pt>
                <c:pt idx="13">
                  <c:v>49.34</c:v>
                </c:pt>
                <c:pt idx="14">
                  <c:v>49.33</c:v>
                </c:pt>
                <c:pt idx="15">
                  <c:v>49.32</c:v>
                </c:pt>
                <c:pt idx="16">
                  <c:v>49.32</c:v>
                </c:pt>
                <c:pt idx="17">
                  <c:v>49.3</c:v>
                </c:pt>
                <c:pt idx="18">
                  <c:v>49.26</c:v>
                </c:pt>
                <c:pt idx="19">
                  <c:v>49.23</c:v>
                </c:pt>
                <c:pt idx="20">
                  <c:v>49.18</c:v>
                </c:pt>
                <c:pt idx="21">
                  <c:v>49.17</c:v>
                </c:pt>
                <c:pt idx="22">
                  <c:v>49.16</c:v>
                </c:pt>
                <c:pt idx="23">
                  <c:v>49.16</c:v>
                </c:pt>
                <c:pt idx="24">
                  <c:v>49.12</c:v>
                </c:pt>
                <c:pt idx="25">
                  <c:v>49.09</c:v>
                </c:pt>
                <c:pt idx="26">
                  <c:v>49.08</c:v>
                </c:pt>
                <c:pt idx="27">
                  <c:v>49.01</c:v>
                </c:pt>
                <c:pt idx="28">
                  <c:v>49.01</c:v>
                </c:pt>
                <c:pt idx="29">
                  <c:v>48.98</c:v>
                </c:pt>
                <c:pt idx="30">
                  <c:v>48.97</c:v>
                </c:pt>
                <c:pt idx="31">
                  <c:v>48.96</c:v>
                </c:pt>
                <c:pt idx="32">
                  <c:v>48.95</c:v>
                </c:pt>
                <c:pt idx="33">
                  <c:v>48.9</c:v>
                </c:pt>
                <c:pt idx="34">
                  <c:v>48.89</c:v>
                </c:pt>
                <c:pt idx="35">
                  <c:v>48.89</c:v>
                </c:pt>
                <c:pt idx="36">
                  <c:v>48.89</c:v>
                </c:pt>
                <c:pt idx="37">
                  <c:v>48.84</c:v>
                </c:pt>
                <c:pt idx="38">
                  <c:v>48.8</c:v>
                </c:pt>
                <c:pt idx="39">
                  <c:v>48.8</c:v>
                </c:pt>
                <c:pt idx="40">
                  <c:v>48.74</c:v>
                </c:pt>
                <c:pt idx="41">
                  <c:v>48.74</c:v>
                </c:pt>
                <c:pt idx="42">
                  <c:v>48.71</c:v>
                </c:pt>
                <c:pt idx="43">
                  <c:v>48.69</c:v>
                </c:pt>
                <c:pt idx="44">
                  <c:v>48.68</c:v>
                </c:pt>
                <c:pt idx="45">
                  <c:v>48.67</c:v>
                </c:pt>
                <c:pt idx="46">
                  <c:v>48.67</c:v>
                </c:pt>
                <c:pt idx="47">
                  <c:v>48.58</c:v>
                </c:pt>
                <c:pt idx="48">
                  <c:v>48.5</c:v>
                </c:pt>
                <c:pt idx="49">
                  <c:v>48.5</c:v>
                </c:pt>
                <c:pt idx="50">
                  <c:v>48.49</c:v>
                </c:pt>
                <c:pt idx="51">
                  <c:v>48.49</c:v>
                </c:pt>
                <c:pt idx="52">
                  <c:v>48.45</c:v>
                </c:pt>
                <c:pt idx="53">
                  <c:v>48.45</c:v>
                </c:pt>
                <c:pt idx="54">
                  <c:v>48.4</c:v>
                </c:pt>
                <c:pt idx="55">
                  <c:v>48.36</c:v>
                </c:pt>
                <c:pt idx="56">
                  <c:v>48.34</c:v>
                </c:pt>
                <c:pt idx="57">
                  <c:v>48.34</c:v>
                </c:pt>
                <c:pt idx="58">
                  <c:v>48.31</c:v>
                </c:pt>
                <c:pt idx="59">
                  <c:v>48.23</c:v>
                </c:pt>
                <c:pt idx="60">
                  <c:v>48.19</c:v>
                </c:pt>
                <c:pt idx="61">
                  <c:v>48.19</c:v>
                </c:pt>
                <c:pt idx="62">
                  <c:v>48.15</c:v>
                </c:pt>
                <c:pt idx="63">
                  <c:v>48.14</c:v>
                </c:pt>
                <c:pt idx="64">
                  <c:v>48.12</c:v>
                </c:pt>
                <c:pt idx="65">
                  <c:v>48.08</c:v>
                </c:pt>
                <c:pt idx="66">
                  <c:v>48.06</c:v>
                </c:pt>
                <c:pt idx="67">
                  <c:v>48.05</c:v>
                </c:pt>
                <c:pt idx="68">
                  <c:v>48.04</c:v>
                </c:pt>
                <c:pt idx="69">
                  <c:v>48.01</c:v>
                </c:pt>
                <c:pt idx="70">
                  <c:v>48.01</c:v>
                </c:pt>
                <c:pt idx="71">
                  <c:v>48</c:v>
                </c:pt>
                <c:pt idx="72">
                  <c:v>47.99</c:v>
                </c:pt>
                <c:pt idx="73">
                  <c:v>47.98</c:v>
                </c:pt>
                <c:pt idx="74">
                  <c:v>47.97</c:v>
                </c:pt>
                <c:pt idx="75">
                  <c:v>47.92</c:v>
                </c:pt>
                <c:pt idx="76">
                  <c:v>47.91</c:v>
                </c:pt>
                <c:pt idx="77">
                  <c:v>47.89</c:v>
                </c:pt>
                <c:pt idx="78">
                  <c:v>47.88</c:v>
                </c:pt>
                <c:pt idx="79">
                  <c:v>47.83</c:v>
                </c:pt>
                <c:pt idx="80">
                  <c:v>47.82</c:v>
                </c:pt>
                <c:pt idx="81">
                  <c:v>47.79</c:v>
                </c:pt>
                <c:pt idx="82">
                  <c:v>47.76</c:v>
                </c:pt>
                <c:pt idx="83">
                  <c:v>47.76</c:v>
                </c:pt>
                <c:pt idx="84">
                  <c:v>47.74</c:v>
                </c:pt>
                <c:pt idx="85">
                  <c:v>47.72</c:v>
                </c:pt>
                <c:pt idx="86">
                  <c:v>47.72</c:v>
                </c:pt>
                <c:pt idx="87">
                  <c:v>47.72</c:v>
                </c:pt>
                <c:pt idx="88">
                  <c:v>47.68</c:v>
                </c:pt>
                <c:pt idx="89">
                  <c:v>47.67</c:v>
                </c:pt>
                <c:pt idx="90">
                  <c:v>47.67</c:v>
                </c:pt>
                <c:pt idx="91">
                  <c:v>47.67</c:v>
                </c:pt>
                <c:pt idx="92">
                  <c:v>47.65</c:v>
                </c:pt>
                <c:pt idx="93">
                  <c:v>47.64</c:v>
                </c:pt>
                <c:pt idx="94">
                  <c:v>47.63</c:v>
                </c:pt>
                <c:pt idx="95">
                  <c:v>47.62</c:v>
                </c:pt>
                <c:pt idx="96">
                  <c:v>47.61</c:v>
                </c:pt>
                <c:pt idx="97">
                  <c:v>47.58</c:v>
                </c:pt>
                <c:pt idx="98">
                  <c:v>47.56</c:v>
                </c:pt>
                <c:pt idx="99">
                  <c:v>47.46</c:v>
                </c:pt>
                <c:pt idx="100">
                  <c:v>47.44</c:v>
                </c:pt>
                <c:pt idx="101">
                  <c:v>47.42</c:v>
                </c:pt>
                <c:pt idx="102">
                  <c:v>47.41</c:v>
                </c:pt>
                <c:pt idx="103">
                  <c:v>47.41</c:v>
                </c:pt>
                <c:pt idx="104">
                  <c:v>47.4</c:v>
                </c:pt>
                <c:pt idx="105">
                  <c:v>47.35</c:v>
                </c:pt>
                <c:pt idx="106">
                  <c:v>47.34</c:v>
                </c:pt>
                <c:pt idx="107">
                  <c:v>47.28</c:v>
                </c:pt>
                <c:pt idx="108">
                  <c:v>47.28</c:v>
                </c:pt>
                <c:pt idx="109">
                  <c:v>47.27</c:v>
                </c:pt>
                <c:pt idx="110">
                  <c:v>47.25</c:v>
                </c:pt>
                <c:pt idx="111">
                  <c:v>47.25</c:v>
                </c:pt>
                <c:pt idx="112">
                  <c:v>47.24</c:v>
                </c:pt>
                <c:pt idx="113">
                  <c:v>47.15</c:v>
                </c:pt>
                <c:pt idx="114">
                  <c:v>47.15</c:v>
                </c:pt>
                <c:pt idx="115">
                  <c:v>47.15</c:v>
                </c:pt>
                <c:pt idx="116">
                  <c:v>47.14</c:v>
                </c:pt>
                <c:pt idx="117">
                  <c:v>47.09</c:v>
                </c:pt>
                <c:pt idx="118">
                  <c:v>47.04</c:v>
                </c:pt>
                <c:pt idx="119">
                  <c:v>47</c:v>
                </c:pt>
                <c:pt idx="120">
                  <c:v>46.96</c:v>
                </c:pt>
                <c:pt idx="121">
                  <c:v>46.96</c:v>
                </c:pt>
                <c:pt idx="122">
                  <c:v>46.88</c:v>
                </c:pt>
                <c:pt idx="123">
                  <c:v>46.88</c:v>
                </c:pt>
                <c:pt idx="124">
                  <c:v>46.83</c:v>
                </c:pt>
                <c:pt idx="125">
                  <c:v>46.83</c:v>
                </c:pt>
                <c:pt idx="126">
                  <c:v>46.81</c:v>
                </c:pt>
                <c:pt idx="127">
                  <c:v>46.8</c:v>
                </c:pt>
                <c:pt idx="128">
                  <c:v>46.73</c:v>
                </c:pt>
                <c:pt idx="129">
                  <c:v>46.71</c:v>
                </c:pt>
                <c:pt idx="130">
                  <c:v>46.65</c:v>
                </c:pt>
                <c:pt idx="131">
                  <c:v>46.63</c:v>
                </c:pt>
                <c:pt idx="132">
                  <c:v>46.44</c:v>
                </c:pt>
                <c:pt idx="133">
                  <c:v>46.37</c:v>
                </c:pt>
                <c:pt idx="134">
                  <c:v>46.37</c:v>
                </c:pt>
                <c:pt idx="135">
                  <c:v>46.35</c:v>
                </c:pt>
                <c:pt idx="136">
                  <c:v>46.32</c:v>
                </c:pt>
                <c:pt idx="137">
                  <c:v>46.32</c:v>
                </c:pt>
                <c:pt idx="138">
                  <c:v>46.27</c:v>
                </c:pt>
                <c:pt idx="139">
                  <c:v>46.18</c:v>
                </c:pt>
                <c:pt idx="140">
                  <c:v>46.15</c:v>
                </c:pt>
                <c:pt idx="141">
                  <c:v>46.11</c:v>
                </c:pt>
                <c:pt idx="142">
                  <c:v>46.09</c:v>
                </c:pt>
                <c:pt idx="143">
                  <c:v>46.08</c:v>
                </c:pt>
                <c:pt idx="144">
                  <c:v>46.08</c:v>
                </c:pt>
                <c:pt idx="145">
                  <c:v>46.07</c:v>
                </c:pt>
                <c:pt idx="146">
                  <c:v>46.05</c:v>
                </c:pt>
                <c:pt idx="147">
                  <c:v>46</c:v>
                </c:pt>
                <c:pt idx="148">
                  <c:v>45.96</c:v>
                </c:pt>
                <c:pt idx="149">
                  <c:v>45.95</c:v>
                </c:pt>
                <c:pt idx="150">
                  <c:v>45.93</c:v>
                </c:pt>
                <c:pt idx="151">
                  <c:v>45.93</c:v>
                </c:pt>
                <c:pt idx="152">
                  <c:v>45.93</c:v>
                </c:pt>
                <c:pt idx="153">
                  <c:v>45.93</c:v>
                </c:pt>
                <c:pt idx="154">
                  <c:v>45.9</c:v>
                </c:pt>
                <c:pt idx="155">
                  <c:v>45.89</c:v>
                </c:pt>
                <c:pt idx="156">
                  <c:v>45.88</c:v>
                </c:pt>
                <c:pt idx="157">
                  <c:v>45.88</c:v>
                </c:pt>
                <c:pt idx="158">
                  <c:v>45.87</c:v>
                </c:pt>
                <c:pt idx="159">
                  <c:v>45.86</c:v>
                </c:pt>
                <c:pt idx="160">
                  <c:v>45.84</c:v>
                </c:pt>
                <c:pt idx="161">
                  <c:v>45.84</c:v>
                </c:pt>
                <c:pt idx="162">
                  <c:v>45.79</c:v>
                </c:pt>
                <c:pt idx="163">
                  <c:v>45.78</c:v>
                </c:pt>
                <c:pt idx="164">
                  <c:v>45.77</c:v>
                </c:pt>
                <c:pt idx="165">
                  <c:v>45.77</c:v>
                </c:pt>
                <c:pt idx="166">
                  <c:v>45.7</c:v>
                </c:pt>
                <c:pt idx="167">
                  <c:v>45.69</c:v>
                </c:pt>
                <c:pt idx="168">
                  <c:v>45.67</c:v>
                </c:pt>
                <c:pt idx="169">
                  <c:v>45.66</c:v>
                </c:pt>
                <c:pt idx="170">
                  <c:v>45.66</c:v>
                </c:pt>
                <c:pt idx="171">
                  <c:v>45.66</c:v>
                </c:pt>
                <c:pt idx="172">
                  <c:v>45.61</c:v>
                </c:pt>
                <c:pt idx="173">
                  <c:v>45.58</c:v>
                </c:pt>
                <c:pt idx="174">
                  <c:v>45.57</c:v>
                </c:pt>
                <c:pt idx="175">
                  <c:v>45.56</c:v>
                </c:pt>
                <c:pt idx="176">
                  <c:v>45.56</c:v>
                </c:pt>
                <c:pt idx="177">
                  <c:v>45.56</c:v>
                </c:pt>
                <c:pt idx="178">
                  <c:v>45.55</c:v>
                </c:pt>
                <c:pt idx="179">
                  <c:v>45.55</c:v>
                </c:pt>
                <c:pt idx="180">
                  <c:v>45.54</c:v>
                </c:pt>
                <c:pt idx="181">
                  <c:v>45.54</c:v>
                </c:pt>
                <c:pt idx="182">
                  <c:v>45.51</c:v>
                </c:pt>
                <c:pt idx="183">
                  <c:v>45.5</c:v>
                </c:pt>
                <c:pt idx="184">
                  <c:v>45.48</c:v>
                </c:pt>
                <c:pt idx="185">
                  <c:v>45.48</c:v>
                </c:pt>
                <c:pt idx="186">
                  <c:v>45.44</c:v>
                </c:pt>
                <c:pt idx="187">
                  <c:v>45.44</c:v>
                </c:pt>
                <c:pt idx="188">
                  <c:v>45.42</c:v>
                </c:pt>
                <c:pt idx="189">
                  <c:v>45.41</c:v>
                </c:pt>
                <c:pt idx="190">
                  <c:v>45.41</c:v>
                </c:pt>
                <c:pt idx="191">
                  <c:v>45.4</c:v>
                </c:pt>
                <c:pt idx="192">
                  <c:v>45.38</c:v>
                </c:pt>
                <c:pt idx="193">
                  <c:v>45.37</c:v>
                </c:pt>
                <c:pt idx="194">
                  <c:v>45.37</c:v>
                </c:pt>
                <c:pt idx="195">
                  <c:v>45.3</c:v>
                </c:pt>
                <c:pt idx="196">
                  <c:v>45.28</c:v>
                </c:pt>
                <c:pt idx="197">
                  <c:v>45.2</c:v>
                </c:pt>
                <c:pt idx="198">
                  <c:v>45.16</c:v>
                </c:pt>
                <c:pt idx="199">
                  <c:v>45.11</c:v>
                </c:pt>
                <c:pt idx="200">
                  <c:v>45.08</c:v>
                </c:pt>
                <c:pt idx="201">
                  <c:v>45.02</c:v>
                </c:pt>
                <c:pt idx="202">
                  <c:v>44.97</c:v>
                </c:pt>
                <c:pt idx="203">
                  <c:v>44.97</c:v>
                </c:pt>
                <c:pt idx="204">
                  <c:v>44.96</c:v>
                </c:pt>
                <c:pt idx="205">
                  <c:v>44.94</c:v>
                </c:pt>
                <c:pt idx="206">
                  <c:v>44.9</c:v>
                </c:pt>
                <c:pt idx="207">
                  <c:v>44.9</c:v>
                </c:pt>
                <c:pt idx="208">
                  <c:v>44.86</c:v>
                </c:pt>
                <c:pt idx="209">
                  <c:v>44.8</c:v>
                </c:pt>
                <c:pt idx="210">
                  <c:v>44.8</c:v>
                </c:pt>
                <c:pt idx="211">
                  <c:v>44.76</c:v>
                </c:pt>
                <c:pt idx="212">
                  <c:v>44.68</c:v>
                </c:pt>
                <c:pt idx="213">
                  <c:v>44.66</c:v>
                </c:pt>
                <c:pt idx="214">
                  <c:v>44.66</c:v>
                </c:pt>
                <c:pt idx="215">
                  <c:v>44.62</c:v>
                </c:pt>
                <c:pt idx="216">
                  <c:v>44.59</c:v>
                </c:pt>
                <c:pt idx="217">
                  <c:v>44.59</c:v>
                </c:pt>
                <c:pt idx="218">
                  <c:v>44.56</c:v>
                </c:pt>
                <c:pt idx="219">
                  <c:v>44.48</c:v>
                </c:pt>
                <c:pt idx="220">
                  <c:v>44.47</c:v>
                </c:pt>
                <c:pt idx="221">
                  <c:v>44.46</c:v>
                </c:pt>
                <c:pt idx="222">
                  <c:v>44.46</c:v>
                </c:pt>
                <c:pt idx="223">
                  <c:v>44.44</c:v>
                </c:pt>
                <c:pt idx="224">
                  <c:v>44.44</c:v>
                </c:pt>
                <c:pt idx="225">
                  <c:v>44.44</c:v>
                </c:pt>
                <c:pt idx="226">
                  <c:v>44.43</c:v>
                </c:pt>
                <c:pt idx="227">
                  <c:v>44.43</c:v>
                </c:pt>
                <c:pt idx="228">
                  <c:v>44.43</c:v>
                </c:pt>
                <c:pt idx="229">
                  <c:v>44.38</c:v>
                </c:pt>
                <c:pt idx="230">
                  <c:v>44.35</c:v>
                </c:pt>
                <c:pt idx="231">
                  <c:v>44.26</c:v>
                </c:pt>
                <c:pt idx="232">
                  <c:v>44.25</c:v>
                </c:pt>
                <c:pt idx="233">
                  <c:v>44.24</c:v>
                </c:pt>
                <c:pt idx="234">
                  <c:v>44.23</c:v>
                </c:pt>
                <c:pt idx="235">
                  <c:v>44.21</c:v>
                </c:pt>
                <c:pt idx="236">
                  <c:v>44.2</c:v>
                </c:pt>
                <c:pt idx="237">
                  <c:v>44.17</c:v>
                </c:pt>
                <c:pt idx="238">
                  <c:v>44.17</c:v>
                </c:pt>
                <c:pt idx="239">
                  <c:v>44.16</c:v>
                </c:pt>
                <c:pt idx="240">
                  <c:v>44.15</c:v>
                </c:pt>
                <c:pt idx="241">
                  <c:v>44.13</c:v>
                </c:pt>
                <c:pt idx="242">
                  <c:v>44.12</c:v>
                </c:pt>
                <c:pt idx="243">
                  <c:v>44.08</c:v>
                </c:pt>
                <c:pt idx="244">
                  <c:v>44.08</c:v>
                </c:pt>
                <c:pt idx="245">
                  <c:v>44.08</c:v>
                </c:pt>
                <c:pt idx="246">
                  <c:v>44.05</c:v>
                </c:pt>
                <c:pt idx="247">
                  <c:v>44.05</c:v>
                </c:pt>
                <c:pt idx="248">
                  <c:v>44.04</c:v>
                </c:pt>
                <c:pt idx="249">
                  <c:v>43.99</c:v>
                </c:pt>
                <c:pt idx="250">
                  <c:v>43.99</c:v>
                </c:pt>
                <c:pt idx="251">
                  <c:v>43.98</c:v>
                </c:pt>
                <c:pt idx="252">
                  <c:v>43.98</c:v>
                </c:pt>
                <c:pt idx="253">
                  <c:v>43.98</c:v>
                </c:pt>
                <c:pt idx="254">
                  <c:v>43.95</c:v>
                </c:pt>
                <c:pt idx="255">
                  <c:v>43.94</c:v>
                </c:pt>
                <c:pt idx="256">
                  <c:v>43.93</c:v>
                </c:pt>
                <c:pt idx="257">
                  <c:v>43.9</c:v>
                </c:pt>
                <c:pt idx="258">
                  <c:v>43.89</c:v>
                </c:pt>
                <c:pt idx="259">
                  <c:v>43.87</c:v>
                </c:pt>
                <c:pt idx="260">
                  <c:v>43.87</c:v>
                </c:pt>
                <c:pt idx="261">
                  <c:v>43.85</c:v>
                </c:pt>
                <c:pt idx="262">
                  <c:v>43.85</c:v>
                </c:pt>
                <c:pt idx="263">
                  <c:v>43.83</c:v>
                </c:pt>
                <c:pt idx="264">
                  <c:v>43.83</c:v>
                </c:pt>
                <c:pt idx="265">
                  <c:v>43.82</c:v>
                </c:pt>
                <c:pt idx="266">
                  <c:v>43.82</c:v>
                </c:pt>
                <c:pt idx="267">
                  <c:v>43.81</c:v>
                </c:pt>
                <c:pt idx="268">
                  <c:v>43.78</c:v>
                </c:pt>
                <c:pt idx="269">
                  <c:v>43.77</c:v>
                </c:pt>
                <c:pt idx="270">
                  <c:v>43.76</c:v>
                </c:pt>
                <c:pt idx="271">
                  <c:v>43.74</c:v>
                </c:pt>
                <c:pt idx="272">
                  <c:v>43.71</c:v>
                </c:pt>
                <c:pt idx="273">
                  <c:v>43.65</c:v>
                </c:pt>
                <c:pt idx="274">
                  <c:v>43.64</c:v>
                </c:pt>
                <c:pt idx="275">
                  <c:v>43.62</c:v>
                </c:pt>
                <c:pt idx="276">
                  <c:v>43.58</c:v>
                </c:pt>
                <c:pt idx="277">
                  <c:v>43.54</c:v>
                </c:pt>
                <c:pt idx="278">
                  <c:v>43.52</c:v>
                </c:pt>
                <c:pt idx="279">
                  <c:v>43.52</c:v>
                </c:pt>
                <c:pt idx="280">
                  <c:v>43.5</c:v>
                </c:pt>
                <c:pt idx="281">
                  <c:v>43.49</c:v>
                </c:pt>
                <c:pt idx="282">
                  <c:v>43.48</c:v>
                </c:pt>
                <c:pt idx="283">
                  <c:v>43.45</c:v>
                </c:pt>
                <c:pt idx="284">
                  <c:v>43.43</c:v>
                </c:pt>
                <c:pt idx="285">
                  <c:v>43.43</c:v>
                </c:pt>
                <c:pt idx="286">
                  <c:v>43.36</c:v>
                </c:pt>
                <c:pt idx="287">
                  <c:v>43.35</c:v>
                </c:pt>
                <c:pt idx="288">
                  <c:v>43.34</c:v>
                </c:pt>
                <c:pt idx="289">
                  <c:v>43.32</c:v>
                </c:pt>
                <c:pt idx="290">
                  <c:v>43.3</c:v>
                </c:pt>
                <c:pt idx="291">
                  <c:v>43.28</c:v>
                </c:pt>
                <c:pt idx="292">
                  <c:v>43.19</c:v>
                </c:pt>
                <c:pt idx="293">
                  <c:v>43.16</c:v>
                </c:pt>
                <c:pt idx="294">
                  <c:v>43.16</c:v>
                </c:pt>
                <c:pt idx="295">
                  <c:v>43.14</c:v>
                </c:pt>
                <c:pt idx="296">
                  <c:v>43.11</c:v>
                </c:pt>
                <c:pt idx="297">
                  <c:v>43.08</c:v>
                </c:pt>
                <c:pt idx="298">
                  <c:v>43.07</c:v>
                </c:pt>
                <c:pt idx="299">
                  <c:v>43.06</c:v>
                </c:pt>
                <c:pt idx="300">
                  <c:v>43.01</c:v>
                </c:pt>
                <c:pt idx="301">
                  <c:v>42.94</c:v>
                </c:pt>
                <c:pt idx="302">
                  <c:v>42.88</c:v>
                </c:pt>
                <c:pt idx="303">
                  <c:v>42.85</c:v>
                </c:pt>
                <c:pt idx="304">
                  <c:v>42.82</c:v>
                </c:pt>
                <c:pt idx="305">
                  <c:v>42.79</c:v>
                </c:pt>
                <c:pt idx="306">
                  <c:v>42.57</c:v>
                </c:pt>
                <c:pt idx="307">
                  <c:v>42.49</c:v>
                </c:pt>
                <c:pt idx="308">
                  <c:v>42.48</c:v>
                </c:pt>
                <c:pt idx="309">
                  <c:v>42.46</c:v>
                </c:pt>
                <c:pt idx="310">
                  <c:v>42.45</c:v>
                </c:pt>
                <c:pt idx="311">
                  <c:v>42.4</c:v>
                </c:pt>
                <c:pt idx="312">
                  <c:v>42.35</c:v>
                </c:pt>
                <c:pt idx="313">
                  <c:v>42.35</c:v>
                </c:pt>
                <c:pt idx="314">
                  <c:v>42.34</c:v>
                </c:pt>
                <c:pt idx="315">
                  <c:v>42.33</c:v>
                </c:pt>
                <c:pt idx="316">
                  <c:v>42.3</c:v>
                </c:pt>
                <c:pt idx="317">
                  <c:v>42.26</c:v>
                </c:pt>
                <c:pt idx="318">
                  <c:v>42.25</c:v>
                </c:pt>
                <c:pt idx="319">
                  <c:v>42.21</c:v>
                </c:pt>
                <c:pt idx="320">
                  <c:v>42.21</c:v>
                </c:pt>
                <c:pt idx="321">
                  <c:v>42.2</c:v>
                </c:pt>
                <c:pt idx="322">
                  <c:v>42.16</c:v>
                </c:pt>
                <c:pt idx="323">
                  <c:v>42.15</c:v>
                </c:pt>
                <c:pt idx="324">
                  <c:v>42.14</c:v>
                </c:pt>
                <c:pt idx="325">
                  <c:v>42.12</c:v>
                </c:pt>
                <c:pt idx="326">
                  <c:v>42.09</c:v>
                </c:pt>
                <c:pt idx="327">
                  <c:v>42.08</c:v>
                </c:pt>
                <c:pt idx="328">
                  <c:v>42.08</c:v>
                </c:pt>
                <c:pt idx="329">
                  <c:v>42.07</c:v>
                </c:pt>
                <c:pt idx="330">
                  <c:v>42.06</c:v>
                </c:pt>
                <c:pt idx="331">
                  <c:v>42.06</c:v>
                </c:pt>
                <c:pt idx="332">
                  <c:v>42.03</c:v>
                </c:pt>
                <c:pt idx="333">
                  <c:v>41.99</c:v>
                </c:pt>
                <c:pt idx="334">
                  <c:v>41.99</c:v>
                </c:pt>
                <c:pt idx="335">
                  <c:v>41.99</c:v>
                </c:pt>
                <c:pt idx="336">
                  <c:v>41.97</c:v>
                </c:pt>
                <c:pt idx="337">
                  <c:v>41.94</c:v>
                </c:pt>
                <c:pt idx="338">
                  <c:v>41.94</c:v>
                </c:pt>
                <c:pt idx="339">
                  <c:v>41.94</c:v>
                </c:pt>
                <c:pt idx="340">
                  <c:v>41.94</c:v>
                </c:pt>
                <c:pt idx="341">
                  <c:v>41.92</c:v>
                </c:pt>
                <c:pt idx="342">
                  <c:v>41.92</c:v>
                </c:pt>
                <c:pt idx="343">
                  <c:v>41.91</c:v>
                </c:pt>
                <c:pt idx="344">
                  <c:v>41.88</c:v>
                </c:pt>
                <c:pt idx="345">
                  <c:v>41.65</c:v>
                </c:pt>
                <c:pt idx="346">
                  <c:v>41.63</c:v>
                </c:pt>
                <c:pt idx="347">
                  <c:v>41.58</c:v>
                </c:pt>
                <c:pt idx="348">
                  <c:v>41.56</c:v>
                </c:pt>
                <c:pt idx="349">
                  <c:v>41.52</c:v>
                </c:pt>
                <c:pt idx="350">
                  <c:v>41.52</c:v>
                </c:pt>
                <c:pt idx="351">
                  <c:v>41.49</c:v>
                </c:pt>
                <c:pt idx="352">
                  <c:v>41.46</c:v>
                </c:pt>
                <c:pt idx="353">
                  <c:v>41.4</c:v>
                </c:pt>
                <c:pt idx="354">
                  <c:v>41.36</c:v>
                </c:pt>
                <c:pt idx="355">
                  <c:v>41.35</c:v>
                </c:pt>
                <c:pt idx="356">
                  <c:v>41.31</c:v>
                </c:pt>
                <c:pt idx="357">
                  <c:v>41.29</c:v>
                </c:pt>
                <c:pt idx="358">
                  <c:v>41.29</c:v>
                </c:pt>
                <c:pt idx="359">
                  <c:v>41.19</c:v>
                </c:pt>
                <c:pt idx="360">
                  <c:v>41.18</c:v>
                </c:pt>
                <c:pt idx="361">
                  <c:v>41.18</c:v>
                </c:pt>
                <c:pt idx="362">
                  <c:v>41.11</c:v>
                </c:pt>
                <c:pt idx="363">
                  <c:v>41.1</c:v>
                </c:pt>
                <c:pt idx="364">
                  <c:v>41.1</c:v>
                </c:pt>
                <c:pt idx="365">
                  <c:v>41.09</c:v>
                </c:pt>
                <c:pt idx="366">
                  <c:v>41.09</c:v>
                </c:pt>
                <c:pt idx="367">
                  <c:v>41.09</c:v>
                </c:pt>
                <c:pt idx="368">
                  <c:v>41.06</c:v>
                </c:pt>
                <c:pt idx="369">
                  <c:v>41.06</c:v>
                </c:pt>
                <c:pt idx="370">
                  <c:v>40.98</c:v>
                </c:pt>
                <c:pt idx="371">
                  <c:v>40.96</c:v>
                </c:pt>
                <c:pt idx="372">
                  <c:v>40.869999999999997</c:v>
                </c:pt>
                <c:pt idx="373">
                  <c:v>40.869999999999997</c:v>
                </c:pt>
                <c:pt idx="374">
                  <c:v>40.86</c:v>
                </c:pt>
                <c:pt idx="375">
                  <c:v>40.85</c:v>
                </c:pt>
                <c:pt idx="376">
                  <c:v>40.85</c:v>
                </c:pt>
                <c:pt idx="377">
                  <c:v>40.83</c:v>
                </c:pt>
                <c:pt idx="378">
                  <c:v>40.81</c:v>
                </c:pt>
                <c:pt idx="379">
                  <c:v>40.75</c:v>
                </c:pt>
                <c:pt idx="380">
                  <c:v>40.75</c:v>
                </c:pt>
                <c:pt idx="381">
                  <c:v>40.72</c:v>
                </c:pt>
                <c:pt idx="382">
                  <c:v>40.72</c:v>
                </c:pt>
                <c:pt idx="383">
                  <c:v>40.71</c:v>
                </c:pt>
                <c:pt idx="384">
                  <c:v>40.700000000000003</c:v>
                </c:pt>
                <c:pt idx="385">
                  <c:v>40.659999999999997</c:v>
                </c:pt>
                <c:pt idx="386">
                  <c:v>40.65</c:v>
                </c:pt>
                <c:pt idx="387">
                  <c:v>40.630000000000003</c:v>
                </c:pt>
                <c:pt idx="388">
                  <c:v>40.630000000000003</c:v>
                </c:pt>
                <c:pt idx="389">
                  <c:v>40.590000000000003</c:v>
                </c:pt>
                <c:pt idx="390">
                  <c:v>40.56</c:v>
                </c:pt>
                <c:pt idx="391">
                  <c:v>40.54</c:v>
                </c:pt>
                <c:pt idx="392">
                  <c:v>40.51</c:v>
                </c:pt>
                <c:pt idx="393">
                  <c:v>40.5</c:v>
                </c:pt>
                <c:pt idx="394">
                  <c:v>40.479999999999997</c:v>
                </c:pt>
                <c:pt idx="395">
                  <c:v>40.479999999999997</c:v>
                </c:pt>
                <c:pt idx="396">
                  <c:v>40.46</c:v>
                </c:pt>
                <c:pt idx="397">
                  <c:v>40.43</c:v>
                </c:pt>
                <c:pt idx="398">
                  <c:v>40.43</c:v>
                </c:pt>
                <c:pt idx="399">
                  <c:v>40.43</c:v>
                </c:pt>
                <c:pt idx="400">
                  <c:v>40.369999999999997</c:v>
                </c:pt>
                <c:pt idx="401">
                  <c:v>40.36</c:v>
                </c:pt>
                <c:pt idx="402">
                  <c:v>40.25</c:v>
                </c:pt>
                <c:pt idx="403">
                  <c:v>40.25</c:v>
                </c:pt>
                <c:pt idx="404">
                  <c:v>40.22</c:v>
                </c:pt>
                <c:pt idx="405">
                  <c:v>40.200000000000003</c:v>
                </c:pt>
                <c:pt idx="406">
                  <c:v>40.18</c:v>
                </c:pt>
                <c:pt idx="407">
                  <c:v>40.090000000000003</c:v>
                </c:pt>
                <c:pt idx="408">
                  <c:v>40.08</c:v>
                </c:pt>
                <c:pt idx="409">
                  <c:v>40.08</c:v>
                </c:pt>
                <c:pt idx="410">
                  <c:v>40.03</c:v>
                </c:pt>
                <c:pt idx="411">
                  <c:v>39.909999999999997</c:v>
                </c:pt>
                <c:pt idx="412">
                  <c:v>39.89</c:v>
                </c:pt>
                <c:pt idx="413">
                  <c:v>39.79</c:v>
                </c:pt>
                <c:pt idx="414">
                  <c:v>39.67</c:v>
                </c:pt>
                <c:pt idx="415">
                  <c:v>39.659999999999997</c:v>
                </c:pt>
                <c:pt idx="416">
                  <c:v>39.630000000000003</c:v>
                </c:pt>
                <c:pt idx="417">
                  <c:v>39.590000000000003</c:v>
                </c:pt>
                <c:pt idx="418">
                  <c:v>39.57</c:v>
                </c:pt>
                <c:pt idx="419">
                  <c:v>39.57</c:v>
                </c:pt>
                <c:pt idx="420">
                  <c:v>39.520000000000003</c:v>
                </c:pt>
                <c:pt idx="421">
                  <c:v>39.49</c:v>
                </c:pt>
                <c:pt idx="422">
                  <c:v>39.450000000000003</c:v>
                </c:pt>
                <c:pt idx="423">
                  <c:v>39.4</c:v>
                </c:pt>
                <c:pt idx="424">
                  <c:v>39.39</c:v>
                </c:pt>
                <c:pt idx="425">
                  <c:v>39.369999999999997</c:v>
                </c:pt>
                <c:pt idx="426">
                  <c:v>39.36</c:v>
                </c:pt>
                <c:pt idx="427">
                  <c:v>39.24</c:v>
                </c:pt>
                <c:pt idx="428">
                  <c:v>39.24</c:v>
                </c:pt>
                <c:pt idx="429">
                  <c:v>39.200000000000003</c:v>
                </c:pt>
                <c:pt idx="430">
                  <c:v>39.17</c:v>
                </c:pt>
                <c:pt idx="431">
                  <c:v>39.119999999999997</c:v>
                </c:pt>
                <c:pt idx="432">
                  <c:v>39.119999999999997</c:v>
                </c:pt>
                <c:pt idx="433">
                  <c:v>39.08</c:v>
                </c:pt>
                <c:pt idx="434">
                  <c:v>39.08</c:v>
                </c:pt>
                <c:pt idx="435">
                  <c:v>39</c:v>
                </c:pt>
                <c:pt idx="436">
                  <c:v>39</c:v>
                </c:pt>
                <c:pt idx="437">
                  <c:v>39</c:v>
                </c:pt>
                <c:pt idx="438">
                  <c:v>38.99</c:v>
                </c:pt>
                <c:pt idx="439">
                  <c:v>38.979999999999997</c:v>
                </c:pt>
                <c:pt idx="440">
                  <c:v>38.97</c:v>
                </c:pt>
                <c:pt idx="441">
                  <c:v>38.97</c:v>
                </c:pt>
                <c:pt idx="442">
                  <c:v>38.93</c:v>
                </c:pt>
                <c:pt idx="443">
                  <c:v>38.93</c:v>
                </c:pt>
                <c:pt idx="444">
                  <c:v>38.840000000000003</c:v>
                </c:pt>
                <c:pt idx="445">
                  <c:v>38.81</c:v>
                </c:pt>
                <c:pt idx="446">
                  <c:v>38.799999999999997</c:v>
                </c:pt>
                <c:pt idx="447">
                  <c:v>38.79</c:v>
                </c:pt>
                <c:pt idx="448">
                  <c:v>38.78</c:v>
                </c:pt>
                <c:pt idx="449">
                  <c:v>38.770000000000003</c:v>
                </c:pt>
                <c:pt idx="450">
                  <c:v>38.659999999999997</c:v>
                </c:pt>
                <c:pt idx="451">
                  <c:v>38.64</c:v>
                </c:pt>
                <c:pt idx="452">
                  <c:v>38.630000000000003</c:v>
                </c:pt>
                <c:pt idx="453">
                  <c:v>38.590000000000003</c:v>
                </c:pt>
                <c:pt idx="454">
                  <c:v>38.57</c:v>
                </c:pt>
                <c:pt idx="455">
                  <c:v>38.57</c:v>
                </c:pt>
                <c:pt idx="456">
                  <c:v>38.57</c:v>
                </c:pt>
                <c:pt idx="457">
                  <c:v>38.53</c:v>
                </c:pt>
                <c:pt idx="458">
                  <c:v>38.450000000000003</c:v>
                </c:pt>
                <c:pt idx="459">
                  <c:v>38.44</c:v>
                </c:pt>
                <c:pt idx="460">
                  <c:v>38.42</c:v>
                </c:pt>
                <c:pt idx="461">
                  <c:v>38.42</c:v>
                </c:pt>
                <c:pt idx="462">
                  <c:v>38.33</c:v>
                </c:pt>
                <c:pt idx="463">
                  <c:v>38.32</c:v>
                </c:pt>
                <c:pt idx="464">
                  <c:v>38.299999999999997</c:v>
                </c:pt>
                <c:pt idx="465">
                  <c:v>38.299999999999997</c:v>
                </c:pt>
                <c:pt idx="466">
                  <c:v>38.25</c:v>
                </c:pt>
                <c:pt idx="467">
                  <c:v>38.25</c:v>
                </c:pt>
                <c:pt idx="468">
                  <c:v>38.24</c:v>
                </c:pt>
                <c:pt idx="469">
                  <c:v>38.229999999999997</c:v>
                </c:pt>
                <c:pt idx="470">
                  <c:v>38.21</c:v>
                </c:pt>
                <c:pt idx="471">
                  <c:v>38.17</c:v>
                </c:pt>
                <c:pt idx="472">
                  <c:v>38.14</c:v>
                </c:pt>
                <c:pt idx="473">
                  <c:v>38.119999999999997</c:v>
                </c:pt>
                <c:pt idx="474">
                  <c:v>38.08</c:v>
                </c:pt>
                <c:pt idx="475">
                  <c:v>38.049999999999997</c:v>
                </c:pt>
                <c:pt idx="476">
                  <c:v>38.01</c:v>
                </c:pt>
                <c:pt idx="477">
                  <c:v>37.99</c:v>
                </c:pt>
                <c:pt idx="478">
                  <c:v>37.99</c:v>
                </c:pt>
                <c:pt idx="479">
                  <c:v>37.9</c:v>
                </c:pt>
                <c:pt idx="480">
                  <c:v>37.85</c:v>
                </c:pt>
                <c:pt idx="481">
                  <c:v>37.81</c:v>
                </c:pt>
                <c:pt idx="482">
                  <c:v>37.81</c:v>
                </c:pt>
                <c:pt idx="483">
                  <c:v>37.81</c:v>
                </c:pt>
                <c:pt idx="484">
                  <c:v>37.81</c:v>
                </c:pt>
                <c:pt idx="485">
                  <c:v>37.79</c:v>
                </c:pt>
                <c:pt idx="486">
                  <c:v>37.78</c:v>
                </c:pt>
                <c:pt idx="487">
                  <c:v>37.76</c:v>
                </c:pt>
                <c:pt idx="488">
                  <c:v>37.76</c:v>
                </c:pt>
                <c:pt idx="489">
                  <c:v>37.700000000000003</c:v>
                </c:pt>
                <c:pt idx="490">
                  <c:v>37.68</c:v>
                </c:pt>
                <c:pt idx="491">
                  <c:v>37.659999999999997</c:v>
                </c:pt>
                <c:pt idx="492">
                  <c:v>37.64</c:v>
                </c:pt>
                <c:pt idx="493">
                  <c:v>37.619999999999997</c:v>
                </c:pt>
                <c:pt idx="494">
                  <c:v>37.590000000000003</c:v>
                </c:pt>
                <c:pt idx="495">
                  <c:v>37.58</c:v>
                </c:pt>
                <c:pt idx="496">
                  <c:v>37.58</c:v>
                </c:pt>
                <c:pt idx="497">
                  <c:v>37.54</c:v>
                </c:pt>
                <c:pt idx="498">
                  <c:v>37.51</c:v>
                </c:pt>
                <c:pt idx="499">
                  <c:v>37.5</c:v>
                </c:pt>
                <c:pt idx="500">
                  <c:v>37.5</c:v>
                </c:pt>
                <c:pt idx="501">
                  <c:v>37.5</c:v>
                </c:pt>
                <c:pt idx="502">
                  <c:v>37.47</c:v>
                </c:pt>
                <c:pt idx="503">
                  <c:v>37.47</c:v>
                </c:pt>
                <c:pt idx="504">
                  <c:v>37.47</c:v>
                </c:pt>
                <c:pt idx="505">
                  <c:v>37.47</c:v>
                </c:pt>
                <c:pt idx="506">
                  <c:v>37.44</c:v>
                </c:pt>
                <c:pt idx="507">
                  <c:v>37.44</c:v>
                </c:pt>
                <c:pt idx="508">
                  <c:v>37.44</c:v>
                </c:pt>
                <c:pt idx="509">
                  <c:v>37.4</c:v>
                </c:pt>
                <c:pt idx="510">
                  <c:v>37.33</c:v>
                </c:pt>
                <c:pt idx="511">
                  <c:v>37.31</c:v>
                </c:pt>
                <c:pt idx="512">
                  <c:v>37.299999999999997</c:v>
                </c:pt>
                <c:pt idx="513">
                  <c:v>37.28</c:v>
                </c:pt>
                <c:pt idx="514">
                  <c:v>37.270000000000003</c:v>
                </c:pt>
                <c:pt idx="515">
                  <c:v>37.159999999999997</c:v>
                </c:pt>
                <c:pt idx="516">
                  <c:v>37.08</c:v>
                </c:pt>
                <c:pt idx="517">
                  <c:v>37.07</c:v>
                </c:pt>
                <c:pt idx="518">
                  <c:v>37.04</c:v>
                </c:pt>
                <c:pt idx="519">
                  <c:v>36.979999999999997</c:v>
                </c:pt>
                <c:pt idx="520">
                  <c:v>36.94</c:v>
                </c:pt>
                <c:pt idx="521">
                  <c:v>36.94</c:v>
                </c:pt>
                <c:pt idx="522">
                  <c:v>36.9</c:v>
                </c:pt>
                <c:pt idx="523">
                  <c:v>36.89</c:v>
                </c:pt>
                <c:pt idx="524">
                  <c:v>36.82</c:v>
                </c:pt>
                <c:pt idx="525">
                  <c:v>36.75</c:v>
                </c:pt>
                <c:pt idx="526">
                  <c:v>36.75</c:v>
                </c:pt>
                <c:pt idx="527">
                  <c:v>36.75</c:v>
                </c:pt>
                <c:pt idx="528">
                  <c:v>36.69</c:v>
                </c:pt>
                <c:pt idx="529">
                  <c:v>36.69</c:v>
                </c:pt>
                <c:pt idx="530">
                  <c:v>36.67</c:v>
                </c:pt>
                <c:pt idx="531">
                  <c:v>36.659999999999997</c:v>
                </c:pt>
                <c:pt idx="532">
                  <c:v>36.64</c:v>
                </c:pt>
                <c:pt idx="533">
                  <c:v>36.58</c:v>
                </c:pt>
                <c:pt idx="534">
                  <c:v>36.56</c:v>
                </c:pt>
                <c:pt idx="535">
                  <c:v>36.549999999999997</c:v>
                </c:pt>
                <c:pt idx="536">
                  <c:v>36.53</c:v>
                </c:pt>
                <c:pt idx="537">
                  <c:v>36.53</c:v>
                </c:pt>
                <c:pt idx="538">
                  <c:v>36.450000000000003</c:v>
                </c:pt>
                <c:pt idx="539">
                  <c:v>36.409999999999997</c:v>
                </c:pt>
                <c:pt idx="540">
                  <c:v>36.380000000000003</c:v>
                </c:pt>
                <c:pt idx="541">
                  <c:v>36.380000000000003</c:v>
                </c:pt>
                <c:pt idx="542">
                  <c:v>36.369999999999997</c:v>
                </c:pt>
                <c:pt idx="543">
                  <c:v>36.36</c:v>
                </c:pt>
                <c:pt idx="544">
                  <c:v>36.340000000000003</c:v>
                </c:pt>
                <c:pt idx="545">
                  <c:v>36.299999999999997</c:v>
                </c:pt>
                <c:pt idx="546">
                  <c:v>36.26</c:v>
                </c:pt>
                <c:pt idx="547">
                  <c:v>36.25</c:v>
                </c:pt>
                <c:pt idx="548">
                  <c:v>36.24</c:v>
                </c:pt>
                <c:pt idx="549">
                  <c:v>36.229999999999997</c:v>
                </c:pt>
                <c:pt idx="550">
                  <c:v>36.229999999999997</c:v>
                </c:pt>
                <c:pt idx="551">
                  <c:v>36.22</c:v>
                </c:pt>
                <c:pt idx="552">
                  <c:v>36.21</c:v>
                </c:pt>
                <c:pt idx="553">
                  <c:v>36.21</c:v>
                </c:pt>
                <c:pt idx="554">
                  <c:v>36.21</c:v>
                </c:pt>
                <c:pt idx="555">
                  <c:v>36.200000000000003</c:v>
                </c:pt>
                <c:pt idx="556">
                  <c:v>36.19</c:v>
                </c:pt>
                <c:pt idx="557">
                  <c:v>36.19</c:v>
                </c:pt>
                <c:pt idx="558">
                  <c:v>36.19</c:v>
                </c:pt>
                <c:pt idx="559">
                  <c:v>36.15</c:v>
                </c:pt>
                <c:pt idx="560">
                  <c:v>36.15</c:v>
                </c:pt>
                <c:pt idx="561">
                  <c:v>36.14</c:v>
                </c:pt>
                <c:pt idx="562">
                  <c:v>36.130000000000003</c:v>
                </c:pt>
                <c:pt idx="563">
                  <c:v>36.130000000000003</c:v>
                </c:pt>
                <c:pt idx="564">
                  <c:v>36.119999999999997</c:v>
                </c:pt>
                <c:pt idx="565">
                  <c:v>36.119999999999997</c:v>
                </c:pt>
                <c:pt idx="566">
                  <c:v>36.11</c:v>
                </c:pt>
                <c:pt idx="567">
                  <c:v>36.11</c:v>
                </c:pt>
                <c:pt idx="568">
                  <c:v>36.1</c:v>
                </c:pt>
                <c:pt idx="569">
                  <c:v>36.08</c:v>
                </c:pt>
                <c:pt idx="570">
                  <c:v>36.06</c:v>
                </c:pt>
                <c:pt idx="571">
                  <c:v>36.06</c:v>
                </c:pt>
                <c:pt idx="572">
                  <c:v>36.049999999999997</c:v>
                </c:pt>
                <c:pt idx="573">
                  <c:v>36.04</c:v>
                </c:pt>
                <c:pt idx="574">
                  <c:v>36.03</c:v>
                </c:pt>
                <c:pt idx="575">
                  <c:v>36.03</c:v>
                </c:pt>
                <c:pt idx="576">
                  <c:v>36.01</c:v>
                </c:pt>
                <c:pt idx="577">
                  <c:v>36</c:v>
                </c:pt>
                <c:pt idx="578">
                  <c:v>35.99</c:v>
                </c:pt>
                <c:pt idx="579">
                  <c:v>35.909999999999997</c:v>
                </c:pt>
                <c:pt idx="580">
                  <c:v>35.9</c:v>
                </c:pt>
                <c:pt idx="581">
                  <c:v>35.880000000000003</c:v>
                </c:pt>
                <c:pt idx="582">
                  <c:v>35.880000000000003</c:v>
                </c:pt>
                <c:pt idx="583">
                  <c:v>35.880000000000003</c:v>
                </c:pt>
                <c:pt idx="584">
                  <c:v>35.86</c:v>
                </c:pt>
                <c:pt idx="585">
                  <c:v>35.729999999999997</c:v>
                </c:pt>
                <c:pt idx="586">
                  <c:v>35.729999999999997</c:v>
                </c:pt>
                <c:pt idx="587">
                  <c:v>35.700000000000003</c:v>
                </c:pt>
                <c:pt idx="588">
                  <c:v>35.619999999999997</c:v>
                </c:pt>
                <c:pt idx="589">
                  <c:v>35.61</c:v>
                </c:pt>
                <c:pt idx="590">
                  <c:v>35.6</c:v>
                </c:pt>
                <c:pt idx="591">
                  <c:v>35.54</c:v>
                </c:pt>
                <c:pt idx="592">
                  <c:v>35.54</c:v>
                </c:pt>
                <c:pt idx="593">
                  <c:v>35.51</c:v>
                </c:pt>
                <c:pt idx="594">
                  <c:v>35.5</c:v>
                </c:pt>
                <c:pt idx="595">
                  <c:v>35.43</c:v>
                </c:pt>
                <c:pt idx="596">
                  <c:v>35.43</c:v>
                </c:pt>
                <c:pt idx="597">
                  <c:v>35.42</c:v>
                </c:pt>
                <c:pt idx="598">
                  <c:v>35.39</c:v>
                </c:pt>
                <c:pt idx="599">
                  <c:v>35.380000000000003</c:v>
                </c:pt>
                <c:pt idx="600">
                  <c:v>35.35</c:v>
                </c:pt>
                <c:pt idx="601">
                  <c:v>35.340000000000003</c:v>
                </c:pt>
                <c:pt idx="602">
                  <c:v>35.32</c:v>
                </c:pt>
                <c:pt idx="603">
                  <c:v>35.270000000000003</c:v>
                </c:pt>
                <c:pt idx="604">
                  <c:v>35.25</c:v>
                </c:pt>
                <c:pt idx="605">
                  <c:v>35.229999999999997</c:v>
                </c:pt>
                <c:pt idx="606">
                  <c:v>35.21</c:v>
                </c:pt>
                <c:pt idx="607">
                  <c:v>35.17</c:v>
                </c:pt>
                <c:pt idx="608">
                  <c:v>35.159999999999997</c:v>
                </c:pt>
                <c:pt idx="609">
                  <c:v>35.130000000000003</c:v>
                </c:pt>
                <c:pt idx="610">
                  <c:v>35.11</c:v>
                </c:pt>
                <c:pt idx="611">
                  <c:v>35.08</c:v>
                </c:pt>
                <c:pt idx="612">
                  <c:v>35.07</c:v>
                </c:pt>
                <c:pt idx="613">
                  <c:v>35.049999999999997</c:v>
                </c:pt>
                <c:pt idx="614">
                  <c:v>35.020000000000003</c:v>
                </c:pt>
                <c:pt idx="615">
                  <c:v>35.020000000000003</c:v>
                </c:pt>
                <c:pt idx="616">
                  <c:v>35.01</c:v>
                </c:pt>
                <c:pt idx="617">
                  <c:v>34.979999999999997</c:v>
                </c:pt>
                <c:pt idx="618">
                  <c:v>34.979999999999997</c:v>
                </c:pt>
                <c:pt idx="619">
                  <c:v>34.979999999999997</c:v>
                </c:pt>
                <c:pt idx="620">
                  <c:v>34.950000000000003</c:v>
                </c:pt>
                <c:pt idx="621">
                  <c:v>34.909999999999997</c:v>
                </c:pt>
                <c:pt idx="622">
                  <c:v>34.909999999999997</c:v>
                </c:pt>
                <c:pt idx="623">
                  <c:v>34.909999999999997</c:v>
                </c:pt>
                <c:pt idx="624">
                  <c:v>34.9</c:v>
                </c:pt>
                <c:pt idx="625">
                  <c:v>34.9</c:v>
                </c:pt>
                <c:pt idx="626">
                  <c:v>34.89</c:v>
                </c:pt>
                <c:pt idx="627">
                  <c:v>34.880000000000003</c:v>
                </c:pt>
                <c:pt idx="628">
                  <c:v>34.880000000000003</c:v>
                </c:pt>
                <c:pt idx="629">
                  <c:v>34.869999999999997</c:v>
                </c:pt>
                <c:pt idx="630">
                  <c:v>34.869999999999997</c:v>
                </c:pt>
                <c:pt idx="631">
                  <c:v>34.840000000000003</c:v>
                </c:pt>
                <c:pt idx="632">
                  <c:v>34.799999999999997</c:v>
                </c:pt>
                <c:pt idx="633">
                  <c:v>34.799999999999997</c:v>
                </c:pt>
                <c:pt idx="634">
                  <c:v>34.79</c:v>
                </c:pt>
                <c:pt idx="635">
                  <c:v>34.76</c:v>
                </c:pt>
                <c:pt idx="636">
                  <c:v>34.74</c:v>
                </c:pt>
                <c:pt idx="637">
                  <c:v>34.72</c:v>
                </c:pt>
                <c:pt idx="638">
                  <c:v>34.71</c:v>
                </c:pt>
                <c:pt idx="639">
                  <c:v>34.71</c:v>
                </c:pt>
                <c:pt idx="640">
                  <c:v>34.67</c:v>
                </c:pt>
                <c:pt idx="641">
                  <c:v>34.67</c:v>
                </c:pt>
                <c:pt idx="642">
                  <c:v>34.67</c:v>
                </c:pt>
                <c:pt idx="643">
                  <c:v>34.65</c:v>
                </c:pt>
                <c:pt idx="644">
                  <c:v>34.6</c:v>
                </c:pt>
                <c:pt idx="645">
                  <c:v>34.549999999999997</c:v>
                </c:pt>
                <c:pt idx="646">
                  <c:v>34.5</c:v>
                </c:pt>
                <c:pt idx="647">
                  <c:v>34.5</c:v>
                </c:pt>
                <c:pt idx="648">
                  <c:v>34.49</c:v>
                </c:pt>
                <c:pt idx="649">
                  <c:v>34.479999999999997</c:v>
                </c:pt>
                <c:pt idx="650">
                  <c:v>34.479999999999997</c:v>
                </c:pt>
                <c:pt idx="651">
                  <c:v>34.47</c:v>
                </c:pt>
                <c:pt idx="652">
                  <c:v>34.46</c:v>
                </c:pt>
                <c:pt idx="653">
                  <c:v>34.450000000000003</c:v>
                </c:pt>
                <c:pt idx="654">
                  <c:v>34.44</c:v>
                </c:pt>
                <c:pt idx="655">
                  <c:v>34.42</c:v>
                </c:pt>
                <c:pt idx="656">
                  <c:v>34.409999999999997</c:v>
                </c:pt>
                <c:pt idx="657">
                  <c:v>34.39</c:v>
                </c:pt>
                <c:pt idx="658">
                  <c:v>34.39</c:v>
                </c:pt>
                <c:pt idx="659">
                  <c:v>34.36</c:v>
                </c:pt>
                <c:pt idx="660">
                  <c:v>34.35</c:v>
                </c:pt>
                <c:pt idx="661">
                  <c:v>34.33</c:v>
                </c:pt>
                <c:pt idx="662">
                  <c:v>34.32</c:v>
                </c:pt>
                <c:pt idx="663">
                  <c:v>34.270000000000003</c:v>
                </c:pt>
                <c:pt idx="664">
                  <c:v>34.26</c:v>
                </c:pt>
                <c:pt idx="665">
                  <c:v>34.229999999999997</c:v>
                </c:pt>
                <c:pt idx="666">
                  <c:v>34.229999999999997</c:v>
                </c:pt>
                <c:pt idx="667">
                  <c:v>34.22</c:v>
                </c:pt>
                <c:pt idx="668">
                  <c:v>34.18</c:v>
                </c:pt>
                <c:pt idx="669">
                  <c:v>34.130000000000003</c:v>
                </c:pt>
                <c:pt idx="670">
                  <c:v>34.049999999999997</c:v>
                </c:pt>
                <c:pt idx="671">
                  <c:v>34.03</c:v>
                </c:pt>
                <c:pt idx="672">
                  <c:v>34.03</c:v>
                </c:pt>
                <c:pt idx="673">
                  <c:v>34.01</c:v>
                </c:pt>
                <c:pt idx="674">
                  <c:v>33.950000000000003</c:v>
                </c:pt>
                <c:pt idx="675">
                  <c:v>33.92</c:v>
                </c:pt>
                <c:pt idx="676">
                  <c:v>33.909999999999997</c:v>
                </c:pt>
                <c:pt idx="677">
                  <c:v>33.770000000000003</c:v>
                </c:pt>
                <c:pt idx="678">
                  <c:v>33.729999999999997</c:v>
                </c:pt>
                <c:pt idx="679">
                  <c:v>33.700000000000003</c:v>
                </c:pt>
                <c:pt idx="680">
                  <c:v>33.700000000000003</c:v>
                </c:pt>
                <c:pt idx="681">
                  <c:v>33.65</c:v>
                </c:pt>
                <c:pt idx="682">
                  <c:v>33.58</c:v>
                </c:pt>
                <c:pt idx="683">
                  <c:v>33.57</c:v>
                </c:pt>
                <c:pt idx="684">
                  <c:v>33.549999999999997</c:v>
                </c:pt>
                <c:pt idx="685">
                  <c:v>33.53</c:v>
                </c:pt>
                <c:pt idx="686">
                  <c:v>33.520000000000003</c:v>
                </c:pt>
                <c:pt idx="687">
                  <c:v>33.479999999999997</c:v>
                </c:pt>
                <c:pt idx="688">
                  <c:v>33.44</c:v>
                </c:pt>
                <c:pt idx="689">
                  <c:v>33.42</c:v>
                </c:pt>
                <c:pt idx="690">
                  <c:v>33.42</c:v>
                </c:pt>
                <c:pt idx="691">
                  <c:v>33.36</c:v>
                </c:pt>
                <c:pt idx="692">
                  <c:v>33.340000000000003</c:v>
                </c:pt>
                <c:pt idx="693">
                  <c:v>33.26</c:v>
                </c:pt>
                <c:pt idx="694">
                  <c:v>33.26</c:v>
                </c:pt>
                <c:pt idx="695">
                  <c:v>33.200000000000003</c:v>
                </c:pt>
                <c:pt idx="696">
                  <c:v>33.19</c:v>
                </c:pt>
                <c:pt idx="697">
                  <c:v>33.19</c:v>
                </c:pt>
                <c:pt idx="698">
                  <c:v>33.159999999999997</c:v>
                </c:pt>
                <c:pt idx="699">
                  <c:v>33.15</c:v>
                </c:pt>
                <c:pt idx="700">
                  <c:v>33.15</c:v>
                </c:pt>
                <c:pt idx="701">
                  <c:v>33.14</c:v>
                </c:pt>
                <c:pt idx="702">
                  <c:v>33.14</c:v>
                </c:pt>
                <c:pt idx="703">
                  <c:v>33.130000000000003</c:v>
                </c:pt>
                <c:pt idx="704">
                  <c:v>33.049999999999997</c:v>
                </c:pt>
                <c:pt idx="705">
                  <c:v>32.99</c:v>
                </c:pt>
                <c:pt idx="706">
                  <c:v>32.94</c:v>
                </c:pt>
                <c:pt idx="707">
                  <c:v>32.93</c:v>
                </c:pt>
                <c:pt idx="708">
                  <c:v>32.92</c:v>
                </c:pt>
                <c:pt idx="709">
                  <c:v>32.909999999999997</c:v>
                </c:pt>
                <c:pt idx="710">
                  <c:v>32.82</c:v>
                </c:pt>
                <c:pt idx="711">
                  <c:v>32.76</c:v>
                </c:pt>
                <c:pt idx="712">
                  <c:v>32.76</c:v>
                </c:pt>
                <c:pt idx="713">
                  <c:v>32.69</c:v>
                </c:pt>
                <c:pt idx="714">
                  <c:v>32.68</c:v>
                </c:pt>
                <c:pt idx="715">
                  <c:v>32.619999999999997</c:v>
                </c:pt>
                <c:pt idx="716">
                  <c:v>32.619999999999997</c:v>
                </c:pt>
                <c:pt idx="717">
                  <c:v>32.590000000000003</c:v>
                </c:pt>
                <c:pt idx="718">
                  <c:v>32.58</c:v>
                </c:pt>
                <c:pt idx="719">
                  <c:v>32.549999999999997</c:v>
                </c:pt>
                <c:pt idx="720">
                  <c:v>32.520000000000003</c:v>
                </c:pt>
                <c:pt idx="721">
                  <c:v>32.520000000000003</c:v>
                </c:pt>
                <c:pt idx="722">
                  <c:v>32.39</c:v>
                </c:pt>
                <c:pt idx="723">
                  <c:v>32.35</c:v>
                </c:pt>
                <c:pt idx="724">
                  <c:v>32.33</c:v>
                </c:pt>
                <c:pt idx="725">
                  <c:v>32.29</c:v>
                </c:pt>
                <c:pt idx="726">
                  <c:v>32.29</c:v>
                </c:pt>
                <c:pt idx="727">
                  <c:v>32.29</c:v>
                </c:pt>
                <c:pt idx="728">
                  <c:v>32.28</c:v>
                </c:pt>
                <c:pt idx="729">
                  <c:v>32.28</c:v>
                </c:pt>
                <c:pt idx="730">
                  <c:v>32.24</c:v>
                </c:pt>
                <c:pt idx="731">
                  <c:v>32.22</c:v>
                </c:pt>
                <c:pt idx="732">
                  <c:v>32.19</c:v>
                </c:pt>
                <c:pt idx="733">
                  <c:v>32.18</c:v>
                </c:pt>
                <c:pt idx="734">
                  <c:v>32.14</c:v>
                </c:pt>
                <c:pt idx="735">
                  <c:v>32.14</c:v>
                </c:pt>
                <c:pt idx="736">
                  <c:v>32.090000000000003</c:v>
                </c:pt>
                <c:pt idx="737">
                  <c:v>32.090000000000003</c:v>
                </c:pt>
                <c:pt idx="738">
                  <c:v>32.03</c:v>
                </c:pt>
                <c:pt idx="739">
                  <c:v>32.020000000000003</c:v>
                </c:pt>
                <c:pt idx="740">
                  <c:v>32.020000000000003</c:v>
                </c:pt>
                <c:pt idx="741">
                  <c:v>32.020000000000003</c:v>
                </c:pt>
                <c:pt idx="742">
                  <c:v>32.01</c:v>
                </c:pt>
                <c:pt idx="743">
                  <c:v>32</c:v>
                </c:pt>
                <c:pt idx="744">
                  <c:v>32</c:v>
                </c:pt>
                <c:pt idx="745">
                  <c:v>31.96</c:v>
                </c:pt>
                <c:pt idx="746">
                  <c:v>31.95</c:v>
                </c:pt>
                <c:pt idx="747">
                  <c:v>31.94</c:v>
                </c:pt>
                <c:pt idx="748">
                  <c:v>31.9</c:v>
                </c:pt>
                <c:pt idx="749">
                  <c:v>31.89</c:v>
                </c:pt>
                <c:pt idx="750">
                  <c:v>31.87</c:v>
                </c:pt>
                <c:pt idx="751">
                  <c:v>31.87</c:v>
                </c:pt>
                <c:pt idx="752">
                  <c:v>31.86</c:v>
                </c:pt>
                <c:pt idx="753">
                  <c:v>31.82</c:v>
                </c:pt>
                <c:pt idx="754">
                  <c:v>31.81</c:v>
                </c:pt>
                <c:pt idx="755">
                  <c:v>31.81</c:v>
                </c:pt>
                <c:pt idx="756">
                  <c:v>31.8</c:v>
                </c:pt>
                <c:pt idx="757">
                  <c:v>31.8</c:v>
                </c:pt>
                <c:pt idx="758">
                  <c:v>31.8</c:v>
                </c:pt>
                <c:pt idx="759">
                  <c:v>31.77</c:v>
                </c:pt>
                <c:pt idx="760">
                  <c:v>31.77</c:v>
                </c:pt>
                <c:pt idx="761">
                  <c:v>31.74</c:v>
                </c:pt>
                <c:pt idx="762">
                  <c:v>31.69</c:v>
                </c:pt>
                <c:pt idx="763">
                  <c:v>31.67</c:v>
                </c:pt>
                <c:pt idx="764">
                  <c:v>31.65</c:v>
                </c:pt>
                <c:pt idx="765">
                  <c:v>31.58</c:v>
                </c:pt>
                <c:pt idx="766">
                  <c:v>31.58</c:v>
                </c:pt>
                <c:pt idx="767">
                  <c:v>31.55</c:v>
                </c:pt>
                <c:pt idx="768">
                  <c:v>31.53</c:v>
                </c:pt>
                <c:pt idx="769">
                  <c:v>31.49</c:v>
                </c:pt>
                <c:pt idx="770">
                  <c:v>31.48</c:v>
                </c:pt>
                <c:pt idx="771">
                  <c:v>31.46</c:v>
                </c:pt>
                <c:pt idx="772">
                  <c:v>31.41</c:v>
                </c:pt>
                <c:pt idx="773">
                  <c:v>31.41</c:v>
                </c:pt>
                <c:pt idx="774">
                  <c:v>31.35</c:v>
                </c:pt>
                <c:pt idx="775">
                  <c:v>31.35</c:v>
                </c:pt>
                <c:pt idx="776">
                  <c:v>31.34</c:v>
                </c:pt>
                <c:pt idx="777">
                  <c:v>31.33</c:v>
                </c:pt>
                <c:pt idx="778">
                  <c:v>31.33</c:v>
                </c:pt>
                <c:pt idx="779">
                  <c:v>31.32</c:v>
                </c:pt>
                <c:pt idx="780">
                  <c:v>31.3</c:v>
                </c:pt>
                <c:pt idx="781">
                  <c:v>31.3</c:v>
                </c:pt>
                <c:pt idx="782">
                  <c:v>31.29</c:v>
                </c:pt>
                <c:pt idx="783">
                  <c:v>31.29</c:v>
                </c:pt>
                <c:pt idx="784">
                  <c:v>31.27</c:v>
                </c:pt>
                <c:pt idx="785">
                  <c:v>31.27</c:v>
                </c:pt>
                <c:pt idx="786">
                  <c:v>31.25</c:v>
                </c:pt>
                <c:pt idx="787">
                  <c:v>31.24</c:v>
                </c:pt>
                <c:pt idx="788">
                  <c:v>31.24</c:v>
                </c:pt>
                <c:pt idx="789">
                  <c:v>31.22</c:v>
                </c:pt>
                <c:pt idx="790">
                  <c:v>31.22</c:v>
                </c:pt>
                <c:pt idx="791">
                  <c:v>31.18</c:v>
                </c:pt>
                <c:pt idx="792">
                  <c:v>31.16</c:v>
                </c:pt>
                <c:pt idx="793">
                  <c:v>31.14</c:v>
                </c:pt>
                <c:pt idx="794">
                  <c:v>31.14</c:v>
                </c:pt>
                <c:pt idx="795">
                  <c:v>31.01</c:v>
                </c:pt>
                <c:pt idx="796">
                  <c:v>30.99</c:v>
                </c:pt>
                <c:pt idx="797">
                  <c:v>30.95</c:v>
                </c:pt>
                <c:pt idx="798">
                  <c:v>30.94</c:v>
                </c:pt>
                <c:pt idx="799">
                  <c:v>30.94</c:v>
                </c:pt>
                <c:pt idx="800">
                  <c:v>30.93</c:v>
                </c:pt>
                <c:pt idx="801">
                  <c:v>30.86</c:v>
                </c:pt>
                <c:pt idx="802">
                  <c:v>30.82</c:v>
                </c:pt>
                <c:pt idx="803">
                  <c:v>30.82</c:v>
                </c:pt>
                <c:pt idx="804">
                  <c:v>30.8</c:v>
                </c:pt>
                <c:pt idx="805">
                  <c:v>30.77</c:v>
                </c:pt>
                <c:pt idx="806">
                  <c:v>30.77</c:v>
                </c:pt>
                <c:pt idx="807">
                  <c:v>30.75</c:v>
                </c:pt>
                <c:pt idx="808">
                  <c:v>30.75</c:v>
                </c:pt>
                <c:pt idx="809">
                  <c:v>30.7</c:v>
                </c:pt>
                <c:pt idx="810">
                  <c:v>30.68</c:v>
                </c:pt>
                <c:pt idx="811">
                  <c:v>30.67</c:v>
                </c:pt>
                <c:pt idx="812">
                  <c:v>30.67</c:v>
                </c:pt>
                <c:pt idx="813">
                  <c:v>30.64</c:v>
                </c:pt>
                <c:pt idx="814">
                  <c:v>30.64</c:v>
                </c:pt>
                <c:pt idx="815">
                  <c:v>30.62</c:v>
                </c:pt>
                <c:pt idx="816">
                  <c:v>30.6</c:v>
                </c:pt>
                <c:pt idx="817">
                  <c:v>30.59</c:v>
                </c:pt>
                <c:pt idx="818">
                  <c:v>30.59</c:v>
                </c:pt>
                <c:pt idx="819">
                  <c:v>30.55</c:v>
                </c:pt>
                <c:pt idx="820">
                  <c:v>30.5</c:v>
                </c:pt>
                <c:pt idx="821">
                  <c:v>30.48</c:v>
                </c:pt>
                <c:pt idx="822">
                  <c:v>30.46</c:v>
                </c:pt>
                <c:pt idx="823">
                  <c:v>30.43</c:v>
                </c:pt>
                <c:pt idx="824">
                  <c:v>30.39</c:v>
                </c:pt>
                <c:pt idx="825">
                  <c:v>30.32</c:v>
                </c:pt>
                <c:pt idx="826">
                  <c:v>30.3</c:v>
                </c:pt>
                <c:pt idx="827">
                  <c:v>30.28</c:v>
                </c:pt>
                <c:pt idx="828">
                  <c:v>30.23</c:v>
                </c:pt>
                <c:pt idx="829">
                  <c:v>30.15</c:v>
                </c:pt>
                <c:pt idx="830">
                  <c:v>30.14</c:v>
                </c:pt>
                <c:pt idx="831">
                  <c:v>30.13</c:v>
                </c:pt>
                <c:pt idx="832">
                  <c:v>30.11</c:v>
                </c:pt>
                <c:pt idx="833">
                  <c:v>30.1</c:v>
                </c:pt>
                <c:pt idx="834">
                  <c:v>30.09</c:v>
                </c:pt>
                <c:pt idx="835">
                  <c:v>30.08</c:v>
                </c:pt>
                <c:pt idx="836">
                  <c:v>30.07</c:v>
                </c:pt>
                <c:pt idx="837">
                  <c:v>30.02</c:v>
                </c:pt>
                <c:pt idx="838">
                  <c:v>30.02</c:v>
                </c:pt>
                <c:pt idx="839">
                  <c:v>30.02</c:v>
                </c:pt>
                <c:pt idx="840">
                  <c:v>30.02</c:v>
                </c:pt>
                <c:pt idx="841">
                  <c:v>30.01</c:v>
                </c:pt>
                <c:pt idx="842">
                  <c:v>30.01</c:v>
                </c:pt>
                <c:pt idx="843">
                  <c:v>30</c:v>
                </c:pt>
                <c:pt idx="844">
                  <c:v>29.99</c:v>
                </c:pt>
                <c:pt idx="845">
                  <c:v>29.96</c:v>
                </c:pt>
                <c:pt idx="846">
                  <c:v>29.93</c:v>
                </c:pt>
                <c:pt idx="847">
                  <c:v>29.93</c:v>
                </c:pt>
                <c:pt idx="848">
                  <c:v>29.89</c:v>
                </c:pt>
                <c:pt idx="849">
                  <c:v>29.87</c:v>
                </c:pt>
                <c:pt idx="850">
                  <c:v>29.83</c:v>
                </c:pt>
                <c:pt idx="851">
                  <c:v>29.81</c:v>
                </c:pt>
                <c:pt idx="852">
                  <c:v>29.81</c:v>
                </c:pt>
                <c:pt idx="853">
                  <c:v>29.79</c:v>
                </c:pt>
                <c:pt idx="854">
                  <c:v>29.76</c:v>
                </c:pt>
                <c:pt idx="855">
                  <c:v>29.73</c:v>
                </c:pt>
                <c:pt idx="856">
                  <c:v>29.7</c:v>
                </c:pt>
                <c:pt idx="857">
                  <c:v>29.69</c:v>
                </c:pt>
                <c:pt idx="858">
                  <c:v>29.68</c:v>
                </c:pt>
                <c:pt idx="859">
                  <c:v>29.66</c:v>
                </c:pt>
                <c:pt idx="860">
                  <c:v>29.65</c:v>
                </c:pt>
                <c:pt idx="861">
                  <c:v>29.56</c:v>
                </c:pt>
                <c:pt idx="862">
                  <c:v>29.56</c:v>
                </c:pt>
                <c:pt idx="863">
                  <c:v>29.56</c:v>
                </c:pt>
                <c:pt idx="864">
                  <c:v>29.56</c:v>
                </c:pt>
                <c:pt idx="865">
                  <c:v>29.54</c:v>
                </c:pt>
                <c:pt idx="866">
                  <c:v>29.53</c:v>
                </c:pt>
                <c:pt idx="867">
                  <c:v>29.5</c:v>
                </c:pt>
                <c:pt idx="868">
                  <c:v>29.49</c:v>
                </c:pt>
                <c:pt idx="869">
                  <c:v>29.48</c:v>
                </c:pt>
                <c:pt idx="870">
                  <c:v>29.47</c:v>
                </c:pt>
                <c:pt idx="871">
                  <c:v>29.42</c:v>
                </c:pt>
                <c:pt idx="872">
                  <c:v>29.39</c:v>
                </c:pt>
                <c:pt idx="873">
                  <c:v>29.34</c:v>
                </c:pt>
                <c:pt idx="874">
                  <c:v>29.34</c:v>
                </c:pt>
                <c:pt idx="875">
                  <c:v>29.32</c:v>
                </c:pt>
                <c:pt idx="876">
                  <c:v>29.31</c:v>
                </c:pt>
                <c:pt idx="877">
                  <c:v>29.31</c:v>
                </c:pt>
                <c:pt idx="878">
                  <c:v>29.31</c:v>
                </c:pt>
                <c:pt idx="879">
                  <c:v>29.31</c:v>
                </c:pt>
                <c:pt idx="880">
                  <c:v>29.31</c:v>
                </c:pt>
                <c:pt idx="881">
                  <c:v>29.25</c:v>
                </c:pt>
                <c:pt idx="882">
                  <c:v>29.22</c:v>
                </c:pt>
                <c:pt idx="883">
                  <c:v>29.22</c:v>
                </c:pt>
                <c:pt idx="884">
                  <c:v>29.14</c:v>
                </c:pt>
                <c:pt idx="885">
                  <c:v>29.1</c:v>
                </c:pt>
                <c:pt idx="886">
                  <c:v>29.1</c:v>
                </c:pt>
                <c:pt idx="887">
                  <c:v>29.1</c:v>
                </c:pt>
                <c:pt idx="888">
                  <c:v>29.1</c:v>
                </c:pt>
                <c:pt idx="889">
                  <c:v>29.05</c:v>
                </c:pt>
                <c:pt idx="890">
                  <c:v>29.02</c:v>
                </c:pt>
                <c:pt idx="891">
                  <c:v>28.93</c:v>
                </c:pt>
                <c:pt idx="892">
                  <c:v>28.92</c:v>
                </c:pt>
                <c:pt idx="893">
                  <c:v>28.91</c:v>
                </c:pt>
                <c:pt idx="894">
                  <c:v>28.85</c:v>
                </c:pt>
                <c:pt idx="895">
                  <c:v>28.81</c:v>
                </c:pt>
                <c:pt idx="896">
                  <c:v>28.8</c:v>
                </c:pt>
                <c:pt idx="897">
                  <c:v>28.8</c:v>
                </c:pt>
                <c:pt idx="898">
                  <c:v>28.76</c:v>
                </c:pt>
                <c:pt idx="899">
                  <c:v>28.75</c:v>
                </c:pt>
                <c:pt idx="900">
                  <c:v>28.74</c:v>
                </c:pt>
                <c:pt idx="901">
                  <c:v>28.7</c:v>
                </c:pt>
                <c:pt idx="902">
                  <c:v>28.69</c:v>
                </c:pt>
                <c:pt idx="903">
                  <c:v>28.66</c:v>
                </c:pt>
                <c:pt idx="904">
                  <c:v>28.64</c:v>
                </c:pt>
                <c:pt idx="905">
                  <c:v>28.63</c:v>
                </c:pt>
                <c:pt idx="906">
                  <c:v>28.62</c:v>
                </c:pt>
                <c:pt idx="907">
                  <c:v>28.59</c:v>
                </c:pt>
                <c:pt idx="908">
                  <c:v>28.58</c:v>
                </c:pt>
                <c:pt idx="909">
                  <c:v>28.57</c:v>
                </c:pt>
                <c:pt idx="910">
                  <c:v>28.54</c:v>
                </c:pt>
                <c:pt idx="911">
                  <c:v>28.53</c:v>
                </c:pt>
                <c:pt idx="912">
                  <c:v>28.5</c:v>
                </c:pt>
                <c:pt idx="913">
                  <c:v>28.48</c:v>
                </c:pt>
                <c:pt idx="914">
                  <c:v>28.47</c:v>
                </c:pt>
                <c:pt idx="915">
                  <c:v>28.43</c:v>
                </c:pt>
                <c:pt idx="916">
                  <c:v>28.41</c:v>
                </c:pt>
                <c:pt idx="917">
                  <c:v>28.41</c:v>
                </c:pt>
                <c:pt idx="918">
                  <c:v>28.4</c:v>
                </c:pt>
                <c:pt idx="919">
                  <c:v>28.35</c:v>
                </c:pt>
                <c:pt idx="920">
                  <c:v>28.35</c:v>
                </c:pt>
                <c:pt idx="921">
                  <c:v>28.35</c:v>
                </c:pt>
                <c:pt idx="922">
                  <c:v>28.33</c:v>
                </c:pt>
                <c:pt idx="923">
                  <c:v>28.33</c:v>
                </c:pt>
                <c:pt idx="924">
                  <c:v>28.32</c:v>
                </c:pt>
                <c:pt idx="925">
                  <c:v>28.28</c:v>
                </c:pt>
                <c:pt idx="926">
                  <c:v>28.16</c:v>
                </c:pt>
                <c:pt idx="927">
                  <c:v>28.07</c:v>
                </c:pt>
                <c:pt idx="928">
                  <c:v>28.05</c:v>
                </c:pt>
                <c:pt idx="929">
                  <c:v>28.01</c:v>
                </c:pt>
                <c:pt idx="930">
                  <c:v>27.99</c:v>
                </c:pt>
                <c:pt idx="931">
                  <c:v>27.96</c:v>
                </c:pt>
                <c:pt idx="932">
                  <c:v>27.95</c:v>
                </c:pt>
                <c:pt idx="933">
                  <c:v>27.93</c:v>
                </c:pt>
                <c:pt idx="934">
                  <c:v>27.9</c:v>
                </c:pt>
                <c:pt idx="935">
                  <c:v>27.83</c:v>
                </c:pt>
                <c:pt idx="936">
                  <c:v>27.82</c:v>
                </c:pt>
                <c:pt idx="937">
                  <c:v>27.78</c:v>
                </c:pt>
                <c:pt idx="938">
                  <c:v>27.78</c:v>
                </c:pt>
                <c:pt idx="939">
                  <c:v>27.77</c:v>
                </c:pt>
                <c:pt idx="940">
                  <c:v>27.76</c:v>
                </c:pt>
                <c:pt idx="941">
                  <c:v>27.76</c:v>
                </c:pt>
                <c:pt idx="942">
                  <c:v>27.75</c:v>
                </c:pt>
                <c:pt idx="943">
                  <c:v>27.73</c:v>
                </c:pt>
                <c:pt idx="944">
                  <c:v>27.69</c:v>
                </c:pt>
                <c:pt idx="945">
                  <c:v>27.62</c:v>
                </c:pt>
                <c:pt idx="946">
                  <c:v>27.56</c:v>
                </c:pt>
                <c:pt idx="947">
                  <c:v>27.5</c:v>
                </c:pt>
                <c:pt idx="948">
                  <c:v>27.47</c:v>
                </c:pt>
                <c:pt idx="949">
                  <c:v>27.45</c:v>
                </c:pt>
                <c:pt idx="950">
                  <c:v>27.33</c:v>
                </c:pt>
                <c:pt idx="951">
                  <c:v>27.3</c:v>
                </c:pt>
                <c:pt idx="952">
                  <c:v>27.29</c:v>
                </c:pt>
                <c:pt idx="953">
                  <c:v>27.28</c:v>
                </c:pt>
                <c:pt idx="954">
                  <c:v>27.27</c:v>
                </c:pt>
                <c:pt idx="955">
                  <c:v>27.25</c:v>
                </c:pt>
                <c:pt idx="956">
                  <c:v>27.25</c:v>
                </c:pt>
                <c:pt idx="957">
                  <c:v>27.23</c:v>
                </c:pt>
                <c:pt idx="958">
                  <c:v>27.22</c:v>
                </c:pt>
                <c:pt idx="959">
                  <c:v>27.17</c:v>
                </c:pt>
                <c:pt idx="960">
                  <c:v>27.13</c:v>
                </c:pt>
                <c:pt idx="961">
                  <c:v>27.13</c:v>
                </c:pt>
                <c:pt idx="962">
                  <c:v>27.12</c:v>
                </c:pt>
                <c:pt idx="963">
                  <c:v>27.1</c:v>
                </c:pt>
                <c:pt idx="964">
                  <c:v>27.09</c:v>
                </c:pt>
                <c:pt idx="965">
                  <c:v>27.09</c:v>
                </c:pt>
                <c:pt idx="966">
                  <c:v>27.01</c:v>
                </c:pt>
                <c:pt idx="967">
                  <c:v>27.01</c:v>
                </c:pt>
                <c:pt idx="968">
                  <c:v>27.01</c:v>
                </c:pt>
                <c:pt idx="969">
                  <c:v>26.92</c:v>
                </c:pt>
                <c:pt idx="970">
                  <c:v>26.83</c:v>
                </c:pt>
                <c:pt idx="971">
                  <c:v>26.82</c:v>
                </c:pt>
                <c:pt idx="972">
                  <c:v>26.76</c:v>
                </c:pt>
                <c:pt idx="973">
                  <c:v>26.7</c:v>
                </c:pt>
                <c:pt idx="974">
                  <c:v>26.66</c:v>
                </c:pt>
                <c:pt idx="975">
                  <c:v>26.64</c:v>
                </c:pt>
                <c:pt idx="976">
                  <c:v>26.62</c:v>
                </c:pt>
                <c:pt idx="977">
                  <c:v>26.56</c:v>
                </c:pt>
                <c:pt idx="978">
                  <c:v>26.55</c:v>
                </c:pt>
                <c:pt idx="979">
                  <c:v>26.53</c:v>
                </c:pt>
                <c:pt idx="980">
                  <c:v>26.49</c:v>
                </c:pt>
                <c:pt idx="981">
                  <c:v>26.48</c:v>
                </c:pt>
                <c:pt idx="982">
                  <c:v>26.47</c:v>
                </c:pt>
                <c:pt idx="983">
                  <c:v>26.42</c:v>
                </c:pt>
                <c:pt idx="984">
                  <c:v>26.36</c:v>
                </c:pt>
                <c:pt idx="985">
                  <c:v>26.34</c:v>
                </c:pt>
                <c:pt idx="986">
                  <c:v>26.34</c:v>
                </c:pt>
                <c:pt idx="987">
                  <c:v>26.31</c:v>
                </c:pt>
                <c:pt idx="988">
                  <c:v>26.3</c:v>
                </c:pt>
                <c:pt idx="989">
                  <c:v>26.3</c:v>
                </c:pt>
                <c:pt idx="990">
                  <c:v>26.29</c:v>
                </c:pt>
                <c:pt idx="991">
                  <c:v>26.24</c:v>
                </c:pt>
                <c:pt idx="992">
                  <c:v>26.24</c:v>
                </c:pt>
                <c:pt idx="993">
                  <c:v>26.24</c:v>
                </c:pt>
                <c:pt idx="994">
                  <c:v>26.23</c:v>
                </c:pt>
                <c:pt idx="995">
                  <c:v>26.2</c:v>
                </c:pt>
                <c:pt idx="996">
                  <c:v>26.2</c:v>
                </c:pt>
                <c:pt idx="997">
                  <c:v>26.2</c:v>
                </c:pt>
                <c:pt idx="998">
                  <c:v>26.2</c:v>
                </c:pt>
                <c:pt idx="999">
                  <c:v>26.19</c:v>
                </c:pt>
                <c:pt idx="1000">
                  <c:v>26.18</c:v>
                </c:pt>
                <c:pt idx="1001">
                  <c:v>26.18</c:v>
                </c:pt>
                <c:pt idx="1002">
                  <c:v>26.17</c:v>
                </c:pt>
                <c:pt idx="1003">
                  <c:v>26.17</c:v>
                </c:pt>
                <c:pt idx="1004">
                  <c:v>26.17</c:v>
                </c:pt>
                <c:pt idx="1005">
                  <c:v>26.16</c:v>
                </c:pt>
                <c:pt idx="1006">
                  <c:v>26.14</c:v>
                </c:pt>
                <c:pt idx="1007">
                  <c:v>26.14</c:v>
                </c:pt>
                <c:pt idx="1008">
                  <c:v>26.09</c:v>
                </c:pt>
                <c:pt idx="1009">
                  <c:v>26.08</c:v>
                </c:pt>
                <c:pt idx="1010">
                  <c:v>26.02</c:v>
                </c:pt>
                <c:pt idx="1011">
                  <c:v>25.99</c:v>
                </c:pt>
                <c:pt idx="1012">
                  <c:v>25.95</c:v>
                </c:pt>
                <c:pt idx="1013">
                  <c:v>25.93</c:v>
                </c:pt>
                <c:pt idx="1014">
                  <c:v>25.93</c:v>
                </c:pt>
                <c:pt idx="1015">
                  <c:v>25.93</c:v>
                </c:pt>
                <c:pt idx="1016">
                  <c:v>25.88</c:v>
                </c:pt>
                <c:pt idx="1017">
                  <c:v>25.86</c:v>
                </c:pt>
                <c:pt idx="1018">
                  <c:v>25.8</c:v>
                </c:pt>
                <c:pt idx="1019">
                  <c:v>25.77</c:v>
                </c:pt>
                <c:pt idx="1020">
                  <c:v>25.6</c:v>
                </c:pt>
                <c:pt idx="1021">
                  <c:v>25.59</c:v>
                </c:pt>
                <c:pt idx="1022">
                  <c:v>25.52</c:v>
                </c:pt>
                <c:pt idx="1023">
                  <c:v>25.51</c:v>
                </c:pt>
                <c:pt idx="1024">
                  <c:v>25.51</c:v>
                </c:pt>
                <c:pt idx="1025">
                  <c:v>25.41</c:v>
                </c:pt>
                <c:pt idx="1026">
                  <c:v>25.41</c:v>
                </c:pt>
                <c:pt idx="1027">
                  <c:v>25.39</c:v>
                </c:pt>
                <c:pt idx="1028">
                  <c:v>25.39</c:v>
                </c:pt>
                <c:pt idx="1029">
                  <c:v>25.36</c:v>
                </c:pt>
                <c:pt idx="1030">
                  <c:v>25.34</c:v>
                </c:pt>
                <c:pt idx="1031">
                  <c:v>25.3</c:v>
                </c:pt>
                <c:pt idx="1032">
                  <c:v>25.29</c:v>
                </c:pt>
                <c:pt idx="1033">
                  <c:v>25.28</c:v>
                </c:pt>
                <c:pt idx="1034">
                  <c:v>25.28</c:v>
                </c:pt>
                <c:pt idx="1035">
                  <c:v>25.25</c:v>
                </c:pt>
                <c:pt idx="1036">
                  <c:v>25.25</c:v>
                </c:pt>
                <c:pt idx="1037">
                  <c:v>25.25</c:v>
                </c:pt>
                <c:pt idx="1038">
                  <c:v>25.15</c:v>
                </c:pt>
                <c:pt idx="1039">
                  <c:v>25.12</c:v>
                </c:pt>
                <c:pt idx="1040">
                  <c:v>25.1</c:v>
                </c:pt>
                <c:pt idx="1041">
                  <c:v>25.09</c:v>
                </c:pt>
                <c:pt idx="1042">
                  <c:v>25.09</c:v>
                </c:pt>
                <c:pt idx="1043">
                  <c:v>25.08</c:v>
                </c:pt>
                <c:pt idx="1044">
                  <c:v>25.07</c:v>
                </c:pt>
                <c:pt idx="1045">
                  <c:v>25.07</c:v>
                </c:pt>
                <c:pt idx="1046">
                  <c:v>25.05</c:v>
                </c:pt>
                <c:pt idx="1047">
                  <c:v>24.98</c:v>
                </c:pt>
                <c:pt idx="1048">
                  <c:v>24.96</c:v>
                </c:pt>
                <c:pt idx="1049">
                  <c:v>24.94</c:v>
                </c:pt>
                <c:pt idx="1050">
                  <c:v>24.94</c:v>
                </c:pt>
                <c:pt idx="1051">
                  <c:v>24.7</c:v>
                </c:pt>
                <c:pt idx="1052">
                  <c:v>24.65</c:v>
                </c:pt>
                <c:pt idx="1053">
                  <c:v>24.65</c:v>
                </c:pt>
                <c:pt idx="1054">
                  <c:v>24.61</c:v>
                </c:pt>
                <c:pt idx="1055">
                  <c:v>24.59</c:v>
                </c:pt>
                <c:pt idx="1056">
                  <c:v>24.56</c:v>
                </c:pt>
                <c:pt idx="1057">
                  <c:v>24.55</c:v>
                </c:pt>
                <c:pt idx="1058">
                  <c:v>24.4</c:v>
                </c:pt>
                <c:pt idx="1059">
                  <c:v>24.39</c:v>
                </c:pt>
                <c:pt idx="1060">
                  <c:v>24.27</c:v>
                </c:pt>
                <c:pt idx="1061">
                  <c:v>24.25</c:v>
                </c:pt>
                <c:pt idx="1062">
                  <c:v>24.23</c:v>
                </c:pt>
                <c:pt idx="1063">
                  <c:v>24.23</c:v>
                </c:pt>
                <c:pt idx="1064">
                  <c:v>24.21</c:v>
                </c:pt>
                <c:pt idx="1065">
                  <c:v>24.19</c:v>
                </c:pt>
                <c:pt idx="1066">
                  <c:v>24.19</c:v>
                </c:pt>
                <c:pt idx="1067">
                  <c:v>24.16</c:v>
                </c:pt>
                <c:pt idx="1068">
                  <c:v>24.14</c:v>
                </c:pt>
                <c:pt idx="1069">
                  <c:v>24.14</c:v>
                </c:pt>
                <c:pt idx="1070">
                  <c:v>24.12</c:v>
                </c:pt>
                <c:pt idx="1071">
                  <c:v>24.11</c:v>
                </c:pt>
                <c:pt idx="1072">
                  <c:v>24.08</c:v>
                </c:pt>
                <c:pt idx="1073">
                  <c:v>24.05</c:v>
                </c:pt>
                <c:pt idx="1074">
                  <c:v>24.01</c:v>
                </c:pt>
                <c:pt idx="1075">
                  <c:v>24.01</c:v>
                </c:pt>
                <c:pt idx="1076">
                  <c:v>23.96</c:v>
                </c:pt>
                <c:pt idx="1077">
                  <c:v>23.94</c:v>
                </c:pt>
                <c:pt idx="1078">
                  <c:v>23.81</c:v>
                </c:pt>
                <c:pt idx="1079">
                  <c:v>23.68</c:v>
                </c:pt>
                <c:pt idx="1080">
                  <c:v>23.61</c:v>
                </c:pt>
                <c:pt idx="1081">
                  <c:v>23.6</c:v>
                </c:pt>
                <c:pt idx="1082">
                  <c:v>23.6</c:v>
                </c:pt>
                <c:pt idx="1083">
                  <c:v>23.59</c:v>
                </c:pt>
                <c:pt idx="1084">
                  <c:v>23.57</c:v>
                </c:pt>
                <c:pt idx="1085">
                  <c:v>23.54</c:v>
                </c:pt>
                <c:pt idx="1086">
                  <c:v>23.54</c:v>
                </c:pt>
                <c:pt idx="1087">
                  <c:v>23.51</c:v>
                </c:pt>
                <c:pt idx="1088">
                  <c:v>23.48</c:v>
                </c:pt>
                <c:pt idx="1089">
                  <c:v>23.48</c:v>
                </c:pt>
                <c:pt idx="1090">
                  <c:v>23.48</c:v>
                </c:pt>
                <c:pt idx="1091">
                  <c:v>23.46</c:v>
                </c:pt>
                <c:pt idx="1092">
                  <c:v>23.43</c:v>
                </c:pt>
                <c:pt idx="1093">
                  <c:v>23.42</c:v>
                </c:pt>
                <c:pt idx="1094">
                  <c:v>23.42</c:v>
                </c:pt>
                <c:pt idx="1095">
                  <c:v>23.41</c:v>
                </c:pt>
                <c:pt idx="1096">
                  <c:v>23.4</c:v>
                </c:pt>
                <c:pt idx="1097">
                  <c:v>23.4</c:v>
                </c:pt>
                <c:pt idx="1098">
                  <c:v>23.39</c:v>
                </c:pt>
                <c:pt idx="1099">
                  <c:v>23.36</c:v>
                </c:pt>
                <c:pt idx="1100">
                  <c:v>23.32</c:v>
                </c:pt>
                <c:pt idx="1101">
                  <c:v>23.32</c:v>
                </c:pt>
                <c:pt idx="1102">
                  <c:v>23.32</c:v>
                </c:pt>
                <c:pt idx="1103">
                  <c:v>23.31</c:v>
                </c:pt>
                <c:pt idx="1104">
                  <c:v>23.29</c:v>
                </c:pt>
                <c:pt idx="1105">
                  <c:v>23.23</c:v>
                </c:pt>
                <c:pt idx="1106">
                  <c:v>23.21</c:v>
                </c:pt>
                <c:pt idx="1107">
                  <c:v>23.16</c:v>
                </c:pt>
                <c:pt idx="1108">
                  <c:v>23.14</c:v>
                </c:pt>
                <c:pt idx="1109">
                  <c:v>23.08</c:v>
                </c:pt>
                <c:pt idx="1110">
                  <c:v>23.01</c:v>
                </c:pt>
                <c:pt idx="1111">
                  <c:v>22.97</c:v>
                </c:pt>
                <c:pt idx="1112">
                  <c:v>22.85</c:v>
                </c:pt>
                <c:pt idx="1113">
                  <c:v>22.85</c:v>
                </c:pt>
                <c:pt idx="1114">
                  <c:v>22.83</c:v>
                </c:pt>
                <c:pt idx="1115">
                  <c:v>22.78</c:v>
                </c:pt>
                <c:pt idx="1116">
                  <c:v>22.75</c:v>
                </c:pt>
                <c:pt idx="1117">
                  <c:v>22.73</c:v>
                </c:pt>
                <c:pt idx="1118">
                  <c:v>22.7</c:v>
                </c:pt>
                <c:pt idx="1119">
                  <c:v>22.63</c:v>
                </c:pt>
                <c:pt idx="1120">
                  <c:v>22.62</c:v>
                </c:pt>
                <c:pt idx="1121">
                  <c:v>22.51</c:v>
                </c:pt>
                <c:pt idx="1122">
                  <c:v>22.5</c:v>
                </c:pt>
                <c:pt idx="1123">
                  <c:v>22.48</c:v>
                </c:pt>
                <c:pt idx="1124">
                  <c:v>22.46</c:v>
                </c:pt>
                <c:pt idx="1125">
                  <c:v>22.46</c:v>
                </c:pt>
                <c:pt idx="1126">
                  <c:v>22.43</c:v>
                </c:pt>
                <c:pt idx="1127">
                  <c:v>22.38</c:v>
                </c:pt>
                <c:pt idx="1128">
                  <c:v>22.36</c:v>
                </c:pt>
                <c:pt idx="1129">
                  <c:v>22.36</c:v>
                </c:pt>
                <c:pt idx="1130">
                  <c:v>22.33</c:v>
                </c:pt>
                <c:pt idx="1131">
                  <c:v>22.3</c:v>
                </c:pt>
                <c:pt idx="1132">
                  <c:v>22.3</c:v>
                </c:pt>
                <c:pt idx="1133">
                  <c:v>22.28</c:v>
                </c:pt>
                <c:pt idx="1134">
                  <c:v>22.27</c:v>
                </c:pt>
                <c:pt idx="1135">
                  <c:v>22.18</c:v>
                </c:pt>
                <c:pt idx="1136">
                  <c:v>22.18</c:v>
                </c:pt>
                <c:pt idx="1137">
                  <c:v>22.15</c:v>
                </c:pt>
                <c:pt idx="1138">
                  <c:v>22.14</c:v>
                </c:pt>
                <c:pt idx="1139">
                  <c:v>22.12</c:v>
                </c:pt>
                <c:pt idx="1140">
                  <c:v>22.12</c:v>
                </c:pt>
                <c:pt idx="1141">
                  <c:v>22.06</c:v>
                </c:pt>
                <c:pt idx="1142">
                  <c:v>22.04</c:v>
                </c:pt>
                <c:pt idx="1143">
                  <c:v>22.02</c:v>
                </c:pt>
                <c:pt idx="1144">
                  <c:v>21.96</c:v>
                </c:pt>
                <c:pt idx="1145">
                  <c:v>21.87</c:v>
                </c:pt>
                <c:pt idx="1146">
                  <c:v>21.82</c:v>
                </c:pt>
                <c:pt idx="1147">
                  <c:v>21.79</c:v>
                </c:pt>
                <c:pt idx="1148">
                  <c:v>21.75</c:v>
                </c:pt>
                <c:pt idx="1149">
                  <c:v>21.7</c:v>
                </c:pt>
                <c:pt idx="1150">
                  <c:v>21.69</c:v>
                </c:pt>
                <c:pt idx="1151">
                  <c:v>21.67</c:v>
                </c:pt>
                <c:pt idx="1152">
                  <c:v>21.67</c:v>
                </c:pt>
                <c:pt idx="1153">
                  <c:v>21.62</c:v>
                </c:pt>
                <c:pt idx="1154">
                  <c:v>21.53</c:v>
                </c:pt>
                <c:pt idx="1155">
                  <c:v>21.48</c:v>
                </c:pt>
                <c:pt idx="1156">
                  <c:v>21.48</c:v>
                </c:pt>
                <c:pt idx="1157">
                  <c:v>21.41</c:v>
                </c:pt>
                <c:pt idx="1158">
                  <c:v>21.4</c:v>
                </c:pt>
                <c:pt idx="1159">
                  <c:v>21.34</c:v>
                </c:pt>
                <c:pt idx="1160">
                  <c:v>21.3</c:v>
                </c:pt>
                <c:pt idx="1161">
                  <c:v>21.28</c:v>
                </c:pt>
                <c:pt idx="1162">
                  <c:v>21.28</c:v>
                </c:pt>
                <c:pt idx="1163">
                  <c:v>21.27</c:v>
                </c:pt>
                <c:pt idx="1164">
                  <c:v>21.25</c:v>
                </c:pt>
                <c:pt idx="1165">
                  <c:v>21.23</c:v>
                </c:pt>
                <c:pt idx="1166">
                  <c:v>21.16</c:v>
                </c:pt>
                <c:pt idx="1167">
                  <c:v>21.16</c:v>
                </c:pt>
                <c:pt idx="1168">
                  <c:v>21.1</c:v>
                </c:pt>
                <c:pt idx="1169">
                  <c:v>20.94</c:v>
                </c:pt>
                <c:pt idx="1170">
                  <c:v>20.9</c:v>
                </c:pt>
                <c:pt idx="1171">
                  <c:v>20.82</c:v>
                </c:pt>
                <c:pt idx="1172">
                  <c:v>20.78</c:v>
                </c:pt>
                <c:pt idx="1173">
                  <c:v>20.7</c:v>
                </c:pt>
                <c:pt idx="1174">
                  <c:v>20.6</c:v>
                </c:pt>
                <c:pt idx="1175">
                  <c:v>20.58</c:v>
                </c:pt>
                <c:pt idx="1176">
                  <c:v>20.46</c:v>
                </c:pt>
                <c:pt idx="1177">
                  <c:v>20.440000000000001</c:v>
                </c:pt>
                <c:pt idx="1178">
                  <c:v>20.440000000000001</c:v>
                </c:pt>
                <c:pt idx="1179">
                  <c:v>20.399999999999999</c:v>
                </c:pt>
                <c:pt idx="1180">
                  <c:v>20.38</c:v>
                </c:pt>
                <c:pt idx="1181">
                  <c:v>20.37</c:v>
                </c:pt>
                <c:pt idx="1182">
                  <c:v>20.329999999999998</c:v>
                </c:pt>
                <c:pt idx="1183">
                  <c:v>20.27</c:v>
                </c:pt>
                <c:pt idx="1184">
                  <c:v>20.260000000000002</c:v>
                </c:pt>
                <c:pt idx="1185">
                  <c:v>20.25</c:v>
                </c:pt>
                <c:pt idx="1186">
                  <c:v>20.22</c:v>
                </c:pt>
                <c:pt idx="1187">
                  <c:v>20.22</c:v>
                </c:pt>
                <c:pt idx="1188">
                  <c:v>20.18</c:v>
                </c:pt>
                <c:pt idx="1189">
                  <c:v>19.97</c:v>
                </c:pt>
                <c:pt idx="1190">
                  <c:v>19.93</c:v>
                </c:pt>
                <c:pt idx="1191">
                  <c:v>19.850000000000001</c:v>
                </c:pt>
                <c:pt idx="1192">
                  <c:v>19.84</c:v>
                </c:pt>
                <c:pt idx="1193">
                  <c:v>19.79</c:v>
                </c:pt>
                <c:pt idx="1194">
                  <c:v>19.75</c:v>
                </c:pt>
                <c:pt idx="1195">
                  <c:v>19.73</c:v>
                </c:pt>
                <c:pt idx="1196">
                  <c:v>19.64</c:v>
                </c:pt>
                <c:pt idx="1197">
                  <c:v>19.57</c:v>
                </c:pt>
                <c:pt idx="1198">
                  <c:v>19.399999999999999</c:v>
                </c:pt>
                <c:pt idx="1199">
                  <c:v>19.29</c:v>
                </c:pt>
                <c:pt idx="1200">
                  <c:v>19.07</c:v>
                </c:pt>
                <c:pt idx="1201">
                  <c:v>19.010000000000002</c:v>
                </c:pt>
                <c:pt idx="1202">
                  <c:v>18.98</c:v>
                </c:pt>
                <c:pt idx="1203">
                  <c:v>18.98</c:v>
                </c:pt>
                <c:pt idx="1204">
                  <c:v>18.940000000000001</c:v>
                </c:pt>
                <c:pt idx="1205">
                  <c:v>18.829999999999998</c:v>
                </c:pt>
                <c:pt idx="1206">
                  <c:v>18.77</c:v>
                </c:pt>
                <c:pt idx="1207">
                  <c:v>18.670000000000002</c:v>
                </c:pt>
                <c:pt idx="1208">
                  <c:v>18.559999999999999</c:v>
                </c:pt>
                <c:pt idx="1209">
                  <c:v>18.55</c:v>
                </c:pt>
                <c:pt idx="1210">
                  <c:v>18.420000000000002</c:v>
                </c:pt>
                <c:pt idx="1211">
                  <c:v>18.36</c:v>
                </c:pt>
                <c:pt idx="1212">
                  <c:v>18.34</c:v>
                </c:pt>
                <c:pt idx="1213">
                  <c:v>18.29</c:v>
                </c:pt>
                <c:pt idx="1214">
                  <c:v>18.239999999999998</c:v>
                </c:pt>
                <c:pt idx="1215">
                  <c:v>18.21</c:v>
                </c:pt>
                <c:pt idx="1216">
                  <c:v>18.190000000000001</c:v>
                </c:pt>
                <c:pt idx="1217">
                  <c:v>18.149999999999999</c:v>
                </c:pt>
                <c:pt idx="1218">
                  <c:v>17.97</c:v>
                </c:pt>
                <c:pt idx="1219">
                  <c:v>17.97</c:v>
                </c:pt>
                <c:pt idx="1220">
                  <c:v>17.87</c:v>
                </c:pt>
                <c:pt idx="1221">
                  <c:v>17.850000000000001</c:v>
                </c:pt>
                <c:pt idx="1222">
                  <c:v>17.63</c:v>
                </c:pt>
                <c:pt idx="1223">
                  <c:v>17.62</c:v>
                </c:pt>
                <c:pt idx="1224">
                  <c:v>17.62</c:v>
                </c:pt>
                <c:pt idx="1225">
                  <c:v>17.62</c:v>
                </c:pt>
                <c:pt idx="1226">
                  <c:v>17.59</c:v>
                </c:pt>
                <c:pt idx="1227">
                  <c:v>17.59</c:v>
                </c:pt>
                <c:pt idx="1228">
                  <c:v>17.579999999999998</c:v>
                </c:pt>
                <c:pt idx="1229">
                  <c:v>17.38</c:v>
                </c:pt>
                <c:pt idx="1230">
                  <c:v>16.77</c:v>
                </c:pt>
                <c:pt idx="1231">
                  <c:v>16.649999999999999</c:v>
                </c:pt>
                <c:pt idx="1232">
                  <c:v>16.5</c:v>
                </c:pt>
                <c:pt idx="1233">
                  <c:v>16.5</c:v>
                </c:pt>
                <c:pt idx="1234">
                  <c:v>15.87</c:v>
                </c:pt>
                <c:pt idx="1235">
                  <c:v>15.87</c:v>
                </c:pt>
                <c:pt idx="1236">
                  <c:v>15.38</c:v>
                </c:pt>
                <c:pt idx="1237">
                  <c:v>15.38</c:v>
                </c:pt>
                <c:pt idx="1238">
                  <c:v>15.22</c:v>
                </c:pt>
                <c:pt idx="1239">
                  <c:v>15.17</c:v>
                </c:pt>
                <c:pt idx="1240">
                  <c:v>15.14</c:v>
                </c:pt>
                <c:pt idx="1241">
                  <c:v>15.08</c:v>
                </c:pt>
                <c:pt idx="1242">
                  <c:v>14.95</c:v>
                </c:pt>
                <c:pt idx="1243">
                  <c:v>14.47</c:v>
                </c:pt>
                <c:pt idx="1244">
                  <c:v>14.43</c:v>
                </c:pt>
                <c:pt idx="1245">
                  <c:v>14.38</c:v>
                </c:pt>
                <c:pt idx="1246">
                  <c:v>14.08</c:v>
                </c:pt>
                <c:pt idx="1247">
                  <c:v>14.06</c:v>
                </c:pt>
                <c:pt idx="1248">
                  <c:v>13.72</c:v>
                </c:pt>
                <c:pt idx="1249">
                  <c:v>13.71</c:v>
                </c:pt>
                <c:pt idx="1250">
                  <c:v>13.61</c:v>
                </c:pt>
                <c:pt idx="1251">
                  <c:v>13.57</c:v>
                </c:pt>
                <c:pt idx="1252">
                  <c:v>13.5</c:v>
                </c:pt>
                <c:pt idx="1253">
                  <c:v>13.09</c:v>
                </c:pt>
                <c:pt idx="1254">
                  <c:v>12.98</c:v>
                </c:pt>
                <c:pt idx="1255">
                  <c:v>12.11</c:v>
                </c:pt>
                <c:pt idx="1256">
                  <c:v>11.96</c:v>
                </c:pt>
                <c:pt idx="1257">
                  <c:v>11.86</c:v>
                </c:pt>
                <c:pt idx="1258">
                  <c:v>11.49</c:v>
                </c:pt>
                <c:pt idx="1259">
                  <c:v>10.88</c:v>
                </c:pt>
                <c:pt idx="1260">
                  <c:v>10.72</c:v>
                </c:pt>
              </c:numCache>
            </c:numRef>
          </c:yVal>
          <c:smooth val="0"/>
        </c:ser>
        <c:ser>
          <c:idx val="4"/>
          <c:order val="4"/>
          <c:tx>
            <c:v>Dry OA &lt; 48F</c:v>
          </c:tx>
          <c:spPr>
            <a:ln w="28575">
              <a:noFill/>
            </a:ln>
          </c:spPr>
          <c:marker>
            <c:symbol val="star"/>
            <c:size val="5"/>
            <c:spPr>
              <a:noFill/>
              <a:ln>
                <a:solidFill>
                  <a:srgbClr val="800080"/>
                </a:solidFill>
                <a:prstDash val="solid"/>
              </a:ln>
            </c:spPr>
          </c:marker>
          <c:xVal>
            <c:numRef>
              <c:f>KCALL!$D$5250:$D$8772</c:f>
              <c:numCache>
                <c:formatCode>General</c:formatCode>
                <c:ptCount val="3523"/>
                <c:pt idx="0">
                  <c:v>48</c:v>
                </c:pt>
                <c:pt idx="1">
                  <c:v>48</c:v>
                </c:pt>
                <c:pt idx="2">
                  <c:v>48</c:v>
                </c:pt>
                <c:pt idx="3">
                  <c:v>48</c:v>
                </c:pt>
                <c:pt idx="4">
                  <c:v>48</c:v>
                </c:pt>
                <c:pt idx="5">
                  <c:v>48</c:v>
                </c:pt>
                <c:pt idx="6">
                  <c:v>48</c:v>
                </c:pt>
                <c:pt idx="7">
                  <c:v>48</c:v>
                </c:pt>
                <c:pt idx="8">
                  <c:v>48</c:v>
                </c:pt>
                <c:pt idx="9">
                  <c:v>48</c:v>
                </c:pt>
                <c:pt idx="10">
                  <c:v>48</c:v>
                </c:pt>
                <c:pt idx="11">
                  <c:v>48</c:v>
                </c:pt>
                <c:pt idx="12">
                  <c:v>48</c:v>
                </c:pt>
                <c:pt idx="13">
                  <c:v>48</c:v>
                </c:pt>
                <c:pt idx="14">
                  <c:v>48</c:v>
                </c:pt>
                <c:pt idx="15">
                  <c:v>48</c:v>
                </c:pt>
                <c:pt idx="16">
                  <c:v>48</c:v>
                </c:pt>
                <c:pt idx="17">
                  <c:v>48</c:v>
                </c:pt>
                <c:pt idx="18">
                  <c:v>48</c:v>
                </c:pt>
                <c:pt idx="19">
                  <c:v>48</c:v>
                </c:pt>
                <c:pt idx="20">
                  <c:v>48</c:v>
                </c:pt>
                <c:pt idx="21">
                  <c:v>48</c:v>
                </c:pt>
                <c:pt idx="22">
                  <c:v>48</c:v>
                </c:pt>
                <c:pt idx="23">
                  <c:v>48</c:v>
                </c:pt>
                <c:pt idx="24">
                  <c:v>48</c:v>
                </c:pt>
                <c:pt idx="25">
                  <c:v>48</c:v>
                </c:pt>
                <c:pt idx="26">
                  <c:v>48</c:v>
                </c:pt>
                <c:pt idx="27">
                  <c:v>48</c:v>
                </c:pt>
                <c:pt idx="28">
                  <c:v>48</c:v>
                </c:pt>
                <c:pt idx="29">
                  <c:v>48</c:v>
                </c:pt>
                <c:pt idx="30">
                  <c:v>48</c:v>
                </c:pt>
                <c:pt idx="31">
                  <c:v>48</c:v>
                </c:pt>
                <c:pt idx="32">
                  <c:v>48</c:v>
                </c:pt>
                <c:pt idx="33">
                  <c:v>48</c:v>
                </c:pt>
                <c:pt idx="34">
                  <c:v>48</c:v>
                </c:pt>
                <c:pt idx="35">
                  <c:v>48</c:v>
                </c:pt>
                <c:pt idx="36">
                  <c:v>48</c:v>
                </c:pt>
                <c:pt idx="37">
                  <c:v>48</c:v>
                </c:pt>
                <c:pt idx="38">
                  <c:v>48</c:v>
                </c:pt>
                <c:pt idx="39">
                  <c:v>48</c:v>
                </c:pt>
                <c:pt idx="40">
                  <c:v>48</c:v>
                </c:pt>
                <c:pt idx="41">
                  <c:v>48</c:v>
                </c:pt>
                <c:pt idx="42">
                  <c:v>48</c:v>
                </c:pt>
                <c:pt idx="43">
                  <c:v>48</c:v>
                </c:pt>
                <c:pt idx="44">
                  <c:v>48</c:v>
                </c:pt>
                <c:pt idx="45">
                  <c:v>48</c:v>
                </c:pt>
                <c:pt idx="46">
                  <c:v>48</c:v>
                </c:pt>
                <c:pt idx="47">
                  <c:v>48</c:v>
                </c:pt>
                <c:pt idx="48">
                  <c:v>48</c:v>
                </c:pt>
                <c:pt idx="49">
                  <c:v>48</c:v>
                </c:pt>
                <c:pt idx="50">
                  <c:v>48</c:v>
                </c:pt>
                <c:pt idx="51">
                  <c:v>48</c:v>
                </c:pt>
                <c:pt idx="52">
                  <c:v>48</c:v>
                </c:pt>
                <c:pt idx="53">
                  <c:v>48</c:v>
                </c:pt>
                <c:pt idx="54">
                  <c:v>48</c:v>
                </c:pt>
                <c:pt idx="55">
                  <c:v>48</c:v>
                </c:pt>
                <c:pt idx="56">
                  <c:v>48</c:v>
                </c:pt>
                <c:pt idx="57">
                  <c:v>48</c:v>
                </c:pt>
                <c:pt idx="58">
                  <c:v>48</c:v>
                </c:pt>
                <c:pt idx="59">
                  <c:v>48</c:v>
                </c:pt>
                <c:pt idx="60">
                  <c:v>48</c:v>
                </c:pt>
                <c:pt idx="61">
                  <c:v>48</c:v>
                </c:pt>
                <c:pt idx="62">
                  <c:v>48</c:v>
                </c:pt>
                <c:pt idx="63">
                  <c:v>48</c:v>
                </c:pt>
                <c:pt idx="64">
                  <c:v>48</c:v>
                </c:pt>
                <c:pt idx="65">
                  <c:v>48</c:v>
                </c:pt>
                <c:pt idx="66">
                  <c:v>48</c:v>
                </c:pt>
                <c:pt idx="67">
                  <c:v>48</c:v>
                </c:pt>
                <c:pt idx="68">
                  <c:v>48</c:v>
                </c:pt>
                <c:pt idx="69">
                  <c:v>48</c:v>
                </c:pt>
                <c:pt idx="70">
                  <c:v>48</c:v>
                </c:pt>
                <c:pt idx="71">
                  <c:v>48</c:v>
                </c:pt>
                <c:pt idx="72">
                  <c:v>48</c:v>
                </c:pt>
                <c:pt idx="73">
                  <c:v>48</c:v>
                </c:pt>
                <c:pt idx="74">
                  <c:v>48</c:v>
                </c:pt>
                <c:pt idx="75">
                  <c:v>48</c:v>
                </c:pt>
                <c:pt idx="76">
                  <c:v>48</c:v>
                </c:pt>
                <c:pt idx="77">
                  <c:v>48</c:v>
                </c:pt>
                <c:pt idx="78">
                  <c:v>48</c:v>
                </c:pt>
                <c:pt idx="79">
                  <c:v>48</c:v>
                </c:pt>
                <c:pt idx="80">
                  <c:v>48</c:v>
                </c:pt>
                <c:pt idx="81">
                  <c:v>48</c:v>
                </c:pt>
                <c:pt idx="82">
                  <c:v>48</c:v>
                </c:pt>
                <c:pt idx="83">
                  <c:v>48</c:v>
                </c:pt>
                <c:pt idx="84">
                  <c:v>48</c:v>
                </c:pt>
                <c:pt idx="85">
                  <c:v>48</c:v>
                </c:pt>
                <c:pt idx="86">
                  <c:v>48</c:v>
                </c:pt>
                <c:pt idx="87">
                  <c:v>48</c:v>
                </c:pt>
                <c:pt idx="88">
                  <c:v>48</c:v>
                </c:pt>
                <c:pt idx="89">
                  <c:v>48</c:v>
                </c:pt>
                <c:pt idx="90">
                  <c:v>48</c:v>
                </c:pt>
                <c:pt idx="91">
                  <c:v>48</c:v>
                </c:pt>
                <c:pt idx="92">
                  <c:v>48</c:v>
                </c:pt>
                <c:pt idx="93">
                  <c:v>48</c:v>
                </c:pt>
                <c:pt idx="94">
                  <c:v>48</c:v>
                </c:pt>
                <c:pt idx="95">
                  <c:v>48</c:v>
                </c:pt>
                <c:pt idx="96">
                  <c:v>48</c:v>
                </c:pt>
                <c:pt idx="97">
                  <c:v>48</c:v>
                </c:pt>
                <c:pt idx="98">
                  <c:v>48</c:v>
                </c:pt>
                <c:pt idx="99">
                  <c:v>48</c:v>
                </c:pt>
                <c:pt idx="100">
                  <c:v>48</c:v>
                </c:pt>
                <c:pt idx="101">
                  <c:v>48</c:v>
                </c:pt>
                <c:pt idx="102">
                  <c:v>48</c:v>
                </c:pt>
                <c:pt idx="103">
                  <c:v>48</c:v>
                </c:pt>
                <c:pt idx="104">
                  <c:v>48</c:v>
                </c:pt>
                <c:pt idx="105">
                  <c:v>48</c:v>
                </c:pt>
                <c:pt idx="106">
                  <c:v>48</c:v>
                </c:pt>
                <c:pt idx="107">
                  <c:v>48</c:v>
                </c:pt>
                <c:pt idx="108">
                  <c:v>48</c:v>
                </c:pt>
                <c:pt idx="109">
                  <c:v>48</c:v>
                </c:pt>
                <c:pt idx="110">
                  <c:v>48</c:v>
                </c:pt>
                <c:pt idx="111">
                  <c:v>48</c:v>
                </c:pt>
                <c:pt idx="112">
                  <c:v>48</c:v>
                </c:pt>
                <c:pt idx="113">
                  <c:v>47.7</c:v>
                </c:pt>
                <c:pt idx="114">
                  <c:v>47.7</c:v>
                </c:pt>
                <c:pt idx="115">
                  <c:v>47.7</c:v>
                </c:pt>
                <c:pt idx="116">
                  <c:v>47.7</c:v>
                </c:pt>
                <c:pt idx="117">
                  <c:v>47.3</c:v>
                </c:pt>
                <c:pt idx="118">
                  <c:v>47.3</c:v>
                </c:pt>
                <c:pt idx="119">
                  <c:v>47.3</c:v>
                </c:pt>
                <c:pt idx="120">
                  <c:v>47.3</c:v>
                </c:pt>
                <c:pt idx="121">
                  <c:v>47.3</c:v>
                </c:pt>
                <c:pt idx="122">
                  <c:v>47.3</c:v>
                </c:pt>
                <c:pt idx="123">
                  <c:v>47.3</c:v>
                </c:pt>
                <c:pt idx="124">
                  <c:v>47.3</c:v>
                </c:pt>
                <c:pt idx="125">
                  <c:v>47.3</c:v>
                </c:pt>
                <c:pt idx="126">
                  <c:v>47.3</c:v>
                </c:pt>
                <c:pt idx="127">
                  <c:v>47.3</c:v>
                </c:pt>
                <c:pt idx="128">
                  <c:v>47.1</c:v>
                </c:pt>
                <c:pt idx="129">
                  <c:v>46.9</c:v>
                </c:pt>
                <c:pt idx="130">
                  <c:v>46.9</c:v>
                </c:pt>
                <c:pt idx="131">
                  <c:v>46.9</c:v>
                </c:pt>
                <c:pt idx="132">
                  <c:v>46.9</c:v>
                </c:pt>
                <c:pt idx="133">
                  <c:v>46.9</c:v>
                </c:pt>
                <c:pt idx="134">
                  <c:v>46.9</c:v>
                </c:pt>
                <c:pt idx="135">
                  <c:v>46.9</c:v>
                </c:pt>
                <c:pt idx="136">
                  <c:v>46.9</c:v>
                </c:pt>
                <c:pt idx="137">
                  <c:v>46.9</c:v>
                </c:pt>
                <c:pt idx="138">
                  <c:v>46.9</c:v>
                </c:pt>
                <c:pt idx="139">
                  <c:v>46.9</c:v>
                </c:pt>
                <c:pt idx="140">
                  <c:v>46.9</c:v>
                </c:pt>
                <c:pt idx="141">
                  <c:v>46.9</c:v>
                </c:pt>
                <c:pt idx="142">
                  <c:v>46.9</c:v>
                </c:pt>
                <c:pt idx="143">
                  <c:v>46.9</c:v>
                </c:pt>
                <c:pt idx="144">
                  <c:v>46.9</c:v>
                </c:pt>
                <c:pt idx="145">
                  <c:v>46.9</c:v>
                </c:pt>
                <c:pt idx="146">
                  <c:v>46.9</c:v>
                </c:pt>
                <c:pt idx="147">
                  <c:v>46.9</c:v>
                </c:pt>
                <c:pt idx="148">
                  <c:v>46.9</c:v>
                </c:pt>
                <c:pt idx="149">
                  <c:v>46.9</c:v>
                </c:pt>
                <c:pt idx="150">
                  <c:v>46.9</c:v>
                </c:pt>
                <c:pt idx="151">
                  <c:v>46.9</c:v>
                </c:pt>
                <c:pt idx="152">
                  <c:v>46.9</c:v>
                </c:pt>
                <c:pt idx="153">
                  <c:v>46.9</c:v>
                </c:pt>
                <c:pt idx="154">
                  <c:v>46.9</c:v>
                </c:pt>
                <c:pt idx="155">
                  <c:v>46.9</c:v>
                </c:pt>
                <c:pt idx="156">
                  <c:v>46.9</c:v>
                </c:pt>
                <c:pt idx="157">
                  <c:v>46.9</c:v>
                </c:pt>
                <c:pt idx="158">
                  <c:v>46.9</c:v>
                </c:pt>
                <c:pt idx="159">
                  <c:v>46.9</c:v>
                </c:pt>
                <c:pt idx="160">
                  <c:v>46.9</c:v>
                </c:pt>
                <c:pt idx="161">
                  <c:v>46.9</c:v>
                </c:pt>
                <c:pt idx="162">
                  <c:v>46.9</c:v>
                </c:pt>
                <c:pt idx="163">
                  <c:v>46.9</c:v>
                </c:pt>
                <c:pt idx="164">
                  <c:v>46.9</c:v>
                </c:pt>
                <c:pt idx="165">
                  <c:v>46.9</c:v>
                </c:pt>
                <c:pt idx="166">
                  <c:v>46.9</c:v>
                </c:pt>
                <c:pt idx="167">
                  <c:v>46.9</c:v>
                </c:pt>
                <c:pt idx="168">
                  <c:v>46.9</c:v>
                </c:pt>
                <c:pt idx="169">
                  <c:v>46.9</c:v>
                </c:pt>
                <c:pt idx="170">
                  <c:v>46.9</c:v>
                </c:pt>
                <c:pt idx="171">
                  <c:v>46.9</c:v>
                </c:pt>
                <c:pt idx="172">
                  <c:v>46.9</c:v>
                </c:pt>
                <c:pt idx="173">
                  <c:v>46.9</c:v>
                </c:pt>
                <c:pt idx="174">
                  <c:v>46.9</c:v>
                </c:pt>
                <c:pt idx="175">
                  <c:v>46.9</c:v>
                </c:pt>
                <c:pt idx="176">
                  <c:v>46.9</c:v>
                </c:pt>
                <c:pt idx="177">
                  <c:v>46.9</c:v>
                </c:pt>
                <c:pt idx="178">
                  <c:v>46.9</c:v>
                </c:pt>
                <c:pt idx="179">
                  <c:v>46.9</c:v>
                </c:pt>
                <c:pt idx="180">
                  <c:v>46.9</c:v>
                </c:pt>
                <c:pt idx="181">
                  <c:v>46.9</c:v>
                </c:pt>
                <c:pt idx="182">
                  <c:v>46.9</c:v>
                </c:pt>
                <c:pt idx="183">
                  <c:v>46.9</c:v>
                </c:pt>
                <c:pt idx="184">
                  <c:v>46.9</c:v>
                </c:pt>
                <c:pt idx="185">
                  <c:v>46.9</c:v>
                </c:pt>
                <c:pt idx="186">
                  <c:v>46.9</c:v>
                </c:pt>
                <c:pt idx="187">
                  <c:v>46.9</c:v>
                </c:pt>
                <c:pt idx="188">
                  <c:v>46.9</c:v>
                </c:pt>
                <c:pt idx="189">
                  <c:v>46.9</c:v>
                </c:pt>
                <c:pt idx="190">
                  <c:v>46.9</c:v>
                </c:pt>
                <c:pt idx="191">
                  <c:v>46.9</c:v>
                </c:pt>
                <c:pt idx="192">
                  <c:v>46.9</c:v>
                </c:pt>
                <c:pt idx="193">
                  <c:v>46.9</c:v>
                </c:pt>
                <c:pt idx="194">
                  <c:v>46.9</c:v>
                </c:pt>
                <c:pt idx="195">
                  <c:v>46.9</c:v>
                </c:pt>
                <c:pt idx="196">
                  <c:v>46.9</c:v>
                </c:pt>
                <c:pt idx="197">
                  <c:v>46.9</c:v>
                </c:pt>
                <c:pt idx="198">
                  <c:v>46.9</c:v>
                </c:pt>
                <c:pt idx="199">
                  <c:v>46.9</c:v>
                </c:pt>
                <c:pt idx="200">
                  <c:v>46.9</c:v>
                </c:pt>
                <c:pt idx="201">
                  <c:v>46.9</c:v>
                </c:pt>
                <c:pt idx="202">
                  <c:v>46.9</c:v>
                </c:pt>
                <c:pt idx="203">
                  <c:v>46.9</c:v>
                </c:pt>
                <c:pt idx="204">
                  <c:v>46.9</c:v>
                </c:pt>
                <c:pt idx="205">
                  <c:v>46.9</c:v>
                </c:pt>
                <c:pt idx="206">
                  <c:v>46.9</c:v>
                </c:pt>
                <c:pt idx="207">
                  <c:v>46.9</c:v>
                </c:pt>
                <c:pt idx="208">
                  <c:v>46.9</c:v>
                </c:pt>
                <c:pt idx="209">
                  <c:v>46.9</c:v>
                </c:pt>
                <c:pt idx="210">
                  <c:v>46.9</c:v>
                </c:pt>
                <c:pt idx="211">
                  <c:v>46.9</c:v>
                </c:pt>
                <c:pt idx="212">
                  <c:v>46.9</c:v>
                </c:pt>
                <c:pt idx="213">
                  <c:v>46.9</c:v>
                </c:pt>
                <c:pt idx="214">
                  <c:v>46.9</c:v>
                </c:pt>
                <c:pt idx="215">
                  <c:v>46.9</c:v>
                </c:pt>
                <c:pt idx="216">
                  <c:v>46.9</c:v>
                </c:pt>
                <c:pt idx="217">
                  <c:v>46.9</c:v>
                </c:pt>
                <c:pt idx="218">
                  <c:v>46.9</c:v>
                </c:pt>
                <c:pt idx="219">
                  <c:v>46.9</c:v>
                </c:pt>
                <c:pt idx="220">
                  <c:v>46.9</c:v>
                </c:pt>
                <c:pt idx="221">
                  <c:v>46.9</c:v>
                </c:pt>
                <c:pt idx="222">
                  <c:v>46.9</c:v>
                </c:pt>
                <c:pt idx="223">
                  <c:v>46.9</c:v>
                </c:pt>
                <c:pt idx="224">
                  <c:v>46.9</c:v>
                </c:pt>
                <c:pt idx="225">
                  <c:v>46.8</c:v>
                </c:pt>
                <c:pt idx="226">
                  <c:v>46.8</c:v>
                </c:pt>
                <c:pt idx="227">
                  <c:v>46.8</c:v>
                </c:pt>
                <c:pt idx="228">
                  <c:v>46.8</c:v>
                </c:pt>
                <c:pt idx="229">
                  <c:v>46.8</c:v>
                </c:pt>
                <c:pt idx="230">
                  <c:v>46.6</c:v>
                </c:pt>
                <c:pt idx="231">
                  <c:v>46.6</c:v>
                </c:pt>
                <c:pt idx="232">
                  <c:v>46.6</c:v>
                </c:pt>
                <c:pt idx="233">
                  <c:v>46.6</c:v>
                </c:pt>
                <c:pt idx="234">
                  <c:v>46.4</c:v>
                </c:pt>
                <c:pt idx="235">
                  <c:v>46.4</c:v>
                </c:pt>
                <c:pt idx="236">
                  <c:v>46.4</c:v>
                </c:pt>
                <c:pt idx="237">
                  <c:v>46.4</c:v>
                </c:pt>
                <c:pt idx="238">
                  <c:v>46.4</c:v>
                </c:pt>
                <c:pt idx="239">
                  <c:v>46.4</c:v>
                </c:pt>
                <c:pt idx="240">
                  <c:v>46.2</c:v>
                </c:pt>
                <c:pt idx="241">
                  <c:v>46.2</c:v>
                </c:pt>
                <c:pt idx="242">
                  <c:v>46</c:v>
                </c:pt>
                <c:pt idx="243">
                  <c:v>46</c:v>
                </c:pt>
                <c:pt idx="244">
                  <c:v>46</c:v>
                </c:pt>
                <c:pt idx="245">
                  <c:v>46</c:v>
                </c:pt>
                <c:pt idx="246">
                  <c:v>46</c:v>
                </c:pt>
                <c:pt idx="247">
                  <c:v>46</c:v>
                </c:pt>
                <c:pt idx="248">
                  <c:v>46</c:v>
                </c:pt>
                <c:pt idx="249">
                  <c:v>46</c:v>
                </c:pt>
                <c:pt idx="250">
                  <c:v>46</c:v>
                </c:pt>
                <c:pt idx="251">
                  <c:v>46</c:v>
                </c:pt>
                <c:pt idx="252">
                  <c:v>46</c:v>
                </c:pt>
                <c:pt idx="253">
                  <c:v>46</c:v>
                </c:pt>
                <c:pt idx="254">
                  <c:v>46</c:v>
                </c:pt>
                <c:pt idx="255">
                  <c:v>46</c:v>
                </c:pt>
                <c:pt idx="256">
                  <c:v>46</c:v>
                </c:pt>
                <c:pt idx="257">
                  <c:v>46</c:v>
                </c:pt>
                <c:pt idx="258">
                  <c:v>46</c:v>
                </c:pt>
                <c:pt idx="259">
                  <c:v>46</c:v>
                </c:pt>
                <c:pt idx="260">
                  <c:v>46</c:v>
                </c:pt>
                <c:pt idx="261">
                  <c:v>46</c:v>
                </c:pt>
                <c:pt idx="262">
                  <c:v>46</c:v>
                </c:pt>
                <c:pt idx="263">
                  <c:v>46</c:v>
                </c:pt>
                <c:pt idx="264">
                  <c:v>46</c:v>
                </c:pt>
                <c:pt idx="265">
                  <c:v>46</c:v>
                </c:pt>
                <c:pt idx="266">
                  <c:v>46</c:v>
                </c:pt>
                <c:pt idx="267">
                  <c:v>46</c:v>
                </c:pt>
                <c:pt idx="268">
                  <c:v>46</c:v>
                </c:pt>
                <c:pt idx="269">
                  <c:v>46</c:v>
                </c:pt>
                <c:pt idx="270">
                  <c:v>46</c:v>
                </c:pt>
                <c:pt idx="271">
                  <c:v>46</c:v>
                </c:pt>
                <c:pt idx="272">
                  <c:v>46</c:v>
                </c:pt>
                <c:pt idx="273">
                  <c:v>46</c:v>
                </c:pt>
                <c:pt idx="274">
                  <c:v>46</c:v>
                </c:pt>
                <c:pt idx="275">
                  <c:v>46</c:v>
                </c:pt>
                <c:pt idx="276">
                  <c:v>46</c:v>
                </c:pt>
                <c:pt idx="277">
                  <c:v>46</c:v>
                </c:pt>
                <c:pt idx="278">
                  <c:v>46</c:v>
                </c:pt>
                <c:pt idx="279">
                  <c:v>46</c:v>
                </c:pt>
                <c:pt idx="280">
                  <c:v>46</c:v>
                </c:pt>
                <c:pt idx="281">
                  <c:v>46</c:v>
                </c:pt>
                <c:pt idx="282">
                  <c:v>46</c:v>
                </c:pt>
                <c:pt idx="283">
                  <c:v>46</c:v>
                </c:pt>
                <c:pt idx="284">
                  <c:v>46</c:v>
                </c:pt>
                <c:pt idx="285">
                  <c:v>46</c:v>
                </c:pt>
                <c:pt idx="286">
                  <c:v>46</c:v>
                </c:pt>
                <c:pt idx="287">
                  <c:v>46</c:v>
                </c:pt>
                <c:pt idx="288">
                  <c:v>46</c:v>
                </c:pt>
                <c:pt idx="289">
                  <c:v>46</c:v>
                </c:pt>
                <c:pt idx="290">
                  <c:v>46</c:v>
                </c:pt>
                <c:pt idx="291">
                  <c:v>46</c:v>
                </c:pt>
                <c:pt idx="292">
                  <c:v>46</c:v>
                </c:pt>
                <c:pt idx="293">
                  <c:v>46</c:v>
                </c:pt>
                <c:pt idx="294">
                  <c:v>46</c:v>
                </c:pt>
                <c:pt idx="295">
                  <c:v>46</c:v>
                </c:pt>
                <c:pt idx="296">
                  <c:v>46</c:v>
                </c:pt>
                <c:pt idx="297">
                  <c:v>46</c:v>
                </c:pt>
                <c:pt idx="298">
                  <c:v>46</c:v>
                </c:pt>
                <c:pt idx="299">
                  <c:v>46</c:v>
                </c:pt>
                <c:pt idx="300">
                  <c:v>46</c:v>
                </c:pt>
                <c:pt idx="301">
                  <c:v>46</c:v>
                </c:pt>
                <c:pt idx="302">
                  <c:v>46</c:v>
                </c:pt>
                <c:pt idx="303">
                  <c:v>46</c:v>
                </c:pt>
                <c:pt idx="304">
                  <c:v>46</c:v>
                </c:pt>
                <c:pt idx="305">
                  <c:v>46</c:v>
                </c:pt>
                <c:pt idx="306">
                  <c:v>46</c:v>
                </c:pt>
                <c:pt idx="307">
                  <c:v>46</c:v>
                </c:pt>
                <c:pt idx="308">
                  <c:v>46</c:v>
                </c:pt>
                <c:pt idx="309">
                  <c:v>46</c:v>
                </c:pt>
                <c:pt idx="310">
                  <c:v>46</c:v>
                </c:pt>
                <c:pt idx="311">
                  <c:v>46</c:v>
                </c:pt>
                <c:pt idx="312">
                  <c:v>46</c:v>
                </c:pt>
                <c:pt idx="313">
                  <c:v>46</c:v>
                </c:pt>
                <c:pt idx="314">
                  <c:v>46</c:v>
                </c:pt>
                <c:pt idx="315">
                  <c:v>46</c:v>
                </c:pt>
                <c:pt idx="316">
                  <c:v>46</c:v>
                </c:pt>
                <c:pt idx="317">
                  <c:v>46</c:v>
                </c:pt>
                <c:pt idx="318">
                  <c:v>46</c:v>
                </c:pt>
                <c:pt idx="319">
                  <c:v>46</c:v>
                </c:pt>
                <c:pt idx="320">
                  <c:v>46</c:v>
                </c:pt>
                <c:pt idx="321">
                  <c:v>46</c:v>
                </c:pt>
                <c:pt idx="322">
                  <c:v>46</c:v>
                </c:pt>
                <c:pt idx="323">
                  <c:v>46</c:v>
                </c:pt>
                <c:pt idx="324">
                  <c:v>46</c:v>
                </c:pt>
                <c:pt idx="325">
                  <c:v>46</c:v>
                </c:pt>
                <c:pt idx="326">
                  <c:v>46</c:v>
                </c:pt>
                <c:pt idx="327">
                  <c:v>46</c:v>
                </c:pt>
                <c:pt idx="328">
                  <c:v>46</c:v>
                </c:pt>
                <c:pt idx="329">
                  <c:v>46</c:v>
                </c:pt>
                <c:pt idx="330">
                  <c:v>46</c:v>
                </c:pt>
                <c:pt idx="331">
                  <c:v>46</c:v>
                </c:pt>
                <c:pt idx="332">
                  <c:v>46</c:v>
                </c:pt>
                <c:pt idx="333">
                  <c:v>46</c:v>
                </c:pt>
                <c:pt idx="334">
                  <c:v>46</c:v>
                </c:pt>
                <c:pt idx="335">
                  <c:v>46</c:v>
                </c:pt>
                <c:pt idx="336">
                  <c:v>46</c:v>
                </c:pt>
                <c:pt idx="337">
                  <c:v>46</c:v>
                </c:pt>
                <c:pt idx="338">
                  <c:v>46</c:v>
                </c:pt>
                <c:pt idx="339">
                  <c:v>46</c:v>
                </c:pt>
                <c:pt idx="340">
                  <c:v>45.7</c:v>
                </c:pt>
                <c:pt idx="341">
                  <c:v>45.7</c:v>
                </c:pt>
                <c:pt idx="342">
                  <c:v>45.7</c:v>
                </c:pt>
                <c:pt idx="343">
                  <c:v>45.7</c:v>
                </c:pt>
                <c:pt idx="344">
                  <c:v>45.7</c:v>
                </c:pt>
                <c:pt idx="345">
                  <c:v>45.7</c:v>
                </c:pt>
                <c:pt idx="346">
                  <c:v>45.7</c:v>
                </c:pt>
                <c:pt idx="347">
                  <c:v>45.7</c:v>
                </c:pt>
                <c:pt idx="348">
                  <c:v>45.3</c:v>
                </c:pt>
                <c:pt idx="349">
                  <c:v>45.3</c:v>
                </c:pt>
                <c:pt idx="350">
                  <c:v>45.3</c:v>
                </c:pt>
                <c:pt idx="351">
                  <c:v>45.3</c:v>
                </c:pt>
                <c:pt idx="352">
                  <c:v>45.3</c:v>
                </c:pt>
                <c:pt idx="353">
                  <c:v>45.3</c:v>
                </c:pt>
                <c:pt idx="354">
                  <c:v>45.3</c:v>
                </c:pt>
                <c:pt idx="355">
                  <c:v>45.3</c:v>
                </c:pt>
                <c:pt idx="356">
                  <c:v>45.3</c:v>
                </c:pt>
                <c:pt idx="357">
                  <c:v>45.1</c:v>
                </c:pt>
                <c:pt idx="358">
                  <c:v>45</c:v>
                </c:pt>
                <c:pt idx="359">
                  <c:v>45</c:v>
                </c:pt>
                <c:pt idx="360">
                  <c:v>45</c:v>
                </c:pt>
                <c:pt idx="361">
                  <c:v>45</c:v>
                </c:pt>
                <c:pt idx="362">
                  <c:v>45</c:v>
                </c:pt>
                <c:pt idx="363">
                  <c:v>45</c:v>
                </c:pt>
                <c:pt idx="364">
                  <c:v>45</c:v>
                </c:pt>
                <c:pt idx="365">
                  <c:v>45</c:v>
                </c:pt>
                <c:pt idx="366">
                  <c:v>45</c:v>
                </c:pt>
                <c:pt idx="367">
                  <c:v>45</c:v>
                </c:pt>
                <c:pt idx="368">
                  <c:v>45</c:v>
                </c:pt>
                <c:pt idx="369">
                  <c:v>45</c:v>
                </c:pt>
                <c:pt idx="370">
                  <c:v>45</c:v>
                </c:pt>
                <c:pt idx="371">
                  <c:v>45</c:v>
                </c:pt>
                <c:pt idx="372">
                  <c:v>45</c:v>
                </c:pt>
                <c:pt idx="373">
                  <c:v>45</c:v>
                </c:pt>
                <c:pt idx="374">
                  <c:v>45</c:v>
                </c:pt>
                <c:pt idx="375">
                  <c:v>45</c:v>
                </c:pt>
                <c:pt idx="376">
                  <c:v>45</c:v>
                </c:pt>
                <c:pt idx="377">
                  <c:v>45</c:v>
                </c:pt>
                <c:pt idx="378">
                  <c:v>45</c:v>
                </c:pt>
                <c:pt idx="379">
                  <c:v>45</c:v>
                </c:pt>
                <c:pt idx="380">
                  <c:v>45</c:v>
                </c:pt>
                <c:pt idx="381">
                  <c:v>45</c:v>
                </c:pt>
                <c:pt idx="382">
                  <c:v>45</c:v>
                </c:pt>
                <c:pt idx="383">
                  <c:v>45</c:v>
                </c:pt>
                <c:pt idx="384">
                  <c:v>45</c:v>
                </c:pt>
                <c:pt idx="385">
                  <c:v>45</c:v>
                </c:pt>
                <c:pt idx="386">
                  <c:v>45</c:v>
                </c:pt>
                <c:pt idx="387">
                  <c:v>45</c:v>
                </c:pt>
                <c:pt idx="388">
                  <c:v>45</c:v>
                </c:pt>
                <c:pt idx="389">
                  <c:v>45</c:v>
                </c:pt>
                <c:pt idx="390">
                  <c:v>45</c:v>
                </c:pt>
                <c:pt idx="391">
                  <c:v>45</c:v>
                </c:pt>
                <c:pt idx="392">
                  <c:v>45</c:v>
                </c:pt>
                <c:pt idx="393">
                  <c:v>45</c:v>
                </c:pt>
                <c:pt idx="394">
                  <c:v>45</c:v>
                </c:pt>
                <c:pt idx="395">
                  <c:v>45</c:v>
                </c:pt>
                <c:pt idx="396">
                  <c:v>45</c:v>
                </c:pt>
                <c:pt idx="397">
                  <c:v>45</c:v>
                </c:pt>
                <c:pt idx="398">
                  <c:v>45</c:v>
                </c:pt>
                <c:pt idx="399">
                  <c:v>45</c:v>
                </c:pt>
                <c:pt idx="400">
                  <c:v>45</c:v>
                </c:pt>
                <c:pt idx="401">
                  <c:v>45</c:v>
                </c:pt>
                <c:pt idx="402">
                  <c:v>45</c:v>
                </c:pt>
                <c:pt idx="403">
                  <c:v>45</c:v>
                </c:pt>
                <c:pt idx="404">
                  <c:v>45</c:v>
                </c:pt>
                <c:pt idx="405">
                  <c:v>45</c:v>
                </c:pt>
                <c:pt idx="406">
                  <c:v>45</c:v>
                </c:pt>
                <c:pt idx="407">
                  <c:v>45</c:v>
                </c:pt>
                <c:pt idx="408">
                  <c:v>45</c:v>
                </c:pt>
                <c:pt idx="409">
                  <c:v>45</c:v>
                </c:pt>
                <c:pt idx="410">
                  <c:v>45</c:v>
                </c:pt>
                <c:pt idx="411">
                  <c:v>45</c:v>
                </c:pt>
                <c:pt idx="412">
                  <c:v>45</c:v>
                </c:pt>
                <c:pt idx="413">
                  <c:v>45</c:v>
                </c:pt>
                <c:pt idx="414">
                  <c:v>45</c:v>
                </c:pt>
                <c:pt idx="415">
                  <c:v>45</c:v>
                </c:pt>
                <c:pt idx="416">
                  <c:v>45</c:v>
                </c:pt>
                <c:pt idx="417">
                  <c:v>45</c:v>
                </c:pt>
                <c:pt idx="418">
                  <c:v>45</c:v>
                </c:pt>
                <c:pt idx="419">
                  <c:v>45</c:v>
                </c:pt>
                <c:pt idx="420">
                  <c:v>45</c:v>
                </c:pt>
                <c:pt idx="421">
                  <c:v>45</c:v>
                </c:pt>
                <c:pt idx="422">
                  <c:v>45</c:v>
                </c:pt>
                <c:pt idx="423">
                  <c:v>45</c:v>
                </c:pt>
                <c:pt idx="424">
                  <c:v>45</c:v>
                </c:pt>
                <c:pt idx="425">
                  <c:v>45</c:v>
                </c:pt>
                <c:pt idx="426">
                  <c:v>45</c:v>
                </c:pt>
                <c:pt idx="427">
                  <c:v>45</c:v>
                </c:pt>
                <c:pt idx="428">
                  <c:v>45</c:v>
                </c:pt>
                <c:pt idx="429">
                  <c:v>45</c:v>
                </c:pt>
                <c:pt idx="430">
                  <c:v>45</c:v>
                </c:pt>
                <c:pt idx="431">
                  <c:v>45</c:v>
                </c:pt>
                <c:pt idx="432">
                  <c:v>45</c:v>
                </c:pt>
                <c:pt idx="433">
                  <c:v>45</c:v>
                </c:pt>
                <c:pt idx="434">
                  <c:v>45</c:v>
                </c:pt>
                <c:pt idx="435">
                  <c:v>45</c:v>
                </c:pt>
                <c:pt idx="436">
                  <c:v>45</c:v>
                </c:pt>
                <c:pt idx="437">
                  <c:v>45</c:v>
                </c:pt>
                <c:pt idx="438">
                  <c:v>45</c:v>
                </c:pt>
                <c:pt idx="439">
                  <c:v>45</c:v>
                </c:pt>
                <c:pt idx="440">
                  <c:v>45</c:v>
                </c:pt>
                <c:pt idx="441">
                  <c:v>45</c:v>
                </c:pt>
                <c:pt idx="442">
                  <c:v>45</c:v>
                </c:pt>
                <c:pt idx="443">
                  <c:v>45</c:v>
                </c:pt>
                <c:pt idx="444">
                  <c:v>45</c:v>
                </c:pt>
                <c:pt idx="445">
                  <c:v>45</c:v>
                </c:pt>
                <c:pt idx="446">
                  <c:v>45</c:v>
                </c:pt>
                <c:pt idx="447">
                  <c:v>45</c:v>
                </c:pt>
                <c:pt idx="448">
                  <c:v>45</c:v>
                </c:pt>
                <c:pt idx="449">
                  <c:v>45</c:v>
                </c:pt>
                <c:pt idx="450">
                  <c:v>45</c:v>
                </c:pt>
                <c:pt idx="451">
                  <c:v>45</c:v>
                </c:pt>
                <c:pt idx="452">
                  <c:v>45</c:v>
                </c:pt>
                <c:pt idx="453">
                  <c:v>45</c:v>
                </c:pt>
                <c:pt idx="454">
                  <c:v>45</c:v>
                </c:pt>
                <c:pt idx="455">
                  <c:v>45</c:v>
                </c:pt>
                <c:pt idx="456">
                  <c:v>45</c:v>
                </c:pt>
                <c:pt idx="457">
                  <c:v>45</c:v>
                </c:pt>
                <c:pt idx="458">
                  <c:v>45</c:v>
                </c:pt>
                <c:pt idx="459">
                  <c:v>45</c:v>
                </c:pt>
                <c:pt idx="460">
                  <c:v>45</c:v>
                </c:pt>
                <c:pt idx="461">
                  <c:v>45</c:v>
                </c:pt>
                <c:pt idx="462">
                  <c:v>45</c:v>
                </c:pt>
                <c:pt idx="463">
                  <c:v>45</c:v>
                </c:pt>
                <c:pt idx="464">
                  <c:v>45</c:v>
                </c:pt>
                <c:pt idx="465">
                  <c:v>45</c:v>
                </c:pt>
                <c:pt idx="466">
                  <c:v>45</c:v>
                </c:pt>
                <c:pt idx="467">
                  <c:v>45</c:v>
                </c:pt>
                <c:pt idx="468">
                  <c:v>45</c:v>
                </c:pt>
                <c:pt idx="469">
                  <c:v>45</c:v>
                </c:pt>
                <c:pt idx="470">
                  <c:v>45</c:v>
                </c:pt>
                <c:pt idx="471">
                  <c:v>44.8</c:v>
                </c:pt>
                <c:pt idx="472">
                  <c:v>44.8</c:v>
                </c:pt>
                <c:pt idx="473">
                  <c:v>44.8</c:v>
                </c:pt>
                <c:pt idx="474">
                  <c:v>44.8</c:v>
                </c:pt>
                <c:pt idx="475">
                  <c:v>44.8</c:v>
                </c:pt>
                <c:pt idx="476">
                  <c:v>44.8</c:v>
                </c:pt>
                <c:pt idx="477">
                  <c:v>44.8</c:v>
                </c:pt>
                <c:pt idx="478">
                  <c:v>44.6</c:v>
                </c:pt>
                <c:pt idx="479">
                  <c:v>44.6</c:v>
                </c:pt>
                <c:pt idx="480">
                  <c:v>44.4</c:v>
                </c:pt>
                <c:pt idx="481">
                  <c:v>44.4</c:v>
                </c:pt>
                <c:pt idx="482">
                  <c:v>44.4</c:v>
                </c:pt>
                <c:pt idx="483">
                  <c:v>44.2</c:v>
                </c:pt>
                <c:pt idx="484">
                  <c:v>44.2</c:v>
                </c:pt>
                <c:pt idx="485">
                  <c:v>44.1</c:v>
                </c:pt>
                <c:pt idx="486">
                  <c:v>44.1</c:v>
                </c:pt>
                <c:pt idx="487">
                  <c:v>44.1</c:v>
                </c:pt>
                <c:pt idx="488">
                  <c:v>44.1</c:v>
                </c:pt>
                <c:pt idx="489">
                  <c:v>44.1</c:v>
                </c:pt>
                <c:pt idx="490">
                  <c:v>44.1</c:v>
                </c:pt>
                <c:pt idx="491">
                  <c:v>44.1</c:v>
                </c:pt>
                <c:pt idx="492">
                  <c:v>44.1</c:v>
                </c:pt>
                <c:pt idx="493">
                  <c:v>44.1</c:v>
                </c:pt>
                <c:pt idx="494">
                  <c:v>44.1</c:v>
                </c:pt>
                <c:pt idx="495">
                  <c:v>44.1</c:v>
                </c:pt>
                <c:pt idx="496">
                  <c:v>44.1</c:v>
                </c:pt>
                <c:pt idx="497">
                  <c:v>44.1</c:v>
                </c:pt>
                <c:pt idx="498">
                  <c:v>44.1</c:v>
                </c:pt>
                <c:pt idx="499">
                  <c:v>44.1</c:v>
                </c:pt>
                <c:pt idx="500">
                  <c:v>44.1</c:v>
                </c:pt>
                <c:pt idx="501">
                  <c:v>44.1</c:v>
                </c:pt>
                <c:pt idx="502">
                  <c:v>44.1</c:v>
                </c:pt>
                <c:pt idx="503">
                  <c:v>44.1</c:v>
                </c:pt>
                <c:pt idx="504">
                  <c:v>44.1</c:v>
                </c:pt>
                <c:pt idx="505">
                  <c:v>44.1</c:v>
                </c:pt>
                <c:pt idx="506">
                  <c:v>44.1</c:v>
                </c:pt>
                <c:pt idx="507">
                  <c:v>44.1</c:v>
                </c:pt>
                <c:pt idx="508">
                  <c:v>44.1</c:v>
                </c:pt>
                <c:pt idx="509">
                  <c:v>44.1</c:v>
                </c:pt>
                <c:pt idx="510">
                  <c:v>44.1</c:v>
                </c:pt>
                <c:pt idx="511">
                  <c:v>44.1</c:v>
                </c:pt>
                <c:pt idx="512">
                  <c:v>44.1</c:v>
                </c:pt>
                <c:pt idx="513">
                  <c:v>44.1</c:v>
                </c:pt>
                <c:pt idx="514">
                  <c:v>44.1</c:v>
                </c:pt>
                <c:pt idx="515">
                  <c:v>44.1</c:v>
                </c:pt>
                <c:pt idx="516">
                  <c:v>44.1</c:v>
                </c:pt>
                <c:pt idx="517">
                  <c:v>44.1</c:v>
                </c:pt>
                <c:pt idx="518">
                  <c:v>44.1</c:v>
                </c:pt>
                <c:pt idx="519">
                  <c:v>44.1</c:v>
                </c:pt>
                <c:pt idx="520">
                  <c:v>44.1</c:v>
                </c:pt>
                <c:pt idx="521">
                  <c:v>44.1</c:v>
                </c:pt>
                <c:pt idx="522">
                  <c:v>44.1</c:v>
                </c:pt>
                <c:pt idx="523">
                  <c:v>44.1</c:v>
                </c:pt>
                <c:pt idx="524">
                  <c:v>44.1</c:v>
                </c:pt>
                <c:pt idx="525">
                  <c:v>44.1</c:v>
                </c:pt>
                <c:pt idx="526">
                  <c:v>44.1</c:v>
                </c:pt>
                <c:pt idx="527">
                  <c:v>44.1</c:v>
                </c:pt>
                <c:pt idx="528">
                  <c:v>44.1</c:v>
                </c:pt>
                <c:pt idx="529">
                  <c:v>44.1</c:v>
                </c:pt>
                <c:pt idx="530">
                  <c:v>44.1</c:v>
                </c:pt>
                <c:pt idx="531">
                  <c:v>44.1</c:v>
                </c:pt>
                <c:pt idx="532">
                  <c:v>44.1</c:v>
                </c:pt>
                <c:pt idx="533">
                  <c:v>44.1</c:v>
                </c:pt>
                <c:pt idx="534">
                  <c:v>44.1</c:v>
                </c:pt>
                <c:pt idx="535">
                  <c:v>44.1</c:v>
                </c:pt>
                <c:pt idx="536">
                  <c:v>44.1</c:v>
                </c:pt>
                <c:pt idx="537">
                  <c:v>44.1</c:v>
                </c:pt>
                <c:pt idx="538">
                  <c:v>44.1</c:v>
                </c:pt>
                <c:pt idx="539">
                  <c:v>44.1</c:v>
                </c:pt>
                <c:pt idx="540">
                  <c:v>44.1</c:v>
                </c:pt>
                <c:pt idx="541">
                  <c:v>44.1</c:v>
                </c:pt>
                <c:pt idx="542">
                  <c:v>44.1</c:v>
                </c:pt>
                <c:pt idx="543">
                  <c:v>44.1</c:v>
                </c:pt>
                <c:pt idx="544">
                  <c:v>44.1</c:v>
                </c:pt>
                <c:pt idx="545">
                  <c:v>44.1</c:v>
                </c:pt>
                <c:pt idx="546">
                  <c:v>44.1</c:v>
                </c:pt>
                <c:pt idx="547">
                  <c:v>44.1</c:v>
                </c:pt>
                <c:pt idx="548">
                  <c:v>44.1</c:v>
                </c:pt>
                <c:pt idx="549">
                  <c:v>44.1</c:v>
                </c:pt>
                <c:pt idx="550">
                  <c:v>44.1</c:v>
                </c:pt>
                <c:pt idx="551">
                  <c:v>44.1</c:v>
                </c:pt>
                <c:pt idx="552">
                  <c:v>44.1</c:v>
                </c:pt>
                <c:pt idx="553">
                  <c:v>44.1</c:v>
                </c:pt>
                <c:pt idx="554">
                  <c:v>44.1</c:v>
                </c:pt>
                <c:pt idx="555">
                  <c:v>44.1</c:v>
                </c:pt>
                <c:pt idx="556">
                  <c:v>44.1</c:v>
                </c:pt>
                <c:pt idx="557">
                  <c:v>44.1</c:v>
                </c:pt>
                <c:pt idx="558">
                  <c:v>44.1</c:v>
                </c:pt>
                <c:pt idx="559">
                  <c:v>44.1</c:v>
                </c:pt>
                <c:pt idx="560">
                  <c:v>44.1</c:v>
                </c:pt>
                <c:pt idx="561">
                  <c:v>44.1</c:v>
                </c:pt>
                <c:pt idx="562">
                  <c:v>44.1</c:v>
                </c:pt>
                <c:pt idx="563">
                  <c:v>44.1</c:v>
                </c:pt>
                <c:pt idx="564">
                  <c:v>44.1</c:v>
                </c:pt>
                <c:pt idx="565">
                  <c:v>44.1</c:v>
                </c:pt>
                <c:pt idx="566">
                  <c:v>44.1</c:v>
                </c:pt>
                <c:pt idx="567">
                  <c:v>44.1</c:v>
                </c:pt>
                <c:pt idx="568">
                  <c:v>44.1</c:v>
                </c:pt>
                <c:pt idx="569">
                  <c:v>44.1</c:v>
                </c:pt>
                <c:pt idx="570">
                  <c:v>44.1</c:v>
                </c:pt>
                <c:pt idx="571">
                  <c:v>44.1</c:v>
                </c:pt>
                <c:pt idx="572">
                  <c:v>44.1</c:v>
                </c:pt>
                <c:pt idx="573">
                  <c:v>44.1</c:v>
                </c:pt>
                <c:pt idx="574">
                  <c:v>44.1</c:v>
                </c:pt>
                <c:pt idx="575">
                  <c:v>44.1</c:v>
                </c:pt>
                <c:pt idx="576">
                  <c:v>44.1</c:v>
                </c:pt>
                <c:pt idx="577">
                  <c:v>44.1</c:v>
                </c:pt>
                <c:pt idx="578">
                  <c:v>44.1</c:v>
                </c:pt>
                <c:pt idx="579">
                  <c:v>44.1</c:v>
                </c:pt>
                <c:pt idx="580">
                  <c:v>44.1</c:v>
                </c:pt>
                <c:pt idx="581">
                  <c:v>44.1</c:v>
                </c:pt>
                <c:pt idx="582">
                  <c:v>44.1</c:v>
                </c:pt>
                <c:pt idx="583">
                  <c:v>44.1</c:v>
                </c:pt>
                <c:pt idx="584">
                  <c:v>44.1</c:v>
                </c:pt>
                <c:pt idx="585">
                  <c:v>44.1</c:v>
                </c:pt>
                <c:pt idx="586">
                  <c:v>44.1</c:v>
                </c:pt>
                <c:pt idx="587">
                  <c:v>44.1</c:v>
                </c:pt>
                <c:pt idx="588">
                  <c:v>44.1</c:v>
                </c:pt>
                <c:pt idx="589">
                  <c:v>44.1</c:v>
                </c:pt>
                <c:pt idx="590">
                  <c:v>44.1</c:v>
                </c:pt>
                <c:pt idx="591">
                  <c:v>44.1</c:v>
                </c:pt>
                <c:pt idx="592">
                  <c:v>44.1</c:v>
                </c:pt>
                <c:pt idx="593">
                  <c:v>44.1</c:v>
                </c:pt>
                <c:pt idx="594">
                  <c:v>44.1</c:v>
                </c:pt>
                <c:pt idx="595">
                  <c:v>44.1</c:v>
                </c:pt>
                <c:pt idx="596">
                  <c:v>44.1</c:v>
                </c:pt>
                <c:pt idx="597">
                  <c:v>44.1</c:v>
                </c:pt>
                <c:pt idx="598">
                  <c:v>44.1</c:v>
                </c:pt>
                <c:pt idx="599">
                  <c:v>44.1</c:v>
                </c:pt>
                <c:pt idx="600">
                  <c:v>44.1</c:v>
                </c:pt>
                <c:pt idx="601">
                  <c:v>44.1</c:v>
                </c:pt>
                <c:pt idx="602">
                  <c:v>44.1</c:v>
                </c:pt>
                <c:pt idx="603">
                  <c:v>44.1</c:v>
                </c:pt>
                <c:pt idx="604">
                  <c:v>44.1</c:v>
                </c:pt>
                <c:pt idx="605">
                  <c:v>44.1</c:v>
                </c:pt>
                <c:pt idx="606">
                  <c:v>44.1</c:v>
                </c:pt>
                <c:pt idx="607">
                  <c:v>44.1</c:v>
                </c:pt>
                <c:pt idx="608">
                  <c:v>44.1</c:v>
                </c:pt>
                <c:pt idx="609">
                  <c:v>44.1</c:v>
                </c:pt>
                <c:pt idx="610">
                  <c:v>44.1</c:v>
                </c:pt>
                <c:pt idx="611">
                  <c:v>44.1</c:v>
                </c:pt>
                <c:pt idx="612">
                  <c:v>44.1</c:v>
                </c:pt>
                <c:pt idx="613">
                  <c:v>44.1</c:v>
                </c:pt>
                <c:pt idx="614">
                  <c:v>44.1</c:v>
                </c:pt>
                <c:pt idx="615">
                  <c:v>44.1</c:v>
                </c:pt>
                <c:pt idx="616">
                  <c:v>44.1</c:v>
                </c:pt>
                <c:pt idx="617">
                  <c:v>44.1</c:v>
                </c:pt>
                <c:pt idx="618">
                  <c:v>44.1</c:v>
                </c:pt>
                <c:pt idx="619">
                  <c:v>44.1</c:v>
                </c:pt>
                <c:pt idx="620">
                  <c:v>44.1</c:v>
                </c:pt>
                <c:pt idx="621">
                  <c:v>44.1</c:v>
                </c:pt>
                <c:pt idx="622">
                  <c:v>43.9</c:v>
                </c:pt>
                <c:pt idx="623">
                  <c:v>43.9</c:v>
                </c:pt>
                <c:pt idx="624">
                  <c:v>43.7</c:v>
                </c:pt>
                <c:pt idx="625">
                  <c:v>43.7</c:v>
                </c:pt>
                <c:pt idx="626">
                  <c:v>43.7</c:v>
                </c:pt>
                <c:pt idx="627">
                  <c:v>43.7</c:v>
                </c:pt>
                <c:pt idx="628">
                  <c:v>43.7</c:v>
                </c:pt>
                <c:pt idx="629">
                  <c:v>43.3</c:v>
                </c:pt>
                <c:pt idx="630">
                  <c:v>43.3</c:v>
                </c:pt>
                <c:pt idx="631">
                  <c:v>43.3</c:v>
                </c:pt>
                <c:pt idx="632">
                  <c:v>43.3</c:v>
                </c:pt>
                <c:pt idx="633">
                  <c:v>43.3</c:v>
                </c:pt>
                <c:pt idx="634">
                  <c:v>43.3</c:v>
                </c:pt>
                <c:pt idx="635">
                  <c:v>43.3</c:v>
                </c:pt>
                <c:pt idx="636">
                  <c:v>43.3</c:v>
                </c:pt>
                <c:pt idx="637">
                  <c:v>43.3</c:v>
                </c:pt>
                <c:pt idx="638">
                  <c:v>43.3</c:v>
                </c:pt>
                <c:pt idx="639">
                  <c:v>43</c:v>
                </c:pt>
                <c:pt idx="640">
                  <c:v>43</c:v>
                </c:pt>
                <c:pt idx="641">
                  <c:v>43</c:v>
                </c:pt>
                <c:pt idx="642">
                  <c:v>43</c:v>
                </c:pt>
                <c:pt idx="643">
                  <c:v>43</c:v>
                </c:pt>
                <c:pt idx="644">
                  <c:v>43</c:v>
                </c:pt>
                <c:pt idx="645">
                  <c:v>43</c:v>
                </c:pt>
                <c:pt idx="646">
                  <c:v>43</c:v>
                </c:pt>
                <c:pt idx="647">
                  <c:v>43</c:v>
                </c:pt>
                <c:pt idx="648">
                  <c:v>43</c:v>
                </c:pt>
                <c:pt idx="649">
                  <c:v>43</c:v>
                </c:pt>
                <c:pt idx="650">
                  <c:v>43</c:v>
                </c:pt>
                <c:pt idx="651">
                  <c:v>43</c:v>
                </c:pt>
                <c:pt idx="652">
                  <c:v>43</c:v>
                </c:pt>
                <c:pt idx="653">
                  <c:v>43</c:v>
                </c:pt>
                <c:pt idx="654">
                  <c:v>43</c:v>
                </c:pt>
                <c:pt idx="655">
                  <c:v>43</c:v>
                </c:pt>
                <c:pt idx="656">
                  <c:v>43</c:v>
                </c:pt>
                <c:pt idx="657">
                  <c:v>43</c:v>
                </c:pt>
                <c:pt idx="658">
                  <c:v>43</c:v>
                </c:pt>
                <c:pt idx="659">
                  <c:v>43</c:v>
                </c:pt>
                <c:pt idx="660">
                  <c:v>43</c:v>
                </c:pt>
                <c:pt idx="661">
                  <c:v>43</c:v>
                </c:pt>
                <c:pt idx="662">
                  <c:v>43</c:v>
                </c:pt>
                <c:pt idx="663">
                  <c:v>43</c:v>
                </c:pt>
                <c:pt idx="664">
                  <c:v>43</c:v>
                </c:pt>
                <c:pt idx="665">
                  <c:v>43</c:v>
                </c:pt>
                <c:pt idx="666">
                  <c:v>43</c:v>
                </c:pt>
                <c:pt idx="667">
                  <c:v>43</c:v>
                </c:pt>
                <c:pt idx="668">
                  <c:v>43</c:v>
                </c:pt>
                <c:pt idx="669">
                  <c:v>43</c:v>
                </c:pt>
                <c:pt idx="670">
                  <c:v>43</c:v>
                </c:pt>
                <c:pt idx="671">
                  <c:v>43</c:v>
                </c:pt>
                <c:pt idx="672">
                  <c:v>43</c:v>
                </c:pt>
                <c:pt idx="673">
                  <c:v>43</c:v>
                </c:pt>
                <c:pt idx="674">
                  <c:v>43</c:v>
                </c:pt>
                <c:pt idx="675">
                  <c:v>43</c:v>
                </c:pt>
                <c:pt idx="676">
                  <c:v>43</c:v>
                </c:pt>
                <c:pt idx="677">
                  <c:v>43</c:v>
                </c:pt>
                <c:pt idx="678">
                  <c:v>43</c:v>
                </c:pt>
                <c:pt idx="679">
                  <c:v>43</c:v>
                </c:pt>
                <c:pt idx="680">
                  <c:v>43</c:v>
                </c:pt>
                <c:pt idx="681">
                  <c:v>43</c:v>
                </c:pt>
                <c:pt idx="682">
                  <c:v>43</c:v>
                </c:pt>
                <c:pt idx="683">
                  <c:v>43</c:v>
                </c:pt>
                <c:pt idx="684">
                  <c:v>43</c:v>
                </c:pt>
                <c:pt idx="685">
                  <c:v>43</c:v>
                </c:pt>
                <c:pt idx="686">
                  <c:v>43</c:v>
                </c:pt>
                <c:pt idx="687">
                  <c:v>43</c:v>
                </c:pt>
                <c:pt idx="688">
                  <c:v>43</c:v>
                </c:pt>
                <c:pt idx="689">
                  <c:v>43</c:v>
                </c:pt>
                <c:pt idx="690">
                  <c:v>43</c:v>
                </c:pt>
                <c:pt idx="691">
                  <c:v>43</c:v>
                </c:pt>
                <c:pt idx="692">
                  <c:v>43</c:v>
                </c:pt>
                <c:pt idx="693">
                  <c:v>43</c:v>
                </c:pt>
                <c:pt idx="694">
                  <c:v>43</c:v>
                </c:pt>
                <c:pt idx="695">
                  <c:v>43</c:v>
                </c:pt>
                <c:pt idx="696">
                  <c:v>43</c:v>
                </c:pt>
                <c:pt idx="697">
                  <c:v>43</c:v>
                </c:pt>
                <c:pt idx="698">
                  <c:v>43</c:v>
                </c:pt>
                <c:pt idx="699">
                  <c:v>43</c:v>
                </c:pt>
                <c:pt idx="700">
                  <c:v>43</c:v>
                </c:pt>
                <c:pt idx="701">
                  <c:v>43</c:v>
                </c:pt>
                <c:pt idx="702">
                  <c:v>43</c:v>
                </c:pt>
                <c:pt idx="703">
                  <c:v>43</c:v>
                </c:pt>
                <c:pt idx="704">
                  <c:v>43</c:v>
                </c:pt>
                <c:pt idx="705">
                  <c:v>43</c:v>
                </c:pt>
                <c:pt idx="706">
                  <c:v>43</c:v>
                </c:pt>
                <c:pt idx="707">
                  <c:v>43</c:v>
                </c:pt>
                <c:pt idx="708">
                  <c:v>43</c:v>
                </c:pt>
                <c:pt idx="709">
                  <c:v>43</c:v>
                </c:pt>
                <c:pt idx="710">
                  <c:v>43</c:v>
                </c:pt>
                <c:pt idx="711">
                  <c:v>43</c:v>
                </c:pt>
                <c:pt idx="712">
                  <c:v>43</c:v>
                </c:pt>
                <c:pt idx="713">
                  <c:v>43</c:v>
                </c:pt>
                <c:pt idx="714">
                  <c:v>43</c:v>
                </c:pt>
                <c:pt idx="715">
                  <c:v>43</c:v>
                </c:pt>
                <c:pt idx="716">
                  <c:v>43</c:v>
                </c:pt>
                <c:pt idx="717">
                  <c:v>43</c:v>
                </c:pt>
                <c:pt idx="718">
                  <c:v>43</c:v>
                </c:pt>
                <c:pt idx="719">
                  <c:v>43</c:v>
                </c:pt>
                <c:pt idx="720">
                  <c:v>43</c:v>
                </c:pt>
                <c:pt idx="721">
                  <c:v>43</c:v>
                </c:pt>
                <c:pt idx="722">
                  <c:v>43</c:v>
                </c:pt>
                <c:pt idx="723">
                  <c:v>43</c:v>
                </c:pt>
                <c:pt idx="724">
                  <c:v>43</c:v>
                </c:pt>
                <c:pt idx="725">
                  <c:v>43</c:v>
                </c:pt>
                <c:pt idx="726">
                  <c:v>43</c:v>
                </c:pt>
                <c:pt idx="727">
                  <c:v>43</c:v>
                </c:pt>
                <c:pt idx="728">
                  <c:v>43</c:v>
                </c:pt>
                <c:pt idx="729">
                  <c:v>43</c:v>
                </c:pt>
                <c:pt idx="730">
                  <c:v>42.8</c:v>
                </c:pt>
                <c:pt idx="731">
                  <c:v>42.8</c:v>
                </c:pt>
                <c:pt idx="732">
                  <c:v>42.8</c:v>
                </c:pt>
                <c:pt idx="733">
                  <c:v>42.6</c:v>
                </c:pt>
                <c:pt idx="734">
                  <c:v>42.6</c:v>
                </c:pt>
                <c:pt idx="735">
                  <c:v>42.6</c:v>
                </c:pt>
                <c:pt idx="736">
                  <c:v>42.6</c:v>
                </c:pt>
                <c:pt idx="737">
                  <c:v>42.6</c:v>
                </c:pt>
                <c:pt idx="738">
                  <c:v>42.6</c:v>
                </c:pt>
                <c:pt idx="739">
                  <c:v>42.6</c:v>
                </c:pt>
                <c:pt idx="740">
                  <c:v>42.4</c:v>
                </c:pt>
                <c:pt idx="741">
                  <c:v>42.4</c:v>
                </c:pt>
                <c:pt idx="742">
                  <c:v>42.4</c:v>
                </c:pt>
                <c:pt idx="743">
                  <c:v>42.4</c:v>
                </c:pt>
                <c:pt idx="744">
                  <c:v>42.3</c:v>
                </c:pt>
                <c:pt idx="745">
                  <c:v>42.3</c:v>
                </c:pt>
                <c:pt idx="746">
                  <c:v>42.3</c:v>
                </c:pt>
                <c:pt idx="747">
                  <c:v>42.3</c:v>
                </c:pt>
                <c:pt idx="748">
                  <c:v>42.3</c:v>
                </c:pt>
                <c:pt idx="749">
                  <c:v>42.1</c:v>
                </c:pt>
                <c:pt idx="750">
                  <c:v>42.1</c:v>
                </c:pt>
                <c:pt idx="751">
                  <c:v>42.1</c:v>
                </c:pt>
                <c:pt idx="752">
                  <c:v>42.1</c:v>
                </c:pt>
                <c:pt idx="753">
                  <c:v>42.1</c:v>
                </c:pt>
                <c:pt idx="754">
                  <c:v>42.1</c:v>
                </c:pt>
                <c:pt idx="755">
                  <c:v>42.1</c:v>
                </c:pt>
                <c:pt idx="756">
                  <c:v>42.1</c:v>
                </c:pt>
                <c:pt idx="757">
                  <c:v>42.1</c:v>
                </c:pt>
                <c:pt idx="758">
                  <c:v>42.1</c:v>
                </c:pt>
                <c:pt idx="759">
                  <c:v>42.1</c:v>
                </c:pt>
                <c:pt idx="760">
                  <c:v>42.1</c:v>
                </c:pt>
                <c:pt idx="761">
                  <c:v>42.1</c:v>
                </c:pt>
                <c:pt idx="762">
                  <c:v>42.1</c:v>
                </c:pt>
                <c:pt idx="763">
                  <c:v>42.1</c:v>
                </c:pt>
                <c:pt idx="764">
                  <c:v>42.1</c:v>
                </c:pt>
                <c:pt idx="765">
                  <c:v>42.1</c:v>
                </c:pt>
                <c:pt idx="766">
                  <c:v>42.1</c:v>
                </c:pt>
                <c:pt idx="767">
                  <c:v>42.1</c:v>
                </c:pt>
                <c:pt idx="768">
                  <c:v>42.1</c:v>
                </c:pt>
                <c:pt idx="769">
                  <c:v>42.1</c:v>
                </c:pt>
                <c:pt idx="770">
                  <c:v>42.1</c:v>
                </c:pt>
                <c:pt idx="771">
                  <c:v>42.1</c:v>
                </c:pt>
                <c:pt idx="772">
                  <c:v>42.1</c:v>
                </c:pt>
                <c:pt idx="773">
                  <c:v>42.1</c:v>
                </c:pt>
                <c:pt idx="774">
                  <c:v>42.1</c:v>
                </c:pt>
                <c:pt idx="775">
                  <c:v>42.1</c:v>
                </c:pt>
                <c:pt idx="776">
                  <c:v>42.1</c:v>
                </c:pt>
                <c:pt idx="777">
                  <c:v>42.1</c:v>
                </c:pt>
                <c:pt idx="778">
                  <c:v>42.1</c:v>
                </c:pt>
                <c:pt idx="779">
                  <c:v>42.1</c:v>
                </c:pt>
                <c:pt idx="780">
                  <c:v>42.1</c:v>
                </c:pt>
                <c:pt idx="781">
                  <c:v>42.1</c:v>
                </c:pt>
                <c:pt idx="782">
                  <c:v>42.1</c:v>
                </c:pt>
                <c:pt idx="783">
                  <c:v>42.1</c:v>
                </c:pt>
                <c:pt idx="784">
                  <c:v>42.1</c:v>
                </c:pt>
                <c:pt idx="785">
                  <c:v>42.1</c:v>
                </c:pt>
                <c:pt idx="786">
                  <c:v>42.1</c:v>
                </c:pt>
                <c:pt idx="787">
                  <c:v>42.1</c:v>
                </c:pt>
                <c:pt idx="788">
                  <c:v>42.1</c:v>
                </c:pt>
                <c:pt idx="789">
                  <c:v>42.1</c:v>
                </c:pt>
                <c:pt idx="790">
                  <c:v>42.1</c:v>
                </c:pt>
                <c:pt idx="791">
                  <c:v>42.1</c:v>
                </c:pt>
                <c:pt idx="792">
                  <c:v>42.1</c:v>
                </c:pt>
                <c:pt idx="793">
                  <c:v>42.1</c:v>
                </c:pt>
                <c:pt idx="794">
                  <c:v>42.1</c:v>
                </c:pt>
                <c:pt idx="795">
                  <c:v>42.1</c:v>
                </c:pt>
                <c:pt idx="796">
                  <c:v>42.1</c:v>
                </c:pt>
                <c:pt idx="797">
                  <c:v>42.1</c:v>
                </c:pt>
                <c:pt idx="798">
                  <c:v>42.1</c:v>
                </c:pt>
                <c:pt idx="799">
                  <c:v>42.1</c:v>
                </c:pt>
                <c:pt idx="800">
                  <c:v>42.1</c:v>
                </c:pt>
                <c:pt idx="801">
                  <c:v>42.1</c:v>
                </c:pt>
                <c:pt idx="802">
                  <c:v>42.1</c:v>
                </c:pt>
                <c:pt idx="803">
                  <c:v>42.1</c:v>
                </c:pt>
                <c:pt idx="804">
                  <c:v>42.1</c:v>
                </c:pt>
                <c:pt idx="805">
                  <c:v>42.1</c:v>
                </c:pt>
                <c:pt idx="806">
                  <c:v>42.1</c:v>
                </c:pt>
                <c:pt idx="807">
                  <c:v>42.1</c:v>
                </c:pt>
                <c:pt idx="808">
                  <c:v>42.1</c:v>
                </c:pt>
                <c:pt idx="809">
                  <c:v>42.1</c:v>
                </c:pt>
                <c:pt idx="810">
                  <c:v>42.1</c:v>
                </c:pt>
                <c:pt idx="811">
                  <c:v>42.1</c:v>
                </c:pt>
                <c:pt idx="812">
                  <c:v>42.1</c:v>
                </c:pt>
                <c:pt idx="813">
                  <c:v>42.1</c:v>
                </c:pt>
                <c:pt idx="814">
                  <c:v>42.1</c:v>
                </c:pt>
                <c:pt idx="815">
                  <c:v>42.1</c:v>
                </c:pt>
                <c:pt idx="816">
                  <c:v>42.1</c:v>
                </c:pt>
                <c:pt idx="817">
                  <c:v>42.1</c:v>
                </c:pt>
                <c:pt idx="818">
                  <c:v>42.1</c:v>
                </c:pt>
                <c:pt idx="819">
                  <c:v>42.1</c:v>
                </c:pt>
                <c:pt idx="820">
                  <c:v>42.1</c:v>
                </c:pt>
                <c:pt idx="821">
                  <c:v>42.1</c:v>
                </c:pt>
                <c:pt idx="822">
                  <c:v>42.1</c:v>
                </c:pt>
                <c:pt idx="823">
                  <c:v>42.1</c:v>
                </c:pt>
                <c:pt idx="824">
                  <c:v>42.1</c:v>
                </c:pt>
                <c:pt idx="825">
                  <c:v>42.1</c:v>
                </c:pt>
                <c:pt idx="826">
                  <c:v>42.1</c:v>
                </c:pt>
                <c:pt idx="827">
                  <c:v>42.1</c:v>
                </c:pt>
                <c:pt idx="828">
                  <c:v>42.1</c:v>
                </c:pt>
                <c:pt idx="829">
                  <c:v>42.1</c:v>
                </c:pt>
                <c:pt idx="830">
                  <c:v>42.1</c:v>
                </c:pt>
                <c:pt idx="831">
                  <c:v>42.1</c:v>
                </c:pt>
                <c:pt idx="832">
                  <c:v>42.1</c:v>
                </c:pt>
                <c:pt idx="833">
                  <c:v>42.1</c:v>
                </c:pt>
                <c:pt idx="834">
                  <c:v>42.1</c:v>
                </c:pt>
                <c:pt idx="835">
                  <c:v>42.1</c:v>
                </c:pt>
                <c:pt idx="836">
                  <c:v>42.1</c:v>
                </c:pt>
                <c:pt idx="837">
                  <c:v>42.1</c:v>
                </c:pt>
                <c:pt idx="838">
                  <c:v>42.1</c:v>
                </c:pt>
                <c:pt idx="839">
                  <c:v>42.1</c:v>
                </c:pt>
                <c:pt idx="840">
                  <c:v>42.1</c:v>
                </c:pt>
                <c:pt idx="841">
                  <c:v>42.1</c:v>
                </c:pt>
                <c:pt idx="842">
                  <c:v>42.1</c:v>
                </c:pt>
                <c:pt idx="843">
                  <c:v>42.1</c:v>
                </c:pt>
                <c:pt idx="844">
                  <c:v>42.1</c:v>
                </c:pt>
                <c:pt idx="845">
                  <c:v>42.1</c:v>
                </c:pt>
                <c:pt idx="846">
                  <c:v>42.1</c:v>
                </c:pt>
                <c:pt idx="847">
                  <c:v>42.1</c:v>
                </c:pt>
                <c:pt idx="848">
                  <c:v>42.1</c:v>
                </c:pt>
                <c:pt idx="849">
                  <c:v>42.1</c:v>
                </c:pt>
                <c:pt idx="850">
                  <c:v>42.1</c:v>
                </c:pt>
                <c:pt idx="851">
                  <c:v>42.1</c:v>
                </c:pt>
                <c:pt idx="852">
                  <c:v>41.9</c:v>
                </c:pt>
                <c:pt idx="853">
                  <c:v>41.9</c:v>
                </c:pt>
                <c:pt idx="854">
                  <c:v>41.7</c:v>
                </c:pt>
                <c:pt idx="855">
                  <c:v>41.7</c:v>
                </c:pt>
                <c:pt idx="856">
                  <c:v>41.7</c:v>
                </c:pt>
                <c:pt idx="857">
                  <c:v>41.7</c:v>
                </c:pt>
                <c:pt idx="858">
                  <c:v>41.7</c:v>
                </c:pt>
                <c:pt idx="859">
                  <c:v>41.7</c:v>
                </c:pt>
                <c:pt idx="860">
                  <c:v>41.5</c:v>
                </c:pt>
                <c:pt idx="861">
                  <c:v>41.4</c:v>
                </c:pt>
                <c:pt idx="862">
                  <c:v>41.4</c:v>
                </c:pt>
                <c:pt idx="863">
                  <c:v>41.4</c:v>
                </c:pt>
                <c:pt idx="864">
                  <c:v>41.4</c:v>
                </c:pt>
                <c:pt idx="865">
                  <c:v>41.4</c:v>
                </c:pt>
                <c:pt idx="866">
                  <c:v>41.4</c:v>
                </c:pt>
                <c:pt idx="867">
                  <c:v>41.4</c:v>
                </c:pt>
                <c:pt idx="868">
                  <c:v>41.4</c:v>
                </c:pt>
                <c:pt idx="869">
                  <c:v>41.4</c:v>
                </c:pt>
                <c:pt idx="870">
                  <c:v>41.4</c:v>
                </c:pt>
                <c:pt idx="871">
                  <c:v>41</c:v>
                </c:pt>
                <c:pt idx="872">
                  <c:v>41</c:v>
                </c:pt>
                <c:pt idx="873">
                  <c:v>41</c:v>
                </c:pt>
                <c:pt idx="874">
                  <c:v>41</c:v>
                </c:pt>
                <c:pt idx="875">
                  <c:v>41</c:v>
                </c:pt>
                <c:pt idx="876">
                  <c:v>41</c:v>
                </c:pt>
                <c:pt idx="877">
                  <c:v>41</c:v>
                </c:pt>
                <c:pt idx="878">
                  <c:v>41</c:v>
                </c:pt>
                <c:pt idx="879">
                  <c:v>41</c:v>
                </c:pt>
                <c:pt idx="880">
                  <c:v>41</c:v>
                </c:pt>
                <c:pt idx="881">
                  <c:v>41</c:v>
                </c:pt>
                <c:pt idx="882">
                  <c:v>41</c:v>
                </c:pt>
                <c:pt idx="883">
                  <c:v>41</c:v>
                </c:pt>
                <c:pt idx="884">
                  <c:v>41</c:v>
                </c:pt>
                <c:pt idx="885">
                  <c:v>41</c:v>
                </c:pt>
                <c:pt idx="886">
                  <c:v>41</c:v>
                </c:pt>
                <c:pt idx="887">
                  <c:v>41</c:v>
                </c:pt>
                <c:pt idx="888">
                  <c:v>41</c:v>
                </c:pt>
                <c:pt idx="889">
                  <c:v>41</c:v>
                </c:pt>
                <c:pt idx="890">
                  <c:v>41</c:v>
                </c:pt>
                <c:pt idx="891">
                  <c:v>41</c:v>
                </c:pt>
                <c:pt idx="892">
                  <c:v>41</c:v>
                </c:pt>
                <c:pt idx="893">
                  <c:v>41</c:v>
                </c:pt>
                <c:pt idx="894">
                  <c:v>41</c:v>
                </c:pt>
                <c:pt idx="895">
                  <c:v>41</c:v>
                </c:pt>
                <c:pt idx="896">
                  <c:v>41</c:v>
                </c:pt>
                <c:pt idx="897">
                  <c:v>41</c:v>
                </c:pt>
                <c:pt idx="898">
                  <c:v>41</c:v>
                </c:pt>
                <c:pt idx="899">
                  <c:v>41</c:v>
                </c:pt>
                <c:pt idx="900">
                  <c:v>41</c:v>
                </c:pt>
                <c:pt idx="901">
                  <c:v>41</c:v>
                </c:pt>
                <c:pt idx="902">
                  <c:v>41</c:v>
                </c:pt>
                <c:pt idx="903">
                  <c:v>41</c:v>
                </c:pt>
                <c:pt idx="904">
                  <c:v>41</c:v>
                </c:pt>
                <c:pt idx="905">
                  <c:v>41</c:v>
                </c:pt>
                <c:pt idx="906">
                  <c:v>41</c:v>
                </c:pt>
                <c:pt idx="907">
                  <c:v>41</c:v>
                </c:pt>
                <c:pt idx="908">
                  <c:v>41</c:v>
                </c:pt>
                <c:pt idx="909">
                  <c:v>41</c:v>
                </c:pt>
                <c:pt idx="910">
                  <c:v>41</c:v>
                </c:pt>
                <c:pt idx="911">
                  <c:v>41</c:v>
                </c:pt>
                <c:pt idx="912">
                  <c:v>41</c:v>
                </c:pt>
                <c:pt idx="913">
                  <c:v>41</c:v>
                </c:pt>
                <c:pt idx="914">
                  <c:v>41</c:v>
                </c:pt>
                <c:pt idx="915">
                  <c:v>41</c:v>
                </c:pt>
                <c:pt idx="916">
                  <c:v>41</c:v>
                </c:pt>
                <c:pt idx="917">
                  <c:v>41</c:v>
                </c:pt>
                <c:pt idx="918">
                  <c:v>41</c:v>
                </c:pt>
                <c:pt idx="919">
                  <c:v>41</c:v>
                </c:pt>
                <c:pt idx="920">
                  <c:v>41</c:v>
                </c:pt>
                <c:pt idx="921">
                  <c:v>41</c:v>
                </c:pt>
                <c:pt idx="922">
                  <c:v>41</c:v>
                </c:pt>
                <c:pt idx="923">
                  <c:v>41</c:v>
                </c:pt>
                <c:pt idx="924">
                  <c:v>41</c:v>
                </c:pt>
                <c:pt idx="925">
                  <c:v>41</c:v>
                </c:pt>
                <c:pt idx="926">
                  <c:v>41</c:v>
                </c:pt>
                <c:pt idx="927">
                  <c:v>41</c:v>
                </c:pt>
                <c:pt idx="928">
                  <c:v>41</c:v>
                </c:pt>
                <c:pt idx="929">
                  <c:v>41</c:v>
                </c:pt>
                <c:pt idx="930">
                  <c:v>41</c:v>
                </c:pt>
                <c:pt idx="931">
                  <c:v>41</c:v>
                </c:pt>
                <c:pt idx="932">
                  <c:v>41</c:v>
                </c:pt>
                <c:pt idx="933">
                  <c:v>41</c:v>
                </c:pt>
                <c:pt idx="934">
                  <c:v>41</c:v>
                </c:pt>
                <c:pt idx="935">
                  <c:v>41</c:v>
                </c:pt>
                <c:pt idx="936">
                  <c:v>41</c:v>
                </c:pt>
                <c:pt idx="937">
                  <c:v>41</c:v>
                </c:pt>
                <c:pt idx="938">
                  <c:v>41</c:v>
                </c:pt>
                <c:pt idx="939">
                  <c:v>41</c:v>
                </c:pt>
                <c:pt idx="940">
                  <c:v>41</c:v>
                </c:pt>
                <c:pt idx="941">
                  <c:v>41</c:v>
                </c:pt>
                <c:pt idx="942">
                  <c:v>41</c:v>
                </c:pt>
                <c:pt idx="943">
                  <c:v>41</c:v>
                </c:pt>
                <c:pt idx="944">
                  <c:v>41</c:v>
                </c:pt>
                <c:pt idx="945">
                  <c:v>41</c:v>
                </c:pt>
                <c:pt idx="946">
                  <c:v>41</c:v>
                </c:pt>
                <c:pt idx="947">
                  <c:v>41</c:v>
                </c:pt>
                <c:pt idx="948">
                  <c:v>41</c:v>
                </c:pt>
                <c:pt idx="949">
                  <c:v>41</c:v>
                </c:pt>
                <c:pt idx="950">
                  <c:v>41</c:v>
                </c:pt>
                <c:pt idx="951">
                  <c:v>41</c:v>
                </c:pt>
                <c:pt idx="952">
                  <c:v>41</c:v>
                </c:pt>
                <c:pt idx="953">
                  <c:v>41</c:v>
                </c:pt>
                <c:pt idx="954">
                  <c:v>41</c:v>
                </c:pt>
                <c:pt idx="955">
                  <c:v>41</c:v>
                </c:pt>
                <c:pt idx="956">
                  <c:v>41</c:v>
                </c:pt>
                <c:pt idx="957">
                  <c:v>40.6</c:v>
                </c:pt>
                <c:pt idx="958">
                  <c:v>40.6</c:v>
                </c:pt>
                <c:pt idx="959">
                  <c:v>40.6</c:v>
                </c:pt>
                <c:pt idx="960">
                  <c:v>40.6</c:v>
                </c:pt>
                <c:pt idx="961">
                  <c:v>40.6</c:v>
                </c:pt>
                <c:pt idx="962">
                  <c:v>40.6</c:v>
                </c:pt>
                <c:pt idx="963">
                  <c:v>40.6</c:v>
                </c:pt>
                <c:pt idx="964">
                  <c:v>40.6</c:v>
                </c:pt>
                <c:pt idx="965">
                  <c:v>40.6</c:v>
                </c:pt>
                <c:pt idx="966">
                  <c:v>40.6</c:v>
                </c:pt>
                <c:pt idx="967">
                  <c:v>40.5</c:v>
                </c:pt>
                <c:pt idx="968">
                  <c:v>40.299999999999997</c:v>
                </c:pt>
                <c:pt idx="969">
                  <c:v>40.299999999999997</c:v>
                </c:pt>
                <c:pt idx="970">
                  <c:v>40.299999999999997</c:v>
                </c:pt>
                <c:pt idx="971">
                  <c:v>40.299999999999997</c:v>
                </c:pt>
                <c:pt idx="972">
                  <c:v>40.299999999999997</c:v>
                </c:pt>
                <c:pt idx="973">
                  <c:v>40.1</c:v>
                </c:pt>
                <c:pt idx="974">
                  <c:v>39.9</c:v>
                </c:pt>
                <c:pt idx="975">
                  <c:v>39.9</c:v>
                </c:pt>
                <c:pt idx="976">
                  <c:v>39.9</c:v>
                </c:pt>
                <c:pt idx="977">
                  <c:v>39.9</c:v>
                </c:pt>
                <c:pt idx="978">
                  <c:v>39.9</c:v>
                </c:pt>
                <c:pt idx="979">
                  <c:v>39.9</c:v>
                </c:pt>
                <c:pt idx="980">
                  <c:v>39.9</c:v>
                </c:pt>
                <c:pt idx="981">
                  <c:v>39.9</c:v>
                </c:pt>
                <c:pt idx="982">
                  <c:v>39.9</c:v>
                </c:pt>
                <c:pt idx="983">
                  <c:v>39.9</c:v>
                </c:pt>
                <c:pt idx="984">
                  <c:v>39.9</c:v>
                </c:pt>
                <c:pt idx="985">
                  <c:v>39.9</c:v>
                </c:pt>
                <c:pt idx="986">
                  <c:v>39.9</c:v>
                </c:pt>
                <c:pt idx="987">
                  <c:v>39.9</c:v>
                </c:pt>
                <c:pt idx="988">
                  <c:v>39.9</c:v>
                </c:pt>
                <c:pt idx="989">
                  <c:v>39.9</c:v>
                </c:pt>
                <c:pt idx="990">
                  <c:v>39.9</c:v>
                </c:pt>
                <c:pt idx="991">
                  <c:v>39.9</c:v>
                </c:pt>
                <c:pt idx="992">
                  <c:v>39.9</c:v>
                </c:pt>
                <c:pt idx="993">
                  <c:v>39.9</c:v>
                </c:pt>
                <c:pt idx="994">
                  <c:v>39.9</c:v>
                </c:pt>
                <c:pt idx="995">
                  <c:v>39.9</c:v>
                </c:pt>
                <c:pt idx="996">
                  <c:v>39.9</c:v>
                </c:pt>
                <c:pt idx="997">
                  <c:v>39.9</c:v>
                </c:pt>
                <c:pt idx="998">
                  <c:v>39.9</c:v>
                </c:pt>
                <c:pt idx="999">
                  <c:v>39.9</c:v>
                </c:pt>
                <c:pt idx="1000">
                  <c:v>39.9</c:v>
                </c:pt>
                <c:pt idx="1001">
                  <c:v>39.9</c:v>
                </c:pt>
                <c:pt idx="1002">
                  <c:v>39.9</c:v>
                </c:pt>
                <c:pt idx="1003">
                  <c:v>39.9</c:v>
                </c:pt>
                <c:pt idx="1004">
                  <c:v>39.9</c:v>
                </c:pt>
                <c:pt idx="1005">
                  <c:v>39.9</c:v>
                </c:pt>
                <c:pt idx="1006">
                  <c:v>39.9</c:v>
                </c:pt>
                <c:pt idx="1007">
                  <c:v>39.9</c:v>
                </c:pt>
                <c:pt idx="1008">
                  <c:v>39.9</c:v>
                </c:pt>
                <c:pt idx="1009">
                  <c:v>39.9</c:v>
                </c:pt>
                <c:pt idx="1010">
                  <c:v>39.9</c:v>
                </c:pt>
                <c:pt idx="1011">
                  <c:v>39.9</c:v>
                </c:pt>
                <c:pt idx="1012">
                  <c:v>39.9</c:v>
                </c:pt>
                <c:pt idx="1013">
                  <c:v>39.9</c:v>
                </c:pt>
                <c:pt idx="1014">
                  <c:v>39.9</c:v>
                </c:pt>
                <c:pt idx="1015">
                  <c:v>39.9</c:v>
                </c:pt>
                <c:pt idx="1016">
                  <c:v>39.9</c:v>
                </c:pt>
                <c:pt idx="1017">
                  <c:v>39.9</c:v>
                </c:pt>
                <c:pt idx="1018">
                  <c:v>39.9</c:v>
                </c:pt>
                <c:pt idx="1019">
                  <c:v>39.9</c:v>
                </c:pt>
                <c:pt idx="1020">
                  <c:v>39.9</c:v>
                </c:pt>
                <c:pt idx="1021">
                  <c:v>39.9</c:v>
                </c:pt>
                <c:pt idx="1022">
                  <c:v>39.9</c:v>
                </c:pt>
                <c:pt idx="1023">
                  <c:v>39.9</c:v>
                </c:pt>
                <c:pt idx="1024">
                  <c:v>39.9</c:v>
                </c:pt>
                <c:pt idx="1025">
                  <c:v>39.9</c:v>
                </c:pt>
                <c:pt idx="1026">
                  <c:v>39.9</c:v>
                </c:pt>
                <c:pt idx="1027">
                  <c:v>39.9</c:v>
                </c:pt>
                <c:pt idx="1028">
                  <c:v>39.9</c:v>
                </c:pt>
                <c:pt idx="1029">
                  <c:v>39.9</c:v>
                </c:pt>
                <c:pt idx="1030">
                  <c:v>39.9</c:v>
                </c:pt>
                <c:pt idx="1031">
                  <c:v>39.9</c:v>
                </c:pt>
                <c:pt idx="1032">
                  <c:v>39.9</c:v>
                </c:pt>
                <c:pt idx="1033">
                  <c:v>39.9</c:v>
                </c:pt>
                <c:pt idx="1034">
                  <c:v>39.9</c:v>
                </c:pt>
                <c:pt idx="1035">
                  <c:v>39.9</c:v>
                </c:pt>
                <c:pt idx="1036">
                  <c:v>39.9</c:v>
                </c:pt>
                <c:pt idx="1037">
                  <c:v>39.9</c:v>
                </c:pt>
                <c:pt idx="1038">
                  <c:v>39.9</c:v>
                </c:pt>
                <c:pt idx="1039">
                  <c:v>39.9</c:v>
                </c:pt>
                <c:pt idx="1040">
                  <c:v>39.9</c:v>
                </c:pt>
                <c:pt idx="1041">
                  <c:v>39.9</c:v>
                </c:pt>
                <c:pt idx="1042">
                  <c:v>39.9</c:v>
                </c:pt>
                <c:pt idx="1043">
                  <c:v>39.9</c:v>
                </c:pt>
                <c:pt idx="1044">
                  <c:v>39.9</c:v>
                </c:pt>
                <c:pt idx="1045">
                  <c:v>39.9</c:v>
                </c:pt>
                <c:pt idx="1046">
                  <c:v>39.9</c:v>
                </c:pt>
                <c:pt idx="1047">
                  <c:v>39.9</c:v>
                </c:pt>
                <c:pt idx="1048">
                  <c:v>39.9</c:v>
                </c:pt>
                <c:pt idx="1049">
                  <c:v>39.9</c:v>
                </c:pt>
                <c:pt idx="1050">
                  <c:v>39.9</c:v>
                </c:pt>
                <c:pt idx="1051">
                  <c:v>39.9</c:v>
                </c:pt>
                <c:pt idx="1052">
                  <c:v>39.9</c:v>
                </c:pt>
                <c:pt idx="1053">
                  <c:v>39.9</c:v>
                </c:pt>
                <c:pt idx="1054">
                  <c:v>39.9</c:v>
                </c:pt>
                <c:pt idx="1055">
                  <c:v>39.9</c:v>
                </c:pt>
                <c:pt idx="1056">
                  <c:v>39.9</c:v>
                </c:pt>
                <c:pt idx="1057">
                  <c:v>39.9</c:v>
                </c:pt>
                <c:pt idx="1058">
                  <c:v>39.9</c:v>
                </c:pt>
                <c:pt idx="1059">
                  <c:v>39.9</c:v>
                </c:pt>
                <c:pt idx="1060">
                  <c:v>39.9</c:v>
                </c:pt>
                <c:pt idx="1061">
                  <c:v>39.9</c:v>
                </c:pt>
                <c:pt idx="1062">
                  <c:v>39.9</c:v>
                </c:pt>
                <c:pt idx="1063">
                  <c:v>39.9</c:v>
                </c:pt>
                <c:pt idx="1064">
                  <c:v>39.9</c:v>
                </c:pt>
                <c:pt idx="1065">
                  <c:v>39.9</c:v>
                </c:pt>
                <c:pt idx="1066">
                  <c:v>39.9</c:v>
                </c:pt>
                <c:pt idx="1067">
                  <c:v>39.9</c:v>
                </c:pt>
                <c:pt idx="1068">
                  <c:v>39.9</c:v>
                </c:pt>
                <c:pt idx="1069">
                  <c:v>39.9</c:v>
                </c:pt>
                <c:pt idx="1070">
                  <c:v>39.9</c:v>
                </c:pt>
                <c:pt idx="1071">
                  <c:v>39.9</c:v>
                </c:pt>
                <c:pt idx="1072">
                  <c:v>39.9</c:v>
                </c:pt>
                <c:pt idx="1073">
                  <c:v>39.9</c:v>
                </c:pt>
                <c:pt idx="1074">
                  <c:v>39.9</c:v>
                </c:pt>
                <c:pt idx="1075">
                  <c:v>39.9</c:v>
                </c:pt>
                <c:pt idx="1076">
                  <c:v>39.9</c:v>
                </c:pt>
                <c:pt idx="1077">
                  <c:v>39.9</c:v>
                </c:pt>
                <c:pt idx="1078">
                  <c:v>39.9</c:v>
                </c:pt>
                <c:pt idx="1079">
                  <c:v>39.9</c:v>
                </c:pt>
                <c:pt idx="1080">
                  <c:v>39.9</c:v>
                </c:pt>
                <c:pt idx="1081">
                  <c:v>39.9</c:v>
                </c:pt>
                <c:pt idx="1082">
                  <c:v>39.700000000000003</c:v>
                </c:pt>
                <c:pt idx="1083">
                  <c:v>39.6</c:v>
                </c:pt>
                <c:pt idx="1084">
                  <c:v>39.6</c:v>
                </c:pt>
                <c:pt idx="1085">
                  <c:v>39.6</c:v>
                </c:pt>
                <c:pt idx="1086">
                  <c:v>39.4</c:v>
                </c:pt>
                <c:pt idx="1087">
                  <c:v>39.4</c:v>
                </c:pt>
                <c:pt idx="1088">
                  <c:v>39.200000000000003</c:v>
                </c:pt>
                <c:pt idx="1089">
                  <c:v>39.200000000000003</c:v>
                </c:pt>
                <c:pt idx="1090">
                  <c:v>39.200000000000003</c:v>
                </c:pt>
                <c:pt idx="1091">
                  <c:v>39</c:v>
                </c:pt>
                <c:pt idx="1092">
                  <c:v>39</c:v>
                </c:pt>
                <c:pt idx="1093">
                  <c:v>39</c:v>
                </c:pt>
                <c:pt idx="1094">
                  <c:v>39</c:v>
                </c:pt>
                <c:pt idx="1095">
                  <c:v>39</c:v>
                </c:pt>
                <c:pt idx="1096">
                  <c:v>39</c:v>
                </c:pt>
                <c:pt idx="1097">
                  <c:v>39</c:v>
                </c:pt>
                <c:pt idx="1098">
                  <c:v>39</c:v>
                </c:pt>
                <c:pt idx="1099">
                  <c:v>39</c:v>
                </c:pt>
                <c:pt idx="1100">
                  <c:v>39</c:v>
                </c:pt>
                <c:pt idx="1101">
                  <c:v>39</c:v>
                </c:pt>
                <c:pt idx="1102">
                  <c:v>39</c:v>
                </c:pt>
                <c:pt idx="1103">
                  <c:v>39</c:v>
                </c:pt>
                <c:pt idx="1104">
                  <c:v>39</c:v>
                </c:pt>
                <c:pt idx="1105">
                  <c:v>39</c:v>
                </c:pt>
                <c:pt idx="1106">
                  <c:v>39</c:v>
                </c:pt>
                <c:pt idx="1107">
                  <c:v>39</c:v>
                </c:pt>
                <c:pt idx="1108">
                  <c:v>39</c:v>
                </c:pt>
                <c:pt idx="1109">
                  <c:v>39</c:v>
                </c:pt>
                <c:pt idx="1110">
                  <c:v>39</c:v>
                </c:pt>
                <c:pt idx="1111">
                  <c:v>39</c:v>
                </c:pt>
                <c:pt idx="1112">
                  <c:v>39</c:v>
                </c:pt>
                <c:pt idx="1113">
                  <c:v>39</c:v>
                </c:pt>
                <c:pt idx="1114">
                  <c:v>39</c:v>
                </c:pt>
                <c:pt idx="1115">
                  <c:v>39</c:v>
                </c:pt>
                <c:pt idx="1116">
                  <c:v>39</c:v>
                </c:pt>
                <c:pt idx="1117">
                  <c:v>39</c:v>
                </c:pt>
                <c:pt idx="1118">
                  <c:v>39</c:v>
                </c:pt>
                <c:pt idx="1119">
                  <c:v>39</c:v>
                </c:pt>
                <c:pt idx="1120">
                  <c:v>39</c:v>
                </c:pt>
                <c:pt idx="1121">
                  <c:v>39</c:v>
                </c:pt>
                <c:pt idx="1122">
                  <c:v>39</c:v>
                </c:pt>
                <c:pt idx="1123">
                  <c:v>39</c:v>
                </c:pt>
                <c:pt idx="1124">
                  <c:v>39</c:v>
                </c:pt>
                <c:pt idx="1125">
                  <c:v>39</c:v>
                </c:pt>
                <c:pt idx="1126">
                  <c:v>39</c:v>
                </c:pt>
                <c:pt idx="1127">
                  <c:v>39</c:v>
                </c:pt>
                <c:pt idx="1128">
                  <c:v>39</c:v>
                </c:pt>
                <c:pt idx="1129">
                  <c:v>39</c:v>
                </c:pt>
                <c:pt idx="1130">
                  <c:v>39</c:v>
                </c:pt>
                <c:pt idx="1131">
                  <c:v>39</c:v>
                </c:pt>
                <c:pt idx="1132">
                  <c:v>39</c:v>
                </c:pt>
                <c:pt idx="1133">
                  <c:v>39</c:v>
                </c:pt>
                <c:pt idx="1134">
                  <c:v>39</c:v>
                </c:pt>
                <c:pt idx="1135">
                  <c:v>39</c:v>
                </c:pt>
                <c:pt idx="1136">
                  <c:v>39</c:v>
                </c:pt>
                <c:pt idx="1137">
                  <c:v>39</c:v>
                </c:pt>
                <c:pt idx="1138">
                  <c:v>39</c:v>
                </c:pt>
                <c:pt idx="1139">
                  <c:v>39</c:v>
                </c:pt>
                <c:pt idx="1140">
                  <c:v>39</c:v>
                </c:pt>
                <c:pt idx="1141">
                  <c:v>39</c:v>
                </c:pt>
                <c:pt idx="1142">
                  <c:v>39</c:v>
                </c:pt>
                <c:pt idx="1143">
                  <c:v>39</c:v>
                </c:pt>
                <c:pt idx="1144">
                  <c:v>39</c:v>
                </c:pt>
                <c:pt idx="1145">
                  <c:v>39</c:v>
                </c:pt>
                <c:pt idx="1146">
                  <c:v>39</c:v>
                </c:pt>
                <c:pt idx="1147">
                  <c:v>39</c:v>
                </c:pt>
                <c:pt idx="1148">
                  <c:v>39</c:v>
                </c:pt>
                <c:pt idx="1149">
                  <c:v>39</c:v>
                </c:pt>
                <c:pt idx="1150">
                  <c:v>39</c:v>
                </c:pt>
                <c:pt idx="1151">
                  <c:v>39</c:v>
                </c:pt>
                <c:pt idx="1152">
                  <c:v>39</c:v>
                </c:pt>
                <c:pt idx="1153">
                  <c:v>39</c:v>
                </c:pt>
                <c:pt idx="1154">
                  <c:v>39</c:v>
                </c:pt>
                <c:pt idx="1155">
                  <c:v>39</c:v>
                </c:pt>
                <c:pt idx="1156">
                  <c:v>39</c:v>
                </c:pt>
                <c:pt idx="1157">
                  <c:v>39</c:v>
                </c:pt>
                <c:pt idx="1158">
                  <c:v>39</c:v>
                </c:pt>
                <c:pt idx="1159">
                  <c:v>39</c:v>
                </c:pt>
                <c:pt idx="1160">
                  <c:v>39</c:v>
                </c:pt>
                <c:pt idx="1161">
                  <c:v>39</c:v>
                </c:pt>
                <c:pt idx="1162">
                  <c:v>39</c:v>
                </c:pt>
                <c:pt idx="1163">
                  <c:v>39</c:v>
                </c:pt>
                <c:pt idx="1164">
                  <c:v>39</c:v>
                </c:pt>
                <c:pt idx="1165">
                  <c:v>39</c:v>
                </c:pt>
                <c:pt idx="1166">
                  <c:v>39</c:v>
                </c:pt>
                <c:pt idx="1167">
                  <c:v>39</c:v>
                </c:pt>
                <c:pt idx="1168">
                  <c:v>39</c:v>
                </c:pt>
                <c:pt idx="1169">
                  <c:v>39</c:v>
                </c:pt>
                <c:pt idx="1170">
                  <c:v>39</c:v>
                </c:pt>
                <c:pt idx="1171">
                  <c:v>39</c:v>
                </c:pt>
                <c:pt idx="1172">
                  <c:v>39</c:v>
                </c:pt>
                <c:pt idx="1173">
                  <c:v>39</c:v>
                </c:pt>
                <c:pt idx="1174">
                  <c:v>39</c:v>
                </c:pt>
                <c:pt idx="1175">
                  <c:v>39</c:v>
                </c:pt>
                <c:pt idx="1176">
                  <c:v>39</c:v>
                </c:pt>
                <c:pt idx="1177">
                  <c:v>39</c:v>
                </c:pt>
                <c:pt idx="1178">
                  <c:v>39</c:v>
                </c:pt>
                <c:pt idx="1179">
                  <c:v>39</c:v>
                </c:pt>
                <c:pt idx="1180">
                  <c:v>39</c:v>
                </c:pt>
                <c:pt idx="1181">
                  <c:v>39</c:v>
                </c:pt>
                <c:pt idx="1182">
                  <c:v>39</c:v>
                </c:pt>
                <c:pt idx="1183">
                  <c:v>39</c:v>
                </c:pt>
                <c:pt idx="1184">
                  <c:v>39</c:v>
                </c:pt>
                <c:pt idx="1185">
                  <c:v>39</c:v>
                </c:pt>
                <c:pt idx="1186">
                  <c:v>39</c:v>
                </c:pt>
                <c:pt idx="1187">
                  <c:v>39</c:v>
                </c:pt>
                <c:pt idx="1188">
                  <c:v>39</c:v>
                </c:pt>
                <c:pt idx="1189">
                  <c:v>39</c:v>
                </c:pt>
                <c:pt idx="1190">
                  <c:v>39</c:v>
                </c:pt>
                <c:pt idx="1191">
                  <c:v>39</c:v>
                </c:pt>
                <c:pt idx="1192">
                  <c:v>39</c:v>
                </c:pt>
                <c:pt idx="1193">
                  <c:v>39</c:v>
                </c:pt>
                <c:pt idx="1194">
                  <c:v>39</c:v>
                </c:pt>
                <c:pt idx="1195">
                  <c:v>39</c:v>
                </c:pt>
                <c:pt idx="1196">
                  <c:v>38.700000000000003</c:v>
                </c:pt>
                <c:pt idx="1197">
                  <c:v>38.700000000000003</c:v>
                </c:pt>
                <c:pt idx="1198">
                  <c:v>38.700000000000003</c:v>
                </c:pt>
                <c:pt idx="1199">
                  <c:v>38.700000000000003</c:v>
                </c:pt>
                <c:pt idx="1200">
                  <c:v>38.700000000000003</c:v>
                </c:pt>
                <c:pt idx="1201">
                  <c:v>38.700000000000003</c:v>
                </c:pt>
                <c:pt idx="1202">
                  <c:v>38.700000000000003</c:v>
                </c:pt>
                <c:pt idx="1203">
                  <c:v>38.700000000000003</c:v>
                </c:pt>
                <c:pt idx="1204">
                  <c:v>38.299999999999997</c:v>
                </c:pt>
                <c:pt idx="1205">
                  <c:v>38.299999999999997</c:v>
                </c:pt>
                <c:pt idx="1206">
                  <c:v>38.299999999999997</c:v>
                </c:pt>
                <c:pt idx="1207">
                  <c:v>38.299999999999997</c:v>
                </c:pt>
                <c:pt idx="1208">
                  <c:v>38.299999999999997</c:v>
                </c:pt>
                <c:pt idx="1209">
                  <c:v>38.299999999999997</c:v>
                </c:pt>
                <c:pt idx="1210">
                  <c:v>38.299999999999997</c:v>
                </c:pt>
                <c:pt idx="1211">
                  <c:v>37.9</c:v>
                </c:pt>
                <c:pt idx="1212">
                  <c:v>37.9</c:v>
                </c:pt>
                <c:pt idx="1213">
                  <c:v>37.9</c:v>
                </c:pt>
                <c:pt idx="1214">
                  <c:v>37.9</c:v>
                </c:pt>
                <c:pt idx="1215">
                  <c:v>37.9</c:v>
                </c:pt>
                <c:pt idx="1216">
                  <c:v>37.9</c:v>
                </c:pt>
                <c:pt idx="1217">
                  <c:v>37.9</c:v>
                </c:pt>
                <c:pt idx="1218">
                  <c:v>37.9</c:v>
                </c:pt>
                <c:pt idx="1219">
                  <c:v>37.9</c:v>
                </c:pt>
                <c:pt idx="1220">
                  <c:v>37.9</c:v>
                </c:pt>
                <c:pt idx="1221">
                  <c:v>37.9</c:v>
                </c:pt>
                <c:pt idx="1222">
                  <c:v>37.9</c:v>
                </c:pt>
                <c:pt idx="1223">
                  <c:v>37.9</c:v>
                </c:pt>
                <c:pt idx="1224">
                  <c:v>37.9</c:v>
                </c:pt>
                <c:pt idx="1225">
                  <c:v>37.9</c:v>
                </c:pt>
                <c:pt idx="1226">
                  <c:v>37.9</c:v>
                </c:pt>
                <c:pt idx="1227">
                  <c:v>37.9</c:v>
                </c:pt>
                <c:pt idx="1228">
                  <c:v>37.9</c:v>
                </c:pt>
                <c:pt idx="1229">
                  <c:v>37.9</c:v>
                </c:pt>
                <c:pt idx="1230">
                  <c:v>37.9</c:v>
                </c:pt>
                <c:pt idx="1231">
                  <c:v>37.9</c:v>
                </c:pt>
                <c:pt idx="1232">
                  <c:v>37.9</c:v>
                </c:pt>
                <c:pt idx="1233">
                  <c:v>37.9</c:v>
                </c:pt>
                <c:pt idx="1234">
                  <c:v>37.9</c:v>
                </c:pt>
                <c:pt idx="1235">
                  <c:v>37.9</c:v>
                </c:pt>
                <c:pt idx="1236">
                  <c:v>37.9</c:v>
                </c:pt>
                <c:pt idx="1237">
                  <c:v>37.9</c:v>
                </c:pt>
                <c:pt idx="1238">
                  <c:v>37.9</c:v>
                </c:pt>
                <c:pt idx="1239">
                  <c:v>37.9</c:v>
                </c:pt>
                <c:pt idx="1240">
                  <c:v>37.9</c:v>
                </c:pt>
                <c:pt idx="1241">
                  <c:v>37.9</c:v>
                </c:pt>
                <c:pt idx="1242">
                  <c:v>37.9</c:v>
                </c:pt>
                <c:pt idx="1243">
                  <c:v>37.9</c:v>
                </c:pt>
                <c:pt idx="1244">
                  <c:v>37.9</c:v>
                </c:pt>
                <c:pt idx="1245">
                  <c:v>37.9</c:v>
                </c:pt>
                <c:pt idx="1246">
                  <c:v>37.9</c:v>
                </c:pt>
                <c:pt idx="1247">
                  <c:v>37.9</c:v>
                </c:pt>
                <c:pt idx="1248">
                  <c:v>37.9</c:v>
                </c:pt>
                <c:pt idx="1249">
                  <c:v>37.9</c:v>
                </c:pt>
                <c:pt idx="1250">
                  <c:v>37.9</c:v>
                </c:pt>
                <c:pt idx="1251">
                  <c:v>37.9</c:v>
                </c:pt>
                <c:pt idx="1252">
                  <c:v>37.9</c:v>
                </c:pt>
                <c:pt idx="1253">
                  <c:v>37.9</c:v>
                </c:pt>
                <c:pt idx="1254">
                  <c:v>37.9</c:v>
                </c:pt>
                <c:pt idx="1255">
                  <c:v>37.9</c:v>
                </c:pt>
                <c:pt idx="1256">
                  <c:v>37.9</c:v>
                </c:pt>
                <c:pt idx="1257">
                  <c:v>37.9</c:v>
                </c:pt>
                <c:pt idx="1258">
                  <c:v>37.9</c:v>
                </c:pt>
                <c:pt idx="1259">
                  <c:v>37.9</c:v>
                </c:pt>
                <c:pt idx="1260">
                  <c:v>37.9</c:v>
                </c:pt>
                <c:pt idx="1261">
                  <c:v>37.9</c:v>
                </c:pt>
                <c:pt idx="1262">
                  <c:v>37.9</c:v>
                </c:pt>
                <c:pt idx="1263">
                  <c:v>37.9</c:v>
                </c:pt>
                <c:pt idx="1264">
                  <c:v>37.9</c:v>
                </c:pt>
                <c:pt idx="1265">
                  <c:v>37.9</c:v>
                </c:pt>
                <c:pt idx="1266">
                  <c:v>37.9</c:v>
                </c:pt>
                <c:pt idx="1267">
                  <c:v>37.9</c:v>
                </c:pt>
                <c:pt idx="1268">
                  <c:v>37.9</c:v>
                </c:pt>
                <c:pt idx="1269">
                  <c:v>37.9</c:v>
                </c:pt>
                <c:pt idx="1270">
                  <c:v>37.9</c:v>
                </c:pt>
                <c:pt idx="1271">
                  <c:v>37.9</c:v>
                </c:pt>
                <c:pt idx="1272">
                  <c:v>37.9</c:v>
                </c:pt>
                <c:pt idx="1273">
                  <c:v>37.9</c:v>
                </c:pt>
                <c:pt idx="1274">
                  <c:v>37.9</c:v>
                </c:pt>
                <c:pt idx="1275">
                  <c:v>37.9</c:v>
                </c:pt>
                <c:pt idx="1276">
                  <c:v>37.9</c:v>
                </c:pt>
                <c:pt idx="1277">
                  <c:v>37.9</c:v>
                </c:pt>
                <c:pt idx="1278">
                  <c:v>37.9</c:v>
                </c:pt>
                <c:pt idx="1279">
                  <c:v>37.9</c:v>
                </c:pt>
                <c:pt idx="1280">
                  <c:v>37.9</c:v>
                </c:pt>
                <c:pt idx="1281">
                  <c:v>37.9</c:v>
                </c:pt>
                <c:pt idx="1282">
                  <c:v>37.9</c:v>
                </c:pt>
                <c:pt idx="1283">
                  <c:v>37.9</c:v>
                </c:pt>
                <c:pt idx="1284">
                  <c:v>37.9</c:v>
                </c:pt>
                <c:pt idx="1285">
                  <c:v>37.9</c:v>
                </c:pt>
                <c:pt idx="1286">
                  <c:v>37.9</c:v>
                </c:pt>
                <c:pt idx="1287">
                  <c:v>37.9</c:v>
                </c:pt>
                <c:pt idx="1288">
                  <c:v>37.9</c:v>
                </c:pt>
                <c:pt idx="1289">
                  <c:v>37.9</c:v>
                </c:pt>
                <c:pt idx="1290">
                  <c:v>37.9</c:v>
                </c:pt>
                <c:pt idx="1291">
                  <c:v>37.9</c:v>
                </c:pt>
                <c:pt idx="1292">
                  <c:v>37.9</c:v>
                </c:pt>
                <c:pt idx="1293">
                  <c:v>37.9</c:v>
                </c:pt>
                <c:pt idx="1294">
                  <c:v>37.9</c:v>
                </c:pt>
                <c:pt idx="1295">
                  <c:v>37.9</c:v>
                </c:pt>
                <c:pt idx="1296">
                  <c:v>37.9</c:v>
                </c:pt>
                <c:pt idx="1297">
                  <c:v>37.9</c:v>
                </c:pt>
                <c:pt idx="1298">
                  <c:v>37.9</c:v>
                </c:pt>
                <c:pt idx="1299">
                  <c:v>37.9</c:v>
                </c:pt>
                <c:pt idx="1300">
                  <c:v>37.9</c:v>
                </c:pt>
                <c:pt idx="1301">
                  <c:v>37.9</c:v>
                </c:pt>
                <c:pt idx="1302">
                  <c:v>37.9</c:v>
                </c:pt>
                <c:pt idx="1303">
                  <c:v>37.9</c:v>
                </c:pt>
                <c:pt idx="1304">
                  <c:v>37.9</c:v>
                </c:pt>
                <c:pt idx="1305">
                  <c:v>37.9</c:v>
                </c:pt>
                <c:pt idx="1306">
                  <c:v>37.9</c:v>
                </c:pt>
                <c:pt idx="1307">
                  <c:v>37.9</c:v>
                </c:pt>
                <c:pt idx="1308">
                  <c:v>37.9</c:v>
                </c:pt>
                <c:pt idx="1309">
                  <c:v>37.9</c:v>
                </c:pt>
                <c:pt idx="1310">
                  <c:v>37.9</c:v>
                </c:pt>
                <c:pt idx="1311">
                  <c:v>37.9</c:v>
                </c:pt>
                <c:pt idx="1312">
                  <c:v>37.9</c:v>
                </c:pt>
                <c:pt idx="1313">
                  <c:v>37.9</c:v>
                </c:pt>
                <c:pt idx="1314">
                  <c:v>37.9</c:v>
                </c:pt>
                <c:pt idx="1315">
                  <c:v>37.9</c:v>
                </c:pt>
                <c:pt idx="1316">
                  <c:v>37.9</c:v>
                </c:pt>
                <c:pt idx="1317">
                  <c:v>37.9</c:v>
                </c:pt>
                <c:pt idx="1318">
                  <c:v>37.9</c:v>
                </c:pt>
                <c:pt idx="1319">
                  <c:v>37.9</c:v>
                </c:pt>
                <c:pt idx="1320">
                  <c:v>37.9</c:v>
                </c:pt>
                <c:pt idx="1321">
                  <c:v>37.9</c:v>
                </c:pt>
                <c:pt idx="1322">
                  <c:v>37.9</c:v>
                </c:pt>
                <c:pt idx="1323">
                  <c:v>37.9</c:v>
                </c:pt>
                <c:pt idx="1324">
                  <c:v>37.9</c:v>
                </c:pt>
                <c:pt idx="1325">
                  <c:v>37.799999999999997</c:v>
                </c:pt>
                <c:pt idx="1326">
                  <c:v>37.799999999999997</c:v>
                </c:pt>
                <c:pt idx="1327">
                  <c:v>37.6</c:v>
                </c:pt>
                <c:pt idx="1328">
                  <c:v>37.6</c:v>
                </c:pt>
                <c:pt idx="1329">
                  <c:v>37.6</c:v>
                </c:pt>
                <c:pt idx="1330">
                  <c:v>37.4</c:v>
                </c:pt>
                <c:pt idx="1331">
                  <c:v>37.4</c:v>
                </c:pt>
                <c:pt idx="1332">
                  <c:v>37.4</c:v>
                </c:pt>
                <c:pt idx="1333">
                  <c:v>37.200000000000003</c:v>
                </c:pt>
                <c:pt idx="1334">
                  <c:v>37.200000000000003</c:v>
                </c:pt>
                <c:pt idx="1335">
                  <c:v>37</c:v>
                </c:pt>
                <c:pt idx="1336">
                  <c:v>37</c:v>
                </c:pt>
                <c:pt idx="1337">
                  <c:v>37</c:v>
                </c:pt>
                <c:pt idx="1338">
                  <c:v>37</c:v>
                </c:pt>
                <c:pt idx="1339">
                  <c:v>37</c:v>
                </c:pt>
                <c:pt idx="1340">
                  <c:v>37</c:v>
                </c:pt>
                <c:pt idx="1341">
                  <c:v>37</c:v>
                </c:pt>
                <c:pt idx="1342">
                  <c:v>37</c:v>
                </c:pt>
                <c:pt idx="1343">
                  <c:v>37</c:v>
                </c:pt>
                <c:pt idx="1344">
                  <c:v>37</c:v>
                </c:pt>
                <c:pt idx="1345">
                  <c:v>37</c:v>
                </c:pt>
                <c:pt idx="1346">
                  <c:v>37</c:v>
                </c:pt>
                <c:pt idx="1347">
                  <c:v>37</c:v>
                </c:pt>
                <c:pt idx="1348">
                  <c:v>37</c:v>
                </c:pt>
                <c:pt idx="1349">
                  <c:v>37</c:v>
                </c:pt>
                <c:pt idx="1350">
                  <c:v>37</c:v>
                </c:pt>
                <c:pt idx="1351">
                  <c:v>37</c:v>
                </c:pt>
                <c:pt idx="1352">
                  <c:v>37</c:v>
                </c:pt>
                <c:pt idx="1353">
                  <c:v>37</c:v>
                </c:pt>
                <c:pt idx="1354">
                  <c:v>37</c:v>
                </c:pt>
                <c:pt idx="1355">
                  <c:v>37</c:v>
                </c:pt>
                <c:pt idx="1356">
                  <c:v>37</c:v>
                </c:pt>
                <c:pt idx="1357">
                  <c:v>37</c:v>
                </c:pt>
                <c:pt idx="1358">
                  <c:v>37</c:v>
                </c:pt>
                <c:pt idx="1359">
                  <c:v>37</c:v>
                </c:pt>
                <c:pt idx="1360">
                  <c:v>37</c:v>
                </c:pt>
                <c:pt idx="1361">
                  <c:v>37</c:v>
                </c:pt>
                <c:pt idx="1362">
                  <c:v>37</c:v>
                </c:pt>
                <c:pt idx="1363">
                  <c:v>37</c:v>
                </c:pt>
                <c:pt idx="1364">
                  <c:v>37</c:v>
                </c:pt>
                <c:pt idx="1365">
                  <c:v>37</c:v>
                </c:pt>
                <c:pt idx="1366">
                  <c:v>37</c:v>
                </c:pt>
                <c:pt idx="1367">
                  <c:v>37</c:v>
                </c:pt>
                <c:pt idx="1368">
                  <c:v>37</c:v>
                </c:pt>
                <c:pt idx="1369">
                  <c:v>37</c:v>
                </c:pt>
                <c:pt idx="1370">
                  <c:v>37</c:v>
                </c:pt>
                <c:pt idx="1371">
                  <c:v>37</c:v>
                </c:pt>
                <c:pt idx="1372">
                  <c:v>37</c:v>
                </c:pt>
                <c:pt idx="1373">
                  <c:v>37</c:v>
                </c:pt>
                <c:pt idx="1374">
                  <c:v>37</c:v>
                </c:pt>
                <c:pt idx="1375">
                  <c:v>37</c:v>
                </c:pt>
                <c:pt idx="1376">
                  <c:v>37</c:v>
                </c:pt>
                <c:pt idx="1377">
                  <c:v>37</c:v>
                </c:pt>
                <c:pt idx="1378">
                  <c:v>37</c:v>
                </c:pt>
                <c:pt idx="1379">
                  <c:v>37</c:v>
                </c:pt>
                <c:pt idx="1380">
                  <c:v>37</c:v>
                </c:pt>
                <c:pt idx="1381">
                  <c:v>37</c:v>
                </c:pt>
                <c:pt idx="1382">
                  <c:v>37</c:v>
                </c:pt>
                <c:pt idx="1383">
                  <c:v>37</c:v>
                </c:pt>
                <c:pt idx="1384">
                  <c:v>37</c:v>
                </c:pt>
                <c:pt idx="1385">
                  <c:v>37</c:v>
                </c:pt>
                <c:pt idx="1386">
                  <c:v>37</c:v>
                </c:pt>
                <c:pt idx="1387">
                  <c:v>37</c:v>
                </c:pt>
                <c:pt idx="1388">
                  <c:v>37</c:v>
                </c:pt>
                <c:pt idx="1389">
                  <c:v>37</c:v>
                </c:pt>
                <c:pt idx="1390">
                  <c:v>37</c:v>
                </c:pt>
                <c:pt idx="1391">
                  <c:v>37</c:v>
                </c:pt>
                <c:pt idx="1392">
                  <c:v>37</c:v>
                </c:pt>
                <c:pt idx="1393">
                  <c:v>37</c:v>
                </c:pt>
                <c:pt idx="1394">
                  <c:v>37</c:v>
                </c:pt>
                <c:pt idx="1395">
                  <c:v>37</c:v>
                </c:pt>
                <c:pt idx="1396">
                  <c:v>37</c:v>
                </c:pt>
                <c:pt idx="1397">
                  <c:v>37</c:v>
                </c:pt>
                <c:pt idx="1398">
                  <c:v>37</c:v>
                </c:pt>
                <c:pt idx="1399">
                  <c:v>37</c:v>
                </c:pt>
                <c:pt idx="1400">
                  <c:v>37</c:v>
                </c:pt>
                <c:pt idx="1401">
                  <c:v>37</c:v>
                </c:pt>
                <c:pt idx="1402">
                  <c:v>37</c:v>
                </c:pt>
                <c:pt idx="1403">
                  <c:v>37</c:v>
                </c:pt>
                <c:pt idx="1404">
                  <c:v>37</c:v>
                </c:pt>
                <c:pt idx="1405">
                  <c:v>37</c:v>
                </c:pt>
                <c:pt idx="1406">
                  <c:v>37</c:v>
                </c:pt>
                <c:pt idx="1407">
                  <c:v>37</c:v>
                </c:pt>
                <c:pt idx="1408">
                  <c:v>37</c:v>
                </c:pt>
                <c:pt idx="1409">
                  <c:v>37</c:v>
                </c:pt>
                <c:pt idx="1410">
                  <c:v>37</c:v>
                </c:pt>
                <c:pt idx="1411">
                  <c:v>37</c:v>
                </c:pt>
                <c:pt idx="1412">
                  <c:v>37</c:v>
                </c:pt>
                <c:pt idx="1413">
                  <c:v>37</c:v>
                </c:pt>
                <c:pt idx="1414">
                  <c:v>37</c:v>
                </c:pt>
                <c:pt idx="1415">
                  <c:v>37</c:v>
                </c:pt>
                <c:pt idx="1416">
                  <c:v>37</c:v>
                </c:pt>
                <c:pt idx="1417">
                  <c:v>37</c:v>
                </c:pt>
                <c:pt idx="1418">
                  <c:v>37</c:v>
                </c:pt>
                <c:pt idx="1419">
                  <c:v>37</c:v>
                </c:pt>
                <c:pt idx="1420">
                  <c:v>37</c:v>
                </c:pt>
                <c:pt idx="1421">
                  <c:v>37</c:v>
                </c:pt>
                <c:pt idx="1422">
                  <c:v>37</c:v>
                </c:pt>
                <c:pt idx="1423">
                  <c:v>37</c:v>
                </c:pt>
                <c:pt idx="1424">
                  <c:v>37</c:v>
                </c:pt>
                <c:pt idx="1425">
                  <c:v>37</c:v>
                </c:pt>
                <c:pt idx="1426">
                  <c:v>37</c:v>
                </c:pt>
                <c:pt idx="1427">
                  <c:v>37</c:v>
                </c:pt>
                <c:pt idx="1428">
                  <c:v>37</c:v>
                </c:pt>
                <c:pt idx="1429">
                  <c:v>37</c:v>
                </c:pt>
                <c:pt idx="1430">
                  <c:v>37</c:v>
                </c:pt>
                <c:pt idx="1431">
                  <c:v>37</c:v>
                </c:pt>
                <c:pt idx="1432">
                  <c:v>37</c:v>
                </c:pt>
                <c:pt idx="1433">
                  <c:v>37</c:v>
                </c:pt>
                <c:pt idx="1434">
                  <c:v>37</c:v>
                </c:pt>
                <c:pt idx="1435">
                  <c:v>37</c:v>
                </c:pt>
                <c:pt idx="1436">
                  <c:v>37</c:v>
                </c:pt>
                <c:pt idx="1437">
                  <c:v>37</c:v>
                </c:pt>
                <c:pt idx="1438">
                  <c:v>37</c:v>
                </c:pt>
                <c:pt idx="1439">
                  <c:v>37</c:v>
                </c:pt>
                <c:pt idx="1440">
                  <c:v>37</c:v>
                </c:pt>
                <c:pt idx="1441">
                  <c:v>37</c:v>
                </c:pt>
                <c:pt idx="1442">
                  <c:v>37</c:v>
                </c:pt>
                <c:pt idx="1443">
                  <c:v>37</c:v>
                </c:pt>
                <c:pt idx="1444">
                  <c:v>37</c:v>
                </c:pt>
                <c:pt idx="1445">
                  <c:v>37</c:v>
                </c:pt>
                <c:pt idx="1446">
                  <c:v>37</c:v>
                </c:pt>
                <c:pt idx="1447">
                  <c:v>37</c:v>
                </c:pt>
                <c:pt idx="1448">
                  <c:v>37</c:v>
                </c:pt>
                <c:pt idx="1449">
                  <c:v>37</c:v>
                </c:pt>
                <c:pt idx="1450">
                  <c:v>37</c:v>
                </c:pt>
                <c:pt idx="1451">
                  <c:v>36.9</c:v>
                </c:pt>
                <c:pt idx="1452">
                  <c:v>36.9</c:v>
                </c:pt>
                <c:pt idx="1453">
                  <c:v>36.700000000000003</c:v>
                </c:pt>
                <c:pt idx="1454">
                  <c:v>36.700000000000003</c:v>
                </c:pt>
                <c:pt idx="1455">
                  <c:v>36.700000000000003</c:v>
                </c:pt>
                <c:pt idx="1456">
                  <c:v>36.700000000000003</c:v>
                </c:pt>
                <c:pt idx="1457">
                  <c:v>36.299999999999997</c:v>
                </c:pt>
                <c:pt idx="1458">
                  <c:v>36.299999999999997</c:v>
                </c:pt>
                <c:pt idx="1459">
                  <c:v>36.299999999999997</c:v>
                </c:pt>
                <c:pt idx="1460">
                  <c:v>36.299999999999997</c:v>
                </c:pt>
                <c:pt idx="1461">
                  <c:v>36.299999999999997</c:v>
                </c:pt>
                <c:pt idx="1462">
                  <c:v>36.299999999999997</c:v>
                </c:pt>
                <c:pt idx="1463">
                  <c:v>36.299999999999997</c:v>
                </c:pt>
                <c:pt idx="1464">
                  <c:v>36.299999999999997</c:v>
                </c:pt>
                <c:pt idx="1465">
                  <c:v>36</c:v>
                </c:pt>
                <c:pt idx="1466">
                  <c:v>36</c:v>
                </c:pt>
                <c:pt idx="1467">
                  <c:v>36</c:v>
                </c:pt>
                <c:pt idx="1468">
                  <c:v>36</c:v>
                </c:pt>
                <c:pt idx="1469">
                  <c:v>36</c:v>
                </c:pt>
                <c:pt idx="1470">
                  <c:v>36</c:v>
                </c:pt>
                <c:pt idx="1471">
                  <c:v>36</c:v>
                </c:pt>
                <c:pt idx="1472">
                  <c:v>36</c:v>
                </c:pt>
                <c:pt idx="1473">
                  <c:v>36</c:v>
                </c:pt>
                <c:pt idx="1474">
                  <c:v>36</c:v>
                </c:pt>
                <c:pt idx="1475">
                  <c:v>36</c:v>
                </c:pt>
                <c:pt idx="1476">
                  <c:v>36</c:v>
                </c:pt>
                <c:pt idx="1477">
                  <c:v>36</c:v>
                </c:pt>
                <c:pt idx="1478">
                  <c:v>36</c:v>
                </c:pt>
                <c:pt idx="1479">
                  <c:v>36</c:v>
                </c:pt>
                <c:pt idx="1480">
                  <c:v>36</c:v>
                </c:pt>
                <c:pt idx="1481">
                  <c:v>36</c:v>
                </c:pt>
                <c:pt idx="1482">
                  <c:v>36</c:v>
                </c:pt>
                <c:pt idx="1483">
                  <c:v>36</c:v>
                </c:pt>
                <c:pt idx="1484">
                  <c:v>36</c:v>
                </c:pt>
                <c:pt idx="1485">
                  <c:v>36</c:v>
                </c:pt>
                <c:pt idx="1486">
                  <c:v>36</c:v>
                </c:pt>
                <c:pt idx="1487">
                  <c:v>36</c:v>
                </c:pt>
                <c:pt idx="1488">
                  <c:v>36</c:v>
                </c:pt>
                <c:pt idx="1489">
                  <c:v>36</c:v>
                </c:pt>
                <c:pt idx="1490">
                  <c:v>36</c:v>
                </c:pt>
                <c:pt idx="1491">
                  <c:v>36</c:v>
                </c:pt>
                <c:pt idx="1492">
                  <c:v>36</c:v>
                </c:pt>
                <c:pt idx="1493">
                  <c:v>36</c:v>
                </c:pt>
                <c:pt idx="1494">
                  <c:v>36</c:v>
                </c:pt>
                <c:pt idx="1495">
                  <c:v>36</c:v>
                </c:pt>
                <c:pt idx="1496">
                  <c:v>36</c:v>
                </c:pt>
                <c:pt idx="1497">
                  <c:v>36</c:v>
                </c:pt>
                <c:pt idx="1498">
                  <c:v>36</c:v>
                </c:pt>
                <c:pt idx="1499">
                  <c:v>36</c:v>
                </c:pt>
                <c:pt idx="1500">
                  <c:v>36</c:v>
                </c:pt>
                <c:pt idx="1501">
                  <c:v>36</c:v>
                </c:pt>
                <c:pt idx="1502">
                  <c:v>36</c:v>
                </c:pt>
                <c:pt idx="1503">
                  <c:v>36</c:v>
                </c:pt>
                <c:pt idx="1504">
                  <c:v>36</c:v>
                </c:pt>
                <c:pt idx="1505">
                  <c:v>36</c:v>
                </c:pt>
                <c:pt idx="1506">
                  <c:v>36</c:v>
                </c:pt>
                <c:pt idx="1507">
                  <c:v>36</c:v>
                </c:pt>
                <c:pt idx="1508">
                  <c:v>36</c:v>
                </c:pt>
                <c:pt idx="1509">
                  <c:v>36</c:v>
                </c:pt>
                <c:pt idx="1510">
                  <c:v>36</c:v>
                </c:pt>
                <c:pt idx="1511">
                  <c:v>36</c:v>
                </c:pt>
                <c:pt idx="1512">
                  <c:v>36</c:v>
                </c:pt>
                <c:pt idx="1513">
                  <c:v>36</c:v>
                </c:pt>
                <c:pt idx="1514">
                  <c:v>36</c:v>
                </c:pt>
                <c:pt idx="1515">
                  <c:v>36</c:v>
                </c:pt>
                <c:pt idx="1516">
                  <c:v>36</c:v>
                </c:pt>
                <c:pt idx="1517">
                  <c:v>36</c:v>
                </c:pt>
                <c:pt idx="1518">
                  <c:v>36</c:v>
                </c:pt>
                <c:pt idx="1519">
                  <c:v>36</c:v>
                </c:pt>
                <c:pt idx="1520">
                  <c:v>36</c:v>
                </c:pt>
                <c:pt idx="1521">
                  <c:v>36</c:v>
                </c:pt>
                <c:pt idx="1522">
                  <c:v>36</c:v>
                </c:pt>
                <c:pt idx="1523">
                  <c:v>36</c:v>
                </c:pt>
                <c:pt idx="1524">
                  <c:v>36</c:v>
                </c:pt>
                <c:pt idx="1525">
                  <c:v>36</c:v>
                </c:pt>
                <c:pt idx="1526">
                  <c:v>36</c:v>
                </c:pt>
                <c:pt idx="1527">
                  <c:v>36</c:v>
                </c:pt>
                <c:pt idx="1528">
                  <c:v>36</c:v>
                </c:pt>
                <c:pt idx="1529">
                  <c:v>36</c:v>
                </c:pt>
                <c:pt idx="1530">
                  <c:v>36</c:v>
                </c:pt>
                <c:pt idx="1531">
                  <c:v>36</c:v>
                </c:pt>
                <c:pt idx="1532">
                  <c:v>36</c:v>
                </c:pt>
                <c:pt idx="1533">
                  <c:v>36</c:v>
                </c:pt>
                <c:pt idx="1534">
                  <c:v>36</c:v>
                </c:pt>
                <c:pt idx="1535">
                  <c:v>36</c:v>
                </c:pt>
                <c:pt idx="1536">
                  <c:v>36</c:v>
                </c:pt>
                <c:pt idx="1537">
                  <c:v>36</c:v>
                </c:pt>
                <c:pt idx="1538">
                  <c:v>36</c:v>
                </c:pt>
                <c:pt idx="1539">
                  <c:v>36</c:v>
                </c:pt>
                <c:pt idx="1540">
                  <c:v>36</c:v>
                </c:pt>
                <c:pt idx="1541">
                  <c:v>36</c:v>
                </c:pt>
                <c:pt idx="1542">
                  <c:v>36</c:v>
                </c:pt>
                <c:pt idx="1543">
                  <c:v>36</c:v>
                </c:pt>
                <c:pt idx="1544">
                  <c:v>36</c:v>
                </c:pt>
                <c:pt idx="1545">
                  <c:v>36</c:v>
                </c:pt>
                <c:pt idx="1546">
                  <c:v>36</c:v>
                </c:pt>
                <c:pt idx="1547">
                  <c:v>36</c:v>
                </c:pt>
                <c:pt idx="1548">
                  <c:v>36</c:v>
                </c:pt>
                <c:pt idx="1549">
                  <c:v>36</c:v>
                </c:pt>
                <c:pt idx="1550">
                  <c:v>36</c:v>
                </c:pt>
                <c:pt idx="1551">
                  <c:v>36</c:v>
                </c:pt>
                <c:pt idx="1552">
                  <c:v>36</c:v>
                </c:pt>
                <c:pt idx="1553">
                  <c:v>36</c:v>
                </c:pt>
                <c:pt idx="1554">
                  <c:v>36</c:v>
                </c:pt>
                <c:pt idx="1555">
                  <c:v>36</c:v>
                </c:pt>
                <c:pt idx="1556">
                  <c:v>36</c:v>
                </c:pt>
                <c:pt idx="1557">
                  <c:v>36</c:v>
                </c:pt>
                <c:pt idx="1558">
                  <c:v>36</c:v>
                </c:pt>
                <c:pt idx="1559">
                  <c:v>36</c:v>
                </c:pt>
                <c:pt idx="1560">
                  <c:v>36</c:v>
                </c:pt>
                <c:pt idx="1561">
                  <c:v>36</c:v>
                </c:pt>
                <c:pt idx="1562">
                  <c:v>36</c:v>
                </c:pt>
                <c:pt idx="1563">
                  <c:v>36</c:v>
                </c:pt>
                <c:pt idx="1564">
                  <c:v>36</c:v>
                </c:pt>
                <c:pt idx="1565">
                  <c:v>36</c:v>
                </c:pt>
                <c:pt idx="1566">
                  <c:v>36</c:v>
                </c:pt>
                <c:pt idx="1567">
                  <c:v>36</c:v>
                </c:pt>
                <c:pt idx="1568">
                  <c:v>36</c:v>
                </c:pt>
                <c:pt idx="1569">
                  <c:v>36</c:v>
                </c:pt>
                <c:pt idx="1570">
                  <c:v>36</c:v>
                </c:pt>
                <c:pt idx="1571">
                  <c:v>36</c:v>
                </c:pt>
                <c:pt idx="1572">
                  <c:v>36</c:v>
                </c:pt>
                <c:pt idx="1573">
                  <c:v>36</c:v>
                </c:pt>
                <c:pt idx="1574">
                  <c:v>36</c:v>
                </c:pt>
                <c:pt idx="1575">
                  <c:v>36</c:v>
                </c:pt>
                <c:pt idx="1576">
                  <c:v>36</c:v>
                </c:pt>
                <c:pt idx="1577">
                  <c:v>36</c:v>
                </c:pt>
                <c:pt idx="1578">
                  <c:v>36</c:v>
                </c:pt>
                <c:pt idx="1579">
                  <c:v>36</c:v>
                </c:pt>
                <c:pt idx="1580">
                  <c:v>36</c:v>
                </c:pt>
                <c:pt idx="1581">
                  <c:v>36</c:v>
                </c:pt>
                <c:pt idx="1582">
                  <c:v>36</c:v>
                </c:pt>
                <c:pt idx="1583">
                  <c:v>36</c:v>
                </c:pt>
                <c:pt idx="1584">
                  <c:v>36</c:v>
                </c:pt>
                <c:pt idx="1585">
                  <c:v>36</c:v>
                </c:pt>
                <c:pt idx="1586">
                  <c:v>36</c:v>
                </c:pt>
                <c:pt idx="1587">
                  <c:v>36</c:v>
                </c:pt>
                <c:pt idx="1588">
                  <c:v>36</c:v>
                </c:pt>
                <c:pt idx="1589">
                  <c:v>36</c:v>
                </c:pt>
                <c:pt idx="1590">
                  <c:v>36</c:v>
                </c:pt>
                <c:pt idx="1591">
                  <c:v>36</c:v>
                </c:pt>
                <c:pt idx="1592">
                  <c:v>36</c:v>
                </c:pt>
                <c:pt idx="1593">
                  <c:v>36</c:v>
                </c:pt>
                <c:pt idx="1594">
                  <c:v>36</c:v>
                </c:pt>
                <c:pt idx="1595">
                  <c:v>36</c:v>
                </c:pt>
                <c:pt idx="1596">
                  <c:v>36</c:v>
                </c:pt>
                <c:pt idx="1597">
                  <c:v>36</c:v>
                </c:pt>
                <c:pt idx="1598">
                  <c:v>35.6</c:v>
                </c:pt>
                <c:pt idx="1599">
                  <c:v>35.6</c:v>
                </c:pt>
                <c:pt idx="1600">
                  <c:v>35.6</c:v>
                </c:pt>
                <c:pt idx="1601">
                  <c:v>35.6</c:v>
                </c:pt>
                <c:pt idx="1602">
                  <c:v>35.6</c:v>
                </c:pt>
                <c:pt idx="1603">
                  <c:v>35.6</c:v>
                </c:pt>
                <c:pt idx="1604">
                  <c:v>35.6</c:v>
                </c:pt>
                <c:pt idx="1605">
                  <c:v>35.6</c:v>
                </c:pt>
                <c:pt idx="1606">
                  <c:v>35.4</c:v>
                </c:pt>
                <c:pt idx="1607">
                  <c:v>35.4</c:v>
                </c:pt>
                <c:pt idx="1608">
                  <c:v>35.4</c:v>
                </c:pt>
                <c:pt idx="1609">
                  <c:v>35.4</c:v>
                </c:pt>
                <c:pt idx="1610">
                  <c:v>35.4</c:v>
                </c:pt>
                <c:pt idx="1611">
                  <c:v>35.200000000000003</c:v>
                </c:pt>
                <c:pt idx="1612">
                  <c:v>35.200000000000003</c:v>
                </c:pt>
                <c:pt idx="1613">
                  <c:v>35.1</c:v>
                </c:pt>
                <c:pt idx="1614">
                  <c:v>35.1</c:v>
                </c:pt>
                <c:pt idx="1615">
                  <c:v>35.1</c:v>
                </c:pt>
                <c:pt idx="1616">
                  <c:v>35.1</c:v>
                </c:pt>
                <c:pt idx="1617">
                  <c:v>35.1</c:v>
                </c:pt>
                <c:pt idx="1618">
                  <c:v>35.1</c:v>
                </c:pt>
                <c:pt idx="1619">
                  <c:v>35.1</c:v>
                </c:pt>
                <c:pt idx="1620">
                  <c:v>35.1</c:v>
                </c:pt>
                <c:pt idx="1621">
                  <c:v>35.1</c:v>
                </c:pt>
                <c:pt idx="1622">
                  <c:v>35.1</c:v>
                </c:pt>
                <c:pt idx="1623">
                  <c:v>35.1</c:v>
                </c:pt>
                <c:pt idx="1624">
                  <c:v>35.1</c:v>
                </c:pt>
                <c:pt idx="1625">
                  <c:v>35.1</c:v>
                </c:pt>
                <c:pt idx="1626">
                  <c:v>35.1</c:v>
                </c:pt>
                <c:pt idx="1627">
                  <c:v>35.1</c:v>
                </c:pt>
                <c:pt idx="1628">
                  <c:v>35.1</c:v>
                </c:pt>
                <c:pt idx="1629">
                  <c:v>35.1</c:v>
                </c:pt>
                <c:pt idx="1630">
                  <c:v>35.1</c:v>
                </c:pt>
                <c:pt idx="1631">
                  <c:v>35.1</c:v>
                </c:pt>
                <c:pt idx="1632">
                  <c:v>35.1</c:v>
                </c:pt>
                <c:pt idx="1633">
                  <c:v>35.1</c:v>
                </c:pt>
                <c:pt idx="1634">
                  <c:v>35.1</c:v>
                </c:pt>
                <c:pt idx="1635">
                  <c:v>35.1</c:v>
                </c:pt>
                <c:pt idx="1636">
                  <c:v>35.1</c:v>
                </c:pt>
                <c:pt idx="1637">
                  <c:v>35.1</c:v>
                </c:pt>
                <c:pt idx="1638">
                  <c:v>35.1</c:v>
                </c:pt>
                <c:pt idx="1639">
                  <c:v>35.1</c:v>
                </c:pt>
                <c:pt idx="1640">
                  <c:v>35.1</c:v>
                </c:pt>
                <c:pt idx="1641">
                  <c:v>35.1</c:v>
                </c:pt>
                <c:pt idx="1642">
                  <c:v>35.1</c:v>
                </c:pt>
                <c:pt idx="1643">
                  <c:v>35.1</c:v>
                </c:pt>
                <c:pt idx="1644">
                  <c:v>35.1</c:v>
                </c:pt>
                <c:pt idx="1645">
                  <c:v>35.1</c:v>
                </c:pt>
                <c:pt idx="1646">
                  <c:v>35.1</c:v>
                </c:pt>
                <c:pt idx="1647">
                  <c:v>35.1</c:v>
                </c:pt>
                <c:pt idx="1648">
                  <c:v>35.1</c:v>
                </c:pt>
                <c:pt idx="1649">
                  <c:v>35.1</c:v>
                </c:pt>
                <c:pt idx="1650">
                  <c:v>35.1</c:v>
                </c:pt>
                <c:pt idx="1651">
                  <c:v>35.1</c:v>
                </c:pt>
                <c:pt idx="1652">
                  <c:v>35.1</c:v>
                </c:pt>
                <c:pt idx="1653">
                  <c:v>35.1</c:v>
                </c:pt>
                <c:pt idx="1654">
                  <c:v>35.1</c:v>
                </c:pt>
                <c:pt idx="1655">
                  <c:v>35.1</c:v>
                </c:pt>
                <c:pt idx="1656">
                  <c:v>35.1</c:v>
                </c:pt>
                <c:pt idx="1657">
                  <c:v>35.1</c:v>
                </c:pt>
                <c:pt idx="1658">
                  <c:v>35.1</c:v>
                </c:pt>
                <c:pt idx="1659">
                  <c:v>35.1</c:v>
                </c:pt>
                <c:pt idx="1660">
                  <c:v>35.1</c:v>
                </c:pt>
                <c:pt idx="1661">
                  <c:v>35.1</c:v>
                </c:pt>
                <c:pt idx="1662">
                  <c:v>35.1</c:v>
                </c:pt>
                <c:pt idx="1663">
                  <c:v>35.1</c:v>
                </c:pt>
                <c:pt idx="1664">
                  <c:v>35.1</c:v>
                </c:pt>
                <c:pt idx="1665">
                  <c:v>35.1</c:v>
                </c:pt>
                <c:pt idx="1666">
                  <c:v>35.1</c:v>
                </c:pt>
                <c:pt idx="1667">
                  <c:v>35.1</c:v>
                </c:pt>
                <c:pt idx="1668">
                  <c:v>35.1</c:v>
                </c:pt>
                <c:pt idx="1669">
                  <c:v>35.1</c:v>
                </c:pt>
                <c:pt idx="1670">
                  <c:v>35.1</c:v>
                </c:pt>
                <c:pt idx="1671">
                  <c:v>35.1</c:v>
                </c:pt>
                <c:pt idx="1672">
                  <c:v>35.1</c:v>
                </c:pt>
                <c:pt idx="1673">
                  <c:v>35.1</c:v>
                </c:pt>
                <c:pt idx="1674">
                  <c:v>35.1</c:v>
                </c:pt>
                <c:pt idx="1675">
                  <c:v>35.1</c:v>
                </c:pt>
                <c:pt idx="1676">
                  <c:v>35.1</c:v>
                </c:pt>
                <c:pt idx="1677">
                  <c:v>35.1</c:v>
                </c:pt>
                <c:pt idx="1678">
                  <c:v>35.1</c:v>
                </c:pt>
                <c:pt idx="1679">
                  <c:v>35.1</c:v>
                </c:pt>
                <c:pt idx="1680">
                  <c:v>35.1</c:v>
                </c:pt>
                <c:pt idx="1681">
                  <c:v>35.1</c:v>
                </c:pt>
                <c:pt idx="1682">
                  <c:v>35.1</c:v>
                </c:pt>
                <c:pt idx="1683">
                  <c:v>35.1</c:v>
                </c:pt>
                <c:pt idx="1684">
                  <c:v>35.1</c:v>
                </c:pt>
                <c:pt idx="1685">
                  <c:v>35.1</c:v>
                </c:pt>
                <c:pt idx="1686">
                  <c:v>35.1</c:v>
                </c:pt>
                <c:pt idx="1687">
                  <c:v>35.1</c:v>
                </c:pt>
                <c:pt idx="1688">
                  <c:v>35.1</c:v>
                </c:pt>
                <c:pt idx="1689">
                  <c:v>35.1</c:v>
                </c:pt>
                <c:pt idx="1690">
                  <c:v>35.1</c:v>
                </c:pt>
                <c:pt idx="1691">
                  <c:v>35.1</c:v>
                </c:pt>
                <c:pt idx="1692">
                  <c:v>35.1</c:v>
                </c:pt>
                <c:pt idx="1693">
                  <c:v>35.1</c:v>
                </c:pt>
                <c:pt idx="1694">
                  <c:v>35.1</c:v>
                </c:pt>
                <c:pt idx="1695">
                  <c:v>35.1</c:v>
                </c:pt>
                <c:pt idx="1696">
                  <c:v>35.1</c:v>
                </c:pt>
                <c:pt idx="1697">
                  <c:v>35.1</c:v>
                </c:pt>
                <c:pt idx="1698">
                  <c:v>35.1</c:v>
                </c:pt>
                <c:pt idx="1699">
                  <c:v>35.1</c:v>
                </c:pt>
                <c:pt idx="1700">
                  <c:v>35.1</c:v>
                </c:pt>
                <c:pt idx="1701">
                  <c:v>35.1</c:v>
                </c:pt>
                <c:pt idx="1702">
                  <c:v>35.1</c:v>
                </c:pt>
                <c:pt idx="1703">
                  <c:v>35.1</c:v>
                </c:pt>
                <c:pt idx="1704">
                  <c:v>35.1</c:v>
                </c:pt>
                <c:pt idx="1705">
                  <c:v>35.1</c:v>
                </c:pt>
                <c:pt idx="1706">
                  <c:v>35.1</c:v>
                </c:pt>
                <c:pt idx="1707">
                  <c:v>35.1</c:v>
                </c:pt>
                <c:pt idx="1708">
                  <c:v>35.1</c:v>
                </c:pt>
                <c:pt idx="1709">
                  <c:v>35.1</c:v>
                </c:pt>
                <c:pt idx="1710">
                  <c:v>35.1</c:v>
                </c:pt>
                <c:pt idx="1711">
                  <c:v>35.1</c:v>
                </c:pt>
                <c:pt idx="1712">
                  <c:v>35.1</c:v>
                </c:pt>
                <c:pt idx="1713">
                  <c:v>35.1</c:v>
                </c:pt>
                <c:pt idx="1714">
                  <c:v>35.1</c:v>
                </c:pt>
                <c:pt idx="1715">
                  <c:v>35.1</c:v>
                </c:pt>
                <c:pt idx="1716">
                  <c:v>35.1</c:v>
                </c:pt>
                <c:pt idx="1717">
                  <c:v>35.1</c:v>
                </c:pt>
                <c:pt idx="1718">
                  <c:v>35.1</c:v>
                </c:pt>
                <c:pt idx="1719">
                  <c:v>35.1</c:v>
                </c:pt>
                <c:pt idx="1720">
                  <c:v>35.1</c:v>
                </c:pt>
                <c:pt idx="1721">
                  <c:v>35.1</c:v>
                </c:pt>
                <c:pt idx="1722">
                  <c:v>35.1</c:v>
                </c:pt>
                <c:pt idx="1723">
                  <c:v>35.1</c:v>
                </c:pt>
                <c:pt idx="1724">
                  <c:v>35.1</c:v>
                </c:pt>
                <c:pt idx="1725">
                  <c:v>35.1</c:v>
                </c:pt>
                <c:pt idx="1726">
                  <c:v>35.1</c:v>
                </c:pt>
                <c:pt idx="1727">
                  <c:v>35.1</c:v>
                </c:pt>
                <c:pt idx="1728">
                  <c:v>35.1</c:v>
                </c:pt>
                <c:pt idx="1729">
                  <c:v>35.1</c:v>
                </c:pt>
                <c:pt idx="1730">
                  <c:v>35.1</c:v>
                </c:pt>
                <c:pt idx="1731">
                  <c:v>35.1</c:v>
                </c:pt>
                <c:pt idx="1732">
                  <c:v>35.1</c:v>
                </c:pt>
                <c:pt idx="1733">
                  <c:v>35.1</c:v>
                </c:pt>
                <c:pt idx="1734">
                  <c:v>35.1</c:v>
                </c:pt>
                <c:pt idx="1735">
                  <c:v>34.700000000000003</c:v>
                </c:pt>
                <c:pt idx="1736">
                  <c:v>34.700000000000003</c:v>
                </c:pt>
                <c:pt idx="1737">
                  <c:v>34.700000000000003</c:v>
                </c:pt>
                <c:pt idx="1738">
                  <c:v>34.700000000000003</c:v>
                </c:pt>
                <c:pt idx="1739">
                  <c:v>34.700000000000003</c:v>
                </c:pt>
                <c:pt idx="1740">
                  <c:v>34.700000000000003</c:v>
                </c:pt>
                <c:pt idx="1741">
                  <c:v>34.299999999999997</c:v>
                </c:pt>
                <c:pt idx="1742">
                  <c:v>34.299999999999997</c:v>
                </c:pt>
                <c:pt idx="1743">
                  <c:v>34.299999999999997</c:v>
                </c:pt>
                <c:pt idx="1744">
                  <c:v>34.299999999999997</c:v>
                </c:pt>
                <c:pt idx="1745">
                  <c:v>34.200000000000003</c:v>
                </c:pt>
                <c:pt idx="1746">
                  <c:v>34</c:v>
                </c:pt>
                <c:pt idx="1747">
                  <c:v>34</c:v>
                </c:pt>
                <c:pt idx="1748">
                  <c:v>34</c:v>
                </c:pt>
                <c:pt idx="1749">
                  <c:v>34</c:v>
                </c:pt>
                <c:pt idx="1750">
                  <c:v>34</c:v>
                </c:pt>
                <c:pt idx="1751">
                  <c:v>34</c:v>
                </c:pt>
                <c:pt idx="1752">
                  <c:v>34</c:v>
                </c:pt>
                <c:pt idx="1753">
                  <c:v>34</c:v>
                </c:pt>
                <c:pt idx="1754">
                  <c:v>34</c:v>
                </c:pt>
                <c:pt idx="1755">
                  <c:v>34</c:v>
                </c:pt>
                <c:pt idx="1756">
                  <c:v>34</c:v>
                </c:pt>
                <c:pt idx="1757">
                  <c:v>34</c:v>
                </c:pt>
                <c:pt idx="1758">
                  <c:v>34</c:v>
                </c:pt>
                <c:pt idx="1759">
                  <c:v>34</c:v>
                </c:pt>
                <c:pt idx="1760">
                  <c:v>34</c:v>
                </c:pt>
                <c:pt idx="1761">
                  <c:v>34</c:v>
                </c:pt>
                <c:pt idx="1762">
                  <c:v>34</c:v>
                </c:pt>
                <c:pt idx="1763">
                  <c:v>34</c:v>
                </c:pt>
                <c:pt idx="1764">
                  <c:v>34</c:v>
                </c:pt>
                <c:pt idx="1765">
                  <c:v>34</c:v>
                </c:pt>
                <c:pt idx="1766">
                  <c:v>34</c:v>
                </c:pt>
                <c:pt idx="1767">
                  <c:v>34</c:v>
                </c:pt>
                <c:pt idx="1768">
                  <c:v>34</c:v>
                </c:pt>
                <c:pt idx="1769">
                  <c:v>34</c:v>
                </c:pt>
                <c:pt idx="1770">
                  <c:v>34</c:v>
                </c:pt>
                <c:pt idx="1771">
                  <c:v>34</c:v>
                </c:pt>
                <c:pt idx="1772">
                  <c:v>34</c:v>
                </c:pt>
                <c:pt idx="1773">
                  <c:v>34</c:v>
                </c:pt>
                <c:pt idx="1774">
                  <c:v>34</c:v>
                </c:pt>
                <c:pt idx="1775">
                  <c:v>34</c:v>
                </c:pt>
                <c:pt idx="1776">
                  <c:v>34</c:v>
                </c:pt>
                <c:pt idx="1777">
                  <c:v>34</c:v>
                </c:pt>
                <c:pt idx="1778">
                  <c:v>34</c:v>
                </c:pt>
                <c:pt idx="1779">
                  <c:v>34</c:v>
                </c:pt>
                <c:pt idx="1780">
                  <c:v>34</c:v>
                </c:pt>
                <c:pt idx="1781">
                  <c:v>34</c:v>
                </c:pt>
                <c:pt idx="1782">
                  <c:v>34</c:v>
                </c:pt>
                <c:pt idx="1783">
                  <c:v>34</c:v>
                </c:pt>
                <c:pt idx="1784">
                  <c:v>34</c:v>
                </c:pt>
                <c:pt idx="1785">
                  <c:v>34</c:v>
                </c:pt>
                <c:pt idx="1786">
                  <c:v>34</c:v>
                </c:pt>
                <c:pt idx="1787">
                  <c:v>34</c:v>
                </c:pt>
                <c:pt idx="1788">
                  <c:v>34</c:v>
                </c:pt>
                <c:pt idx="1789">
                  <c:v>34</c:v>
                </c:pt>
                <c:pt idx="1790">
                  <c:v>34</c:v>
                </c:pt>
                <c:pt idx="1791">
                  <c:v>34</c:v>
                </c:pt>
                <c:pt idx="1792">
                  <c:v>34</c:v>
                </c:pt>
                <c:pt idx="1793">
                  <c:v>34</c:v>
                </c:pt>
                <c:pt idx="1794">
                  <c:v>34</c:v>
                </c:pt>
                <c:pt idx="1795">
                  <c:v>34</c:v>
                </c:pt>
                <c:pt idx="1796">
                  <c:v>34</c:v>
                </c:pt>
                <c:pt idx="1797">
                  <c:v>34</c:v>
                </c:pt>
                <c:pt idx="1798">
                  <c:v>34</c:v>
                </c:pt>
                <c:pt idx="1799">
                  <c:v>34</c:v>
                </c:pt>
                <c:pt idx="1800">
                  <c:v>34</c:v>
                </c:pt>
                <c:pt idx="1801">
                  <c:v>34</c:v>
                </c:pt>
                <c:pt idx="1802">
                  <c:v>34</c:v>
                </c:pt>
                <c:pt idx="1803">
                  <c:v>34</c:v>
                </c:pt>
                <c:pt idx="1804">
                  <c:v>34</c:v>
                </c:pt>
                <c:pt idx="1805">
                  <c:v>34</c:v>
                </c:pt>
                <c:pt idx="1806">
                  <c:v>34</c:v>
                </c:pt>
                <c:pt idx="1807">
                  <c:v>34</c:v>
                </c:pt>
                <c:pt idx="1808">
                  <c:v>34</c:v>
                </c:pt>
                <c:pt idx="1809">
                  <c:v>34</c:v>
                </c:pt>
                <c:pt idx="1810">
                  <c:v>34</c:v>
                </c:pt>
                <c:pt idx="1811">
                  <c:v>34</c:v>
                </c:pt>
                <c:pt idx="1812">
                  <c:v>34</c:v>
                </c:pt>
                <c:pt idx="1813">
                  <c:v>34</c:v>
                </c:pt>
                <c:pt idx="1814">
                  <c:v>34</c:v>
                </c:pt>
                <c:pt idx="1815">
                  <c:v>34</c:v>
                </c:pt>
                <c:pt idx="1816">
                  <c:v>34</c:v>
                </c:pt>
                <c:pt idx="1817">
                  <c:v>34</c:v>
                </c:pt>
                <c:pt idx="1818">
                  <c:v>34</c:v>
                </c:pt>
                <c:pt idx="1819">
                  <c:v>34</c:v>
                </c:pt>
                <c:pt idx="1820">
                  <c:v>34</c:v>
                </c:pt>
                <c:pt idx="1821">
                  <c:v>34</c:v>
                </c:pt>
                <c:pt idx="1822">
                  <c:v>34</c:v>
                </c:pt>
                <c:pt idx="1823">
                  <c:v>34</c:v>
                </c:pt>
                <c:pt idx="1824">
                  <c:v>34</c:v>
                </c:pt>
                <c:pt idx="1825">
                  <c:v>34</c:v>
                </c:pt>
                <c:pt idx="1826">
                  <c:v>34</c:v>
                </c:pt>
                <c:pt idx="1827">
                  <c:v>34</c:v>
                </c:pt>
                <c:pt idx="1828">
                  <c:v>34</c:v>
                </c:pt>
                <c:pt idx="1829">
                  <c:v>34</c:v>
                </c:pt>
                <c:pt idx="1830">
                  <c:v>34</c:v>
                </c:pt>
                <c:pt idx="1831">
                  <c:v>34</c:v>
                </c:pt>
                <c:pt idx="1832">
                  <c:v>34</c:v>
                </c:pt>
                <c:pt idx="1833">
                  <c:v>34</c:v>
                </c:pt>
                <c:pt idx="1834">
                  <c:v>33.799999999999997</c:v>
                </c:pt>
                <c:pt idx="1835">
                  <c:v>33.799999999999997</c:v>
                </c:pt>
                <c:pt idx="1836">
                  <c:v>33.799999999999997</c:v>
                </c:pt>
                <c:pt idx="1837">
                  <c:v>33.6</c:v>
                </c:pt>
                <c:pt idx="1838">
                  <c:v>33.6</c:v>
                </c:pt>
                <c:pt idx="1839">
                  <c:v>33.6</c:v>
                </c:pt>
                <c:pt idx="1840">
                  <c:v>33.4</c:v>
                </c:pt>
                <c:pt idx="1841">
                  <c:v>33.4</c:v>
                </c:pt>
                <c:pt idx="1842">
                  <c:v>33.4</c:v>
                </c:pt>
                <c:pt idx="1843">
                  <c:v>33.299999999999997</c:v>
                </c:pt>
                <c:pt idx="1844">
                  <c:v>33.299999999999997</c:v>
                </c:pt>
                <c:pt idx="1845">
                  <c:v>33.1</c:v>
                </c:pt>
                <c:pt idx="1846">
                  <c:v>33.1</c:v>
                </c:pt>
                <c:pt idx="1847">
                  <c:v>33.1</c:v>
                </c:pt>
                <c:pt idx="1848">
                  <c:v>33.1</c:v>
                </c:pt>
                <c:pt idx="1849">
                  <c:v>33.1</c:v>
                </c:pt>
                <c:pt idx="1850">
                  <c:v>33.1</c:v>
                </c:pt>
                <c:pt idx="1851">
                  <c:v>33.1</c:v>
                </c:pt>
                <c:pt idx="1852">
                  <c:v>33.1</c:v>
                </c:pt>
                <c:pt idx="1853">
                  <c:v>33.1</c:v>
                </c:pt>
                <c:pt idx="1854">
                  <c:v>33.1</c:v>
                </c:pt>
                <c:pt idx="1855">
                  <c:v>33.1</c:v>
                </c:pt>
                <c:pt idx="1856">
                  <c:v>33.1</c:v>
                </c:pt>
                <c:pt idx="1857">
                  <c:v>33.1</c:v>
                </c:pt>
                <c:pt idx="1858">
                  <c:v>33.1</c:v>
                </c:pt>
                <c:pt idx="1859">
                  <c:v>33.1</c:v>
                </c:pt>
                <c:pt idx="1860">
                  <c:v>33.1</c:v>
                </c:pt>
                <c:pt idx="1861">
                  <c:v>33.1</c:v>
                </c:pt>
                <c:pt idx="1862">
                  <c:v>33.1</c:v>
                </c:pt>
                <c:pt idx="1863">
                  <c:v>33.1</c:v>
                </c:pt>
                <c:pt idx="1864">
                  <c:v>33.1</c:v>
                </c:pt>
                <c:pt idx="1865">
                  <c:v>33.1</c:v>
                </c:pt>
                <c:pt idx="1866">
                  <c:v>33.1</c:v>
                </c:pt>
                <c:pt idx="1867">
                  <c:v>33.1</c:v>
                </c:pt>
                <c:pt idx="1868">
                  <c:v>33.1</c:v>
                </c:pt>
                <c:pt idx="1869">
                  <c:v>33.1</c:v>
                </c:pt>
                <c:pt idx="1870">
                  <c:v>33.1</c:v>
                </c:pt>
                <c:pt idx="1871">
                  <c:v>33.1</c:v>
                </c:pt>
                <c:pt idx="1872">
                  <c:v>33.1</c:v>
                </c:pt>
                <c:pt idx="1873">
                  <c:v>33.1</c:v>
                </c:pt>
                <c:pt idx="1874">
                  <c:v>33.1</c:v>
                </c:pt>
                <c:pt idx="1875">
                  <c:v>33.1</c:v>
                </c:pt>
                <c:pt idx="1876">
                  <c:v>33.1</c:v>
                </c:pt>
                <c:pt idx="1877">
                  <c:v>33.1</c:v>
                </c:pt>
                <c:pt idx="1878">
                  <c:v>33.1</c:v>
                </c:pt>
                <c:pt idx="1879">
                  <c:v>33.1</c:v>
                </c:pt>
                <c:pt idx="1880">
                  <c:v>33.1</c:v>
                </c:pt>
                <c:pt idx="1881">
                  <c:v>33.1</c:v>
                </c:pt>
                <c:pt idx="1882">
                  <c:v>33.1</c:v>
                </c:pt>
                <c:pt idx="1883">
                  <c:v>33.1</c:v>
                </c:pt>
                <c:pt idx="1884">
                  <c:v>33.1</c:v>
                </c:pt>
                <c:pt idx="1885">
                  <c:v>33.1</c:v>
                </c:pt>
                <c:pt idx="1886">
                  <c:v>33.1</c:v>
                </c:pt>
                <c:pt idx="1887">
                  <c:v>33.1</c:v>
                </c:pt>
                <c:pt idx="1888">
                  <c:v>33.1</c:v>
                </c:pt>
                <c:pt idx="1889">
                  <c:v>33.1</c:v>
                </c:pt>
                <c:pt idx="1890">
                  <c:v>33.1</c:v>
                </c:pt>
                <c:pt idx="1891">
                  <c:v>33.1</c:v>
                </c:pt>
                <c:pt idx="1892">
                  <c:v>33.1</c:v>
                </c:pt>
                <c:pt idx="1893">
                  <c:v>33.1</c:v>
                </c:pt>
                <c:pt idx="1894">
                  <c:v>33.1</c:v>
                </c:pt>
                <c:pt idx="1895">
                  <c:v>33.1</c:v>
                </c:pt>
                <c:pt idx="1896">
                  <c:v>33.1</c:v>
                </c:pt>
                <c:pt idx="1897">
                  <c:v>33.1</c:v>
                </c:pt>
                <c:pt idx="1898">
                  <c:v>33.1</c:v>
                </c:pt>
                <c:pt idx="1899">
                  <c:v>33.1</c:v>
                </c:pt>
                <c:pt idx="1900">
                  <c:v>33.1</c:v>
                </c:pt>
                <c:pt idx="1901">
                  <c:v>33.1</c:v>
                </c:pt>
                <c:pt idx="1902">
                  <c:v>33.1</c:v>
                </c:pt>
                <c:pt idx="1903">
                  <c:v>33.1</c:v>
                </c:pt>
                <c:pt idx="1904">
                  <c:v>33.1</c:v>
                </c:pt>
                <c:pt idx="1905">
                  <c:v>33.1</c:v>
                </c:pt>
                <c:pt idx="1906">
                  <c:v>33.1</c:v>
                </c:pt>
                <c:pt idx="1907">
                  <c:v>33.1</c:v>
                </c:pt>
                <c:pt idx="1908">
                  <c:v>33.1</c:v>
                </c:pt>
                <c:pt idx="1909">
                  <c:v>33.1</c:v>
                </c:pt>
                <c:pt idx="1910">
                  <c:v>33.1</c:v>
                </c:pt>
                <c:pt idx="1911">
                  <c:v>33.1</c:v>
                </c:pt>
                <c:pt idx="1912">
                  <c:v>33.1</c:v>
                </c:pt>
                <c:pt idx="1913">
                  <c:v>33.1</c:v>
                </c:pt>
                <c:pt idx="1914">
                  <c:v>33.1</c:v>
                </c:pt>
                <c:pt idx="1915">
                  <c:v>33.1</c:v>
                </c:pt>
                <c:pt idx="1916">
                  <c:v>33.1</c:v>
                </c:pt>
                <c:pt idx="1917">
                  <c:v>33.1</c:v>
                </c:pt>
                <c:pt idx="1918">
                  <c:v>33.1</c:v>
                </c:pt>
                <c:pt idx="1919">
                  <c:v>33.1</c:v>
                </c:pt>
                <c:pt idx="1920">
                  <c:v>33.1</c:v>
                </c:pt>
                <c:pt idx="1921">
                  <c:v>33.1</c:v>
                </c:pt>
                <c:pt idx="1922">
                  <c:v>33.1</c:v>
                </c:pt>
                <c:pt idx="1923">
                  <c:v>33.1</c:v>
                </c:pt>
                <c:pt idx="1924">
                  <c:v>33.1</c:v>
                </c:pt>
                <c:pt idx="1925">
                  <c:v>33.1</c:v>
                </c:pt>
                <c:pt idx="1926">
                  <c:v>33.1</c:v>
                </c:pt>
                <c:pt idx="1927">
                  <c:v>33.1</c:v>
                </c:pt>
                <c:pt idx="1928">
                  <c:v>33.1</c:v>
                </c:pt>
                <c:pt idx="1929">
                  <c:v>33.1</c:v>
                </c:pt>
                <c:pt idx="1930">
                  <c:v>33.1</c:v>
                </c:pt>
                <c:pt idx="1931">
                  <c:v>33.1</c:v>
                </c:pt>
                <c:pt idx="1932">
                  <c:v>33.1</c:v>
                </c:pt>
                <c:pt idx="1933">
                  <c:v>33.1</c:v>
                </c:pt>
                <c:pt idx="1934">
                  <c:v>33.1</c:v>
                </c:pt>
                <c:pt idx="1935">
                  <c:v>33.1</c:v>
                </c:pt>
                <c:pt idx="1936">
                  <c:v>33.1</c:v>
                </c:pt>
                <c:pt idx="1937">
                  <c:v>33.1</c:v>
                </c:pt>
                <c:pt idx="1938">
                  <c:v>33.1</c:v>
                </c:pt>
                <c:pt idx="1939">
                  <c:v>33.1</c:v>
                </c:pt>
                <c:pt idx="1940">
                  <c:v>33.1</c:v>
                </c:pt>
                <c:pt idx="1941">
                  <c:v>33.1</c:v>
                </c:pt>
                <c:pt idx="1942">
                  <c:v>33.1</c:v>
                </c:pt>
                <c:pt idx="1943">
                  <c:v>33.1</c:v>
                </c:pt>
                <c:pt idx="1944">
                  <c:v>33.1</c:v>
                </c:pt>
                <c:pt idx="1945">
                  <c:v>33.1</c:v>
                </c:pt>
                <c:pt idx="1946">
                  <c:v>33.1</c:v>
                </c:pt>
                <c:pt idx="1947">
                  <c:v>33.1</c:v>
                </c:pt>
                <c:pt idx="1948">
                  <c:v>33.1</c:v>
                </c:pt>
                <c:pt idx="1949">
                  <c:v>33.1</c:v>
                </c:pt>
                <c:pt idx="1950">
                  <c:v>33.1</c:v>
                </c:pt>
                <c:pt idx="1951">
                  <c:v>33.1</c:v>
                </c:pt>
                <c:pt idx="1952">
                  <c:v>32.9</c:v>
                </c:pt>
                <c:pt idx="1953">
                  <c:v>32.700000000000003</c:v>
                </c:pt>
                <c:pt idx="1954">
                  <c:v>32.700000000000003</c:v>
                </c:pt>
                <c:pt idx="1955">
                  <c:v>32.5</c:v>
                </c:pt>
                <c:pt idx="1956">
                  <c:v>32.5</c:v>
                </c:pt>
                <c:pt idx="1957">
                  <c:v>32.4</c:v>
                </c:pt>
                <c:pt idx="1958">
                  <c:v>32.4</c:v>
                </c:pt>
                <c:pt idx="1959">
                  <c:v>32.4</c:v>
                </c:pt>
                <c:pt idx="1960">
                  <c:v>32.4</c:v>
                </c:pt>
                <c:pt idx="1961">
                  <c:v>32</c:v>
                </c:pt>
                <c:pt idx="1962">
                  <c:v>32</c:v>
                </c:pt>
                <c:pt idx="1963">
                  <c:v>32</c:v>
                </c:pt>
                <c:pt idx="1964">
                  <c:v>32</c:v>
                </c:pt>
                <c:pt idx="1965">
                  <c:v>32</c:v>
                </c:pt>
                <c:pt idx="1966">
                  <c:v>32</c:v>
                </c:pt>
                <c:pt idx="1967">
                  <c:v>32</c:v>
                </c:pt>
                <c:pt idx="1968">
                  <c:v>32</c:v>
                </c:pt>
                <c:pt idx="1969">
                  <c:v>32</c:v>
                </c:pt>
                <c:pt idx="1970">
                  <c:v>32</c:v>
                </c:pt>
                <c:pt idx="1971">
                  <c:v>32</c:v>
                </c:pt>
                <c:pt idx="1972">
                  <c:v>32</c:v>
                </c:pt>
                <c:pt idx="1973">
                  <c:v>32</c:v>
                </c:pt>
                <c:pt idx="1974">
                  <c:v>32</c:v>
                </c:pt>
                <c:pt idx="1975">
                  <c:v>32</c:v>
                </c:pt>
                <c:pt idx="1976">
                  <c:v>32</c:v>
                </c:pt>
                <c:pt idx="1977">
                  <c:v>32</c:v>
                </c:pt>
                <c:pt idx="1978">
                  <c:v>32</c:v>
                </c:pt>
                <c:pt idx="1979">
                  <c:v>32</c:v>
                </c:pt>
                <c:pt idx="1980">
                  <c:v>32</c:v>
                </c:pt>
                <c:pt idx="1981">
                  <c:v>32</c:v>
                </c:pt>
                <c:pt idx="1982">
                  <c:v>32</c:v>
                </c:pt>
                <c:pt idx="1983">
                  <c:v>32</c:v>
                </c:pt>
                <c:pt idx="1984">
                  <c:v>32</c:v>
                </c:pt>
                <c:pt idx="1985">
                  <c:v>32</c:v>
                </c:pt>
                <c:pt idx="1986">
                  <c:v>32</c:v>
                </c:pt>
                <c:pt idx="1987">
                  <c:v>32</c:v>
                </c:pt>
                <c:pt idx="1988">
                  <c:v>32</c:v>
                </c:pt>
                <c:pt idx="1989">
                  <c:v>32</c:v>
                </c:pt>
                <c:pt idx="1990">
                  <c:v>32</c:v>
                </c:pt>
                <c:pt idx="1991">
                  <c:v>32</c:v>
                </c:pt>
                <c:pt idx="1992">
                  <c:v>32</c:v>
                </c:pt>
                <c:pt idx="1993">
                  <c:v>32</c:v>
                </c:pt>
                <c:pt idx="1994">
                  <c:v>32</c:v>
                </c:pt>
                <c:pt idx="1995">
                  <c:v>32</c:v>
                </c:pt>
                <c:pt idx="1996">
                  <c:v>32</c:v>
                </c:pt>
                <c:pt idx="1997">
                  <c:v>32</c:v>
                </c:pt>
                <c:pt idx="1998">
                  <c:v>32</c:v>
                </c:pt>
                <c:pt idx="1999">
                  <c:v>32</c:v>
                </c:pt>
                <c:pt idx="2000">
                  <c:v>32</c:v>
                </c:pt>
                <c:pt idx="2001">
                  <c:v>32</c:v>
                </c:pt>
                <c:pt idx="2002">
                  <c:v>32</c:v>
                </c:pt>
                <c:pt idx="2003">
                  <c:v>32</c:v>
                </c:pt>
                <c:pt idx="2004">
                  <c:v>32</c:v>
                </c:pt>
                <c:pt idx="2005">
                  <c:v>32</c:v>
                </c:pt>
                <c:pt idx="2006">
                  <c:v>32</c:v>
                </c:pt>
                <c:pt idx="2007">
                  <c:v>32</c:v>
                </c:pt>
                <c:pt idx="2008">
                  <c:v>32</c:v>
                </c:pt>
                <c:pt idx="2009">
                  <c:v>32</c:v>
                </c:pt>
                <c:pt idx="2010">
                  <c:v>32</c:v>
                </c:pt>
                <c:pt idx="2011">
                  <c:v>32</c:v>
                </c:pt>
                <c:pt idx="2012">
                  <c:v>32</c:v>
                </c:pt>
                <c:pt idx="2013">
                  <c:v>32</c:v>
                </c:pt>
                <c:pt idx="2014">
                  <c:v>32</c:v>
                </c:pt>
                <c:pt idx="2015">
                  <c:v>32</c:v>
                </c:pt>
                <c:pt idx="2016">
                  <c:v>32</c:v>
                </c:pt>
                <c:pt idx="2017">
                  <c:v>32</c:v>
                </c:pt>
                <c:pt idx="2018">
                  <c:v>32</c:v>
                </c:pt>
                <c:pt idx="2019">
                  <c:v>32</c:v>
                </c:pt>
                <c:pt idx="2020">
                  <c:v>32</c:v>
                </c:pt>
                <c:pt idx="2021">
                  <c:v>32</c:v>
                </c:pt>
                <c:pt idx="2022">
                  <c:v>32</c:v>
                </c:pt>
                <c:pt idx="2023">
                  <c:v>32</c:v>
                </c:pt>
                <c:pt idx="2024">
                  <c:v>32</c:v>
                </c:pt>
                <c:pt idx="2025">
                  <c:v>32</c:v>
                </c:pt>
                <c:pt idx="2026">
                  <c:v>32</c:v>
                </c:pt>
                <c:pt idx="2027">
                  <c:v>32</c:v>
                </c:pt>
                <c:pt idx="2028">
                  <c:v>32</c:v>
                </c:pt>
                <c:pt idx="2029">
                  <c:v>32</c:v>
                </c:pt>
                <c:pt idx="2030">
                  <c:v>32</c:v>
                </c:pt>
                <c:pt idx="2031">
                  <c:v>32</c:v>
                </c:pt>
                <c:pt idx="2032">
                  <c:v>32</c:v>
                </c:pt>
                <c:pt idx="2033">
                  <c:v>32</c:v>
                </c:pt>
                <c:pt idx="2034">
                  <c:v>32</c:v>
                </c:pt>
                <c:pt idx="2035">
                  <c:v>32</c:v>
                </c:pt>
                <c:pt idx="2036">
                  <c:v>32</c:v>
                </c:pt>
                <c:pt idx="2037">
                  <c:v>32</c:v>
                </c:pt>
                <c:pt idx="2038">
                  <c:v>32</c:v>
                </c:pt>
                <c:pt idx="2039">
                  <c:v>32</c:v>
                </c:pt>
                <c:pt idx="2040">
                  <c:v>32</c:v>
                </c:pt>
                <c:pt idx="2041">
                  <c:v>32</c:v>
                </c:pt>
                <c:pt idx="2042">
                  <c:v>32</c:v>
                </c:pt>
                <c:pt idx="2043">
                  <c:v>32</c:v>
                </c:pt>
                <c:pt idx="2044">
                  <c:v>32</c:v>
                </c:pt>
                <c:pt idx="2045">
                  <c:v>32</c:v>
                </c:pt>
                <c:pt idx="2046">
                  <c:v>32</c:v>
                </c:pt>
                <c:pt idx="2047">
                  <c:v>32</c:v>
                </c:pt>
                <c:pt idx="2048">
                  <c:v>32</c:v>
                </c:pt>
                <c:pt idx="2049">
                  <c:v>32</c:v>
                </c:pt>
                <c:pt idx="2050">
                  <c:v>32</c:v>
                </c:pt>
                <c:pt idx="2051">
                  <c:v>32</c:v>
                </c:pt>
                <c:pt idx="2052">
                  <c:v>32</c:v>
                </c:pt>
                <c:pt idx="2053">
                  <c:v>32</c:v>
                </c:pt>
                <c:pt idx="2054">
                  <c:v>32</c:v>
                </c:pt>
                <c:pt idx="2055">
                  <c:v>32</c:v>
                </c:pt>
                <c:pt idx="2056">
                  <c:v>32</c:v>
                </c:pt>
                <c:pt idx="2057">
                  <c:v>32</c:v>
                </c:pt>
                <c:pt idx="2058">
                  <c:v>32</c:v>
                </c:pt>
                <c:pt idx="2059">
                  <c:v>32</c:v>
                </c:pt>
                <c:pt idx="2060">
                  <c:v>32</c:v>
                </c:pt>
                <c:pt idx="2061">
                  <c:v>32</c:v>
                </c:pt>
                <c:pt idx="2062">
                  <c:v>32</c:v>
                </c:pt>
                <c:pt idx="2063">
                  <c:v>32</c:v>
                </c:pt>
                <c:pt idx="2064">
                  <c:v>32</c:v>
                </c:pt>
                <c:pt idx="2065">
                  <c:v>32</c:v>
                </c:pt>
                <c:pt idx="2066">
                  <c:v>32</c:v>
                </c:pt>
                <c:pt idx="2067">
                  <c:v>32</c:v>
                </c:pt>
                <c:pt idx="2068">
                  <c:v>32</c:v>
                </c:pt>
                <c:pt idx="2069">
                  <c:v>32</c:v>
                </c:pt>
                <c:pt idx="2070">
                  <c:v>32</c:v>
                </c:pt>
                <c:pt idx="2071">
                  <c:v>32</c:v>
                </c:pt>
                <c:pt idx="2072">
                  <c:v>32</c:v>
                </c:pt>
                <c:pt idx="2073">
                  <c:v>32</c:v>
                </c:pt>
                <c:pt idx="2074">
                  <c:v>32</c:v>
                </c:pt>
                <c:pt idx="2075">
                  <c:v>32</c:v>
                </c:pt>
                <c:pt idx="2076">
                  <c:v>32</c:v>
                </c:pt>
                <c:pt idx="2077">
                  <c:v>32</c:v>
                </c:pt>
                <c:pt idx="2078">
                  <c:v>32</c:v>
                </c:pt>
                <c:pt idx="2079">
                  <c:v>32</c:v>
                </c:pt>
                <c:pt idx="2080">
                  <c:v>32</c:v>
                </c:pt>
                <c:pt idx="2081">
                  <c:v>32</c:v>
                </c:pt>
                <c:pt idx="2082">
                  <c:v>32</c:v>
                </c:pt>
                <c:pt idx="2083">
                  <c:v>31.6</c:v>
                </c:pt>
                <c:pt idx="2084">
                  <c:v>31.6</c:v>
                </c:pt>
                <c:pt idx="2085">
                  <c:v>31.6</c:v>
                </c:pt>
                <c:pt idx="2086">
                  <c:v>31.6</c:v>
                </c:pt>
                <c:pt idx="2087">
                  <c:v>31.6</c:v>
                </c:pt>
                <c:pt idx="2088">
                  <c:v>31.5</c:v>
                </c:pt>
                <c:pt idx="2089">
                  <c:v>31.3</c:v>
                </c:pt>
                <c:pt idx="2090">
                  <c:v>31.3</c:v>
                </c:pt>
                <c:pt idx="2091">
                  <c:v>31.3</c:v>
                </c:pt>
                <c:pt idx="2092">
                  <c:v>31.1</c:v>
                </c:pt>
                <c:pt idx="2093">
                  <c:v>31.1</c:v>
                </c:pt>
                <c:pt idx="2094">
                  <c:v>30.9</c:v>
                </c:pt>
                <c:pt idx="2095">
                  <c:v>30.9</c:v>
                </c:pt>
                <c:pt idx="2096">
                  <c:v>30.9</c:v>
                </c:pt>
                <c:pt idx="2097">
                  <c:v>30.9</c:v>
                </c:pt>
                <c:pt idx="2098">
                  <c:v>30.9</c:v>
                </c:pt>
                <c:pt idx="2099">
                  <c:v>30.9</c:v>
                </c:pt>
                <c:pt idx="2100">
                  <c:v>30.9</c:v>
                </c:pt>
                <c:pt idx="2101">
                  <c:v>30.9</c:v>
                </c:pt>
                <c:pt idx="2102">
                  <c:v>30.9</c:v>
                </c:pt>
                <c:pt idx="2103">
                  <c:v>30.9</c:v>
                </c:pt>
                <c:pt idx="2104">
                  <c:v>30.9</c:v>
                </c:pt>
                <c:pt idx="2105">
                  <c:v>30.9</c:v>
                </c:pt>
                <c:pt idx="2106">
                  <c:v>30.9</c:v>
                </c:pt>
                <c:pt idx="2107">
                  <c:v>30.9</c:v>
                </c:pt>
                <c:pt idx="2108">
                  <c:v>30.9</c:v>
                </c:pt>
                <c:pt idx="2109">
                  <c:v>30.9</c:v>
                </c:pt>
                <c:pt idx="2110">
                  <c:v>30.9</c:v>
                </c:pt>
                <c:pt idx="2111">
                  <c:v>30.9</c:v>
                </c:pt>
                <c:pt idx="2112">
                  <c:v>30.9</c:v>
                </c:pt>
                <c:pt idx="2113">
                  <c:v>30.9</c:v>
                </c:pt>
                <c:pt idx="2114">
                  <c:v>30.9</c:v>
                </c:pt>
                <c:pt idx="2115">
                  <c:v>30.9</c:v>
                </c:pt>
                <c:pt idx="2116">
                  <c:v>30.9</c:v>
                </c:pt>
                <c:pt idx="2117">
                  <c:v>30.9</c:v>
                </c:pt>
                <c:pt idx="2118">
                  <c:v>30.9</c:v>
                </c:pt>
                <c:pt idx="2119">
                  <c:v>30.9</c:v>
                </c:pt>
                <c:pt idx="2120">
                  <c:v>30.9</c:v>
                </c:pt>
                <c:pt idx="2121">
                  <c:v>30.9</c:v>
                </c:pt>
                <c:pt idx="2122">
                  <c:v>30.9</c:v>
                </c:pt>
                <c:pt idx="2123">
                  <c:v>30.9</c:v>
                </c:pt>
                <c:pt idx="2124">
                  <c:v>30.9</c:v>
                </c:pt>
                <c:pt idx="2125">
                  <c:v>30.9</c:v>
                </c:pt>
                <c:pt idx="2126">
                  <c:v>30.9</c:v>
                </c:pt>
                <c:pt idx="2127">
                  <c:v>30.9</c:v>
                </c:pt>
                <c:pt idx="2128">
                  <c:v>30.9</c:v>
                </c:pt>
                <c:pt idx="2129">
                  <c:v>30.9</c:v>
                </c:pt>
                <c:pt idx="2130">
                  <c:v>30.9</c:v>
                </c:pt>
                <c:pt idx="2131">
                  <c:v>30.9</c:v>
                </c:pt>
                <c:pt idx="2132">
                  <c:v>30.9</c:v>
                </c:pt>
                <c:pt idx="2133">
                  <c:v>30.9</c:v>
                </c:pt>
                <c:pt idx="2134">
                  <c:v>30.9</c:v>
                </c:pt>
                <c:pt idx="2135">
                  <c:v>30.9</c:v>
                </c:pt>
                <c:pt idx="2136">
                  <c:v>30.9</c:v>
                </c:pt>
                <c:pt idx="2137">
                  <c:v>30.9</c:v>
                </c:pt>
                <c:pt idx="2138">
                  <c:v>30.9</c:v>
                </c:pt>
                <c:pt idx="2139">
                  <c:v>30.9</c:v>
                </c:pt>
                <c:pt idx="2140">
                  <c:v>30.9</c:v>
                </c:pt>
                <c:pt idx="2141">
                  <c:v>30.9</c:v>
                </c:pt>
                <c:pt idx="2142">
                  <c:v>30.9</c:v>
                </c:pt>
                <c:pt idx="2143">
                  <c:v>30.9</c:v>
                </c:pt>
                <c:pt idx="2144">
                  <c:v>30.9</c:v>
                </c:pt>
                <c:pt idx="2145">
                  <c:v>30.9</c:v>
                </c:pt>
                <c:pt idx="2146">
                  <c:v>30.9</c:v>
                </c:pt>
                <c:pt idx="2147">
                  <c:v>30.9</c:v>
                </c:pt>
                <c:pt idx="2148">
                  <c:v>30.9</c:v>
                </c:pt>
                <c:pt idx="2149">
                  <c:v>30.9</c:v>
                </c:pt>
                <c:pt idx="2150">
                  <c:v>30.9</c:v>
                </c:pt>
                <c:pt idx="2151">
                  <c:v>30.9</c:v>
                </c:pt>
                <c:pt idx="2152">
                  <c:v>30.9</c:v>
                </c:pt>
                <c:pt idx="2153">
                  <c:v>30.9</c:v>
                </c:pt>
                <c:pt idx="2154">
                  <c:v>30.9</c:v>
                </c:pt>
                <c:pt idx="2155">
                  <c:v>30.9</c:v>
                </c:pt>
                <c:pt idx="2156">
                  <c:v>30.9</c:v>
                </c:pt>
                <c:pt idx="2157">
                  <c:v>30.9</c:v>
                </c:pt>
                <c:pt idx="2158">
                  <c:v>30.9</c:v>
                </c:pt>
                <c:pt idx="2159">
                  <c:v>30.9</c:v>
                </c:pt>
                <c:pt idx="2160">
                  <c:v>30.9</c:v>
                </c:pt>
                <c:pt idx="2161">
                  <c:v>30.9</c:v>
                </c:pt>
                <c:pt idx="2162">
                  <c:v>30.9</c:v>
                </c:pt>
                <c:pt idx="2163">
                  <c:v>30.9</c:v>
                </c:pt>
                <c:pt idx="2164">
                  <c:v>30.9</c:v>
                </c:pt>
                <c:pt idx="2165">
                  <c:v>30.9</c:v>
                </c:pt>
                <c:pt idx="2166">
                  <c:v>30.9</c:v>
                </c:pt>
                <c:pt idx="2167">
                  <c:v>30.9</c:v>
                </c:pt>
                <c:pt idx="2168">
                  <c:v>30.9</c:v>
                </c:pt>
                <c:pt idx="2169">
                  <c:v>30.9</c:v>
                </c:pt>
                <c:pt idx="2170">
                  <c:v>30.9</c:v>
                </c:pt>
                <c:pt idx="2171">
                  <c:v>30.9</c:v>
                </c:pt>
                <c:pt idx="2172">
                  <c:v>30.9</c:v>
                </c:pt>
                <c:pt idx="2173">
                  <c:v>30.9</c:v>
                </c:pt>
                <c:pt idx="2174">
                  <c:v>30.9</c:v>
                </c:pt>
                <c:pt idx="2175">
                  <c:v>30.9</c:v>
                </c:pt>
                <c:pt idx="2176">
                  <c:v>30.9</c:v>
                </c:pt>
                <c:pt idx="2177">
                  <c:v>30.9</c:v>
                </c:pt>
                <c:pt idx="2178">
                  <c:v>30.9</c:v>
                </c:pt>
                <c:pt idx="2179">
                  <c:v>30.9</c:v>
                </c:pt>
                <c:pt idx="2180">
                  <c:v>30.9</c:v>
                </c:pt>
                <c:pt idx="2181">
                  <c:v>30.9</c:v>
                </c:pt>
                <c:pt idx="2182">
                  <c:v>30.9</c:v>
                </c:pt>
                <c:pt idx="2183">
                  <c:v>30.9</c:v>
                </c:pt>
                <c:pt idx="2184">
                  <c:v>30.9</c:v>
                </c:pt>
                <c:pt idx="2185">
                  <c:v>30.9</c:v>
                </c:pt>
                <c:pt idx="2186">
                  <c:v>30.9</c:v>
                </c:pt>
                <c:pt idx="2187">
                  <c:v>30.9</c:v>
                </c:pt>
                <c:pt idx="2188">
                  <c:v>30.9</c:v>
                </c:pt>
                <c:pt idx="2189">
                  <c:v>30.9</c:v>
                </c:pt>
                <c:pt idx="2190">
                  <c:v>30.9</c:v>
                </c:pt>
                <c:pt idx="2191">
                  <c:v>30.9</c:v>
                </c:pt>
                <c:pt idx="2192">
                  <c:v>30.9</c:v>
                </c:pt>
                <c:pt idx="2193">
                  <c:v>30.9</c:v>
                </c:pt>
                <c:pt idx="2194">
                  <c:v>30.9</c:v>
                </c:pt>
                <c:pt idx="2195">
                  <c:v>30.9</c:v>
                </c:pt>
                <c:pt idx="2196">
                  <c:v>30.6</c:v>
                </c:pt>
                <c:pt idx="2197">
                  <c:v>30.6</c:v>
                </c:pt>
                <c:pt idx="2198">
                  <c:v>30.6</c:v>
                </c:pt>
                <c:pt idx="2199">
                  <c:v>30.6</c:v>
                </c:pt>
                <c:pt idx="2200">
                  <c:v>30.4</c:v>
                </c:pt>
                <c:pt idx="2201">
                  <c:v>30.4</c:v>
                </c:pt>
                <c:pt idx="2202">
                  <c:v>30.4</c:v>
                </c:pt>
                <c:pt idx="2203">
                  <c:v>30.4</c:v>
                </c:pt>
                <c:pt idx="2204">
                  <c:v>30.2</c:v>
                </c:pt>
                <c:pt idx="2205">
                  <c:v>30.2</c:v>
                </c:pt>
                <c:pt idx="2206">
                  <c:v>30.2</c:v>
                </c:pt>
                <c:pt idx="2207">
                  <c:v>30</c:v>
                </c:pt>
                <c:pt idx="2208">
                  <c:v>30</c:v>
                </c:pt>
                <c:pt idx="2209">
                  <c:v>30</c:v>
                </c:pt>
                <c:pt idx="2210">
                  <c:v>30</c:v>
                </c:pt>
                <c:pt idx="2211">
                  <c:v>30</c:v>
                </c:pt>
                <c:pt idx="2212">
                  <c:v>30</c:v>
                </c:pt>
                <c:pt idx="2213">
                  <c:v>30</c:v>
                </c:pt>
                <c:pt idx="2214">
                  <c:v>30</c:v>
                </c:pt>
                <c:pt idx="2215">
                  <c:v>30</c:v>
                </c:pt>
                <c:pt idx="2216">
                  <c:v>30</c:v>
                </c:pt>
                <c:pt idx="2217">
                  <c:v>30</c:v>
                </c:pt>
                <c:pt idx="2218">
                  <c:v>30</c:v>
                </c:pt>
                <c:pt idx="2219">
                  <c:v>30</c:v>
                </c:pt>
                <c:pt idx="2220">
                  <c:v>30</c:v>
                </c:pt>
                <c:pt idx="2221">
                  <c:v>30</c:v>
                </c:pt>
                <c:pt idx="2222">
                  <c:v>30</c:v>
                </c:pt>
                <c:pt idx="2223">
                  <c:v>30</c:v>
                </c:pt>
                <c:pt idx="2224">
                  <c:v>30</c:v>
                </c:pt>
                <c:pt idx="2225">
                  <c:v>30</c:v>
                </c:pt>
                <c:pt idx="2226">
                  <c:v>30</c:v>
                </c:pt>
                <c:pt idx="2227">
                  <c:v>30</c:v>
                </c:pt>
                <c:pt idx="2228">
                  <c:v>30</c:v>
                </c:pt>
                <c:pt idx="2229">
                  <c:v>30</c:v>
                </c:pt>
                <c:pt idx="2230">
                  <c:v>30</c:v>
                </c:pt>
                <c:pt idx="2231">
                  <c:v>30</c:v>
                </c:pt>
                <c:pt idx="2232">
                  <c:v>30</c:v>
                </c:pt>
                <c:pt idx="2233">
                  <c:v>30</c:v>
                </c:pt>
                <c:pt idx="2234">
                  <c:v>30</c:v>
                </c:pt>
                <c:pt idx="2235">
                  <c:v>30</c:v>
                </c:pt>
                <c:pt idx="2236">
                  <c:v>30</c:v>
                </c:pt>
                <c:pt idx="2237">
                  <c:v>30</c:v>
                </c:pt>
                <c:pt idx="2238">
                  <c:v>30</c:v>
                </c:pt>
                <c:pt idx="2239">
                  <c:v>30</c:v>
                </c:pt>
                <c:pt idx="2240">
                  <c:v>30</c:v>
                </c:pt>
                <c:pt idx="2241">
                  <c:v>30</c:v>
                </c:pt>
                <c:pt idx="2242">
                  <c:v>30</c:v>
                </c:pt>
                <c:pt idx="2243">
                  <c:v>30</c:v>
                </c:pt>
                <c:pt idx="2244">
                  <c:v>30</c:v>
                </c:pt>
                <c:pt idx="2245">
                  <c:v>30</c:v>
                </c:pt>
                <c:pt idx="2246">
                  <c:v>30</c:v>
                </c:pt>
                <c:pt idx="2247">
                  <c:v>30</c:v>
                </c:pt>
                <c:pt idx="2248">
                  <c:v>30</c:v>
                </c:pt>
                <c:pt idx="2249">
                  <c:v>30</c:v>
                </c:pt>
                <c:pt idx="2250">
                  <c:v>30</c:v>
                </c:pt>
                <c:pt idx="2251">
                  <c:v>30</c:v>
                </c:pt>
                <c:pt idx="2252">
                  <c:v>30</c:v>
                </c:pt>
                <c:pt idx="2253">
                  <c:v>30</c:v>
                </c:pt>
                <c:pt idx="2254">
                  <c:v>30</c:v>
                </c:pt>
                <c:pt idx="2255">
                  <c:v>30</c:v>
                </c:pt>
                <c:pt idx="2256">
                  <c:v>30</c:v>
                </c:pt>
                <c:pt idx="2257">
                  <c:v>30</c:v>
                </c:pt>
                <c:pt idx="2258">
                  <c:v>30</c:v>
                </c:pt>
                <c:pt idx="2259">
                  <c:v>30</c:v>
                </c:pt>
                <c:pt idx="2260">
                  <c:v>30</c:v>
                </c:pt>
                <c:pt idx="2261">
                  <c:v>30</c:v>
                </c:pt>
                <c:pt idx="2262">
                  <c:v>30</c:v>
                </c:pt>
                <c:pt idx="2263">
                  <c:v>30</c:v>
                </c:pt>
                <c:pt idx="2264">
                  <c:v>30</c:v>
                </c:pt>
                <c:pt idx="2265">
                  <c:v>30</c:v>
                </c:pt>
                <c:pt idx="2266">
                  <c:v>30</c:v>
                </c:pt>
                <c:pt idx="2267">
                  <c:v>30</c:v>
                </c:pt>
                <c:pt idx="2268">
                  <c:v>30</c:v>
                </c:pt>
                <c:pt idx="2269">
                  <c:v>30</c:v>
                </c:pt>
                <c:pt idx="2270">
                  <c:v>30</c:v>
                </c:pt>
                <c:pt idx="2271">
                  <c:v>30</c:v>
                </c:pt>
                <c:pt idx="2272">
                  <c:v>30</c:v>
                </c:pt>
                <c:pt idx="2273">
                  <c:v>30</c:v>
                </c:pt>
                <c:pt idx="2274">
                  <c:v>30</c:v>
                </c:pt>
                <c:pt idx="2275">
                  <c:v>30</c:v>
                </c:pt>
                <c:pt idx="2276">
                  <c:v>30</c:v>
                </c:pt>
                <c:pt idx="2277">
                  <c:v>30</c:v>
                </c:pt>
                <c:pt idx="2278">
                  <c:v>30</c:v>
                </c:pt>
                <c:pt idx="2279">
                  <c:v>30</c:v>
                </c:pt>
                <c:pt idx="2280">
                  <c:v>30</c:v>
                </c:pt>
                <c:pt idx="2281">
                  <c:v>30</c:v>
                </c:pt>
                <c:pt idx="2282">
                  <c:v>30</c:v>
                </c:pt>
                <c:pt idx="2283">
                  <c:v>30</c:v>
                </c:pt>
                <c:pt idx="2284">
                  <c:v>30</c:v>
                </c:pt>
                <c:pt idx="2285">
                  <c:v>30</c:v>
                </c:pt>
                <c:pt idx="2286">
                  <c:v>30</c:v>
                </c:pt>
                <c:pt idx="2287">
                  <c:v>30</c:v>
                </c:pt>
                <c:pt idx="2288">
                  <c:v>30</c:v>
                </c:pt>
                <c:pt idx="2289">
                  <c:v>30</c:v>
                </c:pt>
                <c:pt idx="2290">
                  <c:v>30</c:v>
                </c:pt>
                <c:pt idx="2291">
                  <c:v>30</c:v>
                </c:pt>
                <c:pt idx="2292">
                  <c:v>30</c:v>
                </c:pt>
                <c:pt idx="2293">
                  <c:v>30</c:v>
                </c:pt>
                <c:pt idx="2294">
                  <c:v>30</c:v>
                </c:pt>
                <c:pt idx="2295">
                  <c:v>30</c:v>
                </c:pt>
                <c:pt idx="2296">
                  <c:v>30</c:v>
                </c:pt>
                <c:pt idx="2297">
                  <c:v>30</c:v>
                </c:pt>
                <c:pt idx="2298">
                  <c:v>30</c:v>
                </c:pt>
                <c:pt idx="2299">
                  <c:v>30</c:v>
                </c:pt>
                <c:pt idx="2300">
                  <c:v>30</c:v>
                </c:pt>
                <c:pt idx="2301">
                  <c:v>30</c:v>
                </c:pt>
                <c:pt idx="2302">
                  <c:v>30</c:v>
                </c:pt>
                <c:pt idx="2303">
                  <c:v>30</c:v>
                </c:pt>
                <c:pt idx="2304">
                  <c:v>30</c:v>
                </c:pt>
                <c:pt idx="2305">
                  <c:v>30</c:v>
                </c:pt>
                <c:pt idx="2306">
                  <c:v>30</c:v>
                </c:pt>
                <c:pt idx="2307">
                  <c:v>30</c:v>
                </c:pt>
                <c:pt idx="2308">
                  <c:v>30</c:v>
                </c:pt>
                <c:pt idx="2309">
                  <c:v>30</c:v>
                </c:pt>
                <c:pt idx="2310">
                  <c:v>30</c:v>
                </c:pt>
                <c:pt idx="2311">
                  <c:v>30</c:v>
                </c:pt>
                <c:pt idx="2312">
                  <c:v>30</c:v>
                </c:pt>
                <c:pt idx="2313">
                  <c:v>30</c:v>
                </c:pt>
                <c:pt idx="2314">
                  <c:v>30</c:v>
                </c:pt>
                <c:pt idx="2315">
                  <c:v>30</c:v>
                </c:pt>
                <c:pt idx="2316">
                  <c:v>30</c:v>
                </c:pt>
                <c:pt idx="2317">
                  <c:v>30</c:v>
                </c:pt>
                <c:pt idx="2318">
                  <c:v>30</c:v>
                </c:pt>
                <c:pt idx="2319">
                  <c:v>30</c:v>
                </c:pt>
                <c:pt idx="2320">
                  <c:v>30</c:v>
                </c:pt>
                <c:pt idx="2321">
                  <c:v>30</c:v>
                </c:pt>
                <c:pt idx="2322">
                  <c:v>30</c:v>
                </c:pt>
                <c:pt idx="2323">
                  <c:v>30</c:v>
                </c:pt>
                <c:pt idx="2324">
                  <c:v>30</c:v>
                </c:pt>
                <c:pt idx="2325">
                  <c:v>30</c:v>
                </c:pt>
                <c:pt idx="2326">
                  <c:v>30</c:v>
                </c:pt>
                <c:pt idx="2327">
                  <c:v>30</c:v>
                </c:pt>
                <c:pt idx="2328">
                  <c:v>29.7</c:v>
                </c:pt>
                <c:pt idx="2329">
                  <c:v>29.7</c:v>
                </c:pt>
                <c:pt idx="2330">
                  <c:v>29.7</c:v>
                </c:pt>
                <c:pt idx="2331">
                  <c:v>29.7</c:v>
                </c:pt>
                <c:pt idx="2332">
                  <c:v>29.7</c:v>
                </c:pt>
                <c:pt idx="2333">
                  <c:v>29.5</c:v>
                </c:pt>
                <c:pt idx="2334">
                  <c:v>29.3</c:v>
                </c:pt>
                <c:pt idx="2335">
                  <c:v>29.3</c:v>
                </c:pt>
                <c:pt idx="2336">
                  <c:v>29.3</c:v>
                </c:pt>
                <c:pt idx="2337">
                  <c:v>29.3</c:v>
                </c:pt>
                <c:pt idx="2338">
                  <c:v>29.3</c:v>
                </c:pt>
                <c:pt idx="2339">
                  <c:v>29.3</c:v>
                </c:pt>
                <c:pt idx="2340">
                  <c:v>29.3</c:v>
                </c:pt>
                <c:pt idx="2341">
                  <c:v>28.9</c:v>
                </c:pt>
                <c:pt idx="2342">
                  <c:v>28.9</c:v>
                </c:pt>
                <c:pt idx="2343">
                  <c:v>28.9</c:v>
                </c:pt>
                <c:pt idx="2344">
                  <c:v>28.9</c:v>
                </c:pt>
                <c:pt idx="2345">
                  <c:v>28.9</c:v>
                </c:pt>
                <c:pt idx="2346">
                  <c:v>28.9</c:v>
                </c:pt>
                <c:pt idx="2347">
                  <c:v>28.9</c:v>
                </c:pt>
                <c:pt idx="2348">
                  <c:v>28.9</c:v>
                </c:pt>
                <c:pt idx="2349">
                  <c:v>28.9</c:v>
                </c:pt>
                <c:pt idx="2350">
                  <c:v>28.9</c:v>
                </c:pt>
                <c:pt idx="2351">
                  <c:v>28.9</c:v>
                </c:pt>
                <c:pt idx="2352">
                  <c:v>28.9</c:v>
                </c:pt>
                <c:pt idx="2353">
                  <c:v>28.9</c:v>
                </c:pt>
                <c:pt idx="2354">
                  <c:v>28.9</c:v>
                </c:pt>
                <c:pt idx="2355">
                  <c:v>28.9</c:v>
                </c:pt>
                <c:pt idx="2356">
                  <c:v>28.9</c:v>
                </c:pt>
                <c:pt idx="2357">
                  <c:v>28.9</c:v>
                </c:pt>
                <c:pt idx="2358">
                  <c:v>28.9</c:v>
                </c:pt>
                <c:pt idx="2359">
                  <c:v>28.9</c:v>
                </c:pt>
                <c:pt idx="2360">
                  <c:v>28.9</c:v>
                </c:pt>
                <c:pt idx="2361">
                  <c:v>28.9</c:v>
                </c:pt>
                <c:pt idx="2362">
                  <c:v>28.9</c:v>
                </c:pt>
                <c:pt idx="2363">
                  <c:v>28.9</c:v>
                </c:pt>
                <c:pt idx="2364">
                  <c:v>28.9</c:v>
                </c:pt>
                <c:pt idx="2365">
                  <c:v>28.9</c:v>
                </c:pt>
                <c:pt idx="2366">
                  <c:v>28.9</c:v>
                </c:pt>
                <c:pt idx="2367">
                  <c:v>28.9</c:v>
                </c:pt>
                <c:pt idx="2368">
                  <c:v>28.9</c:v>
                </c:pt>
                <c:pt idx="2369">
                  <c:v>28.9</c:v>
                </c:pt>
                <c:pt idx="2370">
                  <c:v>28.9</c:v>
                </c:pt>
                <c:pt idx="2371">
                  <c:v>28.9</c:v>
                </c:pt>
                <c:pt idx="2372">
                  <c:v>28.9</c:v>
                </c:pt>
                <c:pt idx="2373">
                  <c:v>28.9</c:v>
                </c:pt>
                <c:pt idx="2374">
                  <c:v>28.9</c:v>
                </c:pt>
                <c:pt idx="2375">
                  <c:v>28.9</c:v>
                </c:pt>
                <c:pt idx="2376">
                  <c:v>28.9</c:v>
                </c:pt>
                <c:pt idx="2377">
                  <c:v>28.9</c:v>
                </c:pt>
                <c:pt idx="2378">
                  <c:v>28.9</c:v>
                </c:pt>
                <c:pt idx="2379">
                  <c:v>28.9</c:v>
                </c:pt>
                <c:pt idx="2380">
                  <c:v>28.9</c:v>
                </c:pt>
                <c:pt idx="2381">
                  <c:v>28.9</c:v>
                </c:pt>
                <c:pt idx="2382">
                  <c:v>28.9</c:v>
                </c:pt>
                <c:pt idx="2383">
                  <c:v>28.9</c:v>
                </c:pt>
                <c:pt idx="2384">
                  <c:v>28.9</c:v>
                </c:pt>
                <c:pt idx="2385">
                  <c:v>28.9</c:v>
                </c:pt>
                <c:pt idx="2386">
                  <c:v>28.9</c:v>
                </c:pt>
                <c:pt idx="2387">
                  <c:v>28.9</c:v>
                </c:pt>
                <c:pt idx="2388">
                  <c:v>28.9</c:v>
                </c:pt>
                <c:pt idx="2389">
                  <c:v>28.9</c:v>
                </c:pt>
                <c:pt idx="2390">
                  <c:v>28.9</c:v>
                </c:pt>
                <c:pt idx="2391">
                  <c:v>28.9</c:v>
                </c:pt>
                <c:pt idx="2392">
                  <c:v>28.9</c:v>
                </c:pt>
                <c:pt idx="2393">
                  <c:v>28.9</c:v>
                </c:pt>
                <c:pt idx="2394">
                  <c:v>28.9</c:v>
                </c:pt>
                <c:pt idx="2395">
                  <c:v>28.9</c:v>
                </c:pt>
                <c:pt idx="2396">
                  <c:v>28.9</c:v>
                </c:pt>
                <c:pt idx="2397">
                  <c:v>28.9</c:v>
                </c:pt>
                <c:pt idx="2398">
                  <c:v>28.9</c:v>
                </c:pt>
                <c:pt idx="2399">
                  <c:v>28.9</c:v>
                </c:pt>
                <c:pt idx="2400">
                  <c:v>28.9</c:v>
                </c:pt>
                <c:pt idx="2401">
                  <c:v>28.9</c:v>
                </c:pt>
                <c:pt idx="2402">
                  <c:v>28.9</c:v>
                </c:pt>
                <c:pt idx="2403">
                  <c:v>28.9</c:v>
                </c:pt>
                <c:pt idx="2404">
                  <c:v>28.9</c:v>
                </c:pt>
                <c:pt idx="2405">
                  <c:v>28.9</c:v>
                </c:pt>
                <c:pt idx="2406">
                  <c:v>28.9</c:v>
                </c:pt>
                <c:pt idx="2407">
                  <c:v>28.9</c:v>
                </c:pt>
                <c:pt idx="2408">
                  <c:v>28.9</c:v>
                </c:pt>
                <c:pt idx="2409">
                  <c:v>28.9</c:v>
                </c:pt>
                <c:pt idx="2410">
                  <c:v>28.9</c:v>
                </c:pt>
                <c:pt idx="2411">
                  <c:v>28.9</c:v>
                </c:pt>
                <c:pt idx="2412">
                  <c:v>28.9</c:v>
                </c:pt>
                <c:pt idx="2413">
                  <c:v>28.9</c:v>
                </c:pt>
                <c:pt idx="2414">
                  <c:v>28.9</c:v>
                </c:pt>
                <c:pt idx="2415">
                  <c:v>28.9</c:v>
                </c:pt>
                <c:pt idx="2416">
                  <c:v>28.8</c:v>
                </c:pt>
                <c:pt idx="2417">
                  <c:v>28.8</c:v>
                </c:pt>
                <c:pt idx="2418">
                  <c:v>28.8</c:v>
                </c:pt>
                <c:pt idx="2419">
                  <c:v>28.8</c:v>
                </c:pt>
                <c:pt idx="2420">
                  <c:v>28.8</c:v>
                </c:pt>
                <c:pt idx="2421">
                  <c:v>28.8</c:v>
                </c:pt>
                <c:pt idx="2422">
                  <c:v>28.8</c:v>
                </c:pt>
                <c:pt idx="2423">
                  <c:v>28.8</c:v>
                </c:pt>
                <c:pt idx="2424">
                  <c:v>28.6</c:v>
                </c:pt>
                <c:pt idx="2425">
                  <c:v>28.6</c:v>
                </c:pt>
                <c:pt idx="2426">
                  <c:v>28.6</c:v>
                </c:pt>
                <c:pt idx="2427">
                  <c:v>28.6</c:v>
                </c:pt>
                <c:pt idx="2428">
                  <c:v>28.4</c:v>
                </c:pt>
                <c:pt idx="2429">
                  <c:v>28.4</c:v>
                </c:pt>
                <c:pt idx="2430">
                  <c:v>28.4</c:v>
                </c:pt>
                <c:pt idx="2431">
                  <c:v>28.2</c:v>
                </c:pt>
                <c:pt idx="2432">
                  <c:v>28.2</c:v>
                </c:pt>
                <c:pt idx="2433">
                  <c:v>28.2</c:v>
                </c:pt>
                <c:pt idx="2434">
                  <c:v>28.2</c:v>
                </c:pt>
                <c:pt idx="2435">
                  <c:v>28</c:v>
                </c:pt>
                <c:pt idx="2436">
                  <c:v>28</c:v>
                </c:pt>
                <c:pt idx="2437">
                  <c:v>28</c:v>
                </c:pt>
                <c:pt idx="2438">
                  <c:v>28</c:v>
                </c:pt>
                <c:pt idx="2439">
                  <c:v>28</c:v>
                </c:pt>
                <c:pt idx="2440">
                  <c:v>28</c:v>
                </c:pt>
                <c:pt idx="2441">
                  <c:v>28</c:v>
                </c:pt>
                <c:pt idx="2442">
                  <c:v>28</c:v>
                </c:pt>
                <c:pt idx="2443">
                  <c:v>28</c:v>
                </c:pt>
                <c:pt idx="2444">
                  <c:v>28</c:v>
                </c:pt>
                <c:pt idx="2445">
                  <c:v>28</c:v>
                </c:pt>
                <c:pt idx="2446">
                  <c:v>28</c:v>
                </c:pt>
                <c:pt idx="2447">
                  <c:v>28</c:v>
                </c:pt>
                <c:pt idx="2448">
                  <c:v>28</c:v>
                </c:pt>
                <c:pt idx="2449">
                  <c:v>28</c:v>
                </c:pt>
                <c:pt idx="2450">
                  <c:v>28</c:v>
                </c:pt>
                <c:pt idx="2451">
                  <c:v>28</c:v>
                </c:pt>
                <c:pt idx="2452">
                  <c:v>28</c:v>
                </c:pt>
                <c:pt idx="2453">
                  <c:v>28</c:v>
                </c:pt>
                <c:pt idx="2454">
                  <c:v>28</c:v>
                </c:pt>
                <c:pt idx="2455">
                  <c:v>28</c:v>
                </c:pt>
                <c:pt idx="2456">
                  <c:v>28</c:v>
                </c:pt>
                <c:pt idx="2457">
                  <c:v>28</c:v>
                </c:pt>
                <c:pt idx="2458">
                  <c:v>28</c:v>
                </c:pt>
                <c:pt idx="2459">
                  <c:v>28</c:v>
                </c:pt>
                <c:pt idx="2460">
                  <c:v>28</c:v>
                </c:pt>
                <c:pt idx="2461">
                  <c:v>28</c:v>
                </c:pt>
                <c:pt idx="2462">
                  <c:v>28</c:v>
                </c:pt>
                <c:pt idx="2463">
                  <c:v>28</c:v>
                </c:pt>
                <c:pt idx="2464">
                  <c:v>28</c:v>
                </c:pt>
                <c:pt idx="2465">
                  <c:v>28</c:v>
                </c:pt>
                <c:pt idx="2466">
                  <c:v>28</c:v>
                </c:pt>
                <c:pt idx="2467">
                  <c:v>28</c:v>
                </c:pt>
                <c:pt idx="2468">
                  <c:v>28</c:v>
                </c:pt>
                <c:pt idx="2469">
                  <c:v>28</c:v>
                </c:pt>
                <c:pt idx="2470">
                  <c:v>28</c:v>
                </c:pt>
                <c:pt idx="2471">
                  <c:v>28</c:v>
                </c:pt>
                <c:pt idx="2472">
                  <c:v>28</c:v>
                </c:pt>
                <c:pt idx="2473">
                  <c:v>28</c:v>
                </c:pt>
                <c:pt idx="2474">
                  <c:v>28</c:v>
                </c:pt>
                <c:pt idx="2475">
                  <c:v>28</c:v>
                </c:pt>
                <c:pt idx="2476">
                  <c:v>28</c:v>
                </c:pt>
                <c:pt idx="2477">
                  <c:v>28</c:v>
                </c:pt>
                <c:pt idx="2478">
                  <c:v>28</c:v>
                </c:pt>
                <c:pt idx="2479">
                  <c:v>28</c:v>
                </c:pt>
                <c:pt idx="2480">
                  <c:v>28</c:v>
                </c:pt>
                <c:pt idx="2481">
                  <c:v>28</c:v>
                </c:pt>
                <c:pt idx="2482">
                  <c:v>28</c:v>
                </c:pt>
                <c:pt idx="2483">
                  <c:v>28</c:v>
                </c:pt>
                <c:pt idx="2484">
                  <c:v>28</c:v>
                </c:pt>
                <c:pt idx="2485">
                  <c:v>28</c:v>
                </c:pt>
                <c:pt idx="2486">
                  <c:v>28</c:v>
                </c:pt>
                <c:pt idx="2487">
                  <c:v>28</c:v>
                </c:pt>
                <c:pt idx="2488">
                  <c:v>28</c:v>
                </c:pt>
                <c:pt idx="2489">
                  <c:v>28</c:v>
                </c:pt>
                <c:pt idx="2490">
                  <c:v>28</c:v>
                </c:pt>
                <c:pt idx="2491">
                  <c:v>28</c:v>
                </c:pt>
                <c:pt idx="2492">
                  <c:v>28</c:v>
                </c:pt>
                <c:pt idx="2493">
                  <c:v>28</c:v>
                </c:pt>
                <c:pt idx="2494">
                  <c:v>28</c:v>
                </c:pt>
                <c:pt idx="2495">
                  <c:v>28</c:v>
                </c:pt>
                <c:pt idx="2496">
                  <c:v>28</c:v>
                </c:pt>
                <c:pt idx="2497">
                  <c:v>28</c:v>
                </c:pt>
                <c:pt idx="2498">
                  <c:v>28</c:v>
                </c:pt>
                <c:pt idx="2499">
                  <c:v>28</c:v>
                </c:pt>
                <c:pt idx="2500">
                  <c:v>28</c:v>
                </c:pt>
                <c:pt idx="2501">
                  <c:v>28</c:v>
                </c:pt>
                <c:pt idx="2502">
                  <c:v>28</c:v>
                </c:pt>
                <c:pt idx="2503">
                  <c:v>28</c:v>
                </c:pt>
                <c:pt idx="2504">
                  <c:v>28</c:v>
                </c:pt>
                <c:pt idx="2505">
                  <c:v>28</c:v>
                </c:pt>
                <c:pt idx="2506">
                  <c:v>28</c:v>
                </c:pt>
                <c:pt idx="2507">
                  <c:v>28</c:v>
                </c:pt>
                <c:pt idx="2508">
                  <c:v>28</c:v>
                </c:pt>
                <c:pt idx="2509">
                  <c:v>28</c:v>
                </c:pt>
                <c:pt idx="2510">
                  <c:v>28</c:v>
                </c:pt>
                <c:pt idx="2511">
                  <c:v>28</c:v>
                </c:pt>
                <c:pt idx="2512">
                  <c:v>28</c:v>
                </c:pt>
                <c:pt idx="2513">
                  <c:v>28</c:v>
                </c:pt>
                <c:pt idx="2514">
                  <c:v>28</c:v>
                </c:pt>
                <c:pt idx="2515">
                  <c:v>28</c:v>
                </c:pt>
                <c:pt idx="2516">
                  <c:v>28</c:v>
                </c:pt>
                <c:pt idx="2517">
                  <c:v>28</c:v>
                </c:pt>
                <c:pt idx="2518">
                  <c:v>28</c:v>
                </c:pt>
                <c:pt idx="2519">
                  <c:v>28</c:v>
                </c:pt>
                <c:pt idx="2520">
                  <c:v>28</c:v>
                </c:pt>
                <c:pt idx="2521">
                  <c:v>28</c:v>
                </c:pt>
                <c:pt idx="2522">
                  <c:v>28</c:v>
                </c:pt>
                <c:pt idx="2523">
                  <c:v>28</c:v>
                </c:pt>
                <c:pt idx="2524">
                  <c:v>28</c:v>
                </c:pt>
                <c:pt idx="2525">
                  <c:v>28</c:v>
                </c:pt>
                <c:pt idx="2526">
                  <c:v>28</c:v>
                </c:pt>
                <c:pt idx="2527">
                  <c:v>28</c:v>
                </c:pt>
                <c:pt idx="2528">
                  <c:v>28</c:v>
                </c:pt>
                <c:pt idx="2529">
                  <c:v>28</c:v>
                </c:pt>
                <c:pt idx="2530">
                  <c:v>28</c:v>
                </c:pt>
                <c:pt idx="2531">
                  <c:v>27.9</c:v>
                </c:pt>
                <c:pt idx="2532">
                  <c:v>27.7</c:v>
                </c:pt>
                <c:pt idx="2533">
                  <c:v>27.7</c:v>
                </c:pt>
                <c:pt idx="2534">
                  <c:v>27.7</c:v>
                </c:pt>
                <c:pt idx="2535">
                  <c:v>27.7</c:v>
                </c:pt>
                <c:pt idx="2536">
                  <c:v>27.7</c:v>
                </c:pt>
                <c:pt idx="2537">
                  <c:v>27.7</c:v>
                </c:pt>
                <c:pt idx="2538">
                  <c:v>27.3</c:v>
                </c:pt>
                <c:pt idx="2539">
                  <c:v>27.3</c:v>
                </c:pt>
                <c:pt idx="2540">
                  <c:v>27.3</c:v>
                </c:pt>
                <c:pt idx="2541">
                  <c:v>27.3</c:v>
                </c:pt>
                <c:pt idx="2542">
                  <c:v>27.3</c:v>
                </c:pt>
                <c:pt idx="2543">
                  <c:v>27.3</c:v>
                </c:pt>
                <c:pt idx="2544">
                  <c:v>27.3</c:v>
                </c:pt>
                <c:pt idx="2545">
                  <c:v>27.3</c:v>
                </c:pt>
                <c:pt idx="2546">
                  <c:v>27.3</c:v>
                </c:pt>
                <c:pt idx="2547">
                  <c:v>27.1</c:v>
                </c:pt>
                <c:pt idx="2548">
                  <c:v>27</c:v>
                </c:pt>
                <c:pt idx="2549">
                  <c:v>27</c:v>
                </c:pt>
                <c:pt idx="2550">
                  <c:v>27</c:v>
                </c:pt>
                <c:pt idx="2551">
                  <c:v>27</c:v>
                </c:pt>
                <c:pt idx="2552">
                  <c:v>27</c:v>
                </c:pt>
                <c:pt idx="2553">
                  <c:v>27</c:v>
                </c:pt>
                <c:pt idx="2554">
                  <c:v>27</c:v>
                </c:pt>
                <c:pt idx="2555">
                  <c:v>27</c:v>
                </c:pt>
                <c:pt idx="2556">
                  <c:v>27</c:v>
                </c:pt>
                <c:pt idx="2557">
                  <c:v>27</c:v>
                </c:pt>
                <c:pt idx="2558">
                  <c:v>27</c:v>
                </c:pt>
                <c:pt idx="2559">
                  <c:v>27</c:v>
                </c:pt>
                <c:pt idx="2560">
                  <c:v>27</c:v>
                </c:pt>
                <c:pt idx="2561">
                  <c:v>27</c:v>
                </c:pt>
                <c:pt idx="2562">
                  <c:v>27</c:v>
                </c:pt>
                <c:pt idx="2563">
                  <c:v>27</c:v>
                </c:pt>
                <c:pt idx="2564">
                  <c:v>27</c:v>
                </c:pt>
                <c:pt idx="2565">
                  <c:v>27</c:v>
                </c:pt>
                <c:pt idx="2566">
                  <c:v>27</c:v>
                </c:pt>
                <c:pt idx="2567">
                  <c:v>27</c:v>
                </c:pt>
                <c:pt idx="2568">
                  <c:v>27</c:v>
                </c:pt>
                <c:pt idx="2569">
                  <c:v>27</c:v>
                </c:pt>
                <c:pt idx="2570">
                  <c:v>27</c:v>
                </c:pt>
                <c:pt idx="2571">
                  <c:v>27</c:v>
                </c:pt>
                <c:pt idx="2572">
                  <c:v>27</c:v>
                </c:pt>
                <c:pt idx="2573">
                  <c:v>27</c:v>
                </c:pt>
                <c:pt idx="2574">
                  <c:v>27</c:v>
                </c:pt>
                <c:pt idx="2575">
                  <c:v>27</c:v>
                </c:pt>
                <c:pt idx="2576">
                  <c:v>27</c:v>
                </c:pt>
                <c:pt idx="2577">
                  <c:v>27</c:v>
                </c:pt>
                <c:pt idx="2578">
                  <c:v>27</c:v>
                </c:pt>
                <c:pt idx="2579">
                  <c:v>27</c:v>
                </c:pt>
                <c:pt idx="2580">
                  <c:v>27</c:v>
                </c:pt>
                <c:pt idx="2581">
                  <c:v>27</c:v>
                </c:pt>
                <c:pt idx="2582">
                  <c:v>27</c:v>
                </c:pt>
                <c:pt idx="2583">
                  <c:v>27</c:v>
                </c:pt>
                <c:pt idx="2584">
                  <c:v>27</c:v>
                </c:pt>
                <c:pt idx="2585">
                  <c:v>27</c:v>
                </c:pt>
                <c:pt idx="2586">
                  <c:v>27</c:v>
                </c:pt>
                <c:pt idx="2587">
                  <c:v>27</c:v>
                </c:pt>
                <c:pt idx="2588">
                  <c:v>27</c:v>
                </c:pt>
                <c:pt idx="2589">
                  <c:v>27</c:v>
                </c:pt>
                <c:pt idx="2590">
                  <c:v>27</c:v>
                </c:pt>
                <c:pt idx="2591">
                  <c:v>27</c:v>
                </c:pt>
                <c:pt idx="2592">
                  <c:v>27</c:v>
                </c:pt>
                <c:pt idx="2593">
                  <c:v>27</c:v>
                </c:pt>
                <c:pt idx="2594">
                  <c:v>27</c:v>
                </c:pt>
                <c:pt idx="2595">
                  <c:v>27</c:v>
                </c:pt>
                <c:pt idx="2596">
                  <c:v>27</c:v>
                </c:pt>
                <c:pt idx="2597">
                  <c:v>27</c:v>
                </c:pt>
                <c:pt idx="2598">
                  <c:v>27</c:v>
                </c:pt>
                <c:pt idx="2599">
                  <c:v>27</c:v>
                </c:pt>
                <c:pt idx="2600">
                  <c:v>27</c:v>
                </c:pt>
                <c:pt idx="2601">
                  <c:v>27</c:v>
                </c:pt>
                <c:pt idx="2602">
                  <c:v>27</c:v>
                </c:pt>
                <c:pt idx="2603">
                  <c:v>27</c:v>
                </c:pt>
                <c:pt idx="2604">
                  <c:v>27</c:v>
                </c:pt>
                <c:pt idx="2605">
                  <c:v>27</c:v>
                </c:pt>
                <c:pt idx="2606">
                  <c:v>27</c:v>
                </c:pt>
                <c:pt idx="2607">
                  <c:v>27</c:v>
                </c:pt>
                <c:pt idx="2608">
                  <c:v>27</c:v>
                </c:pt>
                <c:pt idx="2609">
                  <c:v>27</c:v>
                </c:pt>
                <c:pt idx="2610">
                  <c:v>27</c:v>
                </c:pt>
                <c:pt idx="2611">
                  <c:v>27</c:v>
                </c:pt>
                <c:pt idx="2612">
                  <c:v>27</c:v>
                </c:pt>
                <c:pt idx="2613">
                  <c:v>27</c:v>
                </c:pt>
                <c:pt idx="2614">
                  <c:v>27</c:v>
                </c:pt>
                <c:pt idx="2615">
                  <c:v>27</c:v>
                </c:pt>
                <c:pt idx="2616">
                  <c:v>27</c:v>
                </c:pt>
                <c:pt idx="2617">
                  <c:v>27</c:v>
                </c:pt>
                <c:pt idx="2618">
                  <c:v>27</c:v>
                </c:pt>
                <c:pt idx="2619">
                  <c:v>27</c:v>
                </c:pt>
                <c:pt idx="2620">
                  <c:v>27</c:v>
                </c:pt>
                <c:pt idx="2621">
                  <c:v>27</c:v>
                </c:pt>
                <c:pt idx="2622">
                  <c:v>27</c:v>
                </c:pt>
                <c:pt idx="2623">
                  <c:v>27</c:v>
                </c:pt>
                <c:pt idx="2624">
                  <c:v>27</c:v>
                </c:pt>
                <c:pt idx="2625">
                  <c:v>27</c:v>
                </c:pt>
                <c:pt idx="2626">
                  <c:v>27</c:v>
                </c:pt>
                <c:pt idx="2627">
                  <c:v>27</c:v>
                </c:pt>
                <c:pt idx="2628">
                  <c:v>27</c:v>
                </c:pt>
                <c:pt idx="2629">
                  <c:v>27</c:v>
                </c:pt>
                <c:pt idx="2630">
                  <c:v>27</c:v>
                </c:pt>
                <c:pt idx="2631">
                  <c:v>27</c:v>
                </c:pt>
                <c:pt idx="2632">
                  <c:v>26.8</c:v>
                </c:pt>
                <c:pt idx="2633">
                  <c:v>26.8</c:v>
                </c:pt>
                <c:pt idx="2634">
                  <c:v>26.8</c:v>
                </c:pt>
                <c:pt idx="2635">
                  <c:v>26.8</c:v>
                </c:pt>
                <c:pt idx="2636">
                  <c:v>26.8</c:v>
                </c:pt>
                <c:pt idx="2637">
                  <c:v>26.6</c:v>
                </c:pt>
                <c:pt idx="2638">
                  <c:v>26.6</c:v>
                </c:pt>
                <c:pt idx="2639">
                  <c:v>26.6</c:v>
                </c:pt>
                <c:pt idx="2640">
                  <c:v>26.6</c:v>
                </c:pt>
                <c:pt idx="2641">
                  <c:v>26.6</c:v>
                </c:pt>
                <c:pt idx="2642">
                  <c:v>26.6</c:v>
                </c:pt>
                <c:pt idx="2643">
                  <c:v>26.6</c:v>
                </c:pt>
                <c:pt idx="2644">
                  <c:v>26.4</c:v>
                </c:pt>
                <c:pt idx="2645">
                  <c:v>26.4</c:v>
                </c:pt>
                <c:pt idx="2646">
                  <c:v>26.4</c:v>
                </c:pt>
                <c:pt idx="2647">
                  <c:v>26.4</c:v>
                </c:pt>
                <c:pt idx="2648">
                  <c:v>26.4</c:v>
                </c:pt>
                <c:pt idx="2649">
                  <c:v>26.4</c:v>
                </c:pt>
                <c:pt idx="2650">
                  <c:v>26.4</c:v>
                </c:pt>
                <c:pt idx="2651">
                  <c:v>26.4</c:v>
                </c:pt>
                <c:pt idx="2652">
                  <c:v>26.2</c:v>
                </c:pt>
                <c:pt idx="2653">
                  <c:v>26.2</c:v>
                </c:pt>
                <c:pt idx="2654">
                  <c:v>26.1</c:v>
                </c:pt>
                <c:pt idx="2655">
                  <c:v>26.1</c:v>
                </c:pt>
                <c:pt idx="2656">
                  <c:v>26.1</c:v>
                </c:pt>
                <c:pt idx="2657">
                  <c:v>26.1</c:v>
                </c:pt>
                <c:pt idx="2658">
                  <c:v>26.1</c:v>
                </c:pt>
                <c:pt idx="2659">
                  <c:v>26.1</c:v>
                </c:pt>
                <c:pt idx="2660">
                  <c:v>26.1</c:v>
                </c:pt>
                <c:pt idx="2661">
                  <c:v>26.1</c:v>
                </c:pt>
                <c:pt idx="2662">
                  <c:v>26.1</c:v>
                </c:pt>
                <c:pt idx="2663">
                  <c:v>26.1</c:v>
                </c:pt>
                <c:pt idx="2664">
                  <c:v>26.1</c:v>
                </c:pt>
                <c:pt idx="2665">
                  <c:v>26.1</c:v>
                </c:pt>
                <c:pt idx="2666">
                  <c:v>26.1</c:v>
                </c:pt>
                <c:pt idx="2667">
                  <c:v>26.1</c:v>
                </c:pt>
                <c:pt idx="2668">
                  <c:v>26.1</c:v>
                </c:pt>
                <c:pt idx="2669">
                  <c:v>26.1</c:v>
                </c:pt>
                <c:pt idx="2670">
                  <c:v>26.1</c:v>
                </c:pt>
                <c:pt idx="2671">
                  <c:v>26.1</c:v>
                </c:pt>
                <c:pt idx="2672">
                  <c:v>26.1</c:v>
                </c:pt>
                <c:pt idx="2673">
                  <c:v>26.1</c:v>
                </c:pt>
                <c:pt idx="2674">
                  <c:v>26.1</c:v>
                </c:pt>
                <c:pt idx="2675">
                  <c:v>26.1</c:v>
                </c:pt>
                <c:pt idx="2676">
                  <c:v>26.1</c:v>
                </c:pt>
                <c:pt idx="2677">
                  <c:v>26.1</c:v>
                </c:pt>
                <c:pt idx="2678">
                  <c:v>26.1</c:v>
                </c:pt>
                <c:pt idx="2679">
                  <c:v>26.1</c:v>
                </c:pt>
                <c:pt idx="2680">
                  <c:v>26.1</c:v>
                </c:pt>
                <c:pt idx="2681">
                  <c:v>26.1</c:v>
                </c:pt>
                <c:pt idx="2682">
                  <c:v>26.1</c:v>
                </c:pt>
                <c:pt idx="2683">
                  <c:v>26.1</c:v>
                </c:pt>
                <c:pt idx="2684">
                  <c:v>26.1</c:v>
                </c:pt>
                <c:pt idx="2685">
                  <c:v>26.1</c:v>
                </c:pt>
                <c:pt idx="2686">
                  <c:v>26.1</c:v>
                </c:pt>
                <c:pt idx="2687">
                  <c:v>26.1</c:v>
                </c:pt>
                <c:pt idx="2688">
                  <c:v>26.1</c:v>
                </c:pt>
                <c:pt idx="2689">
                  <c:v>26.1</c:v>
                </c:pt>
                <c:pt idx="2690">
                  <c:v>26.1</c:v>
                </c:pt>
                <c:pt idx="2691">
                  <c:v>26.1</c:v>
                </c:pt>
                <c:pt idx="2692">
                  <c:v>26.1</c:v>
                </c:pt>
                <c:pt idx="2693">
                  <c:v>26.1</c:v>
                </c:pt>
                <c:pt idx="2694">
                  <c:v>26.1</c:v>
                </c:pt>
                <c:pt idx="2695">
                  <c:v>26.1</c:v>
                </c:pt>
                <c:pt idx="2696">
                  <c:v>26.1</c:v>
                </c:pt>
                <c:pt idx="2697">
                  <c:v>26.1</c:v>
                </c:pt>
                <c:pt idx="2698">
                  <c:v>26.1</c:v>
                </c:pt>
                <c:pt idx="2699">
                  <c:v>26.1</c:v>
                </c:pt>
                <c:pt idx="2700">
                  <c:v>26.1</c:v>
                </c:pt>
                <c:pt idx="2701">
                  <c:v>26.1</c:v>
                </c:pt>
                <c:pt idx="2702">
                  <c:v>26.1</c:v>
                </c:pt>
                <c:pt idx="2703">
                  <c:v>26.1</c:v>
                </c:pt>
                <c:pt idx="2704">
                  <c:v>26.1</c:v>
                </c:pt>
                <c:pt idx="2705">
                  <c:v>26.1</c:v>
                </c:pt>
                <c:pt idx="2706">
                  <c:v>26.1</c:v>
                </c:pt>
                <c:pt idx="2707">
                  <c:v>26.1</c:v>
                </c:pt>
                <c:pt idx="2708">
                  <c:v>26.1</c:v>
                </c:pt>
                <c:pt idx="2709">
                  <c:v>26.1</c:v>
                </c:pt>
                <c:pt idx="2710">
                  <c:v>26.1</c:v>
                </c:pt>
                <c:pt idx="2711">
                  <c:v>26.1</c:v>
                </c:pt>
                <c:pt idx="2712">
                  <c:v>26.1</c:v>
                </c:pt>
                <c:pt idx="2713">
                  <c:v>26.1</c:v>
                </c:pt>
                <c:pt idx="2714">
                  <c:v>26.1</c:v>
                </c:pt>
                <c:pt idx="2715">
                  <c:v>26.1</c:v>
                </c:pt>
                <c:pt idx="2716">
                  <c:v>26.1</c:v>
                </c:pt>
                <c:pt idx="2717">
                  <c:v>26.1</c:v>
                </c:pt>
                <c:pt idx="2718">
                  <c:v>26.1</c:v>
                </c:pt>
                <c:pt idx="2719">
                  <c:v>26.1</c:v>
                </c:pt>
                <c:pt idx="2720">
                  <c:v>26.1</c:v>
                </c:pt>
                <c:pt idx="2721">
                  <c:v>26.1</c:v>
                </c:pt>
                <c:pt idx="2722">
                  <c:v>26.1</c:v>
                </c:pt>
                <c:pt idx="2723">
                  <c:v>26.1</c:v>
                </c:pt>
                <c:pt idx="2724">
                  <c:v>26.1</c:v>
                </c:pt>
                <c:pt idx="2725">
                  <c:v>26.1</c:v>
                </c:pt>
                <c:pt idx="2726">
                  <c:v>26.1</c:v>
                </c:pt>
                <c:pt idx="2727">
                  <c:v>26.1</c:v>
                </c:pt>
                <c:pt idx="2728">
                  <c:v>26.1</c:v>
                </c:pt>
                <c:pt idx="2729">
                  <c:v>26.1</c:v>
                </c:pt>
                <c:pt idx="2730">
                  <c:v>26.1</c:v>
                </c:pt>
                <c:pt idx="2731">
                  <c:v>26.1</c:v>
                </c:pt>
                <c:pt idx="2732">
                  <c:v>26.1</c:v>
                </c:pt>
                <c:pt idx="2733">
                  <c:v>26.1</c:v>
                </c:pt>
                <c:pt idx="2734">
                  <c:v>26.1</c:v>
                </c:pt>
                <c:pt idx="2735">
                  <c:v>26.1</c:v>
                </c:pt>
                <c:pt idx="2736">
                  <c:v>26.1</c:v>
                </c:pt>
                <c:pt idx="2737">
                  <c:v>26.1</c:v>
                </c:pt>
                <c:pt idx="2738">
                  <c:v>26.1</c:v>
                </c:pt>
                <c:pt idx="2739">
                  <c:v>26.1</c:v>
                </c:pt>
                <c:pt idx="2740">
                  <c:v>26.1</c:v>
                </c:pt>
                <c:pt idx="2741">
                  <c:v>26.1</c:v>
                </c:pt>
                <c:pt idx="2742">
                  <c:v>25.7</c:v>
                </c:pt>
                <c:pt idx="2743">
                  <c:v>25.7</c:v>
                </c:pt>
                <c:pt idx="2744">
                  <c:v>25.3</c:v>
                </c:pt>
                <c:pt idx="2745">
                  <c:v>25.3</c:v>
                </c:pt>
                <c:pt idx="2746">
                  <c:v>25.3</c:v>
                </c:pt>
                <c:pt idx="2747">
                  <c:v>25.3</c:v>
                </c:pt>
                <c:pt idx="2748">
                  <c:v>25.3</c:v>
                </c:pt>
                <c:pt idx="2749">
                  <c:v>25.3</c:v>
                </c:pt>
                <c:pt idx="2750">
                  <c:v>25.3</c:v>
                </c:pt>
                <c:pt idx="2751">
                  <c:v>25</c:v>
                </c:pt>
                <c:pt idx="2752">
                  <c:v>25</c:v>
                </c:pt>
                <c:pt idx="2753">
                  <c:v>25</c:v>
                </c:pt>
                <c:pt idx="2754">
                  <c:v>25</c:v>
                </c:pt>
                <c:pt idx="2755">
                  <c:v>25</c:v>
                </c:pt>
                <c:pt idx="2756">
                  <c:v>25</c:v>
                </c:pt>
                <c:pt idx="2757">
                  <c:v>25</c:v>
                </c:pt>
                <c:pt idx="2758">
                  <c:v>25</c:v>
                </c:pt>
                <c:pt idx="2759">
                  <c:v>25</c:v>
                </c:pt>
                <c:pt idx="2760">
                  <c:v>25</c:v>
                </c:pt>
                <c:pt idx="2761">
                  <c:v>25</c:v>
                </c:pt>
                <c:pt idx="2762">
                  <c:v>25</c:v>
                </c:pt>
                <c:pt idx="2763">
                  <c:v>25</c:v>
                </c:pt>
                <c:pt idx="2764">
                  <c:v>25</c:v>
                </c:pt>
                <c:pt idx="2765">
                  <c:v>25</c:v>
                </c:pt>
                <c:pt idx="2766">
                  <c:v>25</c:v>
                </c:pt>
                <c:pt idx="2767">
                  <c:v>25</c:v>
                </c:pt>
                <c:pt idx="2768">
                  <c:v>25</c:v>
                </c:pt>
                <c:pt idx="2769">
                  <c:v>25</c:v>
                </c:pt>
                <c:pt idx="2770">
                  <c:v>25</c:v>
                </c:pt>
                <c:pt idx="2771">
                  <c:v>25</c:v>
                </c:pt>
                <c:pt idx="2772">
                  <c:v>25</c:v>
                </c:pt>
                <c:pt idx="2773">
                  <c:v>25</c:v>
                </c:pt>
                <c:pt idx="2774">
                  <c:v>25</c:v>
                </c:pt>
                <c:pt idx="2775">
                  <c:v>25</c:v>
                </c:pt>
                <c:pt idx="2776">
                  <c:v>25</c:v>
                </c:pt>
                <c:pt idx="2777">
                  <c:v>25</c:v>
                </c:pt>
                <c:pt idx="2778">
                  <c:v>25</c:v>
                </c:pt>
                <c:pt idx="2779">
                  <c:v>25</c:v>
                </c:pt>
                <c:pt idx="2780">
                  <c:v>25</c:v>
                </c:pt>
                <c:pt idx="2781">
                  <c:v>25</c:v>
                </c:pt>
                <c:pt idx="2782">
                  <c:v>25</c:v>
                </c:pt>
                <c:pt idx="2783">
                  <c:v>25</c:v>
                </c:pt>
                <c:pt idx="2784">
                  <c:v>25</c:v>
                </c:pt>
                <c:pt idx="2785">
                  <c:v>25</c:v>
                </c:pt>
                <c:pt idx="2786">
                  <c:v>25</c:v>
                </c:pt>
                <c:pt idx="2787">
                  <c:v>25</c:v>
                </c:pt>
                <c:pt idx="2788">
                  <c:v>25</c:v>
                </c:pt>
                <c:pt idx="2789">
                  <c:v>25</c:v>
                </c:pt>
                <c:pt idx="2790">
                  <c:v>25</c:v>
                </c:pt>
                <c:pt idx="2791">
                  <c:v>25</c:v>
                </c:pt>
                <c:pt idx="2792">
                  <c:v>25</c:v>
                </c:pt>
                <c:pt idx="2793">
                  <c:v>25</c:v>
                </c:pt>
                <c:pt idx="2794">
                  <c:v>25</c:v>
                </c:pt>
                <c:pt idx="2795">
                  <c:v>25</c:v>
                </c:pt>
                <c:pt idx="2796">
                  <c:v>25</c:v>
                </c:pt>
                <c:pt idx="2797">
                  <c:v>25</c:v>
                </c:pt>
                <c:pt idx="2798">
                  <c:v>25</c:v>
                </c:pt>
                <c:pt idx="2799">
                  <c:v>25</c:v>
                </c:pt>
                <c:pt idx="2800">
                  <c:v>25</c:v>
                </c:pt>
                <c:pt idx="2801">
                  <c:v>25</c:v>
                </c:pt>
                <c:pt idx="2802">
                  <c:v>25</c:v>
                </c:pt>
                <c:pt idx="2803">
                  <c:v>25</c:v>
                </c:pt>
                <c:pt idx="2804">
                  <c:v>25</c:v>
                </c:pt>
                <c:pt idx="2805">
                  <c:v>25</c:v>
                </c:pt>
                <c:pt idx="2806">
                  <c:v>25</c:v>
                </c:pt>
                <c:pt idx="2807">
                  <c:v>25</c:v>
                </c:pt>
                <c:pt idx="2808">
                  <c:v>25</c:v>
                </c:pt>
                <c:pt idx="2809">
                  <c:v>25</c:v>
                </c:pt>
                <c:pt idx="2810">
                  <c:v>25</c:v>
                </c:pt>
                <c:pt idx="2811">
                  <c:v>25</c:v>
                </c:pt>
                <c:pt idx="2812">
                  <c:v>25</c:v>
                </c:pt>
                <c:pt idx="2813">
                  <c:v>25</c:v>
                </c:pt>
                <c:pt idx="2814">
                  <c:v>25</c:v>
                </c:pt>
                <c:pt idx="2815">
                  <c:v>25</c:v>
                </c:pt>
                <c:pt idx="2816">
                  <c:v>25</c:v>
                </c:pt>
                <c:pt idx="2817">
                  <c:v>25</c:v>
                </c:pt>
                <c:pt idx="2818">
                  <c:v>25</c:v>
                </c:pt>
                <c:pt idx="2819">
                  <c:v>25</c:v>
                </c:pt>
                <c:pt idx="2820">
                  <c:v>25</c:v>
                </c:pt>
                <c:pt idx="2821">
                  <c:v>25</c:v>
                </c:pt>
                <c:pt idx="2822">
                  <c:v>25</c:v>
                </c:pt>
                <c:pt idx="2823">
                  <c:v>25</c:v>
                </c:pt>
                <c:pt idx="2824">
                  <c:v>25</c:v>
                </c:pt>
                <c:pt idx="2825">
                  <c:v>25</c:v>
                </c:pt>
                <c:pt idx="2826">
                  <c:v>25</c:v>
                </c:pt>
                <c:pt idx="2827">
                  <c:v>25</c:v>
                </c:pt>
                <c:pt idx="2828">
                  <c:v>25</c:v>
                </c:pt>
                <c:pt idx="2829">
                  <c:v>25</c:v>
                </c:pt>
                <c:pt idx="2830">
                  <c:v>25</c:v>
                </c:pt>
                <c:pt idx="2831">
                  <c:v>25</c:v>
                </c:pt>
                <c:pt idx="2832">
                  <c:v>25</c:v>
                </c:pt>
                <c:pt idx="2833">
                  <c:v>25</c:v>
                </c:pt>
                <c:pt idx="2834">
                  <c:v>25</c:v>
                </c:pt>
                <c:pt idx="2835">
                  <c:v>25</c:v>
                </c:pt>
                <c:pt idx="2836">
                  <c:v>25</c:v>
                </c:pt>
                <c:pt idx="2837">
                  <c:v>25</c:v>
                </c:pt>
                <c:pt idx="2838">
                  <c:v>25</c:v>
                </c:pt>
                <c:pt idx="2839">
                  <c:v>25</c:v>
                </c:pt>
                <c:pt idx="2840">
                  <c:v>25</c:v>
                </c:pt>
                <c:pt idx="2841">
                  <c:v>24.8</c:v>
                </c:pt>
                <c:pt idx="2842">
                  <c:v>24.8</c:v>
                </c:pt>
                <c:pt idx="2843">
                  <c:v>24.8</c:v>
                </c:pt>
                <c:pt idx="2844">
                  <c:v>24.6</c:v>
                </c:pt>
                <c:pt idx="2845">
                  <c:v>24.6</c:v>
                </c:pt>
                <c:pt idx="2846">
                  <c:v>24.6</c:v>
                </c:pt>
                <c:pt idx="2847">
                  <c:v>24.6</c:v>
                </c:pt>
                <c:pt idx="2848">
                  <c:v>24.6</c:v>
                </c:pt>
                <c:pt idx="2849">
                  <c:v>24.6</c:v>
                </c:pt>
                <c:pt idx="2850">
                  <c:v>24.6</c:v>
                </c:pt>
                <c:pt idx="2851">
                  <c:v>24.6</c:v>
                </c:pt>
                <c:pt idx="2852">
                  <c:v>24.6</c:v>
                </c:pt>
                <c:pt idx="2853">
                  <c:v>24.3</c:v>
                </c:pt>
                <c:pt idx="2854">
                  <c:v>24.3</c:v>
                </c:pt>
                <c:pt idx="2855">
                  <c:v>24.3</c:v>
                </c:pt>
                <c:pt idx="2856">
                  <c:v>24.1</c:v>
                </c:pt>
                <c:pt idx="2857">
                  <c:v>24.1</c:v>
                </c:pt>
                <c:pt idx="2858">
                  <c:v>24.1</c:v>
                </c:pt>
                <c:pt idx="2859">
                  <c:v>24.1</c:v>
                </c:pt>
                <c:pt idx="2860">
                  <c:v>24.1</c:v>
                </c:pt>
                <c:pt idx="2861">
                  <c:v>24.1</c:v>
                </c:pt>
                <c:pt idx="2862">
                  <c:v>24.1</c:v>
                </c:pt>
                <c:pt idx="2863">
                  <c:v>24.1</c:v>
                </c:pt>
                <c:pt idx="2864">
                  <c:v>24.1</c:v>
                </c:pt>
                <c:pt idx="2865">
                  <c:v>24.1</c:v>
                </c:pt>
                <c:pt idx="2866">
                  <c:v>24.1</c:v>
                </c:pt>
                <c:pt idx="2867">
                  <c:v>24.1</c:v>
                </c:pt>
                <c:pt idx="2868">
                  <c:v>24.1</c:v>
                </c:pt>
                <c:pt idx="2869">
                  <c:v>24.1</c:v>
                </c:pt>
                <c:pt idx="2870">
                  <c:v>24.1</c:v>
                </c:pt>
                <c:pt idx="2871">
                  <c:v>24.1</c:v>
                </c:pt>
                <c:pt idx="2872">
                  <c:v>24.1</c:v>
                </c:pt>
                <c:pt idx="2873">
                  <c:v>24.1</c:v>
                </c:pt>
                <c:pt idx="2874">
                  <c:v>24.1</c:v>
                </c:pt>
                <c:pt idx="2875">
                  <c:v>24.1</c:v>
                </c:pt>
                <c:pt idx="2876">
                  <c:v>24.1</c:v>
                </c:pt>
                <c:pt idx="2877">
                  <c:v>24.1</c:v>
                </c:pt>
                <c:pt idx="2878">
                  <c:v>24.1</c:v>
                </c:pt>
                <c:pt idx="2879">
                  <c:v>24.1</c:v>
                </c:pt>
                <c:pt idx="2880">
                  <c:v>24.1</c:v>
                </c:pt>
                <c:pt idx="2881">
                  <c:v>24.1</c:v>
                </c:pt>
                <c:pt idx="2882">
                  <c:v>24.1</c:v>
                </c:pt>
                <c:pt idx="2883">
                  <c:v>24.1</c:v>
                </c:pt>
                <c:pt idx="2884">
                  <c:v>24.1</c:v>
                </c:pt>
                <c:pt idx="2885">
                  <c:v>24.1</c:v>
                </c:pt>
                <c:pt idx="2886">
                  <c:v>24.1</c:v>
                </c:pt>
                <c:pt idx="2887">
                  <c:v>24.1</c:v>
                </c:pt>
                <c:pt idx="2888">
                  <c:v>24.1</c:v>
                </c:pt>
                <c:pt idx="2889">
                  <c:v>24.1</c:v>
                </c:pt>
                <c:pt idx="2890">
                  <c:v>24.1</c:v>
                </c:pt>
                <c:pt idx="2891">
                  <c:v>24.1</c:v>
                </c:pt>
                <c:pt idx="2892">
                  <c:v>24.1</c:v>
                </c:pt>
                <c:pt idx="2893">
                  <c:v>24.1</c:v>
                </c:pt>
                <c:pt idx="2894">
                  <c:v>24.1</c:v>
                </c:pt>
                <c:pt idx="2895">
                  <c:v>24.1</c:v>
                </c:pt>
                <c:pt idx="2896">
                  <c:v>24.1</c:v>
                </c:pt>
                <c:pt idx="2897">
                  <c:v>24.1</c:v>
                </c:pt>
                <c:pt idx="2898">
                  <c:v>24.1</c:v>
                </c:pt>
                <c:pt idx="2899">
                  <c:v>24.1</c:v>
                </c:pt>
                <c:pt idx="2900">
                  <c:v>24.1</c:v>
                </c:pt>
                <c:pt idx="2901">
                  <c:v>24.1</c:v>
                </c:pt>
                <c:pt idx="2902">
                  <c:v>24.1</c:v>
                </c:pt>
                <c:pt idx="2903">
                  <c:v>24.1</c:v>
                </c:pt>
                <c:pt idx="2904">
                  <c:v>24.1</c:v>
                </c:pt>
                <c:pt idx="2905">
                  <c:v>24.1</c:v>
                </c:pt>
                <c:pt idx="2906">
                  <c:v>24.1</c:v>
                </c:pt>
                <c:pt idx="2907">
                  <c:v>24.1</c:v>
                </c:pt>
                <c:pt idx="2908">
                  <c:v>24.1</c:v>
                </c:pt>
                <c:pt idx="2909">
                  <c:v>24.1</c:v>
                </c:pt>
                <c:pt idx="2910">
                  <c:v>24.1</c:v>
                </c:pt>
                <c:pt idx="2911">
                  <c:v>24.1</c:v>
                </c:pt>
                <c:pt idx="2912">
                  <c:v>24.1</c:v>
                </c:pt>
                <c:pt idx="2913">
                  <c:v>24.1</c:v>
                </c:pt>
                <c:pt idx="2914">
                  <c:v>23.9</c:v>
                </c:pt>
                <c:pt idx="2915">
                  <c:v>23.9</c:v>
                </c:pt>
                <c:pt idx="2916">
                  <c:v>23.7</c:v>
                </c:pt>
                <c:pt idx="2917">
                  <c:v>23.7</c:v>
                </c:pt>
                <c:pt idx="2918">
                  <c:v>23.7</c:v>
                </c:pt>
                <c:pt idx="2919">
                  <c:v>23.7</c:v>
                </c:pt>
                <c:pt idx="2920">
                  <c:v>23.4</c:v>
                </c:pt>
                <c:pt idx="2921">
                  <c:v>23.4</c:v>
                </c:pt>
                <c:pt idx="2922">
                  <c:v>23.4</c:v>
                </c:pt>
                <c:pt idx="2923">
                  <c:v>23.4</c:v>
                </c:pt>
                <c:pt idx="2924">
                  <c:v>23.4</c:v>
                </c:pt>
                <c:pt idx="2925">
                  <c:v>23.4</c:v>
                </c:pt>
                <c:pt idx="2926">
                  <c:v>23.2</c:v>
                </c:pt>
                <c:pt idx="2927">
                  <c:v>23</c:v>
                </c:pt>
                <c:pt idx="2928">
                  <c:v>23</c:v>
                </c:pt>
                <c:pt idx="2929">
                  <c:v>23</c:v>
                </c:pt>
                <c:pt idx="2930">
                  <c:v>23</c:v>
                </c:pt>
                <c:pt idx="2931">
                  <c:v>23</c:v>
                </c:pt>
                <c:pt idx="2932">
                  <c:v>23</c:v>
                </c:pt>
                <c:pt idx="2933">
                  <c:v>23</c:v>
                </c:pt>
                <c:pt idx="2934">
                  <c:v>23</c:v>
                </c:pt>
                <c:pt idx="2935">
                  <c:v>23</c:v>
                </c:pt>
                <c:pt idx="2936">
                  <c:v>23</c:v>
                </c:pt>
                <c:pt idx="2937">
                  <c:v>23</c:v>
                </c:pt>
                <c:pt idx="2938">
                  <c:v>23</c:v>
                </c:pt>
                <c:pt idx="2939">
                  <c:v>23</c:v>
                </c:pt>
                <c:pt idx="2940">
                  <c:v>23</c:v>
                </c:pt>
                <c:pt idx="2941">
                  <c:v>23</c:v>
                </c:pt>
                <c:pt idx="2942">
                  <c:v>23</c:v>
                </c:pt>
                <c:pt idx="2943">
                  <c:v>23</c:v>
                </c:pt>
                <c:pt idx="2944">
                  <c:v>23</c:v>
                </c:pt>
                <c:pt idx="2945">
                  <c:v>23</c:v>
                </c:pt>
                <c:pt idx="2946">
                  <c:v>23</c:v>
                </c:pt>
                <c:pt idx="2947">
                  <c:v>23</c:v>
                </c:pt>
                <c:pt idx="2948">
                  <c:v>23</c:v>
                </c:pt>
                <c:pt idx="2949">
                  <c:v>23</c:v>
                </c:pt>
                <c:pt idx="2950">
                  <c:v>23</c:v>
                </c:pt>
                <c:pt idx="2951">
                  <c:v>23</c:v>
                </c:pt>
                <c:pt idx="2952">
                  <c:v>23</c:v>
                </c:pt>
                <c:pt idx="2953">
                  <c:v>23</c:v>
                </c:pt>
                <c:pt idx="2954">
                  <c:v>23</c:v>
                </c:pt>
                <c:pt idx="2955">
                  <c:v>23</c:v>
                </c:pt>
                <c:pt idx="2956">
                  <c:v>23</c:v>
                </c:pt>
                <c:pt idx="2957">
                  <c:v>23</c:v>
                </c:pt>
                <c:pt idx="2958">
                  <c:v>23</c:v>
                </c:pt>
                <c:pt idx="2959">
                  <c:v>23</c:v>
                </c:pt>
                <c:pt idx="2960">
                  <c:v>23</c:v>
                </c:pt>
                <c:pt idx="2961">
                  <c:v>23</c:v>
                </c:pt>
                <c:pt idx="2962">
                  <c:v>23</c:v>
                </c:pt>
                <c:pt idx="2963">
                  <c:v>23</c:v>
                </c:pt>
                <c:pt idx="2964">
                  <c:v>23</c:v>
                </c:pt>
                <c:pt idx="2965">
                  <c:v>23</c:v>
                </c:pt>
                <c:pt idx="2966">
                  <c:v>23</c:v>
                </c:pt>
                <c:pt idx="2967">
                  <c:v>23</c:v>
                </c:pt>
                <c:pt idx="2968">
                  <c:v>23</c:v>
                </c:pt>
                <c:pt idx="2969">
                  <c:v>23</c:v>
                </c:pt>
                <c:pt idx="2970">
                  <c:v>23</c:v>
                </c:pt>
                <c:pt idx="2971">
                  <c:v>23</c:v>
                </c:pt>
                <c:pt idx="2972">
                  <c:v>23</c:v>
                </c:pt>
                <c:pt idx="2973">
                  <c:v>23</c:v>
                </c:pt>
                <c:pt idx="2974">
                  <c:v>23</c:v>
                </c:pt>
                <c:pt idx="2975">
                  <c:v>23</c:v>
                </c:pt>
                <c:pt idx="2976">
                  <c:v>23</c:v>
                </c:pt>
                <c:pt idx="2977">
                  <c:v>23</c:v>
                </c:pt>
                <c:pt idx="2978">
                  <c:v>22.6</c:v>
                </c:pt>
                <c:pt idx="2979">
                  <c:v>22.6</c:v>
                </c:pt>
                <c:pt idx="2980">
                  <c:v>22.6</c:v>
                </c:pt>
                <c:pt idx="2981">
                  <c:v>22.6</c:v>
                </c:pt>
                <c:pt idx="2982">
                  <c:v>22.5</c:v>
                </c:pt>
                <c:pt idx="2983">
                  <c:v>22.3</c:v>
                </c:pt>
                <c:pt idx="2984">
                  <c:v>22.3</c:v>
                </c:pt>
                <c:pt idx="2985">
                  <c:v>22.3</c:v>
                </c:pt>
                <c:pt idx="2986">
                  <c:v>22.3</c:v>
                </c:pt>
                <c:pt idx="2987">
                  <c:v>22.3</c:v>
                </c:pt>
                <c:pt idx="2988">
                  <c:v>22.1</c:v>
                </c:pt>
                <c:pt idx="2989">
                  <c:v>21.9</c:v>
                </c:pt>
                <c:pt idx="2990">
                  <c:v>21.9</c:v>
                </c:pt>
                <c:pt idx="2991">
                  <c:v>21.9</c:v>
                </c:pt>
                <c:pt idx="2992">
                  <c:v>21.9</c:v>
                </c:pt>
                <c:pt idx="2993">
                  <c:v>21.9</c:v>
                </c:pt>
                <c:pt idx="2994">
                  <c:v>21.9</c:v>
                </c:pt>
                <c:pt idx="2995">
                  <c:v>21.9</c:v>
                </c:pt>
                <c:pt idx="2996">
                  <c:v>21.9</c:v>
                </c:pt>
                <c:pt idx="2997">
                  <c:v>21.9</c:v>
                </c:pt>
                <c:pt idx="2998">
                  <c:v>21.9</c:v>
                </c:pt>
                <c:pt idx="2999">
                  <c:v>21.9</c:v>
                </c:pt>
                <c:pt idx="3000">
                  <c:v>21.9</c:v>
                </c:pt>
                <c:pt idx="3001">
                  <c:v>21.9</c:v>
                </c:pt>
                <c:pt idx="3002">
                  <c:v>21.9</c:v>
                </c:pt>
                <c:pt idx="3003">
                  <c:v>21.9</c:v>
                </c:pt>
                <c:pt idx="3004">
                  <c:v>21.9</c:v>
                </c:pt>
                <c:pt idx="3005">
                  <c:v>21.9</c:v>
                </c:pt>
                <c:pt idx="3006">
                  <c:v>21.9</c:v>
                </c:pt>
                <c:pt idx="3007">
                  <c:v>21.9</c:v>
                </c:pt>
                <c:pt idx="3008">
                  <c:v>21.9</c:v>
                </c:pt>
                <c:pt idx="3009">
                  <c:v>21.9</c:v>
                </c:pt>
                <c:pt idx="3010">
                  <c:v>21.9</c:v>
                </c:pt>
                <c:pt idx="3011">
                  <c:v>21.9</c:v>
                </c:pt>
                <c:pt idx="3012">
                  <c:v>21.9</c:v>
                </c:pt>
                <c:pt idx="3013">
                  <c:v>21.9</c:v>
                </c:pt>
                <c:pt idx="3014">
                  <c:v>21.9</c:v>
                </c:pt>
                <c:pt idx="3015">
                  <c:v>21.9</c:v>
                </c:pt>
                <c:pt idx="3016">
                  <c:v>21.9</c:v>
                </c:pt>
                <c:pt idx="3017">
                  <c:v>21.9</c:v>
                </c:pt>
                <c:pt idx="3018">
                  <c:v>21.9</c:v>
                </c:pt>
                <c:pt idx="3019">
                  <c:v>21.9</c:v>
                </c:pt>
                <c:pt idx="3020">
                  <c:v>21.9</c:v>
                </c:pt>
                <c:pt idx="3021">
                  <c:v>21.9</c:v>
                </c:pt>
                <c:pt idx="3022">
                  <c:v>21.9</c:v>
                </c:pt>
                <c:pt idx="3023">
                  <c:v>21.9</c:v>
                </c:pt>
                <c:pt idx="3024">
                  <c:v>21.9</c:v>
                </c:pt>
                <c:pt idx="3025">
                  <c:v>21.9</c:v>
                </c:pt>
                <c:pt idx="3026">
                  <c:v>21.9</c:v>
                </c:pt>
                <c:pt idx="3027">
                  <c:v>21.9</c:v>
                </c:pt>
                <c:pt idx="3028">
                  <c:v>21.9</c:v>
                </c:pt>
                <c:pt idx="3029">
                  <c:v>21.9</c:v>
                </c:pt>
                <c:pt idx="3030">
                  <c:v>21.9</c:v>
                </c:pt>
                <c:pt idx="3031">
                  <c:v>21.9</c:v>
                </c:pt>
                <c:pt idx="3032">
                  <c:v>21.9</c:v>
                </c:pt>
                <c:pt idx="3033">
                  <c:v>21.9</c:v>
                </c:pt>
                <c:pt idx="3034">
                  <c:v>21.9</c:v>
                </c:pt>
                <c:pt idx="3035">
                  <c:v>21.9</c:v>
                </c:pt>
                <c:pt idx="3036">
                  <c:v>21.9</c:v>
                </c:pt>
                <c:pt idx="3037">
                  <c:v>21.9</c:v>
                </c:pt>
                <c:pt idx="3038">
                  <c:v>21.7</c:v>
                </c:pt>
                <c:pt idx="3039">
                  <c:v>21.7</c:v>
                </c:pt>
                <c:pt idx="3040">
                  <c:v>21.7</c:v>
                </c:pt>
                <c:pt idx="3041">
                  <c:v>21.7</c:v>
                </c:pt>
                <c:pt idx="3042">
                  <c:v>21.7</c:v>
                </c:pt>
                <c:pt idx="3043">
                  <c:v>21.7</c:v>
                </c:pt>
                <c:pt idx="3044">
                  <c:v>21.6</c:v>
                </c:pt>
                <c:pt idx="3045">
                  <c:v>21.4</c:v>
                </c:pt>
                <c:pt idx="3046">
                  <c:v>21.4</c:v>
                </c:pt>
                <c:pt idx="3047">
                  <c:v>21.4</c:v>
                </c:pt>
                <c:pt idx="3048">
                  <c:v>21.2</c:v>
                </c:pt>
                <c:pt idx="3049">
                  <c:v>21.2</c:v>
                </c:pt>
                <c:pt idx="3050">
                  <c:v>21.2</c:v>
                </c:pt>
                <c:pt idx="3051">
                  <c:v>21</c:v>
                </c:pt>
                <c:pt idx="3052">
                  <c:v>21</c:v>
                </c:pt>
                <c:pt idx="3053">
                  <c:v>21</c:v>
                </c:pt>
                <c:pt idx="3054">
                  <c:v>21</c:v>
                </c:pt>
                <c:pt idx="3055">
                  <c:v>21</c:v>
                </c:pt>
                <c:pt idx="3056">
                  <c:v>21</c:v>
                </c:pt>
                <c:pt idx="3057">
                  <c:v>21</c:v>
                </c:pt>
                <c:pt idx="3058">
                  <c:v>21</c:v>
                </c:pt>
                <c:pt idx="3059">
                  <c:v>21</c:v>
                </c:pt>
                <c:pt idx="3060">
                  <c:v>21</c:v>
                </c:pt>
                <c:pt idx="3061">
                  <c:v>21</c:v>
                </c:pt>
                <c:pt idx="3062">
                  <c:v>21</c:v>
                </c:pt>
                <c:pt idx="3063">
                  <c:v>21</c:v>
                </c:pt>
                <c:pt idx="3064">
                  <c:v>21</c:v>
                </c:pt>
                <c:pt idx="3065">
                  <c:v>21</c:v>
                </c:pt>
                <c:pt idx="3066">
                  <c:v>21</c:v>
                </c:pt>
                <c:pt idx="3067">
                  <c:v>21</c:v>
                </c:pt>
                <c:pt idx="3068">
                  <c:v>21</c:v>
                </c:pt>
                <c:pt idx="3069">
                  <c:v>21</c:v>
                </c:pt>
                <c:pt idx="3070">
                  <c:v>21</c:v>
                </c:pt>
                <c:pt idx="3071">
                  <c:v>21</c:v>
                </c:pt>
                <c:pt idx="3072">
                  <c:v>21</c:v>
                </c:pt>
                <c:pt idx="3073">
                  <c:v>21</c:v>
                </c:pt>
                <c:pt idx="3074">
                  <c:v>21</c:v>
                </c:pt>
                <c:pt idx="3075">
                  <c:v>21</c:v>
                </c:pt>
                <c:pt idx="3076">
                  <c:v>21</c:v>
                </c:pt>
                <c:pt idx="3077">
                  <c:v>21</c:v>
                </c:pt>
                <c:pt idx="3078">
                  <c:v>21</c:v>
                </c:pt>
                <c:pt idx="3079">
                  <c:v>21</c:v>
                </c:pt>
                <c:pt idx="3080">
                  <c:v>21</c:v>
                </c:pt>
                <c:pt idx="3081">
                  <c:v>21</c:v>
                </c:pt>
                <c:pt idx="3082">
                  <c:v>21</c:v>
                </c:pt>
                <c:pt idx="3083">
                  <c:v>21</c:v>
                </c:pt>
                <c:pt idx="3084">
                  <c:v>21</c:v>
                </c:pt>
                <c:pt idx="3085">
                  <c:v>21</c:v>
                </c:pt>
                <c:pt idx="3086">
                  <c:v>21</c:v>
                </c:pt>
                <c:pt idx="3087">
                  <c:v>21</c:v>
                </c:pt>
                <c:pt idx="3088">
                  <c:v>21</c:v>
                </c:pt>
                <c:pt idx="3089">
                  <c:v>21</c:v>
                </c:pt>
                <c:pt idx="3090">
                  <c:v>21</c:v>
                </c:pt>
                <c:pt idx="3091">
                  <c:v>21</c:v>
                </c:pt>
                <c:pt idx="3092">
                  <c:v>20.7</c:v>
                </c:pt>
                <c:pt idx="3093">
                  <c:v>20.7</c:v>
                </c:pt>
                <c:pt idx="3094">
                  <c:v>20.7</c:v>
                </c:pt>
                <c:pt idx="3095">
                  <c:v>20.7</c:v>
                </c:pt>
                <c:pt idx="3096">
                  <c:v>20.7</c:v>
                </c:pt>
                <c:pt idx="3097">
                  <c:v>20.3</c:v>
                </c:pt>
                <c:pt idx="3098">
                  <c:v>20.3</c:v>
                </c:pt>
                <c:pt idx="3099">
                  <c:v>20.3</c:v>
                </c:pt>
                <c:pt idx="3100">
                  <c:v>20.3</c:v>
                </c:pt>
                <c:pt idx="3101">
                  <c:v>20.3</c:v>
                </c:pt>
                <c:pt idx="3102">
                  <c:v>20.3</c:v>
                </c:pt>
                <c:pt idx="3103">
                  <c:v>20.3</c:v>
                </c:pt>
                <c:pt idx="3104">
                  <c:v>19.899999999999999</c:v>
                </c:pt>
                <c:pt idx="3105">
                  <c:v>19.899999999999999</c:v>
                </c:pt>
                <c:pt idx="3106">
                  <c:v>19.899999999999999</c:v>
                </c:pt>
                <c:pt idx="3107">
                  <c:v>19.899999999999999</c:v>
                </c:pt>
                <c:pt idx="3108">
                  <c:v>19.899999999999999</c:v>
                </c:pt>
                <c:pt idx="3109">
                  <c:v>19.899999999999999</c:v>
                </c:pt>
                <c:pt idx="3110">
                  <c:v>19.899999999999999</c:v>
                </c:pt>
                <c:pt idx="3111">
                  <c:v>19.899999999999999</c:v>
                </c:pt>
                <c:pt idx="3112">
                  <c:v>19.899999999999999</c:v>
                </c:pt>
                <c:pt idx="3113">
                  <c:v>19.899999999999999</c:v>
                </c:pt>
                <c:pt idx="3114">
                  <c:v>19.899999999999999</c:v>
                </c:pt>
                <c:pt idx="3115">
                  <c:v>19.899999999999999</c:v>
                </c:pt>
                <c:pt idx="3116">
                  <c:v>19.899999999999999</c:v>
                </c:pt>
                <c:pt idx="3117">
                  <c:v>19.899999999999999</c:v>
                </c:pt>
                <c:pt idx="3118">
                  <c:v>19.899999999999999</c:v>
                </c:pt>
                <c:pt idx="3119">
                  <c:v>19.899999999999999</c:v>
                </c:pt>
                <c:pt idx="3120">
                  <c:v>19.899999999999999</c:v>
                </c:pt>
                <c:pt idx="3121">
                  <c:v>19.899999999999999</c:v>
                </c:pt>
                <c:pt idx="3122">
                  <c:v>19.899999999999999</c:v>
                </c:pt>
                <c:pt idx="3123">
                  <c:v>19.899999999999999</c:v>
                </c:pt>
                <c:pt idx="3124">
                  <c:v>19.899999999999999</c:v>
                </c:pt>
                <c:pt idx="3125">
                  <c:v>19.899999999999999</c:v>
                </c:pt>
                <c:pt idx="3126">
                  <c:v>19.899999999999999</c:v>
                </c:pt>
                <c:pt idx="3127">
                  <c:v>19.899999999999999</c:v>
                </c:pt>
                <c:pt idx="3128">
                  <c:v>19.899999999999999</c:v>
                </c:pt>
                <c:pt idx="3129">
                  <c:v>19.899999999999999</c:v>
                </c:pt>
                <c:pt idx="3130">
                  <c:v>19.899999999999999</c:v>
                </c:pt>
                <c:pt idx="3131">
                  <c:v>19.899999999999999</c:v>
                </c:pt>
                <c:pt idx="3132">
                  <c:v>19.899999999999999</c:v>
                </c:pt>
                <c:pt idx="3133">
                  <c:v>19.899999999999999</c:v>
                </c:pt>
                <c:pt idx="3134">
                  <c:v>19.899999999999999</c:v>
                </c:pt>
                <c:pt idx="3135">
                  <c:v>19.899999999999999</c:v>
                </c:pt>
                <c:pt idx="3136">
                  <c:v>19.899999999999999</c:v>
                </c:pt>
                <c:pt idx="3137">
                  <c:v>19.899999999999999</c:v>
                </c:pt>
                <c:pt idx="3138">
                  <c:v>19.899999999999999</c:v>
                </c:pt>
                <c:pt idx="3139">
                  <c:v>19.899999999999999</c:v>
                </c:pt>
                <c:pt idx="3140">
                  <c:v>19.899999999999999</c:v>
                </c:pt>
                <c:pt idx="3141">
                  <c:v>19.899999999999999</c:v>
                </c:pt>
                <c:pt idx="3142">
                  <c:v>19.899999999999999</c:v>
                </c:pt>
                <c:pt idx="3143">
                  <c:v>19.899999999999999</c:v>
                </c:pt>
                <c:pt idx="3144">
                  <c:v>19.899999999999999</c:v>
                </c:pt>
                <c:pt idx="3145">
                  <c:v>19.899999999999999</c:v>
                </c:pt>
                <c:pt idx="3146">
                  <c:v>19.899999999999999</c:v>
                </c:pt>
                <c:pt idx="3147">
                  <c:v>19.899999999999999</c:v>
                </c:pt>
                <c:pt idx="3148">
                  <c:v>19.899999999999999</c:v>
                </c:pt>
                <c:pt idx="3149">
                  <c:v>19.899999999999999</c:v>
                </c:pt>
                <c:pt idx="3150">
                  <c:v>19.899999999999999</c:v>
                </c:pt>
                <c:pt idx="3151">
                  <c:v>19.899999999999999</c:v>
                </c:pt>
                <c:pt idx="3152">
                  <c:v>19.899999999999999</c:v>
                </c:pt>
                <c:pt idx="3153">
                  <c:v>19.899999999999999</c:v>
                </c:pt>
                <c:pt idx="3154">
                  <c:v>19.899999999999999</c:v>
                </c:pt>
                <c:pt idx="3155">
                  <c:v>19.899999999999999</c:v>
                </c:pt>
                <c:pt idx="3156">
                  <c:v>19.899999999999999</c:v>
                </c:pt>
                <c:pt idx="3157">
                  <c:v>19.899999999999999</c:v>
                </c:pt>
                <c:pt idx="3158">
                  <c:v>19.899999999999999</c:v>
                </c:pt>
                <c:pt idx="3159">
                  <c:v>19.899999999999999</c:v>
                </c:pt>
                <c:pt idx="3160">
                  <c:v>19.899999999999999</c:v>
                </c:pt>
                <c:pt idx="3161">
                  <c:v>19.899999999999999</c:v>
                </c:pt>
                <c:pt idx="3162">
                  <c:v>19.8</c:v>
                </c:pt>
                <c:pt idx="3163">
                  <c:v>19.8</c:v>
                </c:pt>
                <c:pt idx="3164">
                  <c:v>19.600000000000001</c:v>
                </c:pt>
                <c:pt idx="3165">
                  <c:v>19.600000000000001</c:v>
                </c:pt>
                <c:pt idx="3166">
                  <c:v>19.600000000000001</c:v>
                </c:pt>
                <c:pt idx="3167">
                  <c:v>19.399999999999999</c:v>
                </c:pt>
                <c:pt idx="3168">
                  <c:v>19.399999999999999</c:v>
                </c:pt>
                <c:pt idx="3169">
                  <c:v>19.399999999999999</c:v>
                </c:pt>
                <c:pt idx="3170">
                  <c:v>19.2</c:v>
                </c:pt>
                <c:pt idx="3171">
                  <c:v>19.2</c:v>
                </c:pt>
                <c:pt idx="3172">
                  <c:v>19.2</c:v>
                </c:pt>
                <c:pt idx="3173">
                  <c:v>19</c:v>
                </c:pt>
                <c:pt idx="3174">
                  <c:v>19</c:v>
                </c:pt>
                <c:pt idx="3175">
                  <c:v>19</c:v>
                </c:pt>
                <c:pt idx="3176">
                  <c:v>19</c:v>
                </c:pt>
                <c:pt idx="3177">
                  <c:v>19</c:v>
                </c:pt>
                <c:pt idx="3178">
                  <c:v>19</c:v>
                </c:pt>
                <c:pt idx="3179">
                  <c:v>19</c:v>
                </c:pt>
                <c:pt idx="3180">
                  <c:v>19</c:v>
                </c:pt>
                <c:pt idx="3181">
                  <c:v>19</c:v>
                </c:pt>
                <c:pt idx="3182">
                  <c:v>19</c:v>
                </c:pt>
                <c:pt idx="3183">
                  <c:v>19</c:v>
                </c:pt>
                <c:pt idx="3184">
                  <c:v>19</c:v>
                </c:pt>
                <c:pt idx="3185">
                  <c:v>19</c:v>
                </c:pt>
                <c:pt idx="3186">
                  <c:v>19</c:v>
                </c:pt>
                <c:pt idx="3187">
                  <c:v>19</c:v>
                </c:pt>
                <c:pt idx="3188">
                  <c:v>19</c:v>
                </c:pt>
                <c:pt idx="3189">
                  <c:v>19</c:v>
                </c:pt>
                <c:pt idx="3190">
                  <c:v>19</c:v>
                </c:pt>
                <c:pt idx="3191">
                  <c:v>19</c:v>
                </c:pt>
                <c:pt idx="3192">
                  <c:v>19</c:v>
                </c:pt>
                <c:pt idx="3193">
                  <c:v>19</c:v>
                </c:pt>
                <c:pt idx="3194">
                  <c:v>19</c:v>
                </c:pt>
                <c:pt idx="3195">
                  <c:v>19</c:v>
                </c:pt>
                <c:pt idx="3196">
                  <c:v>19</c:v>
                </c:pt>
                <c:pt idx="3197">
                  <c:v>19</c:v>
                </c:pt>
                <c:pt idx="3198">
                  <c:v>19</c:v>
                </c:pt>
                <c:pt idx="3199">
                  <c:v>19</c:v>
                </c:pt>
                <c:pt idx="3200">
                  <c:v>19</c:v>
                </c:pt>
                <c:pt idx="3201">
                  <c:v>19</c:v>
                </c:pt>
                <c:pt idx="3202">
                  <c:v>19</c:v>
                </c:pt>
                <c:pt idx="3203">
                  <c:v>19</c:v>
                </c:pt>
                <c:pt idx="3204">
                  <c:v>19</c:v>
                </c:pt>
                <c:pt idx="3205">
                  <c:v>19</c:v>
                </c:pt>
                <c:pt idx="3206">
                  <c:v>19</c:v>
                </c:pt>
                <c:pt idx="3207">
                  <c:v>19</c:v>
                </c:pt>
                <c:pt idx="3208">
                  <c:v>19</c:v>
                </c:pt>
                <c:pt idx="3209">
                  <c:v>18.899999999999999</c:v>
                </c:pt>
                <c:pt idx="3210">
                  <c:v>18.7</c:v>
                </c:pt>
                <c:pt idx="3211">
                  <c:v>18.7</c:v>
                </c:pt>
                <c:pt idx="3212">
                  <c:v>18.7</c:v>
                </c:pt>
                <c:pt idx="3213">
                  <c:v>18.7</c:v>
                </c:pt>
                <c:pt idx="3214">
                  <c:v>18</c:v>
                </c:pt>
                <c:pt idx="3215">
                  <c:v>18</c:v>
                </c:pt>
                <c:pt idx="3216">
                  <c:v>18</c:v>
                </c:pt>
                <c:pt idx="3217">
                  <c:v>18</c:v>
                </c:pt>
                <c:pt idx="3218">
                  <c:v>18</c:v>
                </c:pt>
                <c:pt idx="3219">
                  <c:v>18</c:v>
                </c:pt>
                <c:pt idx="3220">
                  <c:v>18</c:v>
                </c:pt>
                <c:pt idx="3221">
                  <c:v>18</c:v>
                </c:pt>
                <c:pt idx="3222">
                  <c:v>18</c:v>
                </c:pt>
                <c:pt idx="3223">
                  <c:v>18</c:v>
                </c:pt>
                <c:pt idx="3224">
                  <c:v>18</c:v>
                </c:pt>
                <c:pt idx="3225">
                  <c:v>18</c:v>
                </c:pt>
                <c:pt idx="3226">
                  <c:v>18</c:v>
                </c:pt>
                <c:pt idx="3227">
                  <c:v>18</c:v>
                </c:pt>
                <c:pt idx="3228">
                  <c:v>18</c:v>
                </c:pt>
                <c:pt idx="3229">
                  <c:v>18</c:v>
                </c:pt>
                <c:pt idx="3230">
                  <c:v>18</c:v>
                </c:pt>
                <c:pt idx="3231">
                  <c:v>18</c:v>
                </c:pt>
                <c:pt idx="3232">
                  <c:v>18</c:v>
                </c:pt>
                <c:pt idx="3233">
                  <c:v>18</c:v>
                </c:pt>
                <c:pt idx="3234">
                  <c:v>18</c:v>
                </c:pt>
                <c:pt idx="3235">
                  <c:v>18</c:v>
                </c:pt>
                <c:pt idx="3236">
                  <c:v>18</c:v>
                </c:pt>
                <c:pt idx="3237">
                  <c:v>18</c:v>
                </c:pt>
                <c:pt idx="3238">
                  <c:v>18</c:v>
                </c:pt>
                <c:pt idx="3239">
                  <c:v>18</c:v>
                </c:pt>
                <c:pt idx="3240">
                  <c:v>18</c:v>
                </c:pt>
                <c:pt idx="3241">
                  <c:v>18</c:v>
                </c:pt>
                <c:pt idx="3242">
                  <c:v>18</c:v>
                </c:pt>
                <c:pt idx="3243">
                  <c:v>18</c:v>
                </c:pt>
                <c:pt idx="3244">
                  <c:v>18</c:v>
                </c:pt>
                <c:pt idx="3245">
                  <c:v>18</c:v>
                </c:pt>
                <c:pt idx="3246">
                  <c:v>18</c:v>
                </c:pt>
                <c:pt idx="3247">
                  <c:v>18</c:v>
                </c:pt>
                <c:pt idx="3248">
                  <c:v>18</c:v>
                </c:pt>
                <c:pt idx="3249">
                  <c:v>18</c:v>
                </c:pt>
                <c:pt idx="3250">
                  <c:v>18</c:v>
                </c:pt>
                <c:pt idx="3251">
                  <c:v>18</c:v>
                </c:pt>
                <c:pt idx="3252">
                  <c:v>18</c:v>
                </c:pt>
                <c:pt idx="3253">
                  <c:v>17.8</c:v>
                </c:pt>
                <c:pt idx="3254">
                  <c:v>17.600000000000001</c:v>
                </c:pt>
                <c:pt idx="3255">
                  <c:v>17.399999999999999</c:v>
                </c:pt>
                <c:pt idx="3256">
                  <c:v>17.2</c:v>
                </c:pt>
                <c:pt idx="3257">
                  <c:v>17.2</c:v>
                </c:pt>
                <c:pt idx="3258">
                  <c:v>17.100000000000001</c:v>
                </c:pt>
                <c:pt idx="3259">
                  <c:v>17.100000000000001</c:v>
                </c:pt>
                <c:pt idx="3260">
                  <c:v>17.100000000000001</c:v>
                </c:pt>
                <c:pt idx="3261">
                  <c:v>17.100000000000001</c:v>
                </c:pt>
                <c:pt idx="3262">
                  <c:v>17.100000000000001</c:v>
                </c:pt>
                <c:pt idx="3263">
                  <c:v>17.100000000000001</c:v>
                </c:pt>
                <c:pt idx="3264">
                  <c:v>17.100000000000001</c:v>
                </c:pt>
                <c:pt idx="3265">
                  <c:v>17.100000000000001</c:v>
                </c:pt>
                <c:pt idx="3266">
                  <c:v>17.100000000000001</c:v>
                </c:pt>
                <c:pt idx="3267">
                  <c:v>17.100000000000001</c:v>
                </c:pt>
                <c:pt idx="3268">
                  <c:v>17.100000000000001</c:v>
                </c:pt>
                <c:pt idx="3269">
                  <c:v>17.100000000000001</c:v>
                </c:pt>
                <c:pt idx="3270">
                  <c:v>17.100000000000001</c:v>
                </c:pt>
                <c:pt idx="3271">
                  <c:v>17.100000000000001</c:v>
                </c:pt>
                <c:pt idx="3272">
                  <c:v>17.100000000000001</c:v>
                </c:pt>
                <c:pt idx="3273">
                  <c:v>17.100000000000001</c:v>
                </c:pt>
                <c:pt idx="3274">
                  <c:v>17.100000000000001</c:v>
                </c:pt>
                <c:pt idx="3275">
                  <c:v>17.100000000000001</c:v>
                </c:pt>
                <c:pt idx="3276">
                  <c:v>17.100000000000001</c:v>
                </c:pt>
                <c:pt idx="3277">
                  <c:v>16.7</c:v>
                </c:pt>
                <c:pt idx="3278">
                  <c:v>16.7</c:v>
                </c:pt>
                <c:pt idx="3279">
                  <c:v>16.7</c:v>
                </c:pt>
                <c:pt idx="3280">
                  <c:v>16.7</c:v>
                </c:pt>
                <c:pt idx="3281">
                  <c:v>16.3</c:v>
                </c:pt>
                <c:pt idx="3282">
                  <c:v>16.3</c:v>
                </c:pt>
                <c:pt idx="3283">
                  <c:v>16.3</c:v>
                </c:pt>
                <c:pt idx="3284">
                  <c:v>16</c:v>
                </c:pt>
                <c:pt idx="3285">
                  <c:v>16</c:v>
                </c:pt>
                <c:pt idx="3286">
                  <c:v>16</c:v>
                </c:pt>
                <c:pt idx="3287">
                  <c:v>16</c:v>
                </c:pt>
                <c:pt idx="3288">
                  <c:v>16</c:v>
                </c:pt>
                <c:pt idx="3289">
                  <c:v>16</c:v>
                </c:pt>
                <c:pt idx="3290">
                  <c:v>16</c:v>
                </c:pt>
                <c:pt idx="3291">
                  <c:v>16</c:v>
                </c:pt>
                <c:pt idx="3292">
                  <c:v>16</c:v>
                </c:pt>
                <c:pt idx="3293">
                  <c:v>16</c:v>
                </c:pt>
                <c:pt idx="3294">
                  <c:v>16</c:v>
                </c:pt>
                <c:pt idx="3295">
                  <c:v>16</c:v>
                </c:pt>
                <c:pt idx="3296">
                  <c:v>16</c:v>
                </c:pt>
                <c:pt idx="3297">
                  <c:v>16</c:v>
                </c:pt>
                <c:pt idx="3298">
                  <c:v>16</c:v>
                </c:pt>
                <c:pt idx="3299">
                  <c:v>16</c:v>
                </c:pt>
                <c:pt idx="3300">
                  <c:v>16</c:v>
                </c:pt>
                <c:pt idx="3301">
                  <c:v>16</c:v>
                </c:pt>
                <c:pt idx="3302">
                  <c:v>15.6</c:v>
                </c:pt>
                <c:pt idx="3303">
                  <c:v>15.6</c:v>
                </c:pt>
                <c:pt idx="3304">
                  <c:v>15.4</c:v>
                </c:pt>
                <c:pt idx="3305">
                  <c:v>15.3</c:v>
                </c:pt>
                <c:pt idx="3306">
                  <c:v>15.3</c:v>
                </c:pt>
                <c:pt idx="3307">
                  <c:v>15.3</c:v>
                </c:pt>
                <c:pt idx="3308">
                  <c:v>15.3</c:v>
                </c:pt>
                <c:pt idx="3309">
                  <c:v>15.3</c:v>
                </c:pt>
                <c:pt idx="3310">
                  <c:v>15.1</c:v>
                </c:pt>
                <c:pt idx="3311">
                  <c:v>15.1</c:v>
                </c:pt>
                <c:pt idx="3312">
                  <c:v>15.1</c:v>
                </c:pt>
                <c:pt idx="3313">
                  <c:v>15.1</c:v>
                </c:pt>
                <c:pt idx="3314">
                  <c:v>15.1</c:v>
                </c:pt>
                <c:pt idx="3315">
                  <c:v>15.1</c:v>
                </c:pt>
                <c:pt idx="3316">
                  <c:v>15.1</c:v>
                </c:pt>
                <c:pt idx="3317">
                  <c:v>15.1</c:v>
                </c:pt>
                <c:pt idx="3318">
                  <c:v>15.1</c:v>
                </c:pt>
                <c:pt idx="3319">
                  <c:v>15.1</c:v>
                </c:pt>
                <c:pt idx="3320">
                  <c:v>15.1</c:v>
                </c:pt>
                <c:pt idx="3321">
                  <c:v>15.1</c:v>
                </c:pt>
                <c:pt idx="3322">
                  <c:v>15.1</c:v>
                </c:pt>
                <c:pt idx="3323">
                  <c:v>15.1</c:v>
                </c:pt>
                <c:pt idx="3324">
                  <c:v>15.1</c:v>
                </c:pt>
                <c:pt idx="3325">
                  <c:v>15.1</c:v>
                </c:pt>
                <c:pt idx="3326">
                  <c:v>15.1</c:v>
                </c:pt>
                <c:pt idx="3327">
                  <c:v>15.1</c:v>
                </c:pt>
                <c:pt idx="3328">
                  <c:v>14.9</c:v>
                </c:pt>
                <c:pt idx="3329">
                  <c:v>14.7</c:v>
                </c:pt>
                <c:pt idx="3330">
                  <c:v>14.7</c:v>
                </c:pt>
                <c:pt idx="3331">
                  <c:v>14.7</c:v>
                </c:pt>
                <c:pt idx="3332">
                  <c:v>14.7</c:v>
                </c:pt>
                <c:pt idx="3333">
                  <c:v>14.7</c:v>
                </c:pt>
                <c:pt idx="3334">
                  <c:v>14.7</c:v>
                </c:pt>
                <c:pt idx="3335">
                  <c:v>14.4</c:v>
                </c:pt>
                <c:pt idx="3336">
                  <c:v>14.4</c:v>
                </c:pt>
                <c:pt idx="3337">
                  <c:v>14.4</c:v>
                </c:pt>
                <c:pt idx="3338">
                  <c:v>14.4</c:v>
                </c:pt>
                <c:pt idx="3339">
                  <c:v>14</c:v>
                </c:pt>
                <c:pt idx="3340">
                  <c:v>14</c:v>
                </c:pt>
                <c:pt idx="3341">
                  <c:v>14</c:v>
                </c:pt>
                <c:pt idx="3342">
                  <c:v>14</c:v>
                </c:pt>
                <c:pt idx="3343">
                  <c:v>14</c:v>
                </c:pt>
                <c:pt idx="3344">
                  <c:v>14</c:v>
                </c:pt>
                <c:pt idx="3345">
                  <c:v>14</c:v>
                </c:pt>
                <c:pt idx="3346">
                  <c:v>14</c:v>
                </c:pt>
                <c:pt idx="3347">
                  <c:v>14</c:v>
                </c:pt>
                <c:pt idx="3348">
                  <c:v>14</c:v>
                </c:pt>
                <c:pt idx="3349">
                  <c:v>14</c:v>
                </c:pt>
                <c:pt idx="3350">
                  <c:v>14</c:v>
                </c:pt>
                <c:pt idx="3351">
                  <c:v>14</c:v>
                </c:pt>
                <c:pt idx="3352">
                  <c:v>14</c:v>
                </c:pt>
                <c:pt idx="3353">
                  <c:v>14</c:v>
                </c:pt>
                <c:pt idx="3354">
                  <c:v>14</c:v>
                </c:pt>
                <c:pt idx="3355">
                  <c:v>14</c:v>
                </c:pt>
                <c:pt idx="3356">
                  <c:v>14</c:v>
                </c:pt>
                <c:pt idx="3357">
                  <c:v>14</c:v>
                </c:pt>
                <c:pt idx="3358">
                  <c:v>14</c:v>
                </c:pt>
                <c:pt idx="3359">
                  <c:v>14</c:v>
                </c:pt>
                <c:pt idx="3360">
                  <c:v>14</c:v>
                </c:pt>
                <c:pt idx="3361">
                  <c:v>13.6</c:v>
                </c:pt>
                <c:pt idx="3362">
                  <c:v>13.6</c:v>
                </c:pt>
                <c:pt idx="3363">
                  <c:v>13.6</c:v>
                </c:pt>
                <c:pt idx="3364">
                  <c:v>13.5</c:v>
                </c:pt>
                <c:pt idx="3365">
                  <c:v>13.3</c:v>
                </c:pt>
                <c:pt idx="3366">
                  <c:v>13.3</c:v>
                </c:pt>
                <c:pt idx="3367">
                  <c:v>13.3</c:v>
                </c:pt>
                <c:pt idx="3368">
                  <c:v>13.1</c:v>
                </c:pt>
                <c:pt idx="3369">
                  <c:v>12.9</c:v>
                </c:pt>
                <c:pt idx="3370">
                  <c:v>12.9</c:v>
                </c:pt>
                <c:pt idx="3371">
                  <c:v>12.9</c:v>
                </c:pt>
                <c:pt idx="3372">
                  <c:v>12.9</c:v>
                </c:pt>
                <c:pt idx="3373">
                  <c:v>12.9</c:v>
                </c:pt>
                <c:pt idx="3374">
                  <c:v>12.9</c:v>
                </c:pt>
                <c:pt idx="3375">
                  <c:v>12.9</c:v>
                </c:pt>
                <c:pt idx="3376">
                  <c:v>12.9</c:v>
                </c:pt>
                <c:pt idx="3377">
                  <c:v>12.9</c:v>
                </c:pt>
                <c:pt idx="3378">
                  <c:v>12.9</c:v>
                </c:pt>
                <c:pt idx="3379">
                  <c:v>12.9</c:v>
                </c:pt>
                <c:pt idx="3380">
                  <c:v>12.9</c:v>
                </c:pt>
                <c:pt idx="3381">
                  <c:v>12.9</c:v>
                </c:pt>
                <c:pt idx="3382">
                  <c:v>12.9</c:v>
                </c:pt>
                <c:pt idx="3383">
                  <c:v>12.9</c:v>
                </c:pt>
                <c:pt idx="3384">
                  <c:v>12.9</c:v>
                </c:pt>
                <c:pt idx="3385">
                  <c:v>12.9</c:v>
                </c:pt>
                <c:pt idx="3386">
                  <c:v>12.7</c:v>
                </c:pt>
                <c:pt idx="3387">
                  <c:v>12.7</c:v>
                </c:pt>
                <c:pt idx="3388">
                  <c:v>12.6</c:v>
                </c:pt>
                <c:pt idx="3389">
                  <c:v>12.4</c:v>
                </c:pt>
                <c:pt idx="3390">
                  <c:v>12.2</c:v>
                </c:pt>
                <c:pt idx="3391">
                  <c:v>12</c:v>
                </c:pt>
                <c:pt idx="3392">
                  <c:v>12</c:v>
                </c:pt>
                <c:pt idx="3393">
                  <c:v>12</c:v>
                </c:pt>
                <c:pt idx="3394">
                  <c:v>12</c:v>
                </c:pt>
                <c:pt idx="3395">
                  <c:v>12</c:v>
                </c:pt>
                <c:pt idx="3396">
                  <c:v>12</c:v>
                </c:pt>
                <c:pt idx="3397">
                  <c:v>12</c:v>
                </c:pt>
                <c:pt idx="3398">
                  <c:v>12</c:v>
                </c:pt>
                <c:pt idx="3399">
                  <c:v>12</c:v>
                </c:pt>
                <c:pt idx="3400">
                  <c:v>12</c:v>
                </c:pt>
                <c:pt idx="3401">
                  <c:v>12</c:v>
                </c:pt>
                <c:pt idx="3402">
                  <c:v>12</c:v>
                </c:pt>
                <c:pt idx="3403">
                  <c:v>12</c:v>
                </c:pt>
                <c:pt idx="3404">
                  <c:v>12</c:v>
                </c:pt>
                <c:pt idx="3405">
                  <c:v>12</c:v>
                </c:pt>
                <c:pt idx="3406">
                  <c:v>12</c:v>
                </c:pt>
                <c:pt idx="3407">
                  <c:v>12</c:v>
                </c:pt>
                <c:pt idx="3408">
                  <c:v>12</c:v>
                </c:pt>
                <c:pt idx="3409">
                  <c:v>11.7</c:v>
                </c:pt>
                <c:pt idx="3410">
                  <c:v>11.7</c:v>
                </c:pt>
                <c:pt idx="3411">
                  <c:v>11.7</c:v>
                </c:pt>
                <c:pt idx="3412">
                  <c:v>11.7</c:v>
                </c:pt>
                <c:pt idx="3413">
                  <c:v>11.3</c:v>
                </c:pt>
                <c:pt idx="3414">
                  <c:v>11.3</c:v>
                </c:pt>
                <c:pt idx="3415">
                  <c:v>11.3</c:v>
                </c:pt>
                <c:pt idx="3416">
                  <c:v>11.3</c:v>
                </c:pt>
                <c:pt idx="3417">
                  <c:v>11.3</c:v>
                </c:pt>
                <c:pt idx="3418">
                  <c:v>11.3</c:v>
                </c:pt>
                <c:pt idx="3419">
                  <c:v>10.9</c:v>
                </c:pt>
                <c:pt idx="3420">
                  <c:v>10.9</c:v>
                </c:pt>
                <c:pt idx="3421">
                  <c:v>10.9</c:v>
                </c:pt>
                <c:pt idx="3422">
                  <c:v>10.9</c:v>
                </c:pt>
                <c:pt idx="3423">
                  <c:v>10.9</c:v>
                </c:pt>
                <c:pt idx="3424">
                  <c:v>10.9</c:v>
                </c:pt>
                <c:pt idx="3425">
                  <c:v>10.9</c:v>
                </c:pt>
                <c:pt idx="3426">
                  <c:v>10.9</c:v>
                </c:pt>
                <c:pt idx="3427">
                  <c:v>10.9</c:v>
                </c:pt>
                <c:pt idx="3428">
                  <c:v>10.9</c:v>
                </c:pt>
                <c:pt idx="3429">
                  <c:v>10.9</c:v>
                </c:pt>
                <c:pt idx="3430">
                  <c:v>10.9</c:v>
                </c:pt>
                <c:pt idx="3431">
                  <c:v>10.9</c:v>
                </c:pt>
                <c:pt idx="3432">
                  <c:v>10.9</c:v>
                </c:pt>
                <c:pt idx="3433">
                  <c:v>10.9</c:v>
                </c:pt>
                <c:pt idx="3434">
                  <c:v>10.9</c:v>
                </c:pt>
                <c:pt idx="3435">
                  <c:v>10.9</c:v>
                </c:pt>
                <c:pt idx="3436">
                  <c:v>10.9</c:v>
                </c:pt>
                <c:pt idx="3437">
                  <c:v>10.9</c:v>
                </c:pt>
                <c:pt idx="3438">
                  <c:v>10.9</c:v>
                </c:pt>
                <c:pt idx="3439">
                  <c:v>10.9</c:v>
                </c:pt>
                <c:pt idx="3440">
                  <c:v>10.8</c:v>
                </c:pt>
                <c:pt idx="3441">
                  <c:v>10.8</c:v>
                </c:pt>
                <c:pt idx="3442">
                  <c:v>10.6</c:v>
                </c:pt>
                <c:pt idx="3443">
                  <c:v>10.4</c:v>
                </c:pt>
                <c:pt idx="3444">
                  <c:v>10</c:v>
                </c:pt>
                <c:pt idx="3445">
                  <c:v>10</c:v>
                </c:pt>
                <c:pt idx="3446">
                  <c:v>10</c:v>
                </c:pt>
                <c:pt idx="3447">
                  <c:v>10</c:v>
                </c:pt>
                <c:pt idx="3448">
                  <c:v>10</c:v>
                </c:pt>
                <c:pt idx="3449">
                  <c:v>10</c:v>
                </c:pt>
                <c:pt idx="3450">
                  <c:v>10</c:v>
                </c:pt>
                <c:pt idx="3451">
                  <c:v>10</c:v>
                </c:pt>
                <c:pt idx="3452">
                  <c:v>10</c:v>
                </c:pt>
                <c:pt idx="3453">
                  <c:v>10</c:v>
                </c:pt>
                <c:pt idx="3454">
                  <c:v>10</c:v>
                </c:pt>
                <c:pt idx="3455">
                  <c:v>10</c:v>
                </c:pt>
                <c:pt idx="3456">
                  <c:v>10</c:v>
                </c:pt>
                <c:pt idx="3457">
                  <c:v>10</c:v>
                </c:pt>
                <c:pt idx="3458">
                  <c:v>9.6999999999999993</c:v>
                </c:pt>
                <c:pt idx="3459">
                  <c:v>9.3000000000000007</c:v>
                </c:pt>
                <c:pt idx="3460">
                  <c:v>9</c:v>
                </c:pt>
                <c:pt idx="3461">
                  <c:v>9</c:v>
                </c:pt>
                <c:pt idx="3462">
                  <c:v>9</c:v>
                </c:pt>
                <c:pt idx="3463">
                  <c:v>9</c:v>
                </c:pt>
                <c:pt idx="3464">
                  <c:v>9</c:v>
                </c:pt>
                <c:pt idx="3465">
                  <c:v>9</c:v>
                </c:pt>
                <c:pt idx="3466">
                  <c:v>9</c:v>
                </c:pt>
                <c:pt idx="3467">
                  <c:v>8.8000000000000007</c:v>
                </c:pt>
                <c:pt idx="3468">
                  <c:v>8.1</c:v>
                </c:pt>
                <c:pt idx="3469">
                  <c:v>8.1</c:v>
                </c:pt>
                <c:pt idx="3470">
                  <c:v>8.1</c:v>
                </c:pt>
                <c:pt idx="3471">
                  <c:v>8.1</c:v>
                </c:pt>
                <c:pt idx="3472">
                  <c:v>8.1</c:v>
                </c:pt>
                <c:pt idx="3473">
                  <c:v>8.1</c:v>
                </c:pt>
                <c:pt idx="3474">
                  <c:v>8.1</c:v>
                </c:pt>
                <c:pt idx="3475">
                  <c:v>8.1</c:v>
                </c:pt>
                <c:pt idx="3476">
                  <c:v>8.1</c:v>
                </c:pt>
                <c:pt idx="3477">
                  <c:v>8.1</c:v>
                </c:pt>
                <c:pt idx="3478">
                  <c:v>8.1</c:v>
                </c:pt>
                <c:pt idx="3479">
                  <c:v>7.7</c:v>
                </c:pt>
                <c:pt idx="3480">
                  <c:v>7.7</c:v>
                </c:pt>
                <c:pt idx="3481">
                  <c:v>7.3</c:v>
                </c:pt>
                <c:pt idx="3482">
                  <c:v>7.3</c:v>
                </c:pt>
                <c:pt idx="3483">
                  <c:v>7</c:v>
                </c:pt>
                <c:pt idx="3484">
                  <c:v>7</c:v>
                </c:pt>
                <c:pt idx="3485">
                  <c:v>7</c:v>
                </c:pt>
                <c:pt idx="3486">
                  <c:v>7</c:v>
                </c:pt>
                <c:pt idx="3487">
                  <c:v>7</c:v>
                </c:pt>
                <c:pt idx="3488">
                  <c:v>7</c:v>
                </c:pt>
                <c:pt idx="3489">
                  <c:v>7</c:v>
                </c:pt>
                <c:pt idx="3490">
                  <c:v>7</c:v>
                </c:pt>
                <c:pt idx="3491">
                  <c:v>7</c:v>
                </c:pt>
                <c:pt idx="3492">
                  <c:v>7</c:v>
                </c:pt>
                <c:pt idx="3493">
                  <c:v>7</c:v>
                </c:pt>
                <c:pt idx="3494">
                  <c:v>6.3</c:v>
                </c:pt>
                <c:pt idx="3495">
                  <c:v>6.1</c:v>
                </c:pt>
                <c:pt idx="3496">
                  <c:v>6.1</c:v>
                </c:pt>
                <c:pt idx="3497">
                  <c:v>6.1</c:v>
                </c:pt>
                <c:pt idx="3498">
                  <c:v>6.1</c:v>
                </c:pt>
                <c:pt idx="3499">
                  <c:v>6.1</c:v>
                </c:pt>
                <c:pt idx="3500">
                  <c:v>5.7</c:v>
                </c:pt>
                <c:pt idx="3501">
                  <c:v>5</c:v>
                </c:pt>
                <c:pt idx="3502">
                  <c:v>5</c:v>
                </c:pt>
                <c:pt idx="3503">
                  <c:v>5</c:v>
                </c:pt>
                <c:pt idx="3504">
                  <c:v>5</c:v>
                </c:pt>
                <c:pt idx="3505">
                  <c:v>3.9</c:v>
                </c:pt>
                <c:pt idx="3506">
                  <c:v>3.9</c:v>
                </c:pt>
                <c:pt idx="3507">
                  <c:v>3.9</c:v>
                </c:pt>
                <c:pt idx="3508">
                  <c:v>3.9</c:v>
                </c:pt>
                <c:pt idx="3509">
                  <c:v>3</c:v>
                </c:pt>
                <c:pt idx="3510">
                  <c:v>3</c:v>
                </c:pt>
                <c:pt idx="3511">
                  <c:v>3</c:v>
                </c:pt>
                <c:pt idx="3512">
                  <c:v>3</c:v>
                </c:pt>
                <c:pt idx="3513">
                  <c:v>3</c:v>
                </c:pt>
                <c:pt idx="3514">
                  <c:v>3</c:v>
                </c:pt>
                <c:pt idx="3515">
                  <c:v>1.9</c:v>
                </c:pt>
                <c:pt idx="3516">
                  <c:v>1.9</c:v>
                </c:pt>
                <c:pt idx="3517">
                  <c:v>1.9</c:v>
                </c:pt>
                <c:pt idx="3518">
                  <c:v>1.9</c:v>
                </c:pt>
                <c:pt idx="3519">
                  <c:v>1.9</c:v>
                </c:pt>
                <c:pt idx="3520">
                  <c:v>1.9</c:v>
                </c:pt>
                <c:pt idx="3521">
                  <c:v>1.9</c:v>
                </c:pt>
                <c:pt idx="3522">
                  <c:v>1.9</c:v>
                </c:pt>
              </c:numCache>
            </c:numRef>
          </c:xVal>
          <c:yVal>
            <c:numRef>
              <c:f>KCALL!$F$5250:$F$8772</c:f>
              <c:numCache>
                <c:formatCode>General</c:formatCode>
                <c:ptCount val="3523"/>
                <c:pt idx="0">
                  <c:v>49.65</c:v>
                </c:pt>
                <c:pt idx="1">
                  <c:v>49.65</c:v>
                </c:pt>
                <c:pt idx="2">
                  <c:v>49.6</c:v>
                </c:pt>
                <c:pt idx="3">
                  <c:v>49.55</c:v>
                </c:pt>
                <c:pt idx="4">
                  <c:v>49.55</c:v>
                </c:pt>
                <c:pt idx="5">
                  <c:v>49.5</c:v>
                </c:pt>
                <c:pt idx="6">
                  <c:v>49.5</c:v>
                </c:pt>
                <c:pt idx="7">
                  <c:v>49.45</c:v>
                </c:pt>
                <c:pt idx="8">
                  <c:v>49.45</c:v>
                </c:pt>
                <c:pt idx="9">
                  <c:v>49.4</c:v>
                </c:pt>
                <c:pt idx="10">
                  <c:v>49.4</c:v>
                </c:pt>
                <c:pt idx="11">
                  <c:v>49.4</c:v>
                </c:pt>
                <c:pt idx="12">
                  <c:v>49.35</c:v>
                </c:pt>
                <c:pt idx="13">
                  <c:v>49.25</c:v>
                </c:pt>
                <c:pt idx="14">
                  <c:v>49.14</c:v>
                </c:pt>
                <c:pt idx="15">
                  <c:v>49.09</c:v>
                </c:pt>
                <c:pt idx="16">
                  <c:v>49.09</c:v>
                </c:pt>
                <c:pt idx="17">
                  <c:v>49.09</c:v>
                </c:pt>
                <c:pt idx="18">
                  <c:v>48.03</c:v>
                </c:pt>
                <c:pt idx="19">
                  <c:v>47.54</c:v>
                </c:pt>
                <c:pt idx="20">
                  <c:v>47.54</c:v>
                </c:pt>
                <c:pt idx="21">
                  <c:v>47.54</c:v>
                </c:pt>
                <c:pt idx="22">
                  <c:v>47.49</c:v>
                </c:pt>
                <c:pt idx="23">
                  <c:v>47.45</c:v>
                </c:pt>
                <c:pt idx="24">
                  <c:v>47.35</c:v>
                </c:pt>
                <c:pt idx="25">
                  <c:v>44.2</c:v>
                </c:pt>
                <c:pt idx="26">
                  <c:v>44.2</c:v>
                </c:pt>
                <c:pt idx="27">
                  <c:v>43.19</c:v>
                </c:pt>
                <c:pt idx="28">
                  <c:v>42.56</c:v>
                </c:pt>
                <c:pt idx="29">
                  <c:v>42.51</c:v>
                </c:pt>
                <c:pt idx="30">
                  <c:v>42.17</c:v>
                </c:pt>
                <c:pt idx="31">
                  <c:v>40.340000000000003</c:v>
                </c:pt>
                <c:pt idx="32">
                  <c:v>40.200000000000003</c:v>
                </c:pt>
                <c:pt idx="33">
                  <c:v>39.01</c:v>
                </c:pt>
                <c:pt idx="34">
                  <c:v>38.06</c:v>
                </c:pt>
                <c:pt idx="35">
                  <c:v>38.020000000000003</c:v>
                </c:pt>
                <c:pt idx="36">
                  <c:v>37.86</c:v>
                </c:pt>
                <c:pt idx="37">
                  <c:v>37.67</c:v>
                </c:pt>
                <c:pt idx="38">
                  <c:v>37.590000000000003</c:v>
                </c:pt>
                <c:pt idx="39">
                  <c:v>37.590000000000003</c:v>
                </c:pt>
                <c:pt idx="40">
                  <c:v>37.33</c:v>
                </c:pt>
                <c:pt idx="41">
                  <c:v>36.86</c:v>
                </c:pt>
                <c:pt idx="42">
                  <c:v>36.65</c:v>
                </c:pt>
                <c:pt idx="43">
                  <c:v>36.64</c:v>
                </c:pt>
                <c:pt idx="44">
                  <c:v>36.58</c:v>
                </c:pt>
                <c:pt idx="45">
                  <c:v>36.090000000000003</c:v>
                </c:pt>
                <c:pt idx="46">
                  <c:v>36.020000000000003</c:v>
                </c:pt>
                <c:pt idx="47">
                  <c:v>36.020000000000003</c:v>
                </c:pt>
                <c:pt idx="48">
                  <c:v>35.909999999999997</c:v>
                </c:pt>
                <c:pt idx="49">
                  <c:v>35.58</c:v>
                </c:pt>
                <c:pt idx="50">
                  <c:v>35.07</c:v>
                </c:pt>
                <c:pt idx="51">
                  <c:v>35.049999999999997</c:v>
                </c:pt>
                <c:pt idx="52">
                  <c:v>34.93</c:v>
                </c:pt>
                <c:pt idx="53">
                  <c:v>34.700000000000003</c:v>
                </c:pt>
                <c:pt idx="54">
                  <c:v>34.56</c:v>
                </c:pt>
                <c:pt idx="55">
                  <c:v>34.520000000000003</c:v>
                </c:pt>
                <c:pt idx="56">
                  <c:v>33.880000000000003</c:v>
                </c:pt>
                <c:pt idx="57">
                  <c:v>33.840000000000003</c:v>
                </c:pt>
                <c:pt idx="58">
                  <c:v>33.15</c:v>
                </c:pt>
                <c:pt idx="59">
                  <c:v>32.29</c:v>
                </c:pt>
                <c:pt idx="60">
                  <c:v>32.19</c:v>
                </c:pt>
                <c:pt idx="61">
                  <c:v>32.04</c:v>
                </c:pt>
                <c:pt idx="62">
                  <c:v>31.55</c:v>
                </c:pt>
                <c:pt idx="63">
                  <c:v>31.26</c:v>
                </c:pt>
                <c:pt idx="64">
                  <c:v>31.16</c:v>
                </c:pt>
                <c:pt idx="65">
                  <c:v>31.13</c:v>
                </c:pt>
                <c:pt idx="66">
                  <c:v>31.1</c:v>
                </c:pt>
                <c:pt idx="67">
                  <c:v>31</c:v>
                </c:pt>
                <c:pt idx="68">
                  <c:v>30.91</c:v>
                </c:pt>
                <c:pt idx="69">
                  <c:v>30.17</c:v>
                </c:pt>
                <c:pt idx="70">
                  <c:v>30.07</c:v>
                </c:pt>
                <c:pt idx="71">
                  <c:v>29.83</c:v>
                </c:pt>
                <c:pt idx="72">
                  <c:v>28.65</c:v>
                </c:pt>
                <c:pt idx="73">
                  <c:v>28.33</c:v>
                </c:pt>
                <c:pt idx="74">
                  <c:v>27.73</c:v>
                </c:pt>
                <c:pt idx="75">
                  <c:v>27.54</c:v>
                </c:pt>
                <c:pt idx="76">
                  <c:v>27.4</c:v>
                </c:pt>
                <c:pt idx="77">
                  <c:v>27.37</c:v>
                </c:pt>
                <c:pt idx="78">
                  <c:v>27.37</c:v>
                </c:pt>
                <c:pt idx="79">
                  <c:v>27.37</c:v>
                </c:pt>
                <c:pt idx="80">
                  <c:v>26.4</c:v>
                </c:pt>
                <c:pt idx="81">
                  <c:v>26.38</c:v>
                </c:pt>
                <c:pt idx="82">
                  <c:v>26.32</c:v>
                </c:pt>
                <c:pt idx="83">
                  <c:v>26.3</c:v>
                </c:pt>
                <c:pt idx="84">
                  <c:v>25.3</c:v>
                </c:pt>
                <c:pt idx="85">
                  <c:v>25.25</c:v>
                </c:pt>
                <c:pt idx="86">
                  <c:v>24.48</c:v>
                </c:pt>
                <c:pt idx="87">
                  <c:v>24.41</c:v>
                </c:pt>
                <c:pt idx="88">
                  <c:v>24.34</c:v>
                </c:pt>
                <c:pt idx="89">
                  <c:v>24.24</c:v>
                </c:pt>
                <c:pt idx="90">
                  <c:v>24.14</c:v>
                </c:pt>
                <c:pt idx="91">
                  <c:v>23.39</c:v>
                </c:pt>
                <c:pt idx="92">
                  <c:v>22.92</c:v>
                </c:pt>
                <c:pt idx="93">
                  <c:v>22.48</c:v>
                </c:pt>
                <c:pt idx="94">
                  <c:v>22.37</c:v>
                </c:pt>
                <c:pt idx="95">
                  <c:v>22.37</c:v>
                </c:pt>
                <c:pt idx="96">
                  <c:v>22.37</c:v>
                </c:pt>
                <c:pt idx="97">
                  <c:v>22.25</c:v>
                </c:pt>
                <c:pt idx="98">
                  <c:v>22.03</c:v>
                </c:pt>
                <c:pt idx="99">
                  <c:v>21.47</c:v>
                </c:pt>
                <c:pt idx="100">
                  <c:v>21.47</c:v>
                </c:pt>
                <c:pt idx="101">
                  <c:v>21.39</c:v>
                </c:pt>
                <c:pt idx="102">
                  <c:v>21.15</c:v>
                </c:pt>
                <c:pt idx="103">
                  <c:v>19.73</c:v>
                </c:pt>
                <c:pt idx="104">
                  <c:v>18.809999999999999</c:v>
                </c:pt>
                <c:pt idx="105">
                  <c:v>18.600000000000001</c:v>
                </c:pt>
                <c:pt idx="106">
                  <c:v>18.57</c:v>
                </c:pt>
                <c:pt idx="107">
                  <c:v>17.16</c:v>
                </c:pt>
                <c:pt idx="108">
                  <c:v>16.600000000000001</c:v>
                </c:pt>
                <c:pt idx="109">
                  <c:v>14.76</c:v>
                </c:pt>
                <c:pt idx="110">
                  <c:v>14.6</c:v>
                </c:pt>
                <c:pt idx="111">
                  <c:v>13.67</c:v>
                </c:pt>
                <c:pt idx="112">
                  <c:v>11.1</c:v>
                </c:pt>
                <c:pt idx="113">
                  <c:v>32.04</c:v>
                </c:pt>
                <c:pt idx="114">
                  <c:v>28.52</c:v>
                </c:pt>
                <c:pt idx="115">
                  <c:v>25.68</c:v>
                </c:pt>
                <c:pt idx="116">
                  <c:v>24.57</c:v>
                </c:pt>
                <c:pt idx="117">
                  <c:v>47.56</c:v>
                </c:pt>
                <c:pt idx="118">
                  <c:v>39.28</c:v>
                </c:pt>
                <c:pt idx="119">
                  <c:v>33.380000000000003</c:v>
                </c:pt>
                <c:pt idx="120">
                  <c:v>31.93</c:v>
                </c:pt>
                <c:pt idx="121">
                  <c:v>30.51</c:v>
                </c:pt>
                <c:pt idx="122">
                  <c:v>28.64</c:v>
                </c:pt>
                <c:pt idx="123">
                  <c:v>28.09</c:v>
                </c:pt>
                <c:pt idx="124">
                  <c:v>27.67</c:v>
                </c:pt>
                <c:pt idx="125">
                  <c:v>25.32</c:v>
                </c:pt>
                <c:pt idx="126">
                  <c:v>23.6</c:v>
                </c:pt>
                <c:pt idx="127">
                  <c:v>21.28</c:v>
                </c:pt>
                <c:pt idx="128">
                  <c:v>46.08</c:v>
                </c:pt>
                <c:pt idx="129">
                  <c:v>49.57</c:v>
                </c:pt>
                <c:pt idx="130">
                  <c:v>49.52</c:v>
                </c:pt>
                <c:pt idx="131">
                  <c:v>49.22</c:v>
                </c:pt>
                <c:pt idx="132">
                  <c:v>49.22</c:v>
                </c:pt>
                <c:pt idx="133">
                  <c:v>49.17</c:v>
                </c:pt>
                <c:pt idx="134">
                  <c:v>47.37</c:v>
                </c:pt>
                <c:pt idx="135">
                  <c:v>47.08</c:v>
                </c:pt>
                <c:pt idx="136">
                  <c:v>47.08</c:v>
                </c:pt>
                <c:pt idx="137">
                  <c:v>46.02</c:v>
                </c:pt>
                <c:pt idx="138">
                  <c:v>46.02</c:v>
                </c:pt>
                <c:pt idx="139">
                  <c:v>45.46</c:v>
                </c:pt>
                <c:pt idx="140">
                  <c:v>45.13</c:v>
                </c:pt>
                <c:pt idx="141">
                  <c:v>44.02</c:v>
                </c:pt>
                <c:pt idx="142">
                  <c:v>43.75</c:v>
                </c:pt>
                <c:pt idx="143">
                  <c:v>43.75</c:v>
                </c:pt>
                <c:pt idx="144">
                  <c:v>43.75</c:v>
                </c:pt>
                <c:pt idx="145">
                  <c:v>43.75</c:v>
                </c:pt>
                <c:pt idx="146">
                  <c:v>43.75</c:v>
                </c:pt>
                <c:pt idx="147">
                  <c:v>43.75</c:v>
                </c:pt>
                <c:pt idx="148">
                  <c:v>42.43</c:v>
                </c:pt>
                <c:pt idx="149">
                  <c:v>42.39</c:v>
                </c:pt>
                <c:pt idx="150">
                  <c:v>42.26</c:v>
                </c:pt>
                <c:pt idx="151">
                  <c:v>42.26</c:v>
                </c:pt>
                <c:pt idx="152">
                  <c:v>42.26</c:v>
                </c:pt>
                <c:pt idx="153">
                  <c:v>42.26</c:v>
                </c:pt>
                <c:pt idx="154">
                  <c:v>41.75</c:v>
                </c:pt>
                <c:pt idx="155">
                  <c:v>41.66</c:v>
                </c:pt>
                <c:pt idx="156">
                  <c:v>40.770000000000003</c:v>
                </c:pt>
                <c:pt idx="157">
                  <c:v>40.729999999999997</c:v>
                </c:pt>
                <c:pt idx="158">
                  <c:v>39.24</c:v>
                </c:pt>
                <c:pt idx="159">
                  <c:v>39.24</c:v>
                </c:pt>
                <c:pt idx="160">
                  <c:v>38.770000000000003</c:v>
                </c:pt>
                <c:pt idx="161">
                  <c:v>38.4</c:v>
                </c:pt>
                <c:pt idx="162">
                  <c:v>37.53</c:v>
                </c:pt>
                <c:pt idx="163">
                  <c:v>37.42</c:v>
                </c:pt>
                <c:pt idx="164">
                  <c:v>36.36</c:v>
                </c:pt>
                <c:pt idx="165">
                  <c:v>36.090000000000003</c:v>
                </c:pt>
                <c:pt idx="166">
                  <c:v>36.090000000000003</c:v>
                </c:pt>
                <c:pt idx="167">
                  <c:v>36.049999999999997</c:v>
                </c:pt>
                <c:pt idx="168">
                  <c:v>35.869999999999997</c:v>
                </c:pt>
                <c:pt idx="169">
                  <c:v>34.619999999999997</c:v>
                </c:pt>
                <c:pt idx="170">
                  <c:v>34.299999999999997</c:v>
                </c:pt>
                <c:pt idx="171">
                  <c:v>34.17</c:v>
                </c:pt>
                <c:pt idx="172">
                  <c:v>33.630000000000003</c:v>
                </c:pt>
                <c:pt idx="173">
                  <c:v>33.450000000000003</c:v>
                </c:pt>
                <c:pt idx="174">
                  <c:v>33.14</c:v>
                </c:pt>
                <c:pt idx="175">
                  <c:v>33.04</c:v>
                </c:pt>
                <c:pt idx="176">
                  <c:v>32.79</c:v>
                </c:pt>
                <c:pt idx="177">
                  <c:v>32.36</c:v>
                </c:pt>
                <c:pt idx="178">
                  <c:v>32.36</c:v>
                </c:pt>
                <c:pt idx="179">
                  <c:v>32.19</c:v>
                </c:pt>
                <c:pt idx="180">
                  <c:v>32.130000000000003</c:v>
                </c:pt>
                <c:pt idx="181">
                  <c:v>31.74</c:v>
                </c:pt>
                <c:pt idx="182">
                  <c:v>30.85</c:v>
                </c:pt>
                <c:pt idx="183">
                  <c:v>30.85</c:v>
                </c:pt>
                <c:pt idx="184">
                  <c:v>30.5</c:v>
                </c:pt>
                <c:pt idx="185">
                  <c:v>30.38</c:v>
                </c:pt>
                <c:pt idx="186">
                  <c:v>30.23</c:v>
                </c:pt>
                <c:pt idx="187">
                  <c:v>29.95</c:v>
                </c:pt>
                <c:pt idx="188">
                  <c:v>29.92</c:v>
                </c:pt>
                <c:pt idx="189">
                  <c:v>29.83</c:v>
                </c:pt>
                <c:pt idx="190">
                  <c:v>28.67</c:v>
                </c:pt>
                <c:pt idx="191">
                  <c:v>28.24</c:v>
                </c:pt>
                <c:pt idx="192">
                  <c:v>28.21</c:v>
                </c:pt>
                <c:pt idx="193">
                  <c:v>28.18</c:v>
                </c:pt>
                <c:pt idx="194">
                  <c:v>27.48</c:v>
                </c:pt>
                <c:pt idx="195">
                  <c:v>27.26</c:v>
                </c:pt>
                <c:pt idx="196">
                  <c:v>27.2</c:v>
                </c:pt>
                <c:pt idx="197">
                  <c:v>27.2</c:v>
                </c:pt>
                <c:pt idx="198">
                  <c:v>27.2</c:v>
                </c:pt>
                <c:pt idx="199">
                  <c:v>26.96</c:v>
                </c:pt>
                <c:pt idx="200">
                  <c:v>26.66</c:v>
                </c:pt>
                <c:pt idx="201">
                  <c:v>26.55</c:v>
                </c:pt>
                <c:pt idx="202">
                  <c:v>26.49</c:v>
                </c:pt>
                <c:pt idx="203">
                  <c:v>26.36</c:v>
                </c:pt>
                <c:pt idx="204">
                  <c:v>26.23</c:v>
                </c:pt>
                <c:pt idx="205">
                  <c:v>26.17</c:v>
                </c:pt>
                <c:pt idx="206">
                  <c:v>26.15</c:v>
                </c:pt>
                <c:pt idx="207">
                  <c:v>25.48</c:v>
                </c:pt>
                <c:pt idx="208">
                  <c:v>25.45</c:v>
                </c:pt>
                <c:pt idx="209">
                  <c:v>25.33</c:v>
                </c:pt>
                <c:pt idx="210">
                  <c:v>25.3</c:v>
                </c:pt>
                <c:pt idx="211">
                  <c:v>25.2</c:v>
                </c:pt>
                <c:pt idx="212">
                  <c:v>25.2</c:v>
                </c:pt>
                <c:pt idx="213">
                  <c:v>24.2</c:v>
                </c:pt>
                <c:pt idx="214">
                  <c:v>23.52</c:v>
                </c:pt>
                <c:pt idx="215">
                  <c:v>23.46</c:v>
                </c:pt>
                <c:pt idx="216">
                  <c:v>23.25</c:v>
                </c:pt>
                <c:pt idx="217">
                  <c:v>22.16</c:v>
                </c:pt>
                <c:pt idx="218">
                  <c:v>21.32</c:v>
                </c:pt>
                <c:pt idx="219">
                  <c:v>21.22</c:v>
                </c:pt>
                <c:pt idx="220">
                  <c:v>21.13</c:v>
                </c:pt>
                <c:pt idx="221">
                  <c:v>20.149999999999999</c:v>
                </c:pt>
                <c:pt idx="222">
                  <c:v>19.16</c:v>
                </c:pt>
                <c:pt idx="223">
                  <c:v>14.87</c:v>
                </c:pt>
                <c:pt idx="224">
                  <c:v>13.46</c:v>
                </c:pt>
                <c:pt idx="225">
                  <c:v>41.76</c:v>
                </c:pt>
                <c:pt idx="226">
                  <c:v>38.700000000000003</c:v>
                </c:pt>
                <c:pt idx="227">
                  <c:v>38.54</c:v>
                </c:pt>
                <c:pt idx="228">
                  <c:v>38.17</c:v>
                </c:pt>
                <c:pt idx="229">
                  <c:v>29.51</c:v>
                </c:pt>
                <c:pt idx="230">
                  <c:v>45.38</c:v>
                </c:pt>
                <c:pt idx="231">
                  <c:v>42.15</c:v>
                </c:pt>
                <c:pt idx="232">
                  <c:v>38.770000000000003</c:v>
                </c:pt>
                <c:pt idx="233">
                  <c:v>30.89</c:v>
                </c:pt>
                <c:pt idx="234">
                  <c:v>45.52</c:v>
                </c:pt>
                <c:pt idx="235">
                  <c:v>43.23</c:v>
                </c:pt>
                <c:pt idx="236">
                  <c:v>38.909999999999997</c:v>
                </c:pt>
                <c:pt idx="237">
                  <c:v>37.94</c:v>
                </c:pt>
                <c:pt idx="238">
                  <c:v>27.16</c:v>
                </c:pt>
                <c:pt idx="239">
                  <c:v>26.56</c:v>
                </c:pt>
                <c:pt idx="240">
                  <c:v>40.65</c:v>
                </c:pt>
                <c:pt idx="241">
                  <c:v>26.17</c:v>
                </c:pt>
                <c:pt idx="242">
                  <c:v>47.6</c:v>
                </c:pt>
                <c:pt idx="243">
                  <c:v>45.77</c:v>
                </c:pt>
                <c:pt idx="244">
                  <c:v>45.3</c:v>
                </c:pt>
                <c:pt idx="245">
                  <c:v>44.23</c:v>
                </c:pt>
                <c:pt idx="246">
                  <c:v>44.23</c:v>
                </c:pt>
                <c:pt idx="247">
                  <c:v>43.56</c:v>
                </c:pt>
                <c:pt idx="248">
                  <c:v>43.56</c:v>
                </c:pt>
                <c:pt idx="249">
                  <c:v>43.52</c:v>
                </c:pt>
                <c:pt idx="250">
                  <c:v>42.27</c:v>
                </c:pt>
                <c:pt idx="251">
                  <c:v>42.27</c:v>
                </c:pt>
                <c:pt idx="252">
                  <c:v>41.8</c:v>
                </c:pt>
                <c:pt idx="253">
                  <c:v>40.83</c:v>
                </c:pt>
                <c:pt idx="254">
                  <c:v>40.79</c:v>
                </c:pt>
                <c:pt idx="255">
                  <c:v>40.75</c:v>
                </c:pt>
                <c:pt idx="256">
                  <c:v>40.71</c:v>
                </c:pt>
                <c:pt idx="257">
                  <c:v>39.07</c:v>
                </c:pt>
                <c:pt idx="258">
                  <c:v>38.08</c:v>
                </c:pt>
                <c:pt idx="259">
                  <c:v>37.92</c:v>
                </c:pt>
                <c:pt idx="260">
                  <c:v>37.92</c:v>
                </c:pt>
                <c:pt idx="261">
                  <c:v>37.69</c:v>
                </c:pt>
                <c:pt idx="262">
                  <c:v>37.380000000000003</c:v>
                </c:pt>
                <c:pt idx="263">
                  <c:v>37.25</c:v>
                </c:pt>
                <c:pt idx="264">
                  <c:v>37.21</c:v>
                </c:pt>
                <c:pt idx="265">
                  <c:v>36.26</c:v>
                </c:pt>
                <c:pt idx="266">
                  <c:v>36.229999999999997</c:v>
                </c:pt>
                <c:pt idx="267">
                  <c:v>36.15</c:v>
                </c:pt>
                <c:pt idx="268">
                  <c:v>35.61</c:v>
                </c:pt>
                <c:pt idx="269">
                  <c:v>35.36</c:v>
                </c:pt>
                <c:pt idx="270">
                  <c:v>35.090000000000003</c:v>
                </c:pt>
                <c:pt idx="271">
                  <c:v>33.89</c:v>
                </c:pt>
                <c:pt idx="272">
                  <c:v>33.76</c:v>
                </c:pt>
                <c:pt idx="273">
                  <c:v>33.76</c:v>
                </c:pt>
                <c:pt idx="274">
                  <c:v>33.619999999999997</c:v>
                </c:pt>
                <c:pt idx="275">
                  <c:v>33.590000000000003</c:v>
                </c:pt>
                <c:pt idx="276">
                  <c:v>33.549999999999997</c:v>
                </c:pt>
                <c:pt idx="277">
                  <c:v>33.549999999999997</c:v>
                </c:pt>
                <c:pt idx="278">
                  <c:v>33.25</c:v>
                </c:pt>
                <c:pt idx="279">
                  <c:v>32.86</c:v>
                </c:pt>
                <c:pt idx="280">
                  <c:v>32.56</c:v>
                </c:pt>
                <c:pt idx="281">
                  <c:v>32.42</c:v>
                </c:pt>
                <c:pt idx="282">
                  <c:v>32.06</c:v>
                </c:pt>
                <c:pt idx="283">
                  <c:v>31.85</c:v>
                </c:pt>
                <c:pt idx="284">
                  <c:v>31.69</c:v>
                </c:pt>
                <c:pt idx="285">
                  <c:v>31.2</c:v>
                </c:pt>
                <c:pt idx="286">
                  <c:v>31.11</c:v>
                </c:pt>
                <c:pt idx="287">
                  <c:v>31.08</c:v>
                </c:pt>
                <c:pt idx="288">
                  <c:v>30.98</c:v>
                </c:pt>
                <c:pt idx="289">
                  <c:v>29.96</c:v>
                </c:pt>
                <c:pt idx="290">
                  <c:v>29.65</c:v>
                </c:pt>
                <c:pt idx="291">
                  <c:v>29.33</c:v>
                </c:pt>
                <c:pt idx="292">
                  <c:v>28.94</c:v>
                </c:pt>
                <c:pt idx="293">
                  <c:v>28.85</c:v>
                </c:pt>
                <c:pt idx="294">
                  <c:v>28.59</c:v>
                </c:pt>
                <c:pt idx="295">
                  <c:v>28.56</c:v>
                </c:pt>
                <c:pt idx="296">
                  <c:v>28.53</c:v>
                </c:pt>
                <c:pt idx="297">
                  <c:v>27.43</c:v>
                </c:pt>
                <c:pt idx="298">
                  <c:v>27.2</c:v>
                </c:pt>
                <c:pt idx="299">
                  <c:v>27.2</c:v>
                </c:pt>
                <c:pt idx="300">
                  <c:v>27.18</c:v>
                </c:pt>
                <c:pt idx="301">
                  <c:v>26.64</c:v>
                </c:pt>
                <c:pt idx="302">
                  <c:v>26.58</c:v>
                </c:pt>
                <c:pt idx="303">
                  <c:v>26.53</c:v>
                </c:pt>
                <c:pt idx="304">
                  <c:v>26.42</c:v>
                </c:pt>
                <c:pt idx="305">
                  <c:v>26.31</c:v>
                </c:pt>
                <c:pt idx="306">
                  <c:v>26.21</c:v>
                </c:pt>
                <c:pt idx="307">
                  <c:v>26.1</c:v>
                </c:pt>
                <c:pt idx="308">
                  <c:v>25.52</c:v>
                </c:pt>
                <c:pt idx="309">
                  <c:v>25.5</c:v>
                </c:pt>
                <c:pt idx="310">
                  <c:v>25.5</c:v>
                </c:pt>
                <c:pt idx="311">
                  <c:v>25.29</c:v>
                </c:pt>
                <c:pt idx="312">
                  <c:v>25.29</c:v>
                </c:pt>
                <c:pt idx="313">
                  <c:v>24.8</c:v>
                </c:pt>
                <c:pt idx="314">
                  <c:v>24.55</c:v>
                </c:pt>
                <c:pt idx="315">
                  <c:v>24.32</c:v>
                </c:pt>
                <c:pt idx="316">
                  <c:v>24.25</c:v>
                </c:pt>
                <c:pt idx="317">
                  <c:v>24.18</c:v>
                </c:pt>
                <c:pt idx="318">
                  <c:v>23.74</c:v>
                </c:pt>
                <c:pt idx="319">
                  <c:v>23.65</c:v>
                </c:pt>
                <c:pt idx="320">
                  <c:v>23.65</c:v>
                </c:pt>
                <c:pt idx="321">
                  <c:v>23.62</c:v>
                </c:pt>
                <c:pt idx="322">
                  <c:v>23.43</c:v>
                </c:pt>
                <c:pt idx="323">
                  <c:v>22.81</c:v>
                </c:pt>
                <c:pt idx="324">
                  <c:v>21.77</c:v>
                </c:pt>
                <c:pt idx="325">
                  <c:v>21.75</c:v>
                </c:pt>
                <c:pt idx="326">
                  <c:v>21.75</c:v>
                </c:pt>
                <c:pt idx="327">
                  <c:v>21.75</c:v>
                </c:pt>
                <c:pt idx="328">
                  <c:v>21.4</c:v>
                </c:pt>
                <c:pt idx="329">
                  <c:v>20.63</c:v>
                </c:pt>
                <c:pt idx="330">
                  <c:v>19.95</c:v>
                </c:pt>
                <c:pt idx="331">
                  <c:v>18.72</c:v>
                </c:pt>
                <c:pt idx="332">
                  <c:v>18.309999999999999</c:v>
                </c:pt>
                <c:pt idx="333">
                  <c:v>16.79</c:v>
                </c:pt>
                <c:pt idx="334">
                  <c:v>16.78</c:v>
                </c:pt>
                <c:pt idx="335">
                  <c:v>16.760000000000002</c:v>
                </c:pt>
                <c:pt idx="336">
                  <c:v>15.81</c:v>
                </c:pt>
                <c:pt idx="337">
                  <c:v>15.76</c:v>
                </c:pt>
                <c:pt idx="338">
                  <c:v>13.96</c:v>
                </c:pt>
                <c:pt idx="339">
                  <c:v>13.94</c:v>
                </c:pt>
                <c:pt idx="340">
                  <c:v>39.840000000000003</c:v>
                </c:pt>
                <c:pt idx="341">
                  <c:v>36.83</c:v>
                </c:pt>
                <c:pt idx="342">
                  <c:v>32.340000000000003</c:v>
                </c:pt>
                <c:pt idx="343">
                  <c:v>31.71</c:v>
                </c:pt>
                <c:pt idx="344">
                  <c:v>30.1</c:v>
                </c:pt>
                <c:pt idx="345">
                  <c:v>26.28</c:v>
                </c:pt>
                <c:pt idx="346">
                  <c:v>24.59</c:v>
                </c:pt>
                <c:pt idx="347">
                  <c:v>20.45</c:v>
                </c:pt>
                <c:pt idx="348">
                  <c:v>41.28</c:v>
                </c:pt>
                <c:pt idx="349">
                  <c:v>37.93</c:v>
                </c:pt>
                <c:pt idx="350">
                  <c:v>36.6</c:v>
                </c:pt>
                <c:pt idx="351">
                  <c:v>35.159999999999997</c:v>
                </c:pt>
                <c:pt idx="352">
                  <c:v>30.76</c:v>
                </c:pt>
                <c:pt idx="353">
                  <c:v>29.33</c:v>
                </c:pt>
                <c:pt idx="354">
                  <c:v>23.02</c:v>
                </c:pt>
                <c:pt idx="355">
                  <c:v>14.16</c:v>
                </c:pt>
                <c:pt idx="356">
                  <c:v>13.27</c:v>
                </c:pt>
                <c:pt idx="357">
                  <c:v>41.47</c:v>
                </c:pt>
                <c:pt idx="358">
                  <c:v>43.55</c:v>
                </c:pt>
                <c:pt idx="359">
                  <c:v>42.57</c:v>
                </c:pt>
                <c:pt idx="360">
                  <c:v>42.14</c:v>
                </c:pt>
                <c:pt idx="361">
                  <c:v>41.88</c:v>
                </c:pt>
                <c:pt idx="362">
                  <c:v>40.93</c:v>
                </c:pt>
                <c:pt idx="363">
                  <c:v>40.68</c:v>
                </c:pt>
                <c:pt idx="364">
                  <c:v>40.68</c:v>
                </c:pt>
                <c:pt idx="365">
                  <c:v>40.68</c:v>
                </c:pt>
                <c:pt idx="366">
                  <c:v>40.68</c:v>
                </c:pt>
                <c:pt idx="367">
                  <c:v>40.6</c:v>
                </c:pt>
                <c:pt idx="368">
                  <c:v>39.380000000000003</c:v>
                </c:pt>
                <c:pt idx="369">
                  <c:v>39.380000000000003</c:v>
                </c:pt>
                <c:pt idx="370">
                  <c:v>39.340000000000003</c:v>
                </c:pt>
                <c:pt idx="371">
                  <c:v>39.340000000000003</c:v>
                </c:pt>
                <c:pt idx="372">
                  <c:v>39.340000000000003</c:v>
                </c:pt>
                <c:pt idx="373">
                  <c:v>39.299999999999997</c:v>
                </c:pt>
                <c:pt idx="374">
                  <c:v>39.26</c:v>
                </c:pt>
                <c:pt idx="375">
                  <c:v>39.26</c:v>
                </c:pt>
                <c:pt idx="376">
                  <c:v>39.14</c:v>
                </c:pt>
                <c:pt idx="377">
                  <c:v>38.86</c:v>
                </c:pt>
                <c:pt idx="378">
                  <c:v>38.78</c:v>
                </c:pt>
                <c:pt idx="379">
                  <c:v>38.03</c:v>
                </c:pt>
                <c:pt idx="380">
                  <c:v>37.880000000000003</c:v>
                </c:pt>
                <c:pt idx="381">
                  <c:v>37.68</c:v>
                </c:pt>
                <c:pt idx="382">
                  <c:v>37.53</c:v>
                </c:pt>
                <c:pt idx="383">
                  <c:v>37.26</c:v>
                </c:pt>
                <c:pt idx="384">
                  <c:v>36.61</c:v>
                </c:pt>
                <c:pt idx="385">
                  <c:v>36.49</c:v>
                </c:pt>
                <c:pt idx="386">
                  <c:v>36.159999999999997</c:v>
                </c:pt>
                <c:pt idx="387">
                  <c:v>35.67</c:v>
                </c:pt>
                <c:pt idx="388">
                  <c:v>35.479999999999997</c:v>
                </c:pt>
                <c:pt idx="389">
                  <c:v>35.18</c:v>
                </c:pt>
                <c:pt idx="390">
                  <c:v>34.94</c:v>
                </c:pt>
                <c:pt idx="391">
                  <c:v>34.94</c:v>
                </c:pt>
                <c:pt idx="392">
                  <c:v>34.76</c:v>
                </c:pt>
                <c:pt idx="393">
                  <c:v>34.76</c:v>
                </c:pt>
                <c:pt idx="394">
                  <c:v>34.76</c:v>
                </c:pt>
                <c:pt idx="395">
                  <c:v>34.69</c:v>
                </c:pt>
                <c:pt idx="396">
                  <c:v>34.08</c:v>
                </c:pt>
                <c:pt idx="397">
                  <c:v>33.67</c:v>
                </c:pt>
                <c:pt idx="398">
                  <c:v>33.67</c:v>
                </c:pt>
                <c:pt idx="399">
                  <c:v>32.93</c:v>
                </c:pt>
                <c:pt idx="400">
                  <c:v>32.83</c:v>
                </c:pt>
                <c:pt idx="401">
                  <c:v>32.65</c:v>
                </c:pt>
                <c:pt idx="402">
                  <c:v>31.3</c:v>
                </c:pt>
                <c:pt idx="403">
                  <c:v>31.04</c:v>
                </c:pt>
                <c:pt idx="404">
                  <c:v>31.01</c:v>
                </c:pt>
                <c:pt idx="405">
                  <c:v>30.98</c:v>
                </c:pt>
                <c:pt idx="406">
                  <c:v>30.89</c:v>
                </c:pt>
                <c:pt idx="407">
                  <c:v>30.7</c:v>
                </c:pt>
                <c:pt idx="408">
                  <c:v>29.91</c:v>
                </c:pt>
                <c:pt idx="409">
                  <c:v>29.13</c:v>
                </c:pt>
                <c:pt idx="410">
                  <c:v>28.6</c:v>
                </c:pt>
                <c:pt idx="411">
                  <c:v>28.4</c:v>
                </c:pt>
                <c:pt idx="412">
                  <c:v>27.52</c:v>
                </c:pt>
                <c:pt idx="413">
                  <c:v>27.37</c:v>
                </c:pt>
                <c:pt idx="414">
                  <c:v>27.34</c:v>
                </c:pt>
                <c:pt idx="415">
                  <c:v>27.34</c:v>
                </c:pt>
                <c:pt idx="416">
                  <c:v>27.34</c:v>
                </c:pt>
                <c:pt idx="417">
                  <c:v>27.29</c:v>
                </c:pt>
                <c:pt idx="418">
                  <c:v>27.29</c:v>
                </c:pt>
                <c:pt idx="419">
                  <c:v>27.23</c:v>
                </c:pt>
                <c:pt idx="420">
                  <c:v>26.98</c:v>
                </c:pt>
                <c:pt idx="421">
                  <c:v>26.83</c:v>
                </c:pt>
                <c:pt idx="422">
                  <c:v>26.83</c:v>
                </c:pt>
                <c:pt idx="423">
                  <c:v>26.56</c:v>
                </c:pt>
                <c:pt idx="424">
                  <c:v>26.42</c:v>
                </c:pt>
                <c:pt idx="425">
                  <c:v>26.4</c:v>
                </c:pt>
                <c:pt idx="426">
                  <c:v>26.4</c:v>
                </c:pt>
                <c:pt idx="427">
                  <c:v>26.37</c:v>
                </c:pt>
                <c:pt idx="428">
                  <c:v>26.29</c:v>
                </c:pt>
                <c:pt idx="429">
                  <c:v>26.13</c:v>
                </c:pt>
                <c:pt idx="430">
                  <c:v>25.9</c:v>
                </c:pt>
                <c:pt idx="431">
                  <c:v>25.53</c:v>
                </c:pt>
                <c:pt idx="432">
                  <c:v>25.53</c:v>
                </c:pt>
                <c:pt idx="433">
                  <c:v>25.51</c:v>
                </c:pt>
                <c:pt idx="434">
                  <c:v>25.46</c:v>
                </c:pt>
                <c:pt idx="435">
                  <c:v>25.38</c:v>
                </c:pt>
                <c:pt idx="436">
                  <c:v>25.15</c:v>
                </c:pt>
                <c:pt idx="437">
                  <c:v>24.77</c:v>
                </c:pt>
                <c:pt idx="438">
                  <c:v>24.54</c:v>
                </c:pt>
                <c:pt idx="439">
                  <c:v>24.54</c:v>
                </c:pt>
                <c:pt idx="440">
                  <c:v>24.42</c:v>
                </c:pt>
                <c:pt idx="441">
                  <c:v>24.17</c:v>
                </c:pt>
                <c:pt idx="442">
                  <c:v>23.96</c:v>
                </c:pt>
                <c:pt idx="443">
                  <c:v>23.31</c:v>
                </c:pt>
                <c:pt idx="444">
                  <c:v>23.24</c:v>
                </c:pt>
                <c:pt idx="445">
                  <c:v>23.19</c:v>
                </c:pt>
                <c:pt idx="446">
                  <c:v>23.1</c:v>
                </c:pt>
                <c:pt idx="447">
                  <c:v>22.44</c:v>
                </c:pt>
                <c:pt idx="448">
                  <c:v>22.39</c:v>
                </c:pt>
                <c:pt idx="449">
                  <c:v>22.37</c:v>
                </c:pt>
                <c:pt idx="450">
                  <c:v>22.37</c:v>
                </c:pt>
                <c:pt idx="451">
                  <c:v>22.03</c:v>
                </c:pt>
                <c:pt idx="452">
                  <c:v>21.45</c:v>
                </c:pt>
                <c:pt idx="453">
                  <c:v>21.43</c:v>
                </c:pt>
                <c:pt idx="454">
                  <c:v>21.41</c:v>
                </c:pt>
                <c:pt idx="455">
                  <c:v>21.37</c:v>
                </c:pt>
                <c:pt idx="456">
                  <c:v>21</c:v>
                </c:pt>
                <c:pt idx="457">
                  <c:v>20.78</c:v>
                </c:pt>
                <c:pt idx="458">
                  <c:v>17.920000000000002</c:v>
                </c:pt>
                <c:pt idx="459">
                  <c:v>17.59</c:v>
                </c:pt>
                <c:pt idx="460">
                  <c:v>15.81</c:v>
                </c:pt>
                <c:pt idx="461">
                  <c:v>15.75</c:v>
                </c:pt>
                <c:pt idx="462">
                  <c:v>14.57</c:v>
                </c:pt>
                <c:pt idx="463">
                  <c:v>14.47</c:v>
                </c:pt>
                <c:pt idx="464">
                  <c:v>14.45</c:v>
                </c:pt>
                <c:pt idx="465">
                  <c:v>14.38</c:v>
                </c:pt>
                <c:pt idx="466">
                  <c:v>14</c:v>
                </c:pt>
                <c:pt idx="467">
                  <c:v>13.89</c:v>
                </c:pt>
                <c:pt idx="468">
                  <c:v>13.87</c:v>
                </c:pt>
                <c:pt idx="469">
                  <c:v>13.42</c:v>
                </c:pt>
                <c:pt idx="470">
                  <c:v>13.03</c:v>
                </c:pt>
                <c:pt idx="471">
                  <c:v>37.200000000000003</c:v>
                </c:pt>
                <c:pt idx="472">
                  <c:v>35.450000000000003</c:v>
                </c:pt>
                <c:pt idx="473">
                  <c:v>30.82</c:v>
                </c:pt>
                <c:pt idx="474">
                  <c:v>28.75</c:v>
                </c:pt>
                <c:pt idx="475">
                  <c:v>26.04</c:v>
                </c:pt>
                <c:pt idx="476">
                  <c:v>25.06</c:v>
                </c:pt>
                <c:pt idx="477">
                  <c:v>23.02</c:v>
                </c:pt>
                <c:pt idx="478">
                  <c:v>29.46</c:v>
                </c:pt>
                <c:pt idx="479">
                  <c:v>28.54</c:v>
                </c:pt>
                <c:pt idx="480">
                  <c:v>32.42</c:v>
                </c:pt>
                <c:pt idx="481">
                  <c:v>27.87</c:v>
                </c:pt>
                <c:pt idx="482">
                  <c:v>23.91</c:v>
                </c:pt>
                <c:pt idx="483">
                  <c:v>36.979999999999997</c:v>
                </c:pt>
                <c:pt idx="484">
                  <c:v>28.98</c:v>
                </c:pt>
                <c:pt idx="485">
                  <c:v>42.42</c:v>
                </c:pt>
                <c:pt idx="486">
                  <c:v>42.07</c:v>
                </c:pt>
                <c:pt idx="487">
                  <c:v>41.63</c:v>
                </c:pt>
                <c:pt idx="488">
                  <c:v>41.2</c:v>
                </c:pt>
                <c:pt idx="489">
                  <c:v>41.19</c:v>
                </c:pt>
                <c:pt idx="490">
                  <c:v>41.16</c:v>
                </c:pt>
                <c:pt idx="491">
                  <c:v>40.83</c:v>
                </c:pt>
                <c:pt idx="492">
                  <c:v>40.74</c:v>
                </c:pt>
                <c:pt idx="493">
                  <c:v>40.659999999999997</c:v>
                </c:pt>
                <c:pt idx="494">
                  <c:v>40.54</c:v>
                </c:pt>
                <c:pt idx="495">
                  <c:v>39.380000000000003</c:v>
                </c:pt>
                <c:pt idx="496">
                  <c:v>39.380000000000003</c:v>
                </c:pt>
                <c:pt idx="497">
                  <c:v>39.380000000000003</c:v>
                </c:pt>
                <c:pt idx="498">
                  <c:v>39.380000000000003</c:v>
                </c:pt>
                <c:pt idx="499">
                  <c:v>39.340000000000003</c:v>
                </c:pt>
                <c:pt idx="500">
                  <c:v>38.78</c:v>
                </c:pt>
                <c:pt idx="501">
                  <c:v>38.08</c:v>
                </c:pt>
                <c:pt idx="502">
                  <c:v>38.08</c:v>
                </c:pt>
                <c:pt idx="503">
                  <c:v>38.04</c:v>
                </c:pt>
                <c:pt idx="504">
                  <c:v>37.96</c:v>
                </c:pt>
                <c:pt idx="505">
                  <c:v>37.96</c:v>
                </c:pt>
                <c:pt idx="506">
                  <c:v>37.92</c:v>
                </c:pt>
                <c:pt idx="507">
                  <c:v>37.840000000000003</c:v>
                </c:pt>
                <c:pt idx="508">
                  <c:v>37.770000000000003</c:v>
                </c:pt>
                <c:pt idx="509">
                  <c:v>37.770000000000003</c:v>
                </c:pt>
                <c:pt idx="510">
                  <c:v>37.770000000000003</c:v>
                </c:pt>
                <c:pt idx="511">
                  <c:v>37.729999999999997</c:v>
                </c:pt>
                <c:pt idx="512">
                  <c:v>37.729999999999997</c:v>
                </c:pt>
                <c:pt idx="513">
                  <c:v>37.5</c:v>
                </c:pt>
                <c:pt idx="514">
                  <c:v>37.229999999999997</c:v>
                </c:pt>
                <c:pt idx="515">
                  <c:v>36.770000000000003</c:v>
                </c:pt>
                <c:pt idx="516">
                  <c:v>36.590000000000003</c:v>
                </c:pt>
                <c:pt idx="517">
                  <c:v>36.4</c:v>
                </c:pt>
                <c:pt idx="518">
                  <c:v>36.4</c:v>
                </c:pt>
                <c:pt idx="519">
                  <c:v>36.25</c:v>
                </c:pt>
                <c:pt idx="520">
                  <c:v>35.96</c:v>
                </c:pt>
                <c:pt idx="521">
                  <c:v>35.81</c:v>
                </c:pt>
                <c:pt idx="522">
                  <c:v>35.43</c:v>
                </c:pt>
                <c:pt idx="523">
                  <c:v>35.29</c:v>
                </c:pt>
                <c:pt idx="524">
                  <c:v>35.29</c:v>
                </c:pt>
                <c:pt idx="525">
                  <c:v>35.07</c:v>
                </c:pt>
                <c:pt idx="526">
                  <c:v>34.9</c:v>
                </c:pt>
                <c:pt idx="527">
                  <c:v>34.86</c:v>
                </c:pt>
                <c:pt idx="528">
                  <c:v>34.86</c:v>
                </c:pt>
                <c:pt idx="529">
                  <c:v>34.630000000000003</c:v>
                </c:pt>
                <c:pt idx="530">
                  <c:v>34.18</c:v>
                </c:pt>
                <c:pt idx="531">
                  <c:v>33.82</c:v>
                </c:pt>
                <c:pt idx="532">
                  <c:v>33.409999999999997</c:v>
                </c:pt>
                <c:pt idx="533">
                  <c:v>33.409999999999997</c:v>
                </c:pt>
                <c:pt idx="534">
                  <c:v>33.24</c:v>
                </c:pt>
                <c:pt idx="535">
                  <c:v>33.04</c:v>
                </c:pt>
                <c:pt idx="536">
                  <c:v>32.799999999999997</c:v>
                </c:pt>
                <c:pt idx="537">
                  <c:v>32.799999999999997</c:v>
                </c:pt>
                <c:pt idx="538">
                  <c:v>32.72</c:v>
                </c:pt>
                <c:pt idx="539">
                  <c:v>32.69</c:v>
                </c:pt>
                <c:pt idx="540">
                  <c:v>32.46</c:v>
                </c:pt>
                <c:pt idx="541">
                  <c:v>32.33</c:v>
                </c:pt>
                <c:pt idx="542">
                  <c:v>31.85</c:v>
                </c:pt>
                <c:pt idx="543">
                  <c:v>31.71</c:v>
                </c:pt>
                <c:pt idx="544">
                  <c:v>31.45</c:v>
                </c:pt>
                <c:pt idx="545">
                  <c:v>31.29</c:v>
                </c:pt>
                <c:pt idx="546">
                  <c:v>31.29</c:v>
                </c:pt>
                <c:pt idx="547">
                  <c:v>30.88</c:v>
                </c:pt>
                <c:pt idx="548">
                  <c:v>29.72</c:v>
                </c:pt>
                <c:pt idx="549">
                  <c:v>29.69</c:v>
                </c:pt>
                <c:pt idx="550">
                  <c:v>29.66</c:v>
                </c:pt>
                <c:pt idx="551">
                  <c:v>28.87</c:v>
                </c:pt>
                <c:pt idx="552">
                  <c:v>28.75</c:v>
                </c:pt>
                <c:pt idx="553">
                  <c:v>28.75</c:v>
                </c:pt>
                <c:pt idx="554">
                  <c:v>28.69</c:v>
                </c:pt>
                <c:pt idx="555">
                  <c:v>28.4</c:v>
                </c:pt>
                <c:pt idx="556">
                  <c:v>28.34</c:v>
                </c:pt>
                <c:pt idx="557">
                  <c:v>28.34</c:v>
                </c:pt>
                <c:pt idx="558">
                  <c:v>27.8</c:v>
                </c:pt>
                <c:pt idx="559">
                  <c:v>27.71</c:v>
                </c:pt>
                <c:pt idx="560">
                  <c:v>27.52</c:v>
                </c:pt>
                <c:pt idx="561">
                  <c:v>27.43</c:v>
                </c:pt>
                <c:pt idx="562">
                  <c:v>26.66</c:v>
                </c:pt>
                <c:pt idx="563">
                  <c:v>26.63</c:v>
                </c:pt>
                <c:pt idx="564">
                  <c:v>26.58</c:v>
                </c:pt>
                <c:pt idx="565">
                  <c:v>26.58</c:v>
                </c:pt>
                <c:pt idx="566">
                  <c:v>26.55</c:v>
                </c:pt>
                <c:pt idx="567">
                  <c:v>26.49</c:v>
                </c:pt>
                <c:pt idx="568">
                  <c:v>26.41</c:v>
                </c:pt>
                <c:pt idx="569">
                  <c:v>26.41</c:v>
                </c:pt>
                <c:pt idx="570">
                  <c:v>26.39</c:v>
                </c:pt>
                <c:pt idx="571">
                  <c:v>26.25</c:v>
                </c:pt>
                <c:pt idx="572">
                  <c:v>26.12</c:v>
                </c:pt>
                <c:pt idx="573">
                  <c:v>25.53</c:v>
                </c:pt>
                <c:pt idx="574">
                  <c:v>25.53</c:v>
                </c:pt>
                <c:pt idx="575">
                  <c:v>25.5</c:v>
                </c:pt>
                <c:pt idx="576">
                  <c:v>25.42</c:v>
                </c:pt>
                <c:pt idx="577">
                  <c:v>25.35</c:v>
                </c:pt>
                <c:pt idx="578">
                  <c:v>25.24</c:v>
                </c:pt>
                <c:pt idx="579">
                  <c:v>25.22</c:v>
                </c:pt>
                <c:pt idx="580">
                  <c:v>25.19</c:v>
                </c:pt>
                <c:pt idx="581">
                  <c:v>25.19</c:v>
                </c:pt>
                <c:pt idx="582">
                  <c:v>25.17</c:v>
                </c:pt>
                <c:pt idx="583">
                  <c:v>25.14</c:v>
                </c:pt>
                <c:pt idx="584">
                  <c:v>24.98</c:v>
                </c:pt>
                <c:pt idx="585">
                  <c:v>24.98</c:v>
                </c:pt>
                <c:pt idx="586">
                  <c:v>24.54</c:v>
                </c:pt>
                <c:pt idx="587">
                  <c:v>24.2</c:v>
                </c:pt>
                <c:pt idx="588">
                  <c:v>23.1</c:v>
                </c:pt>
                <c:pt idx="589">
                  <c:v>22.45</c:v>
                </c:pt>
                <c:pt idx="590">
                  <c:v>22.41</c:v>
                </c:pt>
                <c:pt idx="591">
                  <c:v>22.41</c:v>
                </c:pt>
                <c:pt idx="592">
                  <c:v>22.41</c:v>
                </c:pt>
                <c:pt idx="593">
                  <c:v>22.41</c:v>
                </c:pt>
                <c:pt idx="594">
                  <c:v>22.41</c:v>
                </c:pt>
                <c:pt idx="595">
                  <c:v>22.41</c:v>
                </c:pt>
                <c:pt idx="596">
                  <c:v>22.39</c:v>
                </c:pt>
                <c:pt idx="597">
                  <c:v>22.27</c:v>
                </c:pt>
                <c:pt idx="598">
                  <c:v>22.05</c:v>
                </c:pt>
                <c:pt idx="599">
                  <c:v>21.57</c:v>
                </c:pt>
                <c:pt idx="600">
                  <c:v>21.57</c:v>
                </c:pt>
                <c:pt idx="601">
                  <c:v>21.55</c:v>
                </c:pt>
                <c:pt idx="602">
                  <c:v>21.53</c:v>
                </c:pt>
                <c:pt idx="603">
                  <c:v>21.06</c:v>
                </c:pt>
                <c:pt idx="604">
                  <c:v>19.88</c:v>
                </c:pt>
                <c:pt idx="605">
                  <c:v>19.760000000000002</c:v>
                </c:pt>
                <c:pt idx="606">
                  <c:v>19.440000000000001</c:v>
                </c:pt>
                <c:pt idx="607">
                  <c:v>19.32</c:v>
                </c:pt>
                <c:pt idx="608">
                  <c:v>19.2</c:v>
                </c:pt>
                <c:pt idx="609">
                  <c:v>18.16</c:v>
                </c:pt>
                <c:pt idx="610">
                  <c:v>18.12</c:v>
                </c:pt>
                <c:pt idx="611">
                  <c:v>16.559999999999999</c:v>
                </c:pt>
                <c:pt idx="612">
                  <c:v>16.489999999999998</c:v>
                </c:pt>
                <c:pt idx="613">
                  <c:v>16.22</c:v>
                </c:pt>
                <c:pt idx="614">
                  <c:v>16.149999999999999</c:v>
                </c:pt>
                <c:pt idx="615">
                  <c:v>15.28</c:v>
                </c:pt>
                <c:pt idx="616">
                  <c:v>15.21</c:v>
                </c:pt>
                <c:pt idx="617">
                  <c:v>14.78</c:v>
                </c:pt>
                <c:pt idx="618">
                  <c:v>14.76</c:v>
                </c:pt>
                <c:pt idx="619">
                  <c:v>14.75</c:v>
                </c:pt>
                <c:pt idx="620">
                  <c:v>13.02</c:v>
                </c:pt>
                <c:pt idx="621">
                  <c:v>12.15</c:v>
                </c:pt>
                <c:pt idx="622">
                  <c:v>28.21</c:v>
                </c:pt>
                <c:pt idx="623">
                  <c:v>21.43</c:v>
                </c:pt>
                <c:pt idx="624">
                  <c:v>30.1</c:v>
                </c:pt>
                <c:pt idx="625">
                  <c:v>29.2</c:v>
                </c:pt>
                <c:pt idx="626">
                  <c:v>28.22</c:v>
                </c:pt>
                <c:pt idx="627">
                  <c:v>27.96</c:v>
                </c:pt>
                <c:pt idx="628">
                  <c:v>23.03</c:v>
                </c:pt>
                <c:pt idx="629">
                  <c:v>40.83</c:v>
                </c:pt>
                <c:pt idx="630">
                  <c:v>34.39</c:v>
                </c:pt>
                <c:pt idx="631">
                  <c:v>33.28</c:v>
                </c:pt>
                <c:pt idx="632">
                  <c:v>32.520000000000003</c:v>
                </c:pt>
                <c:pt idx="633">
                  <c:v>28.76</c:v>
                </c:pt>
                <c:pt idx="634">
                  <c:v>28.67</c:v>
                </c:pt>
                <c:pt idx="635">
                  <c:v>27.54</c:v>
                </c:pt>
                <c:pt idx="636">
                  <c:v>25.83</c:v>
                </c:pt>
                <c:pt idx="637">
                  <c:v>23.97</c:v>
                </c:pt>
                <c:pt idx="638">
                  <c:v>22.85</c:v>
                </c:pt>
                <c:pt idx="639">
                  <c:v>40.729999999999997</c:v>
                </c:pt>
                <c:pt idx="640">
                  <c:v>39.450000000000003</c:v>
                </c:pt>
                <c:pt idx="641">
                  <c:v>39.409999999999997</c:v>
                </c:pt>
                <c:pt idx="642">
                  <c:v>38.89</c:v>
                </c:pt>
                <c:pt idx="643">
                  <c:v>38.81</c:v>
                </c:pt>
                <c:pt idx="644">
                  <c:v>37.89</c:v>
                </c:pt>
                <c:pt idx="645">
                  <c:v>37.74</c:v>
                </c:pt>
                <c:pt idx="646">
                  <c:v>37.659999999999997</c:v>
                </c:pt>
                <c:pt idx="647">
                  <c:v>37.43</c:v>
                </c:pt>
                <c:pt idx="648">
                  <c:v>37.200000000000003</c:v>
                </c:pt>
                <c:pt idx="649">
                  <c:v>36.53</c:v>
                </c:pt>
                <c:pt idx="650">
                  <c:v>36.49</c:v>
                </c:pt>
                <c:pt idx="651">
                  <c:v>36.380000000000003</c:v>
                </c:pt>
                <c:pt idx="652">
                  <c:v>36.380000000000003</c:v>
                </c:pt>
                <c:pt idx="653">
                  <c:v>36.229999999999997</c:v>
                </c:pt>
                <c:pt idx="654">
                  <c:v>35.9</c:v>
                </c:pt>
                <c:pt idx="655">
                  <c:v>35.32</c:v>
                </c:pt>
                <c:pt idx="656">
                  <c:v>35.28</c:v>
                </c:pt>
                <c:pt idx="657">
                  <c:v>35.06</c:v>
                </c:pt>
                <c:pt idx="658">
                  <c:v>35.06</c:v>
                </c:pt>
                <c:pt idx="659">
                  <c:v>34.89</c:v>
                </c:pt>
                <c:pt idx="660">
                  <c:v>34.89</c:v>
                </c:pt>
                <c:pt idx="661">
                  <c:v>34.25</c:v>
                </c:pt>
                <c:pt idx="662">
                  <c:v>33.71</c:v>
                </c:pt>
                <c:pt idx="663">
                  <c:v>33.67</c:v>
                </c:pt>
                <c:pt idx="664">
                  <c:v>33.33</c:v>
                </c:pt>
                <c:pt idx="665">
                  <c:v>33.19</c:v>
                </c:pt>
                <c:pt idx="666">
                  <c:v>33.159999999999997</c:v>
                </c:pt>
                <c:pt idx="667">
                  <c:v>32.18</c:v>
                </c:pt>
                <c:pt idx="668">
                  <c:v>32.18</c:v>
                </c:pt>
                <c:pt idx="669">
                  <c:v>31.79</c:v>
                </c:pt>
                <c:pt idx="670">
                  <c:v>31.47</c:v>
                </c:pt>
                <c:pt idx="671">
                  <c:v>31.26</c:v>
                </c:pt>
                <c:pt idx="672">
                  <c:v>31.22</c:v>
                </c:pt>
                <c:pt idx="673">
                  <c:v>30.86</c:v>
                </c:pt>
                <c:pt idx="674">
                  <c:v>30.62</c:v>
                </c:pt>
                <c:pt idx="675">
                  <c:v>29.72</c:v>
                </c:pt>
                <c:pt idx="676">
                  <c:v>29.28</c:v>
                </c:pt>
                <c:pt idx="677">
                  <c:v>28.69</c:v>
                </c:pt>
                <c:pt idx="678">
                  <c:v>28.66</c:v>
                </c:pt>
                <c:pt idx="679">
                  <c:v>28.6</c:v>
                </c:pt>
                <c:pt idx="680">
                  <c:v>28.42</c:v>
                </c:pt>
                <c:pt idx="681">
                  <c:v>28.4</c:v>
                </c:pt>
                <c:pt idx="682">
                  <c:v>28.12</c:v>
                </c:pt>
                <c:pt idx="683">
                  <c:v>27.81</c:v>
                </c:pt>
                <c:pt idx="684">
                  <c:v>27.41</c:v>
                </c:pt>
                <c:pt idx="685">
                  <c:v>27.22</c:v>
                </c:pt>
                <c:pt idx="686">
                  <c:v>27.19</c:v>
                </c:pt>
                <c:pt idx="687">
                  <c:v>26.75</c:v>
                </c:pt>
                <c:pt idx="688">
                  <c:v>26.73</c:v>
                </c:pt>
                <c:pt idx="689">
                  <c:v>26.24</c:v>
                </c:pt>
                <c:pt idx="690">
                  <c:v>25.82</c:v>
                </c:pt>
                <c:pt idx="691">
                  <c:v>25.37</c:v>
                </c:pt>
                <c:pt idx="692">
                  <c:v>25.32</c:v>
                </c:pt>
                <c:pt idx="693">
                  <c:v>25.32</c:v>
                </c:pt>
                <c:pt idx="694">
                  <c:v>25.32</c:v>
                </c:pt>
                <c:pt idx="695">
                  <c:v>25.32</c:v>
                </c:pt>
                <c:pt idx="696">
                  <c:v>25.29</c:v>
                </c:pt>
                <c:pt idx="697">
                  <c:v>24.94</c:v>
                </c:pt>
                <c:pt idx="698">
                  <c:v>24.67</c:v>
                </c:pt>
                <c:pt idx="699">
                  <c:v>24.49</c:v>
                </c:pt>
                <c:pt idx="700">
                  <c:v>24.27</c:v>
                </c:pt>
                <c:pt idx="701">
                  <c:v>24.27</c:v>
                </c:pt>
                <c:pt idx="702">
                  <c:v>24.15</c:v>
                </c:pt>
                <c:pt idx="703">
                  <c:v>24.12</c:v>
                </c:pt>
                <c:pt idx="704">
                  <c:v>24.03</c:v>
                </c:pt>
                <c:pt idx="705">
                  <c:v>23.81</c:v>
                </c:pt>
                <c:pt idx="706">
                  <c:v>23.55</c:v>
                </c:pt>
                <c:pt idx="707">
                  <c:v>23.36</c:v>
                </c:pt>
                <c:pt idx="708">
                  <c:v>23.29</c:v>
                </c:pt>
                <c:pt idx="709">
                  <c:v>22.44</c:v>
                </c:pt>
                <c:pt idx="710">
                  <c:v>22.37</c:v>
                </c:pt>
                <c:pt idx="711">
                  <c:v>22.33</c:v>
                </c:pt>
                <c:pt idx="712">
                  <c:v>22.3</c:v>
                </c:pt>
                <c:pt idx="713">
                  <c:v>22.28</c:v>
                </c:pt>
                <c:pt idx="714">
                  <c:v>22.12</c:v>
                </c:pt>
                <c:pt idx="715">
                  <c:v>21.97</c:v>
                </c:pt>
                <c:pt idx="716">
                  <c:v>20.59</c:v>
                </c:pt>
                <c:pt idx="717">
                  <c:v>20.32</c:v>
                </c:pt>
                <c:pt idx="718">
                  <c:v>19.91</c:v>
                </c:pt>
                <c:pt idx="719">
                  <c:v>18.96</c:v>
                </c:pt>
                <c:pt idx="720">
                  <c:v>18.690000000000001</c:v>
                </c:pt>
                <c:pt idx="721">
                  <c:v>18.149999999999999</c:v>
                </c:pt>
                <c:pt idx="722">
                  <c:v>18.079999999999998</c:v>
                </c:pt>
                <c:pt idx="723">
                  <c:v>17.600000000000001</c:v>
                </c:pt>
                <c:pt idx="724">
                  <c:v>16.739999999999998</c:v>
                </c:pt>
                <c:pt idx="725">
                  <c:v>16.71</c:v>
                </c:pt>
                <c:pt idx="726">
                  <c:v>15.89</c:v>
                </c:pt>
                <c:pt idx="727">
                  <c:v>15.47</c:v>
                </c:pt>
                <c:pt idx="728">
                  <c:v>14.08</c:v>
                </c:pt>
                <c:pt idx="729">
                  <c:v>12.89</c:v>
                </c:pt>
                <c:pt idx="730">
                  <c:v>40.049999999999997</c:v>
                </c:pt>
                <c:pt idx="731">
                  <c:v>33.340000000000003</c:v>
                </c:pt>
                <c:pt idx="732">
                  <c:v>27.29</c:v>
                </c:pt>
                <c:pt idx="733">
                  <c:v>35.090000000000003</c:v>
                </c:pt>
                <c:pt idx="734">
                  <c:v>25.22</c:v>
                </c:pt>
                <c:pt idx="735">
                  <c:v>24.6</c:v>
                </c:pt>
                <c:pt idx="736">
                  <c:v>24.26</c:v>
                </c:pt>
                <c:pt idx="737">
                  <c:v>23.58</c:v>
                </c:pt>
                <c:pt idx="738">
                  <c:v>13.99</c:v>
                </c:pt>
                <c:pt idx="739">
                  <c:v>12.81</c:v>
                </c:pt>
                <c:pt idx="740">
                  <c:v>35.81</c:v>
                </c:pt>
                <c:pt idx="741">
                  <c:v>32.58</c:v>
                </c:pt>
                <c:pt idx="742">
                  <c:v>24.82</c:v>
                </c:pt>
                <c:pt idx="743">
                  <c:v>23.06</c:v>
                </c:pt>
                <c:pt idx="744">
                  <c:v>33.75</c:v>
                </c:pt>
                <c:pt idx="745">
                  <c:v>29.91</c:v>
                </c:pt>
                <c:pt idx="746">
                  <c:v>26.87</c:v>
                </c:pt>
                <c:pt idx="747">
                  <c:v>24.73</c:v>
                </c:pt>
                <c:pt idx="748">
                  <c:v>24.57</c:v>
                </c:pt>
                <c:pt idx="749">
                  <c:v>40.33</c:v>
                </c:pt>
                <c:pt idx="750">
                  <c:v>39.21</c:v>
                </c:pt>
                <c:pt idx="751">
                  <c:v>38.97</c:v>
                </c:pt>
                <c:pt idx="752">
                  <c:v>38.700000000000003</c:v>
                </c:pt>
                <c:pt idx="753">
                  <c:v>38.130000000000003</c:v>
                </c:pt>
                <c:pt idx="754">
                  <c:v>38.130000000000003</c:v>
                </c:pt>
                <c:pt idx="755">
                  <c:v>38.130000000000003</c:v>
                </c:pt>
                <c:pt idx="756">
                  <c:v>38.130000000000003</c:v>
                </c:pt>
                <c:pt idx="757">
                  <c:v>38.130000000000003</c:v>
                </c:pt>
                <c:pt idx="758">
                  <c:v>38.049999999999997</c:v>
                </c:pt>
                <c:pt idx="759">
                  <c:v>37.979999999999997</c:v>
                </c:pt>
                <c:pt idx="760">
                  <c:v>37.479999999999997</c:v>
                </c:pt>
                <c:pt idx="761">
                  <c:v>36.44</c:v>
                </c:pt>
                <c:pt idx="762">
                  <c:v>36.33</c:v>
                </c:pt>
                <c:pt idx="763">
                  <c:v>36.04</c:v>
                </c:pt>
                <c:pt idx="764">
                  <c:v>36</c:v>
                </c:pt>
                <c:pt idx="765">
                  <c:v>36</c:v>
                </c:pt>
                <c:pt idx="766">
                  <c:v>36</c:v>
                </c:pt>
                <c:pt idx="767">
                  <c:v>36</c:v>
                </c:pt>
                <c:pt idx="768">
                  <c:v>35.42</c:v>
                </c:pt>
                <c:pt idx="769">
                  <c:v>35.35</c:v>
                </c:pt>
                <c:pt idx="770">
                  <c:v>35.200000000000003</c:v>
                </c:pt>
                <c:pt idx="771">
                  <c:v>35.200000000000003</c:v>
                </c:pt>
                <c:pt idx="772">
                  <c:v>35.17</c:v>
                </c:pt>
                <c:pt idx="773">
                  <c:v>35.130000000000003</c:v>
                </c:pt>
                <c:pt idx="774">
                  <c:v>34.92</c:v>
                </c:pt>
                <c:pt idx="775">
                  <c:v>34.71</c:v>
                </c:pt>
                <c:pt idx="776">
                  <c:v>34.64</c:v>
                </c:pt>
                <c:pt idx="777">
                  <c:v>34.11</c:v>
                </c:pt>
                <c:pt idx="778">
                  <c:v>34</c:v>
                </c:pt>
                <c:pt idx="779">
                  <c:v>34</c:v>
                </c:pt>
                <c:pt idx="780">
                  <c:v>33.97</c:v>
                </c:pt>
                <c:pt idx="781">
                  <c:v>33.9</c:v>
                </c:pt>
                <c:pt idx="782">
                  <c:v>33.619999999999997</c:v>
                </c:pt>
                <c:pt idx="783">
                  <c:v>32.85</c:v>
                </c:pt>
                <c:pt idx="784">
                  <c:v>32.619999999999997</c:v>
                </c:pt>
                <c:pt idx="785">
                  <c:v>32.479999999999997</c:v>
                </c:pt>
                <c:pt idx="786">
                  <c:v>32.25</c:v>
                </c:pt>
                <c:pt idx="787">
                  <c:v>32.22</c:v>
                </c:pt>
                <c:pt idx="788">
                  <c:v>32.22</c:v>
                </c:pt>
                <c:pt idx="789">
                  <c:v>32.049999999999997</c:v>
                </c:pt>
                <c:pt idx="790">
                  <c:v>31.67</c:v>
                </c:pt>
                <c:pt idx="791">
                  <c:v>30.99</c:v>
                </c:pt>
                <c:pt idx="792">
                  <c:v>30.95</c:v>
                </c:pt>
                <c:pt idx="793">
                  <c:v>30.61</c:v>
                </c:pt>
                <c:pt idx="794">
                  <c:v>29.72</c:v>
                </c:pt>
                <c:pt idx="795">
                  <c:v>29.51</c:v>
                </c:pt>
                <c:pt idx="796">
                  <c:v>28.99</c:v>
                </c:pt>
                <c:pt idx="797">
                  <c:v>28.93</c:v>
                </c:pt>
                <c:pt idx="798">
                  <c:v>28.9</c:v>
                </c:pt>
                <c:pt idx="799">
                  <c:v>28.67</c:v>
                </c:pt>
                <c:pt idx="800">
                  <c:v>28.58</c:v>
                </c:pt>
                <c:pt idx="801">
                  <c:v>27.7</c:v>
                </c:pt>
                <c:pt idx="802">
                  <c:v>27.7</c:v>
                </c:pt>
                <c:pt idx="803">
                  <c:v>27.03</c:v>
                </c:pt>
                <c:pt idx="804">
                  <c:v>26.69</c:v>
                </c:pt>
                <c:pt idx="805">
                  <c:v>26.58</c:v>
                </c:pt>
                <c:pt idx="806">
                  <c:v>26.53</c:v>
                </c:pt>
                <c:pt idx="807">
                  <c:v>26.5</c:v>
                </c:pt>
                <c:pt idx="808">
                  <c:v>26.13</c:v>
                </c:pt>
                <c:pt idx="809">
                  <c:v>25.87</c:v>
                </c:pt>
                <c:pt idx="810">
                  <c:v>25.68</c:v>
                </c:pt>
                <c:pt idx="811">
                  <c:v>25.47</c:v>
                </c:pt>
                <c:pt idx="812">
                  <c:v>25.47</c:v>
                </c:pt>
                <c:pt idx="813">
                  <c:v>25.4</c:v>
                </c:pt>
                <c:pt idx="814">
                  <c:v>25.34</c:v>
                </c:pt>
                <c:pt idx="815">
                  <c:v>24.91</c:v>
                </c:pt>
                <c:pt idx="816">
                  <c:v>24.83</c:v>
                </c:pt>
                <c:pt idx="817">
                  <c:v>24.45</c:v>
                </c:pt>
                <c:pt idx="818">
                  <c:v>24.43</c:v>
                </c:pt>
                <c:pt idx="819">
                  <c:v>24.33</c:v>
                </c:pt>
                <c:pt idx="820">
                  <c:v>23.61</c:v>
                </c:pt>
                <c:pt idx="821">
                  <c:v>23.51</c:v>
                </c:pt>
                <c:pt idx="822">
                  <c:v>23.37</c:v>
                </c:pt>
                <c:pt idx="823">
                  <c:v>22.74</c:v>
                </c:pt>
                <c:pt idx="824">
                  <c:v>22.59</c:v>
                </c:pt>
                <c:pt idx="825">
                  <c:v>22.2</c:v>
                </c:pt>
                <c:pt idx="826">
                  <c:v>22.13</c:v>
                </c:pt>
                <c:pt idx="827">
                  <c:v>22.13</c:v>
                </c:pt>
                <c:pt idx="828">
                  <c:v>22.02</c:v>
                </c:pt>
                <c:pt idx="829">
                  <c:v>21.69</c:v>
                </c:pt>
                <c:pt idx="830">
                  <c:v>21.34</c:v>
                </c:pt>
                <c:pt idx="831">
                  <c:v>21.24</c:v>
                </c:pt>
                <c:pt idx="832">
                  <c:v>20.77</c:v>
                </c:pt>
                <c:pt idx="833">
                  <c:v>20.6</c:v>
                </c:pt>
                <c:pt idx="834">
                  <c:v>20.49</c:v>
                </c:pt>
                <c:pt idx="835">
                  <c:v>20.05</c:v>
                </c:pt>
                <c:pt idx="836">
                  <c:v>20.05</c:v>
                </c:pt>
                <c:pt idx="837">
                  <c:v>19.91</c:v>
                </c:pt>
                <c:pt idx="838">
                  <c:v>19.61</c:v>
                </c:pt>
                <c:pt idx="839">
                  <c:v>18.84</c:v>
                </c:pt>
                <c:pt idx="840">
                  <c:v>17.37</c:v>
                </c:pt>
                <c:pt idx="841">
                  <c:v>17.27</c:v>
                </c:pt>
                <c:pt idx="842">
                  <c:v>16.73</c:v>
                </c:pt>
                <c:pt idx="843">
                  <c:v>16.71</c:v>
                </c:pt>
                <c:pt idx="844">
                  <c:v>16.7</c:v>
                </c:pt>
                <c:pt idx="845">
                  <c:v>16.579999999999998</c:v>
                </c:pt>
                <c:pt idx="846">
                  <c:v>16.32</c:v>
                </c:pt>
                <c:pt idx="847">
                  <c:v>16.3</c:v>
                </c:pt>
                <c:pt idx="848">
                  <c:v>16.12</c:v>
                </c:pt>
                <c:pt idx="849">
                  <c:v>16.07</c:v>
                </c:pt>
                <c:pt idx="850">
                  <c:v>15.47</c:v>
                </c:pt>
                <c:pt idx="851">
                  <c:v>15.24</c:v>
                </c:pt>
                <c:pt idx="852">
                  <c:v>27.64</c:v>
                </c:pt>
                <c:pt idx="853">
                  <c:v>25.89</c:v>
                </c:pt>
                <c:pt idx="854">
                  <c:v>33.770000000000003</c:v>
                </c:pt>
                <c:pt idx="855">
                  <c:v>31.61</c:v>
                </c:pt>
                <c:pt idx="856">
                  <c:v>26.66</c:v>
                </c:pt>
                <c:pt idx="857">
                  <c:v>25.8</c:v>
                </c:pt>
                <c:pt idx="858">
                  <c:v>25.75</c:v>
                </c:pt>
                <c:pt idx="859">
                  <c:v>22.77</c:v>
                </c:pt>
                <c:pt idx="860">
                  <c:v>28.12</c:v>
                </c:pt>
                <c:pt idx="861">
                  <c:v>30.87</c:v>
                </c:pt>
                <c:pt idx="862">
                  <c:v>29.51</c:v>
                </c:pt>
                <c:pt idx="863">
                  <c:v>28.38</c:v>
                </c:pt>
                <c:pt idx="864">
                  <c:v>25.87</c:v>
                </c:pt>
                <c:pt idx="865">
                  <c:v>25.66</c:v>
                </c:pt>
                <c:pt idx="866">
                  <c:v>25.55</c:v>
                </c:pt>
                <c:pt idx="867">
                  <c:v>23.3</c:v>
                </c:pt>
                <c:pt idx="868">
                  <c:v>22.67</c:v>
                </c:pt>
                <c:pt idx="869">
                  <c:v>21.89</c:v>
                </c:pt>
                <c:pt idx="870">
                  <c:v>21.58</c:v>
                </c:pt>
                <c:pt idx="871">
                  <c:v>39.11</c:v>
                </c:pt>
                <c:pt idx="872">
                  <c:v>36.72</c:v>
                </c:pt>
                <c:pt idx="873">
                  <c:v>36.65</c:v>
                </c:pt>
                <c:pt idx="874">
                  <c:v>36.57</c:v>
                </c:pt>
                <c:pt idx="875">
                  <c:v>36.46</c:v>
                </c:pt>
                <c:pt idx="876">
                  <c:v>36.42</c:v>
                </c:pt>
                <c:pt idx="877">
                  <c:v>36.42</c:v>
                </c:pt>
                <c:pt idx="878">
                  <c:v>36.229999999999997</c:v>
                </c:pt>
                <c:pt idx="879">
                  <c:v>36.200000000000003</c:v>
                </c:pt>
                <c:pt idx="880">
                  <c:v>36.159999999999997</c:v>
                </c:pt>
                <c:pt idx="881">
                  <c:v>36.090000000000003</c:v>
                </c:pt>
                <c:pt idx="882">
                  <c:v>36.049999999999997</c:v>
                </c:pt>
                <c:pt idx="883">
                  <c:v>35.729999999999997</c:v>
                </c:pt>
                <c:pt idx="884">
                  <c:v>35.090000000000003</c:v>
                </c:pt>
                <c:pt idx="885">
                  <c:v>35.06</c:v>
                </c:pt>
                <c:pt idx="886">
                  <c:v>34.630000000000003</c:v>
                </c:pt>
                <c:pt idx="887">
                  <c:v>33.619999999999997</c:v>
                </c:pt>
                <c:pt idx="888">
                  <c:v>33.25</c:v>
                </c:pt>
                <c:pt idx="889">
                  <c:v>32.21</c:v>
                </c:pt>
                <c:pt idx="890">
                  <c:v>32.18</c:v>
                </c:pt>
                <c:pt idx="891">
                  <c:v>32.08</c:v>
                </c:pt>
                <c:pt idx="892">
                  <c:v>32.020000000000003</c:v>
                </c:pt>
                <c:pt idx="893">
                  <c:v>31.89</c:v>
                </c:pt>
                <c:pt idx="894">
                  <c:v>31.25</c:v>
                </c:pt>
                <c:pt idx="895">
                  <c:v>30.84</c:v>
                </c:pt>
                <c:pt idx="896">
                  <c:v>30.52</c:v>
                </c:pt>
                <c:pt idx="897">
                  <c:v>30.06</c:v>
                </c:pt>
                <c:pt idx="898">
                  <c:v>30.02</c:v>
                </c:pt>
                <c:pt idx="899">
                  <c:v>29.9</c:v>
                </c:pt>
                <c:pt idx="900">
                  <c:v>29.66</c:v>
                </c:pt>
                <c:pt idx="901">
                  <c:v>29.63</c:v>
                </c:pt>
                <c:pt idx="902">
                  <c:v>28.71</c:v>
                </c:pt>
                <c:pt idx="903">
                  <c:v>28.51</c:v>
                </c:pt>
                <c:pt idx="904">
                  <c:v>28.28</c:v>
                </c:pt>
                <c:pt idx="905">
                  <c:v>28.13</c:v>
                </c:pt>
                <c:pt idx="906">
                  <c:v>27.55</c:v>
                </c:pt>
                <c:pt idx="907">
                  <c:v>27.36</c:v>
                </c:pt>
                <c:pt idx="908">
                  <c:v>27.3</c:v>
                </c:pt>
                <c:pt idx="909">
                  <c:v>26.69</c:v>
                </c:pt>
                <c:pt idx="910">
                  <c:v>26.65</c:v>
                </c:pt>
                <c:pt idx="911">
                  <c:v>26.33</c:v>
                </c:pt>
                <c:pt idx="912">
                  <c:v>26.25</c:v>
                </c:pt>
                <c:pt idx="913">
                  <c:v>26.2</c:v>
                </c:pt>
                <c:pt idx="914">
                  <c:v>26.17</c:v>
                </c:pt>
                <c:pt idx="915">
                  <c:v>26.1</c:v>
                </c:pt>
                <c:pt idx="916">
                  <c:v>25.19</c:v>
                </c:pt>
                <c:pt idx="917">
                  <c:v>25.03</c:v>
                </c:pt>
                <c:pt idx="918">
                  <c:v>23.78</c:v>
                </c:pt>
                <c:pt idx="919">
                  <c:v>23.43</c:v>
                </c:pt>
                <c:pt idx="920">
                  <c:v>23.17</c:v>
                </c:pt>
                <c:pt idx="921">
                  <c:v>23.14</c:v>
                </c:pt>
                <c:pt idx="922">
                  <c:v>22.55</c:v>
                </c:pt>
                <c:pt idx="923">
                  <c:v>22.46</c:v>
                </c:pt>
                <c:pt idx="924">
                  <c:v>22.37</c:v>
                </c:pt>
                <c:pt idx="925">
                  <c:v>22.26</c:v>
                </c:pt>
                <c:pt idx="926">
                  <c:v>22.26</c:v>
                </c:pt>
                <c:pt idx="927">
                  <c:v>22.03</c:v>
                </c:pt>
                <c:pt idx="928">
                  <c:v>21.51</c:v>
                </c:pt>
                <c:pt idx="929">
                  <c:v>21.46</c:v>
                </c:pt>
                <c:pt idx="930">
                  <c:v>21.42</c:v>
                </c:pt>
                <c:pt idx="931">
                  <c:v>21.36</c:v>
                </c:pt>
                <c:pt idx="932">
                  <c:v>21.29</c:v>
                </c:pt>
                <c:pt idx="933">
                  <c:v>21.27</c:v>
                </c:pt>
                <c:pt idx="934">
                  <c:v>21.21</c:v>
                </c:pt>
                <c:pt idx="935">
                  <c:v>21.21</c:v>
                </c:pt>
                <c:pt idx="936">
                  <c:v>20.329999999999998</c:v>
                </c:pt>
                <c:pt idx="937">
                  <c:v>18.77</c:v>
                </c:pt>
                <c:pt idx="938">
                  <c:v>18.18</c:v>
                </c:pt>
                <c:pt idx="939">
                  <c:v>18.05</c:v>
                </c:pt>
                <c:pt idx="940">
                  <c:v>17.579999999999998</c:v>
                </c:pt>
                <c:pt idx="941">
                  <c:v>17.559999999999999</c:v>
                </c:pt>
                <c:pt idx="942">
                  <c:v>17.510000000000002</c:v>
                </c:pt>
                <c:pt idx="943">
                  <c:v>17.350000000000001</c:v>
                </c:pt>
                <c:pt idx="944">
                  <c:v>16.82</c:v>
                </c:pt>
                <c:pt idx="945">
                  <c:v>16.82</c:v>
                </c:pt>
                <c:pt idx="946">
                  <c:v>16.649999999999999</c:v>
                </c:pt>
                <c:pt idx="947">
                  <c:v>16.63</c:v>
                </c:pt>
                <c:pt idx="948">
                  <c:v>15.76</c:v>
                </c:pt>
                <c:pt idx="949">
                  <c:v>15.5</c:v>
                </c:pt>
                <c:pt idx="950">
                  <c:v>15.46</c:v>
                </c:pt>
                <c:pt idx="951">
                  <c:v>14.82</c:v>
                </c:pt>
                <c:pt idx="952">
                  <c:v>14.63</c:v>
                </c:pt>
                <c:pt idx="953">
                  <c:v>14.56</c:v>
                </c:pt>
                <c:pt idx="954">
                  <c:v>13.82</c:v>
                </c:pt>
                <c:pt idx="955">
                  <c:v>13.47</c:v>
                </c:pt>
                <c:pt idx="956">
                  <c:v>11.16</c:v>
                </c:pt>
                <c:pt idx="957">
                  <c:v>33.74</c:v>
                </c:pt>
                <c:pt idx="958">
                  <c:v>32.29</c:v>
                </c:pt>
                <c:pt idx="959">
                  <c:v>29.95</c:v>
                </c:pt>
                <c:pt idx="960">
                  <c:v>28.31</c:v>
                </c:pt>
                <c:pt idx="961">
                  <c:v>26.3</c:v>
                </c:pt>
                <c:pt idx="962">
                  <c:v>25.92</c:v>
                </c:pt>
                <c:pt idx="963">
                  <c:v>25.41</c:v>
                </c:pt>
                <c:pt idx="964">
                  <c:v>23.5</c:v>
                </c:pt>
                <c:pt idx="965">
                  <c:v>23.02</c:v>
                </c:pt>
                <c:pt idx="966">
                  <c:v>22.09</c:v>
                </c:pt>
                <c:pt idx="967">
                  <c:v>24.98</c:v>
                </c:pt>
                <c:pt idx="968">
                  <c:v>29.99</c:v>
                </c:pt>
                <c:pt idx="969">
                  <c:v>26.26</c:v>
                </c:pt>
                <c:pt idx="970">
                  <c:v>26</c:v>
                </c:pt>
                <c:pt idx="971">
                  <c:v>24.71</c:v>
                </c:pt>
                <c:pt idx="972">
                  <c:v>22.21</c:v>
                </c:pt>
                <c:pt idx="973">
                  <c:v>20.87</c:v>
                </c:pt>
                <c:pt idx="974">
                  <c:v>35.950000000000003</c:v>
                </c:pt>
                <c:pt idx="975">
                  <c:v>35.51</c:v>
                </c:pt>
                <c:pt idx="976">
                  <c:v>34.67</c:v>
                </c:pt>
                <c:pt idx="977">
                  <c:v>34.67</c:v>
                </c:pt>
                <c:pt idx="978">
                  <c:v>34.67</c:v>
                </c:pt>
                <c:pt idx="979">
                  <c:v>33.44</c:v>
                </c:pt>
                <c:pt idx="980">
                  <c:v>33.369999999999997</c:v>
                </c:pt>
                <c:pt idx="981">
                  <c:v>32.21</c:v>
                </c:pt>
                <c:pt idx="982">
                  <c:v>32.21</c:v>
                </c:pt>
                <c:pt idx="983">
                  <c:v>32.08</c:v>
                </c:pt>
                <c:pt idx="984">
                  <c:v>31.98</c:v>
                </c:pt>
                <c:pt idx="985">
                  <c:v>30.92</c:v>
                </c:pt>
                <c:pt idx="986">
                  <c:v>30.92</c:v>
                </c:pt>
                <c:pt idx="987">
                  <c:v>30.89</c:v>
                </c:pt>
                <c:pt idx="988">
                  <c:v>30.7</c:v>
                </c:pt>
                <c:pt idx="989">
                  <c:v>30.67</c:v>
                </c:pt>
                <c:pt idx="990">
                  <c:v>29.9</c:v>
                </c:pt>
                <c:pt idx="991">
                  <c:v>29.75</c:v>
                </c:pt>
                <c:pt idx="992">
                  <c:v>29.75</c:v>
                </c:pt>
                <c:pt idx="993">
                  <c:v>29.54</c:v>
                </c:pt>
                <c:pt idx="994">
                  <c:v>28.67</c:v>
                </c:pt>
                <c:pt idx="995">
                  <c:v>28.52</c:v>
                </c:pt>
                <c:pt idx="996">
                  <c:v>28.38</c:v>
                </c:pt>
                <c:pt idx="997">
                  <c:v>28.18</c:v>
                </c:pt>
                <c:pt idx="998">
                  <c:v>28.15</c:v>
                </c:pt>
                <c:pt idx="999">
                  <c:v>27.7</c:v>
                </c:pt>
                <c:pt idx="1000">
                  <c:v>27.34</c:v>
                </c:pt>
                <c:pt idx="1001">
                  <c:v>27.34</c:v>
                </c:pt>
                <c:pt idx="1002">
                  <c:v>27.06</c:v>
                </c:pt>
                <c:pt idx="1003">
                  <c:v>26.21</c:v>
                </c:pt>
                <c:pt idx="1004">
                  <c:v>26.15</c:v>
                </c:pt>
                <c:pt idx="1005">
                  <c:v>25.94</c:v>
                </c:pt>
                <c:pt idx="1006">
                  <c:v>25.94</c:v>
                </c:pt>
                <c:pt idx="1007">
                  <c:v>25.89</c:v>
                </c:pt>
                <c:pt idx="1008">
                  <c:v>25.82</c:v>
                </c:pt>
                <c:pt idx="1009">
                  <c:v>25.81</c:v>
                </c:pt>
                <c:pt idx="1010">
                  <c:v>25.53</c:v>
                </c:pt>
                <c:pt idx="1011">
                  <c:v>25.5</c:v>
                </c:pt>
                <c:pt idx="1012">
                  <c:v>25.32</c:v>
                </c:pt>
                <c:pt idx="1013">
                  <c:v>25.3</c:v>
                </c:pt>
                <c:pt idx="1014">
                  <c:v>25.14</c:v>
                </c:pt>
                <c:pt idx="1015">
                  <c:v>25.14</c:v>
                </c:pt>
                <c:pt idx="1016">
                  <c:v>24.3</c:v>
                </c:pt>
                <c:pt idx="1017">
                  <c:v>23.96</c:v>
                </c:pt>
                <c:pt idx="1018">
                  <c:v>23.91</c:v>
                </c:pt>
                <c:pt idx="1019">
                  <c:v>23.88</c:v>
                </c:pt>
                <c:pt idx="1020">
                  <c:v>23.48</c:v>
                </c:pt>
                <c:pt idx="1021">
                  <c:v>23.29</c:v>
                </c:pt>
                <c:pt idx="1022">
                  <c:v>23.05</c:v>
                </c:pt>
                <c:pt idx="1023">
                  <c:v>23.03</c:v>
                </c:pt>
                <c:pt idx="1024">
                  <c:v>22.53</c:v>
                </c:pt>
                <c:pt idx="1025">
                  <c:v>22.4</c:v>
                </c:pt>
                <c:pt idx="1026">
                  <c:v>22.35</c:v>
                </c:pt>
                <c:pt idx="1027">
                  <c:v>22.24</c:v>
                </c:pt>
                <c:pt idx="1028">
                  <c:v>22.24</c:v>
                </c:pt>
                <c:pt idx="1029">
                  <c:v>21.42</c:v>
                </c:pt>
                <c:pt idx="1030">
                  <c:v>21.36</c:v>
                </c:pt>
                <c:pt idx="1031">
                  <c:v>21.29</c:v>
                </c:pt>
                <c:pt idx="1032">
                  <c:v>21.14</c:v>
                </c:pt>
                <c:pt idx="1033">
                  <c:v>21.12</c:v>
                </c:pt>
                <c:pt idx="1034">
                  <c:v>21.12</c:v>
                </c:pt>
                <c:pt idx="1035">
                  <c:v>21.1</c:v>
                </c:pt>
                <c:pt idx="1036">
                  <c:v>21.1</c:v>
                </c:pt>
                <c:pt idx="1037">
                  <c:v>21.06</c:v>
                </c:pt>
                <c:pt idx="1038">
                  <c:v>20.67</c:v>
                </c:pt>
                <c:pt idx="1039">
                  <c:v>20.67</c:v>
                </c:pt>
                <c:pt idx="1040">
                  <c:v>20.65</c:v>
                </c:pt>
                <c:pt idx="1041">
                  <c:v>20.52</c:v>
                </c:pt>
                <c:pt idx="1042">
                  <c:v>20.48</c:v>
                </c:pt>
                <c:pt idx="1043">
                  <c:v>20.399999999999999</c:v>
                </c:pt>
                <c:pt idx="1044">
                  <c:v>20.399999999999999</c:v>
                </c:pt>
                <c:pt idx="1045">
                  <c:v>20.38</c:v>
                </c:pt>
                <c:pt idx="1046">
                  <c:v>20.309999999999999</c:v>
                </c:pt>
                <c:pt idx="1047">
                  <c:v>20.21</c:v>
                </c:pt>
                <c:pt idx="1048">
                  <c:v>19.89</c:v>
                </c:pt>
                <c:pt idx="1049">
                  <c:v>19.87</c:v>
                </c:pt>
                <c:pt idx="1050">
                  <c:v>19.87</c:v>
                </c:pt>
                <c:pt idx="1051">
                  <c:v>19.649999999999999</c:v>
                </c:pt>
                <c:pt idx="1052">
                  <c:v>19.649999999999999</c:v>
                </c:pt>
                <c:pt idx="1053">
                  <c:v>19.53</c:v>
                </c:pt>
                <c:pt idx="1054">
                  <c:v>19.489999999999998</c:v>
                </c:pt>
                <c:pt idx="1055">
                  <c:v>19.02</c:v>
                </c:pt>
                <c:pt idx="1056">
                  <c:v>18.96</c:v>
                </c:pt>
                <c:pt idx="1057">
                  <c:v>18.350000000000001</c:v>
                </c:pt>
                <c:pt idx="1058">
                  <c:v>18.22</c:v>
                </c:pt>
                <c:pt idx="1059">
                  <c:v>18.09</c:v>
                </c:pt>
                <c:pt idx="1060">
                  <c:v>17.61</c:v>
                </c:pt>
                <c:pt idx="1061">
                  <c:v>17.600000000000001</c:v>
                </c:pt>
                <c:pt idx="1062">
                  <c:v>17.399999999999999</c:v>
                </c:pt>
                <c:pt idx="1063">
                  <c:v>17.399999999999999</c:v>
                </c:pt>
                <c:pt idx="1064">
                  <c:v>17.329999999999998</c:v>
                </c:pt>
                <c:pt idx="1065">
                  <c:v>16.84</c:v>
                </c:pt>
                <c:pt idx="1066">
                  <c:v>16.73</c:v>
                </c:pt>
                <c:pt idx="1067">
                  <c:v>16.690000000000001</c:v>
                </c:pt>
                <c:pt idx="1068">
                  <c:v>16.670000000000002</c:v>
                </c:pt>
                <c:pt idx="1069">
                  <c:v>16.64</c:v>
                </c:pt>
                <c:pt idx="1070">
                  <c:v>16.62</c:v>
                </c:pt>
                <c:pt idx="1071">
                  <c:v>16.57</c:v>
                </c:pt>
                <c:pt idx="1072">
                  <c:v>15.87</c:v>
                </c:pt>
                <c:pt idx="1073">
                  <c:v>15.33</c:v>
                </c:pt>
                <c:pt idx="1074">
                  <c:v>15.17</c:v>
                </c:pt>
                <c:pt idx="1075">
                  <c:v>14.07</c:v>
                </c:pt>
                <c:pt idx="1076">
                  <c:v>13.97</c:v>
                </c:pt>
                <c:pt idx="1077">
                  <c:v>13.97</c:v>
                </c:pt>
                <c:pt idx="1078">
                  <c:v>13.96</c:v>
                </c:pt>
                <c:pt idx="1079">
                  <c:v>13.24</c:v>
                </c:pt>
                <c:pt idx="1080">
                  <c:v>12.84</c:v>
                </c:pt>
                <c:pt idx="1081">
                  <c:v>12.28</c:v>
                </c:pt>
                <c:pt idx="1082">
                  <c:v>21.67</c:v>
                </c:pt>
                <c:pt idx="1083">
                  <c:v>32.299999999999997</c:v>
                </c:pt>
                <c:pt idx="1084">
                  <c:v>26.27</c:v>
                </c:pt>
                <c:pt idx="1085">
                  <c:v>20.77</c:v>
                </c:pt>
                <c:pt idx="1086">
                  <c:v>30.94</c:v>
                </c:pt>
                <c:pt idx="1087">
                  <c:v>25.33</c:v>
                </c:pt>
                <c:pt idx="1088">
                  <c:v>24.15</c:v>
                </c:pt>
                <c:pt idx="1089">
                  <c:v>22.77</c:v>
                </c:pt>
                <c:pt idx="1090">
                  <c:v>22.38</c:v>
                </c:pt>
                <c:pt idx="1091">
                  <c:v>34.659999999999997</c:v>
                </c:pt>
                <c:pt idx="1092">
                  <c:v>34.1</c:v>
                </c:pt>
                <c:pt idx="1093">
                  <c:v>33.81</c:v>
                </c:pt>
                <c:pt idx="1094">
                  <c:v>33.5</c:v>
                </c:pt>
                <c:pt idx="1095">
                  <c:v>32.21</c:v>
                </c:pt>
                <c:pt idx="1096">
                  <c:v>32.21</c:v>
                </c:pt>
                <c:pt idx="1097">
                  <c:v>32.21</c:v>
                </c:pt>
                <c:pt idx="1098">
                  <c:v>32.020000000000003</c:v>
                </c:pt>
                <c:pt idx="1099">
                  <c:v>31.76</c:v>
                </c:pt>
                <c:pt idx="1100">
                  <c:v>31.15</c:v>
                </c:pt>
                <c:pt idx="1101">
                  <c:v>31.12</c:v>
                </c:pt>
                <c:pt idx="1102">
                  <c:v>31.09</c:v>
                </c:pt>
                <c:pt idx="1103">
                  <c:v>31.09</c:v>
                </c:pt>
                <c:pt idx="1104">
                  <c:v>30.56</c:v>
                </c:pt>
                <c:pt idx="1105">
                  <c:v>29.81</c:v>
                </c:pt>
                <c:pt idx="1106">
                  <c:v>29.75</c:v>
                </c:pt>
                <c:pt idx="1107">
                  <c:v>29.36</c:v>
                </c:pt>
                <c:pt idx="1108">
                  <c:v>29.33</c:v>
                </c:pt>
                <c:pt idx="1109">
                  <c:v>28.93</c:v>
                </c:pt>
                <c:pt idx="1110">
                  <c:v>28.76</c:v>
                </c:pt>
                <c:pt idx="1111">
                  <c:v>28.69</c:v>
                </c:pt>
                <c:pt idx="1112">
                  <c:v>28.57</c:v>
                </c:pt>
                <c:pt idx="1113">
                  <c:v>28.54</c:v>
                </c:pt>
                <c:pt idx="1114">
                  <c:v>28.54</c:v>
                </c:pt>
                <c:pt idx="1115">
                  <c:v>28.54</c:v>
                </c:pt>
                <c:pt idx="1116">
                  <c:v>28.45</c:v>
                </c:pt>
                <c:pt idx="1117">
                  <c:v>28.45</c:v>
                </c:pt>
                <c:pt idx="1118">
                  <c:v>28.37</c:v>
                </c:pt>
                <c:pt idx="1119">
                  <c:v>28.34</c:v>
                </c:pt>
                <c:pt idx="1120">
                  <c:v>27.42</c:v>
                </c:pt>
                <c:pt idx="1121">
                  <c:v>27.39</c:v>
                </c:pt>
                <c:pt idx="1122">
                  <c:v>27.23</c:v>
                </c:pt>
                <c:pt idx="1123">
                  <c:v>27.17</c:v>
                </c:pt>
                <c:pt idx="1124">
                  <c:v>26.92</c:v>
                </c:pt>
                <c:pt idx="1125">
                  <c:v>26.49</c:v>
                </c:pt>
                <c:pt idx="1126">
                  <c:v>26.44</c:v>
                </c:pt>
                <c:pt idx="1127">
                  <c:v>26.39</c:v>
                </c:pt>
                <c:pt idx="1128">
                  <c:v>26.17</c:v>
                </c:pt>
                <c:pt idx="1129">
                  <c:v>25.86</c:v>
                </c:pt>
                <c:pt idx="1130">
                  <c:v>25.63</c:v>
                </c:pt>
                <c:pt idx="1131">
                  <c:v>25.53</c:v>
                </c:pt>
                <c:pt idx="1132">
                  <c:v>25.27</c:v>
                </c:pt>
                <c:pt idx="1133">
                  <c:v>25.02</c:v>
                </c:pt>
                <c:pt idx="1134">
                  <c:v>25.02</c:v>
                </c:pt>
                <c:pt idx="1135">
                  <c:v>24.94</c:v>
                </c:pt>
                <c:pt idx="1136">
                  <c:v>24.88</c:v>
                </c:pt>
                <c:pt idx="1137">
                  <c:v>24.26</c:v>
                </c:pt>
                <c:pt idx="1138">
                  <c:v>24.26</c:v>
                </c:pt>
                <c:pt idx="1139">
                  <c:v>24.21</c:v>
                </c:pt>
                <c:pt idx="1140">
                  <c:v>24.13</c:v>
                </c:pt>
                <c:pt idx="1141">
                  <c:v>24.11</c:v>
                </c:pt>
                <c:pt idx="1142">
                  <c:v>24.03</c:v>
                </c:pt>
                <c:pt idx="1143">
                  <c:v>24.03</c:v>
                </c:pt>
                <c:pt idx="1144">
                  <c:v>23.99</c:v>
                </c:pt>
                <c:pt idx="1145">
                  <c:v>23.99</c:v>
                </c:pt>
                <c:pt idx="1146">
                  <c:v>23.91</c:v>
                </c:pt>
                <c:pt idx="1147">
                  <c:v>23.79</c:v>
                </c:pt>
                <c:pt idx="1148">
                  <c:v>23.77</c:v>
                </c:pt>
                <c:pt idx="1149">
                  <c:v>23.77</c:v>
                </c:pt>
                <c:pt idx="1150">
                  <c:v>23.46</c:v>
                </c:pt>
                <c:pt idx="1151">
                  <c:v>23.43</c:v>
                </c:pt>
                <c:pt idx="1152">
                  <c:v>23.34</c:v>
                </c:pt>
                <c:pt idx="1153">
                  <c:v>23.34</c:v>
                </c:pt>
                <c:pt idx="1154">
                  <c:v>23.01</c:v>
                </c:pt>
                <c:pt idx="1155">
                  <c:v>22.23</c:v>
                </c:pt>
                <c:pt idx="1156">
                  <c:v>22.23</c:v>
                </c:pt>
                <c:pt idx="1157">
                  <c:v>22.23</c:v>
                </c:pt>
                <c:pt idx="1158">
                  <c:v>21.71</c:v>
                </c:pt>
                <c:pt idx="1159">
                  <c:v>21.69</c:v>
                </c:pt>
                <c:pt idx="1160">
                  <c:v>21.64</c:v>
                </c:pt>
                <c:pt idx="1161">
                  <c:v>21.62</c:v>
                </c:pt>
                <c:pt idx="1162">
                  <c:v>21.49</c:v>
                </c:pt>
                <c:pt idx="1163">
                  <c:v>21.49</c:v>
                </c:pt>
                <c:pt idx="1164">
                  <c:v>21.47</c:v>
                </c:pt>
                <c:pt idx="1165">
                  <c:v>21.47</c:v>
                </c:pt>
                <c:pt idx="1166">
                  <c:v>21.45</c:v>
                </c:pt>
                <c:pt idx="1167">
                  <c:v>21.38</c:v>
                </c:pt>
                <c:pt idx="1168">
                  <c:v>21.3</c:v>
                </c:pt>
                <c:pt idx="1169">
                  <c:v>20.41</c:v>
                </c:pt>
                <c:pt idx="1170">
                  <c:v>20.329999999999998</c:v>
                </c:pt>
                <c:pt idx="1171">
                  <c:v>20.309999999999999</c:v>
                </c:pt>
                <c:pt idx="1172">
                  <c:v>20.27</c:v>
                </c:pt>
                <c:pt idx="1173">
                  <c:v>19.670000000000002</c:v>
                </c:pt>
                <c:pt idx="1174">
                  <c:v>19.61</c:v>
                </c:pt>
                <c:pt idx="1175">
                  <c:v>19.13</c:v>
                </c:pt>
                <c:pt idx="1176">
                  <c:v>18.88</c:v>
                </c:pt>
                <c:pt idx="1177">
                  <c:v>18.559999999999999</c:v>
                </c:pt>
                <c:pt idx="1178">
                  <c:v>18.36</c:v>
                </c:pt>
                <c:pt idx="1179">
                  <c:v>18.25</c:v>
                </c:pt>
                <c:pt idx="1180">
                  <c:v>18.18</c:v>
                </c:pt>
                <c:pt idx="1181">
                  <c:v>17.14</c:v>
                </c:pt>
                <c:pt idx="1182">
                  <c:v>17.09</c:v>
                </c:pt>
                <c:pt idx="1183">
                  <c:v>16.559999999999999</c:v>
                </c:pt>
                <c:pt idx="1184">
                  <c:v>16.54</c:v>
                </c:pt>
                <c:pt idx="1185">
                  <c:v>16.54</c:v>
                </c:pt>
                <c:pt idx="1186">
                  <c:v>16.079999999999998</c:v>
                </c:pt>
                <c:pt idx="1187">
                  <c:v>14.63</c:v>
                </c:pt>
                <c:pt idx="1188">
                  <c:v>14.51</c:v>
                </c:pt>
                <c:pt idx="1189">
                  <c:v>14.06</c:v>
                </c:pt>
                <c:pt idx="1190">
                  <c:v>13.9</c:v>
                </c:pt>
                <c:pt idx="1191">
                  <c:v>13.49</c:v>
                </c:pt>
                <c:pt idx="1192">
                  <c:v>12.78</c:v>
                </c:pt>
                <c:pt idx="1193">
                  <c:v>12.76</c:v>
                </c:pt>
                <c:pt idx="1194">
                  <c:v>12.1</c:v>
                </c:pt>
                <c:pt idx="1195">
                  <c:v>11.75</c:v>
                </c:pt>
                <c:pt idx="1196">
                  <c:v>28.99</c:v>
                </c:pt>
                <c:pt idx="1197">
                  <c:v>27.13</c:v>
                </c:pt>
                <c:pt idx="1198">
                  <c:v>23.9</c:v>
                </c:pt>
                <c:pt idx="1199">
                  <c:v>23.89</c:v>
                </c:pt>
                <c:pt idx="1200">
                  <c:v>23.02</c:v>
                </c:pt>
                <c:pt idx="1201">
                  <c:v>22.97</c:v>
                </c:pt>
                <c:pt idx="1202">
                  <c:v>22.28</c:v>
                </c:pt>
                <c:pt idx="1203">
                  <c:v>21.59</c:v>
                </c:pt>
                <c:pt idx="1204">
                  <c:v>31.59</c:v>
                </c:pt>
                <c:pt idx="1205">
                  <c:v>27.76</c:v>
                </c:pt>
                <c:pt idx="1206">
                  <c:v>24.58</c:v>
                </c:pt>
                <c:pt idx="1207">
                  <c:v>22.61</c:v>
                </c:pt>
                <c:pt idx="1208">
                  <c:v>22.47</c:v>
                </c:pt>
                <c:pt idx="1209">
                  <c:v>18.11</c:v>
                </c:pt>
                <c:pt idx="1210">
                  <c:v>13.63</c:v>
                </c:pt>
                <c:pt idx="1211">
                  <c:v>33.700000000000003</c:v>
                </c:pt>
                <c:pt idx="1212">
                  <c:v>33.25</c:v>
                </c:pt>
                <c:pt idx="1213">
                  <c:v>32.409999999999997</c:v>
                </c:pt>
                <c:pt idx="1214">
                  <c:v>32.369999999999997</c:v>
                </c:pt>
                <c:pt idx="1215">
                  <c:v>32.369999999999997</c:v>
                </c:pt>
                <c:pt idx="1216">
                  <c:v>32.369999999999997</c:v>
                </c:pt>
                <c:pt idx="1217">
                  <c:v>32.369999999999997</c:v>
                </c:pt>
                <c:pt idx="1218">
                  <c:v>32.24</c:v>
                </c:pt>
                <c:pt idx="1219">
                  <c:v>32.08</c:v>
                </c:pt>
                <c:pt idx="1220">
                  <c:v>32.04</c:v>
                </c:pt>
                <c:pt idx="1221">
                  <c:v>31.85</c:v>
                </c:pt>
                <c:pt idx="1222">
                  <c:v>31.85</c:v>
                </c:pt>
                <c:pt idx="1223">
                  <c:v>31.76</c:v>
                </c:pt>
                <c:pt idx="1224">
                  <c:v>31.5</c:v>
                </c:pt>
                <c:pt idx="1225">
                  <c:v>31.5</c:v>
                </c:pt>
                <c:pt idx="1226">
                  <c:v>30.84</c:v>
                </c:pt>
                <c:pt idx="1227">
                  <c:v>30.81</c:v>
                </c:pt>
                <c:pt idx="1228">
                  <c:v>30.81</c:v>
                </c:pt>
                <c:pt idx="1229">
                  <c:v>30.69</c:v>
                </c:pt>
                <c:pt idx="1230">
                  <c:v>30.01</c:v>
                </c:pt>
                <c:pt idx="1231">
                  <c:v>30.01</c:v>
                </c:pt>
                <c:pt idx="1232">
                  <c:v>29.98</c:v>
                </c:pt>
                <c:pt idx="1233">
                  <c:v>29.95</c:v>
                </c:pt>
                <c:pt idx="1234">
                  <c:v>29.95</c:v>
                </c:pt>
                <c:pt idx="1235">
                  <c:v>29.77</c:v>
                </c:pt>
                <c:pt idx="1236">
                  <c:v>29.56</c:v>
                </c:pt>
                <c:pt idx="1237">
                  <c:v>29.44</c:v>
                </c:pt>
                <c:pt idx="1238">
                  <c:v>28.6</c:v>
                </c:pt>
                <c:pt idx="1239">
                  <c:v>28.37</c:v>
                </c:pt>
                <c:pt idx="1240">
                  <c:v>28.2</c:v>
                </c:pt>
                <c:pt idx="1241">
                  <c:v>27.47</c:v>
                </c:pt>
                <c:pt idx="1242">
                  <c:v>27.47</c:v>
                </c:pt>
                <c:pt idx="1243">
                  <c:v>27.47</c:v>
                </c:pt>
                <c:pt idx="1244">
                  <c:v>27.44</c:v>
                </c:pt>
                <c:pt idx="1245">
                  <c:v>27.41</c:v>
                </c:pt>
                <c:pt idx="1246">
                  <c:v>27.41</c:v>
                </c:pt>
                <c:pt idx="1247">
                  <c:v>27.36</c:v>
                </c:pt>
                <c:pt idx="1248">
                  <c:v>26.34</c:v>
                </c:pt>
                <c:pt idx="1249">
                  <c:v>26.28</c:v>
                </c:pt>
                <c:pt idx="1250">
                  <c:v>26.1</c:v>
                </c:pt>
                <c:pt idx="1251">
                  <c:v>26.02</c:v>
                </c:pt>
                <c:pt idx="1252">
                  <c:v>25.81</c:v>
                </c:pt>
                <c:pt idx="1253">
                  <c:v>25.32</c:v>
                </c:pt>
                <c:pt idx="1254">
                  <c:v>25.27</c:v>
                </c:pt>
                <c:pt idx="1255">
                  <c:v>24.86</c:v>
                </c:pt>
                <c:pt idx="1256">
                  <c:v>24.27</c:v>
                </c:pt>
                <c:pt idx="1257">
                  <c:v>24.08</c:v>
                </c:pt>
                <c:pt idx="1258">
                  <c:v>24.03</c:v>
                </c:pt>
                <c:pt idx="1259">
                  <c:v>23.95</c:v>
                </c:pt>
                <c:pt idx="1260">
                  <c:v>23.81</c:v>
                </c:pt>
                <c:pt idx="1261">
                  <c:v>23.73</c:v>
                </c:pt>
                <c:pt idx="1262">
                  <c:v>23.36</c:v>
                </c:pt>
                <c:pt idx="1263">
                  <c:v>23.23</c:v>
                </c:pt>
                <c:pt idx="1264">
                  <c:v>23.2</c:v>
                </c:pt>
                <c:pt idx="1265">
                  <c:v>23.18</c:v>
                </c:pt>
                <c:pt idx="1266">
                  <c:v>23.16</c:v>
                </c:pt>
                <c:pt idx="1267">
                  <c:v>23.16</c:v>
                </c:pt>
                <c:pt idx="1268">
                  <c:v>23.06</c:v>
                </c:pt>
                <c:pt idx="1269">
                  <c:v>22.99</c:v>
                </c:pt>
                <c:pt idx="1270">
                  <c:v>22.97</c:v>
                </c:pt>
                <c:pt idx="1271">
                  <c:v>22.94</c:v>
                </c:pt>
                <c:pt idx="1272">
                  <c:v>22.6</c:v>
                </c:pt>
                <c:pt idx="1273">
                  <c:v>22.51</c:v>
                </c:pt>
                <c:pt idx="1274">
                  <c:v>22.46</c:v>
                </c:pt>
                <c:pt idx="1275">
                  <c:v>21.42</c:v>
                </c:pt>
                <c:pt idx="1276">
                  <c:v>21.42</c:v>
                </c:pt>
                <c:pt idx="1277">
                  <c:v>21.42</c:v>
                </c:pt>
                <c:pt idx="1278">
                  <c:v>21.4</c:v>
                </c:pt>
                <c:pt idx="1279">
                  <c:v>21.31</c:v>
                </c:pt>
                <c:pt idx="1280">
                  <c:v>21.27</c:v>
                </c:pt>
                <c:pt idx="1281">
                  <c:v>21.25</c:v>
                </c:pt>
                <c:pt idx="1282">
                  <c:v>21.22</c:v>
                </c:pt>
                <c:pt idx="1283">
                  <c:v>21.05</c:v>
                </c:pt>
                <c:pt idx="1284">
                  <c:v>21.05</c:v>
                </c:pt>
                <c:pt idx="1285">
                  <c:v>21.05</c:v>
                </c:pt>
                <c:pt idx="1286">
                  <c:v>20.56</c:v>
                </c:pt>
                <c:pt idx="1287">
                  <c:v>20.56</c:v>
                </c:pt>
                <c:pt idx="1288">
                  <c:v>20.56</c:v>
                </c:pt>
                <c:pt idx="1289">
                  <c:v>20.54</c:v>
                </c:pt>
                <c:pt idx="1290">
                  <c:v>20.47</c:v>
                </c:pt>
                <c:pt idx="1291">
                  <c:v>20.170000000000002</c:v>
                </c:pt>
                <c:pt idx="1292">
                  <c:v>20.170000000000002</c:v>
                </c:pt>
                <c:pt idx="1293">
                  <c:v>20.09</c:v>
                </c:pt>
                <c:pt idx="1294">
                  <c:v>19.78</c:v>
                </c:pt>
                <c:pt idx="1295">
                  <c:v>19.45</c:v>
                </c:pt>
                <c:pt idx="1296">
                  <c:v>19.43</c:v>
                </c:pt>
                <c:pt idx="1297">
                  <c:v>19.37</c:v>
                </c:pt>
                <c:pt idx="1298">
                  <c:v>18.41</c:v>
                </c:pt>
                <c:pt idx="1299">
                  <c:v>18.37</c:v>
                </c:pt>
                <c:pt idx="1300">
                  <c:v>18.350000000000001</c:v>
                </c:pt>
                <c:pt idx="1301">
                  <c:v>18.350000000000001</c:v>
                </c:pt>
                <c:pt idx="1302">
                  <c:v>18.350000000000001</c:v>
                </c:pt>
                <c:pt idx="1303">
                  <c:v>18.329999999999998</c:v>
                </c:pt>
                <c:pt idx="1304">
                  <c:v>18.149999999999999</c:v>
                </c:pt>
                <c:pt idx="1305">
                  <c:v>18.079999999999998</c:v>
                </c:pt>
                <c:pt idx="1306">
                  <c:v>17.36</c:v>
                </c:pt>
                <c:pt idx="1307">
                  <c:v>17.27</c:v>
                </c:pt>
                <c:pt idx="1308">
                  <c:v>17.05</c:v>
                </c:pt>
                <c:pt idx="1309">
                  <c:v>16.63</c:v>
                </c:pt>
                <c:pt idx="1310">
                  <c:v>16.53</c:v>
                </c:pt>
                <c:pt idx="1311">
                  <c:v>16.510000000000002</c:v>
                </c:pt>
                <c:pt idx="1312">
                  <c:v>15.86</c:v>
                </c:pt>
                <c:pt idx="1313">
                  <c:v>15.79</c:v>
                </c:pt>
                <c:pt idx="1314">
                  <c:v>15.68</c:v>
                </c:pt>
                <c:pt idx="1315">
                  <c:v>15</c:v>
                </c:pt>
                <c:pt idx="1316">
                  <c:v>14.85</c:v>
                </c:pt>
                <c:pt idx="1317">
                  <c:v>14.6</c:v>
                </c:pt>
                <c:pt idx="1318">
                  <c:v>14.04</c:v>
                </c:pt>
                <c:pt idx="1319">
                  <c:v>13.94</c:v>
                </c:pt>
                <c:pt idx="1320">
                  <c:v>13.27</c:v>
                </c:pt>
                <c:pt idx="1321">
                  <c:v>13.26</c:v>
                </c:pt>
                <c:pt idx="1322">
                  <c:v>13.23</c:v>
                </c:pt>
                <c:pt idx="1323">
                  <c:v>12.67</c:v>
                </c:pt>
                <c:pt idx="1324">
                  <c:v>8.92</c:v>
                </c:pt>
                <c:pt idx="1325">
                  <c:v>31.97</c:v>
                </c:pt>
                <c:pt idx="1326">
                  <c:v>25.12</c:v>
                </c:pt>
                <c:pt idx="1327">
                  <c:v>29.04</c:v>
                </c:pt>
                <c:pt idx="1328">
                  <c:v>21.79</c:v>
                </c:pt>
                <c:pt idx="1329">
                  <c:v>19.89</c:v>
                </c:pt>
                <c:pt idx="1330">
                  <c:v>30.18</c:v>
                </c:pt>
                <c:pt idx="1331">
                  <c:v>20.53</c:v>
                </c:pt>
                <c:pt idx="1332">
                  <c:v>20.07</c:v>
                </c:pt>
                <c:pt idx="1333">
                  <c:v>32.71</c:v>
                </c:pt>
                <c:pt idx="1334">
                  <c:v>23.18</c:v>
                </c:pt>
                <c:pt idx="1335">
                  <c:v>32.83</c:v>
                </c:pt>
                <c:pt idx="1336">
                  <c:v>32.090000000000003</c:v>
                </c:pt>
                <c:pt idx="1337">
                  <c:v>31.73</c:v>
                </c:pt>
                <c:pt idx="1338">
                  <c:v>31.73</c:v>
                </c:pt>
                <c:pt idx="1339">
                  <c:v>31.64</c:v>
                </c:pt>
                <c:pt idx="1340">
                  <c:v>31.24</c:v>
                </c:pt>
                <c:pt idx="1341">
                  <c:v>30.77</c:v>
                </c:pt>
                <c:pt idx="1342">
                  <c:v>30.62</c:v>
                </c:pt>
                <c:pt idx="1343">
                  <c:v>30.62</c:v>
                </c:pt>
                <c:pt idx="1344">
                  <c:v>30.43</c:v>
                </c:pt>
                <c:pt idx="1345">
                  <c:v>30.4</c:v>
                </c:pt>
                <c:pt idx="1346">
                  <c:v>30.4</c:v>
                </c:pt>
                <c:pt idx="1347">
                  <c:v>30.4</c:v>
                </c:pt>
                <c:pt idx="1348">
                  <c:v>30.19</c:v>
                </c:pt>
                <c:pt idx="1349">
                  <c:v>29.98</c:v>
                </c:pt>
                <c:pt idx="1350">
                  <c:v>29.98</c:v>
                </c:pt>
                <c:pt idx="1351">
                  <c:v>29.98</c:v>
                </c:pt>
                <c:pt idx="1352">
                  <c:v>29.89</c:v>
                </c:pt>
                <c:pt idx="1353">
                  <c:v>29.89</c:v>
                </c:pt>
                <c:pt idx="1354">
                  <c:v>29.89</c:v>
                </c:pt>
                <c:pt idx="1355">
                  <c:v>29.7</c:v>
                </c:pt>
                <c:pt idx="1356">
                  <c:v>29.61</c:v>
                </c:pt>
                <c:pt idx="1357">
                  <c:v>29.43</c:v>
                </c:pt>
                <c:pt idx="1358">
                  <c:v>29.4</c:v>
                </c:pt>
                <c:pt idx="1359">
                  <c:v>28.84</c:v>
                </c:pt>
                <c:pt idx="1360">
                  <c:v>28.81</c:v>
                </c:pt>
                <c:pt idx="1361">
                  <c:v>28.72</c:v>
                </c:pt>
                <c:pt idx="1362">
                  <c:v>28.67</c:v>
                </c:pt>
                <c:pt idx="1363">
                  <c:v>28.43</c:v>
                </c:pt>
                <c:pt idx="1364">
                  <c:v>28.1</c:v>
                </c:pt>
                <c:pt idx="1365">
                  <c:v>27.58</c:v>
                </c:pt>
                <c:pt idx="1366">
                  <c:v>27.49</c:v>
                </c:pt>
                <c:pt idx="1367">
                  <c:v>27.44</c:v>
                </c:pt>
                <c:pt idx="1368">
                  <c:v>27.41</c:v>
                </c:pt>
                <c:pt idx="1369">
                  <c:v>27.35</c:v>
                </c:pt>
                <c:pt idx="1370">
                  <c:v>27.3</c:v>
                </c:pt>
                <c:pt idx="1371">
                  <c:v>27.19</c:v>
                </c:pt>
                <c:pt idx="1372">
                  <c:v>27.08</c:v>
                </c:pt>
                <c:pt idx="1373">
                  <c:v>26.48</c:v>
                </c:pt>
                <c:pt idx="1374">
                  <c:v>26.37</c:v>
                </c:pt>
                <c:pt idx="1375">
                  <c:v>26.37</c:v>
                </c:pt>
                <c:pt idx="1376">
                  <c:v>26.32</c:v>
                </c:pt>
                <c:pt idx="1377">
                  <c:v>26.21</c:v>
                </c:pt>
                <c:pt idx="1378">
                  <c:v>26.18</c:v>
                </c:pt>
                <c:pt idx="1379">
                  <c:v>26</c:v>
                </c:pt>
                <c:pt idx="1380">
                  <c:v>25.71</c:v>
                </c:pt>
                <c:pt idx="1381">
                  <c:v>25.34</c:v>
                </c:pt>
                <c:pt idx="1382">
                  <c:v>25.03</c:v>
                </c:pt>
                <c:pt idx="1383">
                  <c:v>24.41</c:v>
                </c:pt>
                <c:pt idx="1384">
                  <c:v>24.41</c:v>
                </c:pt>
                <c:pt idx="1385">
                  <c:v>24.36</c:v>
                </c:pt>
                <c:pt idx="1386">
                  <c:v>24.16</c:v>
                </c:pt>
                <c:pt idx="1387">
                  <c:v>24.11</c:v>
                </c:pt>
                <c:pt idx="1388">
                  <c:v>24.11</c:v>
                </c:pt>
                <c:pt idx="1389">
                  <c:v>23.9</c:v>
                </c:pt>
                <c:pt idx="1390">
                  <c:v>23.4</c:v>
                </c:pt>
                <c:pt idx="1391">
                  <c:v>23</c:v>
                </c:pt>
                <c:pt idx="1392">
                  <c:v>23</c:v>
                </c:pt>
                <c:pt idx="1393">
                  <c:v>22.67</c:v>
                </c:pt>
                <c:pt idx="1394">
                  <c:v>22.41</c:v>
                </c:pt>
                <c:pt idx="1395">
                  <c:v>22.41</c:v>
                </c:pt>
                <c:pt idx="1396">
                  <c:v>22.21</c:v>
                </c:pt>
                <c:pt idx="1397">
                  <c:v>22.19</c:v>
                </c:pt>
                <c:pt idx="1398">
                  <c:v>22.16</c:v>
                </c:pt>
                <c:pt idx="1399">
                  <c:v>22.16</c:v>
                </c:pt>
                <c:pt idx="1400">
                  <c:v>22.16</c:v>
                </c:pt>
                <c:pt idx="1401">
                  <c:v>22.14</c:v>
                </c:pt>
                <c:pt idx="1402">
                  <c:v>22.1</c:v>
                </c:pt>
                <c:pt idx="1403">
                  <c:v>21.83</c:v>
                </c:pt>
                <c:pt idx="1404">
                  <c:v>21.76</c:v>
                </c:pt>
                <c:pt idx="1405">
                  <c:v>21.72</c:v>
                </c:pt>
                <c:pt idx="1406">
                  <c:v>21.67</c:v>
                </c:pt>
                <c:pt idx="1407">
                  <c:v>21.52</c:v>
                </c:pt>
                <c:pt idx="1408">
                  <c:v>21.39</c:v>
                </c:pt>
                <c:pt idx="1409">
                  <c:v>21.31</c:v>
                </c:pt>
                <c:pt idx="1410">
                  <c:v>21.31</c:v>
                </c:pt>
                <c:pt idx="1411">
                  <c:v>21.06</c:v>
                </c:pt>
                <c:pt idx="1412">
                  <c:v>20.52</c:v>
                </c:pt>
                <c:pt idx="1413">
                  <c:v>20.5</c:v>
                </c:pt>
                <c:pt idx="1414">
                  <c:v>20.5</c:v>
                </c:pt>
                <c:pt idx="1415">
                  <c:v>20.48</c:v>
                </c:pt>
                <c:pt idx="1416">
                  <c:v>20.46</c:v>
                </c:pt>
                <c:pt idx="1417">
                  <c:v>20.440000000000001</c:v>
                </c:pt>
                <c:pt idx="1418">
                  <c:v>20.440000000000001</c:v>
                </c:pt>
                <c:pt idx="1419">
                  <c:v>20.440000000000001</c:v>
                </c:pt>
                <c:pt idx="1420">
                  <c:v>19.57</c:v>
                </c:pt>
                <c:pt idx="1421">
                  <c:v>19.47</c:v>
                </c:pt>
                <c:pt idx="1422">
                  <c:v>19.45</c:v>
                </c:pt>
                <c:pt idx="1423">
                  <c:v>18.88</c:v>
                </c:pt>
                <c:pt idx="1424">
                  <c:v>18.86</c:v>
                </c:pt>
                <c:pt idx="1425">
                  <c:v>18.86</c:v>
                </c:pt>
                <c:pt idx="1426">
                  <c:v>18.82</c:v>
                </c:pt>
                <c:pt idx="1427">
                  <c:v>18.399999999999999</c:v>
                </c:pt>
                <c:pt idx="1428">
                  <c:v>18.100000000000001</c:v>
                </c:pt>
                <c:pt idx="1429">
                  <c:v>17.86</c:v>
                </c:pt>
                <c:pt idx="1430">
                  <c:v>17.41</c:v>
                </c:pt>
                <c:pt idx="1431">
                  <c:v>17.03</c:v>
                </c:pt>
                <c:pt idx="1432">
                  <c:v>16.649999999999999</c:v>
                </c:pt>
                <c:pt idx="1433">
                  <c:v>16.64</c:v>
                </c:pt>
                <c:pt idx="1434">
                  <c:v>16.64</c:v>
                </c:pt>
                <c:pt idx="1435">
                  <c:v>16.59</c:v>
                </c:pt>
                <c:pt idx="1436">
                  <c:v>16.47</c:v>
                </c:pt>
                <c:pt idx="1437">
                  <c:v>16.45</c:v>
                </c:pt>
                <c:pt idx="1438">
                  <c:v>16.45</c:v>
                </c:pt>
                <c:pt idx="1439">
                  <c:v>15.97</c:v>
                </c:pt>
                <c:pt idx="1440">
                  <c:v>15.9</c:v>
                </c:pt>
                <c:pt idx="1441">
                  <c:v>15.87</c:v>
                </c:pt>
                <c:pt idx="1442">
                  <c:v>15.81</c:v>
                </c:pt>
                <c:pt idx="1443">
                  <c:v>15.79</c:v>
                </c:pt>
                <c:pt idx="1444">
                  <c:v>14.65</c:v>
                </c:pt>
                <c:pt idx="1445">
                  <c:v>14.41</c:v>
                </c:pt>
                <c:pt idx="1446">
                  <c:v>14.41</c:v>
                </c:pt>
                <c:pt idx="1447">
                  <c:v>13.78</c:v>
                </c:pt>
                <c:pt idx="1448">
                  <c:v>12.77</c:v>
                </c:pt>
                <c:pt idx="1449">
                  <c:v>12.75</c:v>
                </c:pt>
                <c:pt idx="1450">
                  <c:v>10.89</c:v>
                </c:pt>
                <c:pt idx="1451">
                  <c:v>28.52</c:v>
                </c:pt>
                <c:pt idx="1452">
                  <c:v>21.92</c:v>
                </c:pt>
                <c:pt idx="1453">
                  <c:v>32.03</c:v>
                </c:pt>
                <c:pt idx="1454">
                  <c:v>26.23</c:v>
                </c:pt>
                <c:pt idx="1455">
                  <c:v>24.66</c:v>
                </c:pt>
                <c:pt idx="1456">
                  <c:v>15.11</c:v>
                </c:pt>
                <c:pt idx="1457">
                  <c:v>31.63</c:v>
                </c:pt>
                <c:pt idx="1458">
                  <c:v>27.68</c:v>
                </c:pt>
                <c:pt idx="1459">
                  <c:v>26.14</c:v>
                </c:pt>
                <c:pt idx="1460">
                  <c:v>25.87</c:v>
                </c:pt>
                <c:pt idx="1461">
                  <c:v>23.92</c:v>
                </c:pt>
                <c:pt idx="1462">
                  <c:v>21.86</c:v>
                </c:pt>
                <c:pt idx="1463">
                  <c:v>21.6</c:v>
                </c:pt>
                <c:pt idx="1464">
                  <c:v>14.79</c:v>
                </c:pt>
                <c:pt idx="1465">
                  <c:v>31.55</c:v>
                </c:pt>
                <c:pt idx="1466">
                  <c:v>31.12</c:v>
                </c:pt>
                <c:pt idx="1467">
                  <c:v>31.09</c:v>
                </c:pt>
                <c:pt idx="1468">
                  <c:v>31.09</c:v>
                </c:pt>
                <c:pt idx="1469">
                  <c:v>31.09</c:v>
                </c:pt>
                <c:pt idx="1470">
                  <c:v>30.87</c:v>
                </c:pt>
                <c:pt idx="1471">
                  <c:v>30.52</c:v>
                </c:pt>
                <c:pt idx="1472">
                  <c:v>30.49</c:v>
                </c:pt>
                <c:pt idx="1473">
                  <c:v>30.08</c:v>
                </c:pt>
                <c:pt idx="1474">
                  <c:v>30.05</c:v>
                </c:pt>
                <c:pt idx="1475">
                  <c:v>29.75</c:v>
                </c:pt>
                <c:pt idx="1476">
                  <c:v>29.57</c:v>
                </c:pt>
                <c:pt idx="1477">
                  <c:v>29.39</c:v>
                </c:pt>
                <c:pt idx="1478">
                  <c:v>29.04</c:v>
                </c:pt>
                <c:pt idx="1479">
                  <c:v>28.75</c:v>
                </c:pt>
                <c:pt idx="1480">
                  <c:v>28.75</c:v>
                </c:pt>
                <c:pt idx="1481">
                  <c:v>28.54</c:v>
                </c:pt>
                <c:pt idx="1482">
                  <c:v>28.46</c:v>
                </c:pt>
                <c:pt idx="1483">
                  <c:v>28.37</c:v>
                </c:pt>
                <c:pt idx="1484">
                  <c:v>27.48</c:v>
                </c:pt>
                <c:pt idx="1485">
                  <c:v>27.48</c:v>
                </c:pt>
                <c:pt idx="1486">
                  <c:v>27.45</c:v>
                </c:pt>
                <c:pt idx="1487">
                  <c:v>27.42</c:v>
                </c:pt>
                <c:pt idx="1488">
                  <c:v>27.39</c:v>
                </c:pt>
                <c:pt idx="1489">
                  <c:v>27.36</c:v>
                </c:pt>
                <c:pt idx="1490">
                  <c:v>27.27</c:v>
                </c:pt>
                <c:pt idx="1491">
                  <c:v>27.17</c:v>
                </c:pt>
                <c:pt idx="1492">
                  <c:v>27.11</c:v>
                </c:pt>
                <c:pt idx="1493">
                  <c:v>27.09</c:v>
                </c:pt>
                <c:pt idx="1494">
                  <c:v>27.09</c:v>
                </c:pt>
                <c:pt idx="1495">
                  <c:v>27.06</c:v>
                </c:pt>
                <c:pt idx="1496">
                  <c:v>27</c:v>
                </c:pt>
                <c:pt idx="1497">
                  <c:v>26.95</c:v>
                </c:pt>
                <c:pt idx="1498">
                  <c:v>26.28</c:v>
                </c:pt>
                <c:pt idx="1499">
                  <c:v>26.15</c:v>
                </c:pt>
                <c:pt idx="1500">
                  <c:v>26.05</c:v>
                </c:pt>
                <c:pt idx="1501">
                  <c:v>25.99</c:v>
                </c:pt>
                <c:pt idx="1502">
                  <c:v>25.29</c:v>
                </c:pt>
                <c:pt idx="1503">
                  <c:v>25.16</c:v>
                </c:pt>
                <c:pt idx="1504">
                  <c:v>25.14</c:v>
                </c:pt>
                <c:pt idx="1505">
                  <c:v>25.01</c:v>
                </c:pt>
                <c:pt idx="1506">
                  <c:v>24.53</c:v>
                </c:pt>
                <c:pt idx="1507">
                  <c:v>24.38</c:v>
                </c:pt>
                <c:pt idx="1508">
                  <c:v>24.23</c:v>
                </c:pt>
                <c:pt idx="1509">
                  <c:v>24.01</c:v>
                </c:pt>
                <c:pt idx="1510">
                  <c:v>23.96</c:v>
                </c:pt>
                <c:pt idx="1511">
                  <c:v>23.96</c:v>
                </c:pt>
                <c:pt idx="1512">
                  <c:v>23.7</c:v>
                </c:pt>
                <c:pt idx="1513">
                  <c:v>23.48</c:v>
                </c:pt>
                <c:pt idx="1514">
                  <c:v>23.46</c:v>
                </c:pt>
                <c:pt idx="1515">
                  <c:v>23.43</c:v>
                </c:pt>
                <c:pt idx="1516">
                  <c:v>23.43</c:v>
                </c:pt>
                <c:pt idx="1517">
                  <c:v>23.43</c:v>
                </c:pt>
                <c:pt idx="1518">
                  <c:v>23.43</c:v>
                </c:pt>
                <c:pt idx="1519">
                  <c:v>23.27</c:v>
                </c:pt>
                <c:pt idx="1520">
                  <c:v>23.17</c:v>
                </c:pt>
                <c:pt idx="1521">
                  <c:v>23.06</c:v>
                </c:pt>
                <c:pt idx="1522">
                  <c:v>23.03</c:v>
                </c:pt>
                <c:pt idx="1523">
                  <c:v>23.03</c:v>
                </c:pt>
                <c:pt idx="1524">
                  <c:v>22.99</c:v>
                </c:pt>
                <c:pt idx="1525">
                  <c:v>22.99</c:v>
                </c:pt>
                <c:pt idx="1526">
                  <c:v>22.72</c:v>
                </c:pt>
                <c:pt idx="1527">
                  <c:v>22.65</c:v>
                </c:pt>
                <c:pt idx="1528">
                  <c:v>22.6</c:v>
                </c:pt>
                <c:pt idx="1529">
                  <c:v>22.24</c:v>
                </c:pt>
                <c:pt idx="1530">
                  <c:v>22.08</c:v>
                </c:pt>
                <c:pt idx="1531">
                  <c:v>22.08</c:v>
                </c:pt>
                <c:pt idx="1532">
                  <c:v>22.08</c:v>
                </c:pt>
                <c:pt idx="1533">
                  <c:v>22.08</c:v>
                </c:pt>
                <c:pt idx="1534">
                  <c:v>21.72</c:v>
                </c:pt>
                <c:pt idx="1535">
                  <c:v>21.7</c:v>
                </c:pt>
                <c:pt idx="1536">
                  <c:v>21.47</c:v>
                </c:pt>
                <c:pt idx="1537">
                  <c:v>21.45</c:v>
                </c:pt>
                <c:pt idx="1538">
                  <c:v>21.37</c:v>
                </c:pt>
                <c:pt idx="1539">
                  <c:v>21.37</c:v>
                </c:pt>
                <c:pt idx="1540">
                  <c:v>21.13</c:v>
                </c:pt>
                <c:pt idx="1541">
                  <c:v>20.89</c:v>
                </c:pt>
                <c:pt idx="1542">
                  <c:v>20.79</c:v>
                </c:pt>
                <c:pt idx="1543">
                  <c:v>20.7</c:v>
                </c:pt>
                <c:pt idx="1544">
                  <c:v>20.62</c:v>
                </c:pt>
                <c:pt idx="1545">
                  <c:v>20.399999999999999</c:v>
                </c:pt>
                <c:pt idx="1546">
                  <c:v>20.399999999999999</c:v>
                </c:pt>
                <c:pt idx="1547">
                  <c:v>20.399999999999999</c:v>
                </c:pt>
                <c:pt idx="1548">
                  <c:v>20.34</c:v>
                </c:pt>
                <c:pt idx="1549">
                  <c:v>20.3</c:v>
                </c:pt>
                <c:pt idx="1550">
                  <c:v>20.28</c:v>
                </c:pt>
                <c:pt idx="1551">
                  <c:v>20.28</c:v>
                </c:pt>
                <c:pt idx="1552">
                  <c:v>20.28</c:v>
                </c:pt>
                <c:pt idx="1553">
                  <c:v>20.22</c:v>
                </c:pt>
                <c:pt idx="1554">
                  <c:v>19.82</c:v>
                </c:pt>
                <c:pt idx="1555">
                  <c:v>19.72</c:v>
                </c:pt>
                <c:pt idx="1556">
                  <c:v>19.72</c:v>
                </c:pt>
                <c:pt idx="1557">
                  <c:v>19.7</c:v>
                </c:pt>
                <c:pt idx="1558">
                  <c:v>19.64</c:v>
                </c:pt>
                <c:pt idx="1559">
                  <c:v>19.64</c:v>
                </c:pt>
                <c:pt idx="1560">
                  <c:v>19.64</c:v>
                </c:pt>
                <c:pt idx="1561">
                  <c:v>19.61</c:v>
                </c:pt>
                <c:pt idx="1562">
                  <c:v>19.59</c:v>
                </c:pt>
                <c:pt idx="1563">
                  <c:v>18.649999999999999</c:v>
                </c:pt>
                <c:pt idx="1564">
                  <c:v>18.39</c:v>
                </c:pt>
                <c:pt idx="1565">
                  <c:v>18.309999999999999</c:v>
                </c:pt>
                <c:pt idx="1566">
                  <c:v>18.04</c:v>
                </c:pt>
                <c:pt idx="1567">
                  <c:v>18.04</c:v>
                </c:pt>
                <c:pt idx="1568">
                  <c:v>17.96</c:v>
                </c:pt>
                <c:pt idx="1569">
                  <c:v>17.72</c:v>
                </c:pt>
                <c:pt idx="1570">
                  <c:v>17.38</c:v>
                </c:pt>
                <c:pt idx="1571">
                  <c:v>16.63</c:v>
                </c:pt>
                <c:pt idx="1572">
                  <c:v>16.63</c:v>
                </c:pt>
                <c:pt idx="1573">
                  <c:v>16.63</c:v>
                </c:pt>
                <c:pt idx="1574">
                  <c:v>16.53</c:v>
                </c:pt>
                <c:pt idx="1575">
                  <c:v>16.48</c:v>
                </c:pt>
                <c:pt idx="1576">
                  <c:v>16.45</c:v>
                </c:pt>
                <c:pt idx="1577">
                  <c:v>15.84</c:v>
                </c:pt>
                <c:pt idx="1578">
                  <c:v>15.8</c:v>
                </c:pt>
                <c:pt idx="1579">
                  <c:v>15.72</c:v>
                </c:pt>
                <c:pt idx="1580">
                  <c:v>15.24</c:v>
                </c:pt>
                <c:pt idx="1581">
                  <c:v>15.16</c:v>
                </c:pt>
                <c:pt idx="1582">
                  <c:v>15.15</c:v>
                </c:pt>
                <c:pt idx="1583">
                  <c:v>15.13</c:v>
                </c:pt>
                <c:pt idx="1584">
                  <c:v>14.74</c:v>
                </c:pt>
                <c:pt idx="1585">
                  <c:v>13.92</c:v>
                </c:pt>
                <c:pt idx="1586">
                  <c:v>13.42</c:v>
                </c:pt>
                <c:pt idx="1587">
                  <c:v>13.22</c:v>
                </c:pt>
                <c:pt idx="1588">
                  <c:v>12.67</c:v>
                </c:pt>
                <c:pt idx="1589">
                  <c:v>12.24</c:v>
                </c:pt>
                <c:pt idx="1590">
                  <c:v>12.24</c:v>
                </c:pt>
                <c:pt idx="1591">
                  <c:v>11.61</c:v>
                </c:pt>
                <c:pt idx="1592">
                  <c:v>11.07</c:v>
                </c:pt>
                <c:pt idx="1593">
                  <c:v>11.06</c:v>
                </c:pt>
                <c:pt idx="1594">
                  <c:v>10.98</c:v>
                </c:pt>
                <c:pt idx="1595">
                  <c:v>10.77</c:v>
                </c:pt>
                <c:pt idx="1596">
                  <c:v>6.63</c:v>
                </c:pt>
                <c:pt idx="1597">
                  <c:v>5.67</c:v>
                </c:pt>
                <c:pt idx="1598">
                  <c:v>30.24</c:v>
                </c:pt>
                <c:pt idx="1599">
                  <c:v>28.06</c:v>
                </c:pt>
                <c:pt idx="1600">
                  <c:v>27.31</c:v>
                </c:pt>
                <c:pt idx="1601">
                  <c:v>27.22</c:v>
                </c:pt>
                <c:pt idx="1602">
                  <c:v>22.99</c:v>
                </c:pt>
                <c:pt idx="1603">
                  <c:v>22.06</c:v>
                </c:pt>
                <c:pt idx="1604">
                  <c:v>20.94</c:v>
                </c:pt>
                <c:pt idx="1605">
                  <c:v>20.29</c:v>
                </c:pt>
                <c:pt idx="1606">
                  <c:v>29.31</c:v>
                </c:pt>
                <c:pt idx="1607">
                  <c:v>27.87</c:v>
                </c:pt>
                <c:pt idx="1608">
                  <c:v>27.72</c:v>
                </c:pt>
                <c:pt idx="1609">
                  <c:v>27.61</c:v>
                </c:pt>
                <c:pt idx="1610">
                  <c:v>21.22</c:v>
                </c:pt>
                <c:pt idx="1611">
                  <c:v>25.95</c:v>
                </c:pt>
                <c:pt idx="1612">
                  <c:v>22.53</c:v>
                </c:pt>
                <c:pt idx="1613">
                  <c:v>29.99</c:v>
                </c:pt>
                <c:pt idx="1614">
                  <c:v>29.99</c:v>
                </c:pt>
                <c:pt idx="1615">
                  <c:v>29.99</c:v>
                </c:pt>
                <c:pt idx="1616">
                  <c:v>28.73</c:v>
                </c:pt>
                <c:pt idx="1617">
                  <c:v>28.73</c:v>
                </c:pt>
                <c:pt idx="1618">
                  <c:v>28.7</c:v>
                </c:pt>
                <c:pt idx="1619">
                  <c:v>28.7</c:v>
                </c:pt>
                <c:pt idx="1620">
                  <c:v>28.7</c:v>
                </c:pt>
                <c:pt idx="1621">
                  <c:v>28.67</c:v>
                </c:pt>
                <c:pt idx="1622">
                  <c:v>28.59</c:v>
                </c:pt>
                <c:pt idx="1623">
                  <c:v>28.38</c:v>
                </c:pt>
                <c:pt idx="1624">
                  <c:v>28.38</c:v>
                </c:pt>
                <c:pt idx="1625">
                  <c:v>27.76</c:v>
                </c:pt>
                <c:pt idx="1626">
                  <c:v>27.68</c:v>
                </c:pt>
                <c:pt idx="1627">
                  <c:v>27.56</c:v>
                </c:pt>
                <c:pt idx="1628">
                  <c:v>27.51</c:v>
                </c:pt>
                <c:pt idx="1629">
                  <c:v>27.48</c:v>
                </c:pt>
                <c:pt idx="1630">
                  <c:v>27.45</c:v>
                </c:pt>
                <c:pt idx="1631">
                  <c:v>27.37</c:v>
                </c:pt>
                <c:pt idx="1632">
                  <c:v>27.34</c:v>
                </c:pt>
                <c:pt idx="1633">
                  <c:v>27.34</c:v>
                </c:pt>
                <c:pt idx="1634">
                  <c:v>27.14</c:v>
                </c:pt>
                <c:pt idx="1635">
                  <c:v>26.79</c:v>
                </c:pt>
                <c:pt idx="1636">
                  <c:v>26.64</c:v>
                </c:pt>
                <c:pt idx="1637">
                  <c:v>26.62</c:v>
                </c:pt>
                <c:pt idx="1638">
                  <c:v>26.59</c:v>
                </c:pt>
                <c:pt idx="1639">
                  <c:v>26.48</c:v>
                </c:pt>
                <c:pt idx="1640">
                  <c:v>26.21</c:v>
                </c:pt>
                <c:pt idx="1641">
                  <c:v>26.18</c:v>
                </c:pt>
                <c:pt idx="1642">
                  <c:v>26.18</c:v>
                </c:pt>
                <c:pt idx="1643">
                  <c:v>26.18</c:v>
                </c:pt>
                <c:pt idx="1644">
                  <c:v>26.13</c:v>
                </c:pt>
                <c:pt idx="1645">
                  <c:v>26.13</c:v>
                </c:pt>
                <c:pt idx="1646">
                  <c:v>26.02</c:v>
                </c:pt>
                <c:pt idx="1647">
                  <c:v>26.02</c:v>
                </c:pt>
                <c:pt idx="1648">
                  <c:v>25.56</c:v>
                </c:pt>
                <c:pt idx="1649">
                  <c:v>25.54</c:v>
                </c:pt>
                <c:pt idx="1650">
                  <c:v>25.33</c:v>
                </c:pt>
                <c:pt idx="1651">
                  <c:v>25.33</c:v>
                </c:pt>
                <c:pt idx="1652">
                  <c:v>25.3</c:v>
                </c:pt>
                <c:pt idx="1653">
                  <c:v>25.25</c:v>
                </c:pt>
                <c:pt idx="1654">
                  <c:v>25.23</c:v>
                </c:pt>
                <c:pt idx="1655">
                  <c:v>25.05</c:v>
                </c:pt>
                <c:pt idx="1656">
                  <c:v>24.75</c:v>
                </c:pt>
                <c:pt idx="1657">
                  <c:v>24.5</c:v>
                </c:pt>
                <c:pt idx="1658">
                  <c:v>24.42</c:v>
                </c:pt>
                <c:pt idx="1659">
                  <c:v>24.42</c:v>
                </c:pt>
                <c:pt idx="1660">
                  <c:v>24.37</c:v>
                </c:pt>
                <c:pt idx="1661">
                  <c:v>24.28</c:v>
                </c:pt>
                <c:pt idx="1662">
                  <c:v>24.25</c:v>
                </c:pt>
                <c:pt idx="1663">
                  <c:v>24.23</c:v>
                </c:pt>
                <c:pt idx="1664">
                  <c:v>23.78</c:v>
                </c:pt>
                <c:pt idx="1665">
                  <c:v>23.54</c:v>
                </c:pt>
                <c:pt idx="1666">
                  <c:v>23.52</c:v>
                </c:pt>
                <c:pt idx="1667">
                  <c:v>23.49</c:v>
                </c:pt>
                <c:pt idx="1668">
                  <c:v>23.28</c:v>
                </c:pt>
                <c:pt idx="1669">
                  <c:v>23.14</c:v>
                </c:pt>
                <c:pt idx="1670">
                  <c:v>23.11</c:v>
                </c:pt>
                <c:pt idx="1671">
                  <c:v>23.09</c:v>
                </c:pt>
                <c:pt idx="1672">
                  <c:v>22.79</c:v>
                </c:pt>
                <c:pt idx="1673">
                  <c:v>22.67</c:v>
                </c:pt>
                <c:pt idx="1674">
                  <c:v>22.65</c:v>
                </c:pt>
                <c:pt idx="1675">
                  <c:v>22.61</c:v>
                </c:pt>
                <c:pt idx="1676">
                  <c:v>22.58</c:v>
                </c:pt>
                <c:pt idx="1677">
                  <c:v>22.22</c:v>
                </c:pt>
                <c:pt idx="1678">
                  <c:v>21.65</c:v>
                </c:pt>
                <c:pt idx="1679">
                  <c:v>21.56</c:v>
                </c:pt>
                <c:pt idx="1680">
                  <c:v>21.54</c:v>
                </c:pt>
                <c:pt idx="1681">
                  <c:v>21.41</c:v>
                </c:pt>
                <c:pt idx="1682">
                  <c:v>21</c:v>
                </c:pt>
                <c:pt idx="1683">
                  <c:v>20.89</c:v>
                </c:pt>
                <c:pt idx="1684">
                  <c:v>20.61</c:v>
                </c:pt>
                <c:pt idx="1685">
                  <c:v>20.61</c:v>
                </c:pt>
                <c:pt idx="1686">
                  <c:v>20.61</c:v>
                </c:pt>
                <c:pt idx="1687">
                  <c:v>20.59</c:v>
                </c:pt>
                <c:pt idx="1688">
                  <c:v>20.59</c:v>
                </c:pt>
                <c:pt idx="1689">
                  <c:v>20.57</c:v>
                </c:pt>
                <c:pt idx="1690">
                  <c:v>20.55</c:v>
                </c:pt>
                <c:pt idx="1691">
                  <c:v>20.51</c:v>
                </c:pt>
                <c:pt idx="1692">
                  <c:v>20.49</c:v>
                </c:pt>
                <c:pt idx="1693">
                  <c:v>20.45</c:v>
                </c:pt>
                <c:pt idx="1694">
                  <c:v>20.32</c:v>
                </c:pt>
                <c:pt idx="1695">
                  <c:v>19.22</c:v>
                </c:pt>
                <c:pt idx="1696">
                  <c:v>19.03</c:v>
                </c:pt>
                <c:pt idx="1697">
                  <c:v>18.989999999999998</c:v>
                </c:pt>
                <c:pt idx="1698">
                  <c:v>18.97</c:v>
                </c:pt>
                <c:pt idx="1699">
                  <c:v>18.93</c:v>
                </c:pt>
                <c:pt idx="1700">
                  <c:v>18.100000000000001</c:v>
                </c:pt>
                <c:pt idx="1701">
                  <c:v>17.98</c:v>
                </c:pt>
                <c:pt idx="1702">
                  <c:v>17.489999999999998</c:v>
                </c:pt>
                <c:pt idx="1703">
                  <c:v>17.420000000000002</c:v>
                </c:pt>
                <c:pt idx="1704">
                  <c:v>17.399999999999999</c:v>
                </c:pt>
                <c:pt idx="1705">
                  <c:v>17.37</c:v>
                </c:pt>
                <c:pt idx="1706">
                  <c:v>16.510000000000002</c:v>
                </c:pt>
                <c:pt idx="1707">
                  <c:v>16.48</c:v>
                </c:pt>
                <c:pt idx="1708">
                  <c:v>16.48</c:v>
                </c:pt>
                <c:pt idx="1709">
                  <c:v>16.48</c:v>
                </c:pt>
                <c:pt idx="1710">
                  <c:v>16.48</c:v>
                </c:pt>
                <c:pt idx="1711">
                  <c:v>16.43</c:v>
                </c:pt>
                <c:pt idx="1712">
                  <c:v>16.03</c:v>
                </c:pt>
                <c:pt idx="1713">
                  <c:v>16.03</c:v>
                </c:pt>
                <c:pt idx="1714">
                  <c:v>15.85</c:v>
                </c:pt>
                <c:pt idx="1715">
                  <c:v>15.84</c:v>
                </c:pt>
                <c:pt idx="1716">
                  <c:v>15.82</c:v>
                </c:pt>
                <c:pt idx="1717">
                  <c:v>15.41</c:v>
                </c:pt>
                <c:pt idx="1718">
                  <c:v>15.23</c:v>
                </c:pt>
                <c:pt idx="1719">
                  <c:v>15.16</c:v>
                </c:pt>
                <c:pt idx="1720">
                  <c:v>14.76</c:v>
                </c:pt>
                <c:pt idx="1721">
                  <c:v>14.7</c:v>
                </c:pt>
                <c:pt idx="1722">
                  <c:v>14.29</c:v>
                </c:pt>
                <c:pt idx="1723">
                  <c:v>13.98</c:v>
                </c:pt>
                <c:pt idx="1724">
                  <c:v>13.45</c:v>
                </c:pt>
                <c:pt idx="1725">
                  <c:v>12.94</c:v>
                </c:pt>
                <c:pt idx="1726">
                  <c:v>12.78</c:v>
                </c:pt>
                <c:pt idx="1727">
                  <c:v>12.15</c:v>
                </c:pt>
                <c:pt idx="1728">
                  <c:v>12.11</c:v>
                </c:pt>
                <c:pt idx="1729">
                  <c:v>11.81</c:v>
                </c:pt>
                <c:pt idx="1730">
                  <c:v>10.68</c:v>
                </c:pt>
                <c:pt idx="1731">
                  <c:v>6.69</c:v>
                </c:pt>
                <c:pt idx="1732">
                  <c:v>5.77</c:v>
                </c:pt>
                <c:pt idx="1733">
                  <c:v>5.76</c:v>
                </c:pt>
                <c:pt idx="1734">
                  <c:v>5.47</c:v>
                </c:pt>
                <c:pt idx="1735">
                  <c:v>29.67</c:v>
                </c:pt>
                <c:pt idx="1736">
                  <c:v>27.38</c:v>
                </c:pt>
                <c:pt idx="1737">
                  <c:v>27.24</c:v>
                </c:pt>
                <c:pt idx="1738">
                  <c:v>26.32</c:v>
                </c:pt>
                <c:pt idx="1739">
                  <c:v>22.17</c:v>
                </c:pt>
                <c:pt idx="1740">
                  <c:v>22.09</c:v>
                </c:pt>
                <c:pt idx="1741">
                  <c:v>28.53</c:v>
                </c:pt>
                <c:pt idx="1742">
                  <c:v>26.77</c:v>
                </c:pt>
                <c:pt idx="1743">
                  <c:v>21.33</c:v>
                </c:pt>
                <c:pt idx="1744">
                  <c:v>19.86</c:v>
                </c:pt>
                <c:pt idx="1745">
                  <c:v>20.84</c:v>
                </c:pt>
                <c:pt idx="1746">
                  <c:v>27.16</c:v>
                </c:pt>
                <c:pt idx="1747">
                  <c:v>26.73</c:v>
                </c:pt>
                <c:pt idx="1748">
                  <c:v>26.43</c:v>
                </c:pt>
                <c:pt idx="1749">
                  <c:v>26.27</c:v>
                </c:pt>
                <c:pt idx="1750">
                  <c:v>26.27</c:v>
                </c:pt>
                <c:pt idx="1751">
                  <c:v>26.24</c:v>
                </c:pt>
                <c:pt idx="1752">
                  <c:v>26.19</c:v>
                </c:pt>
                <c:pt idx="1753">
                  <c:v>26.16</c:v>
                </c:pt>
                <c:pt idx="1754">
                  <c:v>26.16</c:v>
                </c:pt>
                <c:pt idx="1755">
                  <c:v>25.55</c:v>
                </c:pt>
                <c:pt idx="1756">
                  <c:v>25.49</c:v>
                </c:pt>
                <c:pt idx="1757">
                  <c:v>25.47</c:v>
                </c:pt>
                <c:pt idx="1758">
                  <c:v>25.03</c:v>
                </c:pt>
                <c:pt idx="1759">
                  <c:v>25</c:v>
                </c:pt>
                <c:pt idx="1760">
                  <c:v>25</c:v>
                </c:pt>
                <c:pt idx="1761">
                  <c:v>24.98</c:v>
                </c:pt>
                <c:pt idx="1762">
                  <c:v>24.9</c:v>
                </c:pt>
                <c:pt idx="1763">
                  <c:v>24.54</c:v>
                </c:pt>
                <c:pt idx="1764">
                  <c:v>24.46</c:v>
                </c:pt>
                <c:pt idx="1765">
                  <c:v>24.44</c:v>
                </c:pt>
                <c:pt idx="1766">
                  <c:v>24.09</c:v>
                </c:pt>
                <c:pt idx="1767">
                  <c:v>23.85</c:v>
                </c:pt>
                <c:pt idx="1768">
                  <c:v>23.37</c:v>
                </c:pt>
                <c:pt idx="1769">
                  <c:v>23.16</c:v>
                </c:pt>
                <c:pt idx="1770">
                  <c:v>22.73</c:v>
                </c:pt>
                <c:pt idx="1771">
                  <c:v>22.5</c:v>
                </c:pt>
                <c:pt idx="1772">
                  <c:v>22.23</c:v>
                </c:pt>
                <c:pt idx="1773">
                  <c:v>22.16</c:v>
                </c:pt>
                <c:pt idx="1774">
                  <c:v>21.83</c:v>
                </c:pt>
                <c:pt idx="1775">
                  <c:v>21.83</c:v>
                </c:pt>
                <c:pt idx="1776">
                  <c:v>21.81</c:v>
                </c:pt>
                <c:pt idx="1777">
                  <c:v>21.63</c:v>
                </c:pt>
                <c:pt idx="1778">
                  <c:v>21.61</c:v>
                </c:pt>
                <c:pt idx="1779">
                  <c:v>21.59</c:v>
                </c:pt>
                <c:pt idx="1780">
                  <c:v>21.59</c:v>
                </c:pt>
                <c:pt idx="1781">
                  <c:v>21.48</c:v>
                </c:pt>
                <c:pt idx="1782">
                  <c:v>21.41</c:v>
                </c:pt>
                <c:pt idx="1783">
                  <c:v>21.39</c:v>
                </c:pt>
                <c:pt idx="1784">
                  <c:v>21.37</c:v>
                </c:pt>
                <c:pt idx="1785">
                  <c:v>21.37</c:v>
                </c:pt>
                <c:pt idx="1786">
                  <c:v>21.26</c:v>
                </c:pt>
                <c:pt idx="1787">
                  <c:v>21.07</c:v>
                </c:pt>
                <c:pt idx="1788">
                  <c:v>20.91</c:v>
                </c:pt>
                <c:pt idx="1789">
                  <c:v>20.69</c:v>
                </c:pt>
                <c:pt idx="1790">
                  <c:v>20.68</c:v>
                </c:pt>
                <c:pt idx="1791">
                  <c:v>20.59</c:v>
                </c:pt>
                <c:pt idx="1792">
                  <c:v>20.57</c:v>
                </c:pt>
                <c:pt idx="1793">
                  <c:v>20.57</c:v>
                </c:pt>
                <c:pt idx="1794">
                  <c:v>20.57</c:v>
                </c:pt>
                <c:pt idx="1795">
                  <c:v>20.55</c:v>
                </c:pt>
                <c:pt idx="1796">
                  <c:v>20.53</c:v>
                </c:pt>
                <c:pt idx="1797">
                  <c:v>20.49</c:v>
                </c:pt>
                <c:pt idx="1798">
                  <c:v>19.8</c:v>
                </c:pt>
                <c:pt idx="1799">
                  <c:v>19.579999999999998</c:v>
                </c:pt>
                <c:pt idx="1800">
                  <c:v>19.559999999999999</c:v>
                </c:pt>
                <c:pt idx="1801">
                  <c:v>19.489999999999998</c:v>
                </c:pt>
                <c:pt idx="1802">
                  <c:v>19.47</c:v>
                </c:pt>
                <c:pt idx="1803">
                  <c:v>18.8</c:v>
                </c:pt>
                <c:pt idx="1804">
                  <c:v>18.72</c:v>
                </c:pt>
                <c:pt idx="1805">
                  <c:v>18.57</c:v>
                </c:pt>
                <c:pt idx="1806">
                  <c:v>18.45</c:v>
                </c:pt>
                <c:pt idx="1807">
                  <c:v>18.21</c:v>
                </c:pt>
                <c:pt idx="1808">
                  <c:v>18.13</c:v>
                </c:pt>
                <c:pt idx="1809">
                  <c:v>17.39</c:v>
                </c:pt>
                <c:pt idx="1810">
                  <c:v>17.12</c:v>
                </c:pt>
                <c:pt idx="1811">
                  <c:v>16.84</c:v>
                </c:pt>
                <c:pt idx="1812">
                  <c:v>16.68</c:v>
                </c:pt>
                <c:pt idx="1813">
                  <c:v>16.649999999999999</c:v>
                </c:pt>
                <c:pt idx="1814">
                  <c:v>16.63</c:v>
                </c:pt>
                <c:pt idx="1815">
                  <c:v>16.62</c:v>
                </c:pt>
                <c:pt idx="1816">
                  <c:v>15.75</c:v>
                </c:pt>
                <c:pt idx="1817">
                  <c:v>15.74</c:v>
                </c:pt>
                <c:pt idx="1818">
                  <c:v>15.12</c:v>
                </c:pt>
                <c:pt idx="1819">
                  <c:v>15.03</c:v>
                </c:pt>
                <c:pt idx="1820">
                  <c:v>14.1</c:v>
                </c:pt>
                <c:pt idx="1821">
                  <c:v>14.08</c:v>
                </c:pt>
                <c:pt idx="1822">
                  <c:v>13.48</c:v>
                </c:pt>
                <c:pt idx="1823">
                  <c:v>13.37</c:v>
                </c:pt>
                <c:pt idx="1824">
                  <c:v>12.48</c:v>
                </c:pt>
                <c:pt idx="1825">
                  <c:v>11.65</c:v>
                </c:pt>
                <c:pt idx="1826">
                  <c:v>11.09</c:v>
                </c:pt>
                <c:pt idx="1827">
                  <c:v>11.05</c:v>
                </c:pt>
                <c:pt idx="1828">
                  <c:v>10.83</c:v>
                </c:pt>
                <c:pt idx="1829">
                  <c:v>10.72</c:v>
                </c:pt>
                <c:pt idx="1830">
                  <c:v>6.42</c:v>
                </c:pt>
                <c:pt idx="1831">
                  <c:v>6.41</c:v>
                </c:pt>
                <c:pt idx="1832">
                  <c:v>6.41</c:v>
                </c:pt>
                <c:pt idx="1833">
                  <c:v>6.12</c:v>
                </c:pt>
                <c:pt idx="1834">
                  <c:v>28.53</c:v>
                </c:pt>
                <c:pt idx="1835">
                  <c:v>20.32</c:v>
                </c:pt>
                <c:pt idx="1836">
                  <c:v>16.28</c:v>
                </c:pt>
                <c:pt idx="1837">
                  <c:v>25.1</c:v>
                </c:pt>
                <c:pt idx="1838">
                  <c:v>20.89</c:v>
                </c:pt>
                <c:pt idx="1839">
                  <c:v>14.18</c:v>
                </c:pt>
                <c:pt idx="1840">
                  <c:v>23.73</c:v>
                </c:pt>
                <c:pt idx="1841">
                  <c:v>23.15</c:v>
                </c:pt>
                <c:pt idx="1842">
                  <c:v>20.43</c:v>
                </c:pt>
                <c:pt idx="1843">
                  <c:v>20.96</c:v>
                </c:pt>
                <c:pt idx="1844">
                  <c:v>20.82</c:v>
                </c:pt>
                <c:pt idx="1845">
                  <c:v>28.57</c:v>
                </c:pt>
                <c:pt idx="1846">
                  <c:v>27.81</c:v>
                </c:pt>
                <c:pt idx="1847">
                  <c:v>26.03</c:v>
                </c:pt>
                <c:pt idx="1848">
                  <c:v>25.28</c:v>
                </c:pt>
                <c:pt idx="1849">
                  <c:v>25.28</c:v>
                </c:pt>
                <c:pt idx="1850">
                  <c:v>25.2</c:v>
                </c:pt>
                <c:pt idx="1851">
                  <c:v>25.15</c:v>
                </c:pt>
                <c:pt idx="1852">
                  <c:v>24.61</c:v>
                </c:pt>
                <c:pt idx="1853">
                  <c:v>24.21</c:v>
                </c:pt>
                <c:pt idx="1854">
                  <c:v>24.18</c:v>
                </c:pt>
                <c:pt idx="1855">
                  <c:v>24.18</c:v>
                </c:pt>
                <c:pt idx="1856">
                  <c:v>24.06</c:v>
                </c:pt>
                <c:pt idx="1857">
                  <c:v>23.87</c:v>
                </c:pt>
                <c:pt idx="1858">
                  <c:v>23.16</c:v>
                </c:pt>
                <c:pt idx="1859">
                  <c:v>22.56</c:v>
                </c:pt>
                <c:pt idx="1860">
                  <c:v>22.4</c:v>
                </c:pt>
                <c:pt idx="1861">
                  <c:v>22.33</c:v>
                </c:pt>
                <c:pt idx="1862">
                  <c:v>22.29</c:v>
                </c:pt>
                <c:pt idx="1863">
                  <c:v>22.27</c:v>
                </c:pt>
                <c:pt idx="1864">
                  <c:v>22.05</c:v>
                </c:pt>
                <c:pt idx="1865">
                  <c:v>22.05</c:v>
                </c:pt>
                <c:pt idx="1866">
                  <c:v>21.92</c:v>
                </c:pt>
                <c:pt idx="1867">
                  <c:v>21.66</c:v>
                </c:pt>
                <c:pt idx="1868">
                  <c:v>21.66</c:v>
                </c:pt>
                <c:pt idx="1869">
                  <c:v>21.55</c:v>
                </c:pt>
                <c:pt idx="1870">
                  <c:v>21.54</c:v>
                </c:pt>
                <c:pt idx="1871">
                  <c:v>21.52</c:v>
                </c:pt>
                <c:pt idx="1872">
                  <c:v>21.5</c:v>
                </c:pt>
                <c:pt idx="1873">
                  <c:v>21.48</c:v>
                </c:pt>
                <c:pt idx="1874">
                  <c:v>21.39</c:v>
                </c:pt>
                <c:pt idx="1875">
                  <c:v>21.2</c:v>
                </c:pt>
                <c:pt idx="1876">
                  <c:v>21.2</c:v>
                </c:pt>
                <c:pt idx="1877">
                  <c:v>21.18</c:v>
                </c:pt>
                <c:pt idx="1878">
                  <c:v>21.13</c:v>
                </c:pt>
                <c:pt idx="1879">
                  <c:v>21.11</c:v>
                </c:pt>
                <c:pt idx="1880">
                  <c:v>21.11</c:v>
                </c:pt>
                <c:pt idx="1881">
                  <c:v>20.66</c:v>
                </c:pt>
                <c:pt idx="1882">
                  <c:v>20.49</c:v>
                </c:pt>
                <c:pt idx="1883">
                  <c:v>20.43</c:v>
                </c:pt>
                <c:pt idx="1884">
                  <c:v>20.41</c:v>
                </c:pt>
                <c:pt idx="1885">
                  <c:v>20.41</c:v>
                </c:pt>
                <c:pt idx="1886">
                  <c:v>20.39</c:v>
                </c:pt>
                <c:pt idx="1887">
                  <c:v>20.34</c:v>
                </c:pt>
                <c:pt idx="1888">
                  <c:v>20.28</c:v>
                </c:pt>
                <c:pt idx="1889">
                  <c:v>20.239999999999998</c:v>
                </c:pt>
                <c:pt idx="1890">
                  <c:v>20.239999999999998</c:v>
                </c:pt>
                <c:pt idx="1891">
                  <c:v>20.04</c:v>
                </c:pt>
                <c:pt idx="1892">
                  <c:v>19.940000000000001</c:v>
                </c:pt>
                <c:pt idx="1893">
                  <c:v>19.760000000000002</c:v>
                </c:pt>
                <c:pt idx="1894">
                  <c:v>19.760000000000002</c:v>
                </c:pt>
                <c:pt idx="1895">
                  <c:v>19.760000000000002</c:v>
                </c:pt>
                <c:pt idx="1896">
                  <c:v>19.760000000000002</c:v>
                </c:pt>
                <c:pt idx="1897">
                  <c:v>19.760000000000002</c:v>
                </c:pt>
                <c:pt idx="1898">
                  <c:v>19.739999999999998</c:v>
                </c:pt>
                <c:pt idx="1899">
                  <c:v>19.72</c:v>
                </c:pt>
                <c:pt idx="1900">
                  <c:v>19.7</c:v>
                </c:pt>
                <c:pt idx="1901">
                  <c:v>19.22</c:v>
                </c:pt>
                <c:pt idx="1902">
                  <c:v>19.18</c:v>
                </c:pt>
                <c:pt idx="1903">
                  <c:v>19.18</c:v>
                </c:pt>
                <c:pt idx="1904">
                  <c:v>19.079999999999998</c:v>
                </c:pt>
                <c:pt idx="1905">
                  <c:v>19.02</c:v>
                </c:pt>
                <c:pt idx="1906">
                  <c:v>18.98</c:v>
                </c:pt>
                <c:pt idx="1907">
                  <c:v>18.940000000000001</c:v>
                </c:pt>
                <c:pt idx="1908">
                  <c:v>18.93</c:v>
                </c:pt>
                <c:pt idx="1909">
                  <c:v>18.91</c:v>
                </c:pt>
                <c:pt idx="1910">
                  <c:v>18.91</c:v>
                </c:pt>
                <c:pt idx="1911">
                  <c:v>18.91</c:v>
                </c:pt>
                <c:pt idx="1912">
                  <c:v>18.09</c:v>
                </c:pt>
                <c:pt idx="1913">
                  <c:v>18.04</c:v>
                </c:pt>
                <c:pt idx="1914">
                  <c:v>17.38</c:v>
                </c:pt>
                <c:pt idx="1915">
                  <c:v>17.38</c:v>
                </c:pt>
                <c:pt idx="1916">
                  <c:v>17.36</c:v>
                </c:pt>
                <c:pt idx="1917">
                  <c:v>17.29</c:v>
                </c:pt>
                <c:pt idx="1918">
                  <c:v>17.239999999999998</c:v>
                </c:pt>
                <c:pt idx="1919">
                  <c:v>17.190000000000001</c:v>
                </c:pt>
                <c:pt idx="1920">
                  <c:v>16.809999999999999</c:v>
                </c:pt>
                <c:pt idx="1921">
                  <c:v>16.809999999999999</c:v>
                </c:pt>
                <c:pt idx="1922">
                  <c:v>16.79</c:v>
                </c:pt>
                <c:pt idx="1923">
                  <c:v>16.61</c:v>
                </c:pt>
                <c:pt idx="1924">
                  <c:v>16.61</c:v>
                </c:pt>
                <c:pt idx="1925">
                  <c:v>16.59</c:v>
                </c:pt>
                <c:pt idx="1926">
                  <c:v>16.59</c:v>
                </c:pt>
                <c:pt idx="1927">
                  <c:v>16.510000000000002</c:v>
                </c:pt>
                <c:pt idx="1928">
                  <c:v>15.97</c:v>
                </c:pt>
                <c:pt idx="1929">
                  <c:v>15.95</c:v>
                </c:pt>
                <c:pt idx="1930">
                  <c:v>15.95</c:v>
                </c:pt>
                <c:pt idx="1931">
                  <c:v>15.74</c:v>
                </c:pt>
                <c:pt idx="1932">
                  <c:v>15.51</c:v>
                </c:pt>
                <c:pt idx="1933">
                  <c:v>15.06</c:v>
                </c:pt>
                <c:pt idx="1934">
                  <c:v>14.6</c:v>
                </c:pt>
                <c:pt idx="1935">
                  <c:v>14.57</c:v>
                </c:pt>
                <c:pt idx="1936">
                  <c:v>14.02</c:v>
                </c:pt>
                <c:pt idx="1937">
                  <c:v>13.47</c:v>
                </c:pt>
                <c:pt idx="1938">
                  <c:v>13.42</c:v>
                </c:pt>
                <c:pt idx="1939">
                  <c:v>12.63</c:v>
                </c:pt>
                <c:pt idx="1940">
                  <c:v>12.36</c:v>
                </c:pt>
                <c:pt idx="1941">
                  <c:v>12.14</c:v>
                </c:pt>
                <c:pt idx="1942">
                  <c:v>11.84</c:v>
                </c:pt>
                <c:pt idx="1943">
                  <c:v>11.74</c:v>
                </c:pt>
                <c:pt idx="1944">
                  <c:v>11.22</c:v>
                </c:pt>
                <c:pt idx="1945">
                  <c:v>11.21</c:v>
                </c:pt>
                <c:pt idx="1946">
                  <c:v>10.7</c:v>
                </c:pt>
                <c:pt idx="1947">
                  <c:v>10.14</c:v>
                </c:pt>
                <c:pt idx="1948">
                  <c:v>10.14</c:v>
                </c:pt>
                <c:pt idx="1949">
                  <c:v>10.130000000000001</c:v>
                </c:pt>
                <c:pt idx="1950">
                  <c:v>6.75</c:v>
                </c:pt>
                <c:pt idx="1951">
                  <c:v>5.9</c:v>
                </c:pt>
                <c:pt idx="1952">
                  <c:v>20.61</c:v>
                </c:pt>
                <c:pt idx="1953">
                  <c:v>20.6</c:v>
                </c:pt>
                <c:pt idx="1954">
                  <c:v>16.97</c:v>
                </c:pt>
                <c:pt idx="1955">
                  <c:v>20.13</c:v>
                </c:pt>
                <c:pt idx="1956">
                  <c:v>15.2</c:v>
                </c:pt>
                <c:pt idx="1957">
                  <c:v>20.18</c:v>
                </c:pt>
                <c:pt idx="1958">
                  <c:v>19.21</c:v>
                </c:pt>
                <c:pt idx="1959">
                  <c:v>14.03</c:v>
                </c:pt>
                <c:pt idx="1960">
                  <c:v>13.77</c:v>
                </c:pt>
                <c:pt idx="1961">
                  <c:v>25.98</c:v>
                </c:pt>
                <c:pt idx="1962">
                  <c:v>24.87</c:v>
                </c:pt>
                <c:pt idx="1963">
                  <c:v>24.2</c:v>
                </c:pt>
                <c:pt idx="1964">
                  <c:v>24.2</c:v>
                </c:pt>
                <c:pt idx="1965">
                  <c:v>24.2</c:v>
                </c:pt>
                <c:pt idx="1966">
                  <c:v>24.18</c:v>
                </c:pt>
                <c:pt idx="1967">
                  <c:v>24.15</c:v>
                </c:pt>
                <c:pt idx="1968">
                  <c:v>24.13</c:v>
                </c:pt>
                <c:pt idx="1969">
                  <c:v>24.1</c:v>
                </c:pt>
                <c:pt idx="1970">
                  <c:v>24.1</c:v>
                </c:pt>
                <c:pt idx="1971">
                  <c:v>24.08</c:v>
                </c:pt>
                <c:pt idx="1972">
                  <c:v>24.08</c:v>
                </c:pt>
                <c:pt idx="1973">
                  <c:v>24.08</c:v>
                </c:pt>
                <c:pt idx="1974">
                  <c:v>23.04</c:v>
                </c:pt>
                <c:pt idx="1975">
                  <c:v>22.99</c:v>
                </c:pt>
                <c:pt idx="1976">
                  <c:v>22.97</c:v>
                </c:pt>
                <c:pt idx="1977">
                  <c:v>22.95</c:v>
                </c:pt>
                <c:pt idx="1978">
                  <c:v>22.4</c:v>
                </c:pt>
                <c:pt idx="1979">
                  <c:v>22.15</c:v>
                </c:pt>
                <c:pt idx="1980">
                  <c:v>21.75</c:v>
                </c:pt>
                <c:pt idx="1981">
                  <c:v>21.58</c:v>
                </c:pt>
                <c:pt idx="1982">
                  <c:v>21.53</c:v>
                </c:pt>
                <c:pt idx="1983">
                  <c:v>21.43</c:v>
                </c:pt>
                <c:pt idx="1984">
                  <c:v>21.36</c:v>
                </c:pt>
                <c:pt idx="1985">
                  <c:v>21.36</c:v>
                </c:pt>
                <c:pt idx="1986">
                  <c:v>21.36</c:v>
                </c:pt>
                <c:pt idx="1987">
                  <c:v>21.09</c:v>
                </c:pt>
                <c:pt idx="1988">
                  <c:v>21.09</c:v>
                </c:pt>
                <c:pt idx="1989">
                  <c:v>20.46</c:v>
                </c:pt>
                <c:pt idx="1990">
                  <c:v>20.46</c:v>
                </c:pt>
                <c:pt idx="1991">
                  <c:v>20.29</c:v>
                </c:pt>
                <c:pt idx="1992">
                  <c:v>20.27</c:v>
                </c:pt>
                <c:pt idx="1993">
                  <c:v>20.21</c:v>
                </c:pt>
                <c:pt idx="1994">
                  <c:v>20.190000000000001</c:v>
                </c:pt>
                <c:pt idx="1995">
                  <c:v>20.149999999999999</c:v>
                </c:pt>
                <c:pt idx="1996">
                  <c:v>19.64</c:v>
                </c:pt>
                <c:pt idx="1997">
                  <c:v>19.64</c:v>
                </c:pt>
                <c:pt idx="1998">
                  <c:v>19.64</c:v>
                </c:pt>
                <c:pt idx="1999">
                  <c:v>19.559999999999999</c:v>
                </c:pt>
                <c:pt idx="2000">
                  <c:v>19.46</c:v>
                </c:pt>
                <c:pt idx="2001">
                  <c:v>19.440000000000001</c:v>
                </c:pt>
                <c:pt idx="2002">
                  <c:v>19.440000000000001</c:v>
                </c:pt>
                <c:pt idx="2003">
                  <c:v>18.989999999999998</c:v>
                </c:pt>
                <c:pt idx="2004">
                  <c:v>18.89</c:v>
                </c:pt>
                <c:pt idx="2005">
                  <c:v>18.78</c:v>
                </c:pt>
                <c:pt idx="2006">
                  <c:v>18.63</c:v>
                </c:pt>
                <c:pt idx="2007">
                  <c:v>18.63</c:v>
                </c:pt>
                <c:pt idx="2008">
                  <c:v>18.32</c:v>
                </c:pt>
                <c:pt idx="2009">
                  <c:v>18.32</c:v>
                </c:pt>
                <c:pt idx="2010">
                  <c:v>18.27</c:v>
                </c:pt>
                <c:pt idx="2011">
                  <c:v>18.190000000000001</c:v>
                </c:pt>
                <c:pt idx="2012">
                  <c:v>18.18</c:v>
                </c:pt>
                <c:pt idx="2013">
                  <c:v>18.18</c:v>
                </c:pt>
                <c:pt idx="2014">
                  <c:v>18.16</c:v>
                </c:pt>
                <c:pt idx="2015">
                  <c:v>17.54</c:v>
                </c:pt>
                <c:pt idx="2016">
                  <c:v>17.5</c:v>
                </c:pt>
                <c:pt idx="2017">
                  <c:v>17.43</c:v>
                </c:pt>
                <c:pt idx="2018">
                  <c:v>17.41</c:v>
                </c:pt>
                <c:pt idx="2019">
                  <c:v>17.39</c:v>
                </c:pt>
                <c:pt idx="2020">
                  <c:v>17.39</c:v>
                </c:pt>
                <c:pt idx="2021">
                  <c:v>17.38</c:v>
                </c:pt>
                <c:pt idx="2022">
                  <c:v>17.36</c:v>
                </c:pt>
                <c:pt idx="2023">
                  <c:v>17.29</c:v>
                </c:pt>
                <c:pt idx="2024">
                  <c:v>17.170000000000002</c:v>
                </c:pt>
                <c:pt idx="2025">
                  <c:v>16.68</c:v>
                </c:pt>
                <c:pt idx="2026">
                  <c:v>16.66</c:v>
                </c:pt>
                <c:pt idx="2027">
                  <c:v>16.63</c:v>
                </c:pt>
                <c:pt idx="2028">
                  <c:v>16.63</c:v>
                </c:pt>
                <c:pt idx="2029">
                  <c:v>16.59</c:v>
                </c:pt>
                <c:pt idx="2030">
                  <c:v>16.59</c:v>
                </c:pt>
                <c:pt idx="2031">
                  <c:v>16.59</c:v>
                </c:pt>
                <c:pt idx="2032">
                  <c:v>16.59</c:v>
                </c:pt>
                <c:pt idx="2033">
                  <c:v>16.54</c:v>
                </c:pt>
                <c:pt idx="2034">
                  <c:v>16.489999999999998</c:v>
                </c:pt>
                <c:pt idx="2035">
                  <c:v>16.48</c:v>
                </c:pt>
                <c:pt idx="2036">
                  <c:v>16.48</c:v>
                </c:pt>
                <c:pt idx="2037">
                  <c:v>16.48</c:v>
                </c:pt>
                <c:pt idx="2038">
                  <c:v>16.43</c:v>
                </c:pt>
                <c:pt idx="2039">
                  <c:v>16.34</c:v>
                </c:pt>
                <c:pt idx="2040">
                  <c:v>16.079999999999998</c:v>
                </c:pt>
                <c:pt idx="2041">
                  <c:v>16.059999999999999</c:v>
                </c:pt>
                <c:pt idx="2042">
                  <c:v>15.89</c:v>
                </c:pt>
                <c:pt idx="2043">
                  <c:v>15.87</c:v>
                </c:pt>
                <c:pt idx="2044">
                  <c:v>15.85</c:v>
                </c:pt>
                <c:pt idx="2045">
                  <c:v>15.85</c:v>
                </c:pt>
                <c:pt idx="2046">
                  <c:v>15.81</c:v>
                </c:pt>
                <c:pt idx="2047">
                  <c:v>15.81</c:v>
                </c:pt>
                <c:pt idx="2048">
                  <c:v>15.81</c:v>
                </c:pt>
                <c:pt idx="2049">
                  <c:v>15.77</c:v>
                </c:pt>
                <c:pt idx="2050">
                  <c:v>15.52</c:v>
                </c:pt>
                <c:pt idx="2051">
                  <c:v>15.24</c:v>
                </c:pt>
                <c:pt idx="2052">
                  <c:v>15.24</c:v>
                </c:pt>
                <c:pt idx="2053">
                  <c:v>15.03</c:v>
                </c:pt>
                <c:pt idx="2054">
                  <c:v>14.62</c:v>
                </c:pt>
                <c:pt idx="2055">
                  <c:v>14.58</c:v>
                </c:pt>
                <c:pt idx="2056">
                  <c:v>14.49</c:v>
                </c:pt>
                <c:pt idx="2057">
                  <c:v>14.08</c:v>
                </c:pt>
                <c:pt idx="2058">
                  <c:v>14.01</c:v>
                </c:pt>
                <c:pt idx="2059">
                  <c:v>13.95</c:v>
                </c:pt>
                <c:pt idx="2060">
                  <c:v>13.92</c:v>
                </c:pt>
                <c:pt idx="2061">
                  <c:v>13.2</c:v>
                </c:pt>
                <c:pt idx="2062">
                  <c:v>13.17</c:v>
                </c:pt>
                <c:pt idx="2063">
                  <c:v>13.12</c:v>
                </c:pt>
                <c:pt idx="2064">
                  <c:v>12.77</c:v>
                </c:pt>
                <c:pt idx="2065">
                  <c:v>12.67</c:v>
                </c:pt>
                <c:pt idx="2066">
                  <c:v>12.66</c:v>
                </c:pt>
                <c:pt idx="2067">
                  <c:v>12.66</c:v>
                </c:pt>
                <c:pt idx="2068">
                  <c:v>12.66</c:v>
                </c:pt>
                <c:pt idx="2069">
                  <c:v>12.11</c:v>
                </c:pt>
                <c:pt idx="2070">
                  <c:v>11.59</c:v>
                </c:pt>
                <c:pt idx="2071">
                  <c:v>11.04</c:v>
                </c:pt>
                <c:pt idx="2072">
                  <c:v>10.51</c:v>
                </c:pt>
                <c:pt idx="2073">
                  <c:v>9.43</c:v>
                </c:pt>
                <c:pt idx="2074">
                  <c:v>8.61</c:v>
                </c:pt>
                <c:pt idx="2075">
                  <c:v>8.07</c:v>
                </c:pt>
                <c:pt idx="2076">
                  <c:v>6.73</c:v>
                </c:pt>
                <c:pt idx="2077">
                  <c:v>6.72</c:v>
                </c:pt>
                <c:pt idx="2078">
                  <c:v>6.46</c:v>
                </c:pt>
                <c:pt idx="2079">
                  <c:v>6.45</c:v>
                </c:pt>
                <c:pt idx="2080">
                  <c:v>4.82</c:v>
                </c:pt>
                <c:pt idx="2081">
                  <c:v>4.57</c:v>
                </c:pt>
                <c:pt idx="2082">
                  <c:v>4.03</c:v>
                </c:pt>
                <c:pt idx="2083">
                  <c:v>22.8</c:v>
                </c:pt>
                <c:pt idx="2084">
                  <c:v>19.84</c:v>
                </c:pt>
                <c:pt idx="2085">
                  <c:v>19.489999999999998</c:v>
                </c:pt>
                <c:pt idx="2086">
                  <c:v>18.95</c:v>
                </c:pt>
                <c:pt idx="2087">
                  <c:v>16.32</c:v>
                </c:pt>
                <c:pt idx="2088">
                  <c:v>25.97</c:v>
                </c:pt>
                <c:pt idx="2089">
                  <c:v>19.5</c:v>
                </c:pt>
                <c:pt idx="2090">
                  <c:v>19.37</c:v>
                </c:pt>
                <c:pt idx="2091">
                  <c:v>16.38</c:v>
                </c:pt>
                <c:pt idx="2092">
                  <c:v>20.420000000000002</c:v>
                </c:pt>
                <c:pt idx="2093">
                  <c:v>17.3</c:v>
                </c:pt>
                <c:pt idx="2094">
                  <c:v>24.7</c:v>
                </c:pt>
                <c:pt idx="2095">
                  <c:v>24.7</c:v>
                </c:pt>
                <c:pt idx="2096">
                  <c:v>24.7</c:v>
                </c:pt>
                <c:pt idx="2097">
                  <c:v>24.7</c:v>
                </c:pt>
                <c:pt idx="2098">
                  <c:v>23.69</c:v>
                </c:pt>
                <c:pt idx="2099">
                  <c:v>23.69</c:v>
                </c:pt>
                <c:pt idx="2100">
                  <c:v>23.19</c:v>
                </c:pt>
                <c:pt idx="2101">
                  <c:v>23.17</c:v>
                </c:pt>
                <c:pt idx="2102">
                  <c:v>23.01</c:v>
                </c:pt>
                <c:pt idx="2103">
                  <c:v>23.01</c:v>
                </c:pt>
                <c:pt idx="2104">
                  <c:v>22.96</c:v>
                </c:pt>
                <c:pt idx="2105">
                  <c:v>22.94</c:v>
                </c:pt>
                <c:pt idx="2106">
                  <c:v>22.94</c:v>
                </c:pt>
                <c:pt idx="2107">
                  <c:v>22.73</c:v>
                </c:pt>
                <c:pt idx="2108">
                  <c:v>22.15</c:v>
                </c:pt>
                <c:pt idx="2109">
                  <c:v>22.03</c:v>
                </c:pt>
                <c:pt idx="2110">
                  <c:v>22.01</c:v>
                </c:pt>
                <c:pt idx="2111">
                  <c:v>22.01</c:v>
                </c:pt>
                <c:pt idx="2112">
                  <c:v>21.99</c:v>
                </c:pt>
                <c:pt idx="2113">
                  <c:v>21.95</c:v>
                </c:pt>
                <c:pt idx="2114">
                  <c:v>21.95</c:v>
                </c:pt>
                <c:pt idx="2115">
                  <c:v>21.86</c:v>
                </c:pt>
                <c:pt idx="2116">
                  <c:v>21.86</c:v>
                </c:pt>
                <c:pt idx="2117">
                  <c:v>21.83</c:v>
                </c:pt>
                <c:pt idx="2118">
                  <c:v>21.7</c:v>
                </c:pt>
                <c:pt idx="2119">
                  <c:v>21.43</c:v>
                </c:pt>
                <c:pt idx="2120">
                  <c:v>21.27</c:v>
                </c:pt>
                <c:pt idx="2121">
                  <c:v>21.27</c:v>
                </c:pt>
                <c:pt idx="2122">
                  <c:v>21.15</c:v>
                </c:pt>
                <c:pt idx="2123">
                  <c:v>21.08</c:v>
                </c:pt>
                <c:pt idx="2124">
                  <c:v>21.06</c:v>
                </c:pt>
                <c:pt idx="2125">
                  <c:v>21.06</c:v>
                </c:pt>
                <c:pt idx="2126">
                  <c:v>20.11</c:v>
                </c:pt>
                <c:pt idx="2127">
                  <c:v>20.09</c:v>
                </c:pt>
                <c:pt idx="2128">
                  <c:v>20.05</c:v>
                </c:pt>
                <c:pt idx="2129">
                  <c:v>20.05</c:v>
                </c:pt>
                <c:pt idx="2130">
                  <c:v>20.05</c:v>
                </c:pt>
                <c:pt idx="2131">
                  <c:v>20.03</c:v>
                </c:pt>
                <c:pt idx="2132">
                  <c:v>19.97</c:v>
                </c:pt>
                <c:pt idx="2133">
                  <c:v>19.89</c:v>
                </c:pt>
                <c:pt idx="2134">
                  <c:v>19.649999999999999</c:v>
                </c:pt>
                <c:pt idx="2135">
                  <c:v>19.45</c:v>
                </c:pt>
                <c:pt idx="2136">
                  <c:v>19.41</c:v>
                </c:pt>
                <c:pt idx="2137">
                  <c:v>19.37</c:v>
                </c:pt>
                <c:pt idx="2138">
                  <c:v>19.25</c:v>
                </c:pt>
                <c:pt idx="2139">
                  <c:v>19.239999999999998</c:v>
                </c:pt>
                <c:pt idx="2140">
                  <c:v>19.22</c:v>
                </c:pt>
                <c:pt idx="2141">
                  <c:v>18.690000000000001</c:v>
                </c:pt>
                <c:pt idx="2142">
                  <c:v>18.670000000000002</c:v>
                </c:pt>
                <c:pt idx="2143">
                  <c:v>18.649999999999999</c:v>
                </c:pt>
                <c:pt idx="2144">
                  <c:v>18.54</c:v>
                </c:pt>
                <c:pt idx="2145">
                  <c:v>18.5</c:v>
                </c:pt>
                <c:pt idx="2146">
                  <c:v>18.48</c:v>
                </c:pt>
                <c:pt idx="2147">
                  <c:v>18.48</c:v>
                </c:pt>
                <c:pt idx="2148">
                  <c:v>18.48</c:v>
                </c:pt>
                <c:pt idx="2149">
                  <c:v>18.48</c:v>
                </c:pt>
                <c:pt idx="2150">
                  <c:v>18.41</c:v>
                </c:pt>
                <c:pt idx="2151">
                  <c:v>17.920000000000002</c:v>
                </c:pt>
                <c:pt idx="2152">
                  <c:v>17.850000000000001</c:v>
                </c:pt>
                <c:pt idx="2153">
                  <c:v>17.8</c:v>
                </c:pt>
                <c:pt idx="2154">
                  <c:v>17.8</c:v>
                </c:pt>
                <c:pt idx="2155">
                  <c:v>17.8</c:v>
                </c:pt>
                <c:pt idx="2156">
                  <c:v>17.8</c:v>
                </c:pt>
                <c:pt idx="2157">
                  <c:v>17.8</c:v>
                </c:pt>
                <c:pt idx="2158">
                  <c:v>17.78</c:v>
                </c:pt>
                <c:pt idx="2159">
                  <c:v>17.78</c:v>
                </c:pt>
                <c:pt idx="2160">
                  <c:v>17.690000000000001</c:v>
                </c:pt>
                <c:pt idx="2161">
                  <c:v>17.670000000000002</c:v>
                </c:pt>
                <c:pt idx="2162">
                  <c:v>17.649999999999999</c:v>
                </c:pt>
                <c:pt idx="2163">
                  <c:v>17.02</c:v>
                </c:pt>
                <c:pt idx="2164">
                  <c:v>16.97</c:v>
                </c:pt>
                <c:pt idx="2165">
                  <c:v>16.88</c:v>
                </c:pt>
                <c:pt idx="2166">
                  <c:v>16.829999999999998</c:v>
                </c:pt>
                <c:pt idx="2167">
                  <c:v>16.829999999999998</c:v>
                </c:pt>
                <c:pt idx="2168">
                  <c:v>16.62</c:v>
                </c:pt>
                <c:pt idx="2169">
                  <c:v>16.440000000000001</c:v>
                </c:pt>
                <c:pt idx="2170">
                  <c:v>16.420000000000002</c:v>
                </c:pt>
                <c:pt idx="2171">
                  <c:v>15.81</c:v>
                </c:pt>
                <c:pt idx="2172">
                  <c:v>15.66</c:v>
                </c:pt>
                <c:pt idx="2173">
                  <c:v>15.13</c:v>
                </c:pt>
                <c:pt idx="2174">
                  <c:v>15.1</c:v>
                </c:pt>
                <c:pt idx="2175">
                  <c:v>14.26</c:v>
                </c:pt>
                <c:pt idx="2176">
                  <c:v>14.12</c:v>
                </c:pt>
                <c:pt idx="2177">
                  <c:v>13.97</c:v>
                </c:pt>
                <c:pt idx="2178">
                  <c:v>13.13</c:v>
                </c:pt>
                <c:pt idx="2179">
                  <c:v>12.57</c:v>
                </c:pt>
                <c:pt idx="2180">
                  <c:v>12.56</c:v>
                </c:pt>
                <c:pt idx="2181">
                  <c:v>12.56</c:v>
                </c:pt>
                <c:pt idx="2182">
                  <c:v>12.44</c:v>
                </c:pt>
                <c:pt idx="2183">
                  <c:v>12.05</c:v>
                </c:pt>
                <c:pt idx="2184">
                  <c:v>11.02</c:v>
                </c:pt>
                <c:pt idx="2185">
                  <c:v>10.43</c:v>
                </c:pt>
                <c:pt idx="2186">
                  <c:v>10.15</c:v>
                </c:pt>
                <c:pt idx="2187">
                  <c:v>10.14</c:v>
                </c:pt>
                <c:pt idx="2188">
                  <c:v>7.68</c:v>
                </c:pt>
                <c:pt idx="2189">
                  <c:v>7.67</c:v>
                </c:pt>
                <c:pt idx="2190">
                  <c:v>7.46</c:v>
                </c:pt>
                <c:pt idx="2191">
                  <c:v>6.65</c:v>
                </c:pt>
                <c:pt idx="2192">
                  <c:v>6.65</c:v>
                </c:pt>
                <c:pt idx="2193">
                  <c:v>6.4</c:v>
                </c:pt>
                <c:pt idx="2194">
                  <c:v>3.83</c:v>
                </c:pt>
                <c:pt idx="2195">
                  <c:v>3.83</c:v>
                </c:pt>
                <c:pt idx="2196">
                  <c:v>21.73</c:v>
                </c:pt>
                <c:pt idx="2197">
                  <c:v>21.5</c:v>
                </c:pt>
                <c:pt idx="2198">
                  <c:v>21.22</c:v>
                </c:pt>
                <c:pt idx="2199">
                  <c:v>13.44</c:v>
                </c:pt>
                <c:pt idx="2200">
                  <c:v>22.06</c:v>
                </c:pt>
                <c:pt idx="2201">
                  <c:v>21.55</c:v>
                </c:pt>
                <c:pt idx="2202">
                  <c:v>21.28</c:v>
                </c:pt>
                <c:pt idx="2203">
                  <c:v>18.71</c:v>
                </c:pt>
                <c:pt idx="2204">
                  <c:v>20.89</c:v>
                </c:pt>
                <c:pt idx="2205">
                  <c:v>18.54</c:v>
                </c:pt>
                <c:pt idx="2206">
                  <c:v>16.850000000000001</c:v>
                </c:pt>
                <c:pt idx="2207">
                  <c:v>22.84</c:v>
                </c:pt>
                <c:pt idx="2208">
                  <c:v>22.82</c:v>
                </c:pt>
                <c:pt idx="2209">
                  <c:v>22.79</c:v>
                </c:pt>
                <c:pt idx="2210">
                  <c:v>22.77</c:v>
                </c:pt>
                <c:pt idx="2211">
                  <c:v>22.25</c:v>
                </c:pt>
                <c:pt idx="2212">
                  <c:v>22.18</c:v>
                </c:pt>
                <c:pt idx="2213">
                  <c:v>21.93</c:v>
                </c:pt>
                <c:pt idx="2214">
                  <c:v>21.93</c:v>
                </c:pt>
                <c:pt idx="2215">
                  <c:v>21.69</c:v>
                </c:pt>
                <c:pt idx="2216">
                  <c:v>21.24</c:v>
                </c:pt>
                <c:pt idx="2217">
                  <c:v>21.16</c:v>
                </c:pt>
                <c:pt idx="2218">
                  <c:v>21.14</c:v>
                </c:pt>
                <c:pt idx="2219">
                  <c:v>20.94</c:v>
                </c:pt>
                <c:pt idx="2220">
                  <c:v>20.92</c:v>
                </c:pt>
                <c:pt idx="2221">
                  <c:v>20.8</c:v>
                </c:pt>
                <c:pt idx="2222">
                  <c:v>20.55</c:v>
                </c:pt>
                <c:pt idx="2223">
                  <c:v>20.55</c:v>
                </c:pt>
                <c:pt idx="2224">
                  <c:v>20.55</c:v>
                </c:pt>
                <c:pt idx="2225">
                  <c:v>20.41</c:v>
                </c:pt>
                <c:pt idx="2226">
                  <c:v>20.39</c:v>
                </c:pt>
                <c:pt idx="2227">
                  <c:v>20.16</c:v>
                </c:pt>
                <c:pt idx="2228">
                  <c:v>20.14</c:v>
                </c:pt>
                <c:pt idx="2229">
                  <c:v>20.14</c:v>
                </c:pt>
                <c:pt idx="2230">
                  <c:v>19.829999999999998</c:v>
                </c:pt>
                <c:pt idx="2231">
                  <c:v>19.41</c:v>
                </c:pt>
                <c:pt idx="2232">
                  <c:v>19.39</c:v>
                </c:pt>
                <c:pt idx="2233">
                  <c:v>19.39</c:v>
                </c:pt>
                <c:pt idx="2234">
                  <c:v>19.37</c:v>
                </c:pt>
                <c:pt idx="2235">
                  <c:v>19.329999999999998</c:v>
                </c:pt>
                <c:pt idx="2236">
                  <c:v>19.23</c:v>
                </c:pt>
                <c:pt idx="2237">
                  <c:v>19.23</c:v>
                </c:pt>
                <c:pt idx="2238">
                  <c:v>19.190000000000001</c:v>
                </c:pt>
                <c:pt idx="2239">
                  <c:v>19.190000000000001</c:v>
                </c:pt>
                <c:pt idx="2240">
                  <c:v>19.13</c:v>
                </c:pt>
                <c:pt idx="2241">
                  <c:v>19.079999999999998</c:v>
                </c:pt>
                <c:pt idx="2242">
                  <c:v>18.829999999999998</c:v>
                </c:pt>
                <c:pt idx="2243">
                  <c:v>18.79</c:v>
                </c:pt>
                <c:pt idx="2244">
                  <c:v>18.77</c:v>
                </c:pt>
                <c:pt idx="2245">
                  <c:v>18.75</c:v>
                </c:pt>
                <c:pt idx="2246">
                  <c:v>18.73</c:v>
                </c:pt>
                <c:pt idx="2247">
                  <c:v>18.66</c:v>
                </c:pt>
                <c:pt idx="2248">
                  <c:v>18.66</c:v>
                </c:pt>
                <c:pt idx="2249">
                  <c:v>18.600000000000001</c:v>
                </c:pt>
                <c:pt idx="2250">
                  <c:v>18.579999999999998</c:v>
                </c:pt>
                <c:pt idx="2251">
                  <c:v>18.579999999999998</c:v>
                </c:pt>
                <c:pt idx="2252">
                  <c:v>18.579999999999998</c:v>
                </c:pt>
                <c:pt idx="2253">
                  <c:v>18.559999999999999</c:v>
                </c:pt>
                <c:pt idx="2254">
                  <c:v>18.54</c:v>
                </c:pt>
                <c:pt idx="2255">
                  <c:v>18.54</c:v>
                </c:pt>
                <c:pt idx="2256">
                  <c:v>18.53</c:v>
                </c:pt>
                <c:pt idx="2257">
                  <c:v>18.53</c:v>
                </c:pt>
                <c:pt idx="2258">
                  <c:v>18.53</c:v>
                </c:pt>
                <c:pt idx="2259">
                  <c:v>18.510000000000002</c:v>
                </c:pt>
                <c:pt idx="2260">
                  <c:v>18.489999999999998</c:v>
                </c:pt>
                <c:pt idx="2261">
                  <c:v>18.489999999999998</c:v>
                </c:pt>
                <c:pt idx="2262">
                  <c:v>18.43</c:v>
                </c:pt>
                <c:pt idx="2263">
                  <c:v>17.96</c:v>
                </c:pt>
                <c:pt idx="2264">
                  <c:v>17.96</c:v>
                </c:pt>
                <c:pt idx="2265">
                  <c:v>17.93</c:v>
                </c:pt>
                <c:pt idx="2266">
                  <c:v>17.89</c:v>
                </c:pt>
                <c:pt idx="2267">
                  <c:v>17.84</c:v>
                </c:pt>
                <c:pt idx="2268">
                  <c:v>17.84</c:v>
                </c:pt>
                <c:pt idx="2269">
                  <c:v>17.82</c:v>
                </c:pt>
                <c:pt idx="2270">
                  <c:v>17.8</c:v>
                </c:pt>
                <c:pt idx="2271">
                  <c:v>17.8</c:v>
                </c:pt>
                <c:pt idx="2272">
                  <c:v>17.8</c:v>
                </c:pt>
                <c:pt idx="2273">
                  <c:v>17.8</c:v>
                </c:pt>
                <c:pt idx="2274">
                  <c:v>17.760000000000002</c:v>
                </c:pt>
                <c:pt idx="2275">
                  <c:v>17.760000000000002</c:v>
                </c:pt>
                <c:pt idx="2276">
                  <c:v>17.760000000000002</c:v>
                </c:pt>
                <c:pt idx="2277">
                  <c:v>17.75</c:v>
                </c:pt>
                <c:pt idx="2278">
                  <c:v>17.71</c:v>
                </c:pt>
                <c:pt idx="2279">
                  <c:v>17.71</c:v>
                </c:pt>
                <c:pt idx="2280">
                  <c:v>17.3</c:v>
                </c:pt>
                <c:pt idx="2281">
                  <c:v>17.16</c:v>
                </c:pt>
                <c:pt idx="2282">
                  <c:v>17.04</c:v>
                </c:pt>
                <c:pt idx="2283">
                  <c:v>16.989999999999998</c:v>
                </c:pt>
                <c:pt idx="2284">
                  <c:v>16.899999999999999</c:v>
                </c:pt>
                <c:pt idx="2285">
                  <c:v>16.899999999999999</c:v>
                </c:pt>
                <c:pt idx="2286">
                  <c:v>16.489999999999998</c:v>
                </c:pt>
                <c:pt idx="2287">
                  <c:v>16.43</c:v>
                </c:pt>
                <c:pt idx="2288">
                  <c:v>16.43</c:v>
                </c:pt>
                <c:pt idx="2289">
                  <c:v>16.43</c:v>
                </c:pt>
                <c:pt idx="2290">
                  <c:v>16.43</c:v>
                </c:pt>
                <c:pt idx="2291">
                  <c:v>16.41</c:v>
                </c:pt>
                <c:pt idx="2292">
                  <c:v>16.39</c:v>
                </c:pt>
                <c:pt idx="2293">
                  <c:v>16.2</c:v>
                </c:pt>
                <c:pt idx="2294">
                  <c:v>16.03</c:v>
                </c:pt>
                <c:pt idx="2295">
                  <c:v>15.91</c:v>
                </c:pt>
                <c:pt idx="2296">
                  <c:v>15.91</c:v>
                </c:pt>
                <c:pt idx="2297">
                  <c:v>15.89</c:v>
                </c:pt>
                <c:pt idx="2298">
                  <c:v>15.18</c:v>
                </c:pt>
                <c:pt idx="2299">
                  <c:v>15.16</c:v>
                </c:pt>
                <c:pt idx="2300">
                  <c:v>15.16</c:v>
                </c:pt>
                <c:pt idx="2301">
                  <c:v>15.13</c:v>
                </c:pt>
                <c:pt idx="2302">
                  <c:v>15.12</c:v>
                </c:pt>
                <c:pt idx="2303">
                  <c:v>14.98</c:v>
                </c:pt>
                <c:pt idx="2304">
                  <c:v>14.33</c:v>
                </c:pt>
                <c:pt idx="2305">
                  <c:v>13.94</c:v>
                </c:pt>
                <c:pt idx="2306">
                  <c:v>13.89</c:v>
                </c:pt>
                <c:pt idx="2307">
                  <c:v>13.87</c:v>
                </c:pt>
                <c:pt idx="2308">
                  <c:v>13.79</c:v>
                </c:pt>
                <c:pt idx="2309">
                  <c:v>13.72</c:v>
                </c:pt>
                <c:pt idx="2310">
                  <c:v>13.38</c:v>
                </c:pt>
                <c:pt idx="2311">
                  <c:v>13.36</c:v>
                </c:pt>
                <c:pt idx="2312">
                  <c:v>13.22</c:v>
                </c:pt>
                <c:pt idx="2313">
                  <c:v>12.56</c:v>
                </c:pt>
                <c:pt idx="2314">
                  <c:v>12.06</c:v>
                </c:pt>
                <c:pt idx="2315">
                  <c:v>11.56</c:v>
                </c:pt>
                <c:pt idx="2316">
                  <c:v>11.54</c:v>
                </c:pt>
                <c:pt idx="2317">
                  <c:v>11.46</c:v>
                </c:pt>
                <c:pt idx="2318">
                  <c:v>10.57</c:v>
                </c:pt>
                <c:pt idx="2319">
                  <c:v>10.56</c:v>
                </c:pt>
                <c:pt idx="2320">
                  <c:v>9.58</c:v>
                </c:pt>
                <c:pt idx="2321">
                  <c:v>8.74</c:v>
                </c:pt>
                <c:pt idx="2322">
                  <c:v>8.26</c:v>
                </c:pt>
                <c:pt idx="2323">
                  <c:v>5.13</c:v>
                </c:pt>
                <c:pt idx="2324">
                  <c:v>4.93</c:v>
                </c:pt>
                <c:pt idx="2325">
                  <c:v>4.4400000000000004</c:v>
                </c:pt>
                <c:pt idx="2326">
                  <c:v>4.41</c:v>
                </c:pt>
                <c:pt idx="2327">
                  <c:v>3.92</c:v>
                </c:pt>
                <c:pt idx="2328">
                  <c:v>23.87</c:v>
                </c:pt>
                <c:pt idx="2329">
                  <c:v>20.53</c:v>
                </c:pt>
                <c:pt idx="2330">
                  <c:v>18.23</c:v>
                </c:pt>
                <c:pt idx="2331">
                  <c:v>17.850000000000001</c:v>
                </c:pt>
                <c:pt idx="2332">
                  <c:v>16.96</c:v>
                </c:pt>
                <c:pt idx="2333">
                  <c:v>19.45</c:v>
                </c:pt>
                <c:pt idx="2334">
                  <c:v>18.86</c:v>
                </c:pt>
                <c:pt idx="2335">
                  <c:v>18.38</c:v>
                </c:pt>
                <c:pt idx="2336">
                  <c:v>17.82</c:v>
                </c:pt>
                <c:pt idx="2337">
                  <c:v>16.010000000000002</c:v>
                </c:pt>
                <c:pt idx="2338">
                  <c:v>15.5</c:v>
                </c:pt>
                <c:pt idx="2339">
                  <c:v>12.63</c:v>
                </c:pt>
                <c:pt idx="2340">
                  <c:v>12.38</c:v>
                </c:pt>
                <c:pt idx="2341">
                  <c:v>23.94</c:v>
                </c:pt>
                <c:pt idx="2342">
                  <c:v>22.65</c:v>
                </c:pt>
                <c:pt idx="2343">
                  <c:v>21.7</c:v>
                </c:pt>
                <c:pt idx="2344">
                  <c:v>20.88</c:v>
                </c:pt>
                <c:pt idx="2345">
                  <c:v>20.82</c:v>
                </c:pt>
                <c:pt idx="2346">
                  <c:v>20.59</c:v>
                </c:pt>
                <c:pt idx="2347">
                  <c:v>20.190000000000001</c:v>
                </c:pt>
                <c:pt idx="2348">
                  <c:v>20.079999999999998</c:v>
                </c:pt>
                <c:pt idx="2349">
                  <c:v>19.88</c:v>
                </c:pt>
                <c:pt idx="2350">
                  <c:v>19.78</c:v>
                </c:pt>
                <c:pt idx="2351">
                  <c:v>19.760000000000002</c:v>
                </c:pt>
                <c:pt idx="2352">
                  <c:v>19.45</c:v>
                </c:pt>
                <c:pt idx="2353">
                  <c:v>19.37</c:v>
                </c:pt>
                <c:pt idx="2354">
                  <c:v>19.37</c:v>
                </c:pt>
                <c:pt idx="2355">
                  <c:v>19.350000000000001</c:v>
                </c:pt>
                <c:pt idx="2356">
                  <c:v>19.21</c:v>
                </c:pt>
                <c:pt idx="2357">
                  <c:v>19.2</c:v>
                </c:pt>
                <c:pt idx="2358">
                  <c:v>18.920000000000002</c:v>
                </c:pt>
                <c:pt idx="2359">
                  <c:v>18.420000000000002</c:v>
                </c:pt>
                <c:pt idx="2360">
                  <c:v>18.420000000000002</c:v>
                </c:pt>
                <c:pt idx="2361">
                  <c:v>18.329999999999998</c:v>
                </c:pt>
                <c:pt idx="2362">
                  <c:v>18.309999999999999</c:v>
                </c:pt>
                <c:pt idx="2363">
                  <c:v>18.27</c:v>
                </c:pt>
                <c:pt idx="2364">
                  <c:v>18.239999999999998</c:v>
                </c:pt>
                <c:pt idx="2365">
                  <c:v>18.22</c:v>
                </c:pt>
                <c:pt idx="2366">
                  <c:v>18.13</c:v>
                </c:pt>
                <c:pt idx="2367">
                  <c:v>17.73</c:v>
                </c:pt>
                <c:pt idx="2368">
                  <c:v>17.690000000000001</c:v>
                </c:pt>
                <c:pt idx="2369">
                  <c:v>17.62</c:v>
                </c:pt>
                <c:pt idx="2370">
                  <c:v>17.57</c:v>
                </c:pt>
                <c:pt idx="2371">
                  <c:v>17.53</c:v>
                </c:pt>
                <c:pt idx="2372">
                  <c:v>17.53</c:v>
                </c:pt>
                <c:pt idx="2373">
                  <c:v>17.52</c:v>
                </c:pt>
                <c:pt idx="2374">
                  <c:v>17.5</c:v>
                </c:pt>
                <c:pt idx="2375">
                  <c:v>17.18</c:v>
                </c:pt>
                <c:pt idx="2376">
                  <c:v>17.05</c:v>
                </c:pt>
                <c:pt idx="2377">
                  <c:v>17.05</c:v>
                </c:pt>
                <c:pt idx="2378">
                  <c:v>17</c:v>
                </c:pt>
                <c:pt idx="2379">
                  <c:v>16.95</c:v>
                </c:pt>
                <c:pt idx="2380">
                  <c:v>16.88</c:v>
                </c:pt>
                <c:pt idx="2381">
                  <c:v>16.829999999999998</c:v>
                </c:pt>
                <c:pt idx="2382">
                  <c:v>16.29</c:v>
                </c:pt>
                <c:pt idx="2383">
                  <c:v>16.29</c:v>
                </c:pt>
                <c:pt idx="2384">
                  <c:v>16.079999999999998</c:v>
                </c:pt>
                <c:pt idx="2385">
                  <c:v>16.059999999999999</c:v>
                </c:pt>
                <c:pt idx="2386">
                  <c:v>15.59</c:v>
                </c:pt>
                <c:pt idx="2387">
                  <c:v>15.58</c:v>
                </c:pt>
                <c:pt idx="2388">
                  <c:v>15.34</c:v>
                </c:pt>
                <c:pt idx="2389">
                  <c:v>15</c:v>
                </c:pt>
                <c:pt idx="2390">
                  <c:v>14.94</c:v>
                </c:pt>
                <c:pt idx="2391">
                  <c:v>14.82</c:v>
                </c:pt>
                <c:pt idx="2392">
                  <c:v>14.79</c:v>
                </c:pt>
                <c:pt idx="2393">
                  <c:v>14.69</c:v>
                </c:pt>
                <c:pt idx="2394">
                  <c:v>14.6</c:v>
                </c:pt>
                <c:pt idx="2395">
                  <c:v>14.6</c:v>
                </c:pt>
                <c:pt idx="2396">
                  <c:v>14.41</c:v>
                </c:pt>
                <c:pt idx="2397">
                  <c:v>14.25</c:v>
                </c:pt>
                <c:pt idx="2398">
                  <c:v>14.19</c:v>
                </c:pt>
                <c:pt idx="2399">
                  <c:v>13.63</c:v>
                </c:pt>
                <c:pt idx="2400">
                  <c:v>13.6</c:v>
                </c:pt>
                <c:pt idx="2401">
                  <c:v>13.25</c:v>
                </c:pt>
                <c:pt idx="2402">
                  <c:v>13.12</c:v>
                </c:pt>
                <c:pt idx="2403">
                  <c:v>13.04</c:v>
                </c:pt>
                <c:pt idx="2404">
                  <c:v>12.41</c:v>
                </c:pt>
                <c:pt idx="2405">
                  <c:v>12.14</c:v>
                </c:pt>
                <c:pt idx="2406">
                  <c:v>12</c:v>
                </c:pt>
                <c:pt idx="2407">
                  <c:v>11.92</c:v>
                </c:pt>
                <c:pt idx="2408">
                  <c:v>11.45</c:v>
                </c:pt>
                <c:pt idx="2409">
                  <c:v>10.43</c:v>
                </c:pt>
                <c:pt idx="2410">
                  <c:v>9.94</c:v>
                </c:pt>
                <c:pt idx="2411">
                  <c:v>9.4600000000000009</c:v>
                </c:pt>
                <c:pt idx="2412">
                  <c:v>9.02</c:v>
                </c:pt>
                <c:pt idx="2413">
                  <c:v>8.5399999999999991</c:v>
                </c:pt>
                <c:pt idx="2414">
                  <c:v>6.29</c:v>
                </c:pt>
                <c:pt idx="2415">
                  <c:v>3.98</c:v>
                </c:pt>
                <c:pt idx="2416">
                  <c:v>19.989999999999998</c:v>
                </c:pt>
                <c:pt idx="2417">
                  <c:v>18.21</c:v>
                </c:pt>
                <c:pt idx="2418">
                  <c:v>18.190000000000001</c:v>
                </c:pt>
                <c:pt idx="2419">
                  <c:v>17.23</c:v>
                </c:pt>
                <c:pt idx="2420">
                  <c:v>15.16</c:v>
                </c:pt>
                <c:pt idx="2421">
                  <c:v>13.51</c:v>
                </c:pt>
                <c:pt idx="2422">
                  <c:v>12.56</c:v>
                </c:pt>
                <c:pt idx="2423">
                  <c:v>11.37</c:v>
                </c:pt>
                <c:pt idx="2424">
                  <c:v>19.34</c:v>
                </c:pt>
                <c:pt idx="2425">
                  <c:v>17.3</c:v>
                </c:pt>
                <c:pt idx="2426">
                  <c:v>13.04</c:v>
                </c:pt>
                <c:pt idx="2427">
                  <c:v>12.48</c:v>
                </c:pt>
                <c:pt idx="2428">
                  <c:v>18.46</c:v>
                </c:pt>
                <c:pt idx="2429">
                  <c:v>18</c:v>
                </c:pt>
                <c:pt idx="2430">
                  <c:v>17.61</c:v>
                </c:pt>
                <c:pt idx="2431">
                  <c:v>18.670000000000002</c:v>
                </c:pt>
                <c:pt idx="2432">
                  <c:v>18.010000000000002</c:v>
                </c:pt>
                <c:pt idx="2433">
                  <c:v>17.37</c:v>
                </c:pt>
                <c:pt idx="2434">
                  <c:v>13.38</c:v>
                </c:pt>
                <c:pt idx="2435">
                  <c:v>22.03</c:v>
                </c:pt>
                <c:pt idx="2436">
                  <c:v>21.67</c:v>
                </c:pt>
                <c:pt idx="2437">
                  <c:v>21.67</c:v>
                </c:pt>
                <c:pt idx="2438">
                  <c:v>20.87</c:v>
                </c:pt>
                <c:pt idx="2439">
                  <c:v>20.329999999999998</c:v>
                </c:pt>
                <c:pt idx="2440">
                  <c:v>20.309999999999999</c:v>
                </c:pt>
                <c:pt idx="2441">
                  <c:v>20.190000000000001</c:v>
                </c:pt>
                <c:pt idx="2442">
                  <c:v>20.170000000000002</c:v>
                </c:pt>
                <c:pt idx="2443">
                  <c:v>19.38</c:v>
                </c:pt>
                <c:pt idx="2444">
                  <c:v>19.32</c:v>
                </c:pt>
                <c:pt idx="2445">
                  <c:v>19.32</c:v>
                </c:pt>
                <c:pt idx="2446">
                  <c:v>19.32</c:v>
                </c:pt>
                <c:pt idx="2447">
                  <c:v>19.28</c:v>
                </c:pt>
                <c:pt idx="2448">
                  <c:v>19.079999999999998</c:v>
                </c:pt>
                <c:pt idx="2449">
                  <c:v>19.079999999999998</c:v>
                </c:pt>
                <c:pt idx="2450">
                  <c:v>19.04</c:v>
                </c:pt>
                <c:pt idx="2451">
                  <c:v>19.04</c:v>
                </c:pt>
                <c:pt idx="2452">
                  <c:v>19.04</c:v>
                </c:pt>
                <c:pt idx="2453">
                  <c:v>18.75</c:v>
                </c:pt>
                <c:pt idx="2454">
                  <c:v>18.63</c:v>
                </c:pt>
                <c:pt idx="2455">
                  <c:v>18.52</c:v>
                </c:pt>
                <c:pt idx="2456">
                  <c:v>18.52</c:v>
                </c:pt>
                <c:pt idx="2457">
                  <c:v>18.48</c:v>
                </c:pt>
                <c:pt idx="2458">
                  <c:v>18.48</c:v>
                </c:pt>
                <c:pt idx="2459">
                  <c:v>18.16</c:v>
                </c:pt>
                <c:pt idx="2460">
                  <c:v>17.760000000000002</c:v>
                </c:pt>
                <c:pt idx="2461">
                  <c:v>17.68</c:v>
                </c:pt>
                <c:pt idx="2462">
                  <c:v>17.68</c:v>
                </c:pt>
                <c:pt idx="2463">
                  <c:v>17.649999999999999</c:v>
                </c:pt>
                <c:pt idx="2464">
                  <c:v>17.63</c:v>
                </c:pt>
                <c:pt idx="2465">
                  <c:v>17.61</c:v>
                </c:pt>
                <c:pt idx="2466">
                  <c:v>17.510000000000002</c:v>
                </c:pt>
                <c:pt idx="2467">
                  <c:v>17.47</c:v>
                </c:pt>
                <c:pt idx="2468">
                  <c:v>17.38</c:v>
                </c:pt>
                <c:pt idx="2469">
                  <c:v>17.02</c:v>
                </c:pt>
                <c:pt idx="2470">
                  <c:v>17</c:v>
                </c:pt>
                <c:pt idx="2471">
                  <c:v>17</c:v>
                </c:pt>
                <c:pt idx="2472">
                  <c:v>17</c:v>
                </c:pt>
                <c:pt idx="2473">
                  <c:v>17</c:v>
                </c:pt>
                <c:pt idx="2474">
                  <c:v>17</c:v>
                </c:pt>
                <c:pt idx="2475">
                  <c:v>16.98</c:v>
                </c:pt>
                <c:pt idx="2476">
                  <c:v>16.98</c:v>
                </c:pt>
                <c:pt idx="2477">
                  <c:v>16.97</c:v>
                </c:pt>
                <c:pt idx="2478">
                  <c:v>16.93</c:v>
                </c:pt>
                <c:pt idx="2479">
                  <c:v>16.88</c:v>
                </c:pt>
                <c:pt idx="2480">
                  <c:v>16.86</c:v>
                </c:pt>
                <c:pt idx="2481">
                  <c:v>16.71</c:v>
                </c:pt>
                <c:pt idx="2482">
                  <c:v>16.329999999999998</c:v>
                </c:pt>
                <c:pt idx="2483">
                  <c:v>16.239999999999998</c:v>
                </c:pt>
                <c:pt idx="2484">
                  <c:v>16.22</c:v>
                </c:pt>
                <c:pt idx="2485">
                  <c:v>16.22</c:v>
                </c:pt>
                <c:pt idx="2486">
                  <c:v>15.62</c:v>
                </c:pt>
                <c:pt idx="2487">
                  <c:v>15.62</c:v>
                </c:pt>
                <c:pt idx="2488">
                  <c:v>15.43</c:v>
                </c:pt>
                <c:pt idx="2489">
                  <c:v>15.4</c:v>
                </c:pt>
                <c:pt idx="2490">
                  <c:v>15.35</c:v>
                </c:pt>
                <c:pt idx="2491">
                  <c:v>15.34</c:v>
                </c:pt>
                <c:pt idx="2492">
                  <c:v>14.97</c:v>
                </c:pt>
                <c:pt idx="2493">
                  <c:v>14.89</c:v>
                </c:pt>
                <c:pt idx="2494">
                  <c:v>14.47</c:v>
                </c:pt>
                <c:pt idx="2495">
                  <c:v>14.2</c:v>
                </c:pt>
                <c:pt idx="2496">
                  <c:v>14.2</c:v>
                </c:pt>
                <c:pt idx="2497">
                  <c:v>14.16</c:v>
                </c:pt>
                <c:pt idx="2498">
                  <c:v>14.1</c:v>
                </c:pt>
                <c:pt idx="2499">
                  <c:v>14.09</c:v>
                </c:pt>
                <c:pt idx="2500">
                  <c:v>14.09</c:v>
                </c:pt>
                <c:pt idx="2501">
                  <c:v>14.07</c:v>
                </c:pt>
                <c:pt idx="2502">
                  <c:v>14.06</c:v>
                </c:pt>
                <c:pt idx="2503">
                  <c:v>13.54</c:v>
                </c:pt>
                <c:pt idx="2504">
                  <c:v>13.04</c:v>
                </c:pt>
                <c:pt idx="2505">
                  <c:v>13.02</c:v>
                </c:pt>
                <c:pt idx="2506">
                  <c:v>12.94</c:v>
                </c:pt>
                <c:pt idx="2507">
                  <c:v>12.86</c:v>
                </c:pt>
                <c:pt idx="2508">
                  <c:v>12.79</c:v>
                </c:pt>
                <c:pt idx="2509">
                  <c:v>12.58</c:v>
                </c:pt>
                <c:pt idx="2510">
                  <c:v>12.57</c:v>
                </c:pt>
                <c:pt idx="2511">
                  <c:v>12.55</c:v>
                </c:pt>
                <c:pt idx="2512">
                  <c:v>12.55</c:v>
                </c:pt>
                <c:pt idx="2513">
                  <c:v>12.52</c:v>
                </c:pt>
                <c:pt idx="2514">
                  <c:v>11.88</c:v>
                </c:pt>
                <c:pt idx="2515">
                  <c:v>11.51</c:v>
                </c:pt>
                <c:pt idx="2516">
                  <c:v>11.4</c:v>
                </c:pt>
                <c:pt idx="2517">
                  <c:v>10.58</c:v>
                </c:pt>
                <c:pt idx="2518">
                  <c:v>10.58</c:v>
                </c:pt>
                <c:pt idx="2519">
                  <c:v>10.06</c:v>
                </c:pt>
                <c:pt idx="2520">
                  <c:v>9.5399999999999991</c:v>
                </c:pt>
                <c:pt idx="2521">
                  <c:v>8.64</c:v>
                </c:pt>
                <c:pt idx="2522">
                  <c:v>8.24</c:v>
                </c:pt>
                <c:pt idx="2523">
                  <c:v>8.19</c:v>
                </c:pt>
                <c:pt idx="2524">
                  <c:v>6.5</c:v>
                </c:pt>
                <c:pt idx="2525">
                  <c:v>6.27</c:v>
                </c:pt>
                <c:pt idx="2526">
                  <c:v>6.27</c:v>
                </c:pt>
                <c:pt idx="2527">
                  <c:v>6.25</c:v>
                </c:pt>
                <c:pt idx="2528">
                  <c:v>4.22</c:v>
                </c:pt>
                <c:pt idx="2529">
                  <c:v>4.0199999999999996</c:v>
                </c:pt>
                <c:pt idx="2530">
                  <c:v>4</c:v>
                </c:pt>
                <c:pt idx="2531">
                  <c:v>11.82</c:v>
                </c:pt>
                <c:pt idx="2532">
                  <c:v>18.63</c:v>
                </c:pt>
                <c:pt idx="2533">
                  <c:v>17.37</c:v>
                </c:pt>
                <c:pt idx="2534">
                  <c:v>16.95</c:v>
                </c:pt>
                <c:pt idx="2535">
                  <c:v>16.78</c:v>
                </c:pt>
                <c:pt idx="2536">
                  <c:v>16.059999999999999</c:v>
                </c:pt>
                <c:pt idx="2537">
                  <c:v>13.97</c:v>
                </c:pt>
                <c:pt idx="2538">
                  <c:v>18.62</c:v>
                </c:pt>
                <c:pt idx="2539">
                  <c:v>17.850000000000001</c:v>
                </c:pt>
                <c:pt idx="2540">
                  <c:v>17.329999999999998</c:v>
                </c:pt>
                <c:pt idx="2541">
                  <c:v>17.16</c:v>
                </c:pt>
                <c:pt idx="2542">
                  <c:v>17.04</c:v>
                </c:pt>
                <c:pt idx="2543">
                  <c:v>16.489999999999998</c:v>
                </c:pt>
                <c:pt idx="2544">
                  <c:v>12.74</c:v>
                </c:pt>
                <c:pt idx="2545">
                  <c:v>11.25</c:v>
                </c:pt>
                <c:pt idx="2546">
                  <c:v>11.03</c:v>
                </c:pt>
                <c:pt idx="2547">
                  <c:v>14.93</c:v>
                </c:pt>
                <c:pt idx="2548">
                  <c:v>20.34</c:v>
                </c:pt>
                <c:pt idx="2549">
                  <c:v>19.84</c:v>
                </c:pt>
                <c:pt idx="2550">
                  <c:v>19.84</c:v>
                </c:pt>
                <c:pt idx="2551">
                  <c:v>19.2</c:v>
                </c:pt>
                <c:pt idx="2552">
                  <c:v>19.2</c:v>
                </c:pt>
                <c:pt idx="2553">
                  <c:v>19.09</c:v>
                </c:pt>
                <c:pt idx="2554">
                  <c:v>19.03</c:v>
                </c:pt>
                <c:pt idx="2555">
                  <c:v>19.010000000000002</c:v>
                </c:pt>
                <c:pt idx="2556">
                  <c:v>18.84</c:v>
                </c:pt>
                <c:pt idx="2557">
                  <c:v>18.32</c:v>
                </c:pt>
                <c:pt idx="2558">
                  <c:v>18.190000000000001</c:v>
                </c:pt>
                <c:pt idx="2559">
                  <c:v>17.87</c:v>
                </c:pt>
                <c:pt idx="2560">
                  <c:v>17.600000000000001</c:v>
                </c:pt>
                <c:pt idx="2561">
                  <c:v>17.440000000000001</c:v>
                </c:pt>
                <c:pt idx="2562">
                  <c:v>17.440000000000001</c:v>
                </c:pt>
                <c:pt idx="2563">
                  <c:v>17.420000000000002</c:v>
                </c:pt>
                <c:pt idx="2564">
                  <c:v>17.37</c:v>
                </c:pt>
                <c:pt idx="2565">
                  <c:v>16.91</c:v>
                </c:pt>
                <c:pt idx="2566">
                  <c:v>16.86</c:v>
                </c:pt>
                <c:pt idx="2567">
                  <c:v>16.84</c:v>
                </c:pt>
                <c:pt idx="2568">
                  <c:v>16.809999999999999</c:v>
                </c:pt>
                <c:pt idx="2569">
                  <c:v>16.77</c:v>
                </c:pt>
                <c:pt idx="2570">
                  <c:v>16.760000000000002</c:v>
                </c:pt>
                <c:pt idx="2571">
                  <c:v>16.71</c:v>
                </c:pt>
                <c:pt idx="2572">
                  <c:v>16.239999999999998</c:v>
                </c:pt>
                <c:pt idx="2573">
                  <c:v>16.22</c:v>
                </c:pt>
                <c:pt idx="2574">
                  <c:v>16.170000000000002</c:v>
                </c:pt>
                <c:pt idx="2575">
                  <c:v>16.14</c:v>
                </c:pt>
                <c:pt idx="2576">
                  <c:v>16.14</c:v>
                </c:pt>
                <c:pt idx="2577">
                  <c:v>16.14</c:v>
                </c:pt>
                <c:pt idx="2578">
                  <c:v>15.57</c:v>
                </c:pt>
                <c:pt idx="2579">
                  <c:v>15.57</c:v>
                </c:pt>
                <c:pt idx="2580">
                  <c:v>15.57</c:v>
                </c:pt>
                <c:pt idx="2581">
                  <c:v>15.49</c:v>
                </c:pt>
                <c:pt idx="2582">
                  <c:v>15.48</c:v>
                </c:pt>
                <c:pt idx="2583">
                  <c:v>15.38</c:v>
                </c:pt>
                <c:pt idx="2584">
                  <c:v>15.34</c:v>
                </c:pt>
                <c:pt idx="2585">
                  <c:v>15.29</c:v>
                </c:pt>
                <c:pt idx="2586">
                  <c:v>15.29</c:v>
                </c:pt>
                <c:pt idx="2587">
                  <c:v>14.94</c:v>
                </c:pt>
                <c:pt idx="2588">
                  <c:v>14.86</c:v>
                </c:pt>
                <c:pt idx="2589">
                  <c:v>14.86</c:v>
                </c:pt>
                <c:pt idx="2590">
                  <c:v>14.83</c:v>
                </c:pt>
                <c:pt idx="2591">
                  <c:v>14.79</c:v>
                </c:pt>
                <c:pt idx="2592">
                  <c:v>14.74</c:v>
                </c:pt>
                <c:pt idx="2593">
                  <c:v>14.71</c:v>
                </c:pt>
                <c:pt idx="2594">
                  <c:v>14.7</c:v>
                </c:pt>
                <c:pt idx="2595">
                  <c:v>14.7</c:v>
                </c:pt>
                <c:pt idx="2596">
                  <c:v>14.21</c:v>
                </c:pt>
                <c:pt idx="2597">
                  <c:v>14.2</c:v>
                </c:pt>
                <c:pt idx="2598">
                  <c:v>14.18</c:v>
                </c:pt>
                <c:pt idx="2599">
                  <c:v>14.17</c:v>
                </c:pt>
                <c:pt idx="2600">
                  <c:v>14.11</c:v>
                </c:pt>
                <c:pt idx="2601">
                  <c:v>14.1</c:v>
                </c:pt>
                <c:pt idx="2602">
                  <c:v>14.07</c:v>
                </c:pt>
                <c:pt idx="2603">
                  <c:v>13.66</c:v>
                </c:pt>
                <c:pt idx="2604">
                  <c:v>13.59</c:v>
                </c:pt>
                <c:pt idx="2605">
                  <c:v>13.56</c:v>
                </c:pt>
                <c:pt idx="2606">
                  <c:v>13.55</c:v>
                </c:pt>
                <c:pt idx="2607">
                  <c:v>13.44</c:v>
                </c:pt>
                <c:pt idx="2608">
                  <c:v>13.44</c:v>
                </c:pt>
                <c:pt idx="2609">
                  <c:v>13.12</c:v>
                </c:pt>
                <c:pt idx="2610">
                  <c:v>13</c:v>
                </c:pt>
                <c:pt idx="2611">
                  <c:v>12.95</c:v>
                </c:pt>
                <c:pt idx="2612">
                  <c:v>12.89</c:v>
                </c:pt>
                <c:pt idx="2613">
                  <c:v>12.45</c:v>
                </c:pt>
                <c:pt idx="2614">
                  <c:v>11.85</c:v>
                </c:pt>
                <c:pt idx="2615">
                  <c:v>11.8</c:v>
                </c:pt>
                <c:pt idx="2616">
                  <c:v>11.53</c:v>
                </c:pt>
                <c:pt idx="2617">
                  <c:v>11.39</c:v>
                </c:pt>
                <c:pt idx="2618">
                  <c:v>11.25</c:v>
                </c:pt>
                <c:pt idx="2619">
                  <c:v>10.95</c:v>
                </c:pt>
                <c:pt idx="2620">
                  <c:v>10.95</c:v>
                </c:pt>
                <c:pt idx="2621">
                  <c:v>10.53</c:v>
                </c:pt>
                <c:pt idx="2622">
                  <c:v>10.02</c:v>
                </c:pt>
                <c:pt idx="2623">
                  <c:v>9.4600000000000009</c:v>
                </c:pt>
                <c:pt idx="2624">
                  <c:v>9.44</c:v>
                </c:pt>
                <c:pt idx="2625">
                  <c:v>9.3699999999999992</c:v>
                </c:pt>
                <c:pt idx="2626">
                  <c:v>7.3</c:v>
                </c:pt>
                <c:pt idx="2627">
                  <c:v>5.99</c:v>
                </c:pt>
                <c:pt idx="2628">
                  <c:v>4.05</c:v>
                </c:pt>
                <c:pt idx="2629">
                  <c:v>4.0199999999999996</c:v>
                </c:pt>
                <c:pt idx="2630">
                  <c:v>3.82</c:v>
                </c:pt>
                <c:pt idx="2631">
                  <c:v>3.64</c:v>
                </c:pt>
                <c:pt idx="2632">
                  <c:v>17.149999999999999</c:v>
                </c:pt>
                <c:pt idx="2633">
                  <c:v>12.44</c:v>
                </c:pt>
                <c:pt idx="2634">
                  <c:v>11.42</c:v>
                </c:pt>
                <c:pt idx="2635">
                  <c:v>10.97</c:v>
                </c:pt>
                <c:pt idx="2636">
                  <c:v>10.23</c:v>
                </c:pt>
                <c:pt idx="2637">
                  <c:v>17.54</c:v>
                </c:pt>
                <c:pt idx="2638">
                  <c:v>17.13</c:v>
                </c:pt>
                <c:pt idx="2639">
                  <c:v>17.100000000000001</c:v>
                </c:pt>
                <c:pt idx="2640">
                  <c:v>16.54</c:v>
                </c:pt>
                <c:pt idx="2641">
                  <c:v>14.34</c:v>
                </c:pt>
                <c:pt idx="2642">
                  <c:v>13.93</c:v>
                </c:pt>
                <c:pt idx="2643">
                  <c:v>13.91</c:v>
                </c:pt>
                <c:pt idx="2644">
                  <c:v>18.02</c:v>
                </c:pt>
                <c:pt idx="2645">
                  <c:v>17.829999999999998</c:v>
                </c:pt>
                <c:pt idx="2646">
                  <c:v>16.920000000000002</c:v>
                </c:pt>
                <c:pt idx="2647">
                  <c:v>13.78</c:v>
                </c:pt>
                <c:pt idx="2648">
                  <c:v>12.22</c:v>
                </c:pt>
                <c:pt idx="2649">
                  <c:v>12.16</c:v>
                </c:pt>
                <c:pt idx="2650">
                  <c:v>12.04</c:v>
                </c:pt>
                <c:pt idx="2651">
                  <c:v>11.88</c:v>
                </c:pt>
                <c:pt idx="2652">
                  <c:v>17.78</c:v>
                </c:pt>
                <c:pt idx="2653">
                  <c:v>15.83</c:v>
                </c:pt>
                <c:pt idx="2654">
                  <c:v>19.04</c:v>
                </c:pt>
                <c:pt idx="2655">
                  <c:v>18.43</c:v>
                </c:pt>
                <c:pt idx="2656">
                  <c:v>18.28</c:v>
                </c:pt>
                <c:pt idx="2657">
                  <c:v>18.28</c:v>
                </c:pt>
                <c:pt idx="2658">
                  <c:v>18.22</c:v>
                </c:pt>
                <c:pt idx="2659">
                  <c:v>18.2</c:v>
                </c:pt>
                <c:pt idx="2660">
                  <c:v>18.190000000000001</c:v>
                </c:pt>
                <c:pt idx="2661">
                  <c:v>18.170000000000002</c:v>
                </c:pt>
                <c:pt idx="2662">
                  <c:v>18.059999999999999</c:v>
                </c:pt>
                <c:pt idx="2663">
                  <c:v>17.78</c:v>
                </c:pt>
                <c:pt idx="2664">
                  <c:v>17.63</c:v>
                </c:pt>
                <c:pt idx="2665">
                  <c:v>17.63</c:v>
                </c:pt>
                <c:pt idx="2666">
                  <c:v>17.63</c:v>
                </c:pt>
                <c:pt idx="2667">
                  <c:v>17.579999999999998</c:v>
                </c:pt>
                <c:pt idx="2668">
                  <c:v>17.489999999999998</c:v>
                </c:pt>
                <c:pt idx="2669">
                  <c:v>17.440000000000001</c:v>
                </c:pt>
                <c:pt idx="2670">
                  <c:v>17.420000000000002</c:v>
                </c:pt>
                <c:pt idx="2671">
                  <c:v>17.3</c:v>
                </c:pt>
                <c:pt idx="2672">
                  <c:v>16.89</c:v>
                </c:pt>
                <c:pt idx="2673">
                  <c:v>16.8</c:v>
                </c:pt>
                <c:pt idx="2674">
                  <c:v>16.72</c:v>
                </c:pt>
                <c:pt idx="2675">
                  <c:v>16.68</c:v>
                </c:pt>
                <c:pt idx="2676">
                  <c:v>16.649999999999999</c:v>
                </c:pt>
                <c:pt idx="2677">
                  <c:v>16.649999999999999</c:v>
                </c:pt>
                <c:pt idx="2678">
                  <c:v>16.11</c:v>
                </c:pt>
                <c:pt idx="2679">
                  <c:v>16.09</c:v>
                </c:pt>
                <c:pt idx="2680">
                  <c:v>16.059999999999999</c:v>
                </c:pt>
                <c:pt idx="2681">
                  <c:v>16.05</c:v>
                </c:pt>
                <c:pt idx="2682">
                  <c:v>16.010000000000002</c:v>
                </c:pt>
                <c:pt idx="2683">
                  <c:v>16</c:v>
                </c:pt>
                <c:pt idx="2684">
                  <c:v>15.95</c:v>
                </c:pt>
                <c:pt idx="2685">
                  <c:v>15.7</c:v>
                </c:pt>
                <c:pt idx="2686">
                  <c:v>15.55</c:v>
                </c:pt>
                <c:pt idx="2687">
                  <c:v>15.49</c:v>
                </c:pt>
                <c:pt idx="2688">
                  <c:v>15.46</c:v>
                </c:pt>
                <c:pt idx="2689">
                  <c:v>15.29</c:v>
                </c:pt>
                <c:pt idx="2690">
                  <c:v>14.91</c:v>
                </c:pt>
                <c:pt idx="2691">
                  <c:v>14.91</c:v>
                </c:pt>
                <c:pt idx="2692">
                  <c:v>14.88</c:v>
                </c:pt>
                <c:pt idx="2693">
                  <c:v>14.85</c:v>
                </c:pt>
                <c:pt idx="2694">
                  <c:v>14.82</c:v>
                </c:pt>
                <c:pt idx="2695">
                  <c:v>14.81</c:v>
                </c:pt>
                <c:pt idx="2696">
                  <c:v>14.67</c:v>
                </c:pt>
                <c:pt idx="2697">
                  <c:v>14.33</c:v>
                </c:pt>
                <c:pt idx="2698">
                  <c:v>14.29</c:v>
                </c:pt>
                <c:pt idx="2699">
                  <c:v>14.23</c:v>
                </c:pt>
                <c:pt idx="2700">
                  <c:v>14.13</c:v>
                </c:pt>
                <c:pt idx="2701">
                  <c:v>14.12</c:v>
                </c:pt>
                <c:pt idx="2702">
                  <c:v>13.75</c:v>
                </c:pt>
                <c:pt idx="2703">
                  <c:v>13.58</c:v>
                </c:pt>
                <c:pt idx="2704">
                  <c:v>13.5</c:v>
                </c:pt>
                <c:pt idx="2705">
                  <c:v>13.47</c:v>
                </c:pt>
                <c:pt idx="2706">
                  <c:v>13.43</c:v>
                </c:pt>
                <c:pt idx="2707">
                  <c:v>13.22</c:v>
                </c:pt>
                <c:pt idx="2708">
                  <c:v>12.87</c:v>
                </c:pt>
                <c:pt idx="2709">
                  <c:v>12.77</c:v>
                </c:pt>
                <c:pt idx="2710">
                  <c:v>12.25</c:v>
                </c:pt>
                <c:pt idx="2711">
                  <c:v>11.86</c:v>
                </c:pt>
                <c:pt idx="2712">
                  <c:v>11.84</c:v>
                </c:pt>
                <c:pt idx="2713">
                  <c:v>11.78</c:v>
                </c:pt>
                <c:pt idx="2714">
                  <c:v>11.51</c:v>
                </c:pt>
                <c:pt idx="2715">
                  <c:v>11.29</c:v>
                </c:pt>
                <c:pt idx="2716">
                  <c:v>11.22</c:v>
                </c:pt>
                <c:pt idx="2717">
                  <c:v>11.2</c:v>
                </c:pt>
                <c:pt idx="2718">
                  <c:v>11.2</c:v>
                </c:pt>
                <c:pt idx="2719">
                  <c:v>11.2</c:v>
                </c:pt>
                <c:pt idx="2720">
                  <c:v>11.17</c:v>
                </c:pt>
                <c:pt idx="2721">
                  <c:v>11.17</c:v>
                </c:pt>
                <c:pt idx="2722">
                  <c:v>10.92</c:v>
                </c:pt>
                <c:pt idx="2723">
                  <c:v>10.82</c:v>
                </c:pt>
                <c:pt idx="2724">
                  <c:v>10.82</c:v>
                </c:pt>
                <c:pt idx="2725">
                  <c:v>10.81</c:v>
                </c:pt>
                <c:pt idx="2726">
                  <c:v>10.78</c:v>
                </c:pt>
                <c:pt idx="2727">
                  <c:v>10.51</c:v>
                </c:pt>
                <c:pt idx="2728">
                  <c:v>10.48</c:v>
                </c:pt>
                <c:pt idx="2729">
                  <c:v>10.44</c:v>
                </c:pt>
                <c:pt idx="2730">
                  <c:v>9.48</c:v>
                </c:pt>
                <c:pt idx="2731">
                  <c:v>9.34</c:v>
                </c:pt>
                <c:pt idx="2732">
                  <c:v>9.32</c:v>
                </c:pt>
                <c:pt idx="2733">
                  <c:v>9.06</c:v>
                </c:pt>
                <c:pt idx="2734">
                  <c:v>9.06</c:v>
                </c:pt>
                <c:pt idx="2735">
                  <c:v>9.0500000000000007</c:v>
                </c:pt>
                <c:pt idx="2736">
                  <c:v>8.99</c:v>
                </c:pt>
                <c:pt idx="2737">
                  <c:v>8.11</c:v>
                </c:pt>
                <c:pt idx="2738">
                  <c:v>7.62</c:v>
                </c:pt>
                <c:pt idx="2739">
                  <c:v>6.97</c:v>
                </c:pt>
                <c:pt idx="2740">
                  <c:v>5.96</c:v>
                </c:pt>
                <c:pt idx="2741">
                  <c:v>5.74</c:v>
                </c:pt>
                <c:pt idx="2742">
                  <c:v>17.86</c:v>
                </c:pt>
                <c:pt idx="2743">
                  <c:v>13.48</c:v>
                </c:pt>
                <c:pt idx="2744">
                  <c:v>17.510000000000002</c:v>
                </c:pt>
                <c:pt idx="2745">
                  <c:v>17.28</c:v>
                </c:pt>
                <c:pt idx="2746">
                  <c:v>16.100000000000001</c:v>
                </c:pt>
                <c:pt idx="2747">
                  <c:v>12.1</c:v>
                </c:pt>
                <c:pt idx="2748">
                  <c:v>11.25</c:v>
                </c:pt>
                <c:pt idx="2749">
                  <c:v>10.71</c:v>
                </c:pt>
                <c:pt idx="2750">
                  <c:v>10.32</c:v>
                </c:pt>
                <c:pt idx="2751">
                  <c:v>18.11</c:v>
                </c:pt>
                <c:pt idx="2752">
                  <c:v>18.09</c:v>
                </c:pt>
                <c:pt idx="2753">
                  <c:v>17.46</c:v>
                </c:pt>
                <c:pt idx="2754">
                  <c:v>17.34</c:v>
                </c:pt>
                <c:pt idx="2755">
                  <c:v>17.27</c:v>
                </c:pt>
                <c:pt idx="2756">
                  <c:v>17.25</c:v>
                </c:pt>
                <c:pt idx="2757">
                  <c:v>17.23</c:v>
                </c:pt>
                <c:pt idx="2758">
                  <c:v>17.2</c:v>
                </c:pt>
                <c:pt idx="2759">
                  <c:v>17.14</c:v>
                </c:pt>
                <c:pt idx="2760">
                  <c:v>16.899999999999999</c:v>
                </c:pt>
                <c:pt idx="2761">
                  <c:v>16.88</c:v>
                </c:pt>
                <c:pt idx="2762">
                  <c:v>16.690000000000001</c:v>
                </c:pt>
                <c:pt idx="2763">
                  <c:v>16.690000000000001</c:v>
                </c:pt>
                <c:pt idx="2764">
                  <c:v>16.59</c:v>
                </c:pt>
                <c:pt idx="2765">
                  <c:v>16.59</c:v>
                </c:pt>
                <c:pt idx="2766">
                  <c:v>16.52</c:v>
                </c:pt>
                <c:pt idx="2767">
                  <c:v>16.13</c:v>
                </c:pt>
                <c:pt idx="2768">
                  <c:v>15.95</c:v>
                </c:pt>
                <c:pt idx="2769">
                  <c:v>15.94</c:v>
                </c:pt>
                <c:pt idx="2770">
                  <c:v>15.94</c:v>
                </c:pt>
                <c:pt idx="2771">
                  <c:v>15.87</c:v>
                </c:pt>
                <c:pt idx="2772">
                  <c:v>15.86</c:v>
                </c:pt>
                <c:pt idx="2773">
                  <c:v>15.86</c:v>
                </c:pt>
                <c:pt idx="2774">
                  <c:v>15.86</c:v>
                </c:pt>
                <c:pt idx="2775">
                  <c:v>15.53</c:v>
                </c:pt>
                <c:pt idx="2776">
                  <c:v>15.34</c:v>
                </c:pt>
                <c:pt idx="2777">
                  <c:v>15.34</c:v>
                </c:pt>
                <c:pt idx="2778">
                  <c:v>15.31</c:v>
                </c:pt>
                <c:pt idx="2779">
                  <c:v>15.27</c:v>
                </c:pt>
                <c:pt idx="2780">
                  <c:v>15.2</c:v>
                </c:pt>
                <c:pt idx="2781">
                  <c:v>15.16</c:v>
                </c:pt>
                <c:pt idx="2782">
                  <c:v>14.72</c:v>
                </c:pt>
                <c:pt idx="2783">
                  <c:v>14.72</c:v>
                </c:pt>
                <c:pt idx="2784">
                  <c:v>14.71</c:v>
                </c:pt>
                <c:pt idx="2785">
                  <c:v>14.59</c:v>
                </c:pt>
                <c:pt idx="2786">
                  <c:v>14.53</c:v>
                </c:pt>
                <c:pt idx="2787">
                  <c:v>14.16</c:v>
                </c:pt>
                <c:pt idx="2788">
                  <c:v>14.16</c:v>
                </c:pt>
                <c:pt idx="2789">
                  <c:v>14.16</c:v>
                </c:pt>
                <c:pt idx="2790">
                  <c:v>14.16</c:v>
                </c:pt>
                <c:pt idx="2791">
                  <c:v>14.14</c:v>
                </c:pt>
                <c:pt idx="2792">
                  <c:v>14.14</c:v>
                </c:pt>
                <c:pt idx="2793">
                  <c:v>14.14</c:v>
                </c:pt>
                <c:pt idx="2794">
                  <c:v>14.09</c:v>
                </c:pt>
                <c:pt idx="2795">
                  <c:v>14.05</c:v>
                </c:pt>
                <c:pt idx="2796">
                  <c:v>14.03</c:v>
                </c:pt>
                <c:pt idx="2797">
                  <c:v>14</c:v>
                </c:pt>
                <c:pt idx="2798">
                  <c:v>14</c:v>
                </c:pt>
                <c:pt idx="2799">
                  <c:v>14</c:v>
                </c:pt>
                <c:pt idx="2800">
                  <c:v>13.72</c:v>
                </c:pt>
                <c:pt idx="2801">
                  <c:v>13.6</c:v>
                </c:pt>
                <c:pt idx="2802">
                  <c:v>13.43</c:v>
                </c:pt>
                <c:pt idx="2803">
                  <c:v>13.42</c:v>
                </c:pt>
                <c:pt idx="2804">
                  <c:v>13.4</c:v>
                </c:pt>
                <c:pt idx="2805">
                  <c:v>13.12</c:v>
                </c:pt>
                <c:pt idx="2806">
                  <c:v>12.65</c:v>
                </c:pt>
                <c:pt idx="2807">
                  <c:v>12.51</c:v>
                </c:pt>
                <c:pt idx="2808">
                  <c:v>12.51</c:v>
                </c:pt>
                <c:pt idx="2809">
                  <c:v>11.91</c:v>
                </c:pt>
                <c:pt idx="2810">
                  <c:v>11.91</c:v>
                </c:pt>
                <c:pt idx="2811">
                  <c:v>11.73</c:v>
                </c:pt>
                <c:pt idx="2812">
                  <c:v>11.7</c:v>
                </c:pt>
                <c:pt idx="2813">
                  <c:v>11.49</c:v>
                </c:pt>
                <c:pt idx="2814">
                  <c:v>11.34</c:v>
                </c:pt>
                <c:pt idx="2815">
                  <c:v>11.23</c:v>
                </c:pt>
                <c:pt idx="2816">
                  <c:v>11.21</c:v>
                </c:pt>
                <c:pt idx="2817">
                  <c:v>10.9</c:v>
                </c:pt>
                <c:pt idx="2818">
                  <c:v>10.81</c:v>
                </c:pt>
                <c:pt idx="2819">
                  <c:v>10.69</c:v>
                </c:pt>
                <c:pt idx="2820">
                  <c:v>10.67</c:v>
                </c:pt>
                <c:pt idx="2821">
                  <c:v>10.66</c:v>
                </c:pt>
                <c:pt idx="2822">
                  <c:v>10.64</c:v>
                </c:pt>
                <c:pt idx="2823">
                  <c:v>10.220000000000001</c:v>
                </c:pt>
                <c:pt idx="2824">
                  <c:v>9.7899999999999991</c:v>
                </c:pt>
                <c:pt idx="2825">
                  <c:v>9.69</c:v>
                </c:pt>
                <c:pt idx="2826">
                  <c:v>9.26</c:v>
                </c:pt>
                <c:pt idx="2827">
                  <c:v>8.9</c:v>
                </c:pt>
                <c:pt idx="2828">
                  <c:v>8.07</c:v>
                </c:pt>
                <c:pt idx="2829">
                  <c:v>7</c:v>
                </c:pt>
                <c:pt idx="2830">
                  <c:v>6.42</c:v>
                </c:pt>
                <c:pt idx="2831">
                  <c:v>6.4</c:v>
                </c:pt>
                <c:pt idx="2832">
                  <c:v>6.22</c:v>
                </c:pt>
                <c:pt idx="2833">
                  <c:v>6.2</c:v>
                </c:pt>
                <c:pt idx="2834">
                  <c:v>5.84</c:v>
                </c:pt>
                <c:pt idx="2835">
                  <c:v>5.84</c:v>
                </c:pt>
                <c:pt idx="2836">
                  <c:v>5.84</c:v>
                </c:pt>
                <c:pt idx="2837">
                  <c:v>5.81</c:v>
                </c:pt>
                <c:pt idx="2838">
                  <c:v>4.07</c:v>
                </c:pt>
                <c:pt idx="2839">
                  <c:v>4.04</c:v>
                </c:pt>
                <c:pt idx="2840">
                  <c:v>3.7</c:v>
                </c:pt>
                <c:pt idx="2841">
                  <c:v>16.68</c:v>
                </c:pt>
                <c:pt idx="2842">
                  <c:v>11.42</c:v>
                </c:pt>
                <c:pt idx="2843">
                  <c:v>9.0500000000000007</c:v>
                </c:pt>
                <c:pt idx="2844">
                  <c:v>16.57</c:v>
                </c:pt>
                <c:pt idx="2845">
                  <c:v>15.37</c:v>
                </c:pt>
                <c:pt idx="2846">
                  <c:v>15.29</c:v>
                </c:pt>
                <c:pt idx="2847">
                  <c:v>14.89</c:v>
                </c:pt>
                <c:pt idx="2848">
                  <c:v>13.44</c:v>
                </c:pt>
                <c:pt idx="2849">
                  <c:v>11.79</c:v>
                </c:pt>
                <c:pt idx="2850">
                  <c:v>11.62</c:v>
                </c:pt>
                <c:pt idx="2851">
                  <c:v>10.93</c:v>
                </c:pt>
                <c:pt idx="2852">
                  <c:v>10.26</c:v>
                </c:pt>
                <c:pt idx="2853">
                  <c:v>14.26</c:v>
                </c:pt>
                <c:pt idx="2854">
                  <c:v>13.82</c:v>
                </c:pt>
                <c:pt idx="2855">
                  <c:v>9.33</c:v>
                </c:pt>
                <c:pt idx="2856">
                  <c:v>17.53</c:v>
                </c:pt>
                <c:pt idx="2857">
                  <c:v>17.510000000000002</c:v>
                </c:pt>
                <c:pt idx="2858">
                  <c:v>17.32</c:v>
                </c:pt>
                <c:pt idx="2859">
                  <c:v>16.77</c:v>
                </c:pt>
                <c:pt idx="2860">
                  <c:v>16.559999999999999</c:v>
                </c:pt>
                <c:pt idx="2861">
                  <c:v>16.559999999999999</c:v>
                </c:pt>
                <c:pt idx="2862">
                  <c:v>16.559999999999999</c:v>
                </c:pt>
                <c:pt idx="2863">
                  <c:v>16.53</c:v>
                </c:pt>
                <c:pt idx="2864">
                  <c:v>16.04</c:v>
                </c:pt>
                <c:pt idx="2865">
                  <c:v>16</c:v>
                </c:pt>
                <c:pt idx="2866">
                  <c:v>15.96</c:v>
                </c:pt>
                <c:pt idx="2867">
                  <c:v>15.95</c:v>
                </c:pt>
                <c:pt idx="2868">
                  <c:v>15.95</c:v>
                </c:pt>
                <c:pt idx="2869">
                  <c:v>15.93</c:v>
                </c:pt>
                <c:pt idx="2870">
                  <c:v>15.91</c:v>
                </c:pt>
                <c:pt idx="2871">
                  <c:v>15.9</c:v>
                </c:pt>
                <c:pt idx="2872">
                  <c:v>15.76</c:v>
                </c:pt>
                <c:pt idx="2873">
                  <c:v>15.26</c:v>
                </c:pt>
                <c:pt idx="2874">
                  <c:v>15.12</c:v>
                </c:pt>
                <c:pt idx="2875">
                  <c:v>15.1</c:v>
                </c:pt>
                <c:pt idx="2876">
                  <c:v>15.04</c:v>
                </c:pt>
                <c:pt idx="2877">
                  <c:v>14.61</c:v>
                </c:pt>
                <c:pt idx="2878">
                  <c:v>14.14</c:v>
                </c:pt>
                <c:pt idx="2879">
                  <c:v>13.97</c:v>
                </c:pt>
                <c:pt idx="2880">
                  <c:v>13.95</c:v>
                </c:pt>
                <c:pt idx="2881">
                  <c:v>13.38</c:v>
                </c:pt>
                <c:pt idx="2882">
                  <c:v>12.55</c:v>
                </c:pt>
                <c:pt idx="2883">
                  <c:v>12.55</c:v>
                </c:pt>
                <c:pt idx="2884">
                  <c:v>12.36</c:v>
                </c:pt>
                <c:pt idx="2885">
                  <c:v>12.26</c:v>
                </c:pt>
                <c:pt idx="2886">
                  <c:v>11.74</c:v>
                </c:pt>
                <c:pt idx="2887">
                  <c:v>11.26</c:v>
                </c:pt>
                <c:pt idx="2888">
                  <c:v>11.22</c:v>
                </c:pt>
                <c:pt idx="2889">
                  <c:v>11.21</c:v>
                </c:pt>
                <c:pt idx="2890">
                  <c:v>11.21</c:v>
                </c:pt>
                <c:pt idx="2891">
                  <c:v>11.21</c:v>
                </c:pt>
                <c:pt idx="2892">
                  <c:v>11.2</c:v>
                </c:pt>
                <c:pt idx="2893">
                  <c:v>11.1</c:v>
                </c:pt>
                <c:pt idx="2894">
                  <c:v>10.87</c:v>
                </c:pt>
                <c:pt idx="2895">
                  <c:v>10.86</c:v>
                </c:pt>
                <c:pt idx="2896">
                  <c:v>10.33</c:v>
                </c:pt>
                <c:pt idx="2897">
                  <c:v>9.36</c:v>
                </c:pt>
                <c:pt idx="2898">
                  <c:v>9.33</c:v>
                </c:pt>
                <c:pt idx="2899">
                  <c:v>9</c:v>
                </c:pt>
                <c:pt idx="2900">
                  <c:v>8.9600000000000009</c:v>
                </c:pt>
                <c:pt idx="2901">
                  <c:v>8.5299999999999994</c:v>
                </c:pt>
                <c:pt idx="2902">
                  <c:v>8.4700000000000006</c:v>
                </c:pt>
                <c:pt idx="2903">
                  <c:v>8.11</c:v>
                </c:pt>
                <c:pt idx="2904">
                  <c:v>7.45</c:v>
                </c:pt>
                <c:pt idx="2905">
                  <c:v>7.05</c:v>
                </c:pt>
                <c:pt idx="2906">
                  <c:v>6.9</c:v>
                </c:pt>
                <c:pt idx="2907">
                  <c:v>6.9</c:v>
                </c:pt>
                <c:pt idx="2908">
                  <c:v>6.68</c:v>
                </c:pt>
                <c:pt idx="2909">
                  <c:v>6.52</c:v>
                </c:pt>
                <c:pt idx="2910">
                  <c:v>4.8499999999999996</c:v>
                </c:pt>
                <c:pt idx="2911">
                  <c:v>4.08</c:v>
                </c:pt>
                <c:pt idx="2912">
                  <c:v>3.7</c:v>
                </c:pt>
                <c:pt idx="2913">
                  <c:v>3.69</c:v>
                </c:pt>
                <c:pt idx="2914">
                  <c:v>16.559999999999999</c:v>
                </c:pt>
                <c:pt idx="2915">
                  <c:v>11.06</c:v>
                </c:pt>
                <c:pt idx="2916">
                  <c:v>13.28</c:v>
                </c:pt>
                <c:pt idx="2917">
                  <c:v>12.58</c:v>
                </c:pt>
                <c:pt idx="2918">
                  <c:v>11.32</c:v>
                </c:pt>
                <c:pt idx="2919">
                  <c:v>9.6199999999999992</c:v>
                </c:pt>
                <c:pt idx="2920">
                  <c:v>15.82</c:v>
                </c:pt>
                <c:pt idx="2921">
                  <c:v>14.07</c:v>
                </c:pt>
                <c:pt idx="2922">
                  <c:v>13.42</c:v>
                </c:pt>
                <c:pt idx="2923">
                  <c:v>12.77</c:v>
                </c:pt>
                <c:pt idx="2924">
                  <c:v>10.98</c:v>
                </c:pt>
                <c:pt idx="2925">
                  <c:v>10.029999999999999</c:v>
                </c:pt>
                <c:pt idx="2926">
                  <c:v>11.67</c:v>
                </c:pt>
                <c:pt idx="2927">
                  <c:v>15.83</c:v>
                </c:pt>
                <c:pt idx="2928">
                  <c:v>15.67</c:v>
                </c:pt>
                <c:pt idx="2929">
                  <c:v>15.67</c:v>
                </c:pt>
                <c:pt idx="2930">
                  <c:v>15.67</c:v>
                </c:pt>
                <c:pt idx="2931">
                  <c:v>15.67</c:v>
                </c:pt>
                <c:pt idx="2932">
                  <c:v>15.01</c:v>
                </c:pt>
                <c:pt idx="2933">
                  <c:v>14.29</c:v>
                </c:pt>
                <c:pt idx="2934">
                  <c:v>14.29</c:v>
                </c:pt>
                <c:pt idx="2935">
                  <c:v>13.94</c:v>
                </c:pt>
                <c:pt idx="2936">
                  <c:v>13.76</c:v>
                </c:pt>
                <c:pt idx="2937">
                  <c:v>13.21</c:v>
                </c:pt>
                <c:pt idx="2938">
                  <c:v>13.15</c:v>
                </c:pt>
                <c:pt idx="2939">
                  <c:v>13.14</c:v>
                </c:pt>
                <c:pt idx="2940">
                  <c:v>13.06</c:v>
                </c:pt>
                <c:pt idx="2941">
                  <c:v>12.47</c:v>
                </c:pt>
                <c:pt idx="2942">
                  <c:v>12.45</c:v>
                </c:pt>
                <c:pt idx="2943">
                  <c:v>12.45</c:v>
                </c:pt>
                <c:pt idx="2944">
                  <c:v>12.45</c:v>
                </c:pt>
                <c:pt idx="2945">
                  <c:v>12.45</c:v>
                </c:pt>
                <c:pt idx="2946">
                  <c:v>12.45</c:v>
                </c:pt>
                <c:pt idx="2947">
                  <c:v>12.45</c:v>
                </c:pt>
                <c:pt idx="2948">
                  <c:v>12.43</c:v>
                </c:pt>
                <c:pt idx="2949">
                  <c:v>12.03</c:v>
                </c:pt>
                <c:pt idx="2950">
                  <c:v>11.99</c:v>
                </c:pt>
                <c:pt idx="2951">
                  <c:v>11.98</c:v>
                </c:pt>
                <c:pt idx="2952">
                  <c:v>11.92</c:v>
                </c:pt>
                <c:pt idx="2953">
                  <c:v>11.56</c:v>
                </c:pt>
                <c:pt idx="2954">
                  <c:v>11.46</c:v>
                </c:pt>
                <c:pt idx="2955">
                  <c:v>11.23</c:v>
                </c:pt>
                <c:pt idx="2956">
                  <c:v>11.12</c:v>
                </c:pt>
                <c:pt idx="2957">
                  <c:v>11.05</c:v>
                </c:pt>
                <c:pt idx="2958">
                  <c:v>10.59</c:v>
                </c:pt>
                <c:pt idx="2959">
                  <c:v>10.119999999999999</c:v>
                </c:pt>
                <c:pt idx="2960">
                  <c:v>9.66</c:v>
                </c:pt>
                <c:pt idx="2961">
                  <c:v>9.64</c:v>
                </c:pt>
                <c:pt idx="2962">
                  <c:v>9.1</c:v>
                </c:pt>
                <c:pt idx="2963">
                  <c:v>8.7100000000000009</c:v>
                </c:pt>
                <c:pt idx="2964">
                  <c:v>8.09</c:v>
                </c:pt>
                <c:pt idx="2965">
                  <c:v>7.81</c:v>
                </c:pt>
                <c:pt idx="2966">
                  <c:v>7.74</c:v>
                </c:pt>
                <c:pt idx="2967">
                  <c:v>6.72</c:v>
                </c:pt>
                <c:pt idx="2968">
                  <c:v>6.71</c:v>
                </c:pt>
                <c:pt idx="2969">
                  <c:v>6.69</c:v>
                </c:pt>
                <c:pt idx="2970">
                  <c:v>6.19</c:v>
                </c:pt>
                <c:pt idx="2971">
                  <c:v>6.16</c:v>
                </c:pt>
                <c:pt idx="2972">
                  <c:v>6.09</c:v>
                </c:pt>
                <c:pt idx="2973">
                  <c:v>5.74</c:v>
                </c:pt>
                <c:pt idx="2974">
                  <c:v>5.63</c:v>
                </c:pt>
                <c:pt idx="2975">
                  <c:v>4.78</c:v>
                </c:pt>
                <c:pt idx="2976">
                  <c:v>4.5999999999999996</c:v>
                </c:pt>
                <c:pt idx="2977">
                  <c:v>3.71</c:v>
                </c:pt>
                <c:pt idx="2978">
                  <c:v>14.89</c:v>
                </c:pt>
                <c:pt idx="2979">
                  <c:v>14.83</c:v>
                </c:pt>
                <c:pt idx="2980">
                  <c:v>8.77</c:v>
                </c:pt>
                <c:pt idx="2981">
                  <c:v>7.97</c:v>
                </c:pt>
                <c:pt idx="2982">
                  <c:v>9.1999999999999993</c:v>
                </c:pt>
                <c:pt idx="2983">
                  <c:v>13.43</c:v>
                </c:pt>
                <c:pt idx="2984">
                  <c:v>12.39</c:v>
                </c:pt>
                <c:pt idx="2985">
                  <c:v>11.27</c:v>
                </c:pt>
                <c:pt idx="2986">
                  <c:v>10.57</c:v>
                </c:pt>
                <c:pt idx="2987">
                  <c:v>8.43</c:v>
                </c:pt>
                <c:pt idx="2988">
                  <c:v>11.64</c:v>
                </c:pt>
                <c:pt idx="2989">
                  <c:v>15</c:v>
                </c:pt>
                <c:pt idx="2990">
                  <c:v>14.94</c:v>
                </c:pt>
                <c:pt idx="2991">
                  <c:v>14.88</c:v>
                </c:pt>
                <c:pt idx="2992">
                  <c:v>14.22</c:v>
                </c:pt>
                <c:pt idx="2993">
                  <c:v>13.6</c:v>
                </c:pt>
                <c:pt idx="2994">
                  <c:v>13.57</c:v>
                </c:pt>
                <c:pt idx="2995">
                  <c:v>13.57</c:v>
                </c:pt>
                <c:pt idx="2996">
                  <c:v>13.21</c:v>
                </c:pt>
                <c:pt idx="2997">
                  <c:v>13.17</c:v>
                </c:pt>
                <c:pt idx="2998">
                  <c:v>13.09</c:v>
                </c:pt>
                <c:pt idx="2999">
                  <c:v>13.08</c:v>
                </c:pt>
                <c:pt idx="3000">
                  <c:v>13.07</c:v>
                </c:pt>
                <c:pt idx="3001">
                  <c:v>12.9</c:v>
                </c:pt>
                <c:pt idx="3002">
                  <c:v>11.83</c:v>
                </c:pt>
                <c:pt idx="3003">
                  <c:v>11.81</c:v>
                </c:pt>
                <c:pt idx="3004">
                  <c:v>11.81</c:v>
                </c:pt>
                <c:pt idx="3005">
                  <c:v>11.5</c:v>
                </c:pt>
                <c:pt idx="3006">
                  <c:v>11.41</c:v>
                </c:pt>
                <c:pt idx="3007">
                  <c:v>11.34</c:v>
                </c:pt>
                <c:pt idx="3008">
                  <c:v>10.99</c:v>
                </c:pt>
                <c:pt idx="3009">
                  <c:v>10.82</c:v>
                </c:pt>
                <c:pt idx="3010">
                  <c:v>10.39</c:v>
                </c:pt>
                <c:pt idx="3011">
                  <c:v>10.32</c:v>
                </c:pt>
                <c:pt idx="3012">
                  <c:v>10.32</c:v>
                </c:pt>
                <c:pt idx="3013">
                  <c:v>10.16</c:v>
                </c:pt>
                <c:pt idx="3014">
                  <c:v>9.59</c:v>
                </c:pt>
                <c:pt idx="3015">
                  <c:v>9.49</c:v>
                </c:pt>
                <c:pt idx="3016">
                  <c:v>9.49</c:v>
                </c:pt>
                <c:pt idx="3017">
                  <c:v>9.14</c:v>
                </c:pt>
                <c:pt idx="3018">
                  <c:v>9.1199999999999992</c:v>
                </c:pt>
                <c:pt idx="3019">
                  <c:v>8.67</c:v>
                </c:pt>
                <c:pt idx="3020">
                  <c:v>8.6199999999999992</c:v>
                </c:pt>
                <c:pt idx="3021">
                  <c:v>7.68</c:v>
                </c:pt>
                <c:pt idx="3022">
                  <c:v>7.38</c:v>
                </c:pt>
                <c:pt idx="3023">
                  <c:v>7.33</c:v>
                </c:pt>
                <c:pt idx="3024">
                  <c:v>7.13</c:v>
                </c:pt>
                <c:pt idx="3025">
                  <c:v>7.07</c:v>
                </c:pt>
                <c:pt idx="3026">
                  <c:v>7.04</c:v>
                </c:pt>
                <c:pt idx="3027">
                  <c:v>6.87</c:v>
                </c:pt>
                <c:pt idx="3028">
                  <c:v>6.73</c:v>
                </c:pt>
                <c:pt idx="3029">
                  <c:v>6.71</c:v>
                </c:pt>
                <c:pt idx="3030">
                  <c:v>6.71</c:v>
                </c:pt>
                <c:pt idx="3031">
                  <c:v>6.54</c:v>
                </c:pt>
                <c:pt idx="3032">
                  <c:v>6.34</c:v>
                </c:pt>
                <c:pt idx="3033">
                  <c:v>4.67</c:v>
                </c:pt>
                <c:pt idx="3034">
                  <c:v>4.5</c:v>
                </c:pt>
                <c:pt idx="3035">
                  <c:v>4.34</c:v>
                </c:pt>
                <c:pt idx="3036">
                  <c:v>4.33</c:v>
                </c:pt>
                <c:pt idx="3037">
                  <c:v>4.17</c:v>
                </c:pt>
                <c:pt idx="3038">
                  <c:v>12.54</c:v>
                </c:pt>
                <c:pt idx="3039">
                  <c:v>11.28</c:v>
                </c:pt>
                <c:pt idx="3040">
                  <c:v>11.26</c:v>
                </c:pt>
                <c:pt idx="3041">
                  <c:v>10.43</c:v>
                </c:pt>
                <c:pt idx="3042">
                  <c:v>9.58</c:v>
                </c:pt>
                <c:pt idx="3043">
                  <c:v>8.19</c:v>
                </c:pt>
                <c:pt idx="3044">
                  <c:v>12.89</c:v>
                </c:pt>
                <c:pt idx="3045">
                  <c:v>13.88</c:v>
                </c:pt>
                <c:pt idx="3046">
                  <c:v>13.83</c:v>
                </c:pt>
                <c:pt idx="3047">
                  <c:v>12.12</c:v>
                </c:pt>
                <c:pt idx="3048">
                  <c:v>9.5</c:v>
                </c:pt>
                <c:pt idx="3049">
                  <c:v>8.8000000000000007</c:v>
                </c:pt>
                <c:pt idx="3050">
                  <c:v>8.3699999999999992</c:v>
                </c:pt>
                <c:pt idx="3051">
                  <c:v>14.76</c:v>
                </c:pt>
                <c:pt idx="3052">
                  <c:v>14.1</c:v>
                </c:pt>
                <c:pt idx="3053">
                  <c:v>13.63</c:v>
                </c:pt>
                <c:pt idx="3054">
                  <c:v>13.63</c:v>
                </c:pt>
                <c:pt idx="3055">
                  <c:v>13.01</c:v>
                </c:pt>
                <c:pt idx="3056">
                  <c:v>12.43</c:v>
                </c:pt>
                <c:pt idx="3057">
                  <c:v>11.99</c:v>
                </c:pt>
                <c:pt idx="3058">
                  <c:v>11.98</c:v>
                </c:pt>
                <c:pt idx="3059">
                  <c:v>11.88</c:v>
                </c:pt>
                <c:pt idx="3060">
                  <c:v>11.86</c:v>
                </c:pt>
                <c:pt idx="3061">
                  <c:v>11.86</c:v>
                </c:pt>
                <c:pt idx="3062">
                  <c:v>11.39</c:v>
                </c:pt>
                <c:pt idx="3063">
                  <c:v>11.37</c:v>
                </c:pt>
                <c:pt idx="3064">
                  <c:v>10.92</c:v>
                </c:pt>
                <c:pt idx="3065">
                  <c:v>10.89</c:v>
                </c:pt>
                <c:pt idx="3066">
                  <c:v>10.47</c:v>
                </c:pt>
                <c:pt idx="3067">
                  <c:v>10.39</c:v>
                </c:pt>
                <c:pt idx="3068">
                  <c:v>10.35</c:v>
                </c:pt>
                <c:pt idx="3069">
                  <c:v>9.99</c:v>
                </c:pt>
                <c:pt idx="3070">
                  <c:v>9.4</c:v>
                </c:pt>
                <c:pt idx="3071">
                  <c:v>9.19</c:v>
                </c:pt>
                <c:pt idx="3072">
                  <c:v>9.0500000000000007</c:v>
                </c:pt>
                <c:pt idx="3073">
                  <c:v>9.0500000000000007</c:v>
                </c:pt>
                <c:pt idx="3074">
                  <c:v>7.91</c:v>
                </c:pt>
                <c:pt idx="3075">
                  <c:v>6.33</c:v>
                </c:pt>
                <c:pt idx="3076">
                  <c:v>6.02</c:v>
                </c:pt>
                <c:pt idx="3077">
                  <c:v>5.37</c:v>
                </c:pt>
                <c:pt idx="3078">
                  <c:v>5.31</c:v>
                </c:pt>
                <c:pt idx="3079">
                  <c:v>5.3</c:v>
                </c:pt>
                <c:pt idx="3080">
                  <c:v>5</c:v>
                </c:pt>
                <c:pt idx="3081">
                  <c:v>5</c:v>
                </c:pt>
                <c:pt idx="3082">
                  <c:v>4.83</c:v>
                </c:pt>
                <c:pt idx="3083">
                  <c:v>4.83</c:v>
                </c:pt>
                <c:pt idx="3084">
                  <c:v>4.68</c:v>
                </c:pt>
                <c:pt idx="3085">
                  <c:v>4.67</c:v>
                </c:pt>
                <c:pt idx="3086">
                  <c:v>4.67</c:v>
                </c:pt>
                <c:pt idx="3087">
                  <c:v>4.67</c:v>
                </c:pt>
                <c:pt idx="3088">
                  <c:v>4.63</c:v>
                </c:pt>
                <c:pt idx="3089">
                  <c:v>4.5199999999999996</c:v>
                </c:pt>
                <c:pt idx="3090">
                  <c:v>4.47</c:v>
                </c:pt>
                <c:pt idx="3091">
                  <c:v>4.16</c:v>
                </c:pt>
                <c:pt idx="3092">
                  <c:v>14.53</c:v>
                </c:pt>
                <c:pt idx="3093">
                  <c:v>12.24</c:v>
                </c:pt>
                <c:pt idx="3094">
                  <c:v>10.54</c:v>
                </c:pt>
                <c:pt idx="3095">
                  <c:v>8.18</c:v>
                </c:pt>
                <c:pt idx="3096">
                  <c:v>6.48</c:v>
                </c:pt>
                <c:pt idx="3097">
                  <c:v>12.27</c:v>
                </c:pt>
                <c:pt idx="3098">
                  <c:v>11.84</c:v>
                </c:pt>
                <c:pt idx="3099">
                  <c:v>10.99</c:v>
                </c:pt>
                <c:pt idx="3100">
                  <c:v>10.050000000000001</c:v>
                </c:pt>
                <c:pt idx="3101">
                  <c:v>9.58</c:v>
                </c:pt>
                <c:pt idx="3102">
                  <c:v>8.4700000000000006</c:v>
                </c:pt>
                <c:pt idx="3103">
                  <c:v>8.31</c:v>
                </c:pt>
                <c:pt idx="3104">
                  <c:v>13.99</c:v>
                </c:pt>
                <c:pt idx="3105">
                  <c:v>13.99</c:v>
                </c:pt>
                <c:pt idx="3106">
                  <c:v>13.99</c:v>
                </c:pt>
                <c:pt idx="3107">
                  <c:v>13.62</c:v>
                </c:pt>
                <c:pt idx="3108">
                  <c:v>13.59</c:v>
                </c:pt>
                <c:pt idx="3109">
                  <c:v>12.9</c:v>
                </c:pt>
                <c:pt idx="3110">
                  <c:v>12.86</c:v>
                </c:pt>
                <c:pt idx="3111">
                  <c:v>12.8</c:v>
                </c:pt>
                <c:pt idx="3112">
                  <c:v>12.77</c:v>
                </c:pt>
                <c:pt idx="3113">
                  <c:v>12.77</c:v>
                </c:pt>
                <c:pt idx="3114">
                  <c:v>12.7</c:v>
                </c:pt>
                <c:pt idx="3115">
                  <c:v>12.66</c:v>
                </c:pt>
                <c:pt idx="3116">
                  <c:v>12.54</c:v>
                </c:pt>
                <c:pt idx="3117">
                  <c:v>12.53</c:v>
                </c:pt>
                <c:pt idx="3118">
                  <c:v>12.47</c:v>
                </c:pt>
                <c:pt idx="3119">
                  <c:v>12.39</c:v>
                </c:pt>
                <c:pt idx="3120">
                  <c:v>11.86</c:v>
                </c:pt>
                <c:pt idx="3121">
                  <c:v>11.86</c:v>
                </c:pt>
                <c:pt idx="3122">
                  <c:v>11.81</c:v>
                </c:pt>
                <c:pt idx="3123">
                  <c:v>11.8</c:v>
                </c:pt>
                <c:pt idx="3124">
                  <c:v>11.61</c:v>
                </c:pt>
                <c:pt idx="3125">
                  <c:v>11.45</c:v>
                </c:pt>
                <c:pt idx="3126">
                  <c:v>11.29</c:v>
                </c:pt>
                <c:pt idx="3127">
                  <c:v>11.24</c:v>
                </c:pt>
                <c:pt idx="3128">
                  <c:v>11.2</c:v>
                </c:pt>
                <c:pt idx="3129">
                  <c:v>11.14</c:v>
                </c:pt>
                <c:pt idx="3130">
                  <c:v>11.08</c:v>
                </c:pt>
                <c:pt idx="3131">
                  <c:v>10.76</c:v>
                </c:pt>
                <c:pt idx="3132">
                  <c:v>10.36</c:v>
                </c:pt>
                <c:pt idx="3133">
                  <c:v>10.36</c:v>
                </c:pt>
                <c:pt idx="3134">
                  <c:v>10.31</c:v>
                </c:pt>
                <c:pt idx="3135">
                  <c:v>9.99</c:v>
                </c:pt>
                <c:pt idx="3136">
                  <c:v>9.84</c:v>
                </c:pt>
                <c:pt idx="3137">
                  <c:v>9.52</c:v>
                </c:pt>
                <c:pt idx="3138">
                  <c:v>9.0500000000000007</c:v>
                </c:pt>
                <c:pt idx="3139">
                  <c:v>8.1999999999999993</c:v>
                </c:pt>
                <c:pt idx="3140">
                  <c:v>8.15</c:v>
                </c:pt>
                <c:pt idx="3141">
                  <c:v>8.0399999999999991</c:v>
                </c:pt>
                <c:pt idx="3142">
                  <c:v>8.0299999999999994</c:v>
                </c:pt>
                <c:pt idx="3143">
                  <c:v>7.87</c:v>
                </c:pt>
                <c:pt idx="3144">
                  <c:v>7.49</c:v>
                </c:pt>
                <c:pt idx="3145">
                  <c:v>7.18</c:v>
                </c:pt>
                <c:pt idx="3146">
                  <c:v>6.8</c:v>
                </c:pt>
                <c:pt idx="3147">
                  <c:v>6.79</c:v>
                </c:pt>
                <c:pt idx="3148">
                  <c:v>6.79</c:v>
                </c:pt>
                <c:pt idx="3149">
                  <c:v>6.54</c:v>
                </c:pt>
                <c:pt idx="3150">
                  <c:v>6.47</c:v>
                </c:pt>
                <c:pt idx="3151">
                  <c:v>6.46</c:v>
                </c:pt>
                <c:pt idx="3152">
                  <c:v>6.24</c:v>
                </c:pt>
                <c:pt idx="3153">
                  <c:v>5.96</c:v>
                </c:pt>
                <c:pt idx="3154">
                  <c:v>5.78</c:v>
                </c:pt>
                <c:pt idx="3155">
                  <c:v>5.5</c:v>
                </c:pt>
                <c:pt idx="3156">
                  <c:v>5.48</c:v>
                </c:pt>
                <c:pt idx="3157">
                  <c:v>5.04</c:v>
                </c:pt>
                <c:pt idx="3158">
                  <c:v>4.59</c:v>
                </c:pt>
                <c:pt idx="3159">
                  <c:v>4.24</c:v>
                </c:pt>
                <c:pt idx="3160">
                  <c:v>3.66</c:v>
                </c:pt>
                <c:pt idx="3161">
                  <c:v>3.61</c:v>
                </c:pt>
                <c:pt idx="3162">
                  <c:v>10.23</c:v>
                </c:pt>
                <c:pt idx="3163">
                  <c:v>9.81</c:v>
                </c:pt>
                <c:pt idx="3164">
                  <c:v>12.41</c:v>
                </c:pt>
                <c:pt idx="3165">
                  <c:v>8.83</c:v>
                </c:pt>
                <c:pt idx="3166">
                  <c:v>5.4</c:v>
                </c:pt>
                <c:pt idx="3167">
                  <c:v>11.83</c:v>
                </c:pt>
                <c:pt idx="3168">
                  <c:v>9.35</c:v>
                </c:pt>
                <c:pt idx="3169">
                  <c:v>5.35</c:v>
                </c:pt>
                <c:pt idx="3170">
                  <c:v>13.82</c:v>
                </c:pt>
                <c:pt idx="3171">
                  <c:v>11.71</c:v>
                </c:pt>
                <c:pt idx="3172">
                  <c:v>11.11</c:v>
                </c:pt>
                <c:pt idx="3173">
                  <c:v>13.59</c:v>
                </c:pt>
                <c:pt idx="3174">
                  <c:v>13.41</c:v>
                </c:pt>
                <c:pt idx="3175">
                  <c:v>13</c:v>
                </c:pt>
                <c:pt idx="3176">
                  <c:v>13</c:v>
                </c:pt>
                <c:pt idx="3177">
                  <c:v>12.26</c:v>
                </c:pt>
                <c:pt idx="3178">
                  <c:v>12.24</c:v>
                </c:pt>
                <c:pt idx="3179">
                  <c:v>11.82</c:v>
                </c:pt>
                <c:pt idx="3180">
                  <c:v>11.36</c:v>
                </c:pt>
                <c:pt idx="3181">
                  <c:v>11.3</c:v>
                </c:pt>
                <c:pt idx="3182">
                  <c:v>11.23</c:v>
                </c:pt>
                <c:pt idx="3183">
                  <c:v>10.88</c:v>
                </c:pt>
                <c:pt idx="3184">
                  <c:v>10.86</c:v>
                </c:pt>
                <c:pt idx="3185">
                  <c:v>10.79</c:v>
                </c:pt>
                <c:pt idx="3186">
                  <c:v>10.78</c:v>
                </c:pt>
                <c:pt idx="3187">
                  <c:v>10.77</c:v>
                </c:pt>
                <c:pt idx="3188">
                  <c:v>10.76</c:v>
                </c:pt>
                <c:pt idx="3189">
                  <c:v>10.75</c:v>
                </c:pt>
                <c:pt idx="3190">
                  <c:v>10.31</c:v>
                </c:pt>
                <c:pt idx="3191">
                  <c:v>10.29</c:v>
                </c:pt>
                <c:pt idx="3192">
                  <c:v>10.28</c:v>
                </c:pt>
                <c:pt idx="3193">
                  <c:v>9.9600000000000009</c:v>
                </c:pt>
                <c:pt idx="3194">
                  <c:v>9.91</c:v>
                </c:pt>
                <c:pt idx="3195">
                  <c:v>9.85</c:v>
                </c:pt>
                <c:pt idx="3196">
                  <c:v>9.57</c:v>
                </c:pt>
                <c:pt idx="3197">
                  <c:v>9.5299999999999994</c:v>
                </c:pt>
                <c:pt idx="3198">
                  <c:v>9.43</c:v>
                </c:pt>
                <c:pt idx="3199">
                  <c:v>9.41</c:v>
                </c:pt>
                <c:pt idx="3200">
                  <c:v>9.39</c:v>
                </c:pt>
                <c:pt idx="3201">
                  <c:v>8.98</c:v>
                </c:pt>
                <c:pt idx="3202">
                  <c:v>8.9600000000000009</c:v>
                </c:pt>
                <c:pt idx="3203">
                  <c:v>6.77</c:v>
                </c:pt>
                <c:pt idx="3204">
                  <c:v>6.49</c:v>
                </c:pt>
                <c:pt idx="3205">
                  <c:v>5.25</c:v>
                </c:pt>
                <c:pt idx="3206">
                  <c:v>5.24</c:v>
                </c:pt>
                <c:pt idx="3207">
                  <c:v>4.5</c:v>
                </c:pt>
                <c:pt idx="3208">
                  <c:v>4.21</c:v>
                </c:pt>
                <c:pt idx="3209">
                  <c:v>9.2200000000000006</c:v>
                </c:pt>
                <c:pt idx="3210">
                  <c:v>11.85</c:v>
                </c:pt>
                <c:pt idx="3211">
                  <c:v>11.5</c:v>
                </c:pt>
                <c:pt idx="3212">
                  <c:v>11.28</c:v>
                </c:pt>
                <c:pt idx="3213">
                  <c:v>7.98</c:v>
                </c:pt>
                <c:pt idx="3214">
                  <c:v>13.44</c:v>
                </c:pt>
                <c:pt idx="3215">
                  <c:v>13.31</c:v>
                </c:pt>
                <c:pt idx="3216">
                  <c:v>13.3</c:v>
                </c:pt>
                <c:pt idx="3217">
                  <c:v>13.01</c:v>
                </c:pt>
                <c:pt idx="3218">
                  <c:v>12.85</c:v>
                </c:pt>
                <c:pt idx="3219">
                  <c:v>12.85</c:v>
                </c:pt>
                <c:pt idx="3220">
                  <c:v>12.85</c:v>
                </c:pt>
                <c:pt idx="3221">
                  <c:v>12.84</c:v>
                </c:pt>
                <c:pt idx="3222">
                  <c:v>12.39</c:v>
                </c:pt>
                <c:pt idx="3223">
                  <c:v>12.36</c:v>
                </c:pt>
                <c:pt idx="3224">
                  <c:v>12.21</c:v>
                </c:pt>
                <c:pt idx="3225">
                  <c:v>11.72</c:v>
                </c:pt>
                <c:pt idx="3226">
                  <c:v>11.17</c:v>
                </c:pt>
                <c:pt idx="3227">
                  <c:v>10.8</c:v>
                </c:pt>
                <c:pt idx="3228">
                  <c:v>10.69</c:v>
                </c:pt>
                <c:pt idx="3229">
                  <c:v>10.65</c:v>
                </c:pt>
                <c:pt idx="3230">
                  <c:v>10.48</c:v>
                </c:pt>
                <c:pt idx="3231">
                  <c:v>10.42</c:v>
                </c:pt>
                <c:pt idx="3232">
                  <c:v>10.24</c:v>
                </c:pt>
                <c:pt idx="3233">
                  <c:v>10.24</c:v>
                </c:pt>
                <c:pt idx="3234">
                  <c:v>10.220000000000001</c:v>
                </c:pt>
                <c:pt idx="3235">
                  <c:v>10.220000000000001</c:v>
                </c:pt>
                <c:pt idx="3236">
                  <c:v>9.82</c:v>
                </c:pt>
                <c:pt idx="3237">
                  <c:v>9.76</c:v>
                </c:pt>
                <c:pt idx="3238">
                  <c:v>9.49</c:v>
                </c:pt>
                <c:pt idx="3239">
                  <c:v>8.9700000000000006</c:v>
                </c:pt>
                <c:pt idx="3240">
                  <c:v>8.9600000000000009</c:v>
                </c:pt>
                <c:pt idx="3241">
                  <c:v>8.94</c:v>
                </c:pt>
                <c:pt idx="3242">
                  <c:v>8.92</c:v>
                </c:pt>
                <c:pt idx="3243">
                  <c:v>7.95</c:v>
                </c:pt>
                <c:pt idx="3244">
                  <c:v>7.94</c:v>
                </c:pt>
                <c:pt idx="3245">
                  <c:v>7.84</c:v>
                </c:pt>
                <c:pt idx="3246">
                  <c:v>7.15</c:v>
                </c:pt>
                <c:pt idx="3247">
                  <c:v>6.74</c:v>
                </c:pt>
                <c:pt idx="3248">
                  <c:v>5.99</c:v>
                </c:pt>
                <c:pt idx="3249">
                  <c:v>5.32</c:v>
                </c:pt>
                <c:pt idx="3250">
                  <c:v>4.88</c:v>
                </c:pt>
                <c:pt idx="3251">
                  <c:v>4.74</c:v>
                </c:pt>
                <c:pt idx="3252">
                  <c:v>4.42</c:v>
                </c:pt>
                <c:pt idx="3253">
                  <c:v>10.41</c:v>
                </c:pt>
                <c:pt idx="3254">
                  <c:v>10.95</c:v>
                </c:pt>
                <c:pt idx="3255">
                  <c:v>10.85</c:v>
                </c:pt>
                <c:pt idx="3256">
                  <c:v>11.13</c:v>
                </c:pt>
                <c:pt idx="3257">
                  <c:v>6.68</c:v>
                </c:pt>
                <c:pt idx="3258">
                  <c:v>12.29</c:v>
                </c:pt>
                <c:pt idx="3259">
                  <c:v>11.8</c:v>
                </c:pt>
                <c:pt idx="3260">
                  <c:v>11.09</c:v>
                </c:pt>
                <c:pt idx="3261">
                  <c:v>10.95</c:v>
                </c:pt>
                <c:pt idx="3262">
                  <c:v>10.82</c:v>
                </c:pt>
                <c:pt idx="3263">
                  <c:v>10.77</c:v>
                </c:pt>
                <c:pt idx="3264">
                  <c:v>10.69</c:v>
                </c:pt>
                <c:pt idx="3265">
                  <c:v>10.23</c:v>
                </c:pt>
                <c:pt idx="3266">
                  <c:v>10.18</c:v>
                </c:pt>
                <c:pt idx="3267">
                  <c:v>9.89</c:v>
                </c:pt>
                <c:pt idx="3268">
                  <c:v>9.7899999999999991</c:v>
                </c:pt>
                <c:pt idx="3269">
                  <c:v>9.76</c:v>
                </c:pt>
                <c:pt idx="3270">
                  <c:v>9.75</c:v>
                </c:pt>
                <c:pt idx="3271">
                  <c:v>8.66</c:v>
                </c:pt>
                <c:pt idx="3272">
                  <c:v>7.38</c:v>
                </c:pt>
                <c:pt idx="3273">
                  <c:v>6.44</c:v>
                </c:pt>
                <c:pt idx="3274">
                  <c:v>5.46</c:v>
                </c:pt>
                <c:pt idx="3275">
                  <c:v>5.44</c:v>
                </c:pt>
                <c:pt idx="3276">
                  <c:v>3.29</c:v>
                </c:pt>
                <c:pt idx="3277">
                  <c:v>10.72</c:v>
                </c:pt>
                <c:pt idx="3278">
                  <c:v>10.5</c:v>
                </c:pt>
                <c:pt idx="3279">
                  <c:v>8.76</c:v>
                </c:pt>
                <c:pt idx="3280">
                  <c:v>7.5</c:v>
                </c:pt>
                <c:pt idx="3281">
                  <c:v>9.93</c:v>
                </c:pt>
                <c:pt idx="3282">
                  <c:v>8.85</c:v>
                </c:pt>
                <c:pt idx="3283">
                  <c:v>7.61</c:v>
                </c:pt>
                <c:pt idx="3284">
                  <c:v>11.63</c:v>
                </c:pt>
                <c:pt idx="3285">
                  <c:v>11.23</c:v>
                </c:pt>
                <c:pt idx="3286">
                  <c:v>10.5</c:v>
                </c:pt>
                <c:pt idx="3287">
                  <c:v>10.220000000000001</c:v>
                </c:pt>
                <c:pt idx="3288">
                  <c:v>9.74</c:v>
                </c:pt>
                <c:pt idx="3289">
                  <c:v>9.36</c:v>
                </c:pt>
                <c:pt idx="3290">
                  <c:v>8.98</c:v>
                </c:pt>
                <c:pt idx="3291">
                  <c:v>8.98</c:v>
                </c:pt>
                <c:pt idx="3292">
                  <c:v>8.9700000000000006</c:v>
                </c:pt>
                <c:pt idx="3293">
                  <c:v>8.75</c:v>
                </c:pt>
                <c:pt idx="3294">
                  <c:v>7.75</c:v>
                </c:pt>
                <c:pt idx="3295">
                  <c:v>7.45</c:v>
                </c:pt>
                <c:pt idx="3296">
                  <c:v>6.36</c:v>
                </c:pt>
                <c:pt idx="3297">
                  <c:v>5.68</c:v>
                </c:pt>
                <c:pt idx="3298">
                  <c:v>4.75</c:v>
                </c:pt>
                <c:pt idx="3299">
                  <c:v>4.63</c:v>
                </c:pt>
                <c:pt idx="3300">
                  <c:v>4.16</c:v>
                </c:pt>
                <c:pt idx="3301">
                  <c:v>2.63</c:v>
                </c:pt>
                <c:pt idx="3302">
                  <c:v>10.29</c:v>
                </c:pt>
                <c:pt idx="3303">
                  <c:v>10</c:v>
                </c:pt>
                <c:pt idx="3304">
                  <c:v>8.33</c:v>
                </c:pt>
                <c:pt idx="3305">
                  <c:v>10.17</c:v>
                </c:pt>
                <c:pt idx="3306">
                  <c:v>10.029999999999999</c:v>
                </c:pt>
                <c:pt idx="3307">
                  <c:v>9.19</c:v>
                </c:pt>
                <c:pt idx="3308">
                  <c:v>8.43</c:v>
                </c:pt>
                <c:pt idx="3309">
                  <c:v>8.2100000000000009</c:v>
                </c:pt>
                <c:pt idx="3310">
                  <c:v>11.13</c:v>
                </c:pt>
                <c:pt idx="3311">
                  <c:v>10.76</c:v>
                </c:pt>
                <c:pt idx="3312">
                  <c:v>10.63</c:v>
                </c:pt>
                <c:pt idx="3313">
                  <c:v>10.51</c:v>
                </c:pt>
                <c:pt idx="3314">
                  <c:v>10.5</c:v>
                </c:pt>
                <c:pt idx="3315">
                  <c:v>10.27</c:v>
                </c:pt>
                <c:pt idx="3316">
                  <c:v>10.15</c:v>
                </c:pt>
                <c:pt idx="3317">
                  <c:v>9.69</c:v>
                </c:pt>
                <c:pt idx="3318">
                  <c:v>9.61</c:v>
                </c:pt>
                <c:pt idx="3319">
                  <c:v>9.6</c:v>
                </c:pt>
                <c:pt idx="3320">
                  <c:v>9.35</c:v>
                </c:pt>
                <c:pt idx="3321">
                  <c:v>8.93</c:v>
                </c:pt>
                <c:pt idx="3322">
                  <c:v>7.73</c:v>
                </c:pt>
                <c:pt idx="3323">
                  <c:v>7.31</c:v>
                </c:pt>
                <c:pt idx="3324">
                  <c:v>6.32</c:v>
                </c:pt>
                <c:pt idx="3325">
                  <c:v>5.26</c:v>
                </c:pt>
                <c:pt idx="3326">
                  <c:v>3.58</c:v>
                </c:pt>
                <c:pt idx="3327">
                  <c:v>3.11</c:v>
                </c:pt>
                <c:pt idx="3328">
                  <c:v>10.75</c:v>
                </c:pt>
                <c:pt idx="3329">
                  <c:v>9.5</c:v>
                </c:pt>
                <c:pt idx="3330">
                  <c:v>9.14</c:v>
                </c:pt>
                <c:pt idx="3331">
                  <c:v>8.68</c:v>
                </c:pt>
                <c:pt idx="3332">
                  <c:v>7.83</c:v>
                </c:pt>
                <c:pt idx="3333">
                  <c:v>7.38</c:v>
                </c:pt>
                <c:pt idx="3334">
                  <c:v>6.74</c:v>
                </c:pt>
                <c:pt idx="3335">
                  <c:v>9.6999999999999993</c:v>
                </c:pt>
                <c:pt idx="3336">
                  <c:v>9.31</c:v>
                </c:pt>
                <c:pt idx="3337">
                  <c:v>9.26</c:v>
                </c:pt>
                <c:pt idx="3338">
                  <c:v>6.94</c:v>
                </c:pt>
                <c:pt idx="3339">
                  <c:v>10.5</c:v>
                </c:pt>
                <c:pt idx="3340">
                  <c:v>10.33</c:v>
                </c:pt>
                <c:pt idx="3341">
                  <c:v>10.06</c:v>
                </c:pt>
                <c:pt idx="3342">
                  <c:v>9.99</c:v>
                </c:pt>
                <c:pt idx="3343">
                  <c:v>9.41</c:v>
                </c:pt>
                <c:pt idx="3344">
                  <c:v>9.19</c:v>
                </c:pt>
                <c:pt idx="3345">
                  <c:v>9.07</c:v>
                </c:pt>
                <c:pt idx="3346">
                  <c:v>8.85</c:v>
                </c:pt>
                <c:pt idx="3347">
                  <c:v>8.85</c:v>
                </c:pt>
                <c:pt idx="3348">
                  <c:v>8.75</c:v>
                </c:pt>
                <c:pt idx="3349">
                  <c:v>8.75</c:v>
                </c:pt>
                <c:pt idx="3350">
                  <c:v>8.5</c:v>
                </c:pt>
                <c:pt idx="3351">
                  <c:v>8.49</c:v>
                </c:pt>
                <c:pt idx="3352">
                  <c:v>7.93</c:v>
                </c:pt>
                <c:pt idx="3353">
                  <c:v>7.34</c:v>
                </c:pt>
                <c:pt idx="3354">
                  <c:v>6.76</c:v>
                </c:pt>
                <c:pt idx="3355">
                  <c:v>5.77</c:v>
                </c:pt>
                <c:pt idx="3356">
                  <c:v>5.55</c:v>
                </c:pt>
                <c:pt idx="3357">
                  <c:v>4.8099999999999996</c:v>
                </c:pt>
                <c:pt idx="3358">
                  <c:v>4.7</c:v>
                </c:pt>
                <c:pt idx="3359">
                  <c:v>3.73</c:v>
                </c:pt>
                <c:pt idx="3360">
                  <c:v>3.51</c:v>
                </c:pt>
                <c:pt idx="3361">
                  <c:v>8.9</c:v>
                </c:pt>
                <c:pt idx="3362">
                  <c:v>7.85</c:v>
                </c:pt>
                <c:pt idx="3363">
                  <c:v>6.56</c:v>
                </c:pt>
                <c:pt idx="3364">
                  <c:v>6.98</c:v>
                </c:pt>
                <c:pt idx="3365">
                  <c:v>9.08</c:v>
                </c:pt>
                <c:pt idx="3366">
                  <c:v>6.98</c:v>
                </c:pt>
                <c:pt idx="3367">
                  <c:v>6.22</c:v>
                </c:pt>
                <c:pt idx="3368">
                  <c:v>9.6199999999999992</c:v>
                </c:pt>
                <c:pt idx="3369">
                  <c:v>10.039999999999999</c:v>
                </c:pt>
                <c:pt idx="3370">
                  <c:v>9.01</c:v>
                </c:pt>
                <c:pt idx="3371">
                  <c:v>8.7899999999999991</c:v>
                </c:pt>
                <c:pt idx="3372">
                  <c:v>8.68</c:v>
                </c:pt>
                <c:pt idx="3373">
                  <c:v>8.64</c:v>
                </c:pt>
                <c:pt idx="3374">
                  <c:v>8.58</c:v>
                </c:pt>
                <c:pt idx="3375">
                  <c:v>8.4700000000000006</c:v>
                </c:pt>
                <c:pt idx="3376">
                  <c:v>8.2899999999999991</c:v>
                </c:pt>
                <c:pt idx="3377">
                  <c:v>8.25</c:v>
                </c:pt>
                <c:pt idx="3378">
                  <c:v>7.27</c:v>
                </c:pt>
                <c:pt idx="3379">
                  <c:v>6.23</c:v>
                </c:pt>
                <c:pt idx="3380">
                  <c:v>6.06</c:v>
                </c:pt>
                <c:pt idx="3381">
                  <c:v>6.01</c:v>
                </c:pt>
                <c:pt idx="3382">
                  <c:v>6</c:v>
                </c:pt>
                <c:pt idx="3383">
                  <c:v>5.18</c:v>
                </c:pt>
                <c:pt idx="3384">
                  <c:v>4.7699999999999996</c:v>
                </c:pt>
                <c:pt idx="3385">
                  <c:v>4.1100000000000003</c:v>
                </c:pt>
                <c:pt idx="3386">
                  <c:v>9.36</c:v>
                </c:pt>
                <c:pt idx="3387">
                  <c:v>6.66</c:v>
                </c:pt>
                <c:pt idx="3388">
                  <c:v>9.77</c:v>
                </c:pt>
                <c:pt idx="3389">
                  <c:v>9.4499999999999993</c:v>
                </c:pt>
                <c:pt idx="3390">
                  <c:v>8.35</c:v>
                </c:pt>
                <c:pt idx="3391">
                  <c:v>9.15</c:v>
                </c:pt>
                <c:pt idx="3392">
                  <c:v>9.09</c:v>
                </c:pt>
                <c:pt idx="3393">
                  <c:v>8.32</c:v>
                </c:pt>
                <c:pt idx="3394">
                  <c:v>8.3000000000000007</c:v>
                </c:pt>
                <c:pt idx="3395">
                  <c:v>8.2899999999999991</c:v>
                </c:pt>
                <c:pt idx="3396">
                  <c:v>8.23</c:v>
                </c:pt>
                <c:pt idx="3397">
                  <c:v>7.55</c:v>
                </c:pt>
                <c:pt idx="3398">
                  <c:v>7.45</c:v>
                </c:pt>
                <c:pt idx="3399">
                  <c:v>7.44</c:v>
                </c:pt>
                <c:pt idx="3400">
                  <c:v>7.34</c:v>
                </c:pt>
                <c:pt idx="3401">
                  <c:v>7.23</c:v>
                </c:pt>
                <c:pt idx="3402">
                  <c:v>6.62</c:v>
                </c:pt>
                <c:pt idx="3403">
                  <c:v>6.52</c:v>
                </c:pt>
                <c:pt idx="3404">
                  <c:v>6.42</c:v>
                </c:pt>
                <c:pt idx="3405">
                  <c:v>6.33</c:v>
                </c:pt>
                <c:pt idx="3406">
                  <c:v>5.48</c:v>
                </c:pt>
                <c:pt idx="3407">
                  <c:v>4.5599999999999996</c:v>
                </c:pt>
                <c:pt idx="3408">
                  <c:v>3.38</c:v>
                </c:pt>
                <c:pt idx="3409">
                  <c:v>9.06</c:v>
                </c:pt>
                <c:pt idx="3410">
                  <c:v>8.14</c:v>
                </c:pt>
                <c:pt idx="3411">
                  <c:v>7.23</c:v>
                </c:pt>
                <c:pt idx="3412">
                  <c:v>6.58</c:v>
                </c:pt>
                <c:pt idx="3413">
                  <c:v>9.08</c:v>
                </c:pt>
                <c:pt idx="3414">
                  <c:v>8.73</c:v>
                </c:pt>
                <c:pt idx="3415">
                  <c:v>7.6</c:v>
                </c:pt>
                <c:pt idx="3416">
                  <c:v>7.18</c:v>
                </c:pt>
                <c:pt idx="3417">
                  <c:v>6.93</c:v>
                </c:pt>
                <c:pt idx="3418">
                  <c:v>6.25</c:v>
                </c:pt>
                <c:pt idx="3419">
                  <c:v>9</c:v>
                </c:pt>
                <c:pt idx="3420">
                  <c:v>8.61</c:v>
                </c:pt>
                <c:pt idx="3421">
                  <c:v>8.2200000000000006</c:v>
                </c:pt>
                <c:pt idx="3422">
                  <c:v>8.16</c:v>
                </c:pt>
                <c:pt idx="3423">
                  <c:v>8.0500000000000007</c:v>
                </c:pt>
                <c:pt idx="3424">
                  <c:v>7.88</c:v>
                </c:pt>
                <c:pt idx="3425">
                  <c:v>7.88</c:v>
                </c:pt>
                <c:pt idx="3426">
                  <c:v>7.88</c:v>
                </c:pt>
                <c:pt idx="3427">
                  <c:v>7.88</c:v>
                </c:pt>
                <c:pt idx="3428">
                  <c:v>7.86</c:v>
                </c:pt>
                <c:pt idx="3429">
                  <c:v>7.82</c:v>
                </c:pt>
                <c:pt idx="3430">
                  <c:v>7.58</c:v>
                </c:pt>
                <c:pt idx="3431">
                  <c:v>7.52</c:v>
                </c:pt>
                <c:pt idx="3432">
                  <c:v>7.49</c:v>
                </c:pt>
                <c:pt idx="3433">
                  <c:v>7.43</c:v>
                </c:pt>
                <c:pt idx="3434">
                  <c:v>7.23</c:v>
                </c:pt>
                <c:pt idx="3435">
                  <c:v>7.14</c:v>
                </c:pt>
                <c:pt idx="3436">
                  <c:v>4.22</c:v>
                </c:pt>
                <c:pt idx="3437">
                  <c:v>3.92</c:v>
                </c:pt>
                <c:pt idx="3438">
                  <c:v>3.1</c:v>
                </c:pt>
                <c:pt idx="3439">
                  <c:v>3.1</c:v>
                </c:pt>
                <c:pt idx="3440">
                  <c:v>7.71</c:v>
                </c:pt>
                <c:pt idx="3441">
                  <c:v>6.16</c:v>
                </c:pt>
                <c:pt idx="3442">
                  <c:v>7.94</c:v>
                </c:pt>
                <c:pt idx="3443">
                  <c:v>7.68</c:v>
                </c:pt>
                <c:pt idx="3444">
                  <c:v>8.17</c:v>
                </c:pt>
                <c:pt idx="3445">
                  <c:v>7.78</c:v>
                </c:pt>
                <c:pt idx="3446">
                  <c:v>7.52</c:v>
                </c:pt>
                <c:pt idx="3447">
                  <c:v>7.44</c:v>
                </c:pt>
                <c:pt idx="3448">
                  <c:v>7.44</c:v>
                </c:pt>
                <c:pt idx="3449">
                  <c:v>7.43</c:v>
                </c:pt>
                <c:pt idx="3450">
                  <c:v>7.18</c:v>
                </c:pt>
                <c:pt idx="3451">
                  <c:v>7.06</c:v>
                </c:pt>
                <c:pt idx="3452">
                  <c:v>6.22</c:v>
                </c:pt>
                <c:pt idx="3453">
                  <c:v>4.95</c:v>
                </c:pt>
                <c:pt idx="3454">
                  <c:v>3.85</c:v>
                </c:pt>
                <c:pt idx="3455">
                  <c:v>3.66</c:v>
                </c:pt>
                <c:pt idx="3456">
                  <c:v>3.65</c:v>
                </c:pt>
                <c:pt idx="3457">
                  <c:v>3.33</c:v>
                </c:pt>
                <c:pt idx="3458">
                  <c:v>6.23</c:v>
                </c:pt>
                <c:pt idx="3459">
                  <c:v>6.09</c:v>
                </c:pt>
                <c:pt idx="3460">
                  <c:v>7.77</c:v>
                </c:pt>
                <c:pt idx="3461">
                  <c:v>6.74</c:v>
                </c:pt>
                <c:pt idx="3462">
                  <c:v>5.88</c:v>
                </c:pt>
                <c:pt idx="3463">
                  <c:v>4.4400000000000004</c:v>
                </c:pt>
                <c:pt idx="3464">
                  <c:v>4.26</c:v>
                </c:pt>
                <c:pt idx="3465">
                  <c:v>3.84</c:v>
                </c:pt>
                <c:pt idx="3466">
                  <c:v>3</c:v>
                </c:pt>
                <c:pt idx="3467">
                  <c:v>6.03</c:v>
                </c:pt>
                <c:pt idx="3468">
                  <c:v>7.34</c:v>
                </c:pt>
                <c:pt idx="3469">
                  <c:v>6.44</c:v>
                </c:pt>
                <c:pt idx="3470">
                  <c:v>6.4</c:v>
                </c:pt>
                <c:pt idx="3471">
                  <c:v>6.35</c:v>
                </c:pt>
                <c:pt idx="3472">
                  <c:v>6.26</c:v>
                </c:pt>
                <c:pt idx="3473">
                  <c:v>6.17</c:v>
                </c:pt>
                <c:pt idx="3474">
                  <c:v>5.9</c:v>
                </c:pt>
                <c:pt idx="3475">
                  <c:v>5.89</c:v>
                </c:pt>
                <c:pt idx="3476">
                  <c:v>4.24</c:v>
                </c:pt>
                <c:pt idx="3477">
                  <c:v>3.75</c:v>
                </c:pt>
                <c:pt idx="3478">
                  <c:v>3.27</c:v>
                </c:pt>
                <c:pt idx="3479">
                  <c:v>6.61</c:v>
                </c:pt>
                <c:pt idx="3480">
                  <c:v>5.86</c:v>
                </c:pt>
                <c:pt idx="3481">
                  <c:v>6.72</c:v>
                </c:pt>
                <c:pt idx="3482">
                  <c:v>5.83</c:v>
                </c:pt>
                <c:pt idx="3483">
                  <c:v>6.94</c:v>
                </c:pt>
                <c:pt idx="3484">
                  <c:v>5.82</c:v>
                </c:pt>
                <c:pt idx="3485">
                  <c:v>5.82</c:v>
                </c:pt>
                <c:pt idx="3486">
                  <c:v>5.81</c:v>
                </c:pt>
                <c:pt idx="3487">
                  <c:v>5.81</c:v>
                </c:pt>
                <c:pt idx="3488">
                  <c:v>5.33</c:v>
                </c:pt>
                <c:pt idx="3489">
                  <c:v>4.43</c:v>
                </c:pt>
                <c:pt idx="3490">
                  <c:v>4.42</c:v>
                </c:pt>
                <c:pt idx="3491">
                  <c:v>4.18</c:v>
                </c:pt>
                <c:pt idx="3492">
                  <c:v>3.25</c:v>
                </c:pt>
                <c:pt idx="3493">
                  <c:v>3.25</c:v>
                </c:pt>
                <c:pt idx="3494">
                  <c:v>5.3</c:v>
                </c:pt>
                <c:pt idx="3495">
                  <c:v>4.79</c:v>
                </c:pt>
                <c:pt idx="3496">
                  <c:v>3.45</c:v>
                </c:pt>
                <c:pt idx="3497">
                  <c:v>3.25</c:v>
                </c:pt>
                <c:pt idx="3498">
                  <c:v>3.25</c:v>
                </c:pt>
                <c:pt idx="3499">
                  <c:v>2.96</c:v>
                </c:pt>
                <c:pt idx="3500">
                  <c:v>4.7699999999999996</c:v>
                </c:pt>
                <c:pt idx="3501">
                  <c:v>4.3099999999999996</c:v>
                </c:pt>
                <c:pt idx="3502">
                  <c:v>3.7</c:v>
                </c:pt>
                <c:pt idx="3503">
                  <c:v>3.35</c:v>
                </c:pt>
                <c:pt idx="3504">
                  <c:v>3.21</c:v>
                </c:pt>
                <c:pt idx="3505">
                  <c:v>3.3</c:v>
                </c:pt>
                <c:pt idx="3506">
                  <c:v>3.3</c:v>
                </c:pt>
                <c:pt idx="3507">
                  <c:v>3.01</c:v>
                </c:pt>
                <c:pt idx="3508">
                  <c:v>2.86</c:v>
                </c:pt>
                <c:pt idx="3509">
                  <c:v>3.28</c:v>
                </c:pt>
                <c:pt idx="3510">
                  <c:v>3.28</c:v>
                </c:pt>
                <c:pt idx="3511">
                  <c:v>3.28</c:v>
                </c:pt>
                <c:pt idx="3512">
                  <c:v>3.2</c:v>
                </c:pt>
                <c:pt idx="3513">
                  <c:v>3.07</c:v>
                </c:pt>
                <c:pt idx="3514">
                  <c:v>2.72</c:v>
                </c:pt>
                <c:pt idx="3515">
                  <c:v>3.28</c:v>
                </c:pt>
                <c:pt idx="3516">
                  <c:v>3.22</c:v>
                </c:pt>
                <c:pt idx="3517">
                  <c:v>3.1</c:v>
                </c:pt>
                <c:pt idx="3518">
                  <c:v>3.1</c:v>
                </c:pt>
                <c:pt idx="3519">
                  <c:v>3.02</c:v>
                </c:pt>
                <c:pt idx="3520">
                  <c:v>3.02</c:v>
                </c:pt>
                <c:pt idx="3521">
                  <c:v>2.83</c:v>
                </c:pt>
                <c:pt idx="3522">
                  <c:v>2.58</c:v>
                </c:pt>
              </c:numCache>
            </c:numRef>
          </c:yVal>
          <c:smooth val="0"/>
        </c:ser>
        <c:ser>
          <c:idx val="0"/>
          <c:order val="5"/>
          <c:tx>
            <c:v>hot humid OA</c:v>
          </c:tx>
          <c:spPr>
            <a:ln w="28575">
              <a:noFill/>
            </a:ln>
          </c:spPr>
          <c:marker>
            <c:symbol val="diamond"/>
            <c:size val="5"/>
            <c:spPr>
              <a:solidFill>
                <a:srgbClr val="000080"/>
              </a:solidFill>
              <a:ln>
                <a:solidFill>
                  <a:srgbClr val="000080"/>
                </a:solidFill>
                <a:prstDash val="solid"/>
              </a:ln>
            </c:spPr>
          </c:marker>
          <c:xVal>
            <c:numRef>
              <c:f>KCALL!$D$4:$D$1622</c:f>
              <c:numCache>
                <c:formatCode>General</c:formatCode>
                <c:ptCount val="1619"/>
                <c:pt idx="0">
                  <c:v>99</c:v>
                </c:pt>
                <c:pt idx="1">
                  <c:v>98.1</c:v>
                </c:pt>
                <c:pt idx="2">
                  <c:v>98.1</c:v>
                </c:pt>
                <c:pt idx="3">
                  <c:v>98.1</c:v>
                </c:pt>
                <c:pt idx="4">
                  <c:v>97</c:v>
                </c:pt>
                <c:pt idx="5">
                  <c:v>97</c:v>
                </c:pt>
                <c:pt idx="6">
                  <c:v>97</c:v>
                </c:pt>
                <c:pt idx="7">
                  <c:v>97</c:v>
                </c:pt>
                <c:pt idx="8">
                  <c:v>97</c:v>
                </c:pt>
                <c:pt idx="9">
                  <c:v>97</c:v>
                </c:pt>
                <c:pt idx="10">
                  <c:v>97</c:v>
                </c:pt>
                <c:pt idx="11">
                  <c:v>96.1</c:v>
                </c:pt>
                <c:pt idx="12">
                  <c:v>96.1</c:v>
                </c:pt>
                <c:pt idx="13">
                  <c:v>96.1</c:v>
                </c:pt>
                <c:pt idx="14">
                  <c:v>95</c:v>
                </c:pt>
                <c:pt idx="15">
                  <c:v>95</c:v>
                </c:pt>
                <c:pt idx="16">
                  <c:v>95</c:v>
                </c:pt>
                <c:pt idx="17">
                  <c:v>95</c:v>
                </c:pt>
                <c:pt idx="18">
                  <c:v>95</c:v>
                </c:pt>
                <c:pt idx="19">
                  <c:v>95</c:v>
                </c:pt>
                <c:pt idx="20">
                  <c:v>95</c:v>
                </c:pt>
                <c:pt idx="21">
                  <c:v>95</c:v>
                </c:pt>
                <c:pt idx="22">
                  <c:v>95</c:v>
                </c:pt>
                <c:pt idx="23">
                  <c:v>95</c:v>
                </c:pt>
                <c:pt idx="24">
                  <c:v>93.9</c:v>
                </c:pt>
                <c:pt idx="25">
                  <c:v>93.9</c:v>
                </c:pt>
                <c:pt idx="26">
                  <c:v>93.9</c:v>
                </c:pt>
                <c:pt idx="27">
                  <c:v>93.9</c:v>
                </c:pt>
                <c:pt idx="28">
                  <c:v>93.9</c:v>
                </c:pt>
                <c:pt idx="29">
                  <c:v>93.9</c:v>
                </c:pt>
                <c:pt idx="30">
                  <c:v>93.9</c:v>
                </c:pt>
                <c:pt idx="31">
                  <c:v>93.9</c:v>
                </c:pt>
                <c:pt idx="32">
                  <c:v>93.9</c:v>
                </c:pt>
                <c:pt idx="33">
                  <c:v>93.9</c:v>
                </c:pt>
                <c:pt idx="34">
                  <c:v>93.9</c:v>
                </c:pt>
                <c:pt idx="35">
                  <c:v>93.9</c:v>
                </c:pt>
                <c:pt idx="36">
                  <c:v>93.9</c:v>
                </c:pt>
                <c:pt idx="37">
                  <c:v>93.9</c:v>
                </c:pt>
                <c:pt idx="38">
                  <c:v>93.9</c:v>
                </c:pt>
                <c:pt idx="39">
                  <c:v>93.9</c:v>
                </c:pt>
                <c:pt idx="40">
                  <c:v>93.9</c:v>
                </c:pt>
                <c:pt idx="41">
                  <c:v>93.9</c:v>
                </c:pt>
                <c:pt idx="42">
                  <c:v>93.9</c:v>
                </c:pt>
                <c:pt idx="43">
                  <c:v>93.9</c:v>
                </c:pt>
                <c:pt idx="44">
                  <c:v>93.9</c:v>
                </c:pt>
                <c:pt idx="45">
                  <c:v>93.9</c:v>
                </c:pt>
                <c:pt idx="46">
                  <c:v>93</c:v>
                </c:pt>
                <c:pt idx="47">
                  <c:v>93</c:v>
                </c:pt>
                <c:pt idx="48">
                  <c:v>93</c:v>
                </c:pt>
                <c:pt idx="49">
                  <c:v>93</c:v>
                </c:pt>
                <c:pt idx="50">
                  <c:v>93</c:v>
                </c:pt>
                <c:pt idx="51">
                  <c:v>93</c:v>
                </c:pt>
                <c:pt idx="52">
                  <c:v>93</c:v>
                </c:pt>
                <c:pt idx="53">
                  <c:v>93</c:v>
                </c:pt>
                <c:pt idx="54">
                  <c:v>93</c:v>
                </c:pt>
                <c:pt idx="55">
                  <c:v>93</c:v>
                </c:pt>
                <c:pt idx="56">
                  <c:v>93</c:v>
                </c:pt>
                <c:pt idx="57">
                  <c:v>93</c:v>
                </c:pt>
                <c:pt idx="58">
                  <c:v>93</c:v>
                </c:pt>
                <c:pt idx="59">
                  <c:v>93</c:v>
                </c:pt>
                <c:pt idx="60">
                  <c:v>93</c:v>
                </c:pt>
                <c:pt idx="61">
                  <c:v>93</c:v>
                </c:pt>
                <c:pt idx="62">
                  <c:v>93</c:v>
                </c:pt>
                <c:pt idx="63">
                  <c:v>93</c:v>
                </c:pt>
                <c:pt idx="64">
                  <c:v>93</c:v>
                </c:pt>
                <c:pt idx="65">
                  <c:v>93</c:v>
                </c:pt>
                <c:pt idx="66">
                  <c:v>93</c:v>
                </c:pt>
                <c:pt idx="67">
                  <c:v>93</c:v>
                </c:pt>
                <c:pt idx="68">
                  <c:v>93</c:v>
                </c:pt>
                <c:pt idx="69">
                  <c:v>91.9</c:v>
                </c:pt>
                <c:pt idx="70">
                  <c:v>91.9</c:v>
                </c:pt>
                <c:pt idx="71">
                  <c:v>91.9</c:v>
                </c:pt>
                <c:pt idx="72">
                  <c:v>91.9</c:v>
                </c:pt>
                <c:pt idx="73">
                  <c:v>91.9</c:v>
                </c:pt>
                <c:pt idx="74">
                  <c:v>91.9</c:v>
                </c:pt>
                <c:pt idx="75">
                  <c:v>91.9</c:v>
                </c:pt>
                <c:pt idx="76">
                  <c:v>91.9</c:v>
                </c:pt>
                <c:pt idx="77">
                  <c:v>91.9</c:v>
                </c:pt>
                <c:pt idx="78">
                  <c:v>91.9</c:v>
                </c:pt>
                <c:pt idx="79">
                  <c:v>91.9</c:v>
                </c:pt>
                <c:pt idx="80">
                  <c:v>91.9</c:v>
                </c:pt>
                <c:pt idx="81">
                  <c:v>91.9</c:v>
                </c:pt>
                <c:pt idx="82">
                  <c:v>91.9</c:v>
                </c:pt>
                <c:pt idx="83">
                  <c:v>91.9</c:v>
                </c:pt>
                <c:pt idx="84">
                  <c:v>91.9</c:v>
                </c:pt>
                <c:pt idx="85">
                  <c:v>91.9</c:v>
                </c:pt>
                <c:pt idx="86">
                  <c:v>91.9</c:v>
                </c:pt>
                <c:pt idx="87">
                  <c:v>91.9</c:v>
                </c:pt>
                <c:pt idx="88">
                  <c:v>91.9</c:v>
                </c:pt>
                <c:pt idx="89">
                  <c:v>91.9</c:v>
                </c:pt>
                <c:pt idx="90">
                  <c:v>91.9</c:v>
                </c:pt>
                <c:pt idx="91">
                  <c:v>91.9</c:v>
                </c:pt>
                <c:pt idx="92">
                  <c:v>91.9</c:v>
                </c:pt>
                <c:pt idx="93">
                  <c:v>91.9</c:v>
                </c:pt>
                <c:pt idx="94">
                  <c:v>91.9</c:v>
                </c:pt>
                <c:pt idx="95">
                  <c:v>91.9</c:v>
                </c:pt>
                <c:pt idx="96">
                  <c:v>91.9</c:v>
                </c:pt>
                <c:pt idx="97">
                  <c:v>91.9</c:v>
                </c:pt>
                <c:pt idx="98">
                  <c:v>91.9</c:v>
                </c:pt>
                <c:pt idx="99">
                  <c:v>91.9</c:v>
                </c:pt>
                <c:pt idx="100">
                  <c:v>91.9</c:v>
                </c:pt>
                <c:pt idx="101">
                  <c:v>91.9</c:v>
                </c:pt>
                <c:pt idx="102">
                  <c:v>91.9</c:v>
                </c:pt>
                <c:pt idx="103">
                  <c:v>91.9</c:v>
                </c:pt>
                <c:pt idx="104">
                  <c:v>91</c:v>
                </c:pt>
                <c:pt idx="105">
                  <c:v>91</c:v>
                </c:pt>
                <c:pt idx="106">
                  <c:v>91</c:v>
                </c:pt>
                <c:pt idx="107">
                  <c:v>91</c:v>
                </c:pt>
                <c:pt idx="108">
                  <c:v>91</c:v>
                </c:pt>
                <c:pt idx="109">
                  <c:v>91</c:v>
                </c:pt>
                <c:pt idx="110">
                  <c:v>91</c:v>
                </c:pt>
                <c:pt idx="111">
                  <c:v>91</c:v>
                </c:pt>
                <c:pt idx="112">
                  <c:v>91</c:v>
                </c:pt>
                <c:pt idx="113">
                  <c:v>91</c:v>
                </c:pt>
                <c:pt idx="114">
                  <c:v>91</c:v>
                </c:pt>
                <c:pt idx="115">
                  <c:v>91</c:v>
                </c:pt>
                <c:pt idx="116">
                  <c:v>91</c:v>
                </c:pt>
                <c:pt idx="117">
                  <c:v>91</c:v>
                </c:pt>
                <c:pt idx="118">
                  <c:v>91</c:v>
                </c:pt>
                <c:pt idx="119">
                  <c:v>91</c:v>
                </c:pt>
                <c:pt idx="120">
                  <c:v>91</c:v>
                </c:pt>
                <c:pt idx="121">
                  <c:v>91</c:v>
                </c:pt>
                <c:pt idx="122">
                  <c:v>91</c:v>
                </c:pt>
                <c:pt idx="123">
                  <c:v>91</c:v>
                </c:pt>
                <c:pt idx="124">
                  <c:v>91</c:v>
                </c:pt>
                <c:pt idx="125">
                  <c:v>91</c:v>
                </c:pt>
                <c:pt idx="126">
                  <c:v>91</c:v>
                </c:pt>
                <c:pt idx="127">
                  <c:v>91</c:v>
                </c:pt>
                <c:pt idx="128">
                  <c:v>91</c:v>
                </c:pt>
                <c:pt idx="129">
                  <c:v>91</c:v>
                </c:pt>
                <c:pt idx="130">
                  <c:v>90</c:v>
                </c:pt>
                <c:pt idx="131">
                  <c:v>90</c:v>
                </c:pt>
                <c:pt idx="132">
                  <c:v>90</c:v>
                </c:pt>
                <c:pt idx="133">
                  <c:v>90</c:v>
                </c:pt>
                <c:pt idx="134">
                  <c:v>90</c:v>
                </c:pt>
                <c:pt idx="135">
                  <c:v>90</c:v>
                </c:pt>
                <c:pt idx="136">
                  <c:v>90</c:v>
                </c:pt>
                <c:pt idx="137">
                  <c:v>90</c:v>
                </c:pt>
                <c:pt idx="138">
                  <c:v>90</c:v>
                </c:pt>
                <c:pt idx="139">
                  <c:v>90</c:v>
                </c:pt>
                <c:pt idx="140">
                  <c:v>90</c:v>
                </c:pt>
                <c:pt idx="141">
                  <c:v>90</c:v>
                </c:pt>
                <c:pt idx="142">
                  <c:v>90</c:v>
                </c:pt>
                <c:pt idx="143">
                  <c:v>90</c:v>
                </c:pt>
                <c:pt idx="144">
                  <c:v>90</c:v>
                </c:pt>
                <c:pt idx="145">
                  <c:v>90</c:v>
                </c:pt>
                <c:pt idx="146">
                  <c:v>90</c:v>
                </c:pt>
                <c:pt idx="147">
                  <c:v>90</c:v>
                </c:pt>
                <c:pt idx="148">
                  <c:v>90</c:v>
                </c:pt>
                <c:pt idx="149">
                  <c:v>90</c:v>
                </c:pt>
                <c:pt idx="150">
                  <c:v>90</c:v>
                </c:pt>
                <c:pt idx="151">
                  <c:v>90</c:v>
                </c:pt>
                <c:pt idx="152">
                  <c:v>90</c:v>
                </c:pt>
                <c:pt idx="153">
                  <c:v>90</c:v>
                </c:pt>
                <c:pt idx="154">
                  <c:v>90</c:v>
                </c:pt>
                <c:pt idx="155">
                  <c:v>90</c:v>
                </c:pt>
                <c:pt idx="156">
                  <c:v>90</c:v>
                </c:pt>
                <c:pt idx="157">
                  <c:v>90</c:v>
                </c:pt>
                <c:pt idx="158">
                  <c:v>90</c:v>
                </c:pt>
                <c:pt idx="159">
                  <c:v>90</c:v>
                </c:pt>
                <c:pt idx="160">
                  <c:v>90</c:v>
                </c:pt>
                <c:pt idx="161">
                  <c:v>90</c:v>
                </c:pt>
                <c:pt idx="162">
                  <c:v>90</c:v>
                </c:pt>
                <c:pt idx="163">
                  <c:v>90</c:v>
                </c:pt>
                <c:pt idx="164">
                  <c:v>90</c:v>
                </c:pt>
                <c:pt idx="165">
                  <c:v>90</c:v>
                </c:pt>
                <c:pt idx="166">
                  <c:v>90</c:v>
                </c:pt>
                <c:pt idx="167">
                  <c:v>90</c:v>
                </c:pt>
                <c:pt idx="168">
                  <c:v>90</c:v>
                </c:pt>
                <c:pt idx="169">
                  <c:v>90</c:v>
                </c:pt>
                <c:pt idx="170">
                  <c:v>90</c:v>
                </c:pt>
                <c:pt idx="171">
                  <c:v>90</c:v>
                </c:pt>
                <c:pt idx="172">
                  <c:v>90</c:v>
                </c:pt>
                <c:pt idx="173">
                  <c:v>90</c:v>
                </c:pt>
                <c:pt idx="174">
                  <c:v>90</c:v>
                </c:pt>
                <c:pt idx="175">
                  <c:v>90</c:v>
                </c:pt>
                <c:pt idx="176">
                  <c:v>90</c:v>
                </c:pt>
                <c:pt idx="177">
                  <c:v>90</c:v>
                </c:pt>
                <c:pt idx="178">
                  <c:v>90</c:v>
                </c:pt>
                <c:pt idx="179">
                  <c:v>90</c:v>
                </c:pt>
                <c:pt idx="180">
                  <c:v>90</c:v>
                </c:pt>
                <c:pt idx="181">
                  <c:v>90</c:v>
                </c:pt>
                <c:pt idx="182">
                  <c:v>90</c:v>
                </c:pt>
                <c:pt idx="183">
                  <c:v>90</c:v>
                </c:pt>
                <c:pt idx="184">
                  <c:v>90</c:v>
                </c:pt>
                <c:pt idx="185">
                  <c:v>90</c:v>
                </c:pt>
                <c:pt idx="186">
                  <c:v>90</c:v>
                </c:pt>
                <c:pt idx="187">
                  <c:v>90</c:v>
                </c:pt>
                <c:pt idx="188">
                  <c:v>90</c:v>
                </c:pt>
                <c:pt idx="189">
                  <c:v>90</c:v>
                </c:pt>
                <c:pt idx="190">
                  <c:v>90</c:v>
                </c:pt>
                <c:pt idx="191">
                  <c:v>89.2</c:v>
                </c:pt>
                <c:pt idx="192">
                  <c:v>89.1</c:v>
                </c:pt>
                <c:pt idx="193">
                  <c:v>89.1</c:v>
                </c:pt>
                <c:pt idx="194">
                  <c:v>89.1</c:v>
                </c:pt>
                <c:pt idx="195">
                  <c:v>89.1</c:v>
                </c:pt>
                <c:pt idx="196">
                  <c:v>89.1</c:v>
                </c:pt>
                <c:pt idx="197">
                  <c:v>89.1</c:v>
                </c:pt>
                <c:pt idx="198">
                  <c:v>89.1</c:v>
                </c:pt>
                <c:pt idx="199">
                  <c:v>89.1</c:v>
                </c:pt>
                <c:pt idx="200">
                  <c:v>89.1</c:v>
                </c:pt>
                <c:pt idx="201">
                  <c:v>89.1</c:v>
                </c:pt>
                <c:pt idx="202">
                  <c:v>89.1</c:v>
                </c:pt>
                <c:pt idx="203">
                  <c:v>89.1</c:v>
                </c:pt>
                <c:pt idx="204">
                  <c:v>89.1</c:v>
                </c:pt>
                <c:pt idx="205">
                  <c:v>89.1</c:v>
                </c:pt>
                <c:pt idx="206">
                  <c:v>89.1</c:v>
                </c:pt>
                <c:pt idx="207">
                  <c:v>89.1</c:v>
                </c:pt>
                <c:pt idx="208">
                  <c:v>89.1</c:v>
                </c:pt>
                <c:pt idx="209">
                  <c:v>89.1</c:v>
                </c:pt>
                <c:pt idx="210">
                  <c:v>89.1</c:v>
                </c:pt>
                <c:pt idx="211">
                  <c:v>89.1</c:v>
                </c:pt>
                <c:pt idx="212">
                  <c:v>89.1</c:v>
                </c:pt>
                <c:pt idx="213">
                  <c:v>89.1</c:v>
                </c:pt>
                <c:pt idx="214">
                  <c:v>89.1</c:v>
                </c:pt>
                <c:pt idx="215">
                  <c:v>89.1</c:v>
                </c:pt>
                <c:pt idx="216">
                  <c:v>89.1</c:v>
                </c:pt>
                <c:pt idx="217">
                  <c:v>89.1</c:v>
                </c:pt>
                <c:pt idx="218">
                  <c:v>89.1</c:v>
                </c:pt>
                <c:pt idx="219">
                  <c:v>89.1</c:v>
                </c:pt>
                <c:pt idx="220">
                  <c:v>89.1</c:v>
                </c:pt>
                <c:pt idx="221">
                  <c:v>89.1</c:v>
                </c:pt>
                <c:pt idx="222">
                  <c:v>89.1</c:v>
                </c:pt>
                <c:pt idx="223">
                  <c:v>89.1</c:v>
                </c:pt>
                <c:pt idx="224">
                  <c:v>89.1</c:v>
                </c:pt>
                <c:pt idx="225">
                  <c:v>89.1</c:v>
                </c:pt>
                <c:pt idx="226">
                  <c:v>89.1</c:v>
                </c:pt>
                <c:pt idx="227">
                  <c:v>89.1</c:v>
                </c:pt>
                <c:pt idx="228">
                  <c:v>89.1</c:v>
                </c:pt>
                <c:pt idx="229">
                  <c:v>89.1</c:v>
                </c:pt>
                <c:pt idx="230">
                  <c:v>89.1</c:v>
                </c:pt>
                <c:pt idx="231">
                  <c:v>89.1</c:v>
                </c:pt>
                <c:pt idx="232">
                  <c:v>89.1</c:v>
                </c:pt>
                <c:pt idx="233">
                  <c:v>89.1</c:v>
                </c:pt>
                <c:pt idx="234">
                  <c:v>89.1</c:v>
                </c:pt>
                <c:pt idx="235">
                  <c:v>89.1</c:v>
                </c:pt>
                <c:pt idx="236">
                  <c:v>89.1</c:v>
                </c:pt>
                <c:pt idx="237">
                  <c:v>89.1</c:v>
                </c:pt>
                <c:pt idx="238">
                  <c:v>89.1</c:v>
                </c:pt>
                <c:pt idx="239">
                  <c:v>89.1</c:v>
                </c:pt>
                <c:pt idx="240">
                  <c:v>89.1</c:v>
                </c:pt>
                <c:pt idx="241">
                  <c:v>88.7</c:v>
                </c:pt>
                <c:pt idx="242">
                  <c:v>88.7</c:v>
                </c:pt>
                <c:pt idx="243">
                  <c:v>88</c:v>
                </c:pt>
                <c:pt idx="244">
                  <c:v>88</c:v>
                </c:pt>
                <c:pt idx="245">
                  <c:v>88</c:v>
                </c:pt>
                <c:pt idx="246">
                  <c:v>88</c:v>
                </c:pt>
                <c:pt idx="247">
                  <c:v>88</c:v>
                </c:pt>
                <c:pt idx="248">
                  <c:v>88</c:v>
                </c:pt>
                <c:pt idx="249">
                  <c:v>88</c:v>
                </c:pt>
                <c:pt idx="250">
                  <c:v>88</c:v>
                </c:pt>
                <c:pt idx="251">
                  <c:v>88</c:v>
                </c:pt>
                <c:pt idx="252">
                  <c:v>88</c:v>
                </c:pt>
                <c:pt idx="253">
                  <c:v>88</c:v>
                </c:pt>
                <c:pt idx="254">
                  <c:v>88</c:v>
                </c:pt>
                <c:pt idx="255">
                  <c:v>88</c:v>
                </c:pt>
                <c:pt idx="256">
                  <c:v>88</c:v>
                </c:pt>
                <c:pt idx="257">
                  <c:v>88</c:v>
                </c:pt>
                <c:pt idx="258">
                  <c:v>88</c:v>
                </c:pt>
                <c:pt idx="259">
                  <c:v>88</c:v>
                </c:pt>
                <c:pt idx="260">
                  <c:v>88</c:v>
                </c:pt>
                <c:pt idx="261">
                  <c:v>88</c:v>
                </c:pt>
                <c:pt idx="262">
                  <c:v>88</c:v>
                </c:pt>
                <c:pt idx="263">
                  <c:v>88</c:v>
                </c:pt>
                <c:pt idx="264">
                  <c:v>88</c:v>
                </c:pt>
                <c:pt idx="265">
                  <c:v>88</c:v>
                </c:pt>
                <c:pt idx="266">
                  <c:v>88</c:v>
                </c:pt>
                <c:pt idx="267">
                  <c:v>88</c:v>
                </c:pt>
                <c:pt idx="268">
                  <c:v>88</c:v>
                </c:pt>
                <c:pt idx="269">
                  <c:v>88</c:v>
                </c:pt>
                <c:pt idx="270">
                  <c:v>88</c:v>
                </c:pt>
                <c:pt idx="271">
                  <c:v>88</c:v>
                </c:pt>
                <c:pt idx="272">
                  <c:v>88</c:v>
                </c:pt>
                <c:pt idx="273">
                  <c:v>88</c:v>
                </c:pt>
                <c:pt idx="274">
                  <c:v>88</c:v>
                </c:pt>
                <c:pt idx="275">
                  <c:v>88</c:v>
                </c:pt>
                <c:pt idx="276">
                  <c:v>88</c:v>
                </c:pt>
                <c:pt idx="277">
                  <c:v>88</c:v>
                </c:pt>
                <c:pt idx="278">
                  <c:v>88</c:v>
                </c:pt>
                <c:pt idx="279">
                  <c:v>88</c:v>
                </c:pt>
                <c:pt idx="280">
                  <c:v>88</c:v>
                </c:pt>
                <c:pt idx="281">
                  <c:v>88</c:v>
                </c:pt>
                <c:pt idx="282">
                  <c:v>88</c:v>
                </c:pt>
                <c:pt idx="283">
                  <c:v>88</c:v>
                </c:pt>
                <c:pt idx="284">
                  <c:v>88</c:v>
                </c:pt>
                <c:pt idx="285">
                  <c:v>88</c:v>
                </c:pt>
                <c:pt idx="286">
                  <c:v>88</c:v>
                </c:pt>
                <c:pt idx="287">
                  <c:v>88</c:v>
                </c:pt>
                <c:pt idx="288">
                  <c:v>88</c:v>
                </c:pt>
                <c:pt idx="289">
                  <c:v>88</c:v>
                </c:pt>
                <c:pt idx="290">
                  <c:v>88</c:v>
                </c:pt>
                <c:pt idx="291">
                  <c:v>88</c:v>
                </c:pt>
                <c:pt idx="292">
                  <c:v>88</c:v>
                </c:pt>
                <c:pt idx="293">
                  <c:v>88</c:v>
                </c:pt>
                <c:pt idx="294">
                  <c:v>88</c:v>
                </c:pt>
                <c:pt idx="295">
                  <c:v>88</c:v>
                </c:pt>
                <c:pt idx="296">
                  <c:v>88</c:v>
                </c:pt>
                <c:pt idx="297">
                  <c:v>88</c:v>
                </c:pt>
                <c:pt idx="298">
                  <c:v>88</c:v>
                </c:pt>
                <c:pt idx="299">
                  <c:v>88</c:v>
                </c:pt>
                <c:pt idx="300">
                  <c:v>88</c:v>
                </c:pt>
                <c:pt idx="301">
                  <c:v>88</c:v>
                </c:pt>
                <c:pt idx="302">
                  <c:v>88</c:v>
                </c:pt>
                <c:pt idx="303">
                  <c:v>88</c:v>
                </c:pt>
                <c:pt idx="304">
                  <c:v>88</c:v>
                </c:pt>
                <c:pt idx="305">
                  <c:v>88</c:v>
                </c:pt>
                <c:pt idx="306">
                  <c:v>88</c:v>
                </c:pt>
                <c:pt idx="307">
                  <c:v>88</c:v>
                </c:pt>
                <c:pt idx="308">
                  <c:v>88</c:v>
                </c:pt>
                <c:pt idx="309">
                  <c:v>88</c:v>
                </c:pt>
                <c:pt idx="310">
                  <c:v>88</c:v>
                </c:pt>
                <c:pt idx="311">
                  <c:v>88</c:v>
                </c:pt>
                <c:pt idx="312">
                  <c:v>88</c:v>
                </c:pt>
                <c:pt idx="313">
                  <c:v>88</c:v>
                </c:pt>
                <c:pt idx="314">
                  <c:v>88</c:v>
                </c:pt>
                <c:pt idx="315">
                  <c:v>88</c:v>
                </c:pt>
                <c:pt idx="316">
                  <c:v>88</c:v>
                </c:pt>
                <c:pt idx="317">
                  <c:v>88</c:v>
                </c:pt>
                <c:pt idx="318">
                  <c:v>88</c:v>
                </c:pt>
                <c:pt idx="319">
                  <c:v>88</c:v>
                </c:pt>
                <c:pt idx="320">
                  <c:v>88</c:v>
                </c:pt>
                <c:pt idx="321">
                  <c:v>88</c:v>
                </c:pt>
                <c:pt idx="322">
                  <c:v>88</c:v>
                </c:pt>
                <c:pt idx="323">
                  <c:v>88</c:v>
                </c:pt>
                <c:pt idx="324">
                  <c:v>87.4</c:v>
                </c:pt>
                <c:pt idx="325">
                  <c:v>87.3</c:v>
                </c:pt>
                <c:pt idx="326">
                  <c:v>87.3</c:v>
                </c:pt>
                <c:pt idx="327">
                  <c:v>87.3</c:v>
                </c:pt>
                <c:pt idx="328">
                  <c:v>87.3</c:v>
                </c:pt>
                <c:pt idx="329">
                  <c:v>87.1</c:v>
                </c:pt>
                <c:pt idx="330">
                  <c:v>87.1</c:v>
                </c:pt>
                <c:pt idx="331">
                  <c:v>87.1</c:v>
                </c:pt>
                <c:pt idx="332">
                  <c:v>87.1</c:v>
                </c:pt>
                <c:pt idx="333">
                  <c:v>87.1</c:v>
                </c:pt>
                <c:pt idx="334">
                  <c:v>87.1</c:v>
                </c:pt>
                <c:pt idx="335">
                  <c:v>87.1</c:v>
                </c:pt>
                <c:pt idx="336">
                  <c:v>87.1</c:v>
                </c:pt>
                <c:pt idx="337">
                  <c:v>87.1</c:v>
                </c:pt>
                <c:pt idx="338">
                  <c:v>87.1</c:v>
                </c:pt>
                <c:pt idx="339">
                  <c:v>87.1</c:v>
                </c:pt>
                <c:pt idx="340">
                  <c:v>87.1</c:v>
                </c:pt>
                <c:pt idx="341">
                  <c:v>87.1</c:v>
                </c:pt>
                <c:pt idx="342">
                  <c:v>87.1</c:v>
                </c:pt>
                <c:pt idx="343">
                  <c:v>87.1</c:v>
                </c:pt>
                <c:pt idx="344">
                  <c:v>87.1</c:v>
                </c:pt>
                <c:pt idx="345">
                  <c:v>87.1</c:v>
                </c:pt>
                <c:pt idx="346">
                  <c:v>87.1</c:v>
                </c:pt>
                <c:pt idx="347">
                  <c:v>87.1</c:v>
                </c:pt>
                <c:pt idx="348">
                  <c:v>87.1</c:v>
                </c:pt>
                <c:pt idx="349">
                  <c:v>87.1</c:v>
                </c:pt>
                <c:pt idx="350">
                  <c:v>87.1</c:v>
                </c:pt>
                <c:pt idx="351">
                  <c:v>87.1</c:v>
                </c:pt>
                <c:pt idx="352">
                  <c:v>87.1</c:v>
                </c:pt>
                <c:pt idx="353">
                  <c:v>87.1</c:v>
                </c:pt>
                <c:pt idx="354">
                  <c:v>87.1</c:v>
                </c:pt>
                <c:pt idx="355">
                  <c:v>87.1</c:v>
                </c:pt>
                <c:pt idx="356">
                  <c:v>87.1</c:v>
                </c:pt>
                <c:pt idx="357">
                  <c:v>87.1</c:v>
                </c:pt>
                <c:pt idx="358">
                  <c:v>87.1</c:v>
                </c:pt>
                <c:pt idx="359">
                  <c:v>87.1</c:v>
                </c:pt>
                <c:pt idx="360">
                  <c:v>87.1</c:v>
                </c:pt>
                <c:pt idx="361">
                  <c:v>87.1</c:v>
                </c:pt>
                <c:pt idx="362">
                  <c:v>87.1</c:v>
                </c:pt>
                <c:pt idx="363">
                  <c:v>87.1</c:v>
                </c:pt>
                <c:pt idx="364">
                  <c:v>87.1</c:v>
                </c:pt>
                <c:pt idx="365">
                  <c:v>87.1</c:v>
                </c:pt>
                <c:pt idx="366">
                  <c:v>87.1</c:v>
                </c:pt>
                <c:pt idx="367">
                  <c:v>87.1</c:v>
                </c:pt>
                <c:pt idx="368">
                  <c:v>87.1</c:v>
                </c:pt>
                <c:pt idx="369">
                  <c:v>87.1</c:v>
                </c:pt>
                <c:pt idx="370">
                  <c:v>87.1</c:v>
                </c:pt>
                <c:pt idx="371">
                  <c:v>87.1</c:v>
                </c:pt>
                <c:pt idx="372">
                  <c:v>87.1</c:v>
                </c:pt>
                <c:pt idx="373">
                  <c:v>87.1</c:v>
                </c:pt>
                <c:pt idx="374">
                  <c:v>87.1</c:v>
                </c:pt>
                <c:pt idx="375">
                  <c:v>87.1</c:v>
                </c:pt>
                <c:pt idx="376">
                  <c:v>87.1</c:v>
                </c:pt>
                <c:pt idx="377">
                  <c:v>87.1</c:v>
                </c:pt>
                <c:pt idx="378">
                  <c:v>87.1</c:v>
                </c:pt>
                <c:pt idx="379">
                  <c:v>87.1</c:v>
                </c:pt>
                <c:pt idx="380">
                  <c:v>87.1</c:v>
                </c:pt>
                <c:pt idx="381">
                  <c:v>87.1</c:v>
                </c:pt>
                <c:pt idx="382">
                  <c:v>87.1</c:v>
                </c:pt>
                <c:pt idx="383">
                  <c:v>87.1</c:v>
                </c:pt>
                <c:pt idx="384">
                  <c:v>87.1</c:v>
                </c:pt>
                <c:pt idx="385">
                  <c:v>87.1</c:v>
                </c:pt>
                <c:pt idx="386">
                  <c:v>87.1</c:v>
                </c:pt>
                <c:pt idx="387">
                  <c:v>87.1</c:v>
                </c:pt>
                <c:pt idx="388">
                  <c:v>87.1</c:v>
                </c:pt>
                <c:pt idx="389">
                  <c:v>86.7</c:v>
                </c:pt>
                <c:pt idx="390">
                  <c:v>86.7</c:v>
                </c:pt>
                <c:pt idx="391">
                  <c:v>86.4</c:v>
                </c:pt>
                <c:pt idx="392">
                  <c:v>86.4</c:v>
                </c:pt>
                <c:pt idx="393">
                  <c:v>86.4</c:v>
                </c:pt>
                <c:pt idx="394">
                  <c:v>86.2</c:v>
                </c:pt>
                <c:pt idx="395">
                  <c:v>86</c:v>
                </c:pt>
                <c:pt idx="396">
                  <c:v>86</c:v>
                </c:pt>
                <c:pt idx="397">
                  <c:v>86</c:v>
                </c:pt>
                <c:pt idx="398">
                  <c:v>86</c:v>
                </c:pt>
                <c:pt idx="399">
                  <c:v>86</c:v>
                </c:pt>
                <c:pt idx="400">
                  <c:v>86</c:v>
                </c:pt>
                <c:pt idx="401">
                  <c:v>86</c:v>
                </c:pt>
                <c:pt idx="402">
                  <c:v>86</c:v>
                </c:pt>
                <c:pt idx="403">
                  <c:v>86</c:v>
                </c:pt>
                <c:pt idx="404">
                  <c:v>86</c:v>
                </c:pt>
                <c:pt idx="405">
                  <c:v>86</c:v>
                </c:pt>
                <c:pt idx="406">
                  <c:v>86</c:v>
                </c:pt>
                <c:pt idx="407">
                  <c:v>86</c:v>
                </c:pt>
                <c:pt idx="408">
                  <c:v>86</c:v>
                </c:pt>
                <c:pt idx="409">
                  <c:v>86</c:v>
                </c:pt>
                <c:pt idx="410">
                  <c:v>86</c:v>
                </c:pt>
                <c:pt idx="411">
                  <c:v>86</c:v>
                </c:pt>
                <c:pt idx="412">
                  <c:v>86</c:v>
                </c:pt>
                <c:pt idx="413">
                  <c:v>86</c:v>
                </c:pt>
                <c:pt idx="414">
                  <c:v>86</c:v>
                </c:pt>
                <c:pt idx="415">
                  <c:v>86</c:v>
                </c:pt>
                <c:pt idx="416">
                  <c:v>86</c:v>
                </c:pt>
                <c:pt idx="417">
                  <c:v>86</c:v>
                </c:pt>
                <c:pt idx="418">
                  <c:v>86</c:v>
                </c:pt>
                <c:pt idx="419">
                  <c:v>86</c:v>
                </c:pt>
                <c:pt idx="420">
                  <c:v>86</c:v>
                </c:pt>
                <c:pt idx="421">
                  <c:v>86</c:v>
                </c:pt>
                <c:pt idx="422">
                  <c:v>86</c:v>
                </c:pt>
                <c:pt idx="423">
                  <c:v>86</c:v>
                </c:pt>
                <c:pt idx="424">
                  <c:v>86</c:v>
                </c:pt>
                <c:pt idx="425">
                  <c:v>86</c:v>
                </c:pt>
                <c:pt idx="426">
                  <c:v>86</c:v>
                </c:pt>
                <c:pt idx="427">
                  <c:v>86</c:v>
                </c:pt>
                <c:pt idx="428">
                  <c:v>86</c:v>
                </c:pt>
                <c:pt idx="429">
                  <c:v>86</c:v>
                </c:pt>
                <c:pt idx="430">
                  <c:v>86</c:v>
                </c:pt>
                <c:pt idx="431">
                  <c:v>86</c:v>
                </c:pt>
                <c:pt idx="432">
                  <c:v>86</c:v>
                </c:pt>
                <c:pt idx="433">
                  <c:v>86</c:v>
                </c:pt>
                <c:pt idx="434">
                  <c:v>86</c:v>
                </c:pt>
                <c:pt idx="435">
                  <c:v>86</c:v>
                </c:pt>
                <c:pt idx="436">
                  <c:v>86</c:v>
                </c:pt>
                <c:pt idx="437">
                  <c:v>86</c:v>
                </c:pt>
                <c:pt idx="438">
                  <c:v>86</c:v>
                </c:pt>
                <c:pt idx="439">
                  <c:v>86</c:v>
                </c:pt>
                <c:pt idx="440">
                  <c:v>86</c:v>
                </c:pt>
                <c:pt idx="441">
                  <c:v>86</c:v>
                </c:pt>
                <c:pt idx="442">
                  <c:v>86</c:v>
                </c:pt>
                <c:pt idx="443">
                  <c:v>86</c:v>
                </c:pt>
                <c:pt idx="444">
                  <c:v>86</c:v>
                </c:pt>
                <c:pt idx="445">
                  <c:v>86</c:v>
                </c:pt>
                <c:pt idx="446">
                  <c:v>86</c:v>
                </c:pt>
                <c:pt idx="447">
                  <c:v>86</c:v>
                </c:pt>
                <c:pt idx="448">
                  <c:v>86</c:v>
                </c:pt>
                <c:pt idx="449">
                  <c:v>86</c:v>
                </c:pt>
                <c:pt idx="450">
                  <c:v>86</c:v>
                </c:pt>
                <c:pt idx="451">
                  <c:v>86</c:v>
                </c:pt>
                <c:pt idx="452">
                  <c:v>86</c:v>
                </c:pt>
                <c:pt idx="453">
                  <c:v>86</c:v>
                </c:pt>
                <c:pt idx="454">
                  <c:v>86</c:v>
                </c:pt>
                <c:pt idx="455">
                  <c:v>86</c:v>
                </c:pt>
                <c:pt idx="456">
                  <c:v>86</c:v>
                </c:pt>
                <c:pt idx="457">
                  <c:v>86</c:v>
                </c:pt>
                <c:pt idx="458">
                  <c:v>86</c:v>
                </c:pt>
                <c:pt idx="459">
                  <c:v>86</c:v>
                </c:pt>
                <c:pt idx="460">
                  <c:v>86</c:v>
                </c:pt>
                <c:pt idx="461">
                  <c:v>86</c:v>
                </c:pt>
                <c:pt idx="462">
                  <c:v>86</c:v>
                </c:pt>
                <c:pt idx="463">
                  <c:v>86</c:v>
                </c:pt>
                <c:pt idx="464">
                  <c:v>86</c:v>
                </c:pt>
                <c:pt idx="465">
                  <c:v>86</c:v>
                </c:pt>
                <c:pt idx="466">
                  <c:v>86</c:v>
                </c:pt>
                <c:pt idx="467">
                  <c:v>85.6</c:v>
                </c:pt>
                <c:pt idx="468">
                  <c:v>85.3</c:v>
                </c:pt>
                <c:pt idx="469">
                  <c:v>84.9</c:v>
                </c:pt>
                <c:pt idx="470">
                  <c:v>84.9</c:v>
                </c:pt>
                <c:pt idx="471">
                  <c:v>84.9</c:v>
                </c:pt>
                <c:pt idx="472">
                  <c:v>84.9</c:v>
                </c:pt>
                <c:pt idx="473">
                  <c:v>84.9</c:v>
                </c:pt>
                <c:pt idx="474">
                  <c:v>84.9</c:v>
                </c:pt>
                <c:pt idx="475">
                  <c:v>84.9</c:v>
                </c:pt>
                <c:pt idx="476">
                  <c:v>84.9</c:v>
                </c:pt>
                <c:pt idx="477">
                  <c:v>84.9</c:v>
                </c:pt>
                <c:pt idx="478">
                  <c:v>84.9</c:v>
                </c:pt>
                <c:pt idx="479">
                  <c:v>84.9</c:v>
                </c:pt>
                <c:pt idx="480">
                  <c:v>84.9</c:v>
                </c:pt>
                <c:pt idx="481">
                  <c:v>84.9</c:v>
                </c:pt>
                <c:pt idx="482">
                  <c:v>84.9</c:v>
                </c:pt>
                <c:pt idx="483">
                  <c:v>84.9</c:v>
                </c:pt>
                <c:pt idx="484">
                  <c:v>84.9</c:v>
                </c:pt>
                <c:pt idx="485">
                  <c:v>84.9</c:v>
                </c:pt>
                <c:pt idx="486">
                  <c:v>84.9</c:v>
                </c:pt>
                <c:pt idx="487">
                  <c:v>84.9</c:v>
                </c:pt>
                <c:pt idx="488">
                  <c:v>84.9</c:v>
                </c:pt>
                <c:pt idx="489">
                  <c:v>84.9</c:v>
                </c:pt>
                <c:pt idx="490">
                  <c:v>84.9</c:v>
                </c:pt>
                <c:pt idx="491">
                  <c:v>84.9</c:v>
                </c:pt>
                <c:pt idx="492">
                  <c:v>84.9</c:v>
                </c:pt>
                <c:pt idx="493">
                  <c:v>84.9</c:v>
                </c:pt>
                <c:pt idx="494">
                  <c:v>84.9</c:v>
                </c:pt>
                <c:pt idx="495">
                  <c:v>84.9</c:v>
                </c:pt>
                <c:pt idx="496">
                  <c:v>84.9</c:v>
                </c:pt>
                <c:pt idx="497">
                  <c:v>84.9</c:v>
                </c:pt>
                <c:pt idx="498">
                  <c:v>84.9</c:v>
                </c:pt>
                <c:pt idx="499">
                  <c:v>84.9</c:v>
                </c:pt>
                <c:pt idx="500">
                  <c:v>84.9</c:v>
                </c:pt>
                <c:pt idx="501">
                  <c:v>84.9</c:v>
                </c:pt>
                <c:pt idx="502">
                  <c:v>84.9</c:v>
                </c:pt>
                <c:pt idx="503">
                  <c:v>84.9</c:v>
                </c:pt>
                <c:pt idx="504">
                  <c:v>84.9</c:v>
                </c:pt>
                <c:pt idx="505">
                  <c:v>84.9</c:v>
                </c:pt>
                <c:pt idx="506">
                  <c:v>84.9</c:v>
                </c:pt>
                <c:pt idx="507">
                  <c:v>84.9</c:v>
                </c:pt>
                <c:pt idx="508">
                  <c:v>84.9</c:v>
                </c:pt>
                <c:pt idx="509">
                  <c:v>84.9</c:v>
                </c:pt>
                <c:pt idx="510">
                  <c:v>84.9</c:v>
                </c:pt>
                <c:pt idx="511">
                  <c:v>84.9</c:v>
                </c:pt>
                <c:pt idx="512">
                  <c:v>84.9</c:v>
                </c:pt>
                <c:pt idx="513">
                  <c:v>84.9</c:v>
                </c:pt>
                <c:pt idx="514">
                  <c:v>84.9</c:v>
                </c:pt>
                <c:pt idx="515">
                  <c:v>84.9</c:v>
                </c:pt>
                <c:pt idx="516">
                  <c:v>84.9</c:v>
                </c:pt>
                <c:pt idx="517">
                  <c:v>84.9</c:v>
                </c:pt>
                <c:pt idx="518">
                  <c:v>84.9</c:v>
                </c:pt>
                <c:pt idx="519">
                  <c:v>84.9</c:v>
                </c:pt>
                <c:pt idx="520">
                  <c:v>84.9</c:v>
                </c:pt>
                <c:pt idx="521">
                  <c:v>84.9</c:v>
                </c:pt>
                <c:pt idx="522">
                  <c:v>84.9</c:v>
                </c:pt>
                <c:pt idx="523">
                  <c:v>84.9</c:v>
                </c:pt>
                <c:pt idx="524">
                  <c:v>84.9</c:v>
                </c:pt>
                <c:pt idx="525">
                  <c:v>84.9</c:v>
                </c:pt>
                <c:pt idx="526">
                  <c:v>84.9</c:v>
                </c:pt>
                <c:pt idx="527">
                  <c:v>84.9</c:v>
                </c:pt>
                <c:pt idx="528">
                  <c:v>84.9</c:v>
                </c:pt>
                <c:pt idx="529">
                  <c:v>84.9</c:v>
                </c:pt>
                <c:pt idx="530">
                  <c:v>84.9</c:v>
                </c:pt>
                <c:pt idx="531">
                  <c:v>84.9</c:v>
                </c:pt>
                <c:pt idx="532">
                  <c:v>84.9</c:v>
                </c:pt>
                <c:pt idx="533">
                  <c:v>84.9</c:v>
                </c:pt>
                <c:pt idx="534">
                  <c:v>84.9</c:v>
                </c:pt>
                <c:pt idx="535">
                  <c:v>84.9</c:v>
                </c:pt>
                <c:pt idx="536">
                  <c:v>84.9</c:v>
                </c:pt>
                <c:pt idx="537">
                  <c:v>84.9</c:v>
                </c:pt>
                <c:pt idx="538">
                  <c:v>84.9</c:v>
                </c:pt>
                <c:pt idx="539">
                  <c:v>84.9</c:v>
                </c:pt>
                <c:pt idx="540">
                  <c:v>84.9</c:v>
                </c:pt>
                <c:pt idx="541">
                  <c:v>84.9</c:v>
                </c:pt>
                <c:pt idx="542">
                  <c:v>84.9</c:v>
                </c:pt>
                <c:pt idx="543">
                  <c:v>84.9</c:v>
                </c:pt>
                <c:pt idx="544">
                  <c:v>84.9</c:v>
                </c:pt>
                <c:pt idx="545">
                  <c:v>84.9</c:v>
                </c:pt>
                <c:pt idx="546">
                  <c:v>84.9</c:v>
                </c:pt>
                <c:pt idx="547">
                  <c:v>84.9</c:v>
                </c:pt>
                <c:pt idx="548">
                  <c:v>84.7</c:v>
                </c:pt>
                <c:pt idx="549">
                  <c:v>84.7</c:v>
                </c:pt>
                <c:pt idx="550">
                  <c:v>84.7</c:v>
                </c:pt>
                <c:pt idx="551">
                  <c:v>84.6</c:v>
                </c:pt>
                <c:pt idx="552">
                  <c:v>84.6</c:v>
                </c:pt>
                <c:pt idx="553">
                  <c:v>84.2</c:v>
                </c:pt>
                <c:pt idx="554">
                  <c:v>84.2</c:v>
                </c:pt>
                <c:pt idx="555">
                  <c:v>84</c:v>
                </c:pt>
                <c:pt idx="556">
                  <c:v>84</c:v>
                </c:pt>
                <c:pt idx="557">
                  <c:v>84</c:v>
                </c:pt>
                <c:pt idx="558">
                  <c:v>84</c:v>
                </c:pt>
                <c:pt idx="559">
                  <c:v>84</c:v>
                </c:pt>
                <c:pt idx="560">
                  <c:v>84</c:v>
                </c:pt>
                <c:pt idx="561">
                  <c:v>84</c:v>
                </c:pt>
                <c:pt idx="562">
                  <c:v>84</c:v>
                </c:pt>
                <c:pt idx="563">
                  <c:v>84</c:v>
                </c:pt>
                <c:pt idx="564">
                  <c:v>84</c:v>
                </c:pt>
                <c:pt idx="565">
                  <c:v>84</c:v>
                </c:pt>
                <c:pt idx="566">
                  <c:v>84</c:v>
                </c:pt>
                <c:pt idx="567">
                  <c:v>84</c:v>
                </c:pt>
                <c:pt idx="568">
                  <c:v>84</c:v>
                </c:pt>
                <c:pt idx="569">
                  <c:v>84</c:v>
                </c:pt>
                <c:pt idx="570">
                  <c:v>84</c:v>
                </c:pt>
                <c:pt idx="571">
                  <c:v>84</c:v>
                </c:pt>
                <c:pt idx="572">
                  <c:v>84</c:v>
                </c:pt>
                <c:pt idx="573">
                  <c:v>84</c:v>
                </c:pt>
                <c:pt idx="574">
                  <c:v>84</c:v>
                </c:pt>
                <c:pt idx="575">
                  <c:v>84</c:v>
                </c:pt>
                <c:pt idx="576">
                  <c:v>84</c:v>
                </c:pt>
                <c:pt idx="577">
                  <c:v>84</c:v>
                </c:pt>
                <c:pt idx="578">
                  <c:v>84</c:v>
                </c:pt>
                <c:pt idx="579">
                  <c:v>84</c:v>
                </c:pt>
                <c:pt idx="580">
                  <c:v>84</c:v>
                </c:pt>
                <c:pt idx="581">
                  <c:v>84</c:v>
                </c:pt>
                <c:pt idx="582">
                  <c:v>84</c:v>
                </c:pt>
                <c:pt idx="583">
                  <c:v>84</c:v>
                </c:pt>
                <c:pt idx="584">
                  <c:v>84</c:v>
                </c:pt>
                <c:pt idx="585">
                  <c:v>84</c:v>
                </c:pt>
                <c:pt idx="586">
                  <c:v>84</c:v>
                </c:pt>
                <c:pt idx="587">
                  <c:v>84</c:v>
                </c:pt>
                <c:pt idx="588">
                  <c:v>84</c:v>
                </c:pt>
                <c:pt idx="589">
                  <c:v>84</c:v>
                </c:pt>
                <c:pt idx="590">
                  <c:v>84</c:v>
                </c:pt>
                <c:pt idx="591">
                  <c:v>84</c:v>
                </c:pt>
                <c:pt idx="592">
                  <c:v>84</c:v>
                </c:pt>
                <c:pt idx="593">
                  <c:v>84</c:v>
                </c:pt>
                <c:pt idx="594">
                  <c:v>84</c:v>
                </c:pt>
                <c:pt idx="595">
                  <c:v>84</c:v>
                </c:pt>
                <c:pt idx="596">
                  <c:v>84</c:v>
                </c:pt>
                <c:pt idx="597">
                  <c:v>84</c:v>
                </c:pt>
                <c:pt idx="598">
                  <c:v>84</c:v>
                </c:pt>
                <c:pt idx="599">
                  <c:v>84</c:v>
                </c:pt>
                <c:pt idx="600">
                  <c:v>84</c:v>
                </c:pt>
                <c:pt idx="601">
                  <c:v>84</c:v>
                </c:pt>
                <c:pt idx="602">
                  <c:v>84</c:v>
                </c:pt>
                <c:pt idx="603">
                  <c:v>84</c:v>
                </c:pt>
                <c:pt idx="604">
                  <c:v>84</c:v>
                </c:pt>
                <c:pt idx="605">
                  <c:v>84</c:v>
                </c:pt>
                <c:pt idx="606">
                  <c:v>84</c:v>
                </c:pt>
                <c:pt idx="607">
                  <c:v>84</c:v>
                </c:pt>
                <c:pt idx="608">
                  <c:v>84</c:v>
                </c:pt>
                <c:pt idx="609">
                  <c:v>84</c:v>
                </c:pt>
                <c:pt idx="610">
                  <c:v>84</c:v>
                </c:pt>
                <c:pt idx="611">
                  <c:v>84</c:v>
                </c:pt>
                <c:pt idx="612">
                  <c:v>84</c:v>
                </c:pt>
                <c:pt idx="613">
                  <c:v>84</c:v>
                </c:pt>
                <c:pt idx="614">
                  <c:v>84</c:v>
                </c:pt>
                <c:pt idx="615">
                  <c:v>84</c:v>
                </c:pt>
                <c:pt idx="616">
                  <c:v>84</c:v>
                </c:pt>
                <c:pt idx="617">
                  <c:v>84</c:v>
                </c:pt>
                <c:pt idx="618">
                  <c:v>84</c:v>
                </c:pt>
                <c:pt idx="619">
                  <c:v>84</c:v>
                </c:pt>
                <c:pt idx="620">
                  <c:v>84</c:v>
                </c:pt>
                <c:pt idx="621">
                  <c:v>84</c:v>
                </c:pt>
                <c:pt idx="622">
                  <c:v>84</c:v>
                </c:pt>
                <c:pt idx="623">
                  <c:v>84</c:v>
                </c:pt>
                <c:pt idx="624">
                  <c:v>83.7</c:v>
                </c:pt>
                <c:pt idx="625">
                  <c:v>83.7</c:v>
                </c:pt>
                <c:pt idx="626">
                  <c:v>83.7</c:v>
                </c:pt>
                <c:pt idx="627">
                  <c:v>83.7</c:v>
                </c:pt>
                <c:pt idx="628">
                  <c:v>83.3</c:v>
                </c:pt>
                <c:pt idx="629">
                  <c:v>82.9</c:v>
                </c:pt>
                <c:pt idx="630">
                  <c:v>82.9</c:v>
                </c:pt>
                <c:pt idx="631">
                  <c:v>82.9</c:v>
                </c:pt>
                <c:pt idx="632">
                  <c:v>82.9</c:v>
                </c:pt>
                <c:pt idx="633">
                  <c:v>82.9</c:v>
                </c:pt>
                <c:pt idx="634">
                  <c:v>82.9</c:v>
                </c:pt>
                <c:pt idx="635">
                  <c:v>82.9</c:v>
                </c:pt>
                <c:pt idx="636">
                  <c:v>82.9</c:v>
                </c:pt>
                <c:pt idx="637">
                  <c:v>82.9</c:v>
                </c:pt>
                <c:pt idx="638">
                  <c:v>82.9</c:v>
                </c:pt>
                <c:pt idx="639">
                  <c:v>82.9</c:v>
                </c:pt>
                <c:pt idx="640">
                  <c:v>82.9</c:v>
                </c:pt>
                <c:pt idx="641">
                  <c:v>82.9</c:v>
                </c:pt>
                <c:pt idx="642">
                  <c:v>82.9</c:v>
                </c:pt>
                <c:pt idx="643">
                  <c:v>82.9</c:v>
                </c:pt>
                <c:pt idx="644">
                  <c:v>82.9</c:v>
                </c:pt>
                <c:pt idx="645">
                  <c:v>82.9</c:v>
                </c:pt>
                <c:pt idx="646">
                  <c:v>82.9</c:v>
                </c:pt>
                <c:pt idx="647">
                  <c:v>82.9</c:v>
                </c:pt>
                <c:pt idx="648">
                  <c:v>82.9</c:v>
                </c:pt>
                <c:pt idx="649">
                  <c:v>82.9</c:v>
                </c:pt>
                <c:pt idx="650">
                  <c:v>82.9</c:v>
                </c:pt>
                <c:pt idx="651">
                  <c:v>82.9</c:v>
                </c:pt>
                <c:pt idx="652">
                  <c:v>82.9</c:v>
                </c:pt>
                <c:pt idx="653">
                  <c:v>82.9</c:v>
                </c:pt>
                <c:pt idx="654">
                  <c:v>82.9</c:v>
                </c:pt>
                <c:pt idx="655">
                  <c:v>82.9</c:v>
                </c:pt>
                <c:pt idx="656">
                  <c:v>82.9</c:v>
                </c:pt>
                <c:pt idx="657">
                  <c:v>82.9</c:v>
                </c:pt>
                <c:pt idx="658">
                  <c:v>82.9</c:v>
                </c:pt>
                <c:pt idx="659">
                  <c:v>82.9</c:v>
                </c:pt>
                <c:pt idx="660">
                  <c:v>82.9</c:v>
                </c:pt>
                <c:pt idx="661">
                  <c:v>82.9</c:v>
                </c:pt>
                <c:pt idx="662">
                  <c:v>82.9</c:v>
                </c:pt>
                <c:pt idx="663">
                  <c:v>82.9</c:v>
                </c:pt>
                <c:pt idx="664">
                  <c:v>82.9</c:v>
                </c:pt>
                <c:pt idx="665">
                  <c:v>82.9</c:v>
                </c:pt>
                <c:pt idx="666">
                  <c:v>82.9</c:v>
                </c:pt>
                <c:pt idx="667">
                  <c:v>82.9</c:v>
                </c:pt>
                <c:pt idx="668">
                  <c:v>82.9</c:v>
                </c:pt>
                <c:pt idx="669">
                  <c:v>82.9</c:v>
                </c:pt>
                <c:pt idx="670">
                  <c:v>82.9</c:v>
                </c:pt>
                <c:pt idx="671">
                  <c:v>82.9</c:v>
                </c:pt>
                <c:pt idx="672">
                  <c:v>82.9</c:v>
                </c:pt>
                <c:pt idx="673">
                  <c:v>82.9</c:v>
                </c:pt>
                <c:pt idx="674">
                  <c:v>82.9</c:v>
                </c:pt>
                <c:pt idx="675">
                  <c:v>82.9</c:v>
                </c:pt>
                <c:pt idx="676">
                  <c:v>82.9</c:v>
                </c:pt>
                <c:pt idx="677">
                  <c:v>82.9</c:v>
                </c:pt>
                <c:pt idx="678">
                  <c:v>82.9</c:v>
                </c:pt>
                <c:pt idx="679">
                  <c:v>82.9</c:v>
                </c:pt>
                <c:pt idx="680">
                  <c:v>82.9</c:v>
                </c:pt>
                <c:pt idx="681">
                  <c:v>82.9</c:v>
                </c:pt>
                <c:pt idx="682">
                  <c:v>82.9</c:v>
                </c:pt>
                <c:pt idx="683">
                  <c:v>82.9</c:v>
                </c:pt>
                <c:pt idx="684">
                  <c:v>82.9</c:v>
                </c:pt>
                <c:pt idx="685">
                  <c:v>82.9</c:v>
                </c:pt>
                <c:pt idx="686">
                  <c:v>82.9</c:v>
                </c:pt>
                <c:pt idx="687">
                  <c:v>82.9</c:v>
                </c:pt>
                <c:pt idx="688">
                  <c:v>82.9</c:v>
                </c:pt>
                <c:pt idx="689">
                  <c:v>82.9</c:v>
                </c:pt>
                <c:pt idx="690">
                  <c:v>82.9</c:v>
                </c:pt>
                <c:pt idx="691">
                  <c:v>82.9</c:v>
                </c:pt>
                <c:pt idx="692">
                  <c:v>82.9</c:v>
                </c:pt>
                <c:pt idx="693">
                  <c:v>82.9</c:v>
                </c:pt>
                <c:pt idx="694">
                  <c:v>82.9</c:v>
                </c:pt>
                <c:pt idx="695">
                  <c:v>82.9</c:v>
                </c:pt>
                <c:pt idx="696">
                  <c:v>82.9</c:v>
                </c:pt>
                <c:pt idx="697">
                  <c:v>82.9</c:v>
                </c:pt>
                <c:pt idx="698">
                  <c:v>82.9</c:v>
                </c:pt>
                <c:pt idx="699">
                  <c:v>82.9</c:v>
                </c:pt>
                <c:pt idx="700">
                  <c:v>82.9</c:v>
                </c:pt>
                <c:pt idx="701">
                  <c:v>82.9</c:v>
                </c:pt>
                <c:pt idx="702">
                  <c:v>82.9</c:v>
                </c:pt>
                <c:pt idx="703">
                  <c:v>82.9</c:v>
                </c:pt>
                <c:pt idx="704">
                  <c:v>82.9</c:v>
                </c:pt>
                <c:pt idx="705">
                  <c:v>82.8</c:v>
                </c:pt>
                <c:pt idx="706">
                  <c:v>82.8</c:v>
                </c:pt>
                <c:pt idx="707">
                  <c:v>82.8</c:v>
                </c:pt>
                <c:pt idx="708">
                  <c:v>82.8</c:v>
                </c:pt>
                <c:pt idx="709">
                  <c:v>82.4</c:v>
                </c:pt>
                <c:pt idx="710">
                  <c:v>82.4</c:v>
                </c:pt>
                <c:pt idx="711">
                  <c:v>82.2</c:v>
                </c:pt>
                <c:pt idx="712">
                  <c:v>82.2</c:v>
                </c:pt>
                <c:pt idx="713">
                  <c:v>82</c:v>
                </c:pt>
                <c:pt idx="714">
                  <c:v>82</c:v>
                </c:pt>
                <c:pt idx="715">
                  <c:v>82</c:v>
                </c:pt>
                <c:pt idx="716">
                  <c:v>82</c:v>
                </c:pt>
                <c:pt idx="717">
                  <c:v>82</c:v>
                </c:pt>
                <c:pt idx="718">
                  <c:v>82</c:v>
                </c:pt>
                <c:pt idx="719">
                  <c:v>82</c:v>
                </c:pt>
                <c:pt idx="720">
                  <c:v>82</c:v>
                </c:pt>
                <c:pt idx="721">
                  <c:v>82</c:v>
                </c:pt>
                <c:pt idx="722">
                  <c:v>82</c:v>
                </c:pt>
                <c:pt idx="723">
                  <c:v>82</c:v>
                </c:pt>
                <c:pt idx="724">
                  <c:v>82</c:v>
                </c:pt>
                <c:pt idx="725">
                  <c:v>82</c:v>
                </c:pt>
                <c:pt idx="726">
                  <c:v>82</c:v>
                </c:pt>
                <c:pt idx="727">
                  <c:v>82</c:v>
                </c:pt>
                <c:pt idx="728">
                  <c:v>82</c:v>
                </c:pt>
                <c:pt idx="729">
                  <c:v>82</c:v>
                </c:pt>
                <c:pt idx="730">
                  <c:v>82</c:v>
                </c:pt>
                <c:pt idx="731">
                  <c:v>82</c:v>
                </c:pt>
                <c:pt idx="732">
                  <c:v>82</c:v>
                </c:pt>
                <c:pt idx="733">
                  <c:v>82</c:v>
                </c:pt>
                <c:pt idx="734">
                  <c:v>82</c:v>
                </c:pt>
                <c:pt idx="735">
                  <c:v>82</c:v>
                </c:pt>
                <c:pt idx="736">
                  <c:v>82</c:v>
                </c:pt>
                <c:pt idx="737">
                  <c:v>82</c:v>
                </c:pt>
                <c:pt idx="738">
                  <c:v>82</c:v>
                </c:pt>
                <c:pt idx="739">
                  <c:v>82</c:v>
                </c:pt>
                <c:pt idx="740">
                  <c:v>82</c:v>
                </c:pt>
                <c:pt idx="741">
                  <c:v>82</c:v>
                </c:pt>
                <c:pt idx="742">
                  <c:v>82</c:v>
                </c:pt>
                <c:pt idx="743">
                  <c:v>82</c:v>
                </c:pt>
                <c:pt idx="744">
                  <c:v>82</c:v>
                </c:pt>
                <c:pt idx="745">
                  <c:v>82</c:v>
                </c:pt>
                <c:pt idx="746">
                  <c:v>82</c:v>
                </c:pt>
                <c:pt idx="747">
                  <c:v>82</c:v>
                </c:pt>
                <c:pt idx="748">
                  <c:v>82</c:v>
                </c:pt>
                <c:pt idx="749">
                  <c:v>82</c:v>
                </c:pt>
                <c:pt idx="750">
                  <c:v>82</c:v>
                </c:pt>
                <c:pt idx="751">
                  <c:v>82</c:v>
                </c:pt>
                <c:pt idx="752">
                  <c:v>82</c:v>
                </c:pt>
                <c:pt idx="753">
                  <c:v>82</c:v>
                </c:pt>
                <c:pt idx="754">
                  <c:v>82</c:v>
                </c:pt>
                <c:pt idx="755">
                  <c:v>82</c:v>
                </c:pt>
                <c:pt idx="756">
                  <c:v>82</c:v>
                </c:pt>
                <c:pt idx="757">
                  <c:v>82</c:v>
                </c:pt>
                <c:pt idx="758">
                  <c:v>82</c:v>
                </c:pt>
                <c:pt idx="759">
                  <c:v>82</c:v>
                </c:pt>
                <c:pt idx="760">
                  <c:v>82</c:v>
                </c:pt>
                <c:pt idx="761">
                  <c:v>82</c:v>
                </c:pt>
                <c:pt idx="762">
                  <c:v>82</c:v>
                </c:pt>
                <c:pt idx="763">
                  <c:v>82</c:v>
                </c:pt>
                <c:pt idx="764">
                  <c:v>82</c:v>
                </c:pt>
                <c:pt idx="765">
                  <c:v>82</c:v>
                </c:pt>
                <c:pt idx="766">
                  <c:v>82</c:v>
                </c:pt>
                <c:pt idx="767">
                  <c:v>82</c:v>
                </c:pt>
                <c:pt idx="768">
                  <c:v>82</c:v>
                </c:pt>
                <c:pt idx="769">
                  <c:v>82</c:v>
                </c:pt>
                <c:pt idx="770">
                  <c:v>82</c:v>
                </c:pt>
                <c:pt idx="771">
                  <c:v>82</c:v>
                </c:pt>
                <c:pt idx="772">
                  <c:v>82</c:v>
                </c:pt>
                <c:pt idx="773">
                  <c:v>82</c:v>
                </c:pt>
                <c:pt idx="774">
                  <c:v>82</c:v>
                </c:pt>
                <c:pt idx="775">
                  <c:v>82</c:v>
                </c:pt>
                <c:pt idx="776">
                  <c:v>82</c:v>
                </c:pt>
                <c:pt idx="777">
                  <c:v>82</c:v>
                </c:pt>
                <c:pt idx="778">
                  <c:v>82</c:v>
                </c:pt>
                <c:pt idx="779">
                  <c:v>82</c:v>
                </c:pt>
                <c:pt idx="780">
                  <c:v>82</c:v>
                </c:pt>
                <c:pt idx="781">
                  <c:v>82</c:v>
                </c:pt>
                <c:pt idx="782">
                  <c:v>82</c:v>
                </c:pt>
                <c:pt idx="783">
                  <c:v>82</c:v>
                </c:pt>
                <c:pt idx="784">
                  <c:v>82</c:v>
                </c:pt>
                <c:pt idx="785">
                  <c:v>82</c:v>
                </c:pt>
                <c:pt idx="786">
                  <c:v>82</c:v>
                </c:pt>
                <c:pt idx="787">
                  <c:v>82</c:v>
                </c:pt>
                <c:pt idx="788">
                  <c:v>82</c:v>
                </c:pt>
                <c:pt idx="789">
                  <c:v>82</c:v>
                </c:pt>
                <c:pt idx="790">
                  <c:v>82</c:v>
                </c:pt>
                <c:pt idx="791">
                  <c:v>82</c:v>
                </c:pt>
                <c:pt idx="792">
                  <c:v>82</c:v>
                </c:pt>
                <c:pt idx="793">
                  <c:v>82</c:v>
                </c:pt>
                <c:pt idx="794">
                  <c:v>82</c:v>
                </c:pt>
                <c:pt idx="795">
                  <c:v>82</c:v>
                </c:pt>
                <c:pt idx="796">
                  <c:v>82</c:v>
                </c:pt>
                <c:pt idx="797">
                  <c:v>82</c:v>
                </c:pt>
                <c:pt idx="798">
                  <c:v>82</c:v>
                </c:pt>
                <c:pt idx="799">
                  <c:v>82</c:v>
                </c:pt>
                <c:pt idx="800">
                  <c:v>82</c:v>
                </c:pt>
                <c:pt idx="801">
                  <c:v>82</c:v>
                </c:pt>
                <c:pt idx="802">
                  <c:v>82</c:v>
                </c:pt>
                <c:pt idx="803">
                  <c:v>82</c:v>
                </c:pt>
                <c:pt idx="804">
                  <c:v>82</c:v>
                </c:pt>
                <c:pt idx="805">
                  <c:v>82</c:v>
                </c:pt>
                <c:pt idx="806">
                  <c:v>82</c:v>
                </c:pt>
                <c:pt idx="807">
                  <c:v>82</c:v>
                </c:pt>
                <c:pt idx="808">
                  <c:v>82</c:v>
                </c:pt>
                <c:pt idx="809">
                  <c:v>82</c:v>
                </c:pt>
                <c:pt idx="810">
                  <c:v>82</c:v>
                </c:pt>
                <c:pt idx="811">
                  <c:v>82</c:v>
                </c:pt>
                <c:pt idx="812">
                  <c:v>82</c:v>
                </c:pt>
                <c:pt idx="813">
                  <c:v>82</c:v>
                </c:pt>
                <c:pt idx="814">
                  <c:v>82</c:v>
                </c:pt>
                <c:pt idx="815">
                  <c:v>82</c:v>
                </c:pt>
                <c:pt idx="816">
                  <c:v>81.900000000000006</c:v>
                </c:pt>
                <c:pt idx="817">
                  <c:v>81.7</c:v>
                </c:pt>
                <c:pt idx="818">
                  <c:v>81.7</c:v>
                </c:pt>
                <c:pt idx="819">
                  <c:v>81.7</c:v>
                </c:pt>
                <c:pt idx="820">
                  <c:v>81.3</c:v>
                </c:pt>
                <c:pt idx="821">
                  <c:v>81.3</c:v>
                </c:pt>
                <c:pt idx="822">
                  <c:v>81.3</c:v>
                </c:pt>
                <c:pt idx="823">
                  <c:v>81.3</c:v>
                </c:pt>
                <c:pt idx="824">
                  <c:v>81.3</c:v>
                </c:pt>
                <c:pt idx="825">
                  <c:v>81.3</c:v>
                </c:pt>
                <c:pt idx="826">
                  <c:v>81.3</c:v>
                </c:pt>
                <c:pt idx="827">
                  <c:v>81</c:v>
                </c:pt>
                <c:pt idx="828">
                  <c:v>81</c:v>
                </c:pt>
                <c:pt idx="829">
                  <c:v>81</c:v>
                </c:pt>
                <c:pt idx="830">
                  <c:v>81</c:v>
                </c:pt>
                <c:pt idx="831">
                  <c:v>81</c:v>
                </c:pt>
                <c:pt idx="832">
                  <c:v>81</c:v>
                </c:pt>
                <c:pt idx="833">
                  <c:v>81</c:v>
                </c:pt>
                <c:pt idx="834">
                  <c:v>81</c:v>
                </c:pt>
                <c:pt idx="835">
                  <c:v>81</c:v>
                </c:pt>
                <c:pt idx="836">
                  <c:v>81</c:v>
                </c:pt>
                <c:pt idx="837">
                  <c:v>81</c:v>
                </c:pt>
                <c:pt idx="838">
                  <c:v>81</c:v>
                </c:pt>
                <c:pt idx="839">
                  <c:v>81</c:v>
                </c:pt>
                <c:pt idx="840">
                  <c:v>81</c:v>
                </c:pt>
                <c:pt idx="841">
                  <c:v>81</c:v>
                </c:pt>
                <c:pt idx="842">
                  <c:v>81</c:v>
                </c:pt>
                <c:pt idx="843">
                  <c:v>81</c:v>
                </c:pt>
                <c:pt idx="844">
                  <c:v>81</c:v>
                </c:pt>
                <c:pt idx="845">
                  <c:v>81</c:v>
                </c:pt>
                <c:pt idx="846">
                  <c:v>81</c:v>
                </c:pt>
                <c:pt idx="847">
                  <c:v>81</c:v>
                </c:pt>
                <c:pt idx="848">
                  <c:v>81</c:v>
                </c:pt>
                <c:pt idx="849">
                  <c:v>81</c:v>
                </c:pt>
                <c:pt idx="850">
                  <c:v>81</c:v>
                </c:pt>
                <c:pt idx="851">
                  <c:v>81</c:v>
                </c:pt>
                <c:pt idx="852">
                  <c:v>81</c:v>
                </c:pt>
                <c:pt idx="853">
                  <c:v>81</c:v>
                </c:pt>
                <c:pt idx="854">
                  <c:v>81</c:v>
                </c:pt>
                <c:pt idx="855">
                  <c:v>81</c:v>
                </c:pt>
                <c:pt idx="856">
                  <c:v>81</c:v>
                </c:pt>
                <c:pt idx="857">
                  <c:v>81</c:v>
                </c:pt>
                <c:pt idx="858">
                  <c:v>81</c:v>
                </c:pt>
                <c:pt idx="859">
                  <c:v>81</c:v>
                </c:pt>
                <c:pt idx="860">
                  <c:v>81</c:v>
                </c:pt>
                <c:pt idx="861">
                  <c:v>81</c:v>
                </c:pt>
                <c:pt idx="862">
                  <c:v>81</c:v>
                </c:pt>
                <c:pt idx="863">
                  <c:v>81</c:v>
                </c:pt>
                <c:pt idx="864">
                  <c:v>81</c:v>
                </c:pt>
                <c:pt idx="865">
                  <c:v>81</c:v>
                </c:pt>
                <c:pt idx="866">
                  <c:v>81</c:v>
                </c:pt>
                <c:pt idx="867">
                  <c:v>81</c:v>
                </c:pt>
                <c:pt idx="868">
                  <c:v>81</c:v>
                </c:pt>
                <c:pt idx="869">
                  <c:v>81</c:v>
                </c:pt>
                <c:pt idx="870">
                  <c:v>81</c:v>
                </c:pt>
                <c:pt idx="871">
                  <c:v>81</c:v>
                </c:pt>
                <c:pt idx="872">
                  <c:v>81</c:v>
                </c:pt>
                <c:pt idx="873">
                  <c:v>81</c:v>
                </c:pt>
                <c:pt idx="874">
                  <c:v>81</c:v>
                </c:pt>
                <c:pt idx="875">
                  <c:v>81</c:v>
                </c:pt>
                <c:pt idx="876">
                  <c:v>81</c:v>
                </c:pt>
                <c:pt idx="877">
                  <c:v>81</c:v>
                </c:pt>
                <c:pt idx="878">
                  <c:v>81</c:v>
                </c:pt>
                <c:pt idx="879">
                  <c:v>81</c:v>
                </c:pt>
                <c:pt idx="880">
                  <c:v>81</c:v>
                </c:pt>
                <c:pt idx="881">
                  <c:v>81</c:v>
                </c:pt>
                <c:pt idx="882">
                  <c:v>81</c:v>
                </c:pt>
                <c:pt idx="883">
                  <c:v>81</c:v>
                </c:pt>
                <c:pt idx="884">
                  <c:v>81</c:v>
                </c:pt>
                <c:pt idx="885">
                  <c:v>81</c:v>
                </c:pt>
                <c:pt idx="886">
                  <c:v>81</c:v>
                </c:pt>
                <c:pt idx="887">
                  <c:v>81</c:v>
                </c:pt>
                <c:pt idx="888">
                  <c:v>81</c:v>
                </c:pt>
                <c:pt idx="889">
                  <c:v>81</c:v>
                </c:pt>
                <c:pt idx="890">
                  <c:v>81</c:v>
                </c:pt>
                <c:pt idx="891">
                  <c:v>81</c:v>
                </c:pt>
                <c:pt idx="892">
                  <c:v>81</c:v>
                </c:pt>
                <c:pt idx="893">
                  <c:v>81</c:v>
                </c:pt>
                <c:pt idx="894">
                  <c:v>81</c:v>
                </c:pt>
                <c:pt idx="895">
                  <c:v>81</c:v>
                </c:pt>
                <c:pt idx="896">
                  <c:v>81</c:v>
                </c:pt>
                <c:pt idx="897">
                  <c:v>81</c:v>
                </c:pt>
                <c:pt idx="898">
                  <c:v>81</c:v>
                </c:pt>
                <c:pt idx="899">
                  <c:v>81</c:v>
                </c:pt>
                <c:pt idx="900">
                  <c:v>81</c:v>
                </c:pt>
                <c:pt idx="901">
                  <c:v>81</c:v>
                </c:pt>
                <c:pt idx="902">
                  <c:v>81</c:v>
                </c:pt>
                <c:pt idx="903">
                  <c:v>81</c:v>
                </c:pt>
                <c:pt idx="904">
                  <c:v>81</c:v>
                </c:pt>
                <c:pt idx="905">
                  <c:v>81</c:v>
                </c:pt>
                <c:pt idx="906">
                  <c:v>81</c:v>
                </c:pt>
                <c:pt idx="907">
                  <c:v>81</c:v>
                </c:pt>
                <c:pt idx="908">
                  <c:v>81</c:v>
                </c:pt>
                <c:pt idx="909">
                  <c:v>81</c:v>
                </c:pt>
                <c:pt idx="910">
                  <c:v>81</c:v>
                </c:pt>
                <c:pt idx="911">
                  <c:v>81</c:v>
                </c:pt>
                <c:pt idx="912">
                  <c:v>81</c:v>
                </c:pt>
                <c:pt idx="913">
                  <c:v>81</c:v>
                </c:pt>
                <c:pt idx="914">
                  <c:v>81</c:v>
                </c:pt>
                <c:pt idx="915">
                  <c:v>81</c:v>
                </c:pt>
                <c:pt idx="916">
                  <c:v>81</c:v>
                </c:pt>
                <c:pt idx="917">
                  <c:v>81</c:v>
                </c:pt>
                <c:pt idx="918">
                  <c:v>81</c:v>
                </c:pt>
                <c:pt idx="919">
                  <c:v>81</c:v>
                </c:pt>
                <c:pt idx="920">
                  <c:v>81</c:v>
                </c:pt>
                <c:pt idx="921">
                  <c:v>81</c:v>
                </c:pt>
                <c:pt idx="922">
                  <c:v>81</c:v>
                </c:pt>
                <c:pt idx="923">
                  <c:v>81</c:v>
                </c:pt>
                <c:pt idx="924">
                  <c:v>81</c:v>
                </c:pt>
                <c:pt idx="925">
                  <c:v>81</c:v>
                </c:pt>
                <c:pt idx="926">
                  <c:v>81</c:v>
                </c:pt>
                <c:pt idx="927">
                  <c:v>81</c:v>
                </c:pt>
                <c:pt idx="928">
                  <c:v>81</c:v>
                </c:pt>
                <c:pt idx="929">
                  <c:v>81</c:v>
                </c:pt>
                <c:pt idx="930">
                  <c:v>81</c:v>
                </c:pt>
                <c:pt idx="931">
                  <c:v>81</c:v>
                </c:pt>
                <c:pt idx="932">
                  <c:v>81</c:v>
                </c:pt>
                <c:pt idx="933">
                  <c:v>81</c:v>
                </c:pt>
                <c:pt idx="934">
                  <c:v>81</c:v>
                </c:pt>
                <c:pt idx="935">
                  <c:v>81</c:v>
                </c:pt>
                <c:pt idx="936">
                  <c:v>80.8</c:v>
                </c:pt>
                <c:pt idx="937">
                  <c:v>80.8</c:v>
                </c:pt>
                <c:pt idx="938">
                  <c:v>80.8</c:v>
                </c:pt>
                <c:pt idx="939">
                  <c:v>80.8</c:v>
                </c:pt>
                <c:pt idx="940">
                  <c:v>80.8</c:v>
                </c:pt>
                <c:pt idx="941">
                  <c:v>80.400000000000006</c:v>
                </c:pt>
                <c:pt idx="942">
                  <c:v>80.2</c:v>
                </c:pt>
                <c:pt idx="943">
                  <c:v>80.2</c:v>
                </c:pt>
                <c:pt idx="944">
                  <c:v>80.2</c:v>
                </c:pt>
                <c:pt idx="945">
                  <c:v>80.2</c:v>
                </c:pt>
                <c:pt idx="946">
                  <c:v>80.099999999999994</c:v>
                </c:pt>
                <c:pt idx="947">
                  <c:v>80.099999999999994</c:v>
                </c:pt>
                <c:pt idx="948">
                  <c:v>80.099999999999994</c:v>
                </c:pt>
                <c:pt idx="949">
                  <c:v>80.099999999999994</c:v>
                </c:pt>
                <c:pt idx="950">
                  <c:v>80.099999999999994</c:v>
                </c:pt>
                <c:pt idx="951">
                  <c:v>80.099999999999994</c:v>
                </c:pt>
                <c:pt idx="952">
                  <c:v>80.099999999999994</c:v>
                </c:pt>
                <c:pt idx="953">
                  <c:v>80.099999999999994</c:v>
                </c:pt>
                <c:pt idx="954">
                  <c:v>80.099999999999994</c:v>
                </c:pt>
                <c:pt idx="955">
                  <c:v>80.099999999999994</c:v>
                </c:pt>
                <c:pt idx="956">
                  <c:v>80.099999999999994</c:v>
                </c:pt>
                <c:pt idx="957">
                  <c:v>80.099999999999994</c:v>
                </c:pt>
                <c:pt idx="958">
                  <c:v>80.099999999999994</c:v>
                </c:pt>
                <c:pt idx="959">
                  <c:v>80.099999999999994</c:v>
                </c:pt>
                <c:pt idx="960">
                  <c:v>80.099999999999994</c:v>
                </c:pt>
                <c:pt idx="961">
                  <c:v>80.099999999999994</c:v>
                </c:pt>
                <c:pt idx="962">
                  <c:v>80.099999999999994</c:v>
                </c:pt>
                <c:pt idx="963">
                  <c:v>80.099999999999994</c:v>
                </c:pt>
                <c:pt idx="964">
                  <c:v>80.099999999999994</c:v>
                </c:pt>
                <c:pt idx="965">
                  <c:v>80.099999999999994</c:v>
                </c:pt>
                <c:pt idx="966">
                  <c:v>80.099999999999994</c:v>
                </c:pt>
                <c:pt idx="967">
                  <c:v>80.099999999999994</c:v>
                </c:pt>
                <c:pt idx="968">
                  <c:v>80.099999999999994</c:v>
                </c:pt>
                <c:pt idx="969">
                  <c:v>80.099999999999994</c:v>
                </c:pt>
                <c:pt idx="970">
                  <c:v>80.099999999999994</c:v>
                </c:pt>
                <c:pt idx="971">
                  <c:v>80.099999999999994</c:v>
                </c:pt>
                <c:pt idx="972">
                  <c:v>80.099999999999994</c:v>
                </c:pt>
                <c:pt idx="973">
                  <c:v>80.099999999999994</c:v>
                </c:pt>
                <c:pt idx="974">
                  <c:v>80.099999999999994</c:v>
                </c:pt>
                <c:pt idx="975">
                  <c:v>80.099999999999994</c:v>
                </c:pt>
                <c:pt idx="976">
                  <c:v>80.099999999999994</c:v>
                </c:pt>
                <c:pt idx="977">
                  <c:v>80.099999999999994</c:v>
                </c:pt>
                <c:pt idx="978">
                  <c:v>80.099999999999994</c:v>
                </c:pt>
                <c:pt idx="979">
                  <c:v>80.099999999999994</c:v>
                </c:pt>
                <c:pt idx="980">
                  <c:v>80.099999999999994</c:v>
                </c:pt>
                <c:pt idx="981">
                  <c:v>80.099999999999994</c:v>
                </c:pt>
                <c:pt idx="982">
                  <c:v>80.099999999999994</c:v>
                </c:pt>
                <c:pt idx="983">
                  <c:v>80.099999999999994</c:v>
                </c:pt>
                <c:pt idx="984">
                  <c:v>80.099999999999994</c:v>
                </c:pt>
                <c:pt idx="985">
                  <c:v>80.099999999999994</c:v>
                </c:pt>
                <c:pt idx="986">
                  <c:v>80.099999999999994</c:v>
                </c:pt>
                <c:pt idx="987">
                  <c:v>80.099999999999994</c:v>
                </c:pt>
                <c:pt idx="988">
                  <c:v>80.099999999999994</c:v>
                </c:pt>
                <c:pt idx="989">
                  <c:v>80.099999999999994</c:v>
                </c:pt>
                <c:pt idx="990">
                  <c:v>80.099999999999994</c:v>
                </c:pt>
                <c:pt idx="991">
                  <c:v>80.099999999999994</c:v>
                </c:pt>
                <c:pt idx="992">
                  <c:v>80.099999999999994</c:v>
                </c:pt>
                <c:pt idx="993">
                  <c:v>80.099999999999994</c:v>
                </c:pt>
                <c:pt idx="994">
                  <c:v>80.099999999999994</c:v>
                </c:pt>
                <c:pt idx="995">
                  <c:v>80.099999999999994</c:v>
                </c:pt>
                <c:pt idx="996">
                  <c:v>80.099999999999994</c:v>
                </c:pt>
                <c:pt idx="997">
                  <c:v>80.099999999999994</c:v>
                </c:pt>
                <c:pt idx="998">
                  <c:v>80.099999999999994</c:v>
                </c:pt>
                <c:pt idx="999">
                  <c:v>80.099999999999994</c:v>
                </c:pt>
                <c:pt idx="1000">
                  <c:v>80.099999999999994</c:v>
                </c:pt>
                <c:pt idx="1001">
                  <c:v>80.099999999999994</c:v>
                </c:pt>
                <c:pt idx="1002">
                  <c:v>80.099999999999994</c:v>
                </c:pt>
                <c:pt idx="1003">
                  <c:v>80.099999999999994</c:v>
                </c:pt>
                <c:pt idx="1004">
                  <c:v>80.099999999999994</c:v>
                </c:pt>
                <c:pt idx="1005">
                  <c:v>80.099999999999994</c:v>
                </c:pt>
                <c:pt idx="1006">
                  <c:v>80.099999999999994</c:v>
                </c:pt>
                <c:pt idx="1007">
                  <c:v>80.099999999999994</c:v>
                </c:pt>
                <c:pt idx="1008">
                  <c:v>80.099999999999994</c:v>
                </c:pt>
                <c:pt idx="1009">
                  <c:v>80.099999999999994</c:v>
                </c:pt>
                <c:pt idx="1010">
                  <c:v>80.099999999999994</c:v>
                </c:pt>
                <c:pt idx="1011">
                  <c:v>80.099999999999994</c:v>
                </c:pt>
                <c:pt idx="1012">
                  <c:v>80.099999999999994</c:v>
                </c:pt>
                <c:pt idx="1013">
                  <c:v>80.099999999999994</c:v>
                </c:pt>
                <c:pt idx="1014">
                  <c:v>80.099999999999994</c:v>
                </c:pt>
                <c:pt idx="1015">
                  <c:v>80.099999999999994</c:v>
                </c:pt>
                <c:pt idx="1016">
                  <c:v>80.099999999999994</c:v>
                </c:pt>
                <c:pt idx="1017">
                  <c:v>80.099999999999994</c:v>
                </c:pt>
                <c:pt idx="1018">
                  <c:v>80.099999999999994</c:v>
                </c:pt>
                <c:pt idx="1019">
                  <c:v>80.099999999999994</c:v>
                </c:pt>
                <c:pt idx="1020">
                  <c:v>80.099999999999994</c:v>
                </c:pt>
                <c:pt idx="1021">
                  <c:v>80.099999999999994</c:v>
                </c:pt>
                <c:pt idx="1022">
                  <c:v>80.099999999999994</c:v>
                </c:pt>
                <c:pt idx="1023">
                  <c:v>80.099999999999994</c:v>
                </c:pt>
                <c:pt idx="1024">
                  <c:v>80.099999999999994</c:v>
                </c:pt>
                <c:pt idx="1025">
                  <c:v>80.099999999999994</c:v>
                </c:pt>
                <c:pt idx="1026">
                  <c:v>80.099999999999994</c:v>
                </c:pt>
                <c:pt idx="1027">
                  <c:v>80.099999999999994</c:v>
                </c:pt>
                <c:pt idx="1028">
                  <c:v>80.099999999999994</c:v>
                </c:pt>
                <c:pt idx="1029">
                  <c:v>80.099999999999994</c:v>
                </c:pt>
                <c:pt idx="1030">
                  <c:v>80.099999999999994</c:v>
                </c:pt>
                <c:pt idx="1031">
                  <c:v>80.099999999999994</c:v>
                </c:pt>
                <c:pt idx="1032">
                  <c:v>80.099999999999994</c:v>
                </c:pt>
                <c:pt idx="1033">
                  <c:v>80.099999999999994</c:v>
                </c:pt>
                <c:pt idx="1034">
                  <c:v>80.099999999999994</c:v>
                </c:pt>
                <c:pt idx="1035">
                  <c:v>80.099999999999994</c:v>
                </c:pt>
                <c:pt idx="1036">
                  <c:v>80.099999999999994</c:v>
                </c:pt>
                <c:pt idx="1037">
                  <c:v>80.099999999999994</c:v>
                </c:pt>
                <c:pt idx="1038">
                  <c:v>80.099999999999994</c:v>
                </c:pt>
                <c:pt idx="1039">
                  <c:v>80.099999999999994</c:v>
                </c:pt>
                <c:pt idx="1040">
                  <c:v>80.099999999999994</c:v>
                </c:pt>
                <c:pt idx="1041">
                  <c:v>80.099999999999994</c:v>
                </c:pt>
                <c:pt idx="1042">
                  <c:v>80.099999999999994</c:v>
                </c:pt>
                <c:pt idx="1043">
                  <c:v>80.099999999999994</c:v>
                </c:pt>
                <c:pt idx="1044">
                  <c:v>80.099999999999994</c:v>
                </c:pt>
                <c:pt idx="1045">
                  <c:v>80.099999999999994</c:v>
                </c:pt>
                <c:pt idx="1046">
                  <c:v>80.099999999999994</c:v>
                </c:pt>
                <c:pt idx="1047">
                  <c:v>80.099999999999994</c:v>
                </c:pt>
                <c:pt idx="1048">
                  <c:v>80.099999999999994</c:v>
                </c:pt>
                <c:pt idx="1049">
                  <c:v>80.099999999999994</c:v>
                </c:pt>
                <c:pt idx="1050">
                  <c:v>80.099999999999994</c:v>
                </c:pt>
                <c:pt idx="1051">
                  <c:v>80.099999999999994</c:v>
                </c:pt>
                <c:pt idx="1052">
                  <c:v>80.099999999999994</c:v>
                </c:pt>
                <c:pt idx="1053">
                  <c:v>80.099999999999994</c:v>
                </c:pt>
                <c:pt idx="1054">
                  <c:v>80.099999999999994</c:v>
                </c:pt>
                <c:pt idx="1055">
                  <c:v>80.099999999999994</c:v>
                </c:pt>
                <c:pt idx="1056">
                  <c:v>80.099999999999994</c:v>
                </c:pt>
                <c:pt idx="1057">
                  <c:v>80.099999999999994</c:v>
                </c:pt>
                <c:pt idx="1058">
                  <c:v>80.099999999999994</c:v>
                </c:pt>
                <c:pt idx="1059">
                  <c:v>80.099999999999994</c:v>
                </c:pt>
                <c:pt idx="1060">
                  <c:v>80.099999999999994</c:v>
                </c:pt>
                <c:pt idx="1061">
                  <c:v>80.099999999999994</c:v>
                </c:pt>
                <c:pt idx="1062">
                  <c:v>80.099999999999994</c:v>
                </c:pt>
                <c:pt idx="1063">
                  <c:v>80.099999999999994</c:v>
                </c:pt>
                <c:pt idx="1064">
                  <c:v>80.099999999999994</c:v>
                </c:pt>
                <c:pt idx="1065">
                  <c:v>80.099999999999994</c:v>
                </c:pt>
                <c:pt idx="1066">
                  <c:v>80.099999999999994</c:v>
                </c:pt>
                <c:pt idx="1067">
                  <c:v>80.099999999999994</c:v>
                </c:pt>
                <c:pt idx="1068">
                  <c:v>79.7</c:v>
                </c:pt>
                <c:pt idx="1069">
                  <c:v>79.7</c:v>
                </c:pt>
                <c:pt idx="1070">
                  <c:v>79.7</c:v>
                </c:pt>
                <c:pt idx="1071">
                  <c:v>79.7</c:v>
                </c:pt>
                <c:pt idx="1072">
                  <c:v>79.7</c:v>
                </c:pt>
                <c:pt idx="1073">
                  <c:v>79.3</c:v>
                </c:pt>
                <c:pt idx="1074">
                  <c:v>79.3</c:v>
                </c:pt>
                <c:pt idx="1075">
                  <c:v>79.3</c:v>
                </c:pt>
                <c:pt idx="1076">
                  <c:v>79.3</c:v>
                </c:pt>
                <c:pt idx="1077">
                  <c:v>79.3</c:v>
                </c:pt>
                <c:pt idx="1078">
                  <c:v>79.3</c:v>
                </c:pt>
                <c:pt idx="1079">
                  <c:v>79.3</c:v>
                </c:pt>
                <c:pt idx="1080">
                  <c:v>79.3</c:v>
                </c:pt>
                <c:pt idx="1081">
                  <c:v>79.3</c:v>
                </c:pt>
                <c:pt idx="1082">
                  <c:v>79.2</c:v>
                </c:pt>
                <c:pt idx="1083">
                  <c:v>79</c:v>
                </c:pt>
                <c:pt idx="1084">
                  <c:v>79</c:v>
                </c:pt>
                <c:pt idx="1085">
                  <c:v>79</c:v>
                </c:pt>
                <c:pt idx="1086">
                  <c:v>79</c:v>
                </c:pt>
                <c:pt idx="1087">
                  <c:v>79</c:v>
                </c:pt>
                <c:pt idx="1088">
                  <c:v>79</c:v>
                </c:pt>
                <c:pt idx="1089">
                  <c:v>79</c:v>
                </c:pt>
                <c:pt idx="1090">
                  <c:v>79</c:v>
                </c:pt>
                <c:pt idx="1091">
                  <c:v>79</c:v>
                </c:pt>
                <c:pt idx="1092">
                  <c:v>79</c:v>
                </c:pt>
                <c:pt idx="1093">
                  <c:v>79</c:v>
                </c:pt>
                <c:pt idx="1094">
                  <c:v>79</c:v>
                </c:pt>
                <c:pt idx="1095">
                  <c:v>79</c:v>
                </c:pt>
                <c:pt idx="1096">
                  <c:v>79</c:v>
                </c:pt>
                <c:pt idx="1097">
                  <c:v>79</c:v>
                </c:pt>
                <c:pt idx="1098">
                  <c:v>79</c:v>
                </c:pt>
                <c:pt idx="1099">
                  <c:v>79</c:v>
                </c:pt>
                <c:pt idx="1100">
                  <c:v>79</c:v>
                </c:pt>
                <c:pt idx="1101">
                  <c:v>79</c:v>
                </c:pt>
                <c:pt idx="1102">
                  <c:v>79</c:v>
                </c:pt>
                <c:pt idx="1103">
                  <c:v>79</c:v>
                </c:pt>
                <c:pt idx="1104">
                  <c:v>79</c:v>
                </c:pt>
                <c:pt idx="1105">
                  <c:v>79</c:v>
                </c:pt>
                <c:pt idx="1106">
                  <c:v>79</c:v>
                </c:pt>
                <c:pt idx="1107">
                  <c:v>79</c:v>
                </c:pt>
                <c:pt idx="1108">
                  <c:v>79</c:v>
                </c:pt>
                <c:pt idx="1109">
                  <c:v>79</c:v>
                </c:pt>
                <c:pt idx="1110">
                  <c:v>79</c:v>
                </c:pt>
                <c:pt idx="1111">
                  <c:v>79</c:v>
                </c:pt>
                <c:pt idx="1112">
                  <c:v>79</c:v>
                </c:pt>
                <c:pt idx="1113">
                  <c:v>79</c:v>
                </c:pt>
                <c:pt idx="1114">
                  <c:v>79</c:v>
                </c:pt>
                <c:pt idx="1115">
                  <c:v>79</c:v>
                </c:pt>
                <c:pt idx="1116">
                  <c:v>79</c:v>
                </c:pt>
                <c:pt idx="1117">
                  <c:v>79</c:v>
                </c:pt>
                <c:pt idx="1118">
                  <c:v>79</c:v>
                </c:pt>
                <c:pt idx="1119">
                  <c:v>79</c:v>
                </c:pt>
                <c:pt idx="1120">
                  <c:v>79</c:v>
                </c:pt>
                <c:pt idx="1121">
                  <c:v>79</c:v>
                </c:pt>
                <c:pt idx="1122">
                  <c:v>79</c:v>
                </c:pt>
                <c:pt idx="1123">
                  <c:v>79</c:v>
                </c:pt>
                <c:pt idx="1124">
                  <c:v>79</c:v>
                </c:pt>
                <c:pt idx="1125">
                  <c:v>79</c:v>
                </c:pt>
                <c:pt idx="1126">
                  <c:v>79</c:v>
                </c:pt>
                <c:pt idx="1127">
                  <c:v>79</c:v>
                </c:pt>
                <c:pt idx="1128">
                  <c:v>79</c:v>
                </c:pt>
                <c:pt idx="1129">
                  <c:v>79</c:v>
                </c:pt>
                <c:pt idx="1130">
                  <c:v>79</c:v>
                </c:pt>
                <c:pt idx="1131">
                  <c:v>79</c:v>
                </c:pt>
                <c:pt idx="1132">
                  <c:v>79</c:v>
                </c:pt>
                <c:pt idx="1133">
                  <c:v>79</c:v>
                </c:pt>
                <c:pt idx="1134">
                  <c:v>79</c:v>
                </c:pt>
                <c:pt idx="1135">
                  <c:v>79</c:v>
                </c:pt>
                <c:pt idx="1136">
                  <c:v>79</c:v>
                </c:pt>
                <c:pt idx="1137">
                  <c:v>79</c:v>
                </c:pt>
                <c:pt idx="1138">
                  <c:v>79</c:v>
                </c:pt>
                <c:pt idx="1139">
                  <c:v>79</c:v>
                </c:pt>
                <c:pt idx="1140">
                  <c:v>79</c:v>
                </c:pt>
                <c:pt idx="1141">
                  <c:v>79</c:v>
                </c:pt>
                <c:pt idx="1142">
                  <c:v>79</c:v>
                </c:pt>
                <c:pt idx="1143">
                  <c:v>79</c:v>
                </c:pt>
                <c:pt idx="1144">
                  <c:v>79</c:v>
                </c:pt>
                <c:pt idx="1145">
                  <c:v>79</c:v>
                </c:pt>
                <c:pt idx="1146">
                  <c:v>79</c:v>
                </c:pt>
                <c:pt idx="1147">
                  <c:v>79</c:v>
                </c:pt>
                <c:pt idx="1148">
                  <c:v>79</c:v>
                </c:pt>
                <c:pt idx="1149">
                  <c:v>79</c:v>
                </c:pt>
                <c:pt idx="1150">
                  <c:v>79</c:v>
                </c:pt>
                <c:pt idx="1151">
                  <c:v>79</c:v>
                </c:pt>
                <c:pt idx="1152">
                  <c:v>79</c:v>
                </c:pt>
                <c:pt idx="1153">
                  <c:v>79</c:v>
                </c:pt>
                <c:pt idx="1154">
                  <c:v>79</c:v>
                </c:pt>
                <c:pt idx="1155">
                  <c:v>79</c:v>
                </c:pt>
                <c:pt idx="1156">
                  <c:v>79</c:v>
                </c:pt>
                <c:pt idx="1157">
                  <c:v>79</c:v>
                </c:pt>
                <c:pt idx="1158">
                  <c:v>79</c:v>
                </c:pt>
                <c:pt idx="1159">
                  <c:v>79</c:v>
                </c:pt>
                <c:pt idx="1160">
                  <c:v>79</c:v>
                </c:pt>
                <c:pt idx="1161">
                  <c:v>79</c:v>
                </c:pt>
                <c:pt idx="1162">
                  <c:v>79</c:v>
                </c:pt>
                <c:pt idx="1163">
                  <c:v>79</c:v>
                </c:pt>
                <c:pt idx="1164">
                  <c:v>79</c:v>
                </c:pt>
                <c:pt idx="1165">
                  <c:v>79</c:v>
                </c:pt>
                <c:pt idx="1166">
                  <c:v>79</c:v>
                </c:pt>
                <c:pt idx="1167">
                  <c:v>79</c:v>
                </c:pt>
                <c:pt idx="1168">
                  <c:v>79</c:v>
                </c:pt>
                <c:pt idx="1169">
                  <c:v>79</c:v>
                </c:pt>
                <c:pt idx="1170">
                  <c:v>79</c:v>
                </c:pt>
                <c:pt idx="1171">
                  <c:v>79</c:v>
                </c:pt>
                <c:pt idx="1172">
                  <c:v>79</c:v>
                </c:pt>
                <c:pt idx="1173">
                  <c:v>79</c:v>
                </c:pt>
                <c:pt idx="1174">
                  <c:v>79</c:v>
                </c:pt>
                <c:pt idx="1175">
                  <c:v>79</c:v>
                </c:pt>
                <c:pt idx="1176">
                  <c:v>79</c:v>
                </c:pt>
                <c:pt idx="1177">
                  <c:v>79</c:v>
                </c:pt>
                <c:pt idx="1178">
                  <c:v>79</c:v>
                </c:pt>
                <c:pt idx="1179">
                  <c:v>79</c:v>
                </c:pt>
                <c:pt idx="1180">
                  <c:v>79</c:v>
                </c:pt>
                <c:pt idx="1181">
                  <c:v>79</c:v>
                </c:pt>
                <c:pt idx="1182">
                  <c:v>79</c:v>
                </c:pt>
                <c:pt idx="1183">
                  <c:v>79</c:v>
                </c:pt>
                <c:pt idx="1184">
                  <c:v>79</c:v>
                </c:pt>
                <c:pt idx="1185">
                  <c:v>79</c:v>
                </c:pt>
                <c:pt idx="1186">
                  <c:v>79</c:v>
                </c:pt>
                <c:pt idx="1187">
                  <c:v>79</c:v>
                </c:pt>
                <c:pt idx="1188">
                  <c:v>79</c:v>
                </c:pt>
                <c:pt idx="1189">
                  <c:v>79</c:v>
                </c:pt>
                <c:pt idx="1190">
                  <c:v>79</c:v>
                </c:pt>
                <c:pt idx="1191">
                  <c:v>79</c:v>
                </c:pt>
                <c:pt idx="1192">
                  <c:v>79</c:v>
                </c:pt>
                <c:pt idx="1193">
                  <c:v>79</c:v>
                </c:pt>
                <c:pt idx="1194">
                  <c:v>78.8</c:v>
                </c:pt>
                <c:pt idx="1195">
                  <c:v>78.8</c:v>
                </c:pt>
                <c:pt idx="1196">
                  <c:v>78.599999999999994</c:v>
                </c:pt>
                <c:pt idx="1197">
                  <c:v>78.599999999999994</c:v>
                </c:pt>
                <c:pt idx="1198">
                  <c:v>78.599999999999994</c:v>
                </c:pt>
                <c:pt idx="1199">
                  <c:v>78.599999999999994</c:v>
                </c:pt>
                <c:pt idx="1200">
                  <c:v>78.599999999999994</c:v>
                </c:pt>
                <c:pt idx="1201">
                  <c:v>78.400000000000006</c:v>
                </c:pt>
                <c:pt idx="1202">
                  <c:v>78.400000000000006</c:v>
                </c:pt>
                <c:pt idx="1203">
                  <c:v>78.099999999999994</c:v>
                </c:pt>
                <c:pt idx="1204">
                  <c:v>78.099999999999994</c:v>
                </c:pt>
                <c:pt idx="1205">
                  <c:v>78.099999999999994</c:v>
                </c:pt>
                <c:pt idx="1206">
                  <c:v>78.099999999999994</c:v>
                </c:pt>
                <c:pt idx="1207">
                  <c:v>78.099999999999994</c:v>
                </c:pt>
                <c:pt idx="1208">
                  <c:v>78.099999999999994</c:v>
                </c:pt>
                <c:pt idx="1209">
                  <c:v>78.099999999999994</c:v>
                </c:pt>
                <c:pt idx="1210">
                  <c:v>78.099999999999994</c:v>
                </c:pt>
                <c:pt idx="1211">
                  <c:v>78.099999999999994</c:v>
                </c:pt>
                <c:pt idx="1212">
                  <c:v>78.099999999999994</c:v>
                </c:pt>
                <c:pt idx="1213">
                  <c:v>78.099999999999994</c:v>
                </c:pt>
                <c:pt idx="1214">
                  <c:v>78.099999999999994</c:v>
                </c:pt>
                <c:pt idx="1215">
                  <c:v>78.099999999999994</c:v>
                </c:pt>
                <c:pt idx="1216">
                  <c:v>78.099999999999994</c:v>
                </c:pt>
                <c:pt idx="1217">
                  <c:v>78.099999999999994</c:v>
                </c:pt>
                <c:pt idx="1218">
                  <c:v>78.099999999999994</c:v>
                </c:pt>
                <c:pt idx="1219">
                  <c:v>78.099999999999994</c:v>
                </c:pt>
                <c:pt idx="1220">
                  <c:v>78.099999999999994</c:v>
                </c:pt>
                <c:pt idx="1221">
                  <c:v>78.099999999999994</c:v>
                </c:pt>
                <c:pt idx="1222">
                  <c:v>78.099999999999994</c:v>
                </c:pt>
                <c:pt idx="1223">
                  <c:v>78.099999999999994</c:v>
                </c:pt>
                <c:pt idx="1224">
                  <c:v>78.099999999999994</c:v>
                </c:pt>
                <c:pt idx="1225">
                  <c:v>78.099999999999994</c:v>
                </c:pt>
                <c:pt idx="1226">
                  <c:v>78.099999999999994</c:v>
                </c:pt>
                <c:pt idx="1227">
                  <c:v>78.099999999999994</c:v>
                </c:pt>
                <c:pt idx="1228">
                  <c:v>78.099999999999994</c:v>
                </c:pt>
                <c:pt idx="1229">
                  <c:v>78.099999999999994</c:v>
                </c:pt>
                <c:pt idx="1230">
                  <c:v>78.099999999999994</c:v>
                </c:pt>
                <c:pt idx="1231">
                  <c:v>78.099999999999994</c:v>
                </c:pt>
                <c:pt idx="1232">
                  <c:v>78.099999999999994</c:v>
                </c:pt>
                <c:pt idx="1233">
                  <c:v>78.099999999999994</c:v>
                </c:pt>
                <c:pt idx="1234">
                  <c:v>78.099999999999994</c:v>
                </c:pt>
                <c:pt idx="1235">
                  <c:v>78.099999999999994</c:v>
                </c:pt>
                <c:pt idx="1236">
                  <c:v>78.099999999999994</c:v>
                </c:pt>
                <c:pt idx="1237">
                  <c:v>78.099999999999994</c:v>
                </c:pt>
                <c:pt idx="1238">
                  <c:v>78.099999999999994</c:v>
                </c:pt>
                <c:pt idx="1239">
                  <c:v>78.099999999999994</c:v>
                </c:pt>
                <c:pt idx="1240">
                  <c:v>78.099999999999994</c:v>
                </c:pt>
                <c:pt idx="1241">
                  <c:v>78.099999999999994</c:v>
                </c:pt>
                <c:pt idx="1242">
                  <c:v>78.099999999999994</c:v>
                </c:pt>
                <c:pt idx="1243">
                  <c:v>78.099999999999994</c:v>
                </c:pt>
                <c:pt idx="1244">
                  <c:v>78.099999999999994</c:v>
                </c:pt>
                <c:pt idx="1245">
                  <c:v>78.099999999999994</c:v>
                </c:pt>
                <c:pt idx="1246">
                  <c:v>78.099999999999994</c:v>
                </c:pt>
                <c:pt idx="1247">
                  <c:v>78.099999999999994</c:v>
                </c:pt>
                <c:pt idx="1248">
                  <c:v>78.099999999999994</c:v>
                </c:pt>
                <c:pt idx="1249">
                  <c:v>78.099999999999994</c:v>
                </c:pt>
                <c:pt idx="1250">
                  <c:v>78.099999999999994</c:v>
                </c:pt>
                <c:pt idx="1251">
                  <c:v>78.099999999999994</c:v>
                </c:pt>
                <c:pt idx="1252">
                  <c:v>78.099999999999994</c:v>
                </c:pt>
                <c:pt idx="1253">
                  <c:v>78.099999999999994</c:v>
                </c:pt>
                <c:pt idx="1254">
                  <c:v>78.099999999999994</c:v>
                </c:pt>
                <c:pt idx="1255">
                  <c:v>78.099999999999994</c:v>
                </c:pt>
                <c:pt idx="1256">
                  <c:v>78.099999999999994</c:v>
                </c:pt>
                <c:pt idx="1257">
                  <c:v>78.099999999999994</c:v>
                </c:pt>
                <c:pt idx="1258">
                  <c:v>78.099999999999994</c:v>
                </c:pt>
                <c:pt idx="1259">
                  <c:v>78.099999999999994</c:v>
                </c:pt>
                <c:pt idx="1260">
                  <c:v>78.099999999999994</c:v>
                </c:pt>
                <c:pt idx="1261">
                  <c:v>78.099999999999994</c:v>
                </c:pt>
                <c:pt idx="1262">
                  <c:v>78.099999999999994</c:v>
                </c:pt>
                <c:pt idx="1263">
                  <c:v>78.099999999999994</c:v>
                </c:pt>
                <c:pt idx="1264">
                  <c:v>78.099999999999994</c:v>
                </c:pt>
                <c:pt idx="1265">
                  <c:v>78.099999999999994</c:v>
                </c:pt>
                <c:pt idx="1266">
                  <c:v>78.099999999999994</c:v>
                </c:pt>
                <c:pt idx="1267">
                  <c:v>78.099999999999994</c:v>
                </c:pt>
                <c:pt idx="1268">
                  <c:v>78.099999999999994</c:v>
                </c:pt>
                <c:pt idx="1269">
                  <c:v>78.099999999999994</c:v>
                </c:pt>
                <c:pt idx="1270">
                  <c:v>78.099999999999994</c:v>
                </c:pt>
                <c:pt idx="1271">
                  <c:v>78.099999999999994</c:v>
                </c:pt>
                <c:pt idx="1272">
                  <c:v>78.099999999999994</c:v>
                </c:pt>
                <c:pt idx="1273">
                  <c:v>78.099999999999994</c:v>
                </c:pt>
                <c:pt idx="1274">
                  <c:v>78.099999999999994</c:v>
                </c:pt>
                <c:pt idx="1275">
                  <c:v>78.099999999999994</c:v>
                </c:pt>
                <c:pt idx="1276">
                  <c:v>78.099999999999994</c:v>
                </c:pt>
                <c:pt idx="1277">
                  <c:v>78.099999999999994</c:v>
                </c:pt>
                <c:pt idx="1278">
                  <c:v>78.099999999999994</c:v>
                </c:pt>
                <c:pt idx="1279">
                  <c:v>78.099999999999994</c:v>
                </c:pt>
                <c:pt idx="1280">
                  <c:v>78.099999999999994</c:v>
                </c:pt>
                <c:pt idx="1281">
                  <c:v>78.099999999999994</c:v>
                </c:pt>
                <c:pt idx="1282">
                  <c:v>78.099999999999994</c:v>
                </c:pt>
                <c:pt idx="1283">
                  <c:v>78.099999999999994</c:v>
                </c:pt>
                <c:pt idx="1284">
                  <c:v>78.099999999999994</c:v>
                </c:pt>
                <c:pt idx="1285">
                  <c:v>78.099999999999994</c:v>
                </c:pt>
                <c:pt idx="1286">
                  <c:v>78.099999999999994</c:v>
                </c:pt>
                <c:pt idx="1287">
                  <c:v>78.099999999999994</c:v>
                </c:pt>
                <c:pt idx="1288">
                  <c:v>78.099999999999994</c:v>
                </c:pt>
                <c:pt idx="1289">
                  <c:v>78.099999999999994</c:v>
                </c:pt>
                <c:pt idx="1290">
                  <c:v>78.099999999999994</c:v>
                </c:pt>
                <c:pt idx="1291">
                  <c:v>78.099999999999994</c:v>
                </c:pt>
                <c:pt idx="1292">
                  <c:v>78.099999999999994</c:v>
                </c:pt>
                <c:pt idx="1293">
                  <c:v>78.099999999999994</c:v>
                </c:pt>
                <c:pt idx="1294">
                  <c:v>78.099999999999994</c:v>
                </c:pt>
                <c:pt idx="1295">
                  <c:v>78.099999999999994</c:v>
                </c:pt>
                <c:pt idx="1296">
                  <c:v>78.099999999999994</c:v>
                </c:pt>
                <c:pt idx="1297">
                  <c:v>78.099999999999994</c:v>
                </c:pt>
                <c:pt idx="1298">
                  <c:v>78.099999999999994</c:v>
                </c:pt>
                <c:pt idx="1299">
                  <c:v>78.099999999999994</c:v>
                </c:pt>
                <c:pt idx="1300">
                  <c:v>78.099999999999994</c:v>
                </c:pt>
                <c:pt idx="1301">
                  <c:v>78.099999999999994</c:v>
                </c:pt>
                <c:pt idx="1302">
                  <c:v>78.099999999999994</c:v>
                </c:pt>
                <c:pt idx="1303">
                  <c:v>78.099999999999994</c:v>
                </c:pt>
                <c:pt idx="1304">
                  <c:v>78.099999999999994</c:v>
                </c:pt>
                <c:pt idx="1305">
                  <c:v>78.099999999999994</c:v>
                </c:pt>
                <c:pt idx="1306">
                  <c:v>78.099999999999994</c:v>
                </c:pt>
                <c:pt idx="1307">
                  <c:v>78.099999999999994</c:v>
                </c:pt>
                <c:pt idx="1308">
                  <c:v>78.099999999999994</c:v>
                </c:pt>
                <c:pt idx="1309">
                  <c:v>78.099999999999994</c:v>
                </c:pt>
                <c:pt idx="1310">
                  <c:v>78.099999999999994</c:v>
                </c:pt>
                <c:pt idx="1311">
                  <c:v>78.099999999999994</c:v>
                </c:pt>
                <c:pt idx="1312">
                  <c:v>78.099999999999994</c:v>
                </c:pt>
                <c:pt idx="1313">
                  <c:v>78.099999999999994</c:v>
                </c:pt>
                <c:pt idx="1314">
                  <c:v>78.099999999999994</c:v>
                </c:pt>
                <c:pt idx="1315">
                  <c:v>78.099999999999994</c:v>
                </c:pt>
                <c:pt idx="1316">
                  <c:v>78.099999999999994</c:v>
                </c:pt>
                <c:pt idx="1317">
                  <c:v>78.099999999999994</c:v>
                </c:pt>
                <c:pt idx="1318">
                  <c:v>78.099999999999994</c:v>
                </c:pt>
                <c:pt idx="1319">
                  <c:v>78.099999999999994</c:v>
                </c:pt>
                <c:pt idx="1320">
                  <c:v>78.099999999999994</c:v>
                </c:pt>
                <c:pt idx="1321">
                  <c:v>78.099999999999994</c:v>
                </c:pt>
                <c:pt idx="1322">
                  <c:v>78.099999999999994</c:v>
                </c:pt>
                <c:pt idx="1323">
                  <c:v>78.099999999999994</c:v>
                </c:pt>
                <c:pt idx="1324">
                  <c:v>77.900000000000006</c:v>
                </c:pt>
                <c:pt idx="1325">
                  <c:v>77.900000000000006</c:v>
                </c:pt>
                <c:pt idx="1326">
                  <c:v>77.7</c:v>
                </c:pt>
                <c:pt idx="1327">
                  <c:v>77.7</c:v>
                </c:pt>
                <c:pt idx="1328">
                  <c:v>77.7</c:v>
                </c:pt>
                <c:pt idx="1329">
                  <c:v>77.7</c:v>
                </c:pt>
                <c:pt idx="1330">
                  <c:v>77.7</c:v>
                </c:pt>
                <c:pt idx="1331">
                  <c:v>77.7</c:v>
                </c:pt>
                <c:pt idx="1332">
                  <c:v>77.7</c:v>
                </c:pt>
                <c:pt idx="1333">
                  <c:v>77.7</c:v>
                </c:pt>
                <c:pt idx="1334">
                  <c:v>77.7</c:v>
                </c:pt>
                <c:pt idx="1335">
                  <c:v>77.5</c:v>
                </c:pt>
                <c:pt idx="1336">
                  <c:v>77.400000000000006</c:v>
                </c:pt>
                <c:pt idx="1337">
                  <c:v>77.400000000000006</c:v>
                </c:pt>
                <c:pt idx="1338">
                  <c:v>77.400000000000006</c:v>
                </c:pt>
                <c:pt idx="1339">
                  <c:v>77.400000000000006</c:v>
                </c:pt>
                <c:pt idx="1340">
                  <c:v>77.400000000000006</c:v>
                </c:pt>
                <c:pt idx="1341">
                  <c:v>77.400000000000006</c:v>
                </c:pt>
                <c:pt idx="1342">
                  <c:v>77.400000000000006</c:v>
                </c:pt>
                <c:pt idx="1343">
                  <c:v>77.400000000000006</c:v>
                </c:pt>
                <c:pt idx="1344">
                  <c:v>77.400000000000006</c:v>
                </c:pt>
                <c:pt idx="1345">
                  <c:v>77.400000000000006</c:v>
                </c:pt>
                <c:pt idx="1346">
                  <c:v>77.400000000000006</c:v>
                </c:pt>
                <c:pt idx="1347">
                  <c:v>77.400000000000006</c:v>
                </c:pt>
                <c:pt idx="1348">
                  <c:v>77.400000000000006</c:v>
                </c:pt>
                <c:pt idx="1349">
                  <c:v>77</c:v>
                </c:pt>
                <c:pt idx="1350">
                  <c:v>77</c:v>
                </c:pt>
                <c:pt idx="1351">
                  <c:v>77</c:v>
                </c:pt>
                <c:pt idx="1352">
                  <c:v>77</c:v>
                </c:pt>
                <c:pt idx="1353">
                  <c:v>77</c:v>
                </c:pt>
                <c:pt idx="1354">
                  <c:v>77</c:v>
                </c:pt>
                <c:pt idx="1355">
                  <c:v>77</c:v>
                </c:pt>
                <c:pt idx="1356">
                  <c:v>77</c:v>
                </c:pt>
                <c:pt idx="1357">
                  <c:v>77</c:v>
                </c:pt>
                <c:pt idx="1358">
                  <c:v>77</c:v>
                </c:pt>
                <c:pt idx="1359">
                  <c:v>77</c:v>
                </c:pt>
                <c:pt idx="1360">
                  <c:v>77</c:v>
                </c:pt>
                <c:pt idx="1361">
                  <c:v>77</c:v>
                </c:pt>
                <c:pt idx="1362">
                  <c:v>77</c:v>
                </c:pt>
                <c:pt idx="1363">
                  <c:v>77</c:v>
                </c:pt>
                <c:pt idx="1364">
                  <c:v>77</c:v>
                </c:pt>
                <c:pt idx="1365">
                  <c:v>77</c:v>
                </c:pt>
                <c:pt idx="1366">
                  <c:v>77</c:v>
                </c:pt>
                <c:pt idx="1367">
                  <c:v>77</c:v>
                </c:pt>
                <c:pt idx="1368">
                  <c:v>77</c:v>
                </c:pt>
                <c:pt idx="1369">
                  <c:v>77</c:v>
                </c:pt>
                <c:pt idx="1370">
                  <c:v>77</c:v>
                </c:pt>
                <c:pt idx="1371">
                  <c:v>77</c:v>
                </c:pt>
                <c:pt idx="1372">
                  <c:v>77</c:v>
                </c:pt>
                <c:pt idx="1373">
                  <c:v>77</c:v>
                </c:pt>
                <c:pt idx="1374">
                  <c:v>77</c:v>
                </c:pt>
                <c:pt idx="1375">
                  <c:v>77</c:v>
                </c:pt>
                <c:pt idx="1376">
                  <c:v>77</c:v>
                </c:pt>
                <c:pt idx="1377">
                  <c:v>77</c:v>
                </c:pt>
                <c:pt idx="1378">
                  <c:v>77</c:v>
                </c:pt>
                <c:pt idx="1379">
                  <c:v>77</c:v>
                </c:pt>
                <c:pt idx="1380">
                  <c:v>77</c:v>
                </c:pt>
                <c:pt idx="1381">
                  <c:v>77</c:v>
                </c:pt>
                <c:pt idx="1382">
                  <c:v>77</c:v>
                </c:pt>
                <c:pt idx="1383">
                  <c:v>77</c:v>
                </c:pt>
                <c:pt idx="1384">
                  <c:v>77</c:v>
                </c:pt>
                <c:pt idx="1385">
                  <c:v>77</c:v>
                </c:pt>
                <c:pt idx="1386">
                  <c:v>77</c:v>
                </c:pt>
                <c:pt idx="1387">
                  <c:v>77</c:v>
                </c:pt>
                <c:pt idx="1388">
                  <c:v>77</c:v>
                </c:pt>
                <c:pt idx="1389">
                  <c:v>77</c:v>
                </c:pt>
                <c:pt idx="1390">
                  <c:v>77</c:v>
                </c:pt>
                <c:pt idx="1391">
                  <c:v>77</c:v>
                </c:pt>
                <c:pt idx="1392">
                  <c:v>77</c:v>
                </c:pt>
                <c:pt idx="1393">
                  <c:v>77</c:v>
                </c:pt>
                <c:pt idx="1394">
                  <c:v>77</c:v>
                </c:pt>
                <c:pt idx="1395">
                  <c:v>77</c:v>
                </c:pt>
                <c:pt idx="1396">
                  <c:v>77</c:v>
                </c:pt>
                <c:pt idx="1397">
                  <c:v>77</c:v>
                </c:pt>
                <c:pt idx="1398">
                  <c:v>77</c:v>
                </c:pt>
                <c:pt idx="1399">
                  <c:v>77</c:v>
                </c:pt>
                <c:pt idx="1400">
                  <c:v>77</c:v>
                </c:pt>
                <c:pt idx="1401">
                  <c:v>77</c:v>
                </c:pt>
                <c:pt idx="1402">
                  <c:v>77</c:v>
                </c:pt>
                <c:pt idx="1403">
                  <c:v>77</c:v>
                </c:pt>
                <c:pt idx="1404">
                  <c:v>77</c:v>
                </c:pt>
                <c:pt idx="1405">
                  <c:v>77</c:v>
                </c:pt>
                <c:pt idx="1406">
                  <c:v>77</c:v>
                </c:pt>
                <c:pt idx="1407">
                  <c:v>77</c:v>
                </c:pt>
                <c:pt idx="1408">
                  <c:v>77</c:v>
                </c:pt>
                <c:pt idx="1409">
                  <c:v>77</c:v>
                </c:pt>
                <c:pt idx="1410">
                  <c:v>77</c:v>
                </c:pt>
                <c:pt idx="1411">
                  <c:v>77</c:v>
                </c:pt>
                <c:pt idx="1412">
                  <c:v>77</c:v>
                </c:pt>
                <c:pt idx="1413">
                  <c:v>77</c:v>
                </c:pt>
                <c:pt idx="1414">
                  <c:v>77</c:v>
                </c:pt>
                <c:pt idx="1415">
                  <c:v>77</c:v>
                </c:pt>
                <c:pt idx="1416">
                  <c:v>77</c:v>
                </c:pt>
                <c:pt idx="1417">
                  <c:v>77</c:v>
                </c:pt>
                <c:pt idx="1418">
                  <c:v>77</c:v>
                </c:pt>
                <c:pt idx="1419">
                  <c:v>77</c:v>
                </c:pt>
                <c:pt idx="1420">
                  <c:v>77</c:v>
                </c:pt>
                <c:pt idx="1421">
                  <c:v>77</c:v>
                </c:pt>
                <c:pt idx="1422">
                  <c:v>77</c:v>
                </c:pt>
                <c:pt idx="1423">
                  <c:v>77</c:v>
                </c:pt>
                <c:pt idx="1424">
                  <c:v>77</c:v>
                </c:pt>
                <c:pt idx="1425">
                  <c:v>77</c:v>
                </c:pt>
                <c:pt idx="1426">
                  <c:v>77</c:v>
                </c:pt>
                <c:pt idx="1427">
                  <c:v>77</c:v>
                </c:pt>
                <c:pt idx="1428">
                  <c:v>77</c:v>
                </c:pt>
                <c:pt idx="1429">
                  <c:v>77</c:v>
                </c:pt>
                <c:pt idx="1430">
                  <c:v>77</c:v>
                </c:pt>
                <c:pt idx="1431">
                  <c:v>77</c:v>
                </c:pt>
                <c:pt idx="1432">
                  <c:v>77</c:v>
                </c:pt>
                <c:pt idx="1433">
                  <c:v>77</c:v>
                </c:pt>
                <c:pt idx="1434">
                  <c:v>77</c:v>
                </c:pt>
                <c:pt idx="1435">
                  <c:v>77</c:v>
                </c:pt>
                <c:pt idx="1436">
                  <c:v>77</c:v>
                </c:pt>
                <c:pt idx="1437">
                  <c:v>77</c:v>
                </c:pt>
                <c:pt idx="1438">
                  <c:v>77</c:v>
                </c:pt>
                <c:pt idx="1439">
                  <c:v>77</c:v>
                </c:pt>
                <c:pt idx="1440">
                  <c:v>77</c:v>
                </c:pt>
                <c:pt idx="1441">
                  <c:v>77</c:v>
                </c:pt>
                <c:pt idx="1442">
                  <c:v>77</c:v>
                </c:pt>
                <c:pt idx="1443">
                  <c:v>77</c:v>
                </c:pt>
                <c:pt idx="1444">
                  <c:v>77</c:v>
                </c:pt>
                <c:pt idx="1445">
                  <c:v>77</c:v>
                </c:pt>
                <c:pt idx="1446">
                  <c:v>77</c:v>
                </c:pt>
                <c:pt idx="1447">
                  <c:v>77</c:v>
                </c:pt>
                <c:pt idx="1448">
                  <c:v>76.8</c:v>
                </c:pt>
                <c:pt idx="1449">
                  <c:v>76.599999999999994</c:v>
                </c:pt>
                <c:pt idx="1450">
                  <c:v>76.599999999999994</c:v>
                </c:pt>
                <c:pt idx="1451">
                  <c:v>76.599999999999994</c:v>
                </c:pt>
                <c:pt idx="1452">
                  <c:v>76.599999999999994</c:v>
                </c:pt>
                <c:pt idx="1453">
                  <c:v>76.599999999999994</c:v>
                </c:pt>
                <c:pt idx="1454">
                  <c:v>76.599999999999994</c:v>
                </c:pt>
                <c:pt idx="1455">
                  <c:v>76.599999999999994</c:v>
                </c:pt>
                <c:pt idx="1456">
                  <c:v>76.599999999999994</c:v>
                </c:pt>
                <c:pt idx="1457">
                  <c:v>76.599999999999994</c:v>
                </c:pt>
                <c:pt idx="1458">
                  <c:v>76.5</c:v>
                </c:pt>
                <c:pt idx="1459">
                  <c:v>76.3</c:v>
                </c:pt>
                <c:pt idx="1460">
                  <c:v>76.3</c:v>
                </c:pt>
                <c:pt idx="1461">
                  <c:v>76.3</c:v>
                </c:pt>
                <c:pt idx="1462">
                  <c:v>76.099999999999994</c:v>
                </c:pt>
                <c:pt idx="1463">
                  <c:v>76.099999999999994</c:v>
                </c:pt>
                <c:pt idx="1464">
                  <c:v>76.099999999999994</c:v>
                </c:pt>
                <c:pt idx="1465">
                  <c:v>76.099999999999994</c:v>
                </c:pt>
                <c:pt idx="1466">
                  <c:v>75.900000000000006</c:v>
                </c:pt>
                <c:pt idx="1467">
                  <c:v>75.900000000000006</c:v>
                </c:pt>
                <c:pt idx="1468">
                  <c:v>75.900000000000006</c:v>
                </c:pt>
                <c:pt idx="1469">
                  <c:v>75.900000000000006</c:v>
                </c:pt>
                <c:pt idx="1470">
                  <c:v>75.900000000000006</c:v>
                </c:pt>
                <c:pt idx="1471">
                  <c:v>75.900000000000006</c:v>
                </c:pt>
                <c:pt idx="1472">
                  <c:v>75.900000000000006</c:v>
                </c:pt>
                <c:pt idx="1473">
                  <c:v>75.900000000000006</c:v>
                </c:pt>
                <c:pt idx="1474">
                  <c:v>75.900000000000006</c:v>
                </c:pt>
                <c:pt idx="1475">
                  <c:v>75.900000000000006</c:v>
                </c:pt>
                <c:pt idx="1476">
                  <c:v>75.900000000000006</c:v>
                </c:pt>
                <c:pt idx="1477">
                  <c:v>75.900000000000006</c:v>
                </c:pt>
                <c:pt idx="1478">
                  <c:v>75.900000000000006</c:v>
                </c:pt>
                <c:pt idx="1479">
                  <c:v>75.900000000000006</c:v>
                </c:pt>
                <c:pt idx="1480">
                  <c:v>75.900000000000006</c:v>
                </c:pt>
                <c:pt idx="1481">
                  <c:v>75.900000000000006</c:v>
                </c:pt>
                <c:pt idx="1482">
                  <c:v>75.900000000000006</c:v>
                </c:pt>
                <c:pt idx="1483">
                  <c:v>75.900000000000006</c:v>
                </c:pt>
                <c:pt idx="1484">
                  <c:v>75.900000000000006</c:v>
                </c:pt>
                <c:pt idx="1485">
                  <c:v>75.900000000000006</c:v>
                </c:pt>
                <c:pt idx="1486">
                  <c:v>75.900000000000006</c:v>
                </c:pt>
                <c:pt idx="1487">
                  <c:v>75.900000000000006</c:v>
                </c:pt>
                <c:pt idx="1488">
                  <c:v>75.900000000000006</c:v>
                </c:pt>
                <c:pt idx="1489">
                  <c:v>75.900000000000006</c:v>
                </c:pt>
                <c:pt idx="1490">
                  <c:v>75.900000000000006</c:v>
                </c:pt>
                <c:pt idx="1491">
                  <c:v>75.900000000000006</c:v>
                </c:pt>
                <c:pt idx="1492">
                  <c:v>75.900000000000006</c:v>
                </c:pt>
                <c:pt idx="1493">
                  <c:v>75.900000000000006</c:v>
                </c:pt>
                <c:pt idx="1494">
                  <c:v>75.900000000000006</c:v>
                </c:pt>
                <c:pt idx="1495">
                  <c:v>75.900000000000006</c:v>
                </c:pt>
                <c:pt idx="1496">
                  <c:v>75.900000000000006</c:v>
                </c:pt>
                <c:pt idx="1497">
                  <c:v>75.900000000000006</c:v>
                </c:pt>
                <c:pt idx="1498">
                  <c:v>75.900000000000006</c:v>
                </c:pt>
                <c:pt idx="1499">
                  <c:v>75.900000000000006</c:v>
                </c:pt>
                <c:pt idx="1500">
                  <c:v>75.900000000000006</c:v>
                </c:pt>
                <c:pt idx="1501">
                  <c:v>75.900000000000006</c:v>
                </c:pt>
                <c:pt idx="1502">
                  <c:v>75.900000000000006</c:v>
                </c:pt>
                <c:pt idx="1503">
                  <c:v>75.900000000000006</c:v>
                </c:pt>
                <c:pt idx="1504">
                  <c:v>75.900000000000006</c:v>
                </c:pt>
                <c:pt idx="1505">
                  <c:v>75.900000000000006</c:v>
                </c:pt>
                <c:pt idx="1506">
                  <c:v>75.900000000000006</c:v>
                </c:pt>
                <c:pt idx="1507">
                  <c:v>75.900000000000006</c:v>
                </c:pt>
                <c:pt idx="1508">
                  <c:v>75.900000000000006</c:v>
                </c:pt>
                <c:pt idx="1509">
                  <c:v>75.900000000000006</c:v>
                </c:pt>
                <c:pt idx="1510">
                  <c:v>75.900000000000006</c:v>
                </c:pt>
                <c:pt idx="1511">
                  <c:v>75.900000000000006</c:v>
                </c:pt>
                <c:pt idx="1512">
                  <c:v>75.900000000000006</c:v>
                </c:pt>
                <c:pt idx="1513">
                  <c:v>75.900000000000006</c:v>
                </c:pt>
                <c:pt idx="1514">
                  <c:v>75.900000000000006</c:v>
                </c:pt>
                <c:pt idx="1515">
                  <c:v>75.900000000000006</c:v>
                </c:pt>
                <c:pt idx="1516">
                  <c:v>75.900000000000006</c:v>
                </c:pt>
                <c:pt idx="1517">
                  <c:v>75.900000000000006</c:v>
                </c:pt>
                <c:pt idx="1518">
                  <c:v>75.900000000000006</c:v>
                </c:pt>
                <c:pt idx="1519">
                  <c:v>75.900000000000006</c:v>
                </c:pt>
                <c:pt idx="1520">
                  <c:v>75.900000000000006</c:v>
                </c:pt>
                <c:pt idx="1521">
                  <c:v>75.900000000000006</c:v>
                </c:pt>
                <c:pt idx="1522">
                  <c:v>75.900000000000006</c:v>
                </c:pt>
                <c:pt idx="1523">
                  <c:v>75.900000000000006</c:v>
                </c:pt>
                <c:pt idx="1524">
                  <c:v>75.900000000000006</c:v>
                </c:pt>
                <c:pt idx="1525">
                  <c:v>75.900000000000006</c:v>
                </c:pt>
                <c:pt idx="1526">
                  <c:v>75.900000000000006</c:v>
                </c:pt>
                <c:pt idx="1527">
                  <c:v>75.900000000000006</c:v>
                </c:pt>
                <c:pt idx="1528">
                  <c:v>75.900000000000006</c:v>
                </c:pt>
                <c:pt idx="1529">
                  <c:v>75.900000000000006</c:v>
                </c:pt>
                <c:pt idx="1530">
                  <c:v>75.900000000000006</c:v>
                </c:pt>
                <c:pt idx="1531">
                  <c:v>75.900000000000006</c:v>
                </c:pt>
                <c:pt idx="1532">
                  <c:v>75.900000000000006</c:v>
                </c:pt>
                <c:pt idx="1533">
                  <c:v>75.900000000000006</c:v>
                </c:pt>
                <c:pt idx="1534">
                  <c:v>75.900000000000006</c:v>
                </c:pt>
                <c:pt idx="1535">
                  <c:v>75.900000000000006</c:v>
                </c:pt>
                <c:pt idx="1536">
                  <c:v>75.900000000000006</c:v>
                </c:pt>
                <c:pt idx="1537">
                  <c:v>75.900000000000006</c:v>
                </c:pt>
                <c:pt idx="1538">
                  <c:v>75.900000000000006</c:v>
                </c:pt>
                <c:pt idx="1539">
                  <c:v>75.900000000000006</c:v>
                </c:pt>
                <c:pt idx="1540">
                  <c:v>75.900000000000006</c:v>
                </c:pt>
                <c:pt idx="1541">
                  <c:v>75.900000000000006</c:v>
                </c:pt>
                <c:pt idx="1542">
                  <c:v>75.900000000000006</c:v>
                </c:pt>
                <c:pt idx="1543">
                  <c:v>75.900000000000006</c:v>
                </c:pt>
                <c:pt idx="1544">
                  <c:v>75.900000000000006</c:v>
                </c:pt>
                <c:pt idx="1545">
                  <c:v>75.900000000000006</c:v>
                </c:pt>
                <c:pt idx="1546">
                  <c:v>75.900000000000006</c:v>
                </c:pt>
                <c:pt idx="1547">
                  <c:v>75.900000000000006</c:v>
                </c:pt>
                <c:pt idx="1548">
                  <c:v>75.900000000000006</c:v>
                </c:pt>
                <c:pt idx="1549">
                  <c:v>75.900000000000006</c:v>
                </c:pt>
                <c:pt idx="1550">
                  <c:v>75.900000000000006</c:v>
                </c:pt>
                <c:pt idx="1551">
                  <c:v>75.900000000000006</c:v>
                </c:pt>
                <c:pt idx="1552">
                  <c:v>75.900000000000006</c:v>
                </c:pt>
                <c:pt idx="1553">
                  <c:v>75.900000000000006</c:v>
                </c:pt>
                <c:pt idx="1554">
                  <c:v>75.900000000000006</c:v>
                </c:pt>
                <c:pt idx="1555">
                  <c:v>75.900000000000006</c:v>
                </c:pt>
                <c:pt idx="1556">
                  <c:v>75.900000000000006</c:v>
                </c:pt>
                <c:pt idx="1557">
                  <c:v>75.900000000000006</c:v>
                </c:pt>
                <c:pt idx="1558">
                  <c:v>75.900000000000006</c:v>
                </c:pt>
                <c:pt idx="1559">
                  <c:v>75.900000000000006</c:v>
                </c:pt>
                <c:pt idx="1560">
                  <c:v>75.900000000000006</c:v>
                </c:pt>
                <c:pt idx="1561">
                  <c:v>75.900000000000006</c:v>
                </c:pt>
                <c:pt idx="1562">
                  <c:v>75.900000000000006</c:v>
                </c:pt>
                <c:pt idx="1563">
                  <c:v>75.900000000000006</c:v>
                </c:pt>
                <c:pt idx="1564">
                  <c:v>75.900000000000006</c:v>
                </c:pt>
                <c:pt idx="1565">
                  <c:v>75.900000000000006</c:v>
                </c:pt>
                <c:pt idx="1566">
                  <c:v>75.900000000000006</c:v>
                </c:pt>
                <c:pt idx="1567">
                  <c:v>75.900000000000006</c:v>
                </c:pt>
                <c:pt idx="1568">
                  <c:v>75.900000000000006</c:v>
                </c:pt>
                <c:pt idx="1569">
                  <c:v>75.900000000000006</c:v>
                </c:pt>
                <c:pt idx="1570">
                  <c:v>75.900000000000006</c:v>
                </c:pt>
                <c:pt idx="1571">
                  <c:v>75.900000000000006</c:v>
                </c:pt>
                <c:pt idx="1572">
                  <c:v>75.900000000000006</c:v>
                </c:pt>
                <c:pt idx="1573">
                  <c:v>75.900000000000006</c:v>
                </c:pt>
                <c:pt idx="1574">
                  <c:v>75.900000000000006</c:v>
                </c:pt>
                <c:pt idx="1575">
                  <c:v>75.900000000000006</c:v>
                </c:pt>
                <c:pt idx="1576">
                  <c:v>75.900000000000006</c:v>
                </c:pt>
                <c:pt idx="1577">
                  <c:v>75.900000000000006</c:v>
                </c:pt>
                <c:pt idx="1578">
                  <c:v>75.900000000000006</c:v>
                </c:pt>
                <c:pt idx="1579">
                  <c:v>75.900000000000006</c:v>
                </c:pt>
                <c:pt idx="1580">
                  <c:v>75.900000000000006</c:v>
                </c:pt>
                <c:pt idx="1581">
                  <c:v>75.900000000000006</c:v>
                </c:pt>
                <c:pt idx="1582">
                  <c:v>75.900000000000006</c:v>
                </c:pt>
                <c:pt idx="1583">
                  <c:v>75.900000000000006</c:v>
                </c:pt>
                <c:pt idx="1584">
                  <c:v>75.900000000000006</c:v>
                </c:pt>
                <c:pt idx="1585">
                  <c:v>75.900000000000006</c:v>
                </c:pt>
                <c:pt idx="1586">
                  <c:v>75.900000000000006</c:v>
                </c:pt>
                <c:pt idx="1587">
                  <c:v>75.900000000000006</c:v>
                </c:pt>
                <c:pt idx="1588">
                  <c:v>75.900000000000006</c:v>
                </c:pt>
                <c:pt idx="1589">
                  <c:v>75.900000000000006</c:v>
                </c:pt>
                <c:pt idx="1590">
                  <c:v>75.900000000000006</c:v>
                </c:pt>
                <c:pt idx="1591">
                  <c:v>75.7</c:v>
                </c:pt>
                <c:pt idx="1592">
                  <c:v>75.7</c:v>
                </c:pt>
                <c:pt idx="1593">
                  <c:v>75.7</c:v>
                </c:pt>
                <c:pt idx="1594">
                  <c:v>75.7</c:v>
                </c:pt>
                <c:pt idx="1595">
                  <c:v>75.7</c:v>
                </c:pt>
                <c:pt idx="1596">
                  <c:v>75.7</c:v>
                </c:pt>
                <c:pt idx="1597">
                  <c:v>75.7</c:v>
                </c:pt>
                <c:pt idx="1598">
                  <c:v>75.7</c:v>
                </c:pt>
                <c:pt idx="1599">
                  <c:v>75.7</c:v>
                </c:pt>
                <c:pt idx="1600">
                  <c:v>75.599999999999994</c:v>
                </c:pt>
                <c:pt idx="1601">
                  <c:v>75.599999999999994</c:v>
                </c:pt>
                <c:pt idx="1602">
                  <c:v>75.599999999999994</c:v>
                </c:pt>
                <c:pt idx="1603">
                  <c:v>75.599999999999994</c:v>
                </c:pt>
                <c:pt idx="1604">
                  <c:v>75.599999999999994</c:v>
                </c:pt>
                <c:pt idx="1605">
                  <c:v>75.599999999999994</c:v>
                </c:pt>
                <c:pt idx="1606">
                  <c:v>75.599999999999994</c:v>
                </c:pt>
                <c:pt idx="1607">
                  <c:v>75.400000000000006</c:v>
                </c:pt>
                <c:pt idx="1608">
                  <c:v>75.400000000000006</c:v>
                </c:pt>
                <c:pt idx="1609">
                  <c:v>75.400000000000006</c:v>
                </c:pt>
                <c:pt idx="1610">
                  <c:v>75.400000000000006</c:v>
                </c:pt>
                <c:pt idx="1611">
                  <c:v>75.400000000000006</c:v>
                </c:pt>
                <c:pt idx="1612">
                  <c:v>75.400000000000006</c:v>
                </c:pt>
                <c:pt idx="1613">
                  <c:v>75.400000000000006</c:v>
                </c:pt>
                <c:pt idx="1614">
                  <c:v>75.400000000000006</c:v>
                </c:pt>
                <c:pt idx="1615">
                  <c:v>75.400000000000006</c:v>
                </c:pt>
                <c:pt idx="1616">
                  <c:v>75.400000000000006</c:v>
                </c:pt>
                <c:pt idx="1617">
                  <c:v>75.2</c:v>
                </c:pt>
                <c:pt idx="1618">
                  <c:v>75.2</c:v>
                </c:pt>
              </c:numCache>
            </c:numRef>
          </c:xVal>
          <c:yVal>
            <c:numRef>
              <c:f>KCALL!$F$4:$F$1622</c:f>
              <c:numCache>
                <c:formatCode>General</c:formatCode>
                <c:ptCount val="1619"/>
                <c:pt idx="0">
                  <c:v>107.14</c:v>
                </c:pt>
                <c:pt idx="1">
                  <c:v>109.96</c:v>
                </c:pt>
                <c:pt idx="2">
                  <c:v>109.85</c:v>
                </c:pt>
                <c:pt idx="3">
                  <c:v>101.31</c:v>
                </c:pt>
                <c:pt idx="4">
                  <c:v>108.94</c:v>
                </c:pt>
                <c:pt idx="5">
                  <c:v>103.47</c:v>
                </c:pt>
                <c:pt idx="6">
                  <c:v>103.47</c:v>
                </c:pt>
                <c:pt idx="7">
                  <c:v>100.68</c:v>
                </c:pt>
                <c:pt idx="8">
                  <c:v>98</c:v>
                </c:pt>
                <c:pt idx="9">
                  <c:v>95.32</c:v>
                </c:pt>
                <c:pt idx="10">
                  <c:v>86.89</c:v>
                </c:pt>
                <c:pt idx="11">
                  <c:v>129.63999999999999</c:v>
                </c:pt>
                <c:pt idx="12">
                  <c:v>111.34</c:v>
                </c:pt>
                <c:pt idx="13">
                  <c:v>97.48</c:v>
                </c:pt>
                <c:pt idx="14">
                  <c:v>134.09</c:v>
                </c:pt>
                <c:pt idx="15">
                  <c:v>127.98</c:v>
                </c:pt>
                <c:pt idx="16">
                  <c:v>126.13</c:v>
                </c:pt>
                <c:pt idx="17">
                  <c:v>115.44</c:v>
                </c:pt>
                <c:pt idx="18">
                  <c:v>115.2</c:v>
                </c:pt>
                <c:pt idx="19">
                  <c:v>115.2</c:v>
                </c:pt>
                <c:pt idx="20">
                  <c:v>115.08</c:v>
                </c:pt>
                <c:pt idx="21">
                  <c:v>107.78</c:v>
                </c:pt>
                <c:pt idx="22">
                  <c:v>96.78</c:v>
                </c:pt>
                <c:pt idx="23">
                  <c:v>94.86</c:v>
                </c:pt>
                <c:pt idx="24">
                  <c:v>140.21</c:v>
                </c:pt>
                <c:pt idx="25">
                  <c:v>135.04</c:v>
                </c:pt>
                <c:pt idx="26">
                  <c:v>134.62</c:v>
                </c:pt>
                <c:pt idx="27">
                  <c:v>134.06</c:v>
                </c:pt>
                <c:pt idx="28">
                  <c:v>129.88999999999999</c:v>
                </c:pt>
                <c:pt idx="29">
                  <c:v>129.22</c:v>
                </c:pt>
                <c:pt idx="30">
                  <c:v>128.94999999999999</c:v>
                </c:pt>
                <c:pt idx="31">
                  <c:v>128.41</c:v>
                </c:pt>
                <c:pt idx="32">
                  <c:v>127.46</c:v>
                </c:pt>
                <c:pt idx="33">
                  <c:v>127.32</c:v>
                </c:pt>
                <c:pt idx="34">
                  <c:v>119.25</c:v>
                </c:pt>
                <c:pt idx="35">
                  <c:v>119.13</c:v>
                </c:pt>
                <c:pt idx="36">
                  <c:v>116.1</c:v>
                </c:pt>
                <c:pt idx="37">
                  <c:v>116.1</c:v>
                </c:pt>
                <c:pt idx="38">
                  <c:v>115.98</c:v>
                </c:pt>
                <c:pt idx="39">
                  <c:v>111.03</c:v>
                </c:pt>
                <c:pt idx="40">
                  <c:v>108.84</c:v>
                </c:pt>
                <c:pt idx="41">
                  <c:v>108.73</c:v>
                </c:pt>
                <c:pt idx="42">
                  <c:v>103.88</c:v>
                </c:pt>
                <c:pt idx="43">
                  <c:v>103.56</c:v>
                </c:pt>
                <c:pt idx="44">
                  <c:v>100.83</c:v>
                </c:pt>
                <c:pt idx="45">
                  <c:v>96.6</c:v>
                </c:pt>
                <c:pt idx="46">
                  <c:v>141.26</c:v>
                </c:pt>
                <c:pt idx="47">
                  <c:v>141.11000000000001</c:v>
                </c:pt>
                <c:pt idx="48">
                  <c:v>141.11000000000001</c:v>
                </c:pt>
                <c:pt idx="49">
                  <c:v>137.88</c:v>
                </c:pt>
                <c:pt idx="50">
                  <c:v>136.38</c:v>
                </c:pt>
                <c:pt idx="51">
                  <c:v>136.38</c:v>
                </c:pt>
                <c:pt idx="52">
                  <c:v>136.24</c:v>
                </c:pt>
                <c:pt idx="53">
                  <c:v>136.24</c:v>
                </c:pt>
                <c:pt idx="54">
                  <c:v>131.36000000000001</c:v>
                </c:pt>
                <c:pt idx="55">
                  <c:v>131.09</c:v>
                </c:pt>
                <c:pt idx="56">
                  <c:v>130.13</c:v>
                </c:pt>
                <c:pt idx="57">
                  <c:v>127.02</c:v>
                </c:pt>
                <c:pt idx="58">
                  <c:v>126.35</c:v>
                </c:pt>
                <c:pt idx="59">
                  <c:v>126.09</c:v>
                </c:pt>
                <c:pt idx="60">
                  <c:v>125.04</c:v>
                </c:pt>
                <c:pt idx="61">
                  <c:v>121.11</c:v>
                </c:pt>
                <c:pt idx="62">
                  <c:v>120.98</c:v>
                </c:pt>
                <c:pt idx="63">
                  <c:v>120.85</c:v>
                </c:pt>
                <c:pt idx="64">
                  <c:v>116.13</c:v>
                </c:pt>
                <c:pt idx="65">
                  <c:v>115.29</c:v>
                </c:pt>
                <c:pt idx="66">
                  <c:v>113.06</c:v>
                </c:pt>
                <c:pt idx="67">
                  <c:v>106</c:v>
                </c:pt>
                <c:pt idx="68">
                  <c:v>100.96</c:v>
                </c:pt>
                <c:pt idx="69">
                  <c:v>141.52000000000001</c:v>
                </c:pt>
                <c:pt idx="70">
                  <c:v>137.91999999999999</c:v>
                </c:pt>
                <c:pt idx="71">
                  <c:v>137.91999999999999</c:v>
                </c:pt>
                <c:pt idx="72">
                  <c:v>137.91999999999999</c:v>
                </c:pt>
                <c:pt idx="73">
                  <c:v>136.65</c:v>
                </c:pt>
                <c:pt idx="74">
                  <c:v>136.65</c:v>
                </c:pt>
                <c:pt idx="75">
                  <c:v>136.36000000000001</c:v>
                </c:pt>
                <c:pt idx="76">
                  <c:v>131.52000000000001</c:v>
                </c:pt>
                <c:pt idx="77">
                  <c:v>131.38</c:v>
                </c:pt>
                <c:pt idx="78">
                  <c:v>127.49</c:v>
                </c:pt>
                <c:pt idx="79">
                  <c:v>127.08</c:v>
                </c:pt>
                <c:pt idx="80">
                  <c:v>122.86</c:v>
                </c:pt>
                <c:pt idx="81">
                  <c:v>122.76</c:v>
                </c:pt>
                <c:pt idx="82">
                  <c:v>121.61</c:v>
                </c:pt>
                <c:pt idx="83">
                  <c:v>121.1</c:v>
                </c:pt>
                <c:pt idx="84">
                  <c:v>120.6</c:v>
                </c:pt>
                <c:pt idx="85">
                  <c:v>117.05</c:v>
                </c:pt>
                <c:pt idx="86">
                  <c:v>116.81</c:v>
                </c:pt>
                <c:pt idx="87">
                  <c:v>116.81</c:v>
                </c:pt>
                <c:pt idx="88">
                  <c:v>116.56</c:v>
                </c:pt>
                <c:pt idx="89">
                  <c:v>116.56</c:v>
                </c:pt>
                <c:pt idx="90">
                  <c:v>116.2</c:v>
                </c:pt>
                <c:pt idx="91">
                  <c:v>112.13</c:v>
                </c:pt>
                <c:pt idx="92">
                  <c:v>112.13</c:v>
                </c:pt>
                <c:pt idx="93">
                  <c:v>111.66</c:v>
                </c:pt>
                <c:pt idx="94">
                  <c:v>111.66</c:v>
                </c:pt>
                <c:pt idx="95">
                  <c:v>111.55</c:v>
                </c:pt>
                <c:pt idx="96">
                  <c:v>111.32</c:v>
                </c:pt>
                <c:pt idx="97">
                  <c:v>104.3</c:v>
                </c:pt>
                <c:pt idx="98">
                  <c:v>99.87</c:v>
                </c:pt>
                <c:pt idx="99">
                  <c:v>99.56</c:v>
                </c:pt>
                <c:pt idx="100">
                  <c:v>99.56</c:v>
                </c:pt>
                <c:pt idx="101">
                  <c:v>97.8</c:v>
                </c:pt>
                <c:pt idx="102">
                  <c:v>92.47</c:v>
                </c:pt>
                <c:pt idx="103">
                  <c:v>90.01</c:v>
                </c:pt>
                <c:pt idx="104">
                  <c:v>137.47</c:v>
                </c:pt>
                <c:pt idx="105">
                  <c:v>137.18</c:v>
                </c:pt>
                <c:pt idx="106">
                  <c:v>137.04</c:v>
                </c:pt>
                <c:pt idx="107">
                  <c:v>137.04</c:v>
                </c:pt>
                <c:pt idx="108">
                  <c:v>132.61000000000001</c:v>
                </c:pt>
                <c:pt idx="109">
                  <c:v>132.47</c:v>
                </c:pt>
                <c:pt idx="110">
                  <c:v>129.31</c:v>
                </c:pt>
                <c:pt idx="111">
                  <c:v>129.31</c:v>
                </c:pt>
                <c:pt idx="112">
                  <c:v>128.31</c:v>
                </c:pt>
                <c:pt idx="113">
                  <c:v>127.9</c:v>
                </c:pt>
                <c:pt idx="114">
                  <c:v>127.9</c:v>
                </c:pt>
                <c:pt idx="115">
                  <c:v>125.03</c:v>
                </c:pt>
                <c:pt idx="116">
                  <c:v>123.99</c:v>
                </c:pt>
                <c:pt idx="117">
                  <c:v>123.86</c:v>
                </c:pt>
                <c:pt idx="118">
                  <c:v>123.73</c:v>
                </c:pt>
                <c:pt idx="119">
                  <c:v>123.6</c:v>
                </c:pt>
                <c:pt idx="120">
                  <c:v>123.08</c:v>
                </c:pt>
                <c:pt idx="121">
                  <c:v>122.69</c:v>
                </c:pt>
                <c:pt idx="122">
                  <c:v>118.77</c:v>
                </c:pt>
                <c:pt idx="123">
                  <c:v>118.52</c:v>
                </c:pt>
                <c:pt idx="124">
                  <c:v>113.49</c:v>
                </c:pt>
                <c:pt idx="125">
                  <c:v>112.9</c:v>
                </c:pt>
                <c:pt idx="126">
                  <c:v>112.55</c:v>
                </c:pt>
                <c:pt idx="127">
                  <c:v>103.65</c:v>
                </c:pt>
                <c:pt idx="128">
                  <c:v>101.77</c:v>
                </c:pt>
                <c:pt idx="129">
                  <c:v>89.85</c:v>
                </c:pt>
                <c:pt idx="130">
                  <c:v>142.27000000000001</c:v>
                </c:pt>
                <c:pt idx="131">
                  <c:v>138.66</c:v>
                </c:pt>
                <c:pt idx="132">
                  <c:v>135.68</c:v>
                </c:pt>
                <c:pt idx="133">
                  <c:v>135.68</c:v>
                </c:pt>
                <c:pt idx="134">
                  <c:v>135.68</c:v>
                </c:pt>
                <c:pt idx="135">
                  <c:v>135.38999999999999</c:v>
                </c:pt>
                <c:pt idx="136">
                  <c:v>134.97</c:v>
                </c:pt>
                <c:pt idx="137">
                  <c:v>130.55000000000001</c:v>
                </c:pt>
                <c:pt idx="138">
                  <c:v>130.55000000000001</c:v>
                </c:pt>
                <c:pt idx="139">
                  <c:v>130.41</c:v>
                </c:pt>
                <c:pt idx="140">
                  <c:v>130.41</c:v>
                </c:pt>
                <c:pt idx="141">
                  <c:v>129.72999999999999</c:v>
                </c:pt>
                <c:pt idx="142">
                  <c:v>129.72999999999999</c:v>
                </c:pt>
                <c:pt idx="143">
                  <c:v>129.6</c:v>
                </c:pt>
                <c:pt idx="144">
                  <c:v>129.6</c:v>
                </c:pt>
                <c:pt idx="145">
                  <c:v>129.46</c:v>
                </c:pt>
                <c:pt idx="146">
                  <c:v>126.52</c:v>
                </c:pt>
                <c:pt idx="147">
                  <c:v>126.39</c:v>
                </c:pt>
                <c:pt idx="148">
                  <c:v>126.39</c:v>
                </c:pt>
                <c:pt idx="149">
                  <c:v>126.39</c:v>
                </c:pt>
                <c:pt idx="150">
                  <c:v>125.86</c:v>
                </c:pt>
                <c:pt idx="151">
                  <c:v>125.6</c:v>
                </c:pt>
                <c:pt idx="152">
                  <c:v>125.47</c:v>
                </c:pt>
                <c:pt idx="153">
                  <c:v>124.56</c:v>
                </c:pt>
                <c:pt idx="154">
                  <c:v>124.11</c:v>
                </c:pt>
                <c:pt idx="155">
                  <c:v>124.11</c:v>
                </c:pt>
                <c:pt idx="156">
                  <c:v>123.98</c:v>
                </c:pt>
                <c:pt idx="157">
                  <c:v>123.98</c:v>
                </c:pt>
                <c:pt idx="158">
                  <c:v>123.98</c:v>
                </c:pt>
                <c:pt idx="159">
                  <c:v>123.85</c:v>
                </c:pt>
                <c:pt idx="160">
                  <c:v>123.85</c:v>
                </c:pt>
                <c:pt idx="161">
                  <c:v>123.85</c:v>
                </c:pt>
                <c:pt idx="162">
                  <c:v>121.07</c:v>
                </c:pt>
                <c:pt idx="163">
                  <c:v>119.43</c:v>
                </c:pt>
                <c:pt idx="164">
                  <c:v>119.3</c:v>
                </c:pt>
                <c:pt idx="165">
                  <c:v>119.18</c:v>
                </c:pt>
                <c:pt idx="166">
                  <c:v>116.43</c:v>
                </c:pt>
                <c:pt idx="167">
                  <c:v>115.82</c:v>
                </c:pt>
                <c:pt idx="168">
                  <c:v>114.77</c:v>
                </c:pt>
                <c:pt idx="169">
                  <c:v>112.15</c:v>
                </c:pt>
                <c:pt idx="170">
                  <c:v>112.15</c:v>
                </c:pt>
                <c:pt idx="171">
                  <c:v>111.92</c:v>
                </c:pt>
                <c:pt idx="172">
                  <c:v>111.8</c:v>
                </c:pt>
                <c:pt idx="173">
                  <c:v>111.8</c:v>
                </c:pt>
                <c:pt idx="174">
                  <c:v>111.69</c:v>
                </c:pt>
                <c:pt idx="175">
                  <c:v>110.01</c:v>
                </c:pt>
                <c:pt idx="176">
                  <c:v>110.01</c:v>
                </c:pt>
                <c:pt idx="177">
                  <c:v>109.33</c:v>
                </c:pt>
                <c:pt idx="178">
                  <c:v>105.4</c:v>
                </c:pt>
                <c:pt idx="179">
                  <c:v>105.29</c:v>
                </c:pt>
                <c:pt idx="180">
                  <c:v>105.18</c:v>
                </c:pt>
                <c:pt idx="181">
                  <c:v>104.85</c:v>
                </c:pt>
                <c:pt idx="182">
                  <c:v>104.85</c:v>
                </c:pt>
                <c:pt idx="183">
                  <c:v>100.28</c:v>
                </c:pt>
                <c:pt idx="184">
                  <c:v>98.46</c:v>
                </c:pt>
                <c:pt idx="185">
                  <c:v>93.69</c:v>
                </c:pt>
                <c:pt idx="186">
                  <c:v>93.6</c:v>
                </c:pt>
                <c:pt idx="187">
                  <c:v>87.12</c:v>
                </c:pt>
                <c:pt idx="188">
                  <c:v>84.81</c:v>
                </c:pt>
                <c:pt idx="189">
                  <c:v>83.98</c:v>
                </c:pt>
                <c:pt idx="190">
                  <c:v>70.209999999999994</c:v>
                </c:pt>
                <c:pt idx="191">
                  <c:v>74.959999999999994</c:v>
                </c:pt>
                <c:pt idx="192">
                  <c:v>142.47999999999999</c:v>
                </c:pt>
                <c:pt idx="193">
                  <c:v>136.22999999999999</c:v>
                </c:pt>
                <c:pt idx="194">
                  <c:v>135.94999999999999</c:v>
                </c:pt>
                <c:pt idx="195">
                  <c:v>135.66</c:v>
                </c:pt>
                <c:pt idx="196">
                  <c:v>131.22</c:v>
                </c:pt>
                <c:pt idx="197">
                  <c:v>130.81</c:v>
                </c:pt>
                <c:pt idx="198">
                  <c:v>130.13</c:v>
                </c:pt>
                <c:pt idx="199">
                  <c:v>126.93</c:v>
                </c:pt>
                <c:pt idx="200">
                  <c:v>126.8</c:v>
                </c:pt>
                <c:pt idx="201">
                  <c:v>126.27</c:v>
                </c:pt>
                <c:pt idx="202">
                  <c:v>126.14</c:v>
                </c:pt>
                <c:pt idx="203">
                  <c:v>126.01</c:v>
                </c:pt>
                <c:pt idx="204">
                  <c:v>123.02</c:v>
                </c:pt>
                <c:pt idx="205">
                  <c:v>123.02</c:v>
                </c:pt>
                <c:pt idx="206">
                  <c:v>122.76</c:v>
                </c:pt>
                <c:pt idx="207">
                  <c:v>122.63</c:v>
                </c:pt>
                <c:pt idx="208">
                  <c:v>122.38</c:v>
                </c:pt>
                <c:pt idx="209">
                  <c:v>121.99</c:v>
                </c:pt>
                <c:pt idx="210">
                  <c:v>121.61</c:v>
                </c:pt>
                <c:pt idx="211">
                  <c:v>118.84</c:v>
                </c:pt>
                <c:pt idx="212">
                  <c:v>118.34</c:v>
                </c:pt>
                <c:pt idx="213">
                  <c:v>118.09</c:v>
                </c:pt>
                <c:pt idx="214">
                  <c:v>117.6</c:v>
                </c:pt>
                <c:pt idx="215">
                  <c:v>117.48</c:v>
                </c:pt>
                <c:pt idx="216">
                  <c:v>116.13</c:v>
                </c:pt>
                <c:pt idx="217">
                  <c:v>115.77</c:v>
                </c:pt>
                <c:pt idx="218">
                  <c:v>115.28</c:v>
                </c:pt>
                <c:pt idx="219">
                  <c:v>112.98</c:v>
                </c:pt>
                <c:pt idx="220">
                  <c:v>112.86</c:v>
                </c:pt>
                <c:pt idx="221">
                  <c:v>111.14</c:v>
                </c:pt>
                <c:pt idx="222">
                  <c:v>109.06</c:v>
                </c:pt>
                <c:pt idx="223">
                  <c:v>108.95</c:v>
                </c:pt>
                <c:pt idx="224">
                  <c:v>108.83</c:v>
                </c:pt>
                <c:pt idx="225">
                  <c:v>108.61</c:v>
                </c:pt>
                <c:pt idx="226">
                  <c:v>108.27</c:v>
                </c:pt>
                <c:pt idx="227">
                  <c:v>106.87</c:v>
                </c:pt>
                <c:pt idx="228">
                  <c:v>106.76</c:v>
                </c:pt>
                <c:pt idx="229">
                  <c:v>106.65</c:v>
                </c:pt>
                <c:pt idx="230">
                  <c:v>106.65</c:v>
                </c:pt>
                <c:pt idx="231">
                  <c:v>102.17</c:v>
                </c:pt>
                <c:pt idx="232">
                  <c:v>101.86</c:v>
                </c:pt>
                <c:pt idx="233">
                  <c:v>101.86</c:v>
                </c:pt>
                <c:pt idx="234">
                  <c:v>97.72</c:v>
                </c:pt>
                <c:pt idx="235">
                  <c:v>91.31</c:v>
                </c:pt>
                <c:pt idx="236">
                  <c:v>89.05</c:v>
                </c:pt>
                <c:pt idx="237">
                  <c:v>84.55</c:v>
                </c:pt>
                <c:pt idx="238">
                  <c:v>74.72</c:v>
                </c:pt>
                <c:pt idx="239">
                  <c:v>74.11</c:v>
                </c:pt>
                <c:pt idx="240">
                  <c:v>69.8</c:v>
                </c:pt>
                <c:pt idx="241">
                  <c:v>84.96</c:v>
                </c:pt>
                <c:pt idx="242">
                  <c:v>82.45</c:v>
                </c:pt>
                <c:pt idx="243">
                  <c:v>141.62</c:v>
                </c:pt>
                <c:pt idx="244">
                  <c:v>138.44999999999999</c:v>
                </c:pt>
                <c:pt idx="245">
                  <c:v>135.32</c:v>
                </c:pt>
                <c:pt idx="246">
                  <c:v>135.03</c:v>
                </c:pt>
                <c:pt idx="247">
                  <c:v>131.30000000000001</c:v>
                </c:pt>
                <c:pt idx="248">
                  <c:v>131.03</c:v>
                </c:pt>
                <c:pt idx="249">
                  <c:v>131.03</c:v>
                </c:pt>
                <c:pt idx="250">
                  <c:v>130.88999999999999</c:v>
                </c:pt>
                <c:pt idx="251">
                  <c:v>130.75</c:v>
                </c:pt>
                <c:pt idx="252">
                  <c:v>130.21</c:v>
                </c:pt>
                <c:pt idx="253">
                  <c:v>126.88</c:v>
                </c:pt>
                <c:pt idx="254">
                  <c:v>126.88</c:v>
                </c:pt>
                <c:pt idx="255">
                  <c:v>126.75</c:v>
                </c:pt>
                <c:pt idx="256">
                  <c:v>126.61</c:v>
                </c:pt>
                <c:pt idx="257">
                  <c:v>126.61</c:v>
                </c:pt>
                <c:pt idx="258">
                  <c:v>126.61</c:v>
                </c:pt>
                <c:pt idx="259">
                  <c:v>125.96</c:v>
                </c:pt>
                <c:pt idx="260">
                  <c:v>125.82</c:v>
                </c:pt>
                <c:pt idx="261">
                  <c:v>125.56</c:v>
                </c:pt>
                <c:pt idx="262">
                  <c:v>122.99</c:v>
                </c:pt>
                <c:pt idx="263">
                  <c:v>122.73</c:v>
                </c:pt>
                <c:pt idx="264">
                  <c:v>122.6</c:v>
                </c:pt>
                <c:pt idx="265">
                  <c:v>122.22</c:v>
                </c:pt>
                <c:pt idx="266">
                  <c:v>122.09</c:v>
                </c:pt>
                <c:pt idx="267">
                  <c:v>121.84</c:v>
                </c:pt>
                <c:pt idx="268">
                  <c:v>121.71</c:v>
                </c:pt>
                <c:pt idx="269">
                  <c:v>118.83</c:v>
                </c:pt>
                <c:pt idx="270">
                  <c:v>118.46</c:v>
                </c:pt>
                <c:pt idx="271">
                  <c:v>118.46</c:v>
                </c:pt>
                <c:pt idx="272">
                  <c:v>118.33</c:v>
                </c:pt>
                <c:pt idx="273">
                  <c:v>118.33</c:v>
                </c:pt>
                <c:pt idx="274">
                  <c:v>117.96</c:v>
                </c:pt>
                <c:pt idx="275">
                  <c:v>117.59</c:v>
                </c:pt>
                <c:pt idx="276">
                  <c:v>117.23</c:v>
                </c:pt>
                <c:pt idx="277">
                  <c:v>117.11</c:v>
                </c:pt>
                <c:pt idx="278">
                  <c:v>116.99</c:v>
                </c:pt>
                <c:pt idx="279">
                  <c:v>116.87</c:v>
                </c:pt>
                <c:pt idx="280">
                  <c:v>115.16</c:v>
                </c:pt>
                <c:pt idx="281">
                  <c:v>113.36</c:v>
                </c:pt>
                <c:pt idx="282">
                  <c:v>113.24</c:v>
                </c:pt>
                <c:pt idx="283">
                  <c:v>113.13</c:v>
                </c:pt>
                <c:pt idx="284">
                  <c:v>113.01</c:v>
                </c:pt>
                <c:pt idx="285">
                  <c:v>112.89</c:v>
                </c:pt>
                <c:pt idx="286">
                  <c:v>112.89</c:v>
                </c:pt>
                <c:pt idx="287">
                  <c:v>112.78</c:v>
                </c:pt>
                <c:pt idx="288">
                  <c:v>110.51</c:v>
                </c:pt>
                <c:pt idx="289">
                  <c:v>109.93</c:v>
                </c:pt>
                <c:pt idx="290">
                  <c:v>109.82</c:v>
                </c:pt>
                <c:pt idx="291">
                  <c:v>109.36</c:v>
                </c:pt>
                <c:pt idx="292">
                  <c:v>109.36</c:v>
                </c:pt>
                <c:pt idx="293">
                  <c:v>109.25</c:v>
                </c:pt>
                <c:pt idx="294">
                  <c:v>109.14</c:v>
                </c:pt>
                <c:pt idx="295">
                  <c:v>109.14</c:v>
                </c:pt>
                <c:pt idx="296">
                  <c:v>108.91</c:v>
                </c:pt>
                <c:pt idx="297">
                  <c:v>108.57</c:v>
                </c:pt>
                <c:pt idx="298">
                  <c:v>105.25</c:v>
                </c:pt>
                <c:pt idx="299">
                  <c:v>104.92</c:v>
                </c:pt>
                <c:pt idx="300">
                  <c:v>102.81</c:v>
                </c:pt>
                <c:pt idx="301">
                  <c:v>100.4</c:v>
                </c:pt>
                <c:pt idx="302">
                  <c:v>100.4</c:v>
                </c:pt>
                <c:pt idx="303">
                  <c:v>100.29</c:v>
                </c:pt>
                <c:pt idx="304">
                  <c:v>98.61</c:v>
                </c:pt>
                <c:pt idx="305">
                  <c:v>98.4</c:v>
                </c:pt>
                <c:pt idx="306">
                  <c:v>98.4</c:v>
                </c:pt>
                <c:pt idx="307">
                  <c:v>98.2</c:v>
                </c:pt>
                <c:pt idx="308">
                  <c:v>94.51</c:v>
                </c:pt>
                <c:pt idx="309">
                  <c:v>94.21</c:v>
                </c:pt>
                <c:pt idx="310">
                  <c:v>90.03</c:v>
                </c:pt>
                <c:pt idx="311">
                  <c:v>90.03</c:v>
                </c:pt>
                <c:pt idx="312">
                  <c:v>90.03</c:v>
                </c:pt>
                <c:pt idx="313">
                  <c:v>87.12</c:v>
                </c:pt>
                <c:pt idx="314">
                  <c:v>86.94</c:v>
                </c:pt>
                <c:pt idx="315">
                  <c:v>83.69</c:v>
                </c:pt>
                <c:pt idx="316">
                  <c:v>81.69</c:v>
                </c:pt>
                <c:pt idx="317">
                  <c:v>80.69</c:v>
                </c:pt>
                <c:pt idx="318">
                  <c:v>79.53</c:v>
                </c:pt>
                <c:pt idx="319">
                  <c:v>76.319999999999993</c:v>
                </c:pt>
                <c:pt idx="320">
                  <c:v>75.62</c:v>
                </c:pt>
                <c:pt idx="321">
                  <c:v>74.459999999999994</c:v>
                </c:pt>
                <c:pt idx="322">
                  <c:v>73.61</c:v>
                </c:pt>
                <c:pt idx="323">
                  <c:v>70.11</c:v>
                </c:pt>
                <c:pt idx="324">
                  <c:v>105.4</c:v>
                </c:pt>
                <c:pt idx="325">
                  <c:v>89.4</c:v>
                </c:pt>
                <c:pt idx="326">
                  <c:v>83.28</c:v>
                </c:pt>
                <c:pt idx="327">
                  <c:v>70.599999999999994</c:v>
                </c:pt>
                <c:pt idx="328">
                  <c:v>68.55</c:v>
                </c:pt>
                <c:pt idx="329">
                  <c:v>141.83000000000001</c:v>
                </c:pt>
                <c:pt idx="330">
                  <c:v>138.58000000000001</c:v>
                </c:pt>
                <c:pt idx="331">
                  <c:v>137.94</c:v>
                </c:pt>
                <c:pt idx="332">
                  <c:v>137.80000000000001</c:v>
                </c:pt>
                <c:pt idx="333">
                  <c:v>134.86000000000001</c:v>
                </c:pt>
                <c:pt idx="334">
                  <c:v>131.81</c:v>
                </c:pt>
                <c:pt idx="335">
                  <c:v>131.12</c:v>
                </c:pt>
                <c:pt idx="336">
                  <c:v>131.12</c:v>
                </c:pt>
                <c:pt idx="337">
                  <c:v>130.44</c:v>
                </c:pt>
                <c:pt idx="338">
                  <c:v>127.63</c:v>
                </c:pt>
                <c:pt idx="339">
                  <c:v>127.23</c:v>
                </c:pt>
                <c:pt idx="340">
                  <c:v>127.1</c:v>
                </c:pt>
                <c:pt idx="341">
                  <c:v>127.1</c:v>
                </c:pt>
                <c:pt idx="342">
                  <c:v>126.7</c:v>
                </c:pt>
                <c:pt idx="343">
                  <c:v>126.7</c:v>
                </c:pt>
                <c:pt idx="344">
                  <c:v>126.7</c:v>
                </c:pt>
                <c:pt idx="345">
                  <c:v>126.44</c:v>
                </c:pt>
                <c:pt idx="346">
                  <c:v>123.73</c:v>
                </c:pt>
                <c:pt idx="347">
                  <c:v>123.08</c:v>
                </c:pt>
                <c:pt idx="348">
                  <c:v>123.08</c:v>
                </c:pt>
                <c:pt idx="349">
                  <c:v>123.08</c:v>
                </c:pt>
                <c:pt idx="350">
                  <c:v>122.95</c:v>
                </c:pt>
                <c:pt idx="351">
                  <c:v>122.95</c:v>
                </c:pt>
                <c:pt idx="352">
                  <c:v>122.44</c:v>
                </c:pt>
                <c:pt idx="353">
                  <c:v>122.31</c:v>
                </c:pt>
                <c:pt idx="354">
                  <c:v>119.43</c:v>
                </c:pt>
                <c:pt idx="355">
                  <c:v>119.18</c:v>
                </c:pt>
                <c:pt idx="356">
                  <c:v>119.06</c:v>
                </c:pt>
                <c:pt idx="357">
                  <c:v>118.32</c:v>
                </c:pt>
                <c:pt idx="358">
                  <c:v>118.19</c:v>
                </c:pt>
                <c:pt idx="359">
                  <c:v>116.13</c:v>
                </c:pt>
                <c:pt idx="360">
                  <c:v>116.01</c:v>
                </c:pt>
                <c:pt idx="361">
                  <c:v>115.76</c:v>
                </c:pt>
                <c:pt idx="362">
                  <c:v>115.52</c:v>
                </c:pt>
                <c:pt idx="363">
                  <c:v>114.56</c:v>
                </c:pt>
                <c:pt idx="364">
                  <c:v>114.44</c:v>
                </c:pt>
                <c:pt idx="365">
                  <c:v>114.08</c:v>
                </c:pt>
                <c:pt idx="366">
                  <c:v>111.48</c:v>
                </c:pt>
                <c:pt idx="367">
                  <c:v>110.78</c:v>
                </c:pt>
                <c:pt idx="368">
                  <c:v>110.44</c:v>
                </c:pt>
                <c:pt idx="369">
                  <c:v>110.44</c:v>
                </c:pt>
                <c:pt idx="370">
                  <c:v>110.32</c:v>
                </c:pt>
                <c:pt idx="371">
                  <c:v>110.32</c:v>
                </c:pt>
                <c:pt idx="372">
                  <c:v>110.21</c:v>
                </c:pt>
                <c:pt idx="373">
                  <c:v>109.64</c:v>
                </c:pt>
                <c:pt idx="374">
                  <c:v>108.38</c:v>
                </c:pt>
                <c:pt idx="375">
                  <c:v>106.99</c:v>
                </c:pt>
                <c:pt idx="376">
                  <c:v>106.65</c:v>
                </c:pt>
                <c:pt idx="377">
                  <c:v>105.44</c:v>
                </c:pt>
                <c:pt idx="378">
                  <c:v>105.44</c:v>
                </c:pt>
                <c:pt idx="379">
                  <c:v>105.36</c:v>
                </c:pt>
                <c:pt idx="380">
                  <c:v>105.25</c:v>
                </c:pt>
                <c:pt idx="381">
                  <c:v>91.79</c:v>
                </c:pt>
                <c:pt idx="382">
                  <c:v>85.34</c:v>
                </c:pt>
                <c:pt idx="383">
                  <c:v>80.260000000000005</c:v>
                </c:pt>
                <c:pt idx="384">
                  <c:v>74.45</c:v>
                </c:pt>
                <c:pt idx="385">
                  <c:v>73.3</c:v>
                </c:pt>
                <c:pt idx="386">
                  <c:v>72.25</c:v>
                </c:pt>
                <c:pt idx="387">
                  <c:v>71.36</c:v>
                </c:pt>
                <c:pt idx="388">
                  <c:v>64.44</c:v>
                </c:pt>
                <c:pt idx="389">
                  <c:v>71.180000000000007</c:v>
                </c:pt>
                <c:pt idx="390">
                  <c:v>69.239999999999995</c:v>
                </c:pt>
                <c:pt idx="391">
                  <c:v>99.5</c:v>
                </c:pt>
                <c:pt idx="392">
                  <c:v>97.71</c:v>
                </c:pt>
                <c:pt idx="393">
                  <c:v>55.03</c:v>
                </c:pt>
                <c:pt idx="394">
                  <c:v>118.64</c:v>
                </c:pt>
                <c:pt idx="395">
                  <c:v>139.66</c:v>
                </c:pt>
                <c:pt idx="396">
                  <c:v>134.5</c:v>
                </c:pt>
                <c:pt idx="397">
                  <c:v>133.66</c:v>
                </c:pt>
                <c:pt idx="398">
                  <c:v>133.38</c:v>
                </c:pt>
                <c:pt idx="399">
                  <c:v>133.19</c:v>
                </c:pt>
                <c:pt idx="400">
                  <c:v>133.05000000000001</c:v>
                </c:pt>
                <c:pt idx="401">
                  <c:v>132.77000000000001</c:v>
                </c:pt>
                <c:pt idx="402">
                  <c:v>132.63</c:v>
                </c:pt>
                <c:pt idx="403">
                  <c:v>129.94</c:v>
                </c:pt>
                <c:pt idx="404">
                  <c:v>129.13</c:v>
                </c:pt>
                <c:pt idx="405">
                  <c:v>126.61</c:v>
                </c:pt>
                <c:pt idx="406">
                  <c:v>126.61</c:v>
                </c:pt>
                <c:pt idx="407">
                  <c:v>126.61</c:v>
                </c:pt>
                <c:pt idx="408">
                  <c:v>126.48</c:v>
                </c:pt>
                <c:pt idx="409">
                  <c:v>126.34</c:v>
                </c:pt>
                <c:pt idx="410">
                  <c:v>126.21</c:v>
                </c:pt>
                <c:pt idx="411">
                  <c:v>126.08</c:v>
                </c:pt>
                <c:pt idx="412">
                  <c:v>125.95</c:v>
                </c:pt>
                <c:pt idx="413">
                  <c:v>123.38</c:v>
                </c:pt>
                <c:pt idx="414">
                  <c:v>122.6</c:v>
                </c:pt>
                <c:pt idx="415">
                  <c:v>122.6</c:v>
                </c:pt>
                <c:pt idx="416">
                  <c:v>122.47</c:v>
                </c:pt>
                <c:pt idx="417">
                  <c:v>122.35</c:v>
                </c:pt>
                <c:pt idx="418">
                  <c:v>122.22</c:v>
                </c:pt>
                <c:pt idx="419">
                  <c:v>121.97</c:v>
                </c:pt>
                <c:pt idx="420">
                  <c:v>121.59</c:v>
                </c:pt>
                <c:pt idx="421">
                  <c:v>120.11</c:v>
                </c:pt>
                <c:pt idx="422">
                  <c:v>119.23</c:v>
                </c:pt>
                <c:pt idx="423">
                  <c:v>118.98</c:v>
                </c:pt>
                <c:pt idx="424">
                  <c:v>118.98</c:v>
                </c:pt>
                <c:pt idx="425">
                  <c:v>118.6</c:v>
                </c:pt>
                <c:pt idx="426">
                  <c:v>118.48</c:v>
                </c:pt>
                <c:pt idx="427">
                  <c:v>118.23</c:v>
                </c:pt>
                <c:pt idx="428">
                  <c:v>118.11</c:v>
                </c:pt>
                <c:pt idx="429">
                  <c:v>115.46</c:v>
                </c:pt>
                <c:pt idx="430">
                  <c:v>115.34</c:v>
                </c:pt>
                <c:pt idx="431">
                  <c:v>115.21</c:v>
                </c:pt>
                <c:pt idx="432">
                  <c:v>112.39</c:v>
                </c:pt>
                <c:pt idx="433">
                  <c:v>112.15</c:v>
                </c:pt>
                <c:pt idx="434">
                  <c:v>111.8</c:v>
                </c:pt>
                <c:pt idx="435">
                  <c:v>111.69</c:v>
                </c:pt>
                <c:pt idx="436">
                  <c:v>111.44</c:v>
                </c:pt>
                <c:pt idx="437">
                  <c:v>110.86</c:v>
                </c:pt>
                <c:pt idx="438">
                  <c:v>110.4</c:v>
                </c:pt>
                <c:pt idx="439">
                  <c:v>108.3</c:v>
                </c:pt>
                <c:pt idx="440">
                  <c:v>108.08</c:v>
                </c:pt>
                <c:pt idx="441">
                  <c:v>107.74</c:v>
                </c:pt>
                <c:pt idx="442">
                  <c:v>107.63</c:v>
                </c:pt>
                <c:pt idx="443">
                  <c:v>107.44</c:v>
                </c:pt>
                <c:pt idx="444">
                  <c:v>106.88</c:v>
                </c:pt>
                <c:pt idx="445">
                  <c:v>106.54</c:v>
                </c:pt>
                <c:pt idx="446">
                  <c:v>106.43</c:v>
                </c:pt>
                <c:pt idx="447">
                  <c:v>106.32</c:v>
                </c:pt>
                <c:pt idx="448">
                  <c:v>105.99</c:v>
                </c:pt>
                <c:pt idx="449">
                  <c:v>105.88</c:v>
                </c:pt>
                <c:pt idx="450">
                  <c:v>103.87</c:v>
                </c:pt>
                <c:pt idx="451">
                  <c:v>103.55</c:v>
                </c:pt>
                <c:pt idx="452">
                  <c:v>102.58</c:v>
                </c:pt>
                <c:pt idx="453">
                  <c:v>102.05</c:v>
                </c:pt>
                <c:pt idx="454">
                  <c:v>98.52</c:v>
                </c:pt>
                <c:pt idx="455">
                  <c:v>98.52</c:v>
                </c:pt>
                <c:pt idx="456">
                  <c:v>94.18</c:v>
                </c:pt>
                <c:pt idx="457">
                  <c:v>88.29</c:v>
                </c:pt>
                <c:pt idx="458">
                  <c:v>84.21</c:v>
                </c:pt>
                <c:pt idx="459">
                  <c:v>83.81</c:v>
                </c:pt>
                <c:pt idx="460">
                  <c:v>76.73</c:v>
                </c:pt>
                <c:pt idx="461">
                  <c:v>75.64</c:v>
                </c:pt>
                <c:pt idx="462">
                  <c:v>71.55</c:v>
                </c:pt>
                <c:pt idx="463">
                  <c:v>70.739999999999995</c:v>
                </c:pt>
                <c:pt idx="464">
                  <c:v>67.760000000000005</c:v>
                </c:pt>
                <c:pt idx="465">
                  <c:v>64.790000000000006</c:v>
                </c:pt>
                <c:pt idx="466">
                  <c:v>62.85</c:v>
                </c:pt>
                <c:pt idx="467">
                  <c:v>105.27</c:v>
                </c:pt>
                <c:pt idx="468">
                  <c:v>93.2</c:v>
                </c:pt>
                <c:pt idx="469">
                  <c:v>136.1</c:v>
                </c:pt>
                <c:pt idx="470">
                  <c:v>135.81</c:v>
                </c:pt>
                <c:pt idx="471">
                  <c:v>134.68</c:v>
                </c:pt>
                <c:pt idx="472">
                  <c:v>131.91999999999999</c:v>
                </c:pt>
                <c:pt idx="473">
                  <c:v>131.65</c:v>
                </c:pt>
                <c:pt idx="474">
                  <c:v>131.65</c:v>
                </c:pt>
                <c:pt idx="475">
                  <c:v>131.65</c:v>
                </c:pt>
                <c:pt idx="476">
                  <c:v>129.16999999999999</c:v>
                </c:pt>
                <c:pt idx="477">
                  <c:v>128.9</c:v>
                </c:pt>
                <c:pt idx="478">
                  <c:v>126.9</c:v>
                </c:pt>
                <c:pt idx="479">
                  <c:v>126.64</c:v>
                </c:pt>
                <c:pt idx="480">
                  <c:v>126.11</c:v>
                </c:pt>
                <c:pt idx="481">
                  <c:v>125.71</c:v>
                </c:pt>
                <c:pt idx="482">
                  <c:v>125.06</c:v>
                </c:pt>
                <c:pt idx="483">
                  <c:v>122.62</c:v>
                </c:pt>
                <c:pt idx="484">
                  <c:v>122.62</c:v>
                </c:pt>
                <c:pt idx="485">
                  <c:v>122.49</c:v>
                </c:pt>
                <c:pt idx="486">
                  <c:v>122.36</c:v>
                </c:pt>
                <c:pt idx="487">
                  <c:v>122.24</c:v>
                </c:pt>
                <c:pt idx="488">
                  <c:v>122.24</c:v>
                </c:pt>
                <c:pt idx="489">
                  <c:v>122.24</c:v>
                </c:pt>
                <c:pt idx="490">
                  <c:v>122.11</c:v>
                </c:pt>
                <c:pt idx="491">
                  <c:v>121.73</c:v>
                </c:pt>
                <c:pt idx="492">
                  <c:v>121.73</c:v>
                </c:pt>
                <c:pt idx="493">
                  <c:v>120.97</c:v>
                </c:pt>
                <c:pt idx="494">
                  <c:v>118</c:v>
                </c:pt>
                <c:pt idx="495">
                  <c:v>115.48</c:v>
                </c:pt>
                <c:pt idx="496">
                  <c:v>115.24</c:v>
                </c:pt>
                <c:pt idx="497">
                  <c:v>115.12</c:v>
                </c:pt>
                <c:pt idx="498">
                  <c:v>115</c:v>
                </c:pt>
                <c:pt idx="499">
                  <c:v>115</c:v>
                </c:pt>
                <c:pt idx="500">
                  <c:v>114.88</c:v>
                </c:pt>
                <c:pt idx="501">
                  <c:v>114.16</c:v>
                </c:pt>
                <c:pt idx="502">
                  <c:v>112.24</c:v>
                </c:pt>
                <c:pt idx="503">
                  <c:v>111.89</c:v>
                </c:pt>
                <c:pt idx="504">
                  <c:v>111.66</c:v>
                </c:pt>
                <c:pt idx="505">
                  <c:v>111.54</c:v>
                </c:pt>
                <c:pt idx="506">
                  <c:v>111.54</c:v>
                </c:pt>
                <c:pt idx="507">
                  <c:v>111.13</c:v>
                </c:pt>
                <c:pt idx="508">
                  <c:v>110.44</c:v>
                </c:pt>
                <c:pt idx="509">
                  <c:v>110.32</c:v>
                </c:pt>
                <c:pt idx="510">
                  <c:v>110.32</c:v>
                </c:pt>
                <c:pt idx="511">
                  <c:v>108.18</c:v>
                </c:pt>
                <c:pt idx="512">
                  <c:v>108.07</c:v>
                </c:pt>
                <c:pt idx="513">
                  <c:v>107.62</c:v>
                </c:pt>
                <c:pt idx="514">
                  <c:v>107.38</c:v>
                </c:pt>
                <c:pt idx="515">
                  <c:v>107.38</c:v>
                </c:pt>
                <c:pt idx="516">
                  <c:v>107.27</c:v>
                </c:pt>
                <c:pt idx="517">
                  <c:v>107.16</c:v>
                </c:pt>
                <c:pt idx="518">
                  <c:v>106.49</c:v>
                </c:pt>
                <c:pt idx="519">
                  <c:v>104.47</c:v>
                </c:pt>
                <c:pt idx="520">
                  <c:v>104.25</c:v>
                </c:pt>
                <c:pt idx="521">
                  <c:v>103.96</c:v>
                </c:pt>
                <c:pt idx="522">
                  <c:v>103.93</c:v>
                </c:pt>
                <c:pt idx="523">
                  <c:v>102.66</c:v>
                </c:pt>
                <c:pt idx="524">
                  <c:v>102.66</c:v>
                </c:pt>
                <c:pt idx="525">
                  <c:v>100.65</c:v>
                </c:pt>
                <c:pt idx="526">
                  <c:v>100.13</c:v>
                </c:pt>
                <c:pt idx="527">
                  <c:v>99.88</c:v>
                </c:pt>
                <c:pt idx="528">
                  <c:v>99.26</c:v>
                </c:pt>
                <c:pt idx="529">
                  <c:v>98.95</c:v>
                </c:pt>
                <c:pt idx="530">
                  <c:v>98.34</c:v>
                </c:pt>
                <c:pt idx="531">
                  <c:v>94.64</c:v>
                </c:pt>
                <c:pt idx="532">
                  <c:v>87.34</c:v>
                </c:pt>
                <c:pt idx="533">
                  <c:v>86.34</c:v>
                </c:pt>
                <c:pt idx="534">
                  <c:v>85.09</c:v>
                </c:pt>
                <c:pt idx="535">
                  <c:v>85.01</c:v>
                </c:pt>
                <c:pt idx="536">
                  <c:v>80.94</c:v>
                </c:pt>
                <c:pt idx="537">
                  <c:v>77.56</c:v>
                </c:pt>
                <c:pt idx="538">
                  <c:v>75.84</c:v>
                </c:pt>
                <c:pt idx="539">
                  <c:v>72.599999999999994</c:v>
                </c:pt>
                <c:pt idx="540">
                  <c:v>70.349999999999994</c:v>
                </c:pt>
                <c:pt idx="541">
                  <c:v>69.91</c:v>
                </c:pt>
                <c:pt idx="542">
                  <c:v>68.819999999999993</c:v>
                </c:pt>
                <c:pt idx="543">
                  <c:v>68.19</c:v>
                </c:pt>
                <c:pt idx="544">
                  <c:v>68.12</c:v>
                </c:pt>
                <c:pt idx="545">
                  <c:v>68.12</c:v>
                </c:pt>
                <c:pt idx="546">
                  <c:v>60.77</c:v>
                </c:pt>
                <c:pt idx="547">
                  <c:v>57.22</c:v>
                </c:pt>
                <c:pt idx="548">
                  <c:v>93.49</c:v>
                </c:pt>
                <c:pt idx="549">
                  <c:v>89.4</c:v>
                </c:pt>
                <c:pt idx="550">
                  <c:v>74.709999999999994</c:v>
                </c:pt>
                <c:pt idx="551">
                  <c:v>97.58</c:v>
                </c:pt>
                <c:pt idx="552">
                  <c:v>95.89</c:v>
                </c:pt>
                <c:pt idx="553">
                  <c:v>73.75</c:v>
                </c:pt>
                <c:pt idx="554">
                  <c:v>70.31</c:v>
                </c:pt>
                <c:pt idx="555">
                  <c:v>141.13</c:v>
                </c:pt>
                <c:pt idx="556">
                  <c:v>135.6</c:v>
                </c:pt>
                <c:pt idx="557">
                  <c:v>135.16999999999999</c:v>
                </c:pt>
                <c:pt idx="558">
                  <c:v>131.69</c:v>
                </c:pt>
                <c:pt idx="559">
                  <c:v>131</c:v>
                </c:pt>
                <c:pt idx="560">
                  <c:v>128.19</c:v>
                </c:pt>
                <c:pt idx="561">
                  <c:v>128.05000000000001</c:v>
                </c:pt>
                <c:pt idx="562">
                  <c:v>127.92</c:v>
                </c:pt>
                <c:pt idx="563">
                  <c:v>127.39</c:v>
                </c:pt>
                <c:pt idx="564">
                  <c:v>125.65</c:v>
                </c:pt>
                <c:pt idx="565">
                  <c:v>125.51</c:v>
                </c:pt>
                <c:pt idx="566">
                  <c:v>125.38</c:v>
                </c:pt>
                <c:pt idx="567">
                  <c:v>125.38</c:v>
                </c:pt>
                <c:pt idx="568">
                  <c:v>122.41</c:v>
                </c:pt>
                <c:pt idx="569">
                  <c:v>122.03</c:v>
                </c:pt>
                <c:pt idx="570">
                  <c:v>121.65</c:v>
                </c:pt>
                <c:pt idx="571">
                  <c:v>121.65</c:v>
                </c:pt>
                <c:pt idx="572">
                  <c:v>119.16</c:v>
                </c:pt>
                <c:pt idx="573">
                  <c:v>119.03</c:v>
                </c:pt>
                <c:pt idx="574">
                  <c:v>118.91</c:v>
                </c:pt>
                <c:pt idx="575">
                  <c:v>117.55</c:v>
                </c:pt>
                <c:pt idx="576">
                  <c:v>117.31</c:v>
                </c:pt>
                <c:pt idx="577">
                  <c:v>116</c:v>
                </c:pt>
                <c:pt idx="578">
                  <c:v>115.88</c:v>
                </c:pt>
                <c:pt idx="579">
                  <c:v>115.39</c:v>
                </c:pt>
                <c:pt idx="580">
                  <c:v>115.39</c:v>
                </c:pt>
                <c:pt idx="581">
                  <c:v>115.27</c:v>
                </c:pt>
                <c:pt idx="582">
                  <c:v>115.15</c:v>
                </c:pt>
                <c:pt idx="583">
                  <c:v>112.1</c:v>
                </c:pt>
                <c:pt idx="584">
                  <c:v>112.1</c:v>
                </c:pt>
                <c:pt idx="585">
                  <c:v>111.87</c:v>
                </c:pt>
                <c:pt idx="586">
                  <c:v>111.76</c:v>
                </c:pt>
                <c:pt idx="587">
                  <c:v>111.64</c:v>
                </c:pt>
                <c:pt idx="588">
                  <c:v>108.45</c:v>
                </c:pt>
                <c:pt idx="589">
                  <c:v>107.89</c:v>
                </c:pt>
                <c:pt idx="590">
                  <c:v>107.1</c:v>
                </c:pt>
                <c:pt idx="591">
                  <c:v>106.99</c:v>
                </c:pt>
                <c:pt idx="592">
                  <c:v>105.35</c:v>
                </c:pt>
                <c:pt idx="593">
                  <c:v>105.13</c:v>
                </c:pt>
                <c:pt idx="594">
                  <c:v>105.13</c:v>
                </c:pt>
                <c:pt idx="595">
                  <c:v>104.8</c:v>
                </c:pt>
                <c:pt idx="596">
                  <c:v>104.58</c:v>
                </c:pt>
                <c:pt idx="597">
                  <c:v>104.37</c:v>
                </c:pt>
                <c:pt idx="598">
                  <c:v>104.36</c:v>
                </c:pt>
                <c:pt idx="599">
                  <c:v>103.71</c:v>
                </c:pt>
                <c:pt idx="600">
                  <c:v>103.28</c:v>
                </c:pt>
                <c:pt idx="601">
                  <c:v>101.21</c:v>
                </c:pt>
                <c:pt idx="602">
                  <c:v>100.93</c:v>
                </c:pt>
                <c:pt idx="603">
                  <c:v>100.82</c:v>
                </c:pt>
                <c:pt idx="604">
                  <c:v>99.67</c:v>
                </c:pt>
                <c:pt idx="605">
                  <c:v>97.42</c:v>
                </c:pt>
                <c:pt idx="606">
                  <c:v>93.54</c:v>
                </c:pt>
                <c:pt idx="607">
                  <c:v>92.65</c:v>
                </c:pt>
                <c:pt idx="608">
                  <c:v>91.7</c:v>
                </c:pt>
                <c:pt idx="609">
                  <c:v>89.6</c:v>
                </c:pt>
                <c:pt idx="610">
                  <c:v>84.8</c:v>
                </c:pt>
                <c:pt idx="611">
                  <c:v>84.37</c:v>
                </c:pt>
                <c:pt idx="612">
                  <c:v>82.71</c:v>
                </c:pt>
                <c:pt idx="613">
                  <c:v>76.900000000000006</c:v>
                </c:pt>
                <c:pt idx="614">
                  <c:v>75.39</c:v>
                </c:pt>
                <c:pt idx="615">
                  <c:v>73.489999999999995</c:v>
                </c:pt>
                <c:pt idx="616">
                  <c:v>72.260000000000005</c:v>
                </c:pt>
                <c:pt idx="617">
                  <c:v>72.19</c:v>
                </c:pt>
                <c:pt idx="618">
                  <c:v>70.5</c:v>
                </c:pt>
                <c:pt idx="619">
                  <c:v>68.03</c:v>
                </c:pt>
                <c:pt idx="620">
                  <c:v>66.97</c:v>
                </c:pt>
                <c:pt idx="621">
                  <c:v>62.65</c:v>
                </c:pt>
                <c:pt idx="622">
                  <c:v>57.32</c:v>
                </c:pt>
                <c:pt idx="623">
                  <c:v>57.09</c:v>
                </c:pt>
                <c:pt idx="624">
                  <c:v>77.95</c:v>
                </c:pt>
                <c:pt idx="625">
                  <c:v>74.5</c:v>
                </c:pt>
                <c:pt idx="626">
                  <c:v>68.28</c:v>
                </c:pt>
                <c:pt idx="627">
                  <c:v>56.82</c:v>
                </c:pt>
                <c:pt idx="628">
                  <c:v>71.680000000000007</c:v>
                </c:pt>
                <c:pt idx="629">
                  <c:v>136.05000000000001</c:v>
                </c:pt>
                <c:pt idx="630">
                  <c:v>133.94999999999999</c:v>
                </c:pt>
                <c:pt idx="631">
                  <c:v>133.26</c:v>
                </c:pt>
                <c:pt idx="632">
                  <c:v>130.59</c:v>
                </c:pt>
                <c:pt idx="633">
                  <c:v>127.9</c:v>
                </c:pt>
                <c:pt idx="634">
                  <c:v>127.76</c:v>
                </c:pt>
                <c:pt idx="635">
                  <c:v>127.76</c:v>
                </c:pt>
                <c:pt idx="636">
                  <c:v>127.76</c:v>
                </c:pt>
                <c:pt idx="637">
                  <c:v>127.76</c:v>
                </c:pt>
                <c:pt idx="638">
                  <c:v>127.36</c:v>
                </c:pt>
                <c:pt idx="639">
                  <c:v>127.1</c:v>
                </c:pt>
                <c:pt idx="640">
                  <c:v>126.96</c:v>
                </c:pt>
                <c:pt idx="641">
                  <c:v>126.96</c:v>
                </c:pt>
                <c:pt idx="642">
                  <c:v>126.96</c:v>
                </c:pt>
                <c:pt idx="643">
                  <c:v>126.83</c:v>
                </c:pt>
                <c:pt idx="644">
                  <c:v>124.76</c:v>
                </c:pt>
                <c:pt idx="645">
                  <c:v>124.24</c:v>
                </c:pt>
                <c:pt idx="646">
                  <c:v>124.11</c:v>
                </c:pt>
                <c:pt idx="647">
                  <c:v>123.85</c:v>
                </c:pt>
                <c:pt idx="648">
                  <c:v>123.72</c:v>
                </c:pt>
                <c:pt idx="649">
                  <c:v>123.72</c:v>
                </c:pt>
                <c:pt idx="650">
                  <c:v>123.72</c:v>
                </c:pt>
                <c:pt idx="651">
                  <c:v>123.59</c:v>
                </c:pt>
                <c:pt idx="652">
                  <c:v>123.46</c:v>
                </c:pt>
                <c:pt idx="653">
                  <c:v>123.46</c:v>
                </c:pt>
                <c:pt idx="654">
                  <c:v>123.34</c:v>
                </c:pt>
                <c:pt idx="655">
                  <c:v>120.89</c:v>
                </c:pt>
                <c:pt idx="656">
                  <c:v>120.77</c:v>
                </c:pt>
                <c:pt idx="657">
                  <c:v>120.39</c:v>
                </c:pt>
                <c:pt idx="658">
                  <c:v>120.14</c:v>
                </c:pt>
                <c:pt idx="659">
                  <c:v>118.4</c:v>
                </c:pt>
                <c:pt idx="660">
                  <c:v>118.03</c:v>
                </c:pt>
                <c:pt idx="661">
                  <c:v>117.66</c:v>
                </c:pt>
                <c:pt idx="662">
                  <c:v>117.17</c:v>
                </c:pt>
                <c:pt idx="663">
                  <c:v>116.81</c:v>
                </c:pt>
                <c:pt idx="664">
                  <c:v>115.01</c:v>
                </c:pt>
                <c:pt idx="665">
                  <c:v>114.77</c:v>
                </c:pt>
                <c:pt idx="666">
                  <c:v>114.53</c:v>
                </c:pt>
                <c:pt idx="667">
                  <c:v>113.94</c:v>
                </c:pt>
                <c:pt idx="668">
                  <c:v>112.26</c:v>
                </c:pt>
                <c:pt idx="669">
                  <c:v>111.79</c:v>
                </c:pt>
                <c:pt idx="670">
                  <c:v>111.74</c:v>
                </c:pt>
                <c:pt idx="671">
                  <c:v>111.68</c:v>
                </c:pt>
                <c:pt idx="672">
                  <c:v>108.55</c:v>
                </c:pt>
                <c:pt idx="673">
                  <c:v>108.32</c:v>
                </c:pt>
                <c:pt idx="674">
                  <c:v>108.21</c:v>
                </c:pt>
                <c:pt idx="675">
                  <c:v>106.87</c:v>
                </c:pt>
                <c:pt idx="676">
                  <c:v>105.02</c:v>
                </c:pt>
                <c:pt idx="677">
                  <c:v>105.07</c:v>
                </c:pt>
                <c:pt idx="678">
                  <c:v>103.93</c:v>
                </c:pt>
                <c:pt idx="679">
                  <c:v>103.82</c:v>
                </c:pt>
                <c:pt idx="680">
                  <c:v>101.17</c:v>
                </c:pt>
                <c:pt idx="681">
                  <c:v>100.75</c:v>
                </c:pt>
                <c:pt idx="682">
                  <c:v>97.5</c:v>
                </c:pt>
                <c:pt idx="683">
                  <c:v>97.5</c:v>
                </c:pt>
                <c:pt idx="684">
                  <c:v>96.22</c:v>
                </c:pt>
                <c:pt idx="685">
                  <c:v>94.43</c:v>
                </c:pt>
                <c:pt idx="686">
                  <c:v>94.24</c:v>
                </c:pt>
                <c:pt idx="687">
                  <c:v>93.85</c:v>
                </c:pt>
                <c:pt idx="688">
                  <c:v>93.75</c:v>
                </c:pt>
                <c:pt idx="689">
                  <c:v>89.83</c:v>
                </c:pt>
                <c:pt idx="690">
                  <c:v>81.12</c:v>
                </c:pt>
                <c:pt idx="691">
                  <c:v>79.37</c:v>
                </c:pt>
                <c:pt idx="692">
                  <c:v>78.33</c:v>
                </c:pt>
                <c:pt idx="693">
                  <c:v>76.09</c:v>
                </c:pt>
                <c:pt idx="694">
                  <c:v>75.73</c:v>
                </c:pt>
                <c:pt idx="695">
                  <c:v>75.33</c:v>
                </c:pt>
                <c:pt idx="696">
                  <c:v>74.87</c:v>
                </c:pt>
                <c:pt idx="697">
                  <c:v>69.92</c:v>
                </c:pt>
                <c:pt idx="698">
                  <c:v>69.13</c:v>
                </c:pt>
                <c:pt idx="699">
                  <c:v>67.239999999999995</c:v>
                </c:pt>
                <c:pt idx="700">
                  <c:v>66.37</c:v>
                </c:pt>
                <c:pt idx="701">
                  <c:v>65.69</c:v>
                </c:pt>
                <c:pt idx="702">
                  <c:v>60.31</c:v>
                </c:pt>
                <c:pt idx="703">
                  <c:v>57.64</c:v>
                </c:pt>
                <c:pt idx="704">
                  <c:v>57.58</c:v>
                </c:pt>
                <c:pt idx="705">
                  <c:v>96.61</c:v>
                </c:pt>
                <c:pt idx="706">
                  <c:v>75.680000000000007</c:v>
                </c:pt>
                <c:pt idx="707">
                  <c:v>62.62</c:v>
                </c:pt>
                <c:pt idx="708">
                  <c:v>53.38</c:v>
                </c:pt>
                <c:pt idx="709">
                  <c:v>98.68</c:v>
                </c:pt>
                <c:pt idx="710">
                  <c:v>83.41</c:v>
                </c:pt>
                <c:pt idx="711">
                  <c:v>112.73</c:v>
                </c:pt>
                <c:pt idx="712">
                  <c:v>57.59</c:v>
                </c:pt>
                <c:pt idx="713">
                  <c:v>135.71</c:v>
                </c:pt>
                <c:pt idx="714">
                  <c:v>132.58000000000001</c:v>
                </c:pt>
                <c:pt idx="715">
                  <c:v>132.16999999999999</c:v>
                </c:pt>
                <c:pt idx="716">
                  <c:v>132.16999999999999</c:v>
                </c:pt>
                <c:pt idx="717">
                  <c:v>132.03</c:v>
                </c:pt>
                <c:pt idx="718">
                  <c:v>131.88999999999999</c:v>
                </c:pt>
                <c:pt idx="719">
                  <c:v>131.61000000000001</c:v>
                </c:pt>
                <c:pt idx="720">
                  <c:v>129.58000000000001</c:v>
                </c:pt>
                <c:pt idx="721">
                  <c:v>126.87</c:v>
                </c:pt>
                <c:pt idx="722">
                  <c:v>126.87</c:v>
                </c:pt>
                <c:pt idx="723">
                  <c:v>126.73</c:v>
                </c:pt>
                <c:pt idx="724">
                  <c:v>126.73</c:v>
                </c:pt>
                <c:pt idx="725">
                  <c:v>126.73</c:v>
                </c:pt>
                <c:pt idx="726">
                  <c:v>126.73</c:v>
                </c:pt>
                <c:pt idx="727">
                  <c:v>126.73</c:v>
                </c:pt>
                <c:pt idx="728">
                  <c:v>126.47</c:v>
                </c:pt>
                <c:pt idx="729">
                  <c:v>126.21</c:v>
                </c:pt>
                <c:pt idx="730">
                  <c:v>125.81</c:v>
                </c:pt>
                <c:pt idx="731">
                  <c:v>124.12</c:v>
                </c:pt>
                <c:pt idx="732">
                  <c:v>123.34</c:v>
                </c:pt>
                <c:pt idx="733">
                  <c:v>123.34</c:v>
                </c:pt>
                <c:pt idx="734">
                  <c:v>123.21</c:v>
                </c:pt>
                <c:pt idx="735">
                  <c:v>122.95</c:v>
                </c:pt>
                <c:pt idx="736">
                  <c:v>120.95</c:v>
                </c:pt>
                <c:pt idx="737">
                  <c:v>120.57</c:v>
                </c:pt>
                <c:pt idx="738">
                  <c:v>120.2</c:v>
                </c:pt>
                <c:pt idx="739">
                  <c:v>119.56</c:v>
                </c:pt>
                <c:pt idx="740">
                  <c:v>119.44</c:v>
                </c:pt>
                <c:pt idx="741">
                  <c:v>118.56</c:v>
                </c:pt>
                <c:pt idx="742">
                  <c:v>118.43</c:v>
                </c:pt>
                <c:pt idx="743">
                  <c:v>118.31</c:v>
                </c:pt>
                <c:pt idx="744">
                  <c:v>118.31</c:v>
                </c:pt>
                <c:pt idx="745">
                  <c:v>118.19</c:v>
                </c:pt>
                <c:pt idx="746">
                  <c:v>117.69</c:v>
                </c:pt>
                <c:pt idx="747">
                  <c:v>117.69</c:v>
                </c:pt>
                <c:pt idx="748">
                  <c:v>117.2</c:v>
                </c:pt>
                <c:pt idx="749">
                  <c:v>116.84</c:v>
                </c:pt>
                <c:pt idx="750">
                  <c:v>116.5</c:v>
                </c:pt>
                <c:pt idx="751">
                  <c:v>115.88</c:v>
                </c:pt>
                <c:pt idx="752">
                  <c:v>115.03</c:v>
                </c:pt>
                <c:pt idx="753">
                  <c:v>114.79</c:v>
                </c:pt>
                <c:pt idx="754">
                  <c:v>114.67</c:v>
                </c:pt>
                <c:pt idx="755">
                  <c:v>114.19</c:v>
                </c:pt>
                <c:pt idx="756">
                  <c:v>113.84</c:v>
                </c:pt>
                <c:pt idx="757">
                  <c:v>113.6</c:v>
                </c:pt>
                <c:pt idx="758">
                  <c:v>113.25</c:v>
                </c:pt>
                <c:pt idx="759">
                  <c:v>112.1</c:v>
                </c:pt>
                <c:pt idx="760">
                  <c:v>111.63</c:v>
                </c:pt>
                <c:pt idx="761">
                  <c:v>111.16</c:v>
                </c:pt>
                <c:pt idx="762">
                  <c:v>110.7</c:v>
                </c:pt>
                <c:pt idx="763">
                  <c:v>109.02</c:v>
                </c:pt>
                <c:pt idx="764">
                  <c:v>109.02</c:v>
                </c:pt>
                <c:pt idx="765">
                  <c:v>108.33</c:v>
                </c:pt>
                <c:pt idx="766">
                  <c:v>108.28</c:v>
                </c:pt>
                <c:pt idx="767">
                  <c:v>108.28</c:v>
                </c:pt>
                <c:pt idx="768">
                  <c:v>108.16</c:v>
                </c:pt>
                <c:pt idx="769">
                  <c:v>108.11</c:v>
                </c:pt>
                <c:pt idx="770">
                  <c:v>105.35</c:v>
                </c:pt>
                <c:pt idx="771">
                  <c:v>105.25</c:v>
                </c:pt>
                <c:pt idx="772">
                  <c:v>105.25</c:v>
                </c:pt>
                <c:pt idx="773">
                  <c:v>104.92</c:v>
                </c:pt>
                <c:pt idx="774">
                  <c:v>104.7</c:v>
                </c:pt>
                <c:pt idx="775">
                  <c:v>104.7</c:v>
                </c:pt>
                <c:pt idx="776">
                  <c:v>104.48</c:v>
                </c:pt>
                <c:pt idx="777">
                  <c:v>103.72</c:v>
                </c:pt>
                <c:pt idx="778">
                  <c:v>101.77</c:v>
                </c:pt>
                <c:pt idx="779">
                  <c:v>101.46</c:v>
                </c:pt>
                <c:pt idx="780">
                  <c:v>99.64</c:v>
                </c:pt>
                <c:pt idx="781">
                  <c:v>98.3</c:v>
                </c:pt>
                <c:pt idx="782">
                  <c:v>97.9</c:v>
                </c:pt>
                <c:pt idx="783">
                  <c:v>95.93</c:v>
                </c:pt>
                <c:pt idx="784">
                  <c:v>95.13</c:v>
                </c:pt>
                <c:pt idx="785">
                  <c:v>94.54</c:v>
                </c:pt>
                <c:pt idx="786">
                  <c:v>92.62</c:v>
                </c:pt>
                <c:pt idx="787">
                  <c:v>90.12</c:v>
                </c:pt>
                <c:pt idx="788">
                  <c:v>87.75</c:v>
                </c:pt>
                <c:pt idx="789">
                  <c:v>87.57</c:v>
                </c:pt>
                <c:pt idx="790">
                  <c:v>87.57</c:v>
                </c:pt>
                <c:pt idx="791">
                  <c:v>84.31</c:v>
                </c:pt>
                <c:pt idx="792">
                  <c:v>83.36</c:v>
                </c:pt>
                <c:pt idx="793">
                  <c:v>82.76</c:v>
                </c:pt>
                <c:pt idx="794">
                  <c:v>80.37</c:v>
                </c:pt>
                <c:pt idx="795">
                  <c:v>80.31</c:v>
                </c:pt>
                <c:pt idx="796">
                  <c:v>79.56</c:v>
                </c:pt>
                <c:pt idx="797">
                  <c:v>79.16</c:v>
                </c:pt>
                <c:pt idx="798">
                  <c:v>78.16</c:v>
                </c:pt>
                <c:pt idx="799">
                  <c:v>78.08</c:v>
                </c:pt>
                <c:pt idx="800">
                  <c:v>77.84</c:v>
                </c:pt>
                <c:pt idx="801">
                  <c:v>75.569999999999993</c:v>
                </c:pt>
                <c:pt idx="802">
                  <c:v>73.41</c:v>
                </c:pt>
                <c:pt idx="803">
                  <c:v>73.06</c:v>
                </c:pt>
                <c:pt idx="804">
                  <c:v>69.61</c:v>
                </c:pt>
                <c:pt idx="805">
                  <c:v>68.89</c:v>
                </c:pt>
                <c:pt idx="806">
                  <c:v>68.819999999999993</c:v>
                </c:pt>
                <c:pt idx="807">
                  <c:v>65.48</c:v>
                </c:pt>
                <c:pt idx="808">
                  <c:v>65.28</c:v>
                </c:pt>
                <c:pt idx="809">
                  <c:v>62.85</c:v>
                </c:pt>
                <c:pt idx="810">
                  <c:v>62.78</c:v>
                </c:pt>
                <c:pt idx="811">
                  <c:v>60.43</c:v>
                </c:pt>
                <c:pt idx="812">
                  <c:v>59.34</c:v>
                </c:pt>
                <c:pt idx="813">
                  <c:v>59.28</c:v>
                </c:pt>
                <c:pt idx="814">
                  <c:v>58.49</c:v>
                </c:pt>
                <c:pt idx="815">
                  <c:v>55.62</c:v>
                </c:pt>
                <c:pt idx="816">
                  <c:v>60.3</c:v>
                </c:pt>
                <c:pt idx="817">
                  <c:v>108.32</c:v>
                </c:pt>
                <c:pt idx="818">
                  <c:v>73.06</c:v>
                </c:pt>
                <c:pt idx="819">
                  <c:v>64.7</c:v>
                </c:pt>
                <c:pt idx="820">
                  <c:v>106.77</c:v>
                </c:pt>
                <c:pt idx="821">
                  <c:v>79.67</c:v>
                </c:pt>
                <c:pt idx="822">
                  <c:v>75.36</c:v>
                </c:pt>
                <c:pt idx="823">
                  <c:v>73.39</c:v>
                </c:pt>
                <c:pt idx="824">
                  <c:v>68.16</c:v>
                </c:pt>
                <c:pt idx="825">
                  <c:v>67.180000000000007</c:v>
                </c:pt>
                <c:pt idx="826">
                  <c:v>59.55</c:v>
                </c:pt>
                <c:pt idx="827">
                  <c:v>136.37</c:v>
                </c:pt>
                <c:pt idx="828">
                  <c:v>136.09</c:v>
                </c:pt>
                <c:pt idx="829">
                  <c:v>131.51</c:v>
                </c:pt>
                <c:pt idx="830">
                  <c:v>131.22999999999999</c:v>
                </c:pt>
                <c:pt idx="831">
                  <c:v>131.22999999999999</c:v>
                </c:pt>
                <c:pt idx="832">
                  <c:v>131.1</c:v>
                </c:pt>
                <c:pt idx="833">
                  <c:v>130.69</c:v>
                </c:pt>
                <c:pt idx="834">
                  <c:v>128.49</c:v>
                </c:pt>
                <c:pt idx="835">
                  <c:v>127.81</c:v>
                </c:pt>
                <c:pt idx="836">
                  <c:v>127.81</c:v>
                </c:pt>
                <c:pt idx="837">
                  <c:v>127.68</c:v>
                </c:pt>
                <c:pt idx="838">
                  <c:v>127.15</c:v>
                </c:pt>
                <c:pt idx="839">
                  <c:v>124.93</c:v>
                </c:pt>
                <c:pt idx="840">
                  <c:v>124.93</c:v>
                </c:pt>
                <c:pt idx="841">
                  <c:v>123.47</c:v>
                </c:pt>
                <c:pt idx="842">
                  <c:v>122.57</c:v>
                </c:pt>
                <c:pt idx="843">
                  <c:v>122.57</c:v>
                </c:pt>
                <c:pt idx="844">
                  <c:v>122.57</c:v>
                </c:pt>
                <c:pt idx="845">
                  <c:v>121.93</c:v>
                </c:pt>
                <c:pt idx="846">
                  <c:v>121.93</c:v>
                </c:pt>
                <c:pt idx="847">
                  <c:v>121.8</c:v>
                </c:pt>
                <c:pt idx="848">
                  <c:v>121.67</c:v>
                </c:pt>
                <c:pt idx="849">
                  <c:v>121.67</c:v>
                </c:pt>
                <c:pt idx="850">
                  <c:v>121.67</c:v>
                </c:pt>
                <c:pt idx="851">
                  <c:v>119.66</c:v>
                </c:pt>
                <c:pt idx="852">
                  <c:v>119.54</c:v>
                </c:pt>
                <c:pt idx="853">
                  <c:v>119.54</c:v>
                </c:pt>
                <c:pt idx="854">
                  <c:v>119.54</c:v>
                </c:pt>
                <c:pt idx="855">
                  <c:v>119.41</c:v>
                </c:pt>
                <c:pt idx="856">
                  <c:v>119.16</c:v>
                </c:pt>
                <c:pt idx="857">
                  <c:v>119.16</c:v>
                </c:pt>
                <c:pt idx="858">
                  <c:v>118.42</c:v>
                </c:pt>
                <c:pt idx="859">
                  <c:v>116.25</c:v>
                </c:pt>
                <c:pt idx="860">
                  <c:v>116.25</c:v>
                </c:pt>
                <c:pt idx="861">
                  <c:v>116.13</c:v>
                </c:pt>
                <c:pt idx="862">
                  <c:v>115.51</c:v>
                </c:pt>
                <c:pt idx="863">
                  <c:v>115.51</c:v>
                </c:pt>
                <c:pt idx="864">
                  <c:v>115.27</c:v>
                </c:pt>
                <c:pt idx="865">
                  <c:v>114.66</c:v>
                </c:pt>
                <c:pt idx="866">
                  <c:v>114.54</c:v>
                </c:pt>
                <c:pt idx="867">
                  <c:v>114.31</c:v>
                </c:pt>
                <c:pt idx="868">
                  <c:v>113.83</c:v>
                </c:pt>
                <c:pt idx="869">
                  <c:v>113.71</c:v>
                </c:pt>
                <c:pt idx="870">
                  <c:v>113.71</c:v>
                </c:pt>
                <c:pt idx="871">
                  <c:v>113.71</c:v>
                </c:pt>
                <c:pt idx="872">
                  <c:v>113.47</c:v>
                </c:pt>
                <c:pt idx="873">
                  <c:v>113.36</c:v>
                </c:pt>
                <c:pt idx="874">
                  <c:v>113.36</c:v>
                </c:pt>
                <c:pt idx="875">
                  <c:v>113.36</c:v>
                </c:pt>
                <c:pt idx="876">
                  <c:v>112.08</c:v>
                </c:pt>
                <c:pt idx="877">
                  <c:v>111.96</c:v>
                </c:pt>
                <c:pt idx="878">
                  <c:v>111.84</c:v>
                </c:pt>
                <c:pt idx="879">
                  <c:v>111.72</c:v>
                </c:pt>
                <c:pt idx="880">
                  <c:v>110.79</c:v>
                </c:pt>
                <c:pt idx="881">
                  <c:v>110.45</c:v>
                </c:pt>
                <c:pt idx="882">
                  <c:v>110.33</c:v>
                </c:pt>
                <c:pt idx="883">
                  <c:v>110.22</c:v>
                </c:pt>
                <c:pt idx="884">
                  <c:v>109.76</c:v>
                </c:pt>
                <c:pt idx="885">
                  <c:v>109.53</c:v>
                </c:pt>
                <c:pt idx="886">
                  <c:v>108.42</c:v>
                </c:pt>
                <c:pt idx="887">
                  <c:v>108.42</c:v>
                </c:pt>
                <c:pt idx="888">
                  <c:v>107.4</c:v>
                </c:pt>
                <c:pt idx="889">
                  <c:v>105.78</c:v>
                </c:pt>
                <c:pt idx="890">
                  <c:v>105.27</c:v>
                </c:pt>
                <c:pt idx="891">
                  <c:v>105.16</c:v>
                </c:pt>
                <c:pt idx="892">
                  <c:v>105.16</c:v>
                </c:pt>
                <c:pt idx="893">
                  <c:v>104.78</c:v>
                </c:pt>
                <c:pt idx="894">
                  <c:v>104.73</c:v>
                </c:pt>
                <c:pt idx="895">
                  <c:v>104.73</c:v>
                </c:pt>
                <c:pt idx="896">
                  <c:v>104.02</c:v>
                </c:pt>
                <c:pt idx="897">
                  <c:v>103.8</c:v>
                </c:pt>
                <c:pt idx="898">
                  <c:v>103.59</c:v>
                </c:pt>
                <c:pt idx="899">
                  <c:v>101.48</c:v>
                </c:pt>
                <c:pt idx="900">
                  <c:v>100.31</c:v>
                </c:pt>
                <c:pt idx="901">
                  <c:v>98.04</c:v>
                </c:pt>
                <c:pt idx="902">
                  <c:v>96.86</c:v>
                </c:pt>
                <c:pt idx="903">
                  <c:v>96.28</c:v>
                </c:pt>
                <c:pt idx="904">
                  <c:v>94.79</c:v>
                </c:pt>
                <c:pt idx="905">
                  <c:v>94.5</c:v>
                </c:pt>
                <c:pt idx="906">
                  <c:v>93.9</c:v>
                </c:pt>
                <c:pt idx="907">
                  <c:v>92.03</c:v>
                </c:pt>
                <c:pt idx="908">
                  <c:v>89.6</c:v>
                </c:pt>
                <c:pt idx="909">
                  <c:v>89.04</c:v>
                </c:pt>
                <c:pt idx="910">
                  <c:v>87.27</c:v>
                </c:pt>
                <c:pt idx="911">
                  <c:v>85.59</c:v>
                </c:pt>
                <c:pt idx="912">
                  <c:v>84.88</c:v>
                </c:pt>
                <c:pt idx="913">
                  <c:v>83.91</c:v>
                </c:pt>
                <c:pt idx="914">
                  <c:v>82.62</c:v>
                </c:pt>
                <c:pt idx="915">
                  <c:v>81.81</c:v>
                </c:pt>
                <c:pt idx="916">
                  <c:v>80.31</c:v>
                </c:pt>
                <c:pt idx="917">
                  <c:v>79.489999999999995</c:v>
                </c:pt>
                <c:pt idx="918">
                  <c:v>77.7</c:v>
                </c:pt>
                <c:pt idx="919">
                  <c:v>77.62</c:v>
                </c:pt>
                <c:pt idx="920">
                  <c:v>77.13</c:v>
                </c:pt>
                <c:pt idx="921">
                  <c:v>75.78</c:v>
                </c:pt>
                <c:pt idx="922">
                  <c:v>75.7</c:v>
                </c:pt>
                <c:pt idx="923">
                  <c:v>75.7</c:v>
                </c:pt>
                <c:pt idx="924">
                  <c:v>75.540000000000006</c:v>
                </c:pt>
                <c:pt idx="925">
                  <c:v>74.31</c:v>
                </c:pt>
                <c:pt idx="926">
                  <c:v>72.28</c:v>
                </c:pt>
                <c:pt idx="927">
                  <c:v>68.09</c:v>
                </c:pt>
                <c:pt idx="928">
                  <c:v>68.02</c:v>
                </c:pt>
                <c:pt idx="929">
                  <c:v>68.02</c:v>
                </c:pt>
                <c:pt idx="930">
                  <c:v>67.41</c:v>
                </c:pt>
                <c:pt idx="931">
                  <c:v>67</c:v>
                </c:pt>
                <c:pt idx="932">
                  <c:v>64.14</c:v>
                </c:pt>
                <c:pt idx="933">
                  <c:v>60.68</c:v>
                </c:pt>
                <c:pt idx="934">
                  <c:v>59.45</c:v>
                </c:pt>
                <c:pt idx="935">
                  <c:v>57.06</c:v>
                </c:pt>
                <c:pt idx="936">
                  <c:v>94.26</c:v>
                </c:pt>
                <c:pt idx="937">
                  <c:v>90.94</c:v>
                </c:pt>
                <c:pt idx="938">
                  <c:v>80.11</c:v>
                </c:pt>
                <c:pt idx="939">
                  <c:v>73.739999999999995</c:v>
                </c:pt>
                <c:pt idx="940">
                  <c:v>60.03</c:v>
                </c:pt>
                <c:pt idx="941">
                  <c:v>112.76</c:v>
                </c:pt>
                <c:pt idx="942">
                  <c:v>118.95</c:v>
                </c:pt>
                <c:pt idx="943">
                  <c:v>102.6</c:v>
                </c:pt>
                <c:pt idx="944">
                  <c:v>78.930000000000007</c:v>
                </c:pt>
                <c:pt idx="945">
                  <c:v>67.989999999999995</c:v>
                </c:pt>
                <c:pt idx="946">
                  <c:v>132.30000000000001</c:v>
                </c:pt>
                <c:pt idx="947">
                  <c:v>132.16999999999999</c:v>
                </c:pt>
                <c:pt idx="948">
                  <c:v>129.96</c:v>
                </c:pt>
                <c:pt idx="949">
                  <c:v>129.56</c:v>
                </c:pt>
                <c:pt idx="950">
                  <c:v>127.59</c:v>
                </c:pt>
                <c:pt idx="951">
                  <c:v>127.59</c:v>
                </c:pt>
                <c:pt idx="952">
                  <c:v>127.19</c:v>
                </c:pt>
                <c:pt idx="953">
                  <c:v>127.06</c:v>
                </c:pt>
                <c:pt idx="954">
                  <c:v>126.66</c:v>
                </c:pt>
                <c:pt idx="955">
                  <c:v>126.66</c:v>
                </c:pt>
                <c:pt idx="956">
                  <c:v>124.14</c:v>
                </c:pt>
                <c:pt idx="957">
                  <c:v>123.88</c:v>
                </c:pt>
                <c:pt idx="958">
                  <c:v>123.75</c:v>
                </c:pt>
                <c:pt idx="959">
                  <c:v>123.62</c:v>
                </c:pt>
                <c:pt idx="960">
                  <c:v>121.97</c:v>
                </c:pt>
                <c:pt idx="961">
                  <c:v>121.34</c:v>
                </c:pt>
                <c:pt idx="962">
                  <c:v>119.67</c:v>
                </c:pt>
                <c:pt idx="963">
                  <c:v>119.29</c:v>
                </c:pt>
                <c:pt idx="964">
                  <c:v>118.92</c:v>
                </c:pt>
                <c:pt idx="965">
                  <c:v>118.92</c:v>
                </c:pt>
                <c:pt idx="966">
                  <c:v>118.8</c:v>
                </c:pt>
                <c:pt idx="967">
                  <c:v>118.8</c:v>
                </c:pt>
                <c:pt idx="968">
                  <c:v>116.23</c:v>
                </c:pt>
                <c:pt idx="969">
                  <c:v>115.98</c:v>
                </c:pt>
                <c:pt idx="970">
                  <c:v>115.62</c:v>
                </c:pt>
                <c:pt idx="971">
                  <c:v>115.5</c:v>
                </c:pt>
                <c:pt idx="972">
                  <c:v>115.38</c:v>
                </c:pt>
                <c:pt idx="973">
                  <c:v>113.38</c:v>
                </c:pt>
                <c:pt idx="974">
                  <c:v>113.26</c:v>
                </c:pt>
                <c:pt idx="975">
                  <c:v>113.15</c:v>
                </c:pt>
                <c:pt idx="976">
                  <c:v>112.44</c:v>
                </c:pt>
                <c:pt idx="977">
                  <c:v>112.08</c:v>
                </c:pt>
                <c:pt idx="978">
                  <c:v>111.49</c:v>
                </c:pt>
                <c:pt idx="979">
                  <c:v>111.38</c:v>
                </c:pt>
                <c:pt idx="980">
                  <c:v>111.26</c:v>
                </c:pt>
                <c:pt idx="981">
                  <c:v>111.26</c:v>
                </c:pt>
                <c:pt idx="982">
                  <c:v>111.14</c:v>
                </c:pt>
                <c:pt idx="983">
                  <c:v>111.03</c:v>
                </c:pt>
                <c:pt idx="984">
                  <c:v>110.91</c:v>
                </c:pt>
                <c:pt idx="985">
                  <c:v>110.34</c:v>
                </c:pt>
                <c:pt idx="986">
                  <c:v>110.22</c:v>
                </c:pt>
                <c:pt idx="987">
                  <c:v>110.11</c:v>
                </c:pt>
                <c:pt idx="988">
                  <c:v>109.99</c:v>
                </c:pt>
                <c:pt idx="989">
                  <c:v>109.76</c:v>
                </c:pt>
                <c:pt idx="990">
                  <c:v>109.76</c:v>
                </c:pt>
                <c:pt idx="991">
                  <c:v>109.33</c:v>
                </c:pt>
                <c:pt idx="992">
                  <c:v>109.21</c:v>
                </c:pt>
                <c:pt idx="993">
                  <c:v>108.98</c:v>
                </c:pt>
                <c:pt idx="994">
                  <c:v>108.64</c:v>
                </c:pt>
                <c:pt idx="995">
                  <c:v>108.52</c:v>
                </c:pt>
                <c:pt idx="996">
                  <c:v>108.3</c:v>
                </c:pt>
                <c:pt idx="997">
                  <c:v>108.3</c:v>
                </c:pt>
                <c:pt idx="998">
                  <c:v>108.3</c:v>
                </c:pt>
                <c:pt idx="999">
                  <c:v>107.96</c:v>
                </c:pt>
                <c:pt idx="1000">
                  <c:v>107.96</c:v>
                </c:pt>
                <c:pt idx="1001">
                  <c:v>107.73</c:v>
                </c:pt>
                <c:pt idx="1002">
                  <c:v>107.06</c:v>
                </c:pt>
                <c:pt idx="1003">
                  <c:v>106.95</c:v>
                </c:pt>
                <c:pt idx="1004">
                  <c:v>104.55</c:v>
                </c:pt>
                <c:pt idx="1005">
                  <c:v>104.55</c:v>
                </c:pt>
                <c:pt idx="1006">
                  <c:v>101.73</c:v>
                </c:pt>
                <c:pt idx="1007">
                  <c:v>101.73</c:v>
                </c:pt>
                <c:pt idx="1008">
                  <c:v>101.63</c:v>
                </c:pt>
                <c:pt idx="1009">
                  <c:v>101.63</c:v>
                </c:pt>
                <c:pt idx="1010">
                  <c:v>100.03</c:v>
                </c:pt>
                <c:pt idx="1011">
                  <c:v>99.92</c:v>
                </c:pt>
                <c:pt idx="1012">
                  <c:v>99.71</c:v>
                </c:pt>
                <c:pt idx="1013">
                  <c:v>99.71</c:v>
                </c:pt>
                <c:pt idx="1014">
                  <c:v>99.71</c:v>
                </c:pt>
                <c:pt idx="1015">
                  <c:v>98.89</c:v>
                </c:pt>
                <c:pt idx="1016">
                  <c:v>98.28</c:v>
                </c:pt>
                <c:pt idx="1017">
                  <c:v>97.34</c:v>
                </c:pt>
                <c:pt idx="1018">
                  <c:v>97.34</c:v>
                </c:pt>
                <c:pt idx="1019">
                  <c:v>96.73</c:v>
                </c:pt>
                <c:pt idx="1020">
                  <c:v>96.63</c:v>
                </c:pt>
                <c:pt idx="1021">
                  <c:v>93.14</c:v>
                </c:pt>
                <c:pt idx="1022">
                  <c:v>93.14</c:v>
                </c:pt>
                <c:pt idx="1023">
                  <c:v>92.47</c:v>
                </c:pt>
                <c:pt idx="1024">
                  <c:v>90.34</c:v>
                </c:pt>
                <c:pt idx="1025">
                  <c:v>89.77</c:v>
                </c:pt>
                <c:pt idx="1026">
                  <c:v>88.85</c:v>
                </c:pt>
                <c:pt idx="1027">
                  <c:v>88.66</c:v>
                </c:pt>
                <c:pt idx="1028">
                  <c:v>88.6</c:v>
                </c:pt>
                <c:pt idx="1029">
                  <c:v>86.77</c:v>
                </c:pt>
                <c:pt idx="1030">
                  <c:v>85.88</c:v>
                </c:pt>
                <c:pt idx="1031">
                  <c:v>85.88</c:v>
                </c:pt>
                <c:pt idx="1032">
                  <c:v>85.52</c:v>
                </c:pt>
                <c:pt idx="1033">
                  <c:v>84.26</c:v>
                </c:pt>
                <c:pt idx="1034">
                  <c:v>84.26</c:v>
                </c:pt>
                <c:pt idx="1035">
                  <c:v>82.98</c:v>
                </c:pt>
                <c:pt idx="1036">
                  <c:v>82.72</c:v>
                </c:pt>
                <c:pt idx="1037">
                  <c:v>82.38</c:v>
                </c:pt>
                <c:pt idx="1038">
                  <c:v>81.52</c:v>
                </c:pt>
                <c:pt idx="1039">
                  <c:v>81.27</c:v>
                </c:pt>
                <c:pt idx="1040">
                  <c:v>80.349999999999994</c:v>
                </c:pt>
                <c:pt idx="1041">
                  <c:v>79.650000000000006</c:v>
                </c:pt>
                <c:pt idx="1042">
                  <c:v>79.48</c:v>
                </c:pt>
                <c:pt idx="1043">
                  <c:v>78.510000000000005</c:v>
                </c:pt>
                <c:pt idx="1044">
                  <c:v>78.349999999999994</c:v>
                </c:pt>
                <c:pt idx="1045">
                  <c:v>78.02</c:v>
                </c:pt>
                <c:pt idx="1046">
                  <c:v>77.38</c:v>
                </c:pt>
                <c:pt idx="1047">
                  <c:v>76.8</c:v>
                </c:pt>
                <c:pt idx="1048">
                  <c:v>74.17</c:v>
                </c:pt>
                <c:pt idx="1049">
                  <c:v>74.099999999999994</c:v>
                </c:pt>
                <c:pt idx="1050">
                  <c:v>73.790000000000006</c:v>
                </c:pt>
                <c:pt idx="1051">
                  <c:v>73.64</c:v>
                </c:pt>
                <c:pt idx="1052">
                  <c:v>73.489999999999995</c:v>
                </c:pt>
                <c:pt idx="1053">
                  <c:v>70.89</c:v>
                </c:pt>
                <c:pt idx="1054">
                  <c:v>70.66</c:v>
                </c:pt>
                <c:pt idx="1055">
                  <c:v>70.22</c:v>
                </c:pt>
                <c:pt idx="1056">
                  <c:v>67.760000000000005</c:v>
                </c:pt>
                <c:pt idx="1057">
                  <c:v>67.05</c:v>
                </c:pt>
                <c:pt idx="1058">
                  <c:v>66.849999999999994</c:v>
                </c:pt>
                <c:pt idx="1059">
                  <c:v>66.849999999999994</c:v>
                </c:pt>
                <c:pt idx="1060">
                  <c:v>66.849999999999994</c:v>
                </c:pt>
                <c:pt idx="1061">
                  <c:v>66.23</c:v>
                </c:pt>
                <c:pt idx="1062">
                  <c:v>63.16</c:v>
                </c:pt>
                <c:pt idx="1063">
                  <c:v>63.03</c:v>
                </c:pt>
                <c:pt idx="1064">
                  <c:v>61.06</c:v>
                </c:pt>
                <c:pt idx="1065">
                  <c:v>60.27</c:v>
                </c:pt>
                <c:pt idx="1066">
                  <c:v>58.3</c:v>
                </c:pt>
                <c:pt idx="1067">
                  <c:v>58.18</c:v>
                </c:pt>
                <c:pt idx="1068">
                  <c:v>93.72</c:v>
                </c:pt>
                <c:pt idx="1069">
                  <c:v>79.209999999999994</c:v>
                </c:pt>
                <c:pt idx="1070">
                  <c:v>74.849999999999994</c:v>
                </c:pt>
                <c:pt idx="1071">
                  <c:v>74.77</c:v>
                </c:pt>
                <c:pt idx="1072">
                  <c:v>71.53</c:v>
                </c:pt>
                <c:pt idx="1073">
                  <c:v>103.27</c:v>
                </c:pt>
                <c:pt idx="1074">
                  <c:v>100.49</c:v>
                </c:pt>
                <c:pt idx="1075">
                  <c:v>97.56</c:v>
                </c:pt>
                <c:pt idx="1076">
                  <c:v>92.81</c:v>
                </c:pt>
                <c:pt idx="1077">
                  <c:v>80.040000000000006</c:v>
                </c:pt>
                <c:pt idx="1078">
                  <c:v>77.63</c:v>
                </c:pt>
                <c:pt idx="1079">
                  <c:v>73.11</c:v>
                </c:pt>
                <c:pt idx="1080">
                  <c:v>70.66</c:v>
                </c:pt>
                <c:pt idx="1081">
                  <c:v>63.45</c:v>
                </c:pt>
                <c:pt idx="1082">
                  <c:v>109.89</c:v>
                </c:pt>
                <c:pt idx="1083">
                  <c:v>132.01</c:v>
                </c:pt>
                <c:pt idx="1084">
                  <c:v>127.62</c:v>
                </c:pt>
                <c:pt idx="1085">
                  <c:v>127.48</c:v>
                </c:pt>
                <c:pt idx="1086">
                  <c:v>127.35</c:v>
                </c:pt>
                <c:pt idx="1087">
                  <c:v>127.35</c:v>
                </c:pt>
                <c:pt idx="1088">
                  <c:v>127.22</c:v>
                </c:pt>
                <c:pt idx="1089">
                  <c:v>126.82</c:v>
                </c:pt>
                <c:pt idx="1090">
                  <c:v>124.71</c:v>
                </c:pt>
                <c:pt idx="1091">
                  <c:v>124.32</c:v>
                </c:pt>
                <c:pt idx="1092">
                  <c:v>123.2</c:v>
                </c:pt>
                <c:pt idx="1093">
                  <c:v>122.81</c:v>
                </c:pt>
                <c:pt idx="1094">
                  <c:v>122.69</c:v>
                </c:pt>
                <c:pt idx="1095">
                  <c:v>122.69</c:v>
                </c:pt>
                <c:pt idx="1096">
                  <c:v>122.56</c:v>
                </c:pt>
                <c:pt idx="1097">
                  <c:v>122.43</c:v>
                </c:pt>
                <c:pt idx="1098">
                  <c:v>121.79</c:v>
                </c:pt>
                <c:pt idx="1099">
                  <c:v>121.79</c:v>
                </c:pt>
                <c:pt idx="1100">
                  <c:v>121.67</c:v>
                </c:pt>
                <c:pt idx="1101">
                  <c:v>121.54</c:v>
                </c:pt>
                <c:pt idx="1102">
                  <c:v>121.54</c:v>
                </c:pt>
                <c:pt idx="1103">
                  <c:v>120.12</c:v>
                </c:pt>
                <c:pt idx="1104">
                  <c:v>120</c:v>
                </c:pt>
                <c:pt idx="1105">
                  <c:v>119.62</c:v>
                </c:pt>
                <c:pt idx="1106">
                  <c:v>119.37</c:v>
                </c:pt>
                <c:pt idx="1107">
                  <c:v>119.25</c:v>
                </c:pt>
                <c:pt idx="1108">
                  <c:v>119.12</c:v>
                </c:pt>
                <c:pt idx="1109">
                  <c:v>117.41</c:v>
                </c:pt>
                <c:pt idx="1110">
                  <c:v>117.41</c:v>
                </c:pt>
                <c:pt idx="1111">
                  <c:v>116.8</c:v>
                </c:pt>
                <c:pt idx="1112">
                  <c:v>116.68</c:v>
                </c:pt>
                <c:pt idx="1113">
                  <c:v>116.56</c:v>
                </c:pt>
                <c:pt idx="1114">
                  <c:v>116.56</c:v>
                </c:pt>
                <c:pt idx="1115">
                  <c:v>116.56</c:v>
                </c:pt>
                <c:pt idx="1116">
                  <c:v>116.3</c:v>
                </c:pt>
                <c:pt idx="1117">
                  <c:v>115.2</c:v>
                </c:pt>
                <c:pt idx="1118">
                  <c:v>114.72</c:v>
                </c:pt>
                <c:pt idx="1119">
                  <c:v>114.72</c:v>
                </c:pt>
                <c:pt idx="1120">
                  <c:v>114.6</c:v>
                </c:pt>
                <c:pt idx="1121">
                  <c:v>114.48</c:v>
                </c:pt>
                <c:pt idx="1122">
                  <c:v>114.48</c:v>
                </c:pt>
                <c:pt idx="1123">
                  <c:v>114.24</c:v>
                </c:pt>
                <c:pt idx="1124">
                  <c:v>114.12</c:v>
                </c:pt>
                <c:pt idx="1125">
                  <c:v>114</c:v>
                </c:pt>
                <c:pt idx="1126">
                  <c:v>113.88</c:v>
                </c:pt>
                <c:pt idx="1127">
                  <c:v>113.53</c:v>
                </c:pt>
                <c:pt idx="1128">
                  <c:v>113.53</c:v>
                </c:pt>
                <c:pt idx="1129">
                  <c:v>111.65</c:v>
                </c:pt>
                <c:pt idx="1130">
                  <c:v>111.54</c:v>
                </c:pt>
                <c:pt idx="1131">
                  <c:v>111.54</c:v>
                </c:pt>
                <c:pt idx="1132">
                  <c:v>111.07</c:v>
                </c:pt>
                <c:pt idx="1133">
                  <c:v>109.61</c:v>
                </c:pt>
                <c:pt idx="1134">
                  <c:v>109.49</c:v>
                </c:pt>
                <c:pt idx="1135">
                  <c:v>109.15</c:v>
                </c:pt>
                <c:pt idx="1136">
                  <c:v>107.79</c:v>
                </c:pt>
                <c:pt idx="1137">
                  <c:v>107.45</c:v>
                </c:pt>
                <c:pt idx="1138">
                  <c:v>107.34</c:v>
                </c:pt>
                <c:pt idx="1139">
                  <c:v>107.22</c:v>
                </c:pt>
                <c:pt idx="1140">
                  <c:v>106.33</c:v>
                </c:pt>
                <c:pt idx="1141">
                  <c:v>106.33</c:v>
                </c:pt>
                <c:pt idx="1142">
                  <c:v>106.11</c:v>
                </c:pt>
                <c:pt idx="1143">
                  <c:v>106</c:v>
                </c:pt>
                <c:pt idx="1144">
                  <c:v>105.67</c:v>
                </c:pt>
                <c:pt idx="1145">
                  <c:v>105.25</c:v>
                </c:pt>
                <c:pt idx="1146">
                  <c:v>103.93</c:v>
                </c:pt>
                <c:pt idx="1147">
                  <c:v>103.82</c:v>
                </c:pt>
                <c:pt idx="1148">
                  <c:v>101.29</c:v>
                </c:pt>
                <c:pt idx="1149">
                  <c:v>101.18</c:v>
                </c:pt>
                <c:pt idx="1150">
                  <c:v>100.86</c:v>
                </c:pt>
                <c:pt idx="1151">
                  <c:v>100.86</c:v>
                </c:pt>
                <c:pt idx="1152">
                  <c:v>98.45</c:v>
                </c:pt>
                <c:pt idx="1153">
                  <c:v>94.92</c:v>
                </c:pt>
                <c:pt idx="1154">
                  <c:v>93.82</c:v>
                </c:pt>
                <c:pt idx="1155">
                  <c:v>92.36</c:v>
                </c:pt>
                <c:pt idx="1156">
                  <c:v>91.79</c:v>
                </c:pt>
                <c:pt idx="1157">
                  <c:v>90.23</c:v>
                </c:pt>
                <c:pt idx="1158">
                  <c:v>89.68</c:v>
                </c:pt>
                <c:pt idx="1159">
                  <c:v>88.94</c:v>
                </c:pt>
                <c:pt idx="1160">
                  <c:v>88.67</c:v>
                </c:pt>
                <c:pt idx="1161">
                  <c:v>88.58</c:v>
                </c:pt>
                <c:pt idx="1162">
                  <c:v>86.44</c:v>
                </c:pt>
                <c:pt idx="1163">
                  <c:v>86.35</c:v>
                </c:pt>
                <c:pt idx="1164">
                  <c:v>85.64</c:v>
                </c:pt>
                <c:pt idx="1165">
                  <c:v>83.82</c:v>
                </c:pt>
                <c:pt idx="1166">
                  <c:v>83.38</c:v>
                </c:pt>
                <c:pt idx="1167">
                  <c:v>83.03</c:v>
                </c:pt>
                <c:pt idx="1168">
                  <c:v>82.78</c:v>
                </c:pt>
                <c:pt idx="1169">
                  <c:v>82.27</c:v>
                </c:pt>
                <c:pt idx="1170">
                  <c:v>80.739999999999995</c:v>
                </c:pt>
                <c:pt idx="1171">
                  <c:v>80.150000000000006</c:v>
                </c:pt>
                <c:pt idx="1172">
                  <c:v>79.900000000000006</c:v>
                </c:pt>
                <c:pt idx="1173">
                  <c:v>79</c:v>
                </c:pt>
                <c:pt idx="1174">
                  <c:v>78.84</c:v>
                </c:pt>
                <c:pt idx="1175">
                  <c:v>77.010000000000005</c:v>
                </c:pt>
                <c:pt idx="1176">
                  <c:v>76.78</c:v>
                </c:pt>
                <c:pt idx="1177">
                  <c:v>75.599999999999994</c:v>
                </c:pt>
                <c:pt idx="1178">
                  <c:v>75.37</c:v>
                </c:pt>
                <c:pt idx="1179">
                  <c:v>74.22</c:v>
                </c:pt>
                <c:pt idx="1180">
                  <c:v>72.39</c:v>
                </c:pt>
                <c:pt idx="1181">
                  <c:v>71.8</c:v>
                </c:pt>
                <c:pt idx="1182">
                  <c:v>71.5</c:v>
                </c:pt>
                <c:pt idx="1183">
                  <c:v>69.739999999999995</c:v>
                </c:pt>
                <c:pt idx="1184">
                  <c:v>68.41</c:v>
                </c:pt>
                <c:pt idx="1185">
                  <c:v>68.41</c:v>
                </c:pt>
                <c:pt idx="1186">
                  <c:v>67.77</c:v>
                </c:pt>
                <c:pt idx="1187">
                  <c:v>64.31</c:v>
                </c:pt>
                <c:pt idx="1188">
                  <c:v>62.95</c:v>
                </c:pt>
                <c:pt idx="1189">
                  <c:v>62.82</c:v>
                </c:pt>
                <c:pt idx="1190">
                  <c:v>60.89</c:v>
                </c:pt>
                <c:pt idx="1191">
                  <c:v>60.39</c:v>
                </c:pt>
                <c:pt idx="1192">
                  <c:v>59.59</c:v>
                </c:pt>
                <c:pt idx="1193">
                  <c:v>59.17</c:v>
                </c:pt>
                <c:pt idx="1194">
                  <c:v>104.7</c:v>
                </c:pt>
                <c:pt idx="1195">
                  <c:v>73.42</c:v>
                </c:pt>
                <c:pt idx="1196">
                  <c:v>107.91</c:v>
                </c:pt>
                <c:pt idx="1197">
                  <c:v>99.83</c:v>
                </c:pt>
                <c:pt idx="1198">
                  <c:v>83.22</c:v>
                </c:pt>
                <c:pt idx="1199">
                  <c:v>82.45</c:v>
                </c:pt>
                <c:pt idx="1200">
                  <c:v>82.18</c:v>
                </c:pt>
                <c:pt idx="1201">
                  <c:v>90.24</c:v>
                </c:pt>
                <c:pt idx="1202">
                  <c:v>73.040000000000006</c:v>
                </c:pt>
                <c:pt idx="1203">
                  <c:v>128.18</c:v>
                </c:pt>
                <c:pt idx="1204">
                  <c:v>126.1</c:v>
                </c:pt>
                <c:pt idx="1205">
                  <c:v>125.84</c:v>
                </c:pt>
                <c:pt idx="1206">
                  <c:v>125.31</c:v>
                </c:pt>
                <c:pt idx="1207">
                  <c:v>124.3</c:v>
                </c:pt>
                <c:pt idx="1208">
                  <c:v>124.3</c:v>
                </c:pt>
                <c:pt idx="1209">
                  <c:v>123.78</c:v>
                </c:pt>
                <c:pt idx="1210">
                  <c:v>123.78</c:v>
                </c:pt>
                <c:pt idx="1211">
                  <c:v>123.65</c:v>
                </c:pt>
                <c:pt idx="1212">
                  <c:v>123.53</c:v>
                </c:pt>
                <c:pt idx="1213">
                  <c:v>123.53</c:v>
                </c:pt>
                <c:pt idx="1214">
                  <c:v>123.4</c:v>
                </c:pt>
                <c:pt idx="1215">
                  <c:v>123.01</c:v>
                </c:pt>
                <c:pt idx="1216">
                  <c:v>121.22</c:v>
                </c:pt>
                <c:pt idx="1217">
                  <c:v>119.51</c:v>
                </c:pt>
                <c:pt idx="1218">
                  <c:v>119.26</c:v>
                </c:pt>
                <c:pt idx="1219">
                  <c:v>119.13</c:v>
                </c:pt>
                <c:pt idx="1220">
                  <c:v>119.01</c:v>
                </c:pt>
                <c:pt idx="1221">
                  <c:v>119.01</c:v>
                </c:pt>
                <c:pt idx="1222">
                  <c:v>118.88</c:v>
                </c:pt>
                <c:pt idx="1223">
                  <c:v>118.51</c:v>
                </c:pt>
                <c:pt idx="1224">
                  <c:v>118.14</c:v>
                </c:pt>
                <c:pt idx="1225">
                  <c:v>117.65</c:v>
                </c:pt>
                <c:pt idx="1226">
                  <c:v>116.73</c:v>
                </c:pt>
                <c:pt idx="1227">
                  <c:v>116.28</c:v>
                </c:pt>
                <c:pt idx="1228">
                  <c:v>116.16</c:v>
                </c:pt>
                <c:pt idx="1229">
                  <c:v>116.16</c:v>
                </c:pt>
                <c:pt idx="1230">
                  <c:v>116.03</c:v>
                </c:pt>
                <c:pt idx="1231">
                  <c:v>116.03</c:v>
                </c:pt>
                <c:pt idx="1232">
                  <c:v>116.03</c:v>
                </c:pt>
                <c:pt idx="1233">
                  <c:v>115.79</c:v>
                </c:pt>
                <c:pt idx="1234">
                  <c:v>115.79</c:v>
                </c:pt>
                <c:pt idx="1235">
                  <c:v>115.55</c:v>
                </c:pt>
                <c:pt idx="1236">
                  <c:v>115.43</c:v>
                </c:pt>
                <c:pt idx="1237">
                  <c:v>115.19</c:v>
                </c:pt>
                <c:pt idx="1238">
                  <c:v>113.77</c:v>
                </c:pt>
                <c:pt idx="1239">
                  <c:v>113.54</c:v>
                </c:pt>
                <c:pt idx="1240">
                  <c:v>113.42</c:v>
                </c:pt>
                <c:pt idx="1241">
                  <c:v>113.42</c:v>
                </c:pt>
                <c:pt idx="1242">
                  <c:v>111.28</c:v>
                </c:pt>
                <c:pt idx="1243">
                  <c:v>111.17</c:v>
                </c:pt>
                <c:pt idx="1244">
                  <c:v>110.7</c:v>
                </c:pt>
                <c:pt idx="1245">
                  <c:v>109.17</c:v>
                </c:pt>
                <c:pt idx="1246">
                  <c:v>109.17</c:v>
                </c:pt>
                <c:pt idx="1247">
                  <c:v>108.94</c:v>
                </c:pt>
                <c:pt idx="1248">
                  <c:v>108.72</c:v>
                </c:pt>
                <c:pt idx="1249">
                  <c:v>107.44</c:v>
                </c:pt>
                <c:pt idx="1250">
                  <c:v>107.22</c:v>
                </c:pt>
                <c:pt idx="1251">
                  <c:v>106.99</c:v>
                </c:pt>
                <c:pt idx="1252">
                  <c:v>106.66</c:v>
                </c:pt>
                <c:pt idx="1253">
                  <c:v>106.33</c:v>
                </c:pt>
                <c:pt idx="1254">
                  <c:v>106.22</c:v>
                </c:pt>
                <c:pt idx="1255">
                  <c:v>105.78</c:v>
                </c:pt>
                <c:pt idx="1256">
                  <c:v>104.56</c:v>
                </c:pt>
                <c:pt idx="1257">
                  <c:v>104.56</c:v>
                </c:pt>
                <c:pt idx="1258">
                  <c:v>103.8</c:v>
                </c:pt>
                <c:pt idx="1259">
                  <c:v>103.8</c:v>
                </c:pt>
                <c:pt idx="1260">
                  <c:v>103.05</c:v>
                </c:pt>
                <c:pt idx="1261">
                  <c:v>102.83</c:v>
                </c:pt>
                <c:pt idx="1262">
                  <c:v>102.83</c:v>
                </c:pt>
                <c:pt idx="1263">
                  <c:v>100.1</c:v>
                </c:pt>
                <c:pt idx="1264">
                  <c:v>98.06</c:v>
                </c:pt>
                <c:pt idx="1265">
                  <c:v>98.06</c:v>
                </c:pt>
                <c:pt idx="1266">
                  <c:v>96.41</c:v>
                </c:pt>
                <c:pt idx="1267">
                  <c:v>96.31</c:v>
                </c:pt>
                <c:pt idx="1268">
                  <c:v>95.12</c:v>
                </c:pt>
                <c:pt idx="1269">
                  <c:v>95.12</c:v>
                </c:pt>
                <c:pt idx="1270">
                  <c:v>95.12</c:v>
                </c:pt>
                <c:pt idx="1271">
                  <c:v>95.02</c:v>
                </c:pt>
                <c:pt idx="1272">
                  <c:v>94.83</c:v>
                </c:pt>
                <c:pt idx="1273">
                  <c:v>93.73</c:v>
                </c:pt>
                <c:pt idx="1274">
                  <c:v>93.24</c:v>
                </c:pt>
                <c:pt idx="1275">
                  <c:v>93.04</c:v>
                </c:pt>
                <c:pt idx="1276">
                  <c:v>92.56</c:v>
                </c:pt>
                <c:pt idx="1277">
                  <c:v>91.02</c:v>
                </c:pt>
                <c:pt idx="1278">
                  <c:v>90.26</c:v>
                </c:pt>
                <c:pt idx="1279">
                  <c:v>90.08</c:v>
                </c:pt>
                <c:pt idx="1280">
                  <c:v>90.08</c:v>
                </c:pt>
                <c:pt idx="1281">
                  <c:v>89.79</c:v>
                </c:pt>
                <c:pt idx="1282">
                  <c:v>89.79</c:v>
                </c:pt>
                <c:pt idx="1283">
                  <c:v>89.42</c:v>
                </c:pt>
                <c:pt idx="1284">
                  <c:v>89.42</c:v>
                </c:pt>
                <c:pt idx="1285">
                  <c:v>89.33</c:v>
                </c:pt>
                <c:pt idx="1286">
                  <c:v>89.05</c:v>
                </c:pt>
                <c:pt idx="1287">
                  <c:v>88.82</c:v>
                </c:pt>
                <c:pt idx="1288">
                  <c:v>88.82</c:v>
                </c:pt>
                <c:pt idx="1289">
                  <c:v>87.29</c:v>
                </c:pt>
                <c:pt idx="1290">
                  <c:v>87.19</c:v>
                </c:pt>
                <c:pt idx="1291">
                  <c:v>87.1</c:v>
                </c:pt>
                <c:pt idx="1292">
                  <c:v>86.83</c:v>
                </c:pt>
                <c:pt idx="1293">
                  <c:v>86.65</c:v>
                </c:pt>
                <c:pt idx="1294">
                  <c:v>86.47</c:v>
                </c:pt>
                <c:pt idx="1295">
                  <c:v>84.39</c:v>
                </c:pt>
                <c:pt idx="1296">
                  <c:v>83.43</c:v>
                </c:pt>
                <c:pt idx="1297">
                  <c:v>83.09</c:v>
                </c:pt>
                <c:pt idx="1298">
                  <c:v>80.650000000000006</c:v>
                </c:pt>
                <c:pt idx="1299">
                  <c:v>80.400000000000006</c:v>
                </c:pt>
                <c:pt idx="1300">
                  <c:v>80.400000000000006</c:v>
                </c:pt>
                <c:pt idx="1301">
                  <c:v>79.66</c:v>
                </c:pt>
                <c:pt idx="1302">
                  <c:v>77.599999999999994</c:v>
                </c:pt>
                <c:pt idx="1303">
                  <c:v>77.290000000000006</c:v>
                </c:pt>
                <c:pt idx="1304">
                  <c:v>76.81</c:v>
                </c:pt>
                <c:pt idx="1305">
                  <c:v>74.88</c:v>
                </c:pt>
                <c:pt idx="1306">
                  <c:v>74.88</c:v>
                </c:pt>
                <c:pt idx="1307">
                  <c:v>74.8</c:v>
                </c:pt>
                <c:pt idx="1308">
                  <c:v>74.73</c:v>
                </c:pt>
                <c:pt idx="1309">
                  <c:v>73.209999999999994</c:v>
                </c:pt>
                <c:pt idx="1310">
                  <c:v>73.13</c:v>
                </c:pt>
                <c:pt idx="1311">
                  <c:v>71.94</c:v>
                </c:pt>
                <c:pt idx="1312">
                  <c:v>71.03</c:v>
                </c:pt>
                <c:pt idx="1313">
                  <c:v>67.88</c:v>
                </c:pt>
                <c:pt idx="1314">
                  <c:v>67.81</c:v>
                </c:pt>
                <c:pt idx="1315">
                  <c:v>67.56</c:v>
                </c:pt>
                <c:pt idx="1316">
                  <c:v>67.349999999999994</c:v>
                </c:pt>
                <c:pt idx="1317">
                  <c:v>67</c:v>
                </c:pt>
                <c:pt idx="1318">
                  <c:v>65.349999999999994</c:v>
                </c:pt>
                <c:pt idx="1319">
                  <c:v>65.290000000000006</c:v>
                </c:pt>
                <c:pt idx="1320">
                  <c:v>65.02</c:v>
                </c:pt>
                <c:pt idx="1321">
                  <c:v>62.6</c:v>
                </c:pt>
                <c:pt idx="1322">
                  <c:v>61.64</c:v>
                </c:pt>
                <c:pt idx="1323">
                  <c:v>60.4</c:v>
                </c:pt>
                <c:pt idx="1324">
                  <c:v>106.8</c:v>
                </c:pt>
                <c:pt idx="1325">
                  <c:v>68.34</c:v>
                </c:pt>
                <c:pt idx="1326">
                  <c:v>110.73</c:v>
                </c:pt>
                <c:pt idx="1327">
                  <c:v>108.27</c:v>
                </c:pt>
                <c:pt idx="1328">
                  <c:v>97.25</c:v>
                </c:pt>
                <c:pt idx="1329">
                  <c:v>93.56</c:v>
                </c:pt>
                <c:pt idx="1330">
                  <c:v>81.31</c:v>
                </c:pt>
                <c:pt idx="1331">
                  <c:v>77.349999999999994</c:v>
                </c:pt>
                <c:pt idx="1332">
                  <c:v>75.87</c:v>
                </c:pt>
                <c:pt idx="1333">
                  <c:v>73.88</c:v>
                </c:pt>
                <c:pt idx="1334">
                  <c:v>70.98</c:v>
                </c:pt>
                <c:pt idx="1335">
                  <c:v>78.959999999999994</c:v>
                </c:pt>
                <c:pt idx="1336">
                  <c:v>113.99</c:v>
                </c:pt>
                <c:pt idx="1337">
                  <c:v>109.61</c:v>
                </c:pt>
                <c:pt idx="1338">
                  <c:v>104.38</c:v>
                </c:pt>
                <c:pt idx="1339">
                  <c:v>101.9</c:v>
                </c:pt>
                <c:pt idx="1340">
                  <c:v>92.66</c:v>
                </c:pt>
                <c:pt idx="1341">
                  <c:v>92.71</c:v>
                </c:pt>
                <c:pt idx="1342">
                  <c:v>83.41</c:v>
                </c:pt>
                <c:pt idx="1343">
                  <c:v>82.89</c:v>
                </c:pt>
                <c:pt idx="1344">
                  <c:v>79.599999999999994</c:v>
                </c:pt>
                <c:pt idx="1345">
                  <c:v>73.180000000000007</c:v>
                </c:pt>
                <c:pt idx="1346">
                  <c:v>72.459999999999994</c:v>
                </c:pt>
                <c:pt idx="1347">
                  <c:v>71.73</c:v>
                </c:pt>
                <c:pt idx="1348">
                  <c:v>69.52</c:v>
                </c:pt>
                <c:pt idx="1349">
                  <c:v>127.96</c:v>
                </c:pt>
                <c:pt idx="1350">
                  <c:v>126.06</c:v>
                </c:pt>
                <c:pt idx="1351">
                  <c:v>126.06</c:v>
                </c:pt>
                <c:pt idx="1352">
                  <c:v>126.06</c:v>
                </c:pt>
                <c:pt idx="1353">
                  <c:v>125.28</c:v>
                </c:pt>
                <c:pt idx="1354">
                  <c:v>123.73</c:v>
                </c:pt>
                <c:pt idx="1355">
                  <c:v>123.6</c:v>
                </c:pt>
                <c:pt idx="1356">
                  <c:v>123.47</c:v>
                </c:pt>
                <c:pt idx="1357">
                  <c:v>123.34</c:v>
                </c:pt>
                <c:pt idx="1358">
                  <c:v>123.34</c:v>
                </c:pt>
                <c:pt idx="1359">
                  <c:v>123.21</c:v>
                </c:pt>
                <c:pt idx="1360">
                  <c:v>121.6</c:v>
                </c:pt>
                <c:pt idx="1361">
                  <c:v>121.6</c:v>
                </c:pt>
                <c:pt idx="1362">
                  <c:v>121.6</c:v>
                </c:pt>
                <c:pt idx="1363">
                  <c:v>121.6</c:v>
                </c:pt>
                <c:pt idx="1364">
                  <c:v>120.72</c:v>
                </c:pt>
                <c:pt idx="1365">
                  <c:v>120</c:v>
                </c:pt>
                <c:pt idx="1366">
                  <c:v>119.24</c:v>
                </c:pt>
                <c:pt idx="1367">
                  <c:v>119.24</c:v>
                </c:pt>
                <c:pt idx="1368">
                  <c:v>119.24</c:v>
                </c:pt>
                <c:pt idx="1369">
                  <c:v>119.12</c:v>
                </c:pt>
                <c:pt idx="1370">
                  <c:v>118.99</c:v>
                </c:pt>
                <c:pt idx="1371">
                  <c:v>118.99</c:v>
                </c:pt>
                <c:pt idx="1372">
                  <c:v>118.99</c:v>
                </c:pt>
                <c:pt idx="1373">
                  <c:v>118.99</c:v>
                </c:pt>
                <c:pt idx="1374">
                  <c:v>118.99</c:v>
                </c:pt>
                <c:pt idx="1375">
                  <c:v>118.99</c:v>
                </c:pt>
                <c:pt idx="1376">
                  <c:v>118.87</c:v>
                </c:pt>
                <c:pt idx="1377">
                  <c:v>118.87</c:v>
                </c:pt>
                <c:pt idx="1378">
                  <c:v>116.89</c:v>
                </c:pt>
                <c:pt idx="1379">
                  <c:v>116.65</c:v>
                </c:pt>
                <c:pt idx="1380">
                  <c:v>116.22</c:v>
                </c:pt>
                <c:pt idx="1381">
                  <c:v>115.86</c:v>
                </c:pt>
                <c:pt idx="1382">
                  <c:v>115.73</c:v>
                </c:pt>
                <c:pt idx="1383">
                  <c:v>115.37</c:v>
                </c:pt>
                <c:pt idx="1384">
                  <c:v>115.01</c:v>
                </c:pt>
                <c:pt idx="1385">
                  <c:v>114.89</c:v>
                </c:pt>
                <c:pt idx="1386">
                  <c:v>114.76</c:v>
                </c:pt>
                <c:pt idx="1387">
                  <c:v>114.65</c:v>
                </c:pt>
                <c:pt idx="1388">
                  <c:v>114.53</c:v>
                </c:pt>
                <c:pt idx="1389">
                  <c:v>114.53</c:v>
                </c:pt>
                <c:pt idx="1390">
                  <c:v>114.17</c:v>
                </c:pt>
                <c:pt idx="1391">
                  <c:v>113.93</c:v>
                </c:pt>
                <c:pt idx="1392">
                  <c:v>113.81</c:v>
                </c:pt>
                <c:pt idx="1393">
                  <c:v>110.07</c:v>
                </c:pt>
                <c:pt idx="1394">
                  <c:v>109.72</c:v>
                </c:pt>
                <c:pt idx="1395">
                  <c:v>109.72</c:v>
                </c:pt>
                <c:pt idx="1396">
                  <c:v>109.38</c:v>
                </c:pt>
                <c:pt idx="1397">
                  <c:v>108.93</c:v>
                </c:pt>
                <c:pt idx="1398">
                  <c:v>108.45</c:v>
                </c:pt>
                <c:pt idx="1399">
                  <c:v>107.77</c:v>
                </c:pt>
                <c:pt idx="1400">
                  <c:v>107.43</c:v>
                </c:pt>
                <c:pt idx="1401">
                  <c:v>107.32</c:v>
                </c:pt>
                <c:pt idx="1402">
                  <c:v>107.1</c:v>
                </c:pt>
                <c:pt idx="1403">
                  <c:v>104.53</c:v>
                </c:pt>
                <c:pt idx="1404">
                  <c:v>103.52</c:v>
                </c:pt>
                <c:pt idx="1405">
                  <c:v>103.41</c:v>
                </c:pt>
                <c:pt idx="1406">
                  <c:v>103.08</c:v>
                </c:pt>
                <c:pt idx="1407">
                  <c:v>102.65</c:v>
                </c:pt>
                <c:pt idx="1408">
                  <c:v>101.91</c:v>
                </c:pt>
                <c:pt idx="1409">
                  <c:v>101.7</c:v>
                </c:pt>
                <c:pt idx="1410">
                  <c:v>100.43</c:v>
                </c:pt>
                <c:pt idx="1411">
                  <c:v>99.39</c:v>
                </c:pt>
                <c:pt idx="1412">
                  <c:v>99.39</c:v>
                </c:pt>
                <c:pt idx="1413">
                  <c:v>98.94</c:v>
                </c:pt>
                <c:pt idx="1414">
                  <c:v>97.51</c:v>
                </c:pt>
                <c:pt idx="1415">
                  <c:v>96.24</c:v>
                </c:pt>
                <c:pt idx="1416">
                  <c:v>94.38</c:v>
                </c:pt>
                <c:pt idx="1417">
                  <c:v>92.13</c:v>
                </c:pt>
                <c:pt idx="1418">
                  <c:v>91.65</c:v>
                </c:pt>
                <c:pt idx="1419">
                  <c:v>91.46</c:v>
                </c:pt>
                <c:pt idx="1420">
                  <c:v>91.23</c:v>
                </c:pt>
                <c:pt idx="1421">
                  <c:v>89.28</c:v>
                </c:pt>
                <c:pt idx="1422">
                  <c:v>89.1</c:v>
                </c:pt>
                <c:pt idx="1423">
                  <c:v>88.64</c:v>
                </c:pt>
                <c:pt idx="1424">
                  <c:v>87.25</c:v>
                </c:pt>
                <c:pt idx="1425">
                  <c:v>84.79</c:v>
                </c:pt>
                <c:pt idx="1426">
                  <c:v>84.35</c:v>
                </c:pt>
                <c:pt idx="1427">
                  <c:v>80.650000000000006</c:v>
                </c:pt>
                <c:pt idx="1428">
                  <c:v>80.48</c:v>
                </c:pt>
                <c:pt idx="1429">
                  <c:v>79.010000000000005</c:v>
                </c:pt>
                <c:pt idx="1430">
                  <c:v>78.94</c:v>
                </c:pt>
                <c:pt idx="1431">
                  <c:v>78.040000000000006</c:v>
                </c:pt>
                <c:pt idx="1432">
                  <c:v>77.959999999999994</c:v>
                </c:pt>
                <c:pt idx="1433">
                  <c:v>75.41</c:v>
                </c:pt>
                <c:pt idx="1434">
                  <c:v>75.319999999999993</c:v>
                </c:pt>
                <c:pt idx="1435">
                  <c:v>75.260000000000005</c:v>
                </c:pt>
                <c:pt idx="1436">
                  <c:v>75.02</c:v>
                </c:pt>
                <c:pt idx="1437">
                  <c:v>72.09</c:v>
                </c:pt>
                <c:pt idx="1438">
                  <c:v>71.94</c:v>
                </c:pt>
                <c:pt idx="1439">
                  <c:v>71.06</c:v>
                </c:pt>
                <c:pt idx="1440">
                  <c:v>70.77</c:v>
                </c:pt>
                <c:pt idx="1441">
                  <c:v>69.3</c:v>
                </c:pt>
                <c:pt idx="1442">
                  <c:v>68.45</c:v>
                </c:pt>
                <c:pt idx="1443">
                  <c:v>68.239999999999995</c:v>
                </c:pt>
                <c:pt idx="1444">
                  <c:v>68.05</c:v>
                </c:pt>
                <c:pt idx="1445">
                  <c:v>65.180000000000007</c:v>
                </c:pt>
                <c:pt idx="1446">
                  <c:v>62.99</c:v>
                </c:pt>
                <c:pt idx="1447">
                  <c:v>62.18</c:v>
                </c:pt>
                <c:pt idx="1448">
                  <c:v>107.4</c:v>
                </c:pt>
                <c:pt idx="1449">
                  <c:v>112.27</c:v>
                </c:pt>
                <c:pt idx="1450">
                  <c:v>103.54</c:v>
                </c:pt>
                <c:pt idx="1451">
                  <c:v>102.94</c:v>
                </c:pt>
                <c:pt idx="1452">
                  <c:v>97.5</c:v>
                </c:pt>
                <c:pt idx="1453">
                  <c:v>95.8</c:v>
                </c:pt>
                <c:pt idx="1454">
                  <c:v>92.05</c:v>
                </c:pt>
                <c:pt idx="1455">
                  <c:v>75.58</c:v>
                </c:pt>
                <c:pt idx="1456">
                  <c:v>75.5</c:v>
                </c:pt>
                <c:pt idx="1457">
                  <c:v>70.180000000000007</c:v>
                </c:pt>
                <c:pt idx="1458">
                  <c:v>104.75</c:v>
                </c:pt>
                <c:pt idx="1459">
                  <c:v>106.81</c:v>
                </c:pt>
                <c:pt idx="1460">
                  <c:v>106.25</c:v>
                </c:pt>
                <c:pt idx="1461">
                  <c:v>105.37</c:v>
                </c:pt>
                <c:pt idx="1462">
                  <c:v>103.44</c:v>
                </c:pt>
                <c:pt idx="1463">
                  <c:v>86.07</c:v>
                </c:pt>
                <c:pt idx="1464">
                  <c:v>82.9</c:v>
                </c:pt>
                <c:pt idx="1465">
                  <c:v>75.48</c:v>
                </c:pt>
                <c:pt idx="1466">
                  <c:v>125.85</c:v>
                </c:pt>
                <c:pt idx="1467">
                  <c:v>125.85</c:v>
                </c:pt>
                <c:pt idx="1468">
                  <c:v>125.72</c:v>
                </c:pt>
                <c:pt idx="1469">
                  <c:v>125.72</c:v>
                </c:pt>
                <c:pt idx="1470">
                  <c:v>123.08</c:v>
                </c:pt>
                <c:pt idx="1471">
                  <c:v>122.44</c:v>
                </c:pt>
                <c:pt idx="1472">
                  <c:v>122.05</c:v>
                </c:pt>
                <c:pt idx="1473">
                  <c:v>122.05</c:v>
                </c:pt>
                <c:pt idx="1474">
                  <c:v>121.92</c:v>
                </c:pt>
                <c:pt idx="1475">
                  <c:v>121.8</c:v>
                </c:pt>
                <c:pt idx="1476">
                  <c:v>121.67</c:v>
                </c:pt>
                <c:pt idx="1477">
                  <c:v>121.54</c:v>
                </c:pt>
                <c:pt idx="1478">
                  <c:v>120.66</c:v>
                </c:pt>
                <c:pt idx="1479">
                  <c:v>120.18</c:v>
                </c:pt>
                <c:pt idx="1480">
                  <c:v>120.18</c:v>
                </c:pt>
                <c:pt idx="1481">
                  <c:v>119.67</c:v>
                </c:pt>
                <c:pt idx="1482">
                  <c:v>119.54</c:v>
                </c:pt>
                <c:pt idx="1483">
                  <c:v>119.54</c:v>
                </c:pt>
                <c:pt idx="1484">
                  <c:v>119.17</c:v>
                </c:pt>
                <c:pt idx="1485">
                  <c:v>119.04</c:v>
                </c:pt>
                <c:pt idx="1486">
                  <c:v>118.92</c:v>
                </c:pt>
                <c:pt idx="1487">
                  <c:v>118.92</c:v>
                </c:pt>
                <c:pt idx="1488">
                  <c:v>118.92</c:v>
                </c:pt>
                <c:pt idx="1489">
                  <c:v>118.92</c:v>
                </c:pt>
                <c:pt idx="1490">
                  <c:v>118.8</c:v>
                </c:pt>
                <c:pt idx="1491">
                  <c:v>118.67</c:v>
                </c:pt>
                <c:pt idx="1492">
                  <c:v>118.67</c:v>
                </c:pt>
                <c:pt idx="1493">
                  <c:v>118.43</c:v>
                </c:pt>
                <c:pt idx="1494">
                  <c:v>117.12</c:v>
                </c:pt>
                <c:pt idx="1495">
                  <c:v>116.51</c:v>
                </c:pt>
                <c:pt idx="1496">
                  <c:v>116.27</c:v>
                </c:pt>
                <c:pt idx="1497">
                  <c:v>115.46</c:v>
                </c:pt>
                <c:pt idx="1498">
                  <c:v>114.97</c:v>
                </c:pt>
                <c:pt idx="1499">
                  <c:v>114.97</c:v>
                </c:pt>
                <c:pt idx="1500">
                  <c:v>114.97</c:v>
                </c:pt>
                <c:pt idx="1501">
                  <c:v>114.85</c:v>
                </c:pt>
                <c:pt idx="1502">
                  <c:v>114.85</c:v>
                </c:pt>
                <c:pt idx="1503">
                  <c:v>114.61</c:v>
                </c:pt>
                <c:pt idx="1504">
                  <c:v>114.61</c:v>
                </c:pt>
                <c:pt idx="1505">
                  <c:v>114.61</c:v>
                </c:pt>
                <c:pt idx="1506">
                  <c:v>114.61</c:v>
                </c:pt>
                <c:pt idx="1507">
                  <c:v>114.49</c:v>
                </c:pt>
                <c:pt idx="1508">
                  <c:v>112.83</c:v>
                </c:pt>
                <c:pt idx="1509">
                  <c:v>112.83</c:v>
                </c:pt>
                <c:pt idx="1510">
                  <c:v>112.47</c:v>
                </c:pt>
                <c:pt idx="1511">
                  <c:v>112.36</c:v>
                </c:pt>
                <c:pt idx="1512">
                  <c:v>112.36</c:v>
                </c:pt>
                <c:pt idx="1513">
                  <c:v>112.36</c:v>
                </c:pt>
                <c:pt idx="1514">
                  <c:v>112.36</c:v>
                </c:pt>
                <c:pt idx="1515">
                  <c:v>110.89</c:v>
                </c:pt>
                <c:pt idx="1516">
                  <c:v>110.31</c:v>
                </c:pt>
                <c:pt idx="1517">
                  <c:v>110.2</c:v>
                </c:pt>
                <c:pt idx="1518">
                  <c:v>109.97</c:v>
                </c:pt>
                <c:pt idx="1519">
                  <c:v>109.97</c:v>
                </c:pt>
                <c:pt idx="1520">
                  <c:v>109.85</c:v>
                </c:pt>
                <c:pt idx="1521">
                  <c:v>109.85</c:v>
                </c:pt>
                <c:pt idx="1522">
                  <c:v>109.63</c:v>
                </c:pt>
                <c:pt idx="1523">
                  <c:v>109.63</c:v>
                </c:pt>
                <c:pt idx="1524">
                  <c:v>109.63</c:v>
                </c:pt>
                <c:pt idx="1525">
                  <c:v>109.51</c:v>
                </c:pt>
                <c:pt idx="1526">
                  <c:v>109.4</c:v>
                </c:pt>
                <c:pt idx="1527">
                  <c:v>106.69</c:v>
                </c:pt>
                <c:pt idx="1528">
                  <c:v>106.69</c:v>
                </c:pt>
                <c:pt idx="1529">
                  <c:v>106.13</c:v>
                </c:pt>
                <c:pt idx="1530">
                  <c:v>105.8</c:v>
                </c:pt>
                <c:pt idx="1531">
                  <c:v>105.69</c:v>
                </c:pt>
                <c:pt idx="1532">
                  <c:v>105.69</c:v>
                </c:pt>
                <c:pt idx="1533">
                  <c:v>105.47</c:v>
                </c:pt>
                <c:pt idx="1534">
                  <c:v>105.36</c:v>
                </c:pt>
                <c:pt idx="1535">
                  <c:v>104.03</c:v>
                </c:pt>
                <c:pt idx="1536">
                  <c:v>103.6</c:v>
                </c:pt>
                <c:pt idx="1537">
                  <c:v>103.49</c:v>
                </c:pt>
                <c:pt idx="1538">
                  <c:v>103.38</c:v>
                </c:pt>
                <c:pt idx="1539">
                  <c:v>101.21</c:v>
                </c:pt>
                <c:pt idx="1540">
                  <c:v>101</c:v>
                </c:pt>
                <c:pt idx="1541">
                  <c:v>101</c:v>
                </c:pt>
                <c:pt idx="1542">
                  <c:v>101</c:v>
                </c:pt>
                <c:pt idx="1543">
                  <c:v>99.2</c:v>
                </c:pt>
                <c:pt idx="1544">
                  <c:v>99.2</c:v>
                </c:pt>
                <c:pt idx="1545">
                  <c:v>98.79</c:v>
                </c:pt>
                <c:pt idx="1546">
                  <c:v>98.48</c:v>
                </c:pt>
                <c:pt idx="1547">
                  <c:v>98.07</c:v>
                </c:pt>
                <c:pt idx="1548">
                  <c:v>98.07</c:v>
                </c:pt>
                <c:pt idx="1549">
                  <c:v>97.97</c:v>
                </c:pt>
                <c:pt idx="1550">
                  <c:v>97.56</c:v>
                </c:pt>
                <c:pt idx="1551">
                  <c:v>96.64</c:v>
                </c:pt>
                <c:pt idx="1552">
                  <c:v>94.33</c:v>
                </c:pt>
                <c:pt idx="1553">
                  <c:v>92.16</c:v>
                </c:pt>
                <c:pt idx="1554">
                  <c:v>92.16</c:v>
                </c:pt>
                <c:pt idx="1555">
                  <c:v>91.21</c:v>
                </c:pt>
                <c:pt idx="1556">
                  <c:v>89.03</c:v>
                </c:pt>
                <c:pt idx="1557">
                  <c:v>88.85</c:v>
                </c:pt>
                <c:pt idx="1558">
                  <c:v>88.76</c:v>
                </c:pt>
                <c:pt idx="1559">
                  <c:v>88.3</c:v>
                </c:pt>
                <c:pt idx="1560">
                  <c:v>88.21</c:v>
                </c:pt>
                <c:pt idx="1561">
                  <c:v>85.75</c:v>
                </c:pt>
                <c:pt idx="1562">
                  <c:v>85.48</c:v>
                </c:pt>
                <c:pt idx="1563">
                  <c:v>85.04</c:v>
                </c:pt>
                <c:pt idx="1564">
                  <c:v>83.53</c:v>
                </c:pt>
                <c:pt idx="1565">
                  <c:v>83.36</c:v>
                </c:pt>
                <c:pt idx="1566">
                  <c:v>83.19</c:v>
                </c:pt>
                <c:pt idx="1567">
                  <c:v>83.02</c:v>
                </c:pt>
                <c:pt idx="1568">
                  <c:v>81.2</c:v>
                </c:pt>
                <c:pt idx="1569">
                  <c:v>80.36</c:v>
                </c:pt>
                <c:pt idx="1570">
                  <c:v>80.2</c:v>
                </c:pt>
                <c:pt idx="1571">
                  <c:v>78.47</c:v>
                </c:pt>
                <c:pt idx="1572">
                  <c:v>77.38</c:v>
                </c:pt>
                <c:pt idx="1573">
                  <c:v>76.989999999999995</c:v>
                </c:pt>
                <c:pt idx="1574">
                  <c:v>76.52</c:v>
                </c:pt>
                <c:pt idx="1575">
                  <c:v>76.13</c:v>
                </c:pt>
                <c:pt idx="1576">
                  <c:v>75.510000000000005</c:v>
                </c:pt>
                <c:pt idx="1577">
                  <c:v>75.510000000000005</c:v>
                </c:pt>
                <c:pt idx="1578">
                  <c:v>75.430000000000007</c:v>
                </c:pt>
                <c:pt idx="1579">
                  <c:v>75.19</c:v>
                </c:pt>
                <c:pt idx="1580">
                  <c:v>75.11</c:v>
                </c:pt>
                <c:pt idx="1581">
                  <c:v>74.88</c:v>
                </c:pt>
                <c:pt idx="1582">
                  <c:v>69.61</c:v>
                </c:pt>
                <c:pt idx="1583">
                  <c:v>69.39</c:v>
                </c:pt>
                <c:pt idx="1584">
                  <c:v>68.680000000000007</c:v>
                </c:pt>
                <c:pt idx="1585">
                  <c:v>68.61</c:v>
                </c:pt>
                <c:pt idx="1586">
                  <c:v>68.61</c:v>
                </c:pt>
                <c:pt idx="1587">
                  <c:v>68.540000000000006</c:v>
                </c:pt>
                <c:pt idx="1588">
                  <c:v>66.37</c:v>
                </c:pt>
                <c:pt idx="1589">
                  <c:v>65.16</c:v>
                </c:pt>
                <c:pt idx="1590">
                  <c:v>64.900000000000006</c:v>
                </c:pt>
                <c:pt idx="1591">
                  <c:v>108.99</c:v>
                </c:pt>
                <c:pt idx="1592">
                  <c:v>107.58</c:v>
                </c:pt>
                <c:pt idx="1593">
                  <c:v>97.91</c:v>
                </c:pt>
                <c:pt idx="1594">
                  <c:v>92.57</c:v>
                </c:pt>
                <c:pt idx="1595">
                  <c:v>90.31</c:v>
                </c:pt>
                <c:pt idx="1596">
                  <c:v>84.39</c:v>
                </c:pt>
                <c:pt idx="1597">
                  <c:v>74.39</c:v>
                </c:pt>
                <c:pt idx="1598">
                  <c:v>67.45</c:v>
                </c:pt>
                <c:pt idx="1599">
                  <c:v>64</c:v>
                </c:pt>
                <c:pt idx="1600">
                  <c:v>104.18</c:v>
                </c:pt>
                <c:pt idx="1601">
                  <c:v>103.74</c:v>
                </c:pt>
                <c:pt idx="1602">
                  <c:v>83.57</c:v>
                </c:pt>
                <c:pt idx="1603">
                  <c:v>83.06</c:v>
                </c:pt>
                <c:pt idx="1604">
                  <c:v>82.69</c:v>
                </c:pt>
                <c:pt idx="1605">
                  <c:v>70.97</c:v>
                </c:pt>
                <c:pt idx="1606">
                  <c:v>66.739999999999995</c:v>
                </c:pt>
                <c:pt idx="1607">
                  <c:v>106.26</c:v>
                </c:pt>
                <c:pt idx="1608">
                  <c:v>104.98</c:v>
                </c:pt>
                <c:pt idx="1609">
                  <c:v>103.04</c:v>
                </c:pt>
                <c:pt idx="1610">
                  <c:v>97.4</c:v>
                </c:pt>
                <c:pt idx="1611">
                  <c:v>92.16</c:v>
                </c:pt>
                <c:pt idx="1612">
                  <c:v>83.01</c:v>
                </c:pt>
                <c:pt idx="1613">
                  <c:v>82.21</c:v>
                </c:pt>
                <c:pt idx="1614">
                  <c:v>81.2</c:v>
                </c:pt>
                <c:pt idx="1615">
                  <c:v>73.62</c:v>
                </c:pt>
                <c:pt idx="1616">
                  <c:v>72.94</c:v>
                </c:pt>
                <c:pt idx="1617">
                  <c:v>108.42</c:v>
                </c:pt>
                <c:pt idx="1618">
                  <c:v>102.56</c:v>
                </c:pt>
              </c:numCache>
            </c:numRef>
          </c:yVal>
          <c:smooth val="0"/>
        </c:ser>
        <c:ser>
          <c:idx val="6"/>
          <c:order val="6"/>
          <c:tx>
            <c:v>tri &lt; 75</c:v>
          </c:tx>
          <c:spPr>
            <a:ln w="28575">
              <a:noFill/>
            </a:ln>
          </c:spPr>
          <c:marker>
            <c:symbol val="circle"/>
            <c:size val="5"/>
            <c:spPr>
              <a:solidFill>
                <a:srgbClr val="FF00FF"/>
              </a:solidFill>
              <a:ln>
                <a:solidFill>
                  <a:srgbClr val="FF00FF"/>
                </a:solidFill>
              </a:ln>
            </c:spPr>
          </c:marker>
          <c:xVal>
            <c:numRef>
              <c:f>KCALL!$D$2730:$D$3926</c:f>
              <c:numCache>
                <c:formatCode>General</c:formatCode>
                <c:ptCount val="1197"/>
                <c:pt idx="0">
                  <c:v>75</c:v>
                </c:pt>
                <c:pt idx="1">
                  <c:v>75</c:v>
                </c:pt>
                <c:pt idx="2">
                  <c:v>75</c:v>
                </c:pt>
                <c:pt idx="3">
                  <c:v>75</c:v>
                </c:pt>
                <c:pt idx="4">
                  <c:v>75</c:v>
                </c:pt>
                <c:pt idx="5">
                  <c:v>75</c:v>
                </c:pt>
                <c:pt idx="6">
                  <c:v>75</c:v>
                </c:pt>
                <c:pt idx="7">
                  <c:v>75</c:v>
                </c:pt>
                <c:pt idx="8">
                  <c:v>75</c:v>
                </c:pt>
                <c:pt idx="9">
                  <c:v>75</c:v>
                </c:pt>
                <c:pt idx="10">
                  <c:v>75</c:v>
                </c:pt>
                <c:pt idx="11">
                  <c:v>75</c:v>
                </c:pt>
                <c:pt idx="12">
                  <c:v>74.7</c:v>
                </c:pt>
                <c:pt idx="13">
                  <c:v>74.7</c:v>
                </c:pt>
                <c:pt idx="14">
                  <c:v>74.7</c:v>
                </c:pt>
                <c:pt idx="15">
                  <c:v>74.7</c:v>
                </c:pt>
                <c:pt idx="16">
                  <c:v>74.7</c:v>
                </c:pt>
                <c:pt idx="17">
                  <c:v>74.7</c:v>
                </c:pt>
                <c:pt idx="18">
                  <c:v>74.7</c:v>
                </c:pt>
                <c:pt idx="19">
                  <c:v>74.3</c:v>
                </c:pt>
                <c:pt idx="20">
                  <c:v>74.3</c:v>
                </c:pt>
                <c:pt idx="21">
                  <c:v>74.3</c:v>
                </c:pt>
                <c:pt idx="22">
                  <c:v>74.099999999999994</c:v>
                </c:pt>
                <c:pt idx="23">
                  <c:v>73.900000000000006</c:v>
                </c:pt>
                <c:pt idx="24">
                  <c:v>73.900000000000006</c:v>
                </c:pt>
                <c:pt idx="25">
                  <c:v>73.900000000000006</c:v>
                </c:pt>
                <c:pt idx="26">
                  <c:v>73.900000000000006</c:v>
                </c:pt>
                <c:pt idx="27">
                  <c:v>73.900000000000006</c:v>
                </c:pt>
                <c:pt idx="28">
                  <c:v>73.900000000000006</c:v>
                </c:pt>
                <c:pt idx="29">
                  <c:v>73.900000000000006</c:v>
                </c:pt>
                <c:pt idx="30">
                  <c:v>73.900000000000006</c:v>
                </c:pt>
                <c:pt idx="31">
                  <c:v>73.900000000000006</c:v>
                </c:pt>
                <c:pt idx="32">
                  <c:v>73.900000000000006</c:v>
                </c:pt>
                <c:pt idx="33">
                  <c:v>73.900000000000006</c:v>
                </c:pt>
                <c:pt idx="34">
                  <c:v>73.900000000000006</c:v>
                </c:pt>
                <c:pt idx="35">
                  <c:v>73.599999999999994</c:v>
                </c:pt>
                <c:pt idx="36">
                  <c:v>73.599999999999994</c:v>
                </c:pt>
                <c:pt idx="37">
                  <c:v>73.599999999999994</c:v>
                </c:pt>
                <c:pt idx="38">
                  <c:v>73.2</c:v>
                </c:pt>
                <c:pt idx="39">
                  <c:v>73.2</c:v>
                </c:pt>
                <c:pt idx="40">
                  <c:v>73.2</c:v>
                </c:pt>
                <c:pt idx="41">
                  <c:v>73</c:v>
                </c:pt>
                <c:pt idx="42">
                  <c:v>73</c:v>
                </c:pt>
                <c:pt idx="43">
                  <c:v>73</c:v>
                </c:pt>
                <c:pt idx="44">
                  <c:v>73</c:v>
                </c:pt>
                <c:pt idx="45">
                  <c:v>73</c:v>
                </c:pt>
                <c:pt idx="46">
                  <c:v>73</c:v>
                </c:pt>
                <c:pt idx="47">
                  <c:v>73</c:v>
                </c:pt>
                <c:pt idx="48">
                  <c:v>73</c:v>
                </c:pt>
                <c:pt idx="49">
                  <c:v>73</c:v>
                </c:pt>
                <c:pt idx="50">
                  <c:v>73</c:v>
                </c:pt>
                <c:pt idx="51">
                  <c:v>73</c:v>
                </c:pt>
                <c:pt idx="52">
                  <c:v>73</c:v>
                </c:pt>
                <c:pt idx="53">
                  <c:v>73</c:v>
                </c:pt>
                <c:pt idx="54">
                  <c:v>73</c:v>
                </c:pt>
                <c:pt idx="55">
                  <c:v>72.900000000000006</c:v>
                </c:pt>
                <c:pt idx="56">
                  <c:v>72.7</c:v>
                </c:pt>
                <c:pt idx="57">
                  <c:v>72.3</c:v>
                </c:pt>
                <c:pt idx="58">
                  <c:v>72.3</c:v>
                </c:pt>
                <c:pt idx="59">
                  <c:v>72.099999999999994</c:v>
                </c:pt>
                <c:pt idx="60">
                  <c:v>72.099999999999994</c:v>
                </c:pt>
                <c:pt idx="61">
                  <c:v>72</c:v>
                </c:pt>
                <c:pt idx="62">
                  <c:v>72</c:v>
                </c:pt>
                <c:pt idx="63">
                  <c:v>72</c:v>
                </c:pt>
                <c:pt idx="64">
                  <c:v>72</c:v>
                </c:pt>
                <c:pt idx="65">
                  <c:v>72</c:v>
                </c:pt>
                <c:pt idx="66">
                  <c:v>72</c:v>
                </c:pt>
                <c:pt idx="67">
                  <c:v>72</c:v>
                </c:pt>
                <c:pt idx="68">
                  <c:v>72</c:v>
                </c:pt>
                <c:pt idx="69">
                  <c:v>72</c:v>
                </c:pt>
                <c:pt idx="70">
                  <c:v>72</c:v>
                </c:pt>
                <c:pt idx="71">
                  <c:v>72</c:v>
                </c:pt>
                <c:pt idx="72">
                  <c:v>72</c:v>
                </c:pt>
                <c:pt idx="73">
                  <c:v>72</c:v>
                </c:pt>
                <c:pt idx="74">
                  <c:v>72</c:v>
                </c:pt>
                <c:pt idx="75">
                  <c:v>72</c:v>
                </c:pt>
                <c:pt idx="76">
                  <c:v>72</c:v>
                </c:pt>
                <c:pt idx="77">
                  <c:v>72</c:v>
                </c:pt>
                <c:pt idx="78">
                  <c:v>72</c:v>
                </c:pt>
                <c:pt idx="79">
                  <c:v>71.8</c:v>
                </c:pt>
                <c:pt idx="80">
                  <c:v>71.8</c:v>
                </c:pt>
                <c:pt idx="81">
                  <c:v>71.400000000000006</c:v>
                </c:pt>
                <c:pt idx="82">
                  <c:v>71.400000000000006</c:v>
                </c:pt>
                <c:pt idx="83">
                  <c:v>71.400000000000006</c:v>
                </c:pt>
                <c:pt idx="84">
                  <c:v>71.400000000000006</c:v>
                </c:pt>
                <c:pt idx="85">
                  <c:v>71.099999999999994</c:v>
                </c:pt>
                <c:pt idx="86">
                  <c:v>71.099999999999994</c:v>
                </c:pt>
                <c:pt idx="87">
                  <c:v>71.099999999999994</c:v>
                </c:pt>
                <c:pt idx="88">
                  <c:v>71.099999999999994</c:v>
                </c:pt>
                <c:pt idx="89">
                  <c:v>71.099999999999994</c:v>
                </c:pt>
                <c:pt idx="90">
                  <c:v>71.099999999999994</c:v>
                </c:pt>
                <c:pt idx="91">
                  <c:v>71.099999999999994</c:v>
                </c:pt>
                <c:pt idx="92">
                  <c:v>71.099999999999994</c:v>
                </c:pt>
                <c:pt idx="93">
                  <c:v>71.099999999999994</c:v>
                </c:pt>
                <c:pt idx="94">
                  <c:v>71.099999999999994</c:v>
                </c:pt>
                <c:pt idx="95">
                  <c:v>71.099999999999994</c:v>
                </c:pt>
                <c:pt idx="96">
                  <c:v>71.099999999999994</c:v>
                </c:pt>
                <c:pt idx="97">
                  <c:v>71.099999999999994</c:v>
                </c:pt>
                <c:pt idx="98">
                  <c:v>71.099999999999994</c:v>
                </c:pt>
                <c:pt idx="99">
                  <c:v>71.099999999999994</c:v>
                </c:pt>
                <c:pt idx="100">
                  <c:v>71.099999999999994</c:v>
                </c:pt>
                <c:pt idx="101">
                  <c:v>71.099999999999994</c:v>
                </c:pt>
                <c:pt idx="102">
                  <c:v>71.099999999999994</c:v>
                </c:pt>
                <c:pt idx="103">
                  <c:v>71.099999999999994</c:v>
                </c:pt>
                <c:pt idx="104">
                  <c:v>71.099999999999994</c:v>
                </c:pt>
                <c:pt idx="105">
                  <c:v>71.099999999999994</c:v>
                </c:pt>
                <c:pt idx="106">
                  <c:v>71.099999999999994</c:v>
                </c:pt>
                <c:pt idx="107">
                  <c:v>70.900000000000006</c:v>
                </c:pt>
                <c:pt idx="108">
                  <c:v>70.3</c:v>
                </c:pt>
                <c:pt idx="109">
                  <c:v>70.3</c:v>
                </c:pt>
                <c:pt idx="110">
                  <c:v>70.3</c:v>
                </c:pt>
                <c:pt idx="111">
                  <c:v>70</c:v>
                </c:pt>
                <c:pt idx="112">
                  <c:v>70</c:v>
                </c:pt>
                <c:pt idx="113">
                  <c:v>70</c:v>
                </c:pt>
                <c:pt idx="114">
                  <c:v>70</c:v>
                </c:pt>
                <c:pt idx="115">
                  <c:v>70</c:v>
                </c:pt>
                <c:pt idx="116">
                  <c:v>70</c:v>
                </c:pt>
                <c:pt idx="117">
                  <c:v>70</c:v>
                </c:pt>
                <c:pt idx="118">
                  <c:v>70</c:v>
                </c:pt>
                <c:pt idx="119">
                  <c:v>70</c:v>
                </c:pt>
                <c:pt idx="120">
                  <c:v>70</c:v>
                </c:pt>
                <c:pt idx="121">
                  <c:v>70</c:v>
                </c:pt>
                <c:pt idx="122">
                  <c:v>70</c:v>
                </c:pt>
                <c:pt idx="123">
                  <c:v>70</c:v>
                </c:pt>
                <c:pt idx="124">
                  <c:v>70</c:v>
                </c:pt>
                <c:pt idx="125">
                  <c:v>70</c:v>
                </c:pt>
                <c:pt idx="126">
                  <c:v>70</c:v>
                </c:pt>
                <c:pt idx="127">
                  <c:v>70</c:v>
                </c:pt>
                <c:pt idx="128">
                  <c:v>70</c:v>
                </c:pt>
                <c:pt idx="129">
                  <c:v>70</c:v>
                </c:pt>
                <c:pt idx="130">
                  <c:v>70</c:v>
                </c:pt>
                <c:pt idx="131">
                  <c:v>70</c:v>
                </c:pt>
                <c:pt idx="132">
                  <c:v>70</c:v>
                </c:pt>
                <c:pt idx="133">
                  <c:v>70</c:v>
                </c:pt>
                <c:pt idx="134">
                  <c:v>70</c:v>
                </c:pt>
                <c:pt idx="135">
                  <c:v>70</c:v>
                </c:pt>
                <c:pt idx="136">
                  <c:v>70</c:v>
                </c:pt>
                <c:pt idx="137">
                  <c:v>69.8</c:v>
                </c:pt>
                <c:pt idx="138">
                  <c:v>69.599999999999994</c:v>
                </c:pt>
                <c:pt idx="139">
                  <c:v>69.400000000000006</c:v>
                </c:pt>
                <c:pt idx="140">
                  <c:v>69.3</c:v>
                </c:pt>
                <c:pt idx="141">
                  <c:v>69.3</c:v>
                </c:pt>
                <c:pt idx="142">
                  <c:v>69.099999999999994</c:v>
                </c:pt>
                <c:pt idx="143">
                  <c:v>69.099999999999994</c:v>
                </c:pt>
                <c:pt idx="144">
                  <c:v>69.099999999999994</c:v>
                </c:pt>
                <c:pt idx="145">
                  <c:v>69.099999999999994</c:v>
                </c:pt>
                <c:pt idx="146">
                  <c:v>69.099999999999994</c:v>
                </c:pt>
                <c:pt idx="147">
                  <c:v>69.099999999999994</c:v>
                </c:pt>
                <c:pt idx="148">
                  <c:v>69.099999999999994</c:v>
                </c:pt>
                <c:pt idx="149">
                  <c:v>69.099999999999994</c:v>
                </c:pt>
                <c:pt idx="150">
                  <c:v>69.099999999999994</c:v>
                </c:pt>
                <c:pt idx="151">
                  <c:v>69.099999999999994</c:v>
                </c:pt>
                <c:pt idx="152">
                  <c:v>69.099999999999994</c:v>
                </c:pt>
                <c:pt idx="153">
                  <c:v>69.099999999999994</c:v>
                </c:pt>
                <c:pt idx="154">
                  <c:v>69.099999999999994</c:v>
                </c:pt>
                <c:pt idx="155">
                  <c:v>69.099999999999994</c:v>
                </c:pt>
                <c:pt idx="156">
                  <c:v>69.099999999999994</c:v>
                </c:pt>
                <c:pt idx="157">
                  <c:v>69.099999999999994</c:v>
                </c:pt>
                <c:pt idx="158">
                  <c:v>69.099999999999994</c:v>
                </c:pt>
                <c:pt idx="159">
                  <c:v>69.099999999999994</c:v>
                </c:pt>
                <c:pt idx="160">
                  <c:v>69.099999999999994</c:v>
                </c:pt>
                <c:pt idx="161">
                  <c:v>69.099999999999994</c:v>
                </c:pt>
                <c:pt idx="162">
                  <c:v>69.099999999999994</c:v>
                </c:pt>
                <c:pt idx="163">
                  <c:v>69.099999999999994</c:v>
                </c:pt>
                <c:pt idx="164">
                  <c:v>69.099999999999994</c:v>
                </c:pt>
                <c:pt idx="165">
                  <c:v>69.099999999999994</c:v>
                </c:pt>
                <c:pt idx="166">
                  <c:v>69.099999999999994</c:v>
                </c:pt>
                <c:pt idx="167">
                  <c:v>69.099999999999994</c:v>
                </c:pt>
                <c:pt idx="168">
                  <c:v>69.099999999999994</c:v>
                </c:pt>
                <c:pt idx="169">
                  <c:v>68.7</c:v>
                </c:pt>
                <c:pt idx="170">
                  <c:v>68.7</c:v>
                </c:pt>
                <c:pt idx="171">
                  <c:v>68.5</c:v>
                </c:pt>
                <c:pt idx="172">
                  <c:v>68.400000000000006</c:v>
                </c:pt>
                <c:pt idx="173">
                  <c:v>68.400000000000006</c:v>
                </c:pt>
                <c:pt idx="174">
                  <c:v>68.400000000000006</c:v>
                </c:pt>
                <c:pt idx="175">
                  <c:v>68.400000000000006</c:v>
                </c:pt>
                <c:pt idx="176">
                  <c:v>68.400000000000006</c:v>
                </c:pt>
                <c:pt idx="177">
                  <c:v>68</c:v>
                </c:pt>
                <c:pt idx="178">
                  <c:v>68</c:v>
                </c:pt>
                <c:pt idx="179">
                  <c:v>68</c:v>
                </c:pt>
                <c:pt idx="180">
                  <c:v>68</c:v>
                </c:pt>
                <c:pt idx="181">
                  <c:v>68</c:v>
                </c:pt>
                <c:pt idx="182">
                  <c:v>68</c:v>
                </c:pt>
                <c:pt idx="183">
                  <c:v>68</c:v>
                </c:pt>
                <c:pt idx="184">
                  <c:v>68</c:v>
                </c:pt>
                <c:pt idx="185">
                  <c:v>68</c:v>
                </c:pt>
                <c:pt idx="186">
                  <c:v>68</c:v>
                </c:pt>
                <c:pt idx="187">
                  <c:v>68</c:v>
                </c:pt>
                <c:pt idx="188">
                  <c:v>68</c:v>
                </c:pt>
                <c:pt idx="189">
                  <c:v>68</c:v>
                </c:pt>
                <c:pt idx="190">
                  <c:v>68</c:v>
                </c:pt>
                <c:pt idx="191">
                  <c:v>68</c:v>
                </c:pt>
                <c:pt idx="192">
                  <c:v>68</c:v>
                </c:pt>
                <c:pt idx="193">
                  <c:v>68</c:v>
                </c:pt>
                <c:pt idx="194">
                  <c:v>68</c:v>
                </c:pt>
                <c:pt idx="195">
                  <c:v>68</c:v>
                </c:pt>
                <c:pt idx="196">
                  <c:v>68</c:v>
                </c:pt>
                <c:pt idx="197">
                  <c:v>68</c:v>
                </c:pt>
                <c:pt idx="198">
                  <c:v>68</c:v>
                </c:pt>
                <c:pt idx="199">
                  <c:v>68</c:v>
                </c:pt>
                <c:pt idx="200">
                  <c:v>68</c:v>
                </c:pt>
                <c:pt idx="201">
                  <c:v>68</c:v>
                </c:pt>
                <c:pt idx="202">
                  <c:v>68</c:v>
                </c:pt>
                <c:pt idx="203">
                  <c:v>68</c:v>
                </c:pt>
                <c:pt idx="204">
                  <c:v>68</c:v>
                </c:pt>
                <c:pt idx="205">
                  <c:v>68</c:v>
                </c:pt>
                <c:pt idx="206">
                  <c:v>68</c:v>
                </c:pt>
                <c:pt idx="207">
                  <c:v>68</c:v>
                </c:pt>
                <c:pt idx="208">
                  <c:v>68</c:v>
                </c:pt>
                <c:pt idx="209">
                  <c:v>68</c:v>
                </c:pt>
                <c:pt idx="210">
                  <c:v>68</c:v>
                </c:pt>
                <c:pt idx="211">
                  <c:v>68</c:v>
                </c:pt>
                <c:pt idx="212">
                  <c:v>68</c:v>
                </c:pt>
                <c:pt idx="213">
                  <c:v>68</c:v>
                </c:pt>
                <c:pt idx="214">
                  <c:v>67.599999999999994</c:v>
                </c:pt>
                <c:pt idx="215">
                  <c:v>67.599999999999994</c:v>
                </c:pt>
                <c:pt idx="216">
                  <c:v>67.599999999999994</c:v>
                </c:pt>
                <c:pt idx="217">
                  <c:v>67.599999999999994</c:v>
                </c:pt>
                <c:pt idx="218">
                  <c:v>67.599999999999994</c:v>
                </c:pt>
                <c:pt idx="219">
                  <c:v>67.599999999999994</c:v>
                </c:pt>
                <c:pt idx="220">
                  <c:v>67.599999999999994</c:v>
                </c:pt>
                <c:pt idx="221">
                  <c:v>67.599999999999994</c:v>
                </c:pt>
                <c:pt idx="222">
                  <c:v>67.5</c:v>
                </c:pt>
                <c:pt idx="223">
                  <c:v>67.5</c:v>
                </c:pt>
                <c:pt idx="224">
                  <c:v>67.5</c:v>
                </c:pt>
                <c:pt idx="225">
                  <c:v>67.5</c:v>
                </c:pt>
                <c:pt idx="226">
                  <c:v>67.5</c:v>
                </c:pt>
                <c:pt idx="227">
                  <c:v>67.3</c:v>
                </c:pt>
                <c:pt idx="228">
                  <c:v>67.3</c:v>
                </c:pt>
                <c:pt idx="229">
                  <c:v>67.3</c:v>
                </c:pt>
                <c:pt idx="230">
                  <c:v>67.3</c:v>
                </c:pt>
                <c:pt idx="231">
                  <c:v>67.099999999999994</c:v>
                </c:pt>
                <c:pt idx="232">
                  <c:v>67.099999999999994</c:v>
                </c:pt>
                <c:pt idx="233">
                  <c:v>67.099999999999994</c:v>
                </c:pt>
                <c:pt idx="234">
                  <c:v>67.099999999999994</c:v>
                </c:pt>
                <c:pt idx="235">
                  <c:v>67.099999999999994</c:v>
                </c:pt>
                <c:pt idx="236">
                  <c:v>66.900000000000006</c:v>
                </c:pt>
                <c:pt idx="237">
                  <c:v>66.900000000000006</c:v>
                </c:pt>
                <c:pt idx="238">
                  <c:v>66.900000000000006</c:v>
                </c:pt>
                <c:pt idx="239">
                  <c:v>66.900000000000006</c:v>
                </c:pt>
                <c:pt idx="240">
                  <c:v>66.900000000000006</c:v>
                </c:pt>
                <c:pt idx="241">
                  <c:v>66.900000000000006</c:v>
                </c:pt>
                <c:pt idx="242">
                  <c:v>66.900000000000006</c:v>
                </c:pt>
                <c:pt idx="243">
                  <c:v>66.900000000000006</c:v>
                </c:pt>
                <c:pt idx="244">
                  <c:v>66.900000000000006</c:v>
                </c:pt>
                <c:pt idx="245">
                  <c:v>66.900000000000006</c:v>
                </c:pt>
                <c:pt idx="246">
                  <c:v>66.900000000000006</c:v>
                </c:pt>
                <c:pt idx="247">
                  <c:v>66.900000000000006</c:v>
                </c:pt>
                <c:pt idx="248">
                  <c:v>66.900000000000006</c:v>
                </c:pt>
                <c:pt idx="249">
                  <c:v>66.900000000000006</c:v>
                </c:pt>
                <c:pt idx="250">
                  <c:v>66.900000000000006</c:v>
                </c:pt>
                <c:pt idx="251">
                  <c:v>66.900000000000006</c:v>
                </c:pt>
                <c:pt idx="252">
                  <c:v>66.900000000000006</c:v>
                </c:pt>
                <c:pt idx="253">
                  <c:v>66.900000000000006</c:v>
                </c:pt>
                <c:pt idx="254">
                  <c:v>66.900000000000006</c:v>
                </c:pt>
                <c:pt idx="255">
                  <c:v>66.900000000000006</c:v>
                </c:pt>
                <c:pt idx="256">
                  <c:v>66.900000000000006</c:v>
                </c:pt>
                <c:pt idx="257">
                  <c:v>66.900000000000006</c:v>
                </c:pt>
                <c:pt idx="258">
                  <c:v>66.900000000000006</c:v>
                </c:pt>
                <c:pt idx="259">
                  <c:v>66.900000000000006</c:v>
                </c:pt>
                <c:pt idx="260">
                  <c:v>66.900000000000006</c:v>
                </c:pt>
                <c:pt idx="261">
                  <c:v>66.900000000000006</c:v>
                </c:pt>
                <c:pt idx="262">
                  <c:v>66.900000000000006</c:v>
                </c:pt>
                <c:pt idx="263">
                  <c:v>66.900000000000006</c:v>
                </c:pt>
                <c:pt idx="264">
                  <c:v>66.900000000000006</c:v>
                </c:pt>
                <c:pt idx="265">
                  <c:v>66.900000000000006</c:v>
                </c:pt>
                <c:pt idx="266">
                  <c:v>66.900000000000006</c:v>
                </c:pt>
                <c:pt idx="267">
                  <c:v>66.900000000000006</c:v>
                </c:pt>
                <c:pt idx="268">
                  <c:v>66.900000000000006</c:v>
                </c:pt>
                <c:pt idx="269">
                  <c:v>66.900000000000006</c:v>
                </c:pt>
                <c:pt idx="270">
                  <c:v>66.900000000000006</c:v>
                </c:pt>
                <c:pt idx="271">
                  <c:v>66.900000000000006</c:v>
                </c:pt>
                <c:pt idx="272">
                  <c:v>66.900000000000006</c:v>
                </c:pt>
                <c:pt idx="273">
                  <c:v>66.7</c:v>
                </c:pt>
                <c:pt idx="274">
                  <c:v>66.7</c:v>
                </c:pt>
                <c:pt idx="275">
                  <c:v>66.7</c:v>
                </c:pt>
                <c:pt idx="276">
                  <c:v>66.599999999999994</c:v>
                </c:pt>
                <c:pt idx="277">
                  <c:v>66.599999999999994</c:v>
                </c:pt>
                <c:pt idx="278">
                  <c:v>66.599999999999994</c:v>
                </c:pt>
                <c:pt idx="279">
                  <c:v>66.400000000000006</c:v>
                </c:pt>
                <c:pt idx="280">
                  <c:v>66.400000000000006</c:v>
                </c:pt>
                <c:pt idx="281">
                  <c:v>66.400000000000006</c:v>
                </c:pt>
                <c:pt idx="282">
                  <c:v>66.400000000000006</c:v>
                </c:pt>
                <c:pt idx="283">
                  <c:v>66.2</c:v>
                </c:pt>
                <c:pt idx="284">
                  <c:v>66.2</c:v>
                </c:pt>
                <c:pt idx="285">
                  <c:v>66</c:v>
                </c:pt>
                <c:pt idx="286">
                  <c:v>66</c:v>
                </c:pt>
                <c:pt idx="287">
                  <c:v>66</c:v>
                </c:pt>
                <c:pt idx="288">
                  <c:v>66</c:v>
                </c:pt>
                <c:pt idx="289">
                  <c:v>66</c:v>
                </c:pt>
                <c:pt idx="290">
                  <c:v>66</c:v>
                </c:pt>
                <c:pt idx="291">
                  <c:v>66</c:v>
                </c:pt>
                <c:pt idx="292">
                  <c:v>66</c:v>
                </c:pt>
                <c:pt idx="293">
                  <c:v>66</c:v>
                </c:pt>
                <c:pt idx="294">
                  <c:v>66</c:v>
                </c:pt>
                <c:pt idx="295">
                  <c:v>66</c:v>
                </c:pt>
                <c:pt idx="296">
                  <c:v>66</c:v>
                </c:pt>
                <c:pt idx="297">
                  <c:v>66</c:v>
                </c:pt>
                <c:pt idx="298">
                  <c:v>66</c:v>
                </c:pt>
                <c:pt idx="299">
                  <c:v>66</c:v>
                </c:pt>
                <c:pt idx="300">
                  <c:v>66</c:v>
                </c:pt>
                <c:pt idx="301">
                  <c:v>66</c:v>
                </c:pt>
                <c:pt idx="302">
                  <c:v>66</c:v>
                </c:pt>
                <c:pt idx="303">
                  <c:v>66</c:v>
                </c:pt>
                <c:pt idx="304">
                  <c:v>66</c:v>
                </c:pt>
                <c:pt idx="305">
                  <c:v>66</c:v>
                </c:pt>
                <c:pt idx="306">
                  <c:v>66</c:v>
                </c:pt>
                <c:pt idx="307">
                  <c:v>66</c:v>
                </c:pt>
                <c:pt idx="308">
                  <c:v>66</c:v>
                </c:pt>
                <c:pt idx="309">
                  <c:v>66</c:v>
                </c:pt>
                <c:pt idx="310">
                  <c:v>66</c:v>
                </c:pt>
                <c:pt idx="311">
                  <c:v>66</c:v>
                </c:pt>
                <c:pt idx="312">
                  <c:v>66</c:v>
                </c:pt>
                <c:pt idx="313">
                  <c:v>66</c:v>
                </c:pt>
                <c:pt idx="314">
                  <c:v>66</c:v>
                </c:pt>
                <c:pt idx="315">
                  <c:v>66</c:v>
                </c:pt>
                <c:pt idx="316">
                  <c:v>66</c:v>
                </c:pt>
                <c:pt idx="317">
                  <c:v>66</c:v>
                </c:pt>
                <c:pt idx="318">
                  <c:v>66</c:v>
                </c:pt>
                <c:pt idx="319">
                  <c:v>66</c:v>
                </c:pt>
                <c:pt idx="320">
                  <c:v>66</c:v>
                </c:pt>
                <c:pt idx="321">
                  <c:v>66</c:v>
                </c:pt>
                <c:pt idx="322">
                  <c:v>66</c:v>
                </c:pt>
                <c:pt idx="323">
                  <c:v>66</c:v>
                </c:pt>
                <c:pt idx="324">
                  <c:v>66</c:v>
                </c:pt>
                <c:pt idx="325">
                  <c:v>66</c:v>
                </c:pt>
                <c:pt idx="326">
                  <c:v>66</c:v>
                </c:pt>
                <c:pt idx="327">
                  <c:v>66</c:v>
                </c:pt>
                <c:pt idx="328">
                  <c:v>66</c:v>
                </c:pt>
                <c:pt idx="329">
                  <c:v>66</c:v>
                </c:pt>
                <c:pt idx="330">
                  <c:v>66</c:v>
                </c:pt>
                <c:pt idx="331">
                  <c:v>66</c:v>
                </c:pt>
                <c:pt idx="332">
                  <c:v>66</c:v>
                </c:pt>
                <c:pt idx="333">
                  <c:v>66</c:v>
                </c:pt>
                <c:pt idx="334">
                  <c:v>66</c:v>
                </c:pt>
                <c:pt idx="335">
                  <c:v>66</c:v>
                </c:pt>
                <c:pt idx="336">
                  <c:v>65.8</c:v>
                </c:pt>
                <c:pt idx="337">
                  <c:v>65.7</c:v>
                </c:pt>
                <c:pt idx="338">
                  <c:v>65.7</c:v>
                </c:pt>
                <c:pt idx="339">
                  <c:v>65.7</c:v>
                </c:pt>
                <c:pt idx="340">
                  <c:v>65.7</c:v>
                </c:pt>
                <c:pt idx="341">
                  <c:v>65.7</c:v>
                </c:pt>
                <c:pt idx="342">
                  <c:v>65.7</c:v>
                </c:pt>
                <c:pt idx="343">
                  <c:v>65.7</c:v>
                </c:pt>
                <c:pt idx="344">
                  <c:v>65.7</c:v>
                </c:pt>
                <c:pt idx="345">
                  <c:v>65.7</c:v>
                </c:pt>
                <c:pt idx="346">
                  <c:v>65.7</c:v>
                </c:pt>
                <c:pt idx="347">
                  <c:v>65.5</c:v>
                </c:pt>
                <c:pt idx="348">
                  <c:v>65.5</c:v>
                </c:pt>
                <c:pt idx="349">
                  <c:v>65.5</c:v>
                </c:pt>
                <c:pt idx="350">
                  <c:v>65.3</c:v>
                </c:pt>
                <c:pt idx="351">
                  <c:v>65.3</c:v>
                </c:pt>
                <c:pt idx="352">
                  <c:v>65.3</c:v>
                </c:pt>
                <c:pt idx="353">
                  <c:v>65.3</c:v>
                </c:pt>
                <c:pt idx="354">
                  <c:v>65.3</c:v>
                </c:pt>
                <c:pt idx="355">
                  <c:v>65.099999999999994</c:v>
                </c:pt>
                <c:pt idx="356">
                  <c:v>65.099999999999994</c:v>
                </c:pt>
                <c:pt idx="357">
                  <c:v>64.900000000000006</c:v>
                </c:pt>
                <c:pt idx="358">
                  <c:v>64.900000000000006</c:v>
                </c:pt>
                <c:pt idx="359">
                  <c:v>64.900000000000006</c:v>
                </c:pt>
                <c:pt idx="360">
                  <c:v>64.900000000000006</c:v>
                </c:pt>
                <c:pt idx="361">
                  <c:v>64.900000000000006</c:v>
                </c:pt>
                <c:pt idx="362">
                  <c:v>64.900000000000006</c:v>
                </c:pt>
                <c:pt idx="363">
                  <c:v>64.900000000000006</c:v>
                </c:pt>
                <c:pt idx="364">
                  <c:v>64.900000000000006</c:v>
                </c:pt>
                <c:pt idx="365">
                  <c:v>64.900000000000006</c:v>
                </c:pt>
                <c:pt idx="366">
                  <c:v>64.900000000000006</c:v>
                </c:pt>
                <c:pt idx="367">
                  <c:v>64.900000000000006</c:v>
                </c:pt>
                <c:pt idx="368">
                  <c:v>64.900000000000006</c:v>
                </c:pt>
                <c:pt idx="369">
                  <c:v>64.900000000000006</c:v>
                </c:pt>
                <c:pt idx="370">
                  <c:v>64.900000000000006</c:v>
                </c:pt>
                <c:pt idx="371">
                  <c:v>64.900000000000006</c:v>
                </c:pt>
                <c:pt idx="372">
                  <c:v>64.900000000000006</c:v>
                </c:pt>
                <c:pt idx="373">
                  <c:v>64.900000000000006</c:v>
                </c:pt>
                <c:pt idx="374">
                  <c:v>64.900000000000006</c:v>
                </c:pt>
                <c:pt idx="375">
                  <c:v>64.900000000000006</c:v>
                </c:pt>
                <c:pt idx="376">
                  <c:v>64.900000000000006</c:v>
                </c:pt>
                <c:pt idx="377">
                  <c:v>64.900000000000006</c:v>
                </c:pt>
                <c:pt idx="378">
                  <c:v>64.900000000000006</c:v>
                </c:pt>
                <c:pt idx="379">
                  <c:v>64.900000000000006</c:v>
                </c:pt>
                <c:pt idx="380">
                  <c:v>64.900000000000006</c:v>
                </c:pt>
                <c:pt idx="381">
                  <c:v>64.900000000000006</c:v>
                </c:pt>
                <c:pt idx="382">
                  <c:v>64.900000000000006</c:v>
                </c:pt>
                <c:pt idx="383">
                  <c:v>64.900000000000006</c:v>
                </c:pt>
                <c:pt idx="384">
                  <c:v>64.900000000000006</c:v>
                </c:pt>
                <c:pt idx="385">
                  <c:v>64.900000000000006</c:v>
                </c:pt>
                <c:pt idx="386">
                  <c:v>64.900000000000006</c:v>
                </c:pt>
                <c:pt idx="387">
                  <c:v>64.900000000000006</c:v>
                </c:pt>
                <c:pt idx="388">
                  <c:v>64.900000000000006</c:v>
                </c:pt>
                <c:pt idx="389">
                  <c:v>64.900000000000006</c:v>
                </c:pt>
                <c:pt idx="390">
                  <c:v>64.900000000000006</c:v>
                </c:pt>
                <c:pt idx="391">
                  <c:v>64.900000000000006</c:v>
                </c:pt>
                <c:pt idx="392">
                  <c:v>64.900000000000006</c:v>
                </c:pt>
                <c:pt idx="393">
                  <c:v>64.900000000000006</c:v>
                </c:pt>
                <c:pt idx="394">
                  <c:v>64.900000000000006</c:v>
                </c:pt>
                <c:pt idx="395">
                  <c:v>64.900000000000006</c:v>
                </c:pt>
                <c:pt idx="396">
                  <c:v>64.900000000000006</c:v>
                </c:pt>
                <c:pt idx="397">
                  <c:v>64.900000000000006</c:v>
                </c:pt>
                <c:pt idx="398">
                  <c:v>64.900000000000006</c:v>
                </c:pt>
                <c:pt idx="399">
                  <c:v>64.900000000000006</c:v>
                </c:pt>
                <c:pt idx="400">
                  <c:v>64.900000000000006</c:v>
                </c:pt>
                <c:pt idx="401">
                  <c:v>64.900000000000006</c:v>
                </c:pt>
                <c:pt idx="402">
                  <c:v>64.900000000000006</c:v>
                </c:pt>
                <c:pt idx="403">
                  <c:v>64.900000000000006</c:v>
                </c:pt>
                <c:pt idx="404">
                  <c:v>64.900000000000006</c:v>
                </c:pt>
                <c:pt idx="405">
                  <c:v>64.900000000000006</c:v>
                </c:pt>
                <c:pt idx="406">
                  <c:v>64.900000000000006</c:v>
                </c:pt>
                <c:pt idx="407">
                  <c:v>64.900000000000006</c:v>
                </c:pt>
                <c:pt idx="408">
                  <c:v>64.900000000000006</c:v>
                </c:pt>
                <c:pt idx="409">
                  <c:v>64.900000000000006</c:v>
                </c:pt>
                <c:pt idx="410">
                  <c:v>64.900000000000006</c:v>
                </c:pt>
                <c:pt idx="411">
                  <c:v>64.900000000000006</c:v>
                </c:pt>
                <c:pt idx="412">
                  <c:v>64.900000000000006</c:v>
                </c:pt>
                <c:pt idx="413">
                  <c:v>64.900000000000006</c:v>
                </c:pt>
                <c:pt idx="414">
                  <c:v>64.900000000000006</c:v>
                </c:pt>
                <c:pt idx="415">
                  <c:v>64.900000000000006</c:v>
                </c:pt>
                <c:pt idx="416">
                  <c:v>64.900000000000006</c:v>
                </c:pt>
                <c:pt idx="417">
                  <c:v>64.900000000000006</c:v>
                </c:pt>
                <c:pt idx="418">
                  <c:v>64.8</c:v>
                </c:pt>
                <c:pt idx="419">
                  <c:v>64.8</c:v>
                </c:pt>
                <c:pt idx="420">
                  <c:v>64.8</c:v>
                </c:pt>
                <c:pt idx="421">
                  <c:v>64.8</c:v>
                </c:pt>
                <c:pt idx="422">
                  <c:v>64.8</c:v>
                </c:pt>
                <c:pt idx="423">
                  <c:v>64.599999999999994</c:v>
                </c:pt>
                <c:pt idx="424">
                  <c:v>64.599999999999994</c:v>
                </c:pt>
                <c:pt idx="425">
                  <c:v>64.599999999999994</c:v>
                </c:pt>
                <c:pt idx="426">
                  <c:v>64.599999999999994</c:v>
                </c:pt>
                <c:pt idx="427">
                  <c:v>64.400000000000006</c:v>
                </c:pt>
                <c:pt idx="428">
                  <c:v>64.400000000000006</c:v>
                </c:pt>
                <c:pt idx="429">
                  <c:v>64.400000000000006</c:v>
                </c:pt>
                <c:pt idx="430">
                  <c:v>64.400000000000006</c:v>
                </c:pt>
                <c:pt idx="431">
                  <c:v>64.400000000000006</c:v>
                </c:pt>
                <c:pt idx="432">
                  <c:v>64.400000000000006</c:v>
                </c:pt>
                <c:pt idx="433">
                  <c:v>64.400000000000006</c:v>
                </c:pt>
                <c:pt idx="434">
                  <c:v>64.400000000000006</c:v>
                </c:pt>
                <c:pt idx="435">
                  <c:v>64.400000000000006</c:v>
                </c:pt>
                <c:pt idx="436">
                  <c:v>64.2</c:v>
                </c:pt>
                <c:pt idx="437">
                  <c:v>64.2</c:v>
                </c:pt>
                <c:pt idx="438">
                  <c:v>64.2</c:v>
                </c:pt>
                <c:pt idx="439">
                  <c:v>64.2</c:v>
                </c:pt>
                <c:pt idx="440">
                  <c:v>64.2</c:v>
                </c:pt>
                <c:pt idx="441">
                  <c:v>64.2</c:v>
                </c:pt>
                <c:pt idx="442">
                  <c:v>64</c:v>
                </c:pt>
                <c:pt idx="443">
                  <c:v>64</c:v>
                </c:pt>
                <c:pt idx="444">
                  <c:v>64</c:v>
                </c:pt>
                <c:pt idx="445">
                  <c:v>64</c:v>
                </c:pt>
                <c:pt idx="446">
                  <c:v>64</c:v>
                </c:pt>
                <c:pt idx="447">
                  <c:v>64</c:v>
                </c:pt>
                <c:pt idx="448">
                  <c:v>64</c:v>
                </c:pt>
                <c:pt idx="449">
                  <c:v>64</c:v>
                </c:pt>
                <c:pt idx="450">
                  <c:v>64</c:v>
                </c:pt>
                <c:pt idx="451">
                  <c:v>64</c:v>
                </c:pt>
                <c:pt idx="452">
                  <c:v>64</c:v>
                </c:pt>
                <c:pt idx="453">
                  <c:v>64</c:v>
                </c:pt>
                <c:pt idx="454">
                  <c:v>64</c:v>
                </c:pt>
                <c:pt idx="455">
                  <c:v>64</c:v>
                </c:pt>
                <c:pt idx="456">
                  <c:v>64</c:v>
                </c:pt>
                <c:pt idx="457">
                  <c:v>64</c:v>
                </c:pt>
                <c:pt idx="458">
                  <c:v>64</c:v>
                </c:pt>
                <c:pt idx="459">
                  <c:v>64</c:v>
                </c:pt>
                <c:pt idx="460">
                  <c:v>64</c:v>
                </c:pt>
                <c:pt idx="461">
                  <c:v>64</c:v>
                </c:pt>
                <c:pt idx="462">
                  <c:v>64</c:v>
                </c:pt>
                <c:pt idx="463">
                  <c:v>64</c:v>
                </c:pt>
                <c:pt idx="464">
                  <c:v>64</c:v>
                </c:pt>
                <c:pt idx="465">
                  <c:v>64</c:v>
                </c:pt>
                <c:pt idx="466">
                  <c:v>64</c:v>
                </c:pt>
                <c:pt idx="467">
                  <c:v>64</c:v>
                </c:pt>
                <c:pt idx="468">
                  <c:v>64</c:v>
                </c:pt>
                <c:pt idx="469">
                  <c:v>64</c:v>
                </c:pt>
                <c:pt idx="470">
                  <c:v>64</c:v>
                </c:pt>
                <c:pt idx="471">
                  <c:v>64</c:v>
                </c:pt>
                <c:pt idx="472">
                  <c:v>64</c:v>
                </c:pt>
                <c:pt idx="473">
                  <c:v>64</c:v>
                </c:pt>
                <c:pt idx="474">
                  <c:v>64</c:v>
                </c:pt>
                <c:pt idx="475">
                  <c:v>64</c:v>
                </c:pt>
                <c:pt idx="476">
                  <c:v>64</c:v>
                </c:pt>
                <c:pt idx="477">
                  <c:v>64</c:v>
                </c:pt>
                <c:pt idx="478">
                  <c:v>64</c:v>
                </c:pt>
                <c:pt idx="479">
                  <c:v>64</c:v>
                </c:pt>
                <c:pt idx="480">
                  <c:v>64</c:v>
                </c:pt>
                <c:pt idx="481">
                  <c:v>64</c:v>
                </c:pt>
                <c:pt idx="482">
                  <c:v>64</c:v>
                </c:pt>
                <c:pt idx="483">
                  <c:v>64</c:v>
                </c:pt>
                <c:pt idx="484">
                  <c:v>64</c:v>
                </c:pt>
                <c:pt idx="485">
                  <c:v>64</c:v>
                </c:pt>
                <c:pt idx="486">
                  <c:v>64</c:v>
                </c:pt>
                <c:pt idx="487">
                  <c:v>64</c:v>
                </c:pt>
                <c:pt idx="488">
                  <c:v>64</c:v>
                </c:pt>
                <c:pt idx="489">
                  <c:v>64</c:v>
                </c:pt>
                <c:pt idx="490">
                  <c:v>64</c:v>
                </c:pt>
                <c:pt idx="491">
                  <c:v>64</c:v>
                </c:pt>
                <c:pt idx="492">
                  <c:v>64</c:v>
                </c:pt>
                <c:pt idx="493">
                  <c:v>64</c:v>
                </c:pt>
                <c:pt idx="494">
                  <c:v>63.9</c:v>
                </c:pt>
                <c:pt idx="495">
                  <c:v>63.9</c:v>
                </c:pt>
                <c:pt idx="496">
                  <c:v>63.7</c:v>
                </c:pt>
                <c:pt idx="497">
                  <c:v>63.7</c:v>
                </c:pt>
                <c:pt idx="498">
                  <c:v>63.7</c:v>
                </c:pt>
                <c:pt idx="499">
                  <c:v>63.7</c:v>
                </c:pt>
                <c:pt idx="500">
                  <c:v>63.7</c:v>
                </c:pt>
                <c:pt idx="501">
                  <c:v>63.7</c:v>
                </c:pt>
                <c:pt idx="502">
                  <c:v>63.7</c:v>
                </c:pt>
                <c:pt idx="503">
                  <c:v>63.7</c:v>
                </c:pt>
                <c:pt idx="504">
                  <c:v>63.7</c:v>
                </c:pt>
                <c:pt idx="505">
                  <c:v>63.7</c:v>
                </c:pt>
                <c:pt idx="506">
                  <c:v>63.3</c:v>
                </c:pt>
                <c:pt idx="507">
                  <c:v>63.3</c:v>
                </c:pt>
                <c:pt idx="508">
                  <c:v>63.3</c:v>
                </c:pt>
                <c:pt idx="509">
                  <c:v>63.3</c:v>
                </c:pt>
                <c:pt idx="510">
                  <c:v>63.3</c:v>
                </c:pt>
                <c:pt idx="511">
                  <c:v>63.3</c:v>
                </c:pt>
                <c:pt idx="512">
                  <c:v>63.3</c:v>
                </c:pt>
                <c:pt idx="513">
                  <c:v>63.3</c:v>
                </c:pt>
                <c:pt idx="514">
                  <c:v>63.3</c:v>
                </c:pt>
                <c:pt idx="515">
                  <c:v>63.3</c:v>
                </c:pt>
                <c:pt idx="516">
                  <c:v>63.3</c:v>
                </c:pt>
                <c:pt idx="517">
                  <c:v>63.3</c:v>
                </c:pt>
                <c:pt idx="518">
                  <c:v>63.3</c:v>
                </c:pt>
                <c:pt idx="519">
                  <c:v>63</c:v>
                </c:pt>
                <c:pt idx="520">
                  <c:v>63</c:v>
                </c:pt>
                <c:pt idx="521">
                  <c:v>63</c:v>
                </c:pt>
                <c:pt idx="522">
                  <c:v>63</c:v>
                </c:pt>
                <c:pt idx="523">
                  <c:v>63</c:v>
                </c:pt>
                <c:pt idx="524">
                  <c:v>63</c:v>
                </c:pt>
                <c:pt idx="525">
                  <c:v>63</c:v>
                </c:pt>
                <c:pt idx="526">
                  <c:v>63</c:v>
                </c:pt>
                <c:pt idx="527">
                  <c:v>63</c:v>
                </c:pt>
                <c:pt idx="528">
                  <c:v>63</c:v>
                </c:pt>
                <c:pt idx="529">
                  <c:v>63</c:v>
                </c:pt>
                <c:pt idx="530">
                  <c:v>63</c:v>
                </c:pt>
                <c:pt idx="531">
                  <c:v>63</c:v>
                </c:pt>
                <c:pt idx="532">
                  <c:v>63</c:v>
                </c:pt>
                <c:pt idx="533">
                  <c:v>63</c:v>
                </c:pt>
                <c:pt idx="534">
                  <c:v>63</c:v>
                </c:pt>
                <c:pt idx="535">
                  <c:v>63</c:v>
                </c:pt>
                <c:pt idx="536">
                  <c:v>63</c:v>
                </c:pt>
                <c:pt idx="537">
                  <c:v>63</c:v>
                </c:pt>
                <c:pt idx="538">
                  <c:v>63</c:v>
                </c:pt>
                <c:pt idx="539">
                  <c:v>63</c:v>
                </c:pt>
                <c:pt idx="540">
                  <c:v>63</c:v>
                </c:pt>
                <c:pt idx="541">
                  <c:v>63</c:v>
                </c:pt>
                <c:pt idx="542">
                  <c:v>63</c:v>
                </c:pt>
                <c:pt idx="543">
                  <c:v>63</c:v>
                </c:pt>
                <c:pt idx="544">
                  <c:v>63</c:v>
                </c:pt>
                <c:pt idx="545">
                  <c:v>63</c:v>
                </c:pt>
                <c:pt idx="546">
                  <c:v>63</c:v>
                </c:pt>
                <c:pt idx="547">
                  <c:v>63</c:v>
                </c:pt>
                <c:pt idx="548">
                  <c:v>63</c:v>
                </c:pt>
                <c:pt idx="549">
                  <c:v>63</c:v>
                </c:pt>
                <c:pt idx="550">
                  <c:v>63</c:v>
                </c:pt>
                <c:pt idx="551">
                  <c:v>63</c:v>
                </c:pt>
                <c:pt idx="552">
                  <c:v>63</c:v>
                </c:pt>
                <c:pt idx="553">
                  <c:v>63</c:v>
                </c:pt>
                <c:pt idx="554">
                  <c:v>63</c:v>
                </c:pt>
                <c:pt idx="555">
                  <c:v>63</c:v>
                </c:pt>
                <c:pt idx="556">
                  <c:v>63</c:v>
                </c:pt>
                <c:pt idx="557">
                  <c:v>63</c:v>
                </c:pt>
                <c:pt idx="558">
                  <c:v>63</c:v>
                </c:pt>
                <c:pt idx="559">
                  <c:v>63</c:v>
                </c:pt>
                <c:pt idx="560">
                  <c:v>63</c:v>
                </c:pt>
                <c:pt idx="561">
                  <c:v>63</c:v>
                </c:pt>
                <c:pt idx="562">
                  <c:v>63</c:v>
                </c:pt>
                <c:pt idx="563">
                  <c:v>63</c:v>
                </c:pt>
                <c:pt idx="564">
                  <c:v>63</c:v>
                </c:pt>
                <c:pt idx="565">
                  <c:v>63</c:v>
                </c:pt>
                <c:pt idx="566">
                  <c:v>63</c:v>
                </c:pt>
                <c:pt idx="567">
                  <c:v>63</c:v>
                </c:pt>
                <c:pt idx="568">
                  <c:v>63</c:v>
                </c:pt>
                <c:pt idx="569">
                  <c:v>63</c:v>
                </c:pt>
                <c:pt idx="570">
                  <c:v>62.8</c:v>
                </c:pt>
                <c:pt idx="571">
                  <c:v>62.8</c:v>
                </c:pt>
                <c:pt idx="572">
                  <c:v>62.8</c:v>
                </c:pt>
                <c:pt idx="573">
                  <c:v>62.8</c:v>
                </c:pt>
                <c:pt idx="574">
                  <c:v>62.8</c:v>
                </c:pt>
                <c:pt idx="575">
                  <c:v>62.6</c:v>
                </c:pt>
                <c:pt idx="576">
                  <c:v>62.6</c:v>
                </c:pt>
                <c:pt idx="577">
                  <c:v>62.6</c:v>
                </c:pt>
                <c:pt idx="578">
                  <c:v>62.6</c:v>
                </c:pt>
                <c:pt idx="579">
                  <c:v>62.6</c:v>
                </c:pt>
                <c:pt idx="580">
                  <c:v>62.6</c:v>
                </c:pt>
                <c:pt idx="581">
                  <c:v>62.6</c:v>
                </c:pt>
                <c:pt idx="582">
                  <c:v>62.4</c:v>
                </c:pt>
                <c:pt idx="583">
                  <c:v>62.4</c:v>
                </c:pt>
                <c:pt idx="584">
                  <c:v>62.4</c:v>
                </c:pt>
                <c:pt idx="585">
                  <c:v>62.2</c:v>
                </c:pt>
                <c:pt idx="586">
                  <c:v>62.2</c:v>
                </c:pt>
                <c:pt idx="587">
                  <c:v>62.2</c:v>
                </c:pt>
                <c:pt idx="588">
                  <c:v>62.2</c:v>
                </c:pt>
                <c:pt idx="589">
                  <c:v>62.2</c:v>
                </c:pt>
                <c:pt idx="590">
                  <c:v>62.1</c:v>
                </c:pt>
                <c:pt idx="591">
                  <c:v>62.1</c:v>
                </c:pt>
                <c:pt idx="592">
                  <c:v>62.1</c:v>
                </c:pt>
                <c:pt idx="593">
                  <c:v>62.1</c:v>
                </c:pt>
                <c:pt idx="594">
                  <c:v>62.1</c:v>
                </c:pt>
                <c:pt idx="595">
                  <c:v>62.1</c:v>
                </c:pt>
                <c:pt idx="596">
                  <c:v>62.1</c:v>
                </c:pt>
                <c:pt idx="597">
                  <c:v>62.1</c:v>
                </c:pt>
                <c:pt idx="598">
                  <c:v>62.1</c:v>
                </c:pt>
                <c:pt idx="599">
                  <c:v>62.1</c:v>
                </c:pt>
                <c:pt idx="600">
                  <c:v>62.1</c:v>
                </c:pt>
                <c:pt idx="601">
                  <c:v>62.1</c:v>
                </c:pt>
                <c:pt idx="602">
                  <c:v>62.1</c:v>
                </c:pt>
                <c:pt idx="603">
                  <c:v>62.1</c:v>
                </c:pt>
                <c:pt idx="604">
                  <c:v>62.1</c:v>
                </c:pt>
                <c:pt idx="605">
                  <c:v>62.1</c:v>
                </c:pt>
                <c:pt idx="606">
                  <c:v>62.1</c:v>
                </c:pt>
                <c:pt idx="607">
                  <c:v>62.1</c:v>
                </c:pt>
                <c:pt idx="608">
                  <c:v>62.1</c:v>
                </c:pt>
                <c:pt idx="609">
                  <c:v>62.1</c:v>
                </c:pt>
                <c:pt idx="610">
                  <c:v>62.1</c:v>
                </c:pt>
                <c:pt idx="611">
                  <c:v>62.1</c:v>
                </c:pt>
                <c:pt idx="612">
                  <c:v>62.1</c:v>
                </c:pt>
                <c:pt idx="613">
                  <c:v>62.1</c:v>
                </c:pt>
                <c:pt idx="614">
                  <c:v>62.1</c:v>
                </c:pt>
                <c:pt idx="615">
                  <c:v>62.1</c:v>
                </c:pt>
                <c:pt idx="616">
                  <c:v>62.1</c:v>
                </c:pt>
                <c:pt idx="617">
                  <c:v>62.1</c:v>
                </c:pt>
                <c:pt idx="618">
                  <c:v>62.1</c:v>
                </c:pt>
                <c:pt idx="619">
                  <c:v>62.1</c:v>
                </c:pt>
                <c:pt idx="620">
                  <c:v>62.1</c:v>
                </c:pt>
                <c:pt idx="621">
                  <c:v>62.1</c:v>
                </c:pt>
                <c:pt idx="622">
                  <c:v>62.1</c:v>
                </c:pt>
                <c:pt idx="623">
                  <c:v>62.1</c:v>
                </c:pt>
                <c:pt idx="624">
                  <c:v>62.1</c:v>
                </c:pt>
                <c:pt idx="625">
                  <c:v>62.1</c:v>
                </c:pt>
                <c:pt idx="626">
                  <c:v>62.1</c:v>
                </c:pt>
                <c:pt idx="627">
                  <c:v>62.1</c:v>
                </c:pt>
                <c:pt idx="628">
                  <c:v>62.1</c:v>
                </c:pt>
                <c:pt idx="629">
                  <c:v>62.1</c:v>
                </c:pt>
                <c:pt idx="630">
                  <c:v>62.1</c:v>
                </c:pt>
                <c:pt idx="631">
                  <c:v>62.1</c:v>
                </c:pt>
                <c:pt idx="632">
                  <c:v>62.1</c:v>
                </c:pt>
                <c:pt idx="633">
                  <c:v>62.1</c:v>
                </c:pt>
                <c:pt idx="634">
                  <c:v>62.1</c:v>
                </c:pt>
                <c:pt idx="635">
                  <c:v>62.1</c:v>
                </c:pt>
                <c:pt idx="636">
                  <c:v>62.1</c:v>
                </c:pt>
                <c:pt idx="637">
                  <c:v>62.1</c:v>
                </c:pt>
                <c:pt idx="638">
                  <c:v>62.1</c:v>
                </c:pt>
                <c:pt idx="639">
                  <c:v>62.1</c:v>
                </c:pt>
                <c:pt idx="640">
                  <c:v>62.1</c:v>
                </c:pt>
                <c:pt idx="641">
                  <c:v>62.1</c:v>
                </c:pt>
                <c:pt idx="642">
                  <c:v>62.1</c:v>
                </c:pt>
                <c:pt idx="643">
                  <c:v>62.1</c:v>
                </c:pt>
                <c:pt idx="644">
                  <c:v>62.1</c:v>
                </c:pt>
                <c:pt idx="645">
                  <c:v>62.1</c:v>
                </c:pt>
                <c:pt idx="646">
                  <c:v>62.1</c:v>
                </c:pt>
                <c:pt idx="647">
                  <c:v>62.1</c:v>
                </c:pt>
                <c:pt idx="648">
                  <c:v>62.1</c:v>
                </c:pt>
                <c:pt idx="649">
                  <c:v>62.1</c:v>
                </c:pt>
                <c:pt idx="650">
                  <c:v>62.1</c:v>
                </c:pt>
                <c:pt idx="651">
                  <c:v>62.1</c:v>
                </c:pt>
                <c:pt idx="652">
                  <c:v>62.1</c:v>
                </c:pt>
                <c:pt idx="653">
                  <c:v>62.1</c:v>
                </c:pt>
                <c:pt idx="654">
                  <c:v>62.1</c:v>
                </c:pt>
                <c:pt idx="655">
                  <c:v>62.1</c:v>
                </c:pt>
                <c:pt idx="656">
                  <c:v>62.1</c:v>
                </c:pt>
                <c:pt idx="657">
                  <c:v>62.1</c:v>
                </c:pt>
                <c:pt idx="658">
                  <c:v>62.1</c:v>
                </c:pt>
                <c:pt idx="659">
                  <c:v>62.1</c:v>
                </c:pt>
                <c:pt idx="660">
                  <c:v>62.1</c:v>
                </c:pt>
                <c:pt idx="661">
                  <c:v>61.9</c:v>
                </c:pt>
                <c:pt idx="662">
                  <c:v>61.7</c:v>
                </c:pt>
                <c:pt idx="663">
                  <c:v>61.7</c:v>
                </c:pt>
                <c:pt idx="664">
                  <c:v>61.7</c:v>
                </c:pt>
                <c:pt idx="665">
                  <c:v>61.7</c:v>
                </c:pt>
                <c:pt idx="666">
                  <c:v>61.7</c:v>
                </c:pt>
                <c:pt idx="667">
                  <c:v>61.7</c:v>
                </c:pt>
                <c:pt idx="668">
                  <c:v>61.7</c:v>
                </c:pt>
                <c:pt idx="669">
                  <c:v>61.7</c:v>
                </c:pt>
                <c:pt idx="670">
                  <c:v>61.7</c:v>
                </c:pt>
                <c:pt idx="671">
                  <c:v>61.3</c:v>
                </c:pt>
                <c:pt idx="672">
                  <c:v>61.3</c:v>
                </c:pt>
                <c:pt idx="673">
                  <c:v>61.3</c:v>
                </c:pt>
                <c:pt idx="674">
                  <c:v>61.3</c:v>
                </c:pt>
                <c:pt idx="675">
                  <c:v>61.3</c:v>
                </c:pt>
                <c:pt idx="676">
                  <c:v>61.3</c:v>
                </c:pt>
                <c:pt idx="677">
                  <c:v>61.3</c:v>
                </c:pt>
                <c:pt idx="678">
                  <c:v>61.3</c:v>
                </c:pt>
                <c:pt idx="679">
                  <c:v>61.3</c:v>
                </c:pt>
                <c:pt idx="680">
                  <c:v>61.3</c:v>
                </c:pt>
                <c:pt idx="681">
                  <c:v>61.2</c:v>
                </c:pt>
                <c:pt idx="682">
                  <c:v>61.2</c:v>
                </c:pt>
                <c:pt idx="683">
                  <c:v>61</c:v>
                </c:pt>
                <c:pt idx="684">
                  <c:v>61</c:v>
                </c:pt>
                <c:pt idx="685">
                  <c:v>61</c:v>
                </c:pt>
                <c:pt idx="686">
                  <c:v>61</c:v>
                </c:pt>
                <c:pt idx="687">
                  <c:v>61</c:v>
                </c:pt>
                <c:pt idx="688">
                  <c:v>61</c:v>
                </c:pt>
                <c:pt idx="689">
                  <c:v>61</c:v>
                </c:pt>
                <c:pt idx="690">
                  <c:v>61</c:v>
                </c:pt>
                <c:pt idx="691">
                  <c:v>61</c:v>
                </c:pt>
                <c:pt idx="692">
                  <c:v>61</c:v>
                </c:pt>
                <c:pt idx="693">
                  <c:v>61</c:v>
                </c:pt>
                <c:pt idx="694">
                  <c:v>61</c:v>
                </c:pt>
                <c:pt idx="695">
                  <c:v>61</c:v>
                </c:pt>
                <c:pt idx="696">
                  <c:v>61</c:v>
                </c:pt>
                <c:pt idx="697">
                  <c:v>61</c:v>
                </c:pt>
                <c:pt idx="698">
                  <c:v>61</c:v>
                </c:pt>
                <c:pt idx="699">
                  <c:v>61</c:v>
                </c:pt>
                <c:pt idx="700">
                  <c:v>61</c:v>
                </c:pt>
                <c:pt idx="701">
                  <c:v>61</c:v>
                </c:pt>
                <c:pt idx="702">
                  <c:v>61</c:v>
                </c:pt>
                <c:pt idx="703">
                  <c:v>61</c:v>
                </c:pt>
                <c:pt idx="704">
                  <c:v>61</c:v>
                </c:pt>
                <c:pt idx="705">
                  <c:v>61</c:v>
                </c:pt>
                <c:pt idx="706">
                  <c:v>61</c:v>
                </c:pt>
                <c:pt idx="707">
                  <c:v>61</c:v>
                </c:pt>
                <c:pt idx="708">
                  <c:v>61</c:v>
                </c:pt>
                <c:pt idx="709">
                  <c:v>61</c:v>
                </c:pt>
                <c:pt idx="710">
                  <c:v>61</c:v>
                </c:pt>
                <c:pt idx="711">
                  <c:v>61</c:v>
                </c:pt>
                <c:pt idx="712">
                  <c:v>61</c:v>
                </c:pt>
                <c:pt idx="713">
                  <c:v>61</c:v>
                </c:pt>
                <c:pt idx="714">
                  <c:v>61</c:v>
                </c:pt>
                <c:pt idx="715">
                  <c:v>61</c:v>
                </c:pt>
                <c:pt idx="716">
                  <c:v>61</c:v>
                </c:pt>
                <c:pt idx="717">
                  <c:v>61</c:v>
                </c:pt>
                <c:pt idx="718">
                  <c:v>61</c:v>
                </c:pt>
                <c:pt idx="719">
                  <c:v>61</c:v>
                </c:pt>
                <c:pt idx="720">
                  <c:v>61</c:v>
                </c:pt>
                <c:pt idx="721">
                  <c:v>61</c:v>
                </c:pt>
                <c:pt idx="722">
                  <c:v>61</c:v>
                </c:pt>
                <c:pt idx="723">
                  <c:v>61</c:v>
                </c:pt>
                <c:pt idx="724">
                  <c:v>61</c:v>
                </c:pt>
                <c:pt idx="725">
                  <c:v>61</c:v>
                </c:pt>
                <c:pt idx="726">
                  <c:v>61</c:v>
                </c:pt>
                <c:pt idx="727">
                  <c:v>61</c:v>
                </c:pt>
                <c:pt idx="728">
                  <c:v>61</c:v>
                </c:pt>
                <c:pt idx="729">
                  <c:v>61</c:v>
                </c:pt>
                <c:pt idx="730">
                  <c:v>61</c:v>
                </c:pt>
                <c:pt idx="731">
                  <c:v>60.8</c:v>
                </c:pt>
                <c:pt idx="732">
                  <c:v>60.8</c:v>
                </c:pt>
                <c:pt idx="733">
                  <c:v>60.8</c:v>
                </c:pt>
                <c:pt idx="734">
                  <c:v>60.8</c:v>
                </c:pt>
                <c:pt idx="735">
                  <c:v>60.6</c:v>
                </c:pt>
                <c:pt idx="736">
                  <c:v>60.6</c:v>
                </c:pt>
                <c:pt idx="737">
                  <c:v>60.6</c:v>
                </c:pt>
                <c:pt idx="738">
                  <c:v>60.6</c:v>
                </c:pt>
                <c:pt idx="739">
                  <c:v>60.6</c:v>
                </c:pt>
                <c:pt idx="740">
                  <c:v>60.6</c:v>
                </c:pt>
                <c:pt idx="741">
                  <c:v>60.6</c:v>
                </c:pt>
                <c:pt idx="742">
                  <c:v>60.4</c:v>
                </c:pt>
                <c:pt idx="743">
                  <c:v>60.4</c:v>
                </c:pt>
                <c:pt idx="744">
                  <c:v>60.4</c:v>
                </c:pt>
                <c:pt idx="745">
                  <c:v>60.4</c:v>
                </c:pt>
                <c:pt idx="746">
                  <c:v>60.4</c:v>
                </c:pt>
                <c:pt idx="747">
                  <c:v>60.4</c:v>
                </c:pt>
                <c:pt idx="748">
                  <c:v>60.4</c:v>
                </c:pt>
                <c:pt idx="749">
                  <c:v>60.4</c:v>
                </c:pt>
                <c:pt idx="750">
                  <c:v>60.3</c:v>
                </c:pt>
                <c:pt idx="751">
                  <c:v>60.3</c:v>
                </c:pt>
                <c:pt idx="752">
                  <c:v>60.3</c:v>
                </c:pt>
                <c:pt idx="753">
                  <c:v>60.3</c:v>
                </c:pt>
                <c:pt idx="754">
                  <c:v>60.3</c:v>
                </c:pt>
                <c:pt idx="755">
                  <c:v>60.3</c:v>
                </c:pt>
                <c:pt idx="756">
                  <c:v>60.3</c:v>
                </c:pt>
                <c:pt idx="757">
                  <c:v>60.3</c:v>
                </c:pt>
                <c:pt idx="758">
                  <c:v>60.3</c:v>
                </c:pt>
                <c:pt idx="759">
                  <c:v>60.1</c:v>
                </c:pt>
                <c:pt idx="760">
                  <c:v>60.1</c:v>
                </c:pt>
                <c:pt idx="761">
                  <c:v>60.1</c:v>
                </c:pt>
                <c:pt idx="762">
                  <c:v>60.1</c:v>
                </c:pt>
                <c:pt idx="763">
                  <c:v>60.1</c:v>
                </c:pt>
                <c:pt idx="764">
                  <c:v>60.1</c:v>
                </c:pt>
                <c:pt idx="765">
                  <c:v>60.1</c:v>
                </c:pt>
                <c:pt idx="766">
                  <c:v>60.1</c:v>
                </c:pt>
                <c:pt idx="767">
                  <c:v>60.1</c:v>
                </c:pt>
                <c:pt idx="768">
                  <c:v>60.1</c:v>
                </c:pt>
                <c:pt idx="769">
                  <c:v>60.1</c:v>
                </c:pt>
                <c:pt idx="770">
                  <c:v>60.1</c:v>
                </c:pt>
                <c:pt idx="771">
                  <c:v>60.1</c:v>
                </c:pt>
                <c:pt idx="772">
                  <c:v>60.1</c:v>
                </c:pt>
                <c:pt idx="773">
                  <c:v>60.1</c:v>
                </c:pt>
                <c:pt idx="774">
                  <c:v>60.1</c:v>
                </c:pt>
                <c:pt idx="775">
                  <c:v>60.1</c:v>
                </c:pt>
                <c:pt idx="776">
                  <c:v>60.1</c:v>
                </c:pt>
                <c:pt idx="777">
                  <c:v>60.1</c:v>
                </c:pt>
                <c:pt idx="778">
                  <c:v>60.1</c:v>
                </c:pt>
                <c:pt idx="779">
                  <c:v>60.1</c:v>
                </c:pt>
                <c:pt idx="780">
                  <c:v>60.1</c:v>
                </c:pt>
                <c:pt idx="781">
                  <c:v>60.1</c:v>
                </c:pt>
                <c:pt idx="782">
                  <c:v>60.1</c:v>
                </c:pt>
                <c:pt idx="783">
                  <c:v>60.1</c:v>
                </c:pt>
                <c:pt idx="784">
                  <c:v>60.1</c:v>
                </c:pt>
                <c:pt idx="785">
                  <c:v>60.1</c:v>
                </c:pt>
                <c:pt idx="786">
                  <c:v>60.1</c:v>
                </c:pt>
                <c:pt idx="787">
                  <c:v>60.1</c:v>
                </c:pt>
                <c:pt idx="788">
                  <c:v>60.1</c:v>
                </c:pt>
                <c:pt idx="789">
                  <c:v>60.1</c:v>
                </c:pt>
                <c:pt idx="790">
                  <c:v>60.1</c:v>
                </c:pt>
                <c:pt idx="791">
                  <c:v>60.1</c:v>
                </c:pt>
                <c:pt idx="792">
                  <c:v>60.1</c:v>
                </c:pt>
                <c:pt idx="793">
                  <c:v>60.1</c:v>
                </c:pt>
                <c:pt idx="794">
                  <c:v>60.1</c:v>
                </c:pt>
                <c:pt idx="795">
                  <c:v>60.1</c:v>
                </c:pt>
                <c:pt idx="796">
                  <c:v>60.1</c:v>
                </c:pt>
                <c:pt idx="797">
                  <c:v>60.1</c:v>
                </c:pt>
                <c:pt idx="798">
                  <c:v>60.1</c:v>
                </c:pt>
                <c:pt idx="799">
                  <c:v>60.1</c:v>
                </c:pt>
                <c:pt idx="800">
                  <c:v>60.1</c:v>
                </c:pt>
                <c:pt idx="801">
                  <c:v>60.1</c:v>
                </c:pt>
                <c:pt idx="802">
                  <c:v>60.1</c:v>
                </c:pt>
                <c:pt idx="803">
                  <c:v>60.1</c:v>
                </c:pt>
                <c:pt idx="804">
                  <c:v>60.1</c:v>
                </c:pt>
                <c:pt idx="805">
                  <c:v>60.1</c:v>
                </c:pt>
                <c:pt idx="806">
                  <c:v>60.1</c:v>
                </c:pt>
                <c:pt idx="807">
                  <c:v>60.1</c:v>
                </c:pt>
                <c:pt idx="808">
                  <c:v>60.1</c:v>
                </c:pt>
                <c:pt idx="809">
                  <c:v>60.1</c:v>
                </c:pt>
                <c:pt idx="810">
                  <c:v>60.1</c:v>
                </c:pt>
                <c:pt idx="811">
                  <c:v>60.1</c:v>
                </c:pt>
                <c:pt idx="812">
                  <c:v>60.1</c:v>
                </c:pt>
                <c:pt idx="813">
                  <c:v>60.1</c:v>
                </c:pt>
                <c:pt idx="814">
                  <c:v>60.1</c:v>
                </c:pt>
                <c:pt idx="815">
                  <c:v>60.1</c:v>
                </c:pt>
                <c:pt idx="816">
                  <c:v>60.1</c:v>
                </c:pt>
                <c:pt idx="817">
                  <c:v>59.9</c:v>
                </c:pt>
                <c:pt idx="818">
                  <c:v>59.9</c:v>
                </c:pt>
                <c:pt idx="819">
                  <c:v>59.9</c:v>
                </c:pt>
                <c:pt idx="820">
                  <c:v>59.7</c:v>
                </c:pt>
                <c:pt idx="821">
                  <c:v>59.7</c:v>
                </c:pt>
                <c:pt idx="822">
                  <c:v>59.7</c:v>
                </c:pt>
                <c:pt idx="823">
                  <c:v>59.7</c:v>
                </c:pt>
                <c:pt idx="824">
                  <c:v>59.7</c:v>
                </c:pt>
                <c:pt idx="825">
                  <c:v>59.7</c:v>
                </c:pt>
                <c:pt idx="826">
                  <c:v>59.7</c:v>
                </c:pt>
                <c:pt idx="827">
                  <c:v>59.7</c:v>
                </c:pt>
                <c:pt idx="828">
                  <c:v>59.7</c:v>
                </c:pt>
                <c:pt idx="829">
                  <c:v>59.7</c:v>
                </c:pt>
                <c:pt idx="830">
                  <c:v>59.5</c:v>
                </c:pt>
                <c:pt idx="831">
                  <c:v>59.4</c:v>
                </c:pt>
                <c:pt idx="832">
                  <c:v>59.4</c:v>
                </c:pt>
                <c:pt idx="833">
                  <c:v>59.4</c:v>
                </c:pt>
                <c:pt idx="834">
                  <c:v>59.4</c:v>
                </c:pt>
                <c:pt idx="835">
                  <c:v>59.4</c:v>
                </c:pt>
                <c:pt idx="836">
                  <c:v>59.4</c:v>
                </c:pt>
                <c:pt idx="837">
                  <c:v>59.4</c:v>
                </c:pt>
                <c:pt idx="838">
                  <c:v>59.4</c:v>
                </c:pt>
                <c:pt idx="839">
                  <c:v>59.4</c:v>
                </c:pt>
                <c:pt idx="840">
                  <c:v>59.4</c:v>
                </c:pt>
                <c:pt idx="841">
                  <c:v>59.4</c:v>
                </c:pt>
                <c:pt idx="842">
                  <c:v>59</c:v>
                </c:pt>
                <c:pt idx="843">
                  <c:v>59</c:v>
                </c:pt>
                <c:pt idx="844">
                  <c:v>59</c:v>
                </c:pt>
                <c:pt idx="845">
                  <c:v>59</c:v>
                </c:pt>
                <c:pt idx="846">
                  <c:v>59</c:v>
                </c:pt>
                <c:pt idx="847">
                  <c:v>59</c:v>
                </c:pt>
                <c:pt idx="848">
                  <c:v>59</c:v>
                </c:pt>
                <c:pt idx="849">
                  <c:v>59</c:v>
                </c:pt>
                <c:pt idx="850">
                  <c:v>59</c:v>
                </c:pt>
                <c:pt idx="851">
                  <c:v>59</c:v>
                </c:pt>
                <c:pt idx="852">
                  <c:v>59</c:v>
                </c:pt>
                <c:pt idx="853">
                  <c:v>59</c:v>
                </c:pt>
                <c:pt idx="854">
                  <c:v>59</c:v>
                </c:pt>
                <c:pt idx="855">
                  <c:v>59</c:v>
                </c:pt>
                <c:pt idx="856">
                  <c:v>59</c:v>
                </c:pt>
                <c:pt idx="857">
                  <c:v>59</c:v>
                </c:pt>
                <c:pt idx="858">
                  <c:v>59</c:v>
                </c:pt>
                <c:pt idx="859">
                  <c:v>59</c:v>
                </c:pt>
                <c:pt idx="860">
                  <c:v>59</c:v>
                </c:pt>
                <c:pt idx="861">
                  <c:v>59</c:v>
                </c:pt>
                <c:pt idx="862">
                  <c:v>59</c:v>
                </c:pt>
                <c:pt idx="863">
                  <c:v>59</c:v>
                </c:pt>
                <c:pt idx="864">
                  <c:v>59</c:v>
                </c:pt>
                <c:pt idx="865">
                  <c:v>59</c:v>
                </c:pt>
                <c:pt idx="866">
                  <c:v>59</c:v>
                </c:pt>
                <c:pt idx="867">
                  <c:v>59</c:v>
                </c:pt>
                <c:pt idx="868">
                  <c:v>59</c:v>
                </c:pt>
                <c:pt idx="869">
                  <c:v>59</c:v>
                </c:pt>
                <c:pt idx="870">
                  <c:v>59</c:v>
                </c:pt>
                <c:pt idx="871">
                  <c:v>59</c:v>
                </c:pt>
                <c:pt idx="872">
                  <c:v>59</c:v>
                </c:pt>
                <c:pt idx="873">
                  <c:v>59</c:v>
                </c:pt>
                <c:pt idx="874">
                  <c:v>59</c:v>
                </c:pt>
                <c:pt idx="875">
                  <c:v>59</c:v>
                </c:pt>
                <c:pt idx="876">
                  <c:v>59</c:v>
                </c:pt>
                <c:pt idx="877">
                  <c:v>59</c:v>
                </c:pt>
                <c:pt idx="878">
                  <c:v>59</c:v>
                </c:pt>
                <c:pt idx="879">
                  <c:v>59</c:v>
                </c:pt>
                <c:pt idx="880">
                  <c:v>59</c:v>
                </c:pt>
                <c:pt idx="881">
                  <c:v>59</c:v>
                </c:pt>
                <c:pt idx="882">
                  <c:v>59</c:v>
                </c:pt>
                <c:pt idx="883">
                  <c:v>59</c:v>
                </c:pt>
                <c:pt idx="884">
                  <c:v>59</c:v>
                </c:pt>
                <c:pt idx="885">
                  <c:v>59</c:v>
                </c:pt>
                <c:pt idx="886">
                  <c:v>59</c:v>
                </c:pt>
                <c:pt idx="887">
                  <c:v>59</c:v>
                </c:pt>
                <c:pt idx="888">
                  <c:v>59</c:v>
                </c:pt>
                <c:pt idx="889">
                  <c:v>59</c:v>
                </c:pt>
                <c:pt idx="890">
                  <c:v>59</c:v>
                </c:pt>
                <c:pt idx="891">
                  <c:v>59</c:v>
                </c:pt>
                <c:pt idx="892">
                  <c:v>59</c:v>
                </c:pt>
                <c:pt idx="893">
                  <c:v>59</c:v>
                </c:pt>
                <c:pt idx="894">
                  <c:v>59</c:v>
                </c:pt>
                <c:pt idx="895">
                  <c:v>59</c:v>
                </c:pt>
                <c:pt idx="896">
                  <c:v>59</c:v>
                </c:pt>
                <c:pt idx="897">
                  <c:v>59</c:v>
                </c:pt>
                <c:pt idx="898">
                  <c:v>58.8</c:v>
                </c:pt>
                <c:pt idx="899">
                  <c:v>58.6</c:v>
                </c:pt>
                <c:pt idx="900">
                  <c:v>58.6</c:v>
                </c:pt>
                <c:pt idx="901">
                  <c:v>58.6</c:v>
                </c:pt>
                <c:pt idx="902">
                  <c:v>58.6</c:v>
                </c:pt>
                <c:pt idx="903">
                  <c:v>58.6</c:v>
                </c:pt>
                <c:pt idx="904">
                  <c:v>58.6</c:v>
                </c:pt>
                <c:pt idx="905">
                  <c:v>58.6</c:v>
                </c:pt>
                <c:pt idx="906">
                  <c:v>58.6</c:v>
                </c:pt>
                <c:pt idx="907">
                  <c:v>58.6</c:v>
                </c:pt>
                <c:pt idx="908">
                  <c:v>58.6</c:v>
                </c:pt>
                <c:pt idx="909">
                  <c:v>58.1</c:v>
                </c:pt>
                <c:pt idx="910">
                  <c:v>58.1</c:v>
                </c:pt>
                <c:pt idx="911">
                  <c:v>57.9</c:v>
                </c:pt>
                <c:pt idx="912">
                  <c:v>57.9</c:v>
                </c:pt>
                <c:pt idx="913">
                  <c:v>57.9</c:v>
                </c:pt>
                <c:pt idx="914">
                  <c:v>57.9</c:v>
                </c:pt>
                <c:pt idx="915">
                  <c:v>57.9</c:v>
                </c:pt>
                <c:pt idx="916">
                  <c:v>57.9</c:v>
                </c:pt>
                <c:pt idx="917">
                  <c:v>57.9</c:v>
                </c:pt>
                <c:pt idx="918">
                  <c:v>57.9</c:v>
                </c:pt>
                <c:pt idx="919">
                  <c:v>57.9</c:v>
                </c:pt>
                <c:pt idx="920">
                  <c:v>57.9</c:v>
                </c:pt>
                <c:pt idx="921">
                  <c:v>57.9</c:v>
                </c:pt>
                <c:pt idx="922">
                  <c:v>57.9</c:v>
                </c:pt>
                <c:pt idx="923">
                  <c:v>57.9</c:v>
                </c:pt>
                <c:pt idx="924">
                  <c:v>57.9</c:v>
                </c:pt>
                <c:pt idx="925">
                  <c:v>57.9</c:v>
                </c:pt>
                <c:pt idx="926">
                  <c:v>57.9</c:v>
                </c:pt>
                <c:pt idx="927">
                  <c:v>57.9</c:v>
                </c:pt>
                <c:pt idx="928">
                  <c:v>57.9</c:v>
                </c:pt>
                <c:pt idx="929">
                  <c:v>57.9</c:v>
                </c:pt>
                <c:pt idx="930">
                  <c:v>57.9</c:v>
                </c:pt>
                <c:pt idx="931">
                  <c:v>57.9</c:v>
                </c:pt>
                <c:pt idx="932">
                  <c:v>57.9</c:v>
                </c:pt>
                <c:pt idx="933">
                  <c:v>57.9</c:v>
                </c:pt>
                <c:pt idx="934">
                  <c:v>57.9</c:v>
                </c:pt>
                <c:pt idx="935">
                  <c:v>57.9</c:v>
                </c:pt>
                <c:pt idx="936">
                  <c:v>57.9</c:v>
                </c:pt>
                <c:pt idx="937">
                  <c:v>57.9</c:v>
                </c:pt>
                <c:pt idx="938">
                  <c:v>57.9</c:v>
                </c:pt>
                <c:pt idx="939">
                  <c:v>57.9</c:v>
                </c:pt>
                <c:pt idx="940">
                  <c:v>57.9</c:v>
                </c:pt>
                <c:pt idx="941">
                  <c:v>57.9</c:v>
                </c:pt>
                <c:pt idx="942">
                  <c:v>57.9</c:v>
                </c:pt>
                <c:pt idx="943">
                  <c:v>57.9</c:v>
                </c:pt>
                <c:pt idx="944">
                  <c:v>57.9</c:v>
                </c:pt>
                <c:pt idx="945">
                  <c:v>57.9</c:v>
                </c:pt>
                <c:pt idx="946">
                  <c:v>57.9</c:v>
                </c:pt>
                <c:pt idx="947">
                  <c:v>57.9</c:v>
                </c:pt>
                <c:pt idx="948">
                  <c:v>57.7</c:v>
                </c:pt>
                <c:pt idx="949">
                  <c:v>57.7</c:v>
                </c:pt>
                <c:pt idx="950">
                  <c:v>57.7</c:v>
                </c:pt>
                <c:pt idx="951">
                  <c:v>57.6</c:v>
                </c:pt>
                <c:pt idx="952">
                  <c:v>57.6</c:v>
                </c:pt>
                <c:pt idx="953">
                  <c:v>57.4</c:v>
                </c:pt>
                <c:pt idx="954">
                  <c:v>57.4</c:v>
                </c:pt>
                <c:pt idx="955">
                  <c:v>57.2</c:v>
                </c:pt>
                <c:pt idx="956">
                  <c:v>57.2</c:v>
                </c:pt>
                <c:pt idx="957">
                  <c:v>57.2</c:v>
                </c:pt>
                <c:pt idx="958">
                  <c:v>57.2</c:v>
                </c:pt>
                <c:pt idx="959">
                  <c:v>57</c:v>
                </c:pt>
                <c:pt idx="960">
                  <c:v>57</c:v>
                </c:pt>
                <c:pt idx="961">
                  <c:v>57</c:v>
                </c:pt>
                <c:pt idx="962">
                  <c:v>57</c:v>
                </c:pt>
                <c:pt idx="963">
                  <c:v>57</c:v>
                </c:pt>
                <c:pt idx="964">
                  <c:v>57</c:v>
                </c:pt>
                <c:pt idx="965">
                  <c:v>57</c:v>
                </c:pt>
                <c:pt idx="966">
                  <c:v>57</c:v>
                </c:pt>
                <c:pt idx="967">
                  <c:v>57</c:v>
                </c:pt>
                <c:pt idx="968">
                  <c:v>57</c:v>
                </c:pt>
                <c:pt idx="969">
                  <c:v>57</c:v>
                </c:pt>
                <c:pt idx="970">
                  <c:v>57</c:v>
                </c:pt>
                <c:pt idx="971">
                  <c:v>57</c:v>
                </c:pt>
                <c:pt idx="972">
                  <c:v>57</c:v>
                </c:pt>
                <c:pt idx="973">
                  <c:v>57</c:v>
                </c:pt>
                <c:pt idx="974">
                  <c:v>57</c:v>
                </c:pt>
                <c:pt idx="975">
                  <c:v>57</c:v>
                </c:pt>
                <c:pt idx="976">
                  <c:v>57</c:v>
                </c:pt>
                <c:pt idx="977">
                  <c:v>57</c:v>
                </c:pt>
                <c:pt idx="978">
                  <c:v>57</c:v>
                </c:pt>
                <c:pt idx="979">
                  <c:v>57</c:v>
                </c:pt>
                <c:pt idx="980">
                  <c:v>57</c:v>
                </c:pt>
                <c:pt idx="981">
                  <c:v>57</c:v>
                </c:pt>
                <c:pt idx="982">
                  <c:v>57</c:v>
                </c:pt>
                <c:pt idx="983">
                  <c:v>57</c:v>
                </c:pt>
                <c:pt idx="984">
                  <c:v>57</c:v>
                </c:pt>
                <c:pt idx="985">
                  <c:v>57</c:v>
                </c:pt>
                <c:pt idx="986">
                  <c:v>57</c:v>
                </c:pt>
                <c:pt idx="987">
                  <c:v>57</c:v>
                </c:pt>
                <c:pt idx="988">
                  <c:v>57</c:v>
                </c:pt>
                <c:pt idx="989">
                  <c:v>57</c:v>
                </c:pt>
                <c:pt idx="990">
                  <c:v>57</c:v>
                </c:pt>
                <c:pt idx="991">
                  <c:v>57</c:v>
                </c:pt>
                <c:pt idx="992">
                  <c:v>57</c:v>
                </c:pt>
                <c:pt idx="993">
                  <c:v>57</c:v>
                </c:pt>
                <c:pt idx="994">
                  <c:v>57</c:v>
                </c:pt>
                <c:pt idx="995">
                  <c:v>57</c:v>
                </c:pt>
                <c:pt idx="996">
                  <c:v>57</c:v>
                </c:pt>
                <c:pt idx="997">
                  <c:v>56.8</c:v>
                </c:pt>
                <c:pt idx="998">
                  <c:v>56.7</c:v>
                </c:pt>
                <c:pt idx="999">
                  <c:v>56.7</c:v>
                </c:pt>
                <c:pt idx="1000">
                  <c:v>56.7</c:v>
                </c:pt>
                <c:pt idx="1001">
                  <c:v>56.7</c:v>
                </c:pt>
                <c:pt idx="1002">
                  <c:v>56.7</c:v>
                </c:pt>
                <c:pt idx="1003">
                  <c:v>56.7</c:v>
                </c:pt>
                <c:pt idx="1004">
                  <c:v>56.7</c:v>
                </c:pt>
                <c:pt idx="1005">
                  <c:v>56.7</c:v>
                </c:pt>
                <c:pt idx="1006">
                  <c:v>56.3</c:v>
                </c:pt>
                <c:pt idx="1007">
                  <c:v>56.3</c:v>
                </c:pt>
                <c:pt idx="1008">
                  <c:v>56.3</c:v>
                </c:pt>
                <c:pt idx="1009">
                  <c:v>56.1</c:v>
                </c:pt>
                <c:pt idx="1010">
                  <c:v>55.9</c:v>
                </c:pt>
                <c:pt idx="1011">
                  <c:v>55.9</c:v>
                </c:pt>
                <c:pt idx="1012">
                  <c:v>55.9</c:v>
                </c:pt>
                <c:pt idx="1013">
                  <c:v>55.9</c:v>
                </c:pt>
                <c:pt idx="1014">
                  <c:v>55.9</c:v>
                </c:pt>
                <c:pt idx="1015">
                  <c:v>55.9</c:v>
                </c:pt>
                <c:pt idx="1016">
                  <c:v>55.9</c:v>
                </c:pt>
                <c:pt idx="1017">
                  <c:v>55.9</c:v>
                </c:pt>
                <c:pt idx="1018">
                  <c:v>55.9</c:v>
                </c:pt>
                <c:pt idx="1019">
                  <c:v>55.9</c:v>
                </c:pt>
                <c:pt idx="1020">
                  <c:v>55.9</c:v>
                </c:pt>
                <c:pt idx="1021">
                  <c:v>55.9</c:v>
                </c:pt>
                <c:pt idx="1022">
                  <c:v>55.9</c:v>
                </c:pt>
                <c:pt idx="1023">
                  <c:v>55.9</c:v>
                </c:pt>
                <c:pt idx="1024">
                  <c:v>55.9</c:v>
                </c:pt>
                <c:pt idx="1025">
                  <c:v>55.9</c:v>
                </c:pt>
                <c:pt idx="1026">
                  <c:v>55.9</c:v>
                </c:pt>
                <c:pt idx="1027">
                  <c:v>55.9</c:v>
                </c:pt>
                <c:pt idx="1028">
                  <c:v>55.9</c:v>
                </c:pt>
                <c:pt idx="1029">
                  <c:v>55.9</c:v>
                </c:pt>
                <c:pt idx="1030">
                  <c:v>55.9</c:v>
                </c:pt>
                <c:pt idx="1031">
                  <c:v>55.9</c:v>
                </c:pt>
                <c:pt idx="1032">
                  <c:v>55.9</c:v>
                </c:pt>
                <c:pt idx="1033">
                  <c:v>55.9</c:v>
                </c:pt>
                <c:pt idx="1034">
                  <c:v>55.9</c:v>
                </c:pt>
                <c:pt idx="1035">
                  <c:v>55.9</c:v>
                </c:pt>
                <c:pt idx="1036">
                  <c:v>55.9</c:v>
                </c:pt>
                <c:pt idx="1037">
                  <c:v>55.9</c:v>
                </c:pt>
                <c:pt idx="1038">
                  <c:v>55.9</c:v>
                </c:pt>
                <c:pt idx="1039">
                  <c:v>55.9</c:v>
                </c:pt>
                <c:pt idx="1040">
                  <c:v>55.9</c:v>
                </c:pt>
                <c:pt idx="1041">
                  <c:v>55.9</c:v>
                </c:pt>
                <c:pt idx="1042">
                  <c:v>55.9</c:v>
                </c:pt>
                <c:pt idx="1043">
                  <c:v>55.9</c:v>
                </c:pt>
                <c:pt idx="1044">
                  <c:v>55.9</c:v>
                </c:pt>
                <c:pt idx="1045">
                  <c:v>55.6</c:v>
                </c:pt>
                <c:pt idx="1046">
                  <c:v>55.6</c:v>
                </c:pt>
                <c:pt idx="1047">
                  <c:v>55.6</c:v>
                </c:pt>
                <c:pt idx="1048">
                  <c:v>55.4</c:v>
                </c:pt>
                <c:pt idx="1049">
                  <c:v>55.2</c:v>
                </c:pt>
                <c:pt idx="1050">
                  <c:v>55.2</c:v>
                </c:pt>
                <c:pt idx="1051">
                  <c:v>55.2</c:v>
                </c:pt>
                <c:pt idx="1052">
                  <c:v>55</c:v>
                </c:pt>
                <c:pt idx="1053">
                  <c:v>55</c:v>
                </c:pt>
                <c:pt idx="1054">
                  <c:v>55</c:v>
                </c:pt>
                <c:pt idx="1055">
                  <c:v>55</c:v>
                </c:pt>
                <c:pt idx="1056">
                  <c:v>55</c:v>
                </c:pt>
                <c:pt idx="1057">
                  <c:v>55</c:v>
                </c:pt>
                <c:pt idx="1058">
                  <c:v>55</c:v>
                </c:pt>
                <c:pt idx="1059">
                  <c:v>55</c:v>
                </c:pt>
                <c:pt idx="1060">
                  <c:v>55</c:v>
                </c:pt>
                <c:pt idx="1061">
                  <c:v>55</c:v>
                </c:pt>
                <c:pt idx="1062">
                  <c:v>55</c:v>
                </c:pt>
                <c:pt idx="1063">
                  <c:v>55</c:v>
                </c:pt>
                <c:pt idx="1064">
                  <c:v>55</c:v>
                </c:pt>
                <c:pt idx="1065">
                  <c:v>55</c:v>
                </c:pt>
                <c:pt idx="1066">
                  <c:v>55</c:v>
                </c:pt>
                <c:pt idx="1067">
                  <c:v>55</c:v>
                </c:pt>
                <c:pt idx="1068">
                  <c:v>55</c:v>
                </c:pt>
                <c:pt idx="1069">
                  <c:v>55</c:v>
                </c:pt>
                <c:pt idx="1070">
                  <c:v>55</c:v>
                </c:pt>
                <c:pt idx="1071">
                  <c:v>55</c:v>
                </c:pt>
                <c:pt idx="1072">
                  <c:v>55</c:v>
                </c:pt>
                <c:pt idx="1073">
                  <c:v>55</c:v>
                </c:pt>
                <c:pt idx="1074">
                  <c:v>55</c:v>
                </c:pt>
                <c:pt idx="1075">
                  <c:v>55</c:v>
                </c:pt>
                <c:pt idx="1076">
                  <c:v>55</c:v>
                </c:pt>
                <c:pt idx="1077">
                  <c:v>55</c:v>
                </c:pt>
                <c:pt idx="1078">
                  <c:v>55</c:v>
                </c:pt>
                <c:pt idx="1079">
                  <c:v>55</c:v>
                </c:pt>
                <c:pt idx="1080">
                  <c:v>54.7</c:v>
                </c:pt>
                <c:pt idx="1081">
                  <c:v>54.7</c:v>
                </c:pt>
                <c:pt idx="1082">
                  <c:v>54.7</c:v>
                </c:pt>
                <c:pt idx="1083">
                  <c:v>54.7</c:v>
                </c:pt>
                <c:pt idx="1084">
                  <c:v>54.7</c:v>
                </c:pt>
                <c:pt idx="1085">
                  <c:v>54.5</c:v>
                </c:pt>
                <c:pt idx="1086">
                  <c:v>54.3</c:v>
                </c:pt>
                <c:pt idx="1087">
                  <c:v>54.3</c:v>
                </c:pt>
                <c:pt idx="1088">
                  <c:v>54</c:v>
                </c:pt>
                <c:pt idx="1089">
                  <c:v>54</c:v>
                </c:pt>
                <c:pt idx="1090">
                  <c:v>54</c:v>
                </c:pt>
                <c:pt idx="1091">
                  <c:v>54</c:v>
                </c:pt>
                <c:pt idx="1092">
                  <c:v>54</c:v>
                </c:pt>
                <c:pt idx="1093">
                  <c:v>54</c:v>
                </c:pt>
                <c:pt idx="1094">
                  <c:v>54</c:v>
                </c:pt>
                <c:pt idx="1095">
                  <c:v>54</c:v>
                </c:pt>
                <c:pt idx="1096">
                  <c:v>54</c:v>
                </c:pt>
                <c:pt idx="1097">
                  <c:v>54</c:v>
                </c:pt>
                <c:pt idx="1098">
                  <c:v>54</c:v>
                </c:pt>
                <c:pt idx="1099">
                  <c:v>54</c:v>
                </c:pt>
                <c:pt idx="1100">
                  <c:v>54</c:v>
                </c:pt>
                <c:pt idx="1101">
                  <c:v>53.6</c:v>
                </c:pt>
                <c:pt idx="1102">
                  <c:v>53.4</c:v>
                </c:pt>
                <c:pt idx="1103">
                  <c:v>53.4</c:v>
                </c:pt>
                <c:pt idx="1104">
                  <c:v>53.1</c:v>
                </c:pt>
                <c:pt idx="1105">
                  <c:v>53.1</c:v>
                </c:pt>
                <c:pt idx="1106">
                  <c:v>53.1</c:v>
                </c:pt>
                <c:pt idx="1107">
                  <c:v>53.1</c:v>
                </c:pt>
                <c:pt idx="1108">
                  <c:v>53.1</c:v>
                </c:pt>
                <c:pt idx="1109">
                  <c:v>53.1</c:v>
                </c:pt>
                <c:pt idx="1110">
                  <c:v>53.1</c:v>
                </c:pt>
                <c:pt idx="1111">
                  <c:v>53.1</c:v>
                </c:pt>
                <c:pt idx="1112">
                  <c:v>53.1</c:v>
                </c:pt>
                <c:pt idx="1113">
                  <c:v>53.1</c:v>
                </c:pt>
                <c:pt idx="1114">
                  <c:v>53.1</c:v>
                </c:pt>
                <c:pt idx="1115">
                  <c:v>53.1</c:v>
                </c:pt>
                <c:pt idx="1116">
                  <c:v>52.9</c:v>
                </c:pt>
                <c:pt idx="1117">
                  <c:v>52.7</c:v>
                </c:pt>
                <c:pt idx="1118">
                  <c:v>52.3</c:v>
                </c:pt>
                <c:pt idx="1119">
                  <c:v>52.3</c:v>
                </c:pt>
                <c:pt idx="1120">
                  <c:v>52.3</c:v>
                </c:pt>
                <c:pt idx="1121">
                  <c:v>52</c:v>
                </c:pt>
                <c:pt idx="1122">
                  <c:v>52</c:v>
                </c:pt>
                <c:pt idx="1123">
                  <c:v>52</c:v>
                </c:pt>
                <c:pt idx="1124">
                  <c:v>52</c:v>
                </c:pt>
                <c:pt idx="1125">
                  <c:v>52</c:v>
                </c:pt>
                <c:pt idx="1126">
                  <c:v>52</c:v>
                </c:pt>
                <c:pt idx="1127">
                  <c:v>52</c:v>
                </c:pt>
                <c:pt idx="1128">
                  <c:v>52</c:v>
                </c:pt>
                <c:pt idx="1129">
                  <c:v>52</c:v>
                </c:pt>
                <c:pt idx="1130">
                  <c:v>52</c:v>
                </c:pt>
                <c:pt idx="1131">
                  <c:v>52</c:v>
                </c:pt>
                <c:pt idx="1132">
                  <c:v>52</c:v>
                </c:pt>
                <c:pt idx="1133">
                  <c:v>52</c:v>
                </c:pt>
                <c:pt idx="1134">
                  <c:v>52</c:v>
                </c:pt>
                <c:pt idx="1135">
                  <c:v>51.8</c:v>
                </c:pt>
                <c:pt idx="1136">
                  <c:v>51.6</c:v>
                </c:pt>
                <c:pt idx="1137">
                  <c:v>51.1</c:v>
                </c:pt>
                <c:pt idx="1138">
                  <c:v>51.1</c:v>
                </c:pt>
                <c:pt idx="1139">
                  <c:v>51.1</c:v>
                </c:pt>
                <c:pt idx="1140">
                  <c:v>51.1</c:v>
                </c:pt>
                <c:pt idx="1141">
                  <c:v>51.1</c:v>
                </c:pt>
                <c:pt idx="1142">
                  <c:v>51.1</c:v>
                </c:pt>
                <c:pt idx="1143">
                  <c:v>51.1</c:v>
                </c:pt>
                <c:pt idx="1144">
                  <c:v>51.1</c:v>
                </c:pt>
                <c:pt idx="1145">
                  <c:v>51.1</c:v>
                </c:pt>
                <c:pt idx="1146">
                  <c:v>51.1</c:v>
                </c:pt>
                <c:pt idx="1147">
                  <c:v>51.1</c:v>
                </c:pt>
                <c:pt idx="1148">
                  <c:v>51.1</c:v>
                </c:pt>
                <c:pt idx="1149">
                  <c:v>51.1</c:v>
                </c:pt>
                <c:pt idx="1150">
                  <c:v>51.1</c:v>
                </c:pt>
                <c:pt idx="1151">
                  <c:v>50</c:v>
                </c:pt>
                <c:pt idx="1152">
                  <c:v>50</c:v>
                </c:pt>
                <c:pt idx="1153">
                  <c:v>50</c:v>
                </c:pt>
                <c:pt idx="1154">
                  <c:v>50</c:v>
                </c:pt>
                <c:pt idx="1155">
                  <c:v>50</c:v>
                </c:pt>
                <c:pt idx="1156">
                  <c:v>50</c:v>
                </c:pt>
                <c:pt idx="1157">
                  <c:v>50</c:v>
                </c:pt>
                <c:pt idx="1158">
                  <c:v>50</c:v>
                </c:pt>
                <c:pt idx="1159">
                  <c:v>50</c:v>
                </c:pt>
                <c:pt idx="1160">
                  <c:v>50</c:v>
                </c:pt>
                <c:pt idx="1161">
                  <c:v>50</c:v>
                </c:pt>
                <c:pt idx="1162">
                  <c:v>50</c:v>
                </c:pt>
                <c:pt idx="1163">
                  <c:v>50</c:v>
                </c:pt>
                <c:pt idx="1164">
                  <c:v>50</c:v>
                </c:pt>
                <c:pt idx="1165">
                  <c:v>50</c:v>
                </c:pt>
                <c:pt idx="1166">
                  <c:v>50</c:v>
                </c:pt>
                <c:pt idx="1167">
                  <c:v>50</c:v>
                </c:pt>
                <c:pt idx="1168">
                  <c:v>50</c:v>
                </c:pt>
                <c:pt idx="1169">
                  <c:v>48.9</c:v>
                </c:pt>
                <c:pt idx="1170">
                  <c:v>48.9</c:v>
                </c:pt>
                <c:pt idx="1171">
                  <c:v>48.9</c:v>
                </c:pt>
                <c:pt idx="1172">
                  <c:v>48.9</c:v>
                </c:pt>
                <c:pt idx="1173">
                  <c:v>48.9</c:v>
                </c:pt>
                <c:pt idx="1174">
                  <c:v>48.9</c:v>
                </c:pt>
                <c:pt idx="1175">
                  <c:v>48.9</c:v>
                </c:pt>
                <c:pt idx="1176">
                  <c:v>48.9</c:v>
                </c:pt>
                <c:pt idx="1177">
                  <c:v>48.9</c:v>
                </c:pt>
                <c:pt idx="1178">
                  <c:v>48.9</c:v>
                </c:pt>
                <c:pt idx="1179">
                  <c:v>48.9</c:v>
                </c:pt>
                <c:pt idx="1180">
                  <c:v>48.9</c:v>
                </c:pt>
                <c:pt idx="1181">
                  <c:v>48.9</c:v>
                </c:pt>
                <c:pt idx="1182">
                  <c:v>48.9</c:v>
                </c:pt>
                <c:pt idx="1183">
                  <c:v>48.9</c:v>
                </c:pt>
                <c:pt idx="1184">
                  <c:v>48.9</c:v>
                </c:pt>
                <c:pt idx="1185">
                  <c:v>48.9</c:v>
                </c:pt>
                <c:pt idx="1186">
                  <c:v>48.9</c:v>
                </c:pt>
                <c:pt idx="1187">
                  <c:v>48.7</c:v>
                </c:pt>
                <c:pt idx="1188">
                  <c:v>48</c:v>
                </c:pt>
                <c:pt idx="1189">
                  <c:v>48</c:v>
                </c:pt>
                <c:pt idx="1190">
                  <c:v>48</c:v>
                </c:pt>
                <c:pt idx="1191">
                  <c:v>48</c:v>
                </c:pt>
                <c:pt idx="1192">
                  <c:v>48</c:v>
                </c:pt>
                <c:pt idx="1193">
                  <c:v>48</c:v>
                </c:pt>
                <c:pt idx="1194">
                  <c:v>48</c:v>
                </c:pt>
                <c:pt idx="1195">
                  <c:v>48</c:v>
                </c:pt>
                <c:pt idx="1196">
                  <c:v>48</c:v>
                </c:pt>
              </c:numCache>
            </c:numRef>
          </c:xVal>
          <c:yVal>
            <c:numRef>
              <c:f>KCALL!$F$2730:$F$3926</c:f>
              <c:numCache>
                <c:formatCode>General</c:formatCode>
                <c:ptCount val="1197"/>
                <c:pt idx="0">
                  <c:v>64.78</c:v>
                </c:pt>
                <c:pt idx="1">
                  <c:v>64.31</c:v>
                </c:pt>
                <c:pt idx="2">
                  <c:v>64.239999999999995</c:v>
                </c:pt>
                <c:pt idx="3">
                  <c:v>63.98</c:v>
                </c:pt>
                <c:pt idx="4">
                  <c:v>61.59</c:v>
                </c:pt>
                <c:pt idx="5">
                  <c:v>60.8</c:v>
                </c:pt>
                <c:pt idx="6">
                  <c:v>57.82</c:v>
                </c:pt>
                <c:pt idx="7">
                  <c:v>57.52</c:v>
                </c:pt>
                <c:pt idx="8">
                  <c:v>57.23</c:v>
                </c:pt>
                <c:pt idx="9">
                  <c:v>54.2</c:v>
                </c:pt>
                <c:pt idx="10">
                  <c:v>51.63</c:v>
                </c:pt>
                <c:pt idx="11">
                  <c:v>50.03</c:v>
                </c:pt>
                <c:pt idx="12">
                  <c:v>63.33</c:v>
                </c:pt>
                <c:pt idx="13">
                  <c:v>62.31</c:v>
                </c:pt>
                <c:pt idx="14">
                  <c:v>61.03</c:v>
                </c:pt>
                <c:pt idx="15">
                  <c:v>59.93</c:v>
                </c:pt>
                <c:pt idx="16">
                  <c:v>56.53</c:v>
                </c:pt>
                <c:pt idx="17">
                  <c:v>53.49</c:v>
                </c:pt>
                <c:pt idx="18">
                  <c:v>52.81</c:v>
                </c:pt>
                <c:pt idx="19">
                  <c:v>62.09</c:v>
                </c:pt>
                <c:pt idx="20">
                  <c:v>61.53</c:v>
                </c:pt>
                <c:pt idx="21">
                  <c:v>54.46</c:v>
                </c:pt>
                <c:pt idx="22">
                  <c:v>57.28</c:v>
                </c:pt>
                <c:pt idx="23">
                  <c:v>65.41</c:v>
                </c:pt>
                <c:pt idx="24">
                  <c:v>65.34</c:v>
                </c:pt>
                <c:pt idx="25">
                  <c:v>64.239999999999995</c:v>
                </c:pt>
                <c:pt idx="26">
                  <c:v>61.51</c:v>
                </c:pt>
                <c:pt idx="27">
                  <c:v>59.39</c:v>
                </c:pt>
                <c:pt idx="28">
                  <c:v>57.97</c:v>
                </c:pt>
                <c:pt idx="29">
                  <c:v>55.36</c:v>
                </c:pt>
                <c:pt idx="30">
                  <c:v>54.57</c:v>
                </c:pt>
                <c:pt idx="31">
                  <c:v>53.72</c:v>
                </c:pt>
                <c:pt idx="32">
                  <c:v>52.91</c:v>
                </c:pt>
                <c:pt idx="33">
                  <c:v>52.8</c:v>
                </c:pt>
                <c:pt idx="34">
                  <c:v>52.37</c:v>
                </c:pt>
                <c:pt idx="35">
                  <c:v>58.37</c:v>
                </c:pt>
                <c:pt idx="36">
                  <c:v>57.38</c:v>
                </c:pt>
                <c:pt idx="37">
                  <c:v>50.1</c:v>
                </c:pt>
                <c:pt idx="38">
                  <c:v>62.72</c:v>
                </c:pt>
                <c:pt idx="39">
                  <c:v>59.52</c:v>
                </c:pt>
                <c:pt idx="40">
                  <c:v>53.67</c:v>
                </c:pt>
                <c:pt idx="41">
                  <c:v>67.56</c:v>
                </c:pt>
                <c:pt idx="42">
                  <c:v>66.02</c:v>
                </c:pt>
                <c:pt idx="43">
                  <c:v>62.1</c:v>
                </c:pt>
                <c:pt idx="44">
                  <c:v>60.7</c:v>
                </c:pt>
                <c:pt idx="45">
                  <c:v>60.2</c:v>
                </c:pt>
                <c:pt idx="46">
                  <c:v>58.45</c:v>
                </c:pt>
                <c:pt idx="47">
                  <c:v>57.6</c:v>
                </c:pt>
                <c:pt idx="48">
                  <c:v>57.07</c:v>
                </c:pt>
                <c:pt idx="49">
                  <c:v>55.98</c:v>
                </c:pt>
                <c:pt idx="50">
                  <c:v>55.06</c:v>
                </c:pt>
                <c:pt idx="51">
                  <c:v>54.72</c:v>
                </c:pt>
                <c:pt idx="52">
                  <c:v>53.63</c:v>
                </c:pt>
                <c:pt idx="53">
                  <c:v>53.3</c:v>
                </c:pt>
                <c:pt idx="54">
                  <c:v>50.64</c:v>
                </c:pt>
                <c:pt idx="55">
                  <c:v>57.95</c:v>
                </c:pt>
                <c:pt idx="56">
                  <c:v>50.23</c:v>
                </c:pt>
                <c:pt idx="57">
                  <c:v>59.46</c:v>
                </c:pt>
                <c:pt idx="58">
                  <c:v>50.72</c:v>
                </c:pt>
                <c:pt idx="59">
                  <c:v>61.63</c:v>
                </c:pt>
                <c:pt idx="60">
                  <c:v>52.8</c:v>
                </c:pt>
                <c:pt idx="61">
                  <c:v>69.62</c:v>
                </c:pt>
                <c:pt idx="62">
                  <c:v>69.180000000000007</c:v>
                </c:pt>
                <c:pt idx="63">
                  <c:v>69.11</c:v>
                </c:pt>
                <c:pt idx="64">
                  <c:v>68.69</c:v>
                </c:pt>
                <c:pt idx="65">
                  <c:v>66.58</c:v>
                </c:pt>
                <c:pt idx="66">
                  <c:v>66.17</c:v>
                </c:pt>
                <c:pt idx="67">
                  <c:v>63.8</c:v>
                </c:pt>
                <c:pt idx="68">
                  <c:v>63.73</c:v>
                </c:pt>
                <c:pt idx="69">
                  <c:v>61.93</c:v>
                </c:pt>
                <c:pt idx="70">
                  <c:v>60.82</c:v>
                </c:pt>
                <c:pt idx="71">
                  <c:v>58.92</c:v>
                </c:pt>
                <c:pt idx="72">
                  <c:v>58.8</c:v>
                </c:pt>
                <c:pt idx="73">
                  <c:v>58.35</c:v>
                </c:pt>
                <c:pt idx="74">
                  <c:v>57.4</c:v>
                </c:pt>
                <c:pt idx="75">
                  <c:v>53.21</c:v>
                </c:pt>
                <c:pt idx="76">
                  <c:v>52.67</c:v>
                </c:pt>
                <c:pt idx="77">
                  <c:v>51.99</c:v>
                </c:pt>
                <c:pt idx="78">
                  <c:v>51.3</c:v>
                </c:pt>
                <c:pt idx="79">
                  <c:v>61.77</c:v>
                </c:pt>
                <c:pt idx="80">
                  <c:v>49.85</c:v>
                </c:pt>
                <c:pt idx="81">
                  <c:v>60.47</c:v>
                </c:pt>
                <c:pt idx="82">
                  <c:v>59.21</c:v>
                </c:pt>
                <c:pt idx="83">
                  <c:v>54.03</c:v>
                </c:pt>
                <c:pt idx="84">
                  <c:v>50.16</c:v>
                </c:pt>
                <c:pt idx="85">
                  <c:v>70.11</c:v>
                </c:pt>
                <c:pt idx="86">
                  <c:v>70.11</c:v>
                </c:pt>
                <c:pt idx="87">
                  <c:v>69.75</c:v>
                </c:pt>
                <c:pt idx="88">
                  <c:v>69.680000000000007</c:v>
                </c:pt>
                <c:pt idx="89">
                  <c:v>69.25</c:v>
                </c:pt>
                <c:pt idx="90">
                  <c:v>66.59</c:v>
                </c:pt>
                <c:pt idx="91">
                  <c:v>64.680000000000007</c:v>
                </c:pt>
                <c:pt idx="92">
                  <c:v>64.55</c:v>
                </c:pt>
                <c:pt idx="93">
                  <c:v>64.48</c:v>
                </c:pt>
                <c:pt idx="94">
                  <c:v>64.22</c:v>
                </c:pt>
                <c:pt idx="95">
                  <c:v>64.150000000000006</c:v>
                </c:pt>
                <c:pt idx="96">
                  <c:v>62.56</c:v>
                </c:pt>
                <c:pt idx="97">
                  <c:v>62.49</c:v>
                </c:pt>
                <c:pt idx="98">
                  <c:v>57.47</c:v>
                </c:pt>
                <c:pt idx="99">
                  <c:v>57.3</c:v>
                </c:pt>
                <c:pt idx="100">
                  <c:v>56.93</c:v>
                </c:pt>
                <c:pt idx="101">
                  <c:v>56.4</c:v>
                </c:pt>
                <c:pt idx="102">
                  <c:v>54.87</c:v>
                </c:pt>
                <c:pt idx="103">
                  <c:v>52.08</c:v>
                </c:pt>
                <c:pt idx="104">
                  <c:v>52.03</c:v>
                </c:pt>
                <c:pt idx="105">
                  <c:v>51.02</c:v>
                </c:pt>
                <c:pt idx="106">
                  <c:v>49.89</c:v>
                </c:pt>
                <c:pt idx="107">
                  <c:v>56.16</c:v>
                </c:pt>
                <c:pt idx="108">
                  <c:v>64.28</c:v>
                </c:pt>
                <c:pt idx="109">
                  <c:v>61.38</c:v>
                </c:pt>
                <c:pt idx="110">
                  <c:v>54.2</c:v>
                </c:pt>
                <c:pt idx="111">
                  <c:v>72.48</c:v>
                </c:pt>
                <c:pt idx="112">
                  <c:v>72.41</c:v>
                </c:pt>
                <c:pt idx="113">
                  <c:v>69.75</c:v>
                </c:pt>
                <c:pt idx="114">
                  <c:v>68.819999999999993</c:v>
                </c:pt>
                <c:pt idx="115">
                  <c:v>68.61</c:v>
                </c:pt>
                <c:pt idx="116">
                  <c:v>68.47</c:v>
                </c:pt>
                <c:pt idx="117">
                  <c:v>68.33</c:v>
                </c:pt>
                <c:pt idx="118">
                  <c:v>67.459999999999994</c:v>
                </c:pt>
                <c:pt idx="119">
                  <c:v>67.150000000000006</c:v>
                </c:pt>
                <c:pt idx="120">
                  <c:v>66.25</c:v>
                </c:pt>
                <c:pt idx="121">
                  <c:v>64.040000000000006</c:v>
                </c:pt>
                <c:pt idx="122">
                  <c:v>64.040000000000006</c:v>
                </c:pt>
                <c:pt idx="123">
                  <c:v>63.68</c:v>
                </c:pt>
                <c:pt idx="124">
                  <c:v>62.92</c:v>
                </c:pt>
                <c:pt idx="125">
                  <c:v>62.27</c:v>
                </c:pt>
                <c:pt idx="126">
                  <c:v>62.21</c:v>
                </c:pt>
                <c:pt idx="127">
                  <c:v>61.83</c:v>
                </c:pt>
                <c:pt idx="128">
                  <c:v>61.76</c:v>
                </c:pt>
                <c:pt idx="129">
                  <c:v>61.7</c:v>
                </c:pt>
                <c:pt idx="130">
                  <c:v>59.98</c:v>
                </c:pt>
                <c:pt idx="131">
                  <c:v>59.61</c:v>
                </c:pt>
                <c:pt idx="132">
                  <c:v>57.92</c:v>
                </c:pt>
                <c:pt idx="133">
                  <c:v>55.91</c:v>
                </c:pt>
                <c:pt idx="134">
                  <c:v>53.66</c:v>
                </c:pt>
                <c:pt idx="135">
                  <c:v>52.35</c:v>
                </c:pt>
                <c:pt idx="136">
                  <c:v>52.28</c:v>
                </c:pt>
                <c:pt idx="137">
                  <c:v>67.760000000000005</c:v>
                </c:pt>
                <c:pt idx="138">
                  <c:v>53.01</c:v>
                </c:pt>
                <c:pt idx="139">
                  <c:v>50.48</c:v>
                </c:pt>
                <c:pt idx="140">
                  <c:v>70.67</c:v>
                </c:pt>
                <c:pt idx="141">
                  <c:v>54.62</c:v>
                </c:pt>
                <c:pt idx="142">
                  <c:v>72.930000000000007</c:v>
                </c:pt>
                <c:pt idx="143">
                  <c:v>72.86</c:v>
                </c:pt>
                <c:pt idx="144">
                  <c:v>72.48</c:v>
                </c:pt>
                <c:pt idx="145">
                  <c:v>72.33</c:v>
                </c:pt>
                <c:pt idx="146">
                  <c:v>72.040000000000006</c:v>
                </c:pt>
                <c:pt idx="147">
                  <c:v>69.930000000000007</c:v>
                </c:pt>
                <c:pt idx="148">
                  <c:v>69.64</c:v>
                </c:pt>
                <c:pt idx="149">
                  <c:v>69.56</c:v>
                </c:pt>
                <c:pt idx="150">
                  <c:v>69.489999999999995</c:v>
                </c:pt>
                <c:pt idx="151">
                  <c:v>68.989999999999995</c:v>
                </c:pt>
                <c:pt idx="152">
                  <c:v>67.39</c:v>
                </c:pt>
                <c:pt idx="153">
                  <c:v>66.91</c:v>
                </c:pt>
                <c:pt idx="154">
                  <c:v>66.5</c:v>
                </c:pt>
                <c:pt idx="155">
                  <c:v>65.08</c:v>
                </c:pt>
                <c:pt idx="156">
                  <c:v>62.58</c:v>
                </c:pt>
                <c:pt idx="157">
                  <c:v>62.52</c:v>
                </c:pt>
                <c:pt idx="158">
                  <c:v>61.76</c:v>
                </c:pt>
                <c:pt idx="159">
                  <c:v>60.36</c:v>
                </c:pt>
                <c:pt idx="160">
                  <c:v>60.17</c:v>
                </c:pt>
                <c:pt idx="161">
                  <c:v>59.99</c:v>
                </c:pt>
                <c:pt idx="162">
                  <c:v>58.7</c:v>
                </c:pt>
                <c:pt idx="163">
                  <c:v>55.85</c:v>
                </c:pt>
                <c:pt idx="164">
                  <c:v>55.4</c:v>
                </c:pt>
                <c:pt idx="165">
                  <c:v>55.23</c:v>
                </c:pt>
                <c:pt idx="166">
                  <c:v>53.42</c:v>
                </c:pt>
                <c:pt idx="167">
                  <c:v>52.01</c:v>
                </c:pt>
                <c:pt idx="168">
                  <c:v>50.95</c:v>
                </c:pt>
                <c:pt idx="169">
                  <c:v>68.180000000000007</c:v>
                </c:pt>
                <c:pt idx="170">
                  <c:v>58.86</c:v>
                </c:pt>
                <c:pt idx="171">
                  <c:v>54.15</c:v>
                </c:pt>
                <c:pt idx="172">
                  <c:v>68.34</c:v>
                </c:pt>
                <c:pt idx="173">
                  <c:v>68.27</c:v>
                </c:pt>
                <c:pt idx="174">
                  <c:v>61.78</c:v>
                </c:pt>
                <c:pt idx="175">
                  <c:v>57.17</c:v>
                </c:pt>
                <c:pt idx="176">
                  <c:v>50.7</c:v>
                </c:pt>
                <c:pt idx="177">
                  <c:v>75.44</c:v>
                </c:pt>
                <c:pt idx="178">
                  <c:v>75.44</c:v>
                </c:pt>
                <c:pt idx="179">
                  <c:v>75.44</c:v>
                </c:pt>
                <c:pt idx="180">
                  <c:v>75.36</c:v>
                </c:pt>
                <c:pt idx="181">
                  <c:v>75.12</c:v>
                </c:pt>
                <c:pt idx="182">
                  <c:v>74.209999999999994</c:v>
                </c:pt>
                <c:pt idx="183">
                  <c:v>74.2</c:v>
                </c:pt>
                <c:pt idx="184">
                  <c:v>73.13</c:v>
                </c:pt>
                <c:pt idx="185">
                  <c:v>72.92</c:v>
                </c:pt>
                <c:pt idx="186">
                  <c:v>72.349999999999994</c:v>
                </c:pt>
                <c:pt idx="187">
                  <c:v>72.349999999999994</c:v>
                </c:pt>
                <c:pt idx="188">
                  <c:v>72.27</c:v>
                </c:pt>
                <c:pt idx="189">
                  <c:v>72.05</c:v>
                </c:pt>
                <c:pt idx="190">
                  <c:v>71.38</c:v>
                </c:pt>
                <c:pt idx="191">
                  <c:v>71.38</c:v>
                </c:pt>
                <c:pt idx="192">
                  <c:v>69.540000000000006</c:v>
                </c:pt>
                <c:pt idx="193">
                  <c:v>69.319999999999993</c:v>
                </c:pt>
                <c:pt idx="194">
                  <c:v>67.02</c:v>
                </c:pt>
                <c:pt idx="195">
                  <c:v>66.67</c:v>
                </c:pt>
                <c:pt idx="196">
                  <c:v>66.53</c:v>
                </c:pt>
                <c:pt idx="197">
                  <c:v>66.53</c:v>
                </c:pt>
                <c:pt idx="198">
                  <c:v>66.06</c:v>
                </c:pt>
                <c:pt idx="199">
                  <c:v>64.319999999999993</c:v>
                </c:pt>
                <c:pt idx="200">
                  <c:v>63.99</c:v>
                </c:pt>
                <c:pt idx="201">
                  <c:v>63.8</c:v>
                </c:pt>
                <c:pt idx="202">
                  <c:v>62.7</c:v>
                </c:pt>
                <c:pt idx="203">
                  <c:v>60.8</c:v>
                </c:pt>
                <c:pt idx="204">
                  <c:v>60.49</c:v>
                </c:pt>
                <c:pt idx="205">
                  <c:v>60.17</c:v>
                </c:pt>
                <c:pt idx="206">
                  <c:v>60.11</c:v>
                </c:pt>
                <c:pt idx="207">
                  <c:v>58.63</c:v>
                </c:pt>
                <c:pt idx="208">
                  <c:v>57.09</c:v>
                </c:pt>
                <c:pt idx="209">
                  <c:v>55.95</c:v>
                </c:pt>
                <c:pt idx="210">
                  <c:v>55.55</c:v>
                </c:pt>
                <c:pt idx="211">
                  <c:v>53.7</c:v>
                </c:pt>
                <c:pt idx="212">
                  <c:v>53.32</c:v>
                </c:pt>
                <c:pt idx="213">
                  <c:v>52.27</c:v>
                </c:pt>
                <c:pt idx="214">
                  <c:v>76.2</c:v>
                </c:pt>
                <c:pt idx="215">
                  <c:v>76.09</c:v>
                </c:pt>
                <c:pt idx="216">
                  <c:v>73.62</c:v>
                </c:pt>
                <c:pt idx="217">
                  <c:v>72.180000000000007</c:v>
                </c:pt>
                <c:pt idx="218">
                  <c:v>67.510000000000005</c:v>
                </c:pt>
                <c:pt idx="219">
                  <c:v>56.59</c:v>
                </c:pt>
                <c:pt idx="220">
                  <c:v>54.56</c:v>
                </c:pt>
                <c:pt idx="221">
                  <c:v>50.19</c:v>
                </c:pt>
                <c:pt idx="222">
                  <c:v>72.540000000000006</c:v>
                </c:pt>
                <c:pt idx="223">
                  <c:v>64.790000000000006</c:v>
                </c:pt>
                <c:pt idx="224">
                  <c:v>61.55</c:v>
                </c:pt>
                <c:pt idx="225">
                  <c:v>52.94</c:v>
                </c:pt>
                <c:pt idx="226">
                  <c:v>52.61</c:v>
                </c:pt>
                <c:pt idx="227">
                  <c:v>76.540000000000006</c:v>
                </c:pt>
                <c:pt idx="228">
                  <c:v>72.709999999999994</c:v>
                </c:pt>
                <c:pt idx="229">
                  <c:v>71.430000000000007</c:v>
                </c:pt>
                <c:pt idx="230">
                  <c:v>51.72</c:v>
                </c:pt>
                <c:pt idx="231">
                  <c:v>66.14</c:v>
                </c:pt>
                <c:pt idx="232">
                  <c:v>62.14</c:v>
                </c:pt>
                <c:pt idx="233">
                  <c:v>60.67</c:v>
                </c:pt>
                <c:pt idx="234">
                  <c:v>59.22</c:v>
                </c:pt>
                <c:pt idx="235">
                  <c:v>54.69</c:v>
                </c:pt>
                <c:pt idx="236">
                  <c:v>77.459999999999994</c:v>
                </c:pt>
                <c:pt idx="237">
                  <c:v>76.67</c:v>
                </c:pt>
                <c:pt idx="238">
                  <c:v>76.67</c:v>
                </c:pt>
                <c:pt idx="239">
                  <c:v>74.349999999999994</c:v>
                </c:pt>
                <c:pt idx="240">
                  <c:v>73.819999999999993</c:v>
                </c:pt>
                <c:pt idx="241">
                  <c:v>72.790000000000006</c:v>
                </c:pt>
                <c:pt idx="242">
                  <c:v>71.47</c:v>
                </c:pt>
                <c:pt idx="243">
                  <c:v>71.25</c:v>
                </c:pt>
                <c:pt idx="244">
                  <c:v>70.739999999999995</c:v>
                </c:pt>
                <c:pt idx="245">
                  <c:v>69.97</c:v>
                </c:pt>
                <c:pt idx="246">
                  <c:v>69.83</c:v>
                </c:pt>
                <c:pt idx="247">
                  <c:v>69.75</c:v>
                </c:pt>
                <c:pt idx="248">
                  <c:v>69.680000000000007</c:v>
                </c:pt>
                <c:pt idx="249">
                  <c:v>69.180000000000007</c:v>
                </c:pt>
                <c:pt idx="250">
                  <c:v>67.88</c:v>
                </c:pt>
                <c:pt idx="251">
                  <c:v>67.599999999999994</c:v>
                </c:pt>
                <c:pt idx="252">
                  <c:v>67.11</c:v>
                </c:pt>
                <c:pt idx="253">
                  <c:v>66.84</c:v>
                </c:pt>
                <c:pt idx="254">
                  <c:v>64.48</c:v>
                </c:pt>
                <c:pt idx="255">
                  <c:v>63.56</c:v>
                </c:pt>
                <c:pt idx="256">
                  <c:v>63.49</c:v>
                </c:pt>
                <c:pt idx="257">
                  <c:v>63.49</c:v>
                </c:pt>
                <c:pt idx="258">
                  <c:v>62.08</c:v>
                </c:pt>
                <c:pt idx="259">
                  <c:v>61.96</c:v>
                </c:pt>
                <c:pt idx="260">
                  <c:v>60.77</c:v>
                </c:pt>
                <c:pt idx="261">
                  <c:v>59.9</c:v>
                </c:pt>
                <c:pt idx="262">
                  <c:v>59.59</c:v>
                </c:pt>
                <c:pt idx="263">
                  <c:v>58.51</c:v>
                </c:pt>
                <c:pt idx="264">
                  <c:v>57.66</c:v>
                </c:pt>
                <c:pt idx="265">
                  <c:v>55.84</c:v>
                </c:pt>
                <c:pt idx="266">
                  <c:v>55.27</c:v>
                </c:pt>
                <c:pt idx="267">
                  <c:v>53.95</c:v>
                </c:pt>
                <c:pt idx="268">
                  <c:v>53.35</c:v>
                </c:pt>
                <c:pt idx="269">
                  <c:v>50.24</c:v>
                </c:pt>
                <c:pt idx="270">
                  <c:v>50.2</c:v>
                </c:pt>
                <c:pt idx="271">
                  <c:v>50.04</c:v>
                </c:pt>
                <c:pt idx="272">
                  <c:v>49.94</c:v>
                </c:pt>
                <c:pt idx="273">
                  <c:v>73.83</c:v>
                </c:pt>
                <c:pt idx="274">
                  <c:v>73.83</c:v>
                </c:pt>
                <c:pt idx="275">
                  <c:v>72.22</c:v>
                </c:pt>
                <c:pt idx="276">
                  <c:v>71.819999999999993</c:v>
                </c:pt>
                <c:pt idx="277">
                  <c:v>67.150000000000006</c:v>
                </c:pt>
                <c:pt idx="278">
                  <c:v>58.01</c:v>
                </c:pt>
                <c:pt idx="279">
                  <c:v>75.72</c:v>
                </c:pt>
                <c:pt idx="280">
                  <c:v>72.41</c:v>
                </c:pt>
                <c:pt idx="281">
                  <c:v>58.26</c:v>
                </c:pt>
                <c:pt idx="282">
                  <c:v>50.32</c:v>
                </c:pt>
                <c:pt idx="283">
                  <c:v>76.81</c:v>
                </c:pt>
                <c:pt idx="284">
                  <c:v>63.21</c:v>
                </c:pt>
                <c:pt idx="285">
                  <c:v>77.69</c:v>
                </c:pt>
                <c:pt idx="286">
                  <c:v>77.13</c:v>
                </c:pt>
                <c:pt idx="287">
                  <c:v>77.13</c:v>
                </c:pt>
                <c:pt idx="288">
                  <c:v>77.05</c:v>
                </c:pt>
                <c:pt idx="289">
                  <c:v>76.739999999999995</c:v>
                </c:pt>
                <c:pt idx="290">
                  <c:v>76.739999999999995</c:v>
                </c:pt>
                <c:pt idx="291">
                  <c:v>76.36</c:v>
                </c:pt>
                <c:pt idx="292">
                  <c:v>76.22</c:v>
                </c:pt>
                <c:pt idx="293">
                  <c:v>75.88</c:v>
                </c:pt>
                <c:pt idx="294">
                  <c:v>75.349999999999994</c:v>
                </c:pt>
                <c:pt idx="295">
                  <c:v>75.12</c:v>
                </c:pt>
                <c:pt idx="296">
                  <c:v>75.040000000000006</c:v>
                </c:pt>
                <c:pt idx="297">
                  <c:v>75.040000000000006</c:v>
                </c:pt>
                <c:pt idx="298">
                  <c:v>75.040000000000006</c:v>
                </c:pt>
                <c:pt idx="299">
                  <c:v>75.040000000000006</c:v>
                </c:pt>
                <c:pt idx="300">
                  <c:v>74.97</c:v>
                </c:pt>
                <c:pt idx="301">
                  <c:v>74.959999999999994</c:v>
                </c:pt>
                <c:pt idx="302">
                  <c:v>74.5</c:v>
                </c:pt>
                <c:pt idx="303">
                  <c:v>73.67</c:v>
                </c:pt>
                <c:pt idx="304">
                  <c:v>72.86</c:v>
                </c:pt>
                <c:pt idx="305">
                  <c:v>72.709999999999994</c:v>
                </c:pt>
                <c:pt idx="306">
                  <c:v>72.56</c:v>
                </c:pt>
                <c:pt idx="307">
                  <c:v>72.48</c:v>
                </c:pt>
                <c:pt idx="308">
                  <c:v>69.89</c:v>
                </c:pt>
                <c:pt idx="309">
                  <c:v>69.38</c:v>
                </c:pt>
                <c:pt idx="310">
                  <c:v>69.17</c:v>
                </c:pt>
                <c:pt idx="311">
                  <c:v>68</c:v>
                </c:pt>
                <c:pt idx="312">
                  <c:v>67.510000000000005</c:v>
                </c:pt>
                <c:pt idx="313">
                  <c:v>67.44</c:v>
                </c:pt>
                <c:pt idx="314">
                  <c:v>67.02</c:v>
                </c:pt>
                <c:pt idx="315">
                  <c:v>64.819999999999993</c:v>
                </c:pt>
                <c:pt idx="316">
                  <c:v>63.56</c:v>
                </c:pt>
                <c:pt idx="317">
                  <c:v>62.7</c:v>
                </c:pt>
                <c:pt idx="318">
                  <c:v>62.7</c:v>
                </c:pt>
                <c:pt idx="319">
                  <c:v>60.78</c:v>
                </c:pt>
                <c:pt idx="320">
                  <c:v>60.71</c:v>
                </c:pt>
                <c:pt idx="321">
                  <c:v>60.15</c:v>
                </c:pt>
                <c:pt idx="322">
                  <c:v>60.09</c:v>
                </c:pt>
                <c:pt idx="323">
                  <c:v>59.3</c:v>
                </c:pt>
                <c:pt idx="324">
                  <c:v>56.04</c:v>
                </c:pt>
                <c:pt idx="325">
                  <c:v>54.99</c:v>
                </c:pt>
                <c:pt idx="326">
                  <c:v>53.27</c:v>
                </c:pt>
                <c:pt idx="327">
                  <c:v>52.68</c:v>
                </c:pt>
                <c:pt idx="328">
                  <c:v>52.52</c:v>
                </c:pt>
                <c:pt idx="329">
                  <c:v>50.96</c:v>
                </c:pt>
                <c:pt idx="330">
                  <c:v>50.91</c:v>
                </c:pt>
                <c:pt idx="331">
                  <c:v>50.19</c:v>
                </c:pt>
                <c:pt idx="332">
                  <c:v>50.02</c:v>
                </c:pt>
                <c:pt idx="333">
                  <c:v>49.97</c:v>
                </c:pt>
                <c:pt idx="334">
                  <c:v>49.92</c:v>
                </c:pt>
                <c:pt idx="335">
                  <c:v>49.92</c:v>
                </c:pt>
                <c:pt idx="336">
                  <c:v>63.38</c:v>
                </c:pt>
                <c:pt idx="337">
                  <c:v>76.52</c:v>
                </c:pt>
                <c:pt idx="338">
                  <c:v>72.27</c:v>
                </c:pt>
                <c:pt idx="339">
                  <c:v>72.02</c:v>
                </c:pt>
                <c:pt idx="340">
                  <c:v>63.87</c:v>
                </c:pt>
                <c:pt idx="341">
                  <c:v>63.22</c:v>
                </c:pt>
                <c:pt idx="342">
                  <c:v>59.71</c:v>
                </c:pt>
                <c:pt idx="343">
                  <c:v>59.09</c:v>
                </c:pt>
                <c:pt idx="344">
                  <c:v>52.34</c:v>
                </c:pt>
                <c:pt idx="345">
                  <c:v>52.18</c:v>
                </c:pt>
                <c:pt idx="346">
                  <c:v>49.97</c:v>
                </c:pt>
                <c:pt idx="347">
                  <c:v>72.739999999999995</c:v>
                </c:pt>
                <c:pt idx="348">
                  <c:v>72.52</c:v>
                </c:pt>
                <c:pt idx="349">
                  <c:v>65.650000000000006</c:v>
                </c:pt>
                <c:pt idx="350">
                  <c:v>78.28</c:v>
                </c:pt>
                <c:pt idx="351">
                  <c:v>73.06</c:v>
                </c:pt>
                <c:pt idx="352">
                  <c:v>67.13</c:v>
                </c:pt>
                <c:pt idx="353">
                  <c:v>60.8</c:v>
                </c:pt>
                <c:pt idx="354">
                  <c:v>50.67</c:v>
                </c:pt>
                <c:pt idx="355">
                  <c:v>72.540000000000006</c:v>
                </c:pt>
                <c:pt idx="356">
                  <c:v>71.8</c:v>
                </c:pt>
                <c:pt idx="357">
                  <c:v>80.5</c:v>
                </c:pt>
                <c:pt idx="358">
                  <c:v>80.5</c:v>
                </c:pt>
                <c:pt idx="359">
                  <c:v>80.25</c:v>
                </c:pt>
                <c:pt idx="360">
                  <c:v>80.16</c:v>
                </c:pt>
                <c:pt idx="361">
                  <c:v>80</c:v>
                </c:pt>
                <c:pt idx="362">
                  <c:v>80</c:v>
                </c:pt>
                <c:pt idx="363">
                  <c:v>77.81</c:v>
                </c:pt>
                <c:pt idx="364">
                  <c:v>77.650000000000006</c:v>
                </c:pt>
                <c:pt idx="365">
                  <c:v>77.33</c:v>
                </c:pt>
                <c:pt idx="366">
                  <c:v>76.61</c:v>
                </c:pt>
                <c:pt idx="367">
                  <c:v>76.459999999999994</c:v>
                </c:pt>
                <c:pt idx="368">
                  <c:v>76.3</c:v>
                </c:pt>
                <c:pt idx="369">
                  <c:v>76.28</c:v>
                </c:pt>
                <c:pt idx="370">
                  <c:v>75</c:v>
                </c:pt>
                <c:pt idx="371">
                  <c:v>74.73</c:v>
                </c:pt>
                <c:pt idx="372">
                  <c:v>74.650000000000006</c:v>
                </c:pt>
                <c:pt idx="373">
                  <c:v>74.569999999999993</c:v>
                </c:pt>
                <c:pt idx="374">
                  <c:v>74.42</c:v>
                </c:pt>
                <c:pt idx="375">
                  <c:v>74.42</c:v>
                </c:pt>
                <c:pt idx="376">
                  <c:v>74.11</c:v>
                </c:pt>
                <c:pt idx="377">
                  <c:v>73.8</c:v>
                </c:pt>
                <c:pt idx="378">
                  <c:v>73.58</c:v>
                </c:pt>
                <c:pt idx="379">
                  <c:v>72.33</c:v>
                </c:pt>
                <c:pt idx="380">
                  <c:v>71.66</c:v>
                </c:pt>
                <c:pt idx="381">
                  <c:v>70.77</c:v>
                </c:pt>
                <c:pt idx="382">
                  <c:v>70.08</c:v>
                </c:pt>
                <c:pt idx="383">
                  <c:v>69.930000000000007</c:v>
                </c:pt>
                <c:pt idx="384">
                  <c:v>69.790000000000006</c:v>
                </c:pt>
                <c:pt idx="385">
                  <c:v>67.150000000000006</c:v>
                </c:pt>
                <c:pt idx="386">
                  <c:v>67.150000000000006</c:v>
                </c:pt>
                <c:pt idx="387">
                  <c:v>66.87</c:v>
                </c:pt>
                <c:pt idx="388">
                  <c:v>66.81</c:v>
                </c:pt>
                <c:pt idx="389">
                  <c:v>66.05</c:v>
                </c:pt>
                <c:pt idx="390">
                  <c:v>65.98</c:v>
                </c:pt>
                <c:pt idx="391">
                  <c:v>65.98</c:v>
                </c:pt>
                <c:pt idx="392">
                  <c:v>65.98</c:v>
                </c:pt>
                <c:pt idx="393">
                  <c:v>65.92</c:v>
                </c:pt>
                <c:pt idx="394">
                  <c:v>65.849999999999994</c:v>
                </c:pt>
                <c:pt idx="395">
                  <c:v>65.849999999999994</c:v>
                </c:pt>
                <c:pt idx="396">
                  <c:v>65.849999999999994</c:v>
                </c:pt>
                <c:pt idx="397">
                  <c:v>65.849999999999994</c:v>
                </c:pt>
                <c:pt idx="398">
                  <c:v>65.78</c:v>
                </c:pt>
                <c:pt idx="399">
                  <c:v>63.05</c:v>
                </c:pt>
                <c:pt idx="400">
                  <c:v>62.42</c:v>
                </c:pt>
                <c:pt idx="401">
                  <c:v>61.65</c:v>
                </c:pt>
                <c:pt idx="402">
                  <c:v>61.52</c:v>
                </c:pt>
                <c:pt idx="403">
                  <c:v>61.52</c:v>
                </c:pt>
                <c:pt idx="404">
                  <c:v>60.89</c:v>
                </c:pt>
                <c:pt idx="405">
                  <c:v>59.66</c:v>
                </c:pt>
                <c:pt idx="406">
                  <c:v>59.06</c:v>
                </c:pt>
                <c:pt idx="407">
                  <c:v>58.64</c:v>
                </c:pt>
                <c:pt idx="408">
                  <c:v>56.81</c:v>
                </c:pt>
                <c:pt idx="409">
                  <c:v>55.65</c:v>
                </c:pt>
                <c:pt idx="410">
                  <c:v>55.54</c:v>
                </c:pt>
                <c:pt idx="411">
                  <c:v>55.54</c:v>
                </c:pt>
                <c:pt idx="412">
                  <c:v>52.57</c:v>
                </c:pt>
                <c:pt idx="413">
                  <c:v>52.41</c:v>
                </c:pt>
                <c:pt idx="414">
                  <c:v>51.46</c:v>
                </c:pt>
                <c:pt idx="415">
                  <c:v>51.25</c:v>
                </c:pt>
                <c:pt idx="416">
                  <c:v>51.04</c:v>
                </c:pt>
                <c:pt idx="417">
                  <c:v>50.62</c:v>
                </c:pt>
                <c:pt idx="418">
                  <c:v>75.569999999999993</c:v>
                </c:pt>
                <c:pt idx="419">
                  <c:v>70</c:v>
                </c:pt>
                <c:pt idx="420">
                  <c:v>59.21</c:v>
                </c:pt>
                <c:pt idx="421">
                  <c:v>57.19</c:v>
                </c:pt>
                <c:pt idx="422">
                  <c:v>50.19</c:v>
                </c:pt>
                <c:pt idx="423">
                  <c:v>81.069999999999993</c:v>
                </c:pt>
                <c:pt idx="424">
                  <c:v>57.84</c:v>
                </c:pt>
                <c:pt idx="425">
                  <c:v>56.61</c:v>
                </c:pt>
                <c:pt idx="426">
                  <c:v>52.85</c:v>
                </c:pt>
                <c:pt idx="427">
                  <c:v>78.569999999999993</c:v>
                </c:pt>
                <c:pt idx="428">
                  <c:v>74.78</c:v>
                </c:pt>
                <c:pt idx="429">
                  <c:v>72.08</c:v>
                </c:pt>
                <c:pt idx="430">
                  <c:v>71.78</c:v>
                </c:pt>
                <c:pt idx="431">
                  <c:v>70.69</c:v>
                </c:pt>
                <c:pt idx="432">
                  <c:v>58.08</c:v>
                </c:pt>
                <c:pt idx="433">
                  <c:v>56.68</c:v>
                </c:pt>
                <c:pt idx="434">
                  <c:v>52.8</c:v>
                </c:pt>
                <c:pt idx="435">
                  <c:v>50.57</c:v>
                </c:pt>
                <c:pt idx="436">
                  <c:v>78.98</c:v>
                </c:pt>
                <c:pt idx="437">
                  <c:v>76.3</c:v>
                </c:pt>
                <c:pt idx="438">
                  <c:v>75.36</c:v>
                </c:pt>
                <c:pt idx="439">
                  <c:v>71.42</c:v>
                </c:pt>
                <c:pt idx="440">
                  <c:v>66.03</c:v>
                </c:pt>
                <c:pt idx="441">
                  <c:v>56.8</c:v>
                </c:pt>
                <c:pt idx="442">
                  <c:v>80.98</c:v>
                </c:pt>
                <c:pt idx="443">
                  <c:v>80.63</c:v>
                </c:pt>
                <c:pt idx="444">
                  <c:v>80.63</c:v>
                </c:pt>
                <c:pt idx="445">
                  <c:v>80.63</c:v>
                </c:pt>
                <c:pt idx="446">
                  <c:v>80.63</c:v>
                </c:pt>
                <c:pt idx="447">
                  <c:v>80.540000000000006</c:v>
                </c:pt>
                <c:pt idx="448">
                  <c:v>80.05</c:v>
                </c:pt>
                <c:pt idx="449">
                  <c:v>79.72</c:v>
                </c:pt>
                <c:pt idx="450">
                  <c:v>79.55</c:v>
                </c:pt>
                <c:pt idx="451">
                  <c:v>79.47</c:v>
                </c:pt>
                <c:pt idx="452">
                  <c:v>78.040000000000006</c:v>
                </c:pt>
                <c:pt idx="453">
                  <c:v>77.88</c:v>
                </c:pt>
                <c:pt idx="454">
                  <c:v>77.8</c:v>
                </c:pt>
                <c:pt idx="455">
                  <c:v>75.83</c:v>
                </c:pt>
                <c:pt idx="456">
                  <c:v>75.760000000000005</c:v>
                </c:pt>
                <c:pt idx="457">
                  <c:v>75.599999999999994</c:v>
                </c:pt>
                <c:pt idx="458">
                  <c:v>75.209999999999994</c:v>
                </c:pt>
                <c:pt idx="459">
                  <c:v>75.13</c:v>
                </c:pt>
                <c:pt idx="460">
                  <c:v>75.05</c:v>
                </c:pt>
                <c:pt idx="461">
                  <c:v>75.05</c:v>
                </c:pt>
                <c:pt idx="462">
                  <c:v>74.89</c:v>
                </c:pt>
                <c:pt idx="463">
                  <c:v>74.58</c:v>
                </c:pt>
                <c:pt idx="464">
                  <c:v>74.510000000000005</c:v>
                </c:pt>
                <c:pt idx="465">
                  <c:v>74.2</c:v>
                </c:pt>
                <c:pt idx="466">
                  <c:v>73.52</c:v>
                </c:pt>
                <c:pt idx="467">
                  <c:v>72.900000000000006</c:v>
                </c:pt>
                <c:pt idx="468">
                  <c:v>72.52</c:v>
                </c:pt>
                <c:pt idx="469">
                  <c:v>70.06</c:v>
                </c:pt>
                <c:pt idx="470">
                  <c:v>69.760000000000005</c:v>
                </c:pt>
                <c:pt idx="471">
                  <c:v>69.55</c:v>
                </c:pt>
                <c:pt idx="472">
                  <c:v>69.55</c:v>
                </c:pt>
                <c:pt idx="473">
                  <c:v>69.47</c:v>
                </c:pt>
                <c:pt idx="474">
                  <c:v>69.040000000000006</c:v>
                </c:pt>
                <c:pt idx="475">
                  <c:v>68.69</c:v>
                </c:pt>
                <c:pt idx="476">
                  <c:v>68.55</c:v>
                </c:pt>
                <c:pt idx="477">
                  <c:v>67.94</c:v>
                </c:pt>
                <c:pt idx="478">
                  <c:v>67.87</c:v>
                </c:pt>
                <c:pt idx="479">
                  <c:v>67.59</c:v>
                </c:pt>
                <c:pt idx="480">
                  <c:v>67.099999999999994</c:v>
                </c:pt>
                <c:pt idx="481">
                  <c:v>64.040000000000006</c:v>
                </c:pt>
                <c:pt idx="482">
                  <c:v>63.91</c:v>
                </c:pt>
                <c:pt idx="483">
                  <c:v>63.85</c:v>
                </c:pt>
                <c:pt idx="484">
                  <c:v>63.59</c:v>
                </c:pt>
                <c:pt idx="485">
                  <c:v>63.03</c:v>
                </c:pt>
                <c:pt idx="486">
                  <c:v>62.9</c:v>
                </c:pt>
                <c:pt idx="487">
                  <c:v>61.74</c:v>
                </c:pt>
                <c:pt idx="488">
                  <c:v>61.07</c:v>
                </c:pt>
                <c:pt idx="489">
                  <c:v>60.27</c:v>
                </c:pt>
                <c:pt idx="490">
                  <c:v>52.66</c:v>
                </c:pt>
                <c:pt idx="491">
                  <c:v>51.14</c:v>
                </c:pt>
                <c:pt idx="492">
                  <c:v>50.26</c:v>
                </c:pt>
                <c:pt idx="493">
                  <c:v>50.11</c:v>
                </c:pt>
                <c:pt idx="494">
                  <c:v>69.44</c:v>
                </c:pt>
                <c:pt idx="495">
                  <c:v>67.59</c:v>
                </c:pt>
                <c:pt idx="496">
                  <c:v>80.790000000000006</c:v>
                </c:pt>
                <c:pt idx="497">
                  <c:v>80.55</c:v>
                </c:pt>
                <c:pt idx="498">
                  <c:v>78.510000000000005</c:v>
                </c:pt>
                <c:pt idx="499">
                  <c:v>76.709999999999994</c:v>
                </c:pt>
                <c:pt idx="500">
                  <c:v>73.430000000000007</c:v>
                </c:pt>
                <c:pt idx="501">
                  <c:v>65.72</c:v>
                </c:pt>
                <c:pt idx="502">
                  <c:v>60.3</c:v>
                </c:pt>
                <c:pt idx="503">
                  <c:v>54.76</c:v>
                </c:pt>
                <c:pt idx="504">
                  <c:v>53.5</c:v>
                </c:pt>
                <c:pt idx="505">
                  <c:v>53.27</c:v>
                </c:pt>
                <c:pt idx="506">
                  <c:v>81.22</c:v>
                </c:pt>
                <c:pt idx="507">
                  <c:v>80.48</c:v>
                </c:pt>
                <c:pt idx="508">
                  <c:v>78.819999999999993</c:v>
                </c:pt>
                <c:pt idx="509">
                  <c:v>78.739999999999995</c:v>
                </c:pt>
                <c:pt idx="510">
                  <c:v>77.400000000000006</c:v>
                </c:pt>
                <c:pt idx="511">
                  <c:v>76.239999999999995</c:v>
                </c:pt>
                <c:pt idx="512">
                  <c:v>74.34</c:v>
                </c:pt>
                <c:pt idx="513">
                  <c:v>72.819999999999993</c:v>
                </c:pt>
                <c:pt idx="514">
                  <c:v>72.75</c:v>
                </c:pt>
                <c:pt idx="515">
                  <c:v>68.89</c:v>
                </c:pt>
                <c:pt idx="516">
                  <c:v>59.92</c:v>
                </c:pt>
                <c:pt idx="517">
                  <c:v>55.07</c:v>
                </c:pt>
                <c:pt idx="518">
                  <c:v>52.27</c:v>
                </c:pt>
                <c:pt idx="519">
                  <c:v>82.24</c:v>
                </c:pt>
                <c:pt idx="520">
                  <c:v>82.07</c:v>
                </c:pt>
                <c:pt idx="521">
                  <c:v>80.53</c:v>
                </c:pt>
                <c:pt idx="522">
                  <c:v>80.11</c:v>
                </c:pt>
                <c:pt idx="523">
                  <c:v>80.11</c:v>
                </c:pt>
                <c:pt idx="524">
                  <c:v>79.38</c:v>
                </c:pt>
                <c:pt idx="525">
                  <c:v>77.8</c:v>
                </c:pt>
                <c:pt idx="526">
                  <c:v>77.8</c:v>
                </c:pt>
                <c:pt idx="527">
                  <c:v>77.66</c:v>
                </c:pt>
                <c:pt idx="528">
                  <c:v>77.48</c:v>
                </c:pt>
                <c:pt idx="529">
                  <c:v>77.48</c:v>
                </c:pt>
                <c:pt idx="530">
                  <c:v>76.760000000000005</c:v>
                </c:pt>
                <c:pt idx="531">
                  <c:v>76.599999999999994</c:v>
                </c:pt>
                <c:pt idx="532">
                  <c:v>75.38</c:v>
                </c:pt>
                <c:pt idx="533">
                  <c:v>75.38</c:v>
                </c:pt>
                <c:pt idx="534">
                  <c:v>73.930000000000007</c:v>
                </c:pt>
                <c:pt idx="535">
                  <c:v>73.849999999999994</c:v>
                </c:pt>
                <c:pt idx="536">
                  <c:v>73.17</c:v>
                </c:pt>
                <c:pt idx="537">
                  <c:v>72.87</c:v>
                </c:pt>
                <c:pt idx="538">
                  <c:v>72.650000000000006</c:v>
                </c:pt>
                <c:pt idx="539">
                  <c:v>71.97</c:v>
                </c:pt>
                <c:pt idx="540">
                  <c:v>71.75</c:v>
                </c:pt>
                <c:pt idx="541">
                  <c:v>69.98</c:v>
                </c:pt>
                <c:pt idx="542">
                  <c:v>68.7</c:v>
                </c:pt>
                <c:pt idx="543">
                  <c:v>67.39</c:v>
                </c:pt>
                <c:pt idx="544">
                  <c:v>66.900000000000006</c:v>
                </c:pt>
                <c:pt idx="545">
                  <c:v>66.760000000000005</c:v>
                </c:pt>
                <c:pt idx="546">
                  <c:v>66.7</c:v>
                </c:pt>
                <c:pt idx="547">
                  <c:v>66.63</c:v>
                </c:pt>
                <c:pt idx="548">
                  <c:v>66.150000000000006</c:v>
                </c:pt>
                <c:pt idx="549">
                  <c:v>66.150000000000006</c:v>
                </c:pt>
                <c:pt idx="550">
                  <c:v>65.88</c:v>
                </c:pt>
                <c:pt idx="551">
                  <c:v>64.989999999999995</c:v>
                </c:pt>
                <c:pt idx="552">
                  <c:v>64.989999999999995</c:v>
                </c:pt>
                <c:pt idx="553">
                  <c:v>64.16</c:v>
                </c:pt>
                <c:pt idx="554">
                  <c:v>63.54</c:v>
                </c:pt>
                <c:pt idx="555">
                  <c:v>63.14</c:v>
                </c:pt>
                <c:pt idx="556">
                  <c:v>61.99</c:v>
                </c:pt>
                <c:pt idx="557">
                  <c:v>61.68</c:v>
                </c:pt>
                <c:pt idx="558">
                  <c:v>61.14</c:v>
                </c:pt>
                <c:pt idx="559">
                  <c:v>61.01</c:v>
                </c:pt>
                <c:pt idx="560">
                  <c:v>60.91</c:v>
                </c:pt>
                <c:pt idx="561">
                  <c:v>60.66</c:v>
                </c:pt>
                <c:pt idx="562">
                  <c:v>60.26</c:v>
                </c:pt>
                <c:pt idx="563">
                  <c:v>57.51</c:v>
                </c:pt>
                <c:pt idx="564">
                  <c:v>55.43</c:v>
                </c:pt>
                <c:pt idx="565">
                  <c:v>55.2</c:v>
                </c:pt>
                <c:pt idx="566">
                  <c:v>54.76</c:v>
                </c:pt>
                <c:pt idx="567">
                  <c:v>54.59</c:v>
                </c:pt>
                <c:pt idx="568">
                  <c:v>52.6</c:v>
                </c:pt>
                <c:pt idx="569">
                  <c:v>49.76</c:v>
                </c:pt>
                <c:pt idx="570">
                  <c:v>73.099999999999994</c:v>
                </c:pt>
                <c:pt idx="571">
                  <c:v>72.209999999999994</c:v>
                </c:pt>
                <c:pt idx="572">
                  <c:v>68.010000000000005</c:v>
                </c:pt>
                <c:pt idx="573">
                  <c:v>64.92</c:v>
                </c:pt>
                <c:pt idx="574">
                  <c:v>51.66</c:v>
                </c:pt>
                <c:pt idx="575">
                  <c:v>77.2</c:v>
                </c:pt>
                <c:pt idx="576">
                  <c:v>72.8</c:v>
                </c:pt>
                <c:pt idx="577">
                  <c:v>67.319999999999993</c:v>
                </c:pt>
                <c:pt idx="578">
                  <c:v>65.08</c:v>
                </c:pt>
                <c:pt idx="579">
                  <c:v>62.74</c:v>
                </c:pt>
                <c:pt idx="580">
                  <c:v>54.93</c:v>
                </c:pt>
                <c:pt idx="581">
                  <c:v>53.93</c:v>
                </c:pt>
                <c:pt idx="582">
                  <c:v>78.81</c:v>
                </c:pt>
                <c:pt idx="583">
                  <c:v>61.99</c:v>
                </c:pt>
                <c:pt idx="584">
                  <c:v>55.6</c:v>
                </c:pt>
                <c:pt idx="585">
                  <c:v>78</c:v>
                </c:pt>
                <c:pt idx="586">
                  <c:v>72.650000000000006</c:v>
                </c:pt>
                <c:pt idx="587">
                  <c:v>63.28</c:v>
                </c:pt>
                <c:pt idx="588">
                  <c:v>55.95</c:v>
                </c:pt>
                <c:pt idx="589">
                  <c:v>52.84</c:v>
                </c:pt>
                <c:pt idx="590">
                  <c:v>85.13</c:v>
                </c:pt>
                <c:pt idx="591">
                  <c:v>85.13</c:v>
                </c:pt>
                <c:pt idx="592">
                  <c:v>85.04</c:v>
                </c:pt>
                <c:pt idx="593">
                  <c:v>80.53</c:v>
                </c:pt>
                <c:pt idx="594">
                  <c:v>80.28</c:v>
                </c:pt>
                <c:pt idx="595">
                  <c:v>80.12</c:v>
                </c:pt>
                <c:pt idx="596">
                  <c:v>80.040000000000006</c:v>
                </c:pt>
                <c:pt idx="597">
                  <c:v>77.97</c:v>
                </c:pt>
                <c:pt idx="598">
                  <c:v>77.89</c:v>
                </c:pt>
                <c:pt idx="599">
                  <c:v>77.73</c:v>
                </c:pt>
                <c:pt idx="600">
                  <c:v>77.489999999999995</c:v>
                </c:pt>
                <c:pt idx="601">
                  <c:v>77.17</c:v>
                </c:pt>
                <c:pt idx="602">
                  <c:v>75.8</c:v>
                </c:pt>
                <c:pt idx="603">
                  <c:v>75.33</c:v>
                </c:pt>
                <c:pt idx="604">
                  <c:v>75.25</c:v>
                </c:pt>
                <c:pt idx="605">
                  <c:v>75.25</c:v>
                </c:pt>
                <c:pt idx="606">
                  <c:v>75.25</c:v>
                </c:pt>
                <c:pt idx="607">
                  <c:v>75.02</c:v>
                </c:pt>
                <c:pt idx="608">
                  <c:v>74.94</c:v>
                </c:pt>
                <c:pt idx="609">
                  <c:v>74.91</c:v>
                </c:pt>
                <c:pt idx="610">
                  <c:v>74.55</c:v>
                </c:pt>
                <c:pt idx="611">
                  <c:v>74.55</c:v>
                </c:pt>
                <c:pt idx="612">
                  <c:v>74.55</c:v>
                </c:pt>
                <c:pt idx="613">
                  <c:v>74.55</c:v>
                </c:pt>
                <c:pt idx="614">
                  <c:v>74.55</c:v>
                </c:pt>
                <c:pt idx="615">
                  <c:v>74.55</c:v>
                </c:pt>
                <c:pt idx="616">
                  <c:v>74.48</c:v>
                </c:pt>
                <c:pt idx="617">
                  <c:v>73.95</c:v>
                </c:pt>
                <c:pt idx="618">
                  <c:v>73.8</c:v>
                </c:pt>
                <c:pt idx="619">
                  <c:v>73.45</c:v>
                </c:pt>
                <c:pt idx="620">
                  <c:v>73.45</c:v>
                </c:pt>
                <c:pt idx="621">
                  <c:v>73.22</c:v>
                </c:pt>
                <c:pt idx="622">
                  <c:v>72.989999999999995</c:v>
                </c:pt>
                <c:pt idx="623">
                  <c:v>72.31</c:v>
                </c:pt>
                <c:pt idx="624">
                  <c:v>72.010000000000005</c:v>
                </c:pt>
                <c:pt idx="625">
                  <c:v>72.010000000000005</c:v>
                </c:pt>
                <c:pt idx="626">
                  <c:v>72.010000000000005</c:v>
                </c:pt>
                <c:pt idx="627">
                  <c:v>72.010000000000005</c:v>
                </c:pt>
                <c:pt idx="628">
                  <c:v>72.010000000000005</c:v>
                </c:pt>
                <c:pt idx="629">
                  <c:v>71.94</c:v>
                </c:pt>
                <c:pt idx="630">
                  <c:v>71.94</c:v>
                </c:pt>
                <c:pt idx="631">
                  <c:v>71.94</c:v>
                </c:pt>
                <c:pt idx="632">
                  <c:v>71.209999999999994</c:v>
                </c:pt>
                <c:pt idx="633">
                  <c:v>71.069999999999993</c:v>
                </c:pt>
                <c:pt idx="634">
                  <c:v>69.540000000000006</c:v>
                </c:pt>
                <c:pt idx="635">
                  <c:v>69.260000000000005</c:v>
                </c:pt>
                <c:pt idx="636">
                  <c:v>69.19</c:v>
                </c:pt>
                <c:pt idx="637">
                  <c:v>68.84</c:v>
                </c:pt>
                <c:pt idx="638">
                  <c:v>67.94</c:v>
                </c:pt>
                <c:pt idx="639">
                  <c:v>65.790000000000006</c:v>
                </c:pt>
                <c:pt idx="640">
                  <c:v>65.45</c:v>
                </c:pt>
                <c:pt idx="641">
                  <c:v>65.05</c:v>
                </c:pt>
                <c:pt idx="642">
                  <c:v>64.92</c:v>
                </c:pt>
                <c:pt idx="643">
                  <c:v>64.92</c:v>
                </c:pt>
                <c:pt idx="644">
                  <c:v>64.92</c:v>
                </c:pt>
                <c:pt idx="645">
                  <c:v>64.05</c:v>
                </c:pt>
                <c:pt idx="646">
                  <c:v>64.05</c:v>
                </c:pt>
                <c:pt idx="647">
                  <c:v>63.09</c:v>
                </c:pt>
                <c:pt idx="648">
                  <c:v>62.13</c:v>
                </c:pt>
                <c:pt idx="649">
                  <c:v>59.72</c:v>
                </c:pt>
                <c:pt idx="650">
                  <c:v>59.6</c:v>
                </c:pt>
                <c:pt idx="651">
                  <c:v>58.74</c:v>
                </c:pt>
                <c:pt idx="652">
                  <c:v>58.08</c:v>
                </c:pt>
                <c:pt idx="653">
                  <c:v>56.56</c:v>
                </c:pt>
                <c:pt idx="654">
                  <c:v>56.32</c:v>
                </c:pt>
                <c:pt idx="655">
                  <c:v>56.04</c:v>
                </c:pt>
                <c:pt idx="656">
                  <c:v>54.57</c:v>
                </c:pt>
                <c:pt idx="657">
                  <c:v>53.68</c:v>
                </c:pt>
                <c:pt idx="658">
                  <c:v>53.35</c:v>
                </c:pt>
                <c:pt idx="659">
                  <c:v>51.78</c:v>
                </c:pt>
                <c:pt idx="660">
                  <c:v>50.83</c:v>
                </c:pt>
                <c:pt idx="661">
                  <c:v>61.08</c:v>
                </c:pt>
                <c:pt idx="662">
                  <c:v>77.47</c:v>
                </c:pt>
                <c:pt idx="663">
                  <c:v>76.3</c:v>
                </c:pt>
                <c:pt idx="664">
                  <c:v>73.260000000000005</c:v>
                </c:pt>
                <c:pt idx="665">
                  <c:v>71.349999999999994</c:v>
                </c:pt>
                <c:pt idx="666">
                  <c:v>68.84</c:v>
                </c:pt>
                <c:pt idx="667">
                  <c:v>61.66</c:v>
                </c:pt>
                <c:pt idx="668">
                  <c:v>58.32</c:v>
                </c:pt>
                <c:pt idx="669">
                  <c:v>57.96</c:v>
                </c:pt>
                <c:pt idx="670">
                  <c:v>54.51</c:v>
                </c:pt>
                <c:pt idx="671">
                  <c:v>78.13</c:v>
                </c:pt>
                <c:pt idx="672">
                  <c:v>76.67</c:v>
                </c:pt>
                <c:pt idx="673">
                  <c:v>72.540000000000006</c:v>
                </c:pt>
                <c:pt idx="674">
                  <c:v>71.739999999999995</c:v>
                </c:pt>
                <c:pt idx="675">
                  <c:v>71.56</c:v>
                </c:pt>
                <c:pt idx="676">
                  <c:v>68.77</c:v>
                </c:pt>
                <c:pt idx="677">
                  <c:v>64.06</c:v>
                </c:pt>
                <c:pt idx="678">
                  <c:v>57.25</c:v>
                </c:pt>
                <c:pt idx="679">
                  <c:v>57.08</c:v>
                </c:pt>
                <c:pt idx="680">
                  <c:v>51.48</c:v>
                </c:pt>
                <c:pt idx="681">
                  <c:v>67.680000000000007</c:v>
                </c:pt>
                <c:pt idx="682">
                  <c:v>63.31</c:v>
                </c:pt>
                <c:pt idx="683">
                  <c:v>82.4</c:v>
                </c:pt>
                <c:pt idx="684">
                  <c:v>81.13</c:v>
                </c:pt>
                <c:pt idx="685">
                  <c:v>80.540000000000006</c:v>
                </c:pt>
                <c:pt idx="686">
                  <c:v>77.77</c:v>
                </c:pt>
                <c:pt idx="687">
                  <c:v>77.650000000000006</c:v>
                </c:pt>
                <c:pt idx="688">
                  <c:v>76.930000000000007</c:v>
                </c:pt>
                <c:pt idx="689">
                  <c:v>76.77</c:v>
                </c:pt>
                <c:pt idx="690">
                  <c:v>76.3</c:v>
                </c:pt>
                <c:pt idx="691">
                  <c:v>75.180000000000007</c:v>
                </c:pt>
                <c:pt idx="692">
                  <c:v>75.180000000000007</c:v>
                </c:pt>
                <c:pt idx="693">
                  <c:v>75.02</c:v>
                </c:pt>
                <c:pt idx="694">
                  <c:v>74.94</c:v>
                </c:pt>
                <c:pt idx="695">
                  <c:v>74.94</c:v>
                </c:pt>
                <c:pt idx="696">
                  <c:v>74.25</c:v>
                </c:pt>
                <c:pt idx="697">
                  <c:v>74.17</c:v>
                </c:pt>
                <c:pt idx="698">
                  <c:v>72.48</c:v>
                </c:pt>
                <c:pt idx="699">
                  <c:v>72.180000000000007</c:v>
                </c:pt>
                <c:pt idx="700">
                  <c:v>72.099999999999994</c:v>
                </c:pt>
                <c:pt idx="701">
                  <c:v>72.099999999999994</c:v>
                </c:pt>
                <c:pt idx="702">
                  <c:v>71.930000000000007</c:v>
                </c:pt>
                <c:pt idx="703">
                  <c:v>71.81</c:v>
                </c:pt>
                <c:pt idx="704">
                  <c:v>70.67</c:v>
                </c:pt>
                <c:pt idx="705">
                  <c:v>70.099999999999994</c:v>
                </c:pt>
                <c:pt idx="706">
                  <c:v>69.36</c:v>
                </c:pt>
                <c:pt idx="707">
                  <c:v>68.52</c:v>
                </c:pt>
                <c:pt idx="708">
                  <c:v>68.38</c:v>
                </c:pt>
                <c:pt idx="709">
                  <c:v>67.48</c:v>
                </c:pt>
                <c:pt idx="710">
                  <c:v>67.33</c:v>
                </c:pt>
                <c:pt idx="711">
                  <c:v>66.64</c:v>
                </c:pt>
                <c:pt idx="712">
                  <c:v>65.34</c:v>
                </c:pt>
                <c:pt idx="713">
                  <c:v>65.14</c:v>
                </c:pt>
                <c:pt idx="714">
                  <c:v>64.94</c:v>
                </c:pt>
                <c:pt idx="715">
                  <c:v>64.53</c:v>
                </c:pt>
                <c:pt idx="716">
                  <c:v>64.33</c:v>
                </c:pt>
                <c:pt idx="717">
                  <c:v>64.010000000000005</c:v>
                </c:pt>
                <c:pt idx="718">
                  <c:v>61.89</c:v>
                </c:pt>
                <c:pt idx="719">
                  <c:v>60</c:v>
                </c:pt>
                <c:pt idx="720">
                  <c:v>59.62</c:v>
                </c:pt>
                <c:pt idx="721">
                  <c:v>58.9</c:v>
                </c:pt>
                <c:pt idx="722">
                  <c:v>57.77</c:v>
                </c:pt>
                <c:pt idx="723">
                  <c:v>56.35</c:v>
                </c:pt>
                <c:pt idx="724">
                  <c:v>55.03</c:v>
                </c:pt>
                <c:pt idx="725">
                  <c:v>54.81</c:v>
                </c:pt>
                <c:pt idx="726">
                  <c:v>54.75</c:v>
                </c:pt>
                <c:pt idx="727">
                  <c:v>51.92</c:v>
                </c:pt>
                <c:pt idx="728">
                  <c:v>51.39</c:v>
                </c:pt>
                <c:pt idx="729">
                  <c:v>49.78</c:v>
                </c:pt>
                <c:pt idx="730">
                  <c:v>49.78</c:v>
                </c:pt>
                <c:pt idx="731">
                  <c:v>77.8</c:v>
                </c:pt>
                <c:pt idx="732">
                  <c:v>72.14</c:v>
                </c:pt>
                <c:pt idx="733">
                  <c:v>60.88</c:v>
                </c:pt>
                <c:pt idx="734">
                  <c:v>56.06</c:v>
                </c:pt>
                <c:pt idx="735">
                  <c:v>79.31</c:v>
                </c:pt>
                <c:pt idx="736">
                  <c:v>77.989999999999995</c:v>
                </c:pt>
                <c:pt idx="737">
                  <c:v>71.900000000000006</c:v>
                </c:pt>
                <c:pt idx="738">
                  <c:v>65.06</c:v>
                </c:pt>
                <c:pt idx="739">
                  <c:v>60.26</c:v>
                </c:pt>
                <c:pt idx="740">
                  <c:v>54.84</c:v>
                </c:pt>
                <c:pt idx="741">
                  <c:v>50.26</c:v>
                </c:pt>
                <c:pt idx="742">
                  <c:v>78.73</c:v>
                </c:pt>
                <c:pt idx="743">
                  <c:v>72.209999999999994</c:v>
                </c:pt>
                <c:pt idx="744">
                  <c:v>72.06</c:v>
                </c:pt>
                <c:pt idx="745">
                  <c:v>67.400000000000006</c:v>
                </c:pt>
                <c:pt idx="746">
                  <c:v>66.239999999999995</c:v>
                </c:pt>
                <c:pt idx="747">
                  <c:v>54.51</c:v>
                </c:pt>
                <c:pt idx="748">
                  <c:v>54.23</c:v>
                </c:pt>
                <c:pt idx="749">
                  <c:v>53.21</c:v>
                </c:pt>
                <c:pt idx="750">
                  <c:v>75.67</c:v>
                </c:pt>
                <c:pt idx="751">
                  <c:v>72.099999999999994</c:v>
                </c:pt>
                <c:pt idx="752">
                  <c:v>69.900000000000006</c:v>
                </c:pt>
                <c:pt idx="753">
                  <c:v>69.06</c:v>
                </c:pt>
                <c:pt idx="754">
                  <c:v>67.41</c:v>
                </c:pt>
                <c:pt idx="755">
                  <c:v>59.53</c:v>
                </c:pt>
                <c:pt idx="756">
                  <c:v>57.84</c:v>
                </c:pt>
                <c:pt idx="757">
                  <c:v>57.78</c:v>
                </c:pt>
                <c:pt idx="758">
                  <c:v>55.98</c:v>
                </c:pt>
                <c:pt idx="759">
                  <c:v>79.760000000000005</c:v>
                </c:pt>
                <c:pt idx="760">
                  <c:v>78.53</c:v>
                </c:pt>
                <c:pt idx="761">
                  <c:v>78.45</c:v>
                </c:pt>
                <c:pt idx="762">
                  <c:v>77.8</c:v>
                </c:pt>
                <c:pt idx="763">
                  <c:v>77.8</c:v>
                </c:pt>
                <c:pt idx="764">
                  <c:v>77.8</c:v>
                </c:pt>
                <c:pt idx="765">
                  <c:v>77.48</c:v>
                </c:pt>
                <c:pt idx="766">
                  <c:v>75.08</c:v>
                </c:pt>
                <c:pt idx="767">
                  <c:v>74.31</c:v>
                </c:pt>
                <c:pt idx="768">
                  <c:v>72.77</c:v>
                </c:pt>
                <c:pt idx="769">
                  <c:v>72.239999999999995</c:v>
                </c:pt>
                <c:pt idx="770">
                  <c:v>71.27</c:v>
                </c:pt>
                <c:pt idx="771">
                  <c:v>71.14</c:v>
                </c:pt>
                <c:pt idx="772">
                  <c:v>70.319999999999993</c:v>
                </c:pt>
                <c:pt idx="773">
                  <c:v>70.3</c:v>
                </c:pt>
                <c:pt idx="774">
                  <c:v>70.16</c:v>
                </c:pt>
                <c:pt idx="775">
                  <c:v>70.16</c:v>
                </c:pt>
                <c:pt idx="776">
                  <c:v>69.58</c:v>
                </c:pt>
                <c:pt idx="777">
                  <c:v>69.37</c:v>
                </c:pt>
                <c:pt idx="778">
                  <c:v>69.37</c:v>
                </c:pt>
                <c:pt idx="779">
                  <c:v>67.91</c:v>
                </c:pt>
                <c:pt idx="780">
                  <c:v>67.91</c:v>
                </c:pt>
                <c:pt idx="781">
                  <c:v>67.89</c:v>
                </c:pt>
                <c:pt idx="782">
                  <c:v>67.28</c:v>
                </c:pt>
                <c:pt idx="783">
                  <c:v>67.14</c:v>
                </c:pt>
                <c:pt idx="784">
                  <c:v>66.94</c:v>
                </c:pt>
                <c:pt idx="785">
                  <c:v>65.66</c:v>
                </c:pt>
                <c:pt idx="786">
                  <c:v>65.38</c:v>
                </c:pt>
                <c:pt idx="787">
                  <c:v>65.180000000000007</c:v>
                </c:pt>
                <c:pt idx="788">
                  <c:v>64.58</c:v>
                </c:pt>
                <c:pt idx="789">
                  <c:v>64.58</c:v>
                </c:pt>
                <c:pt idx="790">
                  <c:v>64.38</c:v>
                </c:pt>
                <c:pt idx="791">
                  <c:v>64.31</c:v>
                </c:pt>
                <c:pt idx="792">
                  <c:v>63.79</c:v>
                </c:pt>
                <c:pt idx="793">
                  <c:v>62.47</c:v>
                </c:pt>
                <c:pt idx="794">
                  <c:v>62.47</c:v>
                </c:pt>
                <c:pt idx="795">
                  <c:v>62.28</c:v>
                </c:pt>
                <c:pt idx="796">
                  <c:v>61.16</c:v>
                </c:pt>
                <c:pt idx="797">
                  <c:v>60.54</c:v>
                </c:pt>
                <c:pt idx="798">
                  <c:v>60.1</c:v>
                </c:pt>
                <c:pt idx="799">
                  <c:v>59.91</c:v>
                </c:pt>
                <c:pt idx="800">
                  <c:v>58.38</c:v>
                </c:pt>
                <c:pt idx="801">
                  <c:v>58.38</c:v>
                </c:pt>
                <c:pt idx="802">
                  <c:v>58.32</c:v>
                </c:pt>
                <c:pt idx="803">
                  <c:v>56.96</c:v>
                </c:pt>
                <c:pt idx="804">
                  <c:v>56.8</c:v>
                </c:pt>
                <c:pt idx="805">
                  <c:v>56.74</c:v>
                </c:pt>
                <c:pt idx="806">
                  <c:v>56.68</c:v>
                </c:pt>
                <c:pt idx="807">
                  <c:v>54.89</c:v>
                </c:pt>
                <c:pt idx="808">
                  <c:v>54.72</c:v>
                </c:pt>
                <c:pt idx="809">
                  <c:v>54.22</c:v>
                </c:pt>
                <c:pt idx="810">
                  <c:v>53.17</c:v>
                </c:pt>
                <c:pt idx="811">
                  <c:v>52.58</c:v>
                </c:pt>
                <c:pt idx="812">
                  <c:v>51.67</c:v>
                </c:pt>
                <c:pt idx="813">
                  <c:v>51.51</c:v>
                </c:pt>
                <c:pt idx="814">
                  <c:v>51.25</c:v>
                </c:pt>
                <c:pt idx="815">
                  <c:v>50.13</c:v>
                </c:pt>
                <c:pt idx="816">
                  <c:v>49.96</c:v>
                </c:pt>
                <c:pt idx="817">
                  <c:v>71.209999999999994</c:v>
                </c:pt>
                <c:pt idx="818">
                  <c:v>71.13</c:v>
                </c:pt>
                <c:pt idx="819">
                  <c:v>53.92</c:v>
                </c:pt>
                <c:pt idx="820">
                  <c:v>75.72</c:v>
                </c:pt>
                <c:pt idx="821">
                  <c:v>72.16</c:v>
                </c:pt>
                <c:pt idx="822">
                  <c:v>70.77</c:v>
                </c:pt>
                <c:pt idx="823">
                  <c:v>70.69</c:v>
                </c:pt>
                <c:pt idx="824">
                  <c:v>68.72</c:v>
                </c:pt>
                <c:pt idx="825">
                  <c:v>68.33</c:v>
                </c:pt>
                <c:pt idx="826">
                  <c:v>66.94</c:v>
                </c:pt>
                <c:pt idx="827">
                  <c:v>65.239999999999995</c:v>
                </c:pt>
                <c:pt idx="828">
                  <c:v>53.26</c:v>
                </c:pt>
                <c:pt idx="829">
                  <c:v>52.52</c:v>
                </c:pt>
                <c:pt idx="830">
                  <c:v>68.510000000000005</c:v>
                </c:pt>
                <c:pt idx="831">
                  <c:v>70.430000000000007</c:v>
                </c:pt>
                <c:pt idx="832">
                  <c:v>68.61</c:v>
                </c:pt>
                <c:pt idx="833">
                  <c:v>66.81</c:v>
                </c:pt>
                <c:pt idx="834">
                  <c:v>66.14</c:v>
                </c:pt>
                <c:pt idx="835">
                  <c:v>65.41</c:v>
                </c:pt>
                <c:pt idx="836">
                  <c:v>65.34</c:v>
                </c:pt>
                <c:pt idx="837">
                  <c:v>62.96</c:v>
                </c:pt>
                <c:pt idx="838">
                  <c:v>58.9</c:v>
                </c:pt>
                <c:pt idx="839">
                  <c:v>56.12</c:v>
                </c:pt>
                <c:pt idx="840">
                  <c:v>54.31</c:v>
                </c:pt>
                <c:pt idx="841">
                  <c:v>53.52</c:v>
                </c:pt>
                <c:pt idx="842">
                  <c:v>76.709999999999994</c:v>
                </c:pt>
                <c:pt idx="843">
                  <c:v>76.63</c:v>
                </c:pt>
                <c:pt idx="844">
                  <c:v>75.53</c:v>
                </c:pt>
                <c:pt idx="845">
                  <c:v>75.53</c:v>
                </c:pt>
                <c:pt idx="846">
                  <c:v>75.53</c:v>
                </c:pt>
                <c:pt idx="847">
                  <c:v>75.45</c:v>
                </c:pt>
                <c:pt idx="848">
                  <c:v>75.45</c:v>
                </c:pt>
                <c:pt idx="849">
                  <c:v>74.599999999999994</c:v>
                </c:pt>
                <c:pt idx="850">
                  <c:v>73.819999999999993</c:v>
                </c:pt>
                <c:pt idx="851">
                  <c:v>72.290000000000006</c:v>
                </c:pt>
                <c:pt idx="852">
                  <c:v>72.290000000000006</c:v>
                </c:pt>
                <c:pt idx="853">
                  <c:v>72.290000000000006</c:v>
                </c:pt>
                <c:pt idx="854">
                  <c:v>72.260000000000005</c:v>
                </c:pt>
                <c:pt idx="855">
                  <c:v>72.22</c:v>
                </c:pt>
                <c:pt idx="856">
                  <c:v>71.989999999999995</c:v>
                </c:pt>
                <c:pt idx="857">
                  <c:v>71.92</c:v>
                </c:pt>
                <c:pt idx="858">
                  <c:v>71.84</c:v>
                </c:pt>
                <c:pt idx="859">
                  <c:v>71.77</c:v>
                </c:pt>
                <c:pt idx="860">
                  <c:v>71.47</c:v>
                </c:pt>
                <c:pt idx="861">
                  <c:v>71.180000000000007</c:v>
                </c:pt>
                <c:pt idx="862">
                  <c:v>70.459999999999994</c:v>
                </c:pt>
                <c:pt idx="863">
                  <c:v>70.069999999999993</c:v>
                </c:pt>
                <c:pt idx="864">
                  <c:v>70.069999999999993</c:v>
                </c:pt>
                <c:pt idx="865">
                  <c:v>70.069999999999993</c:v>
                </c:pt>
                <c:pt idx="866">
                  <c:v>69.989999999999995</c:v>
                </c:pt>
                <c:pt idx="867">
                  <c:v>69.91</c:v>
                </c:pt>
                <c:pt idx="868">
                  <c:v>69.42</c:v>
                </c:pt>
                <c:pt idx="869">
                  <c:v>69.349999999999994</c:v>
                </c:pt>
                <c:pt idx="870">
                  <c:v>68.989999999999995</c:v>
                </c:pt>
                <c:pt idx="871">
                  <c:v>68.92</c:v>
                </c:pt>
                <c:pt idx="872">
                  <c:v>68.349999999999994</c:v>
                </c:pt>
                <c:pt idx="873">
                  <c:v>68.150000000000006</c:v>
                </c:pt>
                <c:pt idx="874">
                  <c:v>68.06</c:v>
                </c:pt>
                <c:pt idx="875">
                  <c:v>67</c:v>
                </c:pt>
                <c:pt idx="876">
                  <c:v>66.790000000000006</c:v>
                </c:pt>
                <c:pt idx="877">
                  <c:v>65.739999999999995</c:v>
                </c:pt>
                <c:pt idx="878">
                  <c:v>65.41</c:v>
                </c:pt>
                <c:pt idx="879">
                  <c:v>65.06</c:v>
                </c:pt>
                <c:pt idx="880">
                  <c:v>64.19</c:v>
                </c:pt>
                <c:pt idx="881">
                  <c:v>63.29</c:v>
                </c:pt>
                <c:pt idx="882">
                  <c:v>62.44</c:v>
                </c:pt>
                <c:pt idx="883">
                  <c:v>60.19</c:v>
                </c:pt>
                <c:pt idx="884">
                  <c:v>60.03</c:v>
                </c:pt>
                <c:pt idx="885">
                  <c:v>59.91</c:v>
                </c:pt>
                <c:pt idx="886">
                  <c:v>59.85</c:v>
                </c:pt>
                <c:pt idx="887">
                  <c:v>59.73</c:v>
                </c:pt>
                <c:pt idx="888">
                  <c:v>58.48</c:v>
                </c:pt>
                <c:pt idx="889">
                  <c:v>58.48</c:v>
                </c:pt>
                <c:pt idx="890">
                  <c:v>55.96</c:v>
                </c:pt>
                <c:pt idx="891">
                  <c:v>55.02</c:v>
                </c:pt>
                <c:pt idx="892">
                  <c:v>53.97</c:v>
                </c:pt>
                <c:pt idx="893">
                  <c:v>53.53</c:v>
                </c:pt>
                <c:pt idx="894">
                  <c:v>53.53</c:v>
                </c:pt>
                <c:pt idx="895">
                  <c:v>51.41</c:v>
                </c:pt>
                <c:pt idx="896">
                  <c:v>51.31</c:v>
                </c:pt>
                <c:pt idx="897">
                  <c:v>51.15</c:v>
                </c:pt>
                <c:pt idx="898">
                  <c:v>58.81</c:v>
                </c:pt>
                <c:pt idx="899">
                  <c:v>68.97</c:v>
                </c:pt>
                <c:pt idx="900">
                  <c:v>65.53</c:v>
                </c:pt>
                <c:pt idx="901">
                  <c:v>64.959999999999994</c:v>
                </c:pt>
                <c:pt idx="902">
                  <c:v>64.180000000000007</c:v>
                </c:pt>
                <c:pt idx="903">
                  <c:v>62.76</c:v>
                </c:pt>
                <c:pt idx="904">
                  <c:v>61.16</c:v>
                </c:pt>
                <c:pt idx="905">
                  <c:v>56.46</c:v>
                </c:pt>
                <c:pt idx="906">
                  <c:v>54.6</c:v>
                </c:pt>
                <c:pt idx="907">
                  <c:v>54.46</c:v>
                </c:pt>
                <c:pt idx="908">
                  <c:v>51.67</c:v>
                </c:pt>
                <c:pt idx="909">
                  <c:v>54.6</c:v>
                </c:pt>
                <c:pt idx="910">
                  <c:v>49.85</c:v>
                </c:pt>
                <c:pt idx="911">
                  <c:v>70.77</c:v>
                </c:pt>
                <c:pt idx="912">
                  <c:v>70.77</c:v>
                </c:pt>
                <c:pt idx="913">
                  <c:v>70.7</c:v>
                </c:pt>
                <c:pt idx="914">
                  <c:v>68.52</c:v>
                </c:pt>
                <c:pt idx="915">
                  <c:v>68.45</c:v>
                </c:pt>
                <c:pt idx="916">
                  <c:v>67.599999999999994</c:v>
                </c:pt>
                <c:pt idx="917">
                  <c:v>67.17</c:v>
                </c:pt>
                <c:pt idx="918">
                  <c:v>66.97</c:v>
                </c:pt>
                <c:pt idx="919">
                  <c:v>66.900000000000006</c:v>
                </c:pt>
                <c:pt idx="920">
                  <c:v>66.83</c:v>
                </c:pt>
                <c:pt idx="921">
                  <c:v>66.69</c:v>
                </c:pt>
                <c:pt idx="922">
                  <c:v>66.14</c:v>
                </c:pt>
                <c:pt idx="923">
                  <c:v>66.14</c:v>
                </c:pt>
                <c:pt idx="924">
                  <c:v>65.38</c:v>
                </c:pt>
                <c:pt idx="925">
                  <c:v>64.83</c:v>
                </c:pt>
                <c:pt idx="926">
                  <c:v>64.77</c:v>
                </c:pt>
                <c:pt idx="927">
                  <c:v>64.7</c:v>
                </c:pt>
                <c:pt idx="928">
                  <c:v>64.569999999999993</c:v>
                </c:pt>
                <c:pt idx="929">
                  <c:v>63.91</c:v>
                </c:pt>
                <c:pt idx="930">
                  <c:v>62.5</c:v>
                </c:pt>
                <c:pt idx="931">
                  <c:v>62.5</c:v>
                </c:pt>
                <c:pt idx="932">
                  <c:v>60.87</c:v>
                </c:pt>
                <c:pt idx="933">
                  <c:v>60.43</c:v>
                </c:pt>
                <c:pt idx="934">
                  <c:v>59.68</c:v>
                </c:pt>
                <c:pt idx="935">
                  <c:v>59.56</c:v>
                </c:pt>
                <c:pt idx="936">
                  <c:v>58.52</c:v>
                </c:pt>
                <c:pt idx="937">
                  <c:v>58.46</c:v>
                </c:pt>
                <c:pt idx="938">
                  <c:v>58.46</c:v>
                </c:pt>
                <c:pt idx="939">
                  <c:v>58.25</c:v>
                </c:pt>
                <c:pt idx="940">
                  <c:v>57.68</c:v>
                </c:pt>
                <c:pt idx="941">
                  <c:v>57.5</c:v>
                </c:pt>
                <c:pt idx="942">
                  <c:v>55.15</c:v>
                </c:pt>
                <c:pt idx="943">
                  <c:v>54.29</c:v>
                </c:pt>
                <c:pt idx="944">
                  <c:v>53.8</c:v>
                </c:pt>
                <c:pt idx="945">
                  <c:v>52.7</c:v>
                </c:pt>
                <c:pt idx="946">
                  <c:v>52.54</c:v>
                </c:pt>
                <c:pt idx="947">
                  <c:v>50.79</c:v>
                </c:pt>
                <c:pt idx="948">
                  <c:v>64.91</c:v>
                </c:pt>
                <c:pt idx="949">
                  <c:v>51.85</c:v>
                </c:pt>
                <c:pt idx="950">
                  <c:v>51.64</c:v>
                </c:pt>
                <c:pt idx="951">
                  <c:v>58.18</c:v>
                </c:pt>
                <c:pt idx="952">
                  <c:v>53.43</c:v>
                </c:pt>
                <c:pt idx="953">
                  <c:v>55.62</c:v>
                </c:pt>
                <c:pt idx="954">
                  <c:v>54.44</c:v>
                </c:pt>
                <c:pt idx="955">
                  <c:v>63.66</c:v>
                </c:pt>
                <c:pt idx="956">
                  <c:v>60.44</c:v>
                </c:pt>
                <c:pt idx="957">
                  <c:v>57.94</c:v>
                </c:pt>
                <c:pt idx="958">
                  <c:v>54.37</c:v>
                </c:pt>
                <c:pt idx="959">
                  <c:v>68.48</c:v>
                </c:pt>
                <c:pt idx="960">
                  <c:v>68.41</c:v>
                </c:pt>
                <c:pt idx="961">
                  <c:v>68.41</c:v>
                </c:pt>
                <c:pt idx="962">
                  <c:v>67.2</c:v>
                </c:pt>
                <c:pt idx="963">
                  <c:v>67.06</c:v>
                </c:pt>
                <c:pt idx="964">
                  <c:v>66.709999999999994</c:v>
                </c:pt>
                <c:pt idx="965">
                  <c:v>66.510000000000005</c:v>
                </c:pt>
                <c:pt idx="966">
                  <c:v>66.44</c:v>
                </c:pt>
                <c:pt idx="967">
                  <c:v>66.3</c:v>
                </c:pt>
                <c:pt idx="968">
                  <c:v>66.239999999999995</c:v>
                </c:pt>
                <c:pt idx="969">
                  <c:v>66.239999999999995</c:v>
                </c:pt>
                <c:pt idx="970">
                  <c:v>66.239999999999995</c:v>
                </c:pt>
                <c:pt idx="971">
                  <c:v>66.239999999999995</c:v>
                </c:pt>
                <c:pt idx="972">
                  <c:v>66.17</c:v>
                </c:pt>
                <c:pt idx="973">
                  <c:v>66.17</c:v>
                </c:pt>
                <c:pt idx="974">
                  <c:v>65</c:v>
                </c:pt>
                <c:pt idx="975">
                  <c:v>65</c:v>
                </c:pt>
                <c:pt idx="976">
                  <c:v>64.27</c:v>
                </c:pt>
                <c:pt idx="977">
                  <c:v>64.069999999999993</c:v>
                </c:pt>
                <c:pt idx="978">
                  <c:v>64.069999999999993</c:v>
                </c:pt>
                <c:pt idx="979">
                  <c:v>64.069999999999993</c:v>
                </c:pt>
                <c:pt idx="980">
                  <c:v>62.67</c:v>
                </c:pt>
                <c:pt idx="981">
                  <c:v>62.61</c:v>
                </c:pt>
                <c:pt idx="982">
                  <c:v>62.54</c:v>
                </c:pt>
                <c:pt idx="983">
                  <c:v>61.06</c:v>
                </c:pt>
                <c:pt idx="984">
                  <c:v>59.26</c:v>
                </c:pt>
                <c:pt idx="985">
                  <c:v>59.14</c:v>
                </c:pt>
                <c:pt idx="986">
                  <c:v>58.1</c:v>
                </c:pt>
                <c:pt idx="987">
                  <c:v>57.27</c:v>
                </c:pt>
                <c:pt idx="988">
                  <c:v>57.27</c:v>
                </c:pt>
                <c:pt idx="989">
                  <c:v>57.03</c:v>
                </c:pt>
                <c:pt idx="990">
                  <c:v>56.37</c:v>
                </c:pt>
                <c:pt idx="991">
                  <c:v>55.08</c:v>
                </c:pt>
                <c:pt idx="992">
                  <c:v>53.48</c:v>
                </c:pt>
                <c:pt idx="993">
                  <c:v>52.7</c:v>
                </c:pt>
                <c:pt idx="994">
                  <c:v>51.61</c:v>
                </c:pt>
                <c:pt idx="995">
                  <c:v>51.31</c:v>
                </c:pt>
                <c:pt idx="996">
                  <c:v>51</c:v>
                </c:pt>
                <c:pt idx="997">
                  <c:v>56.69</c:v>
                </c:pt>
                <c:pt idx="998">
                  <c:v>66.430000000000007</c:v>
                </c:pt>
                <c:pt idx="999">
                  <c:v>62.64</c:v>
                </c:pt>
                <c:pt idx="1000">
                  <c:v>62.57</c:v>
                </c:pt>
                <c:pt idx="1001">
                  <c:v>62.44</c:v>
                </c:pt>
                <c:pt idx="1002">
                  <c:v>60.86</c:v>
                </c:pt>
                <c:pt idx="1003">
                  <c:v>54.81</c:v>
                </c:pt>
                <c:pt idx="1004">
                  <c:v>54.53</c:v>
                </c:pt>
                <c:pt idx="1005">
                  <c:v>49.74</c:v>
                </c:pt>
                <c:pt idx="1006">
                  <c:v>66.099999999999994</c:v>
                </c:pt>
                <c:pt idx="1007">
                  <c:v>60.83</c:v>
                </c:pt>
                <c:pt idx="1008">
                  <c:v>49.91</c:v>
                </c:pt>
                <c:pt idx="1009">
                  <c:v>64.040000000000006</c:v>
                </c:pt>
                <c:pt idx="1010">
                  <c:v>65.760000000000005</c:v>
                </c:pt>
                <c:pt idx="1011">
                  <c:v>65.7</c:v>
                </c:pt>
                <c:pt idx="1012">
                  <c:v>64.97</c:v>
                </c:pt>
                <c:pt idx="1013">
                  <c:v>64.540000000000006</c:v>
                </c:pt>
                <c:pt idx="1014">
                  <c:v>64.540000000000006</c:v>
                </c:pt>
                <c:pt idx="1015">
                  <c:v>64.540000000000006</c:v>
                </c:pt>
                <c:pt idx="1016">
                  <c:v>64.37</c:v>
                </c:pt>
                <c:pt idx="1017">
                  <c:v>64.069999999999993</c:v>
                </c:pt>
                <c:pt idx="1018">
                  <c:v>64.069999999999993</c:v>
                </c:pt>
                <c:pt idx="1019">
                  <c:v>63.74</c:v>
                </c:pt>
                <c:pt idx="1020">
                  <c:v>62.98</c:v>
                </c:pt>
                <c:pt idx="1021">
                  <c:v>62.43</c:v>
                </c:pt>
                <c:pt idx="1022">
                  <c:v>62.43</c:v>
                </c:pt>
                <c:pt idx="1023">
                  <c:v>62.36</c:v>
                </c:pt>
                <c:pt idx="1024">
                  <c:v>61.53</c:v>
                </c:pt>
                <c:pt idx="1025">
                  <c:v>61.53</c:v>
                </c:pt>
                <c:pt idx="1026">
                  <c:v>61.53</c:v>
                </c:pt>
                <c:pt idx="1027">
                  <c:v>61.53</c:v>
                </c:pt>
                <c:pt idx="1028">
                  <c:v>60.76</c:v>
                </c:pt>
                <c:pt idx="1029">
                  <c:v>60.57</c:v>
                </c:pt>
                <c:pt idx="1030">
                  <c:v>60.07</c:v>
                </c:pt>
                <c:pt idx="1031">
                  <c:v>60.07</c:v>
                </c:pt>
                <c:pt idx="1032">
                  <c:v>59.43</c:v>
                </c:pt>
                <c:pt idx="1033">
                  <c:v>57.49</c:v>
                </c:pt>
                <c:pt idx="1034">
                  <c:v>57.2</c:v>
                </c:pt>
                <c:pt idx="1035">
                  <c:v>56.86</c:v>
                </c:pt>
                <c:pt idx="1036">
                  <c:v>56.86</c:v>
                </c:pt>
                <c:pt idx="1037">
                  <c:v>56.86</c:v>
                </c:pt>
                <c:pt idx="1038">
                  <c:v>55.46</c:v>
                </c:pt>
                <c:pt idx="1039">
                  <c:v>54.78</c:v>
                </c:pt>
                <c:pt idx="1040">
                  <c:v>54.61</c:v>
                </c:pt>
                <c:pt idx="1041">
                  <c:v>54.61</c:v>
                </c:pt>
                <c:pt idx="1042">
                  <c:v>53.17</c:v>
                </c:pt>
                <c:pt idx="1043">
                  <c:v>51.26</c:v>
                </c:pt>
                <c:pt idx="1044">
                  <c:v>50.67</c:v>
                </c:pt>
                <c:pt idx="1045">
                  <c:v>61.48</c:v>
                </c:pt>
                <c:pt idx="1046">
                  <c:v>59.53</c:v>
                </c:pt>
                <c:pt idx="1047">
                  <c:v>56.18</c:v>
                </c:pt>
                <c:pt idx="1048">
                  <c:v>61.71</c:v>
                </c:pt>
                <c:pt idx="1049">
                  <c:v>56.45</c:v>
                </c:pt>
                <c:pt idx="1050">
                  <c:v>55.63</c:v>
                </c:pt>
                <c:pt idx="1051">
                  <c:v>50.74</c:v>
                </c:pt>
                <c:pt idx="1052">
                  <c:v>64.010000000000005</c:v>
                </c:pt>
                <c:pt idx="1053">
                  <c:v>63.94</c:v>
                </c:pt>
                <c:pt idx="1054">
                  <c:v>62.43</c:v>
                </c:pt>
                <c:pt idx="1055">
                  <c:v>62.43</c:v>
                </c:pt>
                <c:pt idx="1056">
                  <c:v>62.43</c:v>
                </c:pt>
                <c:pt idx="1057">
                  <c:v>61.6</c:v>
                </c:pt>
                <c:pt idx="1058">
                  <c:v>61.48</c:v>
                </c:pt>
                <c:pt idx="1059">
                  <c:v>60.14</c:v>
                </c:pt>
                <c:pt idx="1060">
                  <c:v>59.95</c:v>
                </c:pt>
                <c:pt idx="1061">
                  <c:v>59.65</c:v>
                </c:pt>
                <c:pt idx="1062">
                  <c:v>58.85</c:v>
                </c:pt>
                <c:pt idx="1063">
                  <c:v>57.43</c:v>
                </c:pt>
                <c:pt idx="1064">
                  <c:v>57.37</c:v>
                </c:pt>
                <c:pt idx="1065">
                  <c:v>56.9</c:v>
                </c:pt>
                <c:pt idx="1066">
                  <c:v>56.9</c:v>
                </c:pt>
                <c:pt idx="1067">
                  <c:v>56.73</c:v>
                </c:pt>
                <c:pt idx="1068">
                  <c:v>56.02</c:v>
                </c:pt>
                <c:pt idx="1069">
                  <c:v>55.23</c:v>
                </c:pt>
                <c:pt idx="1070">
                  <c:v>55.23</c:v>
                </c:pt>
                <c:pt idx="1071">
                  <c:v>54.67</c:v>
                </c:pt>
                <c:pt idx="1072">
                  <c:v>53.32</c:v>
                </c:pt>
                <c:pt idx="1073">
                  <c:v>53.05</c:v>
                </c:pt>
                <c:pt idx="1074">
                  <c:v>52.94</c:v>
                </c:pt>
                <c:pt idx="1075">
                  <c:v>51.62</c:v>
                </c:pt>
                <c:pt idx="1076">
                  <c:v>51.6</c:v>
                </c:pt>
                <c:pt idx="1077">
                  <c:v>51.25</c:v>
                </c:pt>
                <c:pt idx="1078">
                  <c:v>50.52</c:v>
                </c:pt>
                <c:pt idx="1079">
                  <c:v>49.85</c:v>
                </c:pt>
                <c:pt idx="1080">
                  <c:v>57.49</c:v>
                </c:pt>
                <c:pt idx="1081">
                  <c:v>56.68</c:v>
                </c:pt>
                <c:pt idx="1082">
                  <c:v>56.1</c:v>
                </c:pt>
                <c:pt idx="1083">
                  <c:v>51.14</c:v>
                </c:pt>
                <c:pt idx="1084">
                  <c:v>50.69</c:v>
                </c:pt>
                <c:pt idx="1085">
                  <c:v>55.24</c:v>
                </c:pt>
                <c:pt idx="1086">
                  <c:v>58.66</c:v>
                </c:pt>
                <c:pt idx="1087">
                  <c:v>55.28</c:v>
                </c:pt>
                <c:pt idx="1088">
                  <c:v>61.94</c:v>
                </c:pt>
                <c:pt idx="1089">
                  <c:v>61.68</c:v>
                </c:pt>
                <c:pt idx="1090">
                  <c:v>59.3</c:v>
                </c:pt>
                <c:pt idx="1091">
                  <c:v>58.62</c:v>
                </c:pt>
                <c:pt idx="1092">
                  <c:v>57.42</c:v>
                </c:pt>
                <c:pt idx="1093">
                  <c:v>57.01</c:v>
                </c:pt>
                <c:pt idx="1094">
                  <c:v>54.62</c:v>
                </c:pt>
                <c:pt idx="1095">
                  <c:v>53.96</c:v>
                </c:pt>
                <c:pt idx="1096">
                  <c:v>53.12</c:v>
                </c:pt>
                <c:pt idx="1097">
                  <c:v>53.07</c:v>
                </c:pt>
                <c:pt idx="1098">
                  <c:v>52.03</c:v>
                </c:pt>
                <c:pt idx="1099">
                  <c:v>51.12</c:v>
                </c:pt>
                <c:pt idx="1100">
                  <c:v>49.92</c:v>
                </c:pt>
                <c:pt idx="1101">
                  <c:v>59.09</c:v>
                </c:pt>
                <c:pt idx="1102">
                  <c:v>56.8</c:v>
                </c:pt>
                <c:pt idx="1103">
                  <c:v>50.07</c:v>
                </c:pt>
                <c:pt idx="1104">
                  <c:v>59.96</c:v>
                </c:pt>
                <c:pt idx="1105">
                  <c:v>59.65</c:v>
                </c:pt>
                <c:pt idx="1106">
                  <c:v>56.69</c:v>
                </c:pt>
                <c:pt idx="1107">
                  <c:v>56.69</c:v>
                </c:pt>
                <c:pt idx="1108">
                  <c:v>55.71</c:v>
                </c:pt>
                <c:pt idx="1109">
                  <c:v>55.14</c:v>
                </c:pt>
                <c:pt idx="1110">
                  <c:v>54.14</c:v>
                </c:pt>
                <c:pt idx="1111">
                  <c:v>54.09</c:v>
                </c:pt>
                <c:pt idx="1112">
                  <c:v>53.36</c:v>
                </c:pt>
                <c:pt idx="1113">
                  <c:v>52.88</c:v>
                </c:pt>
                <c:pt idx="1114">
                  <c:v>51.91</c:v>
                </c:pt>
                <c:pt idx="1115">
                  <c:v>50.7</c:v>
                </c:pt>
                <c:pt idx="1116">
                  <c:v>50.58</c:v>
                </c:pt>
                <c:pt idx="1117">
                  <c:v>51.48</c:v>
                </c:pt>
                <c:pt idx="1118">
                  <c:v>52.69</c:v>
                </c:pt>
                <c:pt idx="1119">
                  <c:v>51.14</c:v>
                </c:pt>
                <c:pt idx="1120">
                  <c:v>50.12</c:v>
                </c:pt>
                <c:pt idx="1121">
                  <c:v>58.09</c:v>
                </c:pt>
                <c:pt idx="1122">
                  <c:v>57.26</c:v>
                </c:pt>
                <c:pt idx="1123">
                  <c:v>57.26</c:v>
                </c:pt>
                <c:pt idx="1124">
                  <c:v>56.31</c:v>
                </c:pt>
                <c:pt idx="1125">
                  <c:v>55.56</c:v>
                </c:pt>
                <c:pt idx="1126">
                  <c:v>55.5</c:v>
                </c:pt>
                <c:pt idx="1127">
                  <c:v>54.42</c:v>
                </c:pt>
                <c:pt idx="1128">
                  <c:v>54.42</c:v>
                </c:pt>
                <c:pt idx="1129">
                  <c:v>54.42</c:v>
                </c:pt>
                <c:pt idx="1130">
                  <c:v>52.87</c:v>
                </c:pt>
                <c:pt idx="1131">
                  <c:v>51.92</c:v>
                </c:pt>
                <c:pt idx="1132">
                  <c:v>51.01</c:v>
                </c:pt>
                <c:pt idx="1133">
                  <c:v>50.08</c:v>
                </c:pt>
                <c:pt idx="1134">
                  <c:v>49.81</c:v>
                </c:pt>
                <c:pt idx="1135">
                  <c:v>53.39</c:v>
                </c:pt>
                <c:pt idx="1136">
                  <c:v>49.9</c:v>
                </c:pt>
                <c:pt idx="1137">
                  <c:v>57.64</c:v>
                </c:pt>
                <c:pt idx="1138">
                  <c:v>55.82</c:v>
                </c:pt>
                <c:pt idx="1139">
                  <c:v>55.47</c:v>
                </c:pt>
                <c:pt idx="1140">
                  <c:v>55.36</c:v>
                </c:pt>
                <c:pt idx="1141">
                  <c:v>55.36</c:v>
                </c:pt>
                <c:pt idx="1142">
                  <c:v>55.36</c:v>
                </c:pt>
                <c:pt idx="1143">
                  <c:v>55.25</c:v>
                </c:pt>
                <c:pt idx="1144">
                  <c:v>55.25</c:v>
                </c:pt>
                <c:pt idx="1145">
                  <c:v>53.88</c:v>
                </c:pt>
                <c:pt idx="1146">
                  <c:v>53.66</c:v>
                </c:pt>
                <c:pt idx="1147">
                  <c:v>51.96</c:v>
                </c:pt>
                <c:pt idx="1148">
                  <c:v>51.12</c:v>
                </c:pt>
                <c:pt idx="1149">
                  <c:v>49.83</c:v>
                </c:pt>
                <c:pt idx="1150">
                  <c:v>49.73</c:v>
                </c:pt>
                <c:pt idx="1151">
                  <c:v>55.59</c:v>
                </c:pt>
                <c:pt idx="1152">
                  <c:v>55.41</c:v>
                </c:pt>
                <c:pt idx="1153">
                  <c:v>55.41</c:v>
                </c:pt>
                <c:pt idx="1154">
                  <c:v>55.36</c:v>
                </c:pt>
                <c:pt idx="1155">
                  <c:v>55.36</c:v>
                </c:pt>
                <c:pt idx="1156">
                  <c:v>55.36</c:v>
                </c:pt>
                <c:pt idx="1157">
                  <c:v>55.3</c:v>
                </c:pt>
                <c:pt idx="1158">
                  <c:v>55.3</c:v>
                </c:pt>
                <c:pt idx="1159">
                  <c:v>55.3</c:v>
                </c:pt>
                <c:pt idx="1160">
                  <c:v>55.3</c:v>
                </c:pt>
                <c:pt idx="1161">
                  <c:v>55.24</c:v>
                </c:pt>
                <c:pt idx="1162">
                  <c:v>55.19</c:v>
                </c:pt>
                <c:pt idx="1163">
                  <c:v>53.45</c:v>
                </c:pt>
                <c:pt idx="1164">
                  <c:v>53.28</c:v>
                </c:pt>
                <c:pt idx="1165">
                  <c:v>53.06</c:v>
                </c:pt>
                <c:pt idx="1166">
                  <c:v>53.06</c:v>
                </c:pt>
                <c:pt idx="1167">
                  <c:v>53.01</c:v>
                </c:pt>
                <c:pt idx="1168">
                  <c:v>52.58</c:v>
                </c:pt>
                <c:pt idx="1169">
                  <c:v>53.6</c:v>
                </c:pt>
                <c:pt idx="1170">
                  <c:v>53.6</c:v>
                </c:pt>
                <c:pt idx="1171">
                  <c:v>53.54</c:v>
                </c:pt>
                <c:pt idx="1172">
                  <c:v>53.54</c:v>
                </c:pt>
                <c:pt idx="1173">
                  <c:v>53.49</c:v>
                </c:pt>
                <c:pt idx="1174">
                  <c:v>53.49</c:v>
                </c:pt>
                <c:pt idx="1175">
                  <c:v>53.1</c:v>
                </c:pt>
                <c:pt idx="1176">
                  <c:v>53.1</c:v>
                </c:pt>
                <c:pt idx="1177">
                  <c:v>53.05</c:v>
                </c:pt>
                <c:pt idx="1178">
                  <c:v>53.05</c:v>
                </c:pt>
                <c:pt idx="1179">
                  <c:v>52.94</c:v>
                </c:pt>
                <c:pt idx="1180">
                  <c:v>51.43</c:v>
                </c:pt>
                <c:pt idx="1181">
                  <c:v>51.22</c:v>
                </c:pt>
                <c:pt idx="1182">
                  <c:v>51.17</c:v>
                </c:pt>
                <c:pt idx="1183">
                  <c:v>51.11</c:v>
                </c:pt>
                <c:pt idx="1184">
                  <c:v>51.11</c:v>
                </c:pt>
                <c:pt idx="1185">
                  <c:v>50.85</c:v>
                </c:pt>
                <c:pt idx="1186">
                  <c:v>50.85</c:v>
                </c:pt>
                <c:pt idx="1187">
                  <c:v>50.11</c:v>
                </c:pt>
                <c:pt idx="1188">
                  <c:v>51.69</c:v>
                </c:pt>
                <c:pt idx="1189">
                  <c:v>51.64</c:v>
                </c:pt>
                <c:pt idx="1190">
                  <c:v>51.64</c:v>
                </c:pt>
                <c:pt idx="1191">
                  <c:v>51.64</c:v>
                </c:pt>
                <c:pt idx="1192">
                  <c:v>51.48</c:v>
                </c:pt>
                <c:pt idx="1193">
                  <c:v>51.48</c:v>
                </c:pt>
                <c:pt idx="1194">
                  <c:v>51.48</c:v>
                </c:pt>
                <c:pt idx="1195">
                  <c:v>51.22</c:v>
                </c:pt>
                <c:pt idx="1196">
                  <c:v>51.16</c:v>
                </c:pt>
              </c:numCache>
            </c:numRef>
          </c:yVal>
          <c:smooth val="0"/>
        </c:ser>
        <c:ser>
          <c:idx val="7"/>
          <c:order val="7"/>
          <c:tx>
            <c:v>Hot Hum &lt; 75</c:v>
          </c:tx>
          <c:spPr>
            <a:ln w="28575">
              <a:noFill/>
            </a:ln>
          </c:spPr>
          <c:marker>
            <c:symbol val="square"/>
            <c:size val="7"/>
            <c:spPr>
              <a:solidFill>
                <a:srgbClr val="FF0000"/>
              </a:solidFill>
              <a:ln>
                <a:solidFill>
                  <a:srgbClr val="FF0000"/>
                </a:solidFill>
              </a:ln>
            </c:spPr>
          </c:marker>
          <c:xVal>
            <c:numRef>
              <c:f>KCALL!$D$1623:$D$2669</c:f>
              <c:numCache>
                <c:formatCode>General</c:formatCode>
                <c:ptCount val="1047"/>
                <c:pt idx="0">
                  <c:v>75</c:v>
                </c:pt>
                <c:pt idx="1">
                  <c:v>75</c:v>
                </c:pt>
                <c:pt idx="2">
                  <c:v>75</c:v>
                </c:pt>
                <c:pt idx="3">
                  <c:v>75</c:v>
                </c:pt>
                <c:pt idx="4">
                  <c:v>75</c:v>
                </c:pt>
                <c:pt idx="5">
                  <c:v>75</c:v>
                </c:pt>
                <c:pt idx="6">
                  <c:v>75</c:v>
                </c:pt>
                <c:pt idx="7">
                  <c:v>75</c:v>
                </c:pt>
                <c:pt idx="8">
                  <c:v>75</c:v>
                </c:pt>
                <c:pt idx="9">
                  <c:v>75</c:v>
                </c:pt>
                <c:pt idx="10">
                  <c:v>75</c:v>
                </c:pt>
                <c:pt idx="11">
                  <c:v>75</c:v>
                </c:pt>
                <c:pt idx="12">
                  <c:v>75</c:v>
                </c:pt>
                <c:pt idx="13">
                  <c:v>75</c:v>
                </c:pt>
                <c:pt idx="14">
                  <c:v>75</c:v>
                </c:pt>
                <c:pt idx="15">
                  <c:v>75</c:v>
                </c:pt>
                <c:pt idx="16">
                  <c:v>75</c:v>
                </c:pt>
                <c:pt idx="17">
                  <c:v>75</c:v>
                </c:pt>
                <c:pt idx="18">
                  <c:v>75</c:v>
                </c:pt>
                <c:pt idx="19">
                  <c:v>75</c:v>
                </c:pt>
                <c:pt idx="20">
                  <c:v>75</c:v>
                </c:pt>
                <c:pt idx="21">
                  <c:v>75</c:v>
                </c:pt>
                <c:pt idx="22">
                  <c:v>75</c:v>
                </c:pt>
                <c:pt idx="23">
                  <c:v>75</c:v>
                </c:pt>
                <c:pt idx="24">
                  <c:v>75</c:v>
                </c:pt>
                <c:pt idx="25">
                  <c:v>75</c:v>
                </c:pt>
                <c:pt idx="26">
                  <c:v>75</c:v>
                </c:pt>
                <c:pt idx="27">
                  <c:v>75</c:v>
                </c:pt>
                <c:pt idx="28">
                  <c:v>75</c:v>
                </c:pt>
                <c:pt idx="29">
                  <c:v>75</c:v>
                </c:pt>
                <c:pt idx="30">
                  <c:v>75</c:v>
                </c:pt>
                <c:pt idx="31">
                  <c:v>75</c:v>
                </c:pt>
                <c:pt idx="32">
                  <c:v>75</c:v>
                </c:pt>
                <c:pt idx="33">
                  <c:v>75</c:v>
                </c:pt>
                <c:pt idx="34">
                  <c:v>75</c:v>
                </c:pt>
                <c:pt idx="35">
                  <c:v>75</c:v>
                </c:pt>
                <c:pt idx="36">
                  <c:v>75</c:v>
                </c:pt>
                <c:pt idx="37">
                  <c:v>75</c:v>
                </c:pt>
                <c:pt idx="38">
                  <c:v>75</c:v>
                </c:pt>
                <c:pt idx="39">
                  <c:v>75</c:v>
                </c:pt>
                <c:pt idx="40">
                  <c:v>75</c:v>
                </c:pt>
                <c:pt idx="41">
                  <c:v>75</c:v>
                </c:pt>
                <c:pt idx="42">
                  <c:v>75</c:v>
                </c:pt>
                <c:pt idx="43">
                  <c:v>75</c:v>
                </c:pt>
                <c:pt idx="44">
                  <c:v>75</c:v>
                </c:pt>
                <c:pt idx="45">
                  <c:v>75</c:v>
                </c:pt>
                <c:pt idx="46">
                  <c:v>75</c:v>
                </c:pt>
                <c:pt idx="47">
                  <c:v>75</c:v>
                </c:pt>
                <c:pt idx="48">
                  <c:v>75</c:v>
                </c:pt>
                <c:pt idx="49">
                  <c:v>75</c:v>
                </c:pt>
                <c:pt idx="50">
                  <c:v>75</c:v>
                </c:pt>
                <c:pt idx="51">
                  <c:v>75</c:v>
                </c:pt>
                <c:pt idx="52">
                  <c:v>75</c:v>
                </c:pt>
                <c:pt idx="53">
                  <c:v>75</c:v>
                </c:pt>
                <c:pt idx="54">
                  <c:v>75</c:v>
                </c:pt>
                <c:pt idx="55">
                  <c:v>75</c:v>
                </c:pt>
                <c:pt idx="56">
                  <c:v>75</c:v>
                </c:pt>
                <c:pt idx="57">
                  <c:v>75</c:v>
                </c:pt>
                <c:pt idx="58">
                  <c:v>75</c:v>
                </c:pt>
                <c:pt idx="59">
                  <c:v>75</c:v>
                </c:pt>
                <c:pt idx="60">
                  <c:v>75</c:v>
                </c:pt>
                <c:pt idx="61">
                  <c:v>75</c:v>
                </c:pt>
                <c:pt idx="62">
                  <c:v>75</c:v>
                </c:pt>
                <c:pt idx="63">
                  <c:v>75</c:v>
                </c:pt>
                <c:pt idx="64">
                  <c:v>75</c:v>
                </c:pt>
                <c:pt idx="65">
                  <c:v>75</c:v>
                </c:pt>
                <c:pt idx="66">
                  <c:v>75</c:v>
                </c:pt>
                <c:pt idx="67">
                  <c:v>75</c:v>
                </c:pt>
                <c:pt idx="68">
                  <c:v>75</c:v>
                </c:pt>
                <c:pt idx="69">
                  <c:v>75</c:v>
                </c:pt>
                <c:pt idx="70">
                  <c:v>75</c:v>
                </c:pt>
                <c:pt idx="71">
                  <c:v>75</c:v>
                </c:pt>
                <c:pt idx="72">
                  <c:v>75</c:v>
                </c:pt>
                <c:pt idx="73">
                  <c:v>75</c:v>
                </c:pt>
                <c:pt idx="74">
                  <c:v>75</c:v>
                </c:pt>
                <c:pt idx="75">
                  <c:v>75</c:v>
                </c:pt>
                <c:pt idx="76">
                  <c:v>75</c:v>
                </c:pt>
                <c:pt idx="77">
                  <c:v>75</c:v>
                </c:pt>
                <c:pt idx="78">
                  <c:v>75</c:v>
                </c:pt>
                <c:pt idx="79">
                  <c:v>75</c:v>
                </c:pt>
                <c:pt idx="80">
                  <c:v>75</c:v>
                </c:pt>
                <c:pt idx="81">
                  <c:v>75</c:v>
                </c:pt>
                <c:pt idx="82">
                  <c:v>75</c:v>
                </c:pt>
                <c:pt idx="83">
                  <c:v>75</c:v>
                </c:pt>
                <c:pt idx="84">
                  <c:v>75</c:v>
                </c:pt>
                <c:pt idx="85">
                  <c:v>75</c:v>
                </c:pt>
                <c:pt idx="86">
                  <c:v>75</c:v>
                </c:pt>
                <c:pt idx="87">
                  <c:v>75</c:v>
                </c:pt>
                <c:pt idx="88">
                  <c:v>75</c:v>
                </c:pt>
                <c:pt idx="89">
                  <c:v>75</c:v>
                </c:pt>
                <c:pt idx="90">
                  <c:v>75</c:v>
                </c:pt>
                <c:pt idx="91">
                  <c:v>75</c:v>
                </c:pt>
                <c:pt idx="92">
                  <c:v>75</c:v>
                </c:pt>
                <c:pt idx="93">
                  <c:v>75</c:v>
                </c:pt>
                <c:pt idx="94">
                  <c:v>75</c:v>
                </c:pt>
                <c:pt idx="95">
                  <c:v>75</c:v>
                </c:pt>
                <c:pt idx="96">
                  <c:v>75</c:v>
                </c:pt>
                <c:pt idx="97">
                  <c:v>75</c:v>
                </c:pt>
                <c:pt idx="98">
                  <c:v>75</c:v>
                </c:pt>
                <c:pt idx="99">
                  <c:v>75</c:v>
                </c:pt>
                <c:pt idx="100">
                  <c:v>75</c:v>
                </c:pt>
                <c:pt idx="101">
                  <c:v>75</c:v>
                </c:pt>
                <c:pt idx="102">
                  <c:v>75</c:v>
                </c:pt>
                <c:pt idx="103">
                  <c:v>75</c:v>
                </c:pt>
                <c:pt idx="104">
                  <c:v>75</c:v>
                </c:pt>
                <c:pt idx="105">
                  <c:v>75</c:v>
                </c:pt>
                <c:pt idx="106">
                  <c:v>75</c:v>
                </c:pt>
                <c:pt idx="107">
                  <c:v>75</c:v>
                </c:pt>
                <c:pt idx="108">
                  <c:v>75</c:v>
                </c:pt>
                <c:pt idx="109">
                  <c:v>75</c:v>
                </c:pt>
                <c:pt idx="110">
                  <c:v>75</c:v>
                </c:pt>
                <c:pt idx="111">
                  <c:v>75</c:v>
                </c:pt>
                <c:pt idx="112">
                  <c:v>75</c:v>
                </c:pt>
                <c:pt idx="113">
                  <c:v>75</c:v>
                </c:pt>
                <c:pt idx="114">
                  <c:v>75</c:v>
                </c:pt>
                <c:pt idx="115">
                  <c:v>75</c:v>
                </c:pt>
                <c:pt idx="116">
                  <c:v>75</c:v>
                </c:pt>
                <c:pt idx="117">
                  <c:v>75</c:v>
                </c:pt>
                <c:pt idx="118">
                  <c:v>75</c:v>
                </c:pt>
                <c:pt idx="119">
                  <c:v>75</c:v>
                </c:pt>
                <c:pt idx="120">
                  <c:v>75</c:v>
                </c:pt>
                <c:pt idx="121">
                  <c:v>75</c:v>
                </c:pt>
                <c:pt idx="122">
                  <c:v>75</c:v>
                </c:pt>
                <c:pt idx="123">
                  <c:v>74.7</c:v>
                </c:pt>
                <c:pt idx="124">
                  <c:v>74.7</c:v>
                </c:pt>
                <c:pt idx="125">
                  <c:v>74.7</c:v>
                </c:pt>
                <c:pt idx="126">
                  <c:v>74.5</c:v>
                </c:pt>
                <c:pt idx="127">
                  <c:v>74.3</c:v>
                </c:pt>
                <c:pt idx="128">
                  <c:v>74.3</c:v>
                </c:pt>
                <c:pt idx="129">
                  <c:v>74.3</c:v>
                </c:pt>
                <c:pt idx="130">
                  <c:v>74.3</c:v>
                </c:pt>
                <c:pt idx="131">
                  <c:v>74.3</c:v>
                </c:pt>
                <c:pt idx="132">
                  <c:v>74.3</c:v>
                </c:pt>
                <c:pt idx="133">
                  <c:v>74.3</c:v>
                </c:pt>
                <c:pt idx="134">
                  <c:v>74.3</c:v>
                </c:pt>
                <c:pt idx="135">
                  <c:v>74.3</c:v>
                </c:pt>
                <c:pt idx="136">
                  <c:v>74.3</c:v>
                </c:pt>
                <c:pt idx="137">
                  <c:v>74.3</c:v>
                </c:pt>
                <c:pt idx="138">
                  <c:v>74.3</c:v>
                </c:pt>
                <c:pt idx="139">
                  <c:v>74.3</c:v>
                </c:pt>
                <c:pt idx="140">
                  <c:v>74.099999999999994</c:v>
                </c:pt>
                <c:pt idx="141">
                  <c:v>74.099999999999994</c:v>
                </c:pt>
                <c:pt idx="142">
                  <c:v>73.900000000000006</c:v>
                </c:pt>
                <c:pt idx="143">
                  <c:v>73.900000000000006</c:v>
                </c:pt>
                <c:pt idx="144">
                  <c:v>73.900000000000006</c:v>
                </c:pt>
                <c:pt idx="145">
                  <c:v>73.900000000000006</c:v>
                </c:pt>
                <c:pt idx="146">
                  <c:v>73.900000000000006</c:v>
                </c:pt>
                <c:pt idx="147">
                  <c:v>73.900000000000006</c:v>
                </c:pt>
                <c:pt idx="148">
                  <c:v>73.900000000000006</c:v>
                </c:pt>
                <c:pt idx="149">
                  <c:v>73.900000000000006</c:v>
                </c:pt>
                <c:pt idx="150">
                  <c:v>73.900000000000006</c:v>
                </c:pt>
                <c:pt idx="151">
                  <c:v>73.900000000000006</c:v>
                </c:pt>
                <c:pt idx="152">
                  <c:v>73.900000000000006</c:v>
                </c:pt>
                <c:pt idx="153">
                  <c:v>73.900000000000006</c:v>
                </c:pt>
                <c:pt idx="154">
                  <c:v>73.900000000000006</c:v>
                </c:pt>
                <c:pt idx="155">
                  <c:v>73.900000000000006</c:v>
                </c:pt>
                <c:pt idx="156">
                  <c:v>73.900000000000006</c:v>
                </c:pt>
                <c:pt idx="157">
                  <c:v>73.900000000000006</c:v>
                </c:pt>
                <c:pt idx="158">
                  <c:v>73.900000000000006</c:v>
                </c:pt>
                <c:pt idx="159">
                  <c:v>73.900000000000006</c:v>
                </c:pt>
                <c:pt idx="160">
                  <c:v>73.900000000000006</c:v>
                </c:pt>
                <c:pt idx="161">
                  <c:v>73.900000000000006</c:v>
                </c:pt>
                <c:pt idx="162">
                  <c:v>73.900000000000006</c:v>
                </c:pt>
                <c:pt idx="163">
                  <c:v>73.900000000000006</c:v>
                </c:pt>
                <c:pt idx="164">
                  <c:v>73.900000000000006</c:v>
                </c:pt>
                <c:pt idx="165">
                  <c:v>73.900000000000006</c:v>
                </c:pt>
                <c:pt idx="166">
                  <c:v>73.900000000000006</c:v>
                </c:pt>
                <c:pt idx="167">
                  <c:v>73.900000000000006</c:v>
                </c:pt>
                <c:pt idx="168">
                  <c:v>73.900000000000006</c:v>
                </c:pt>
                <c:pt idx="169">
                  <c:v>73.900000000000006</c:v>
                </c:pt>
                <c:pt idx="170">
                  <c:v>73.900000000000006</c:v>
                </c:pt>
                <c:pt idx="171">
                  <c:v>73.900000000000006</c:v>
                </c:pt>
                <c:pt idx="172">
                  <c:v>73.900000000000006</c:v>
                </c:pt>
                <c:pt idx="173">
                  <c:v>73.900000000000006</c:v>
                </c:pt>
                <c:pt idx="174">
                  <c:v>73.900000000000006</c:v>
                </c:pt>
                <c:pt idx="175">
                  <c:v>73.900000000000006</c:v>
                </c:pt>
                <c:pt idx="176">
                  <c:v>73.900000000000006</c:v>
                </c:pt>
                <c:pt idx="177">
                  <c:v>73.900000000000006</c:v>
                </c:pt>
                <c:pt idx="178">
                  <c:v>73.900000000000006</c:v>
                </c:pt>
                <c:pt idx="179">
                  <c:v>73.900000000000006</c:v>
                </c:pt>
                <c:pt idx="180">
                  <c:v>73.900000000000006</c:v>
                </c:pt>
                <c:pt idx="181">
                  <c:v>73.900000000000006</c:v>
                </c:pt>
                <c:pt idx="182">
                  <c:v>73.900000000000006</c:v>
                </c:pt>
                <c:pt idx="183">
                  <c:v>73.900000000000006</c:v>
                </c:pt>
                <c:pt idx="184">
                  <c:v>73.900000000000006</c:v>
                </c:pt>
                <c:pt idx="185">
                  <c:v>73.900000000000006</c:v>
                </c:pt>
                <c:pt idx="186">
                  <c:v>73.900000000000006</c:v>
                </c:pt>
                <c:pt idx="187">
                  <c:v>73.900000000000006</c:v>
                </c:pt>
                <c:pt idx="188">
                  <c:v>73.900000000000006</c:v>
                </c:pt>
                <c:pt idx="189">
                  <c:v>73.900000000000006</c:v>
                </c:pt>
                <c:pt idx="190">
                  <c:v>73.900000000000006</c:v>
                </c:pt>
                <c:pt idx="191">
                  <c:v>73.900000000000006</c:v>
                </c:pt>
                <c:pt idx="192">
                  <c:v>73.900000000000006</c:v>
                </c:pt>
                <c:pt idx="193">
                  <c:v>73.900000000000006</c:v>
                </c:pt>
                <c:pt idx="194">
                  <c:v>73.900000000000006</c:v>
                </c:pt>
                <c:pt idx="195">
                  <c:v>73.900000000000006</c:v>
                </c:pt>
                <c:pt idx="196">
                  <c:v>73.900000000000006</c:v>
                </c:pt>
                <c:pt idx="197">
                  <c:v>73.900000000000006</c:v>
                </c:pt>
                <c:pt idx="198">
                  <c:v>73.900000000000006</c:v>
                </c:pt>
                <c:pt idx="199">
                  <c:v>73.900000000000006</c:v>
                </c:pt>
                <c:pt idx="200">
                  <c:v>73.900000000000006</c:v>
                </c:pt>
                <c:pt idx="201">
                  <c:v>73.900000000000006</c:v>
                </c:pt>
                <c:pt idx="202">
                  <c:v>73.900000000000006</c:v>
                </c:pt>
                <c:pt idx="203">
                  <c:v>73.900000000000006</c:v>
                </c:pt>
                <c:pt idx="204">
                  <c:v>73.900000000000006</c:v>
                </c:pt>
                <c:pt idx="205">
                  <c:v>73.900000000000006</c:v>
                </c:pt>
                <c:pt idx="206">
                  <c:v>73.900000000000006</c:v>
                </c:pt>
                <c:pt idx="207">
                  <c:v>73.900000000000006</c:v>
                </c:pt>
                <c:pt idx="208">
                  <c:v>73.900000000000006</c:v>
                </c:pt>
                <c:pt idx="209">
                  <c:v>73.900000000000006</c:v>
                </c:pt>
                <c:pt idx="210">
                  <c:v>73.900000000000006</c:v>
                </c:pt>
                <c:pt idx="211">
                  <c:v>73.900000000000006</c:v>
                </c:pt>
                <c:pt idx="212">
                  <c:v>73.900000000000006</c:v>
                </c:pt>
                <c:pt idx="213">
                  <c:v>73.900000000000006</c:v>
                </c:pt>
                <c:pt idx="214">
                  <c:v>73.900000000000006</c:v>
                </c:pt>
                <c:pt idx="215">
                  <c:v>73.900000000000006</c:v>
                </c:pt>
                <c:pt idx="216">
                  <c:v>73.900000000000006</c:v>
                </c:pt>
                <c:pt idx="217">
                  <c:v>73.900000000000006</c:v>
                </c:pt>
                <c:pt idx="218">
                  <c:v>73.900000000000006</c:v>
                </c:pt>
                <c:pt idx="219">
                  <c:v>73.900000000000006</c:v>
                </c:pt>
                <c:pt idx="220">
                  <c:v>73.900000000000006</c:v>
                </c:pt>
                <c:pt idx="221">
                  <c:v>73.900000000000006</c:v>
                </c:pt>
                <c:pt idx="222">
                  <c:v>73.900000000000006</c:v>
                </c:pt>
                <c:pt idx="223">
                  <c:v>73.900000000000006</c:v>
                </c:pt>
                <c:pt idx="224">
                  <c:v>73.900000000000006</c:v>
                </c:pt>
                <c:pt idx="225">
                  <c:v>73.900000000000006</c:v>
                </c:pt>
                <c:pt idx="226">
                  <c:v>73.900000000000006</c:v>
                </c:pt>
                <c:pt idx="227">
                  <c:v>73.900000000000006</c:v>
                </c:pt>
                <c:pt idx="228">
                  <c:v>73.900000000000006</c:v>
                </c:pt>
                <c:pt idx="229">
                  <c:v>73.900000000000006</c:v>
                </c:pt>
                <c:pt idx="230">
                  <c:v>73.900000000000006</c:v>
                </c:pt>
                <c:pt idx="231">
                  <c:v>73.900000000000006</c:v>
                </c:pt>
                <c:pt idx="232">
                  <c:v>73.900000000000006</c:v>
                </c:pt>
                <c:pt idx="233">
                  <c:v>73.900000000000006</c:v>
                </c:pt>
                <c:pt idx="234">
                  <c:v>73.900000000000006</c:v>
                </c:pt>
                <c:pt idx="235">
                  <c:v>73.900000000000006</c:v>
                </c:pt>
                <c:pt idx="236">
                  <c:v>73.900000000000006</c:v>
                </c:pt>
                <c:pt idx="237">
                  <c:v>73.900000000000006</c:v>
                </c:pt>
                <c:pt idx="238">
                  <c:v>73.900000000000006</c:v>
                </c:pt>
                <c:pt idx="239">
                  <c:v>73.900000000000006</c:v>
                </c:pt>
                <c:pt idx="240">
                  <c:v>73.900000000000006</c:v>
                </c:pt>
                <c:pt idx="241">
                  <c:v>73.900000000000006</c:v>
                </c:pt>
                <c:pt idx="242">
                  <c:v>73.900000000000006</c:v>
                </c:pt>
                <c:pt idx="243">
                  <c:v>73.900000000000006</c:v>
                </c:pt>
                <c:pt idx="244">
                  <c:v>73.900000000000006</c:v>
                </c:pt>
                <c:pt idx="245">
                  <c:v>73.8</c:v>
                </c:pt>
                <c:pt idx="246">
                  <c:v>73.8</c:v>
                </c:pt>
                <c:pt idx="247">
                  <c:v>73.8</c:v>
                </c:pt>
                <c:pt idx="248">
                  <c:v>73.8</c:v>
                </c:pt>
                <c:pt idx="249">
                  <c:v>73.599999999999994</c:v>
                </c:pt>
                <c:pt idx="250">
                  <c:v>73.599999999999994</c:v>
                </c:pt>
                <c:pt idx="251">
                  <c:v>73.400000000000006</c:v>
                </c:pt>
                <c:pt idx="252">
                  <c:v>73.400000000000006</c:v>
                </c:pt>
                <c:pt idx="253">
                  <c:v>73.400000000000006</c:v>
                </c:pt>
                <c:pt idx="254">
                  <c:v>73.400000000000006</c:v>
                </c:pt>
                <c:pt idx="255">
                  <c:v>73.400000000000006</c:v>
                </c:pt>
                <c:pt idx="256">
                  <c:v>73.400000000000006</c:v>
                </c:pt>
                <c:pt idx="257">
                  <c:v>73.400000000000006</c:v>
                </c:pt>
                <c:pt idx="258">
                  <c:v>73.2</c:v>
                </c:pt>
                <c:pt idx="259">
                  <c:v>73.2</c:v>
                </c:pt>
                <c:pt idx="260">
                  <c:v>73</c:v>
                </c:pt>
                <c:pt idx="261">
                  <c:v>73</c:v>
                </c:pt>
                <c:pt idx="262">
                  <c:v>73</c:v>
                </c:pt>
                <c:pt idx="263">
                  <c:v>73</c:v>
                </c:pt>
                <c:pt idx="264">
                  <c:v>73</c:v>
                </c:pt>
                <c:pt idx="265">
                  <c:v>73</c:v>
                </c:pt>
                <c:pt idx="266">
                  <c:v>73</c:v>
                </c:pt>
                <c:pt idx="267">
                  <c:v>73</c:v>
                </c:pt>
                <c:pt idx="268">
                  <c:v>73</c:v>
                </c:pt>
                <c:pt idx="269">
                  <c:v>73</c:v>
                </c:pt>
                <c:pt idx="270">
                  <c:v>73</c:v>
                </c:pt>
                <c:pt idx="271">
                  <c:v>73</c:v>
                </c:pt>
                <c:pt idx="272">
                  <c:v>73</c:v>
                </c:pt>
                <c:pt idx="273">
                  <c:v>73</c:v>
                </c:pt>
                <c:pt idx="274">
                  <c:v>73</c:v>
                </c:pt>
                <c:pt idx="275">
                  <c:v>73</c:v>
                </c:pt>
                <c:pt idx="276">
                  <c:v>73</c:v>
                </c:pt>
                <c:pt idx="277">
                  <c:v>73</c:v>
                </c:pt>
                <c:pt idx="278">
                  <c:v>73</c:v>
                </c:pt>
                <c:pt idx="279">
                  <c:v>73</c:v>
                </c:pt>
                <c:pt idx="280">
                  <c:v>73</c:v>
                </c:pt>
                <c:pt idx="281">
                  <c:v>73</c:v>
                </c:pt>
                <c:pt idx="282">
                  <c:v>73</c:v>
                </c:pt>
                <c:pt idx="283">
                  <c:v>73</c:v>
                </c:pt>
                <c:pt idx="284">
                  <c:v>73</c:v>
                </c:pt>
                <c:pt idx="285">
                  <c:v>73</c:v>
                </c:pt>
                <c:pt idx="286">
                  <c:v>73</c:v>
                </c:pt>
                <c:pt idx="287">
                  <c:v>73</c:v>
                </c:pt>
                <c:pt idx="288">
                  <c:v>73</c:v>
                </c:pt>
                <c:pt idx="289">
                  <c:v>73</c:v>
                </c:pt>
                <c:pt idx="290">
                  <c:v>73</c:v>
                </c:pt>
                <c:pt idx="291">
                  <c:v>73</c:v>
                </c:pt>
                <c:pt idx="292">
                  <c:v>73</c:v>
                </c:pt>
                <c:pt idx="293">
                  <c:v>73</c:v>
                </c:pt>
                <c:pt idx="294">
                  <c:v>73</c:v>
                </c:pt>
                <c:pt idx="295">
                  <c:v>73</c:v>
                </c:pt>
                <c:pt idx="296">
                  <c:v>73</c:v>
                </c:pt>
                <c:pt idx="297">
                  <c:v>73</c:v>
                </c:pt>
                <c:pt idx="298">
                  <c:v>73</c:v>
                </c:pt>
                <c:pt idx="299">
                  <c:v>73</c:v>
                </c:pt>
                <c:pt idx="300">
                  <c:v>73</c:v>
                </c:pt>
                <c:pt idx="301">
                  <c:v>73</c:v>
                </c:pt>
                <c:pt idx="302">
                  <c:v>73</c:v>
                </c:pt>
                <c:pt idx="303">
                  <c:v>73</c:v>
                </c:pt>
                <c:pt idx="304">
                  <c:v>73</c:v>
                </c:pt>
                <c:pt idx="305">
                  <c:v>73</c:v>
                </c:pt>
                <c:pt idx="306">
                  <c:v>73</c:v>
                </c:pt>
                <c:pt idx="307">
                  <c:v>73</c:v>
                </c:pt>
                <c:pt idx="308">
                  <c:v>73</c:v>
                </c:pt>
                <c:pt idx="309">
                  <c:v>73</c:v>
                </c:pt>
                <c:pt idx="310">
                  <c:v>73</c:v>
                </c:pt>
                <c:pt idx="311">
                  <c:v>73</c:v>
                </c:pt>
                <c:pt idx="312">
                  <c:v>73</c:v>
                </c:pt>
                <c:pt idx="313">
                  <c:v>73</c:v>
                </c:pt>
                <c:pt idx="314">
                  <c:v>73</c:v>
                </c:pt>
                <c:pt idx="315">
                  <c:v>73</c:v>
                </c:pt>
                <c:pt idx="316">
                  <c:v>73</c:v>
                </c:pt>
                <c:pt idx="317">
                  <c:v>73</c:v>
                </c:pt>
                <c:pt idx="318">
                  <c:v>73</c:v>
                </c:pt>
                <c:pt idx="319">
                  <c:v>73</c:v>
                </c:pt>
                <c:pt idx="320">
                  <c:v>73</c:v>
                </c:pt>
                <c:pt idx="321">
                  <c:v>73</c:v>
                </c:pt>
                <c:pt idx="322">
                  <c:v>73</c:v>
                </c:pt>
                <c:pt idx="323">
                  <c:v>73</c:v>
                </c:pt>
                <c:pt idx="324">
                  <c:v>73</c:v>
                </c:pt>
                <c:pt idx="325">
                  <c:v>73</c:v>
                </c:pt>
                <c:pt idx="326">
                  <c:v>73</c:v>
                </c:pt>
                <c:pt idx="327">
                  <c:v>73</c:v>
                </c:pt>
                <c:pt idx="328">
                  <c:v>73</c:v>
                </c:pt>
                <c:pt idx="329">
                  <c:v>73</c:v>
                </c:pt>
                <c:pt idx="330">
                  <c:v>73</c:v>
                </c:pt>
                <c:pt idx="331">
                  <c:v>73</c:v>
                </c:pt>
                <c:pt idx="332">
                  <c:v>73</c:v>
                </c:pt>
                <c:pt idx="333">
                  <c:v>73</c:v>
                </c:pt>
                <c:pt idx="334">
                  <c:v>73</c:v>
                </c:pt>
                <c:pt idx="335">
                  <c:v>73</c:v>
                </c:pt>
                <c:pt idx="336">
                  <c:v>73</c:v>
                </c:pt>
                <c:pt idx="337">
                  <c:v>73</c:v>
                </c:pt>
                <c:pt idx="338">
                  <c:v>73</c:v>
                </c:pt>
                <c:pt idx="339">
                  <c:v>73</c:v>
                </c:pt>
                <c:pt idx="340">
                  <c:v>73</c:v>
                </c:pt>
                <c:pt idx="341">
                  <c:v>73</c:v>
                </c:pt>
                <c:pt idx="342">
                  <c:v>73</c:v>
                </c:pt>
                <c:pt idx="343">
                  <c:v>73</c:v>
                </c:pt>
                <c:pt idx="344">
                  <c:v>73</c:v>
                </c:pt>
                <c:pt idx="345">
                  <c:v>73</c:v>
                </c:pt>
                <c:pt idx="346">
                  <c:v>73</c:v>
                </c:pt>
                <c:pt idx="347">
                  <c:v>73</c:v>
                </c:pt>
                <c:pt idx="348">
                  <c:v>73</c:v>
                </c:pt>
                <c:pt idx="349">
                  <c:v>73</c:v>
                </c:pt>
                <c:pt idx="350">
                  <c:v>73</c:v>
                </c:pt>
                <c:pt idx="351">
                  <c:v>73</c:v>
                </c:pt>
                <c:pt idx="352">
                  <c:v>73</c:v>
                </c:pt>
                <c:pt idx="353">
                  <c:v>72.7</c:v>
                </c:pt>
                <c:pt idx="354">
                  <c:v>72.7</c:v>
                </c:pt>
                <c:pt idx="355">
                  <c:v>72.7</c:v>
                </c:pt>
                <c:pt idx="356">
                  <c:v>72.7</c:v>
                </c:pt>
                <c:pt idx="357">
                  <c:v>72.7</c:v>
                </c:pt>
                <c:pt idx="358">
                  <c:v>72.7</c:v>
                </c:pt>
                <c:pt idx="359">
                  <c:v>72.7</c:v>
                </c:pt>
                <c:pt idx="360">
                  <c:v>72.7</c:v>
                </c:pt>
                <c:pt idx="361">
                  <c:v>72.3</c:v>
                </c:pt>
                <c:pt idx="362">
                  <c:v>72.3</c:v>
                </c:pt>
                <c:pt idx="363">
                  <c:v>72.3</c:v>
                </c:pt>
                <c:pt idx="364">
                  <c:v>72.3</c:v>
                </c:pt>
                <c:pt idx="365">
                  <c:v>72.3</c:v>
                </c:pt>
                <c:pt idx="366">
                  <c:v>72.3</c:v>
                </c:pt>
                <c:pt idx="367">
                  <c:v>72.3</c:v>
                </c:pt>
                <c:pt idx="368">
                  <c:v>72.099999999999994</c:v>
                </c:pt>
                <c:pt idx="369">
                  <c:v>72.099999999999994</c:v>
                </c:pt>
                <c:pt idx="370">
                  <c:v>72.099999999999994</c:v>
                </c:pt>
                <c:pt idx="371">
                  <c:v>72</c:v>
                </c:pt>
                <c:pt idx="372">
                  <c:v>72</c:v>
                </c:pt>
                <c:pt idx="373">
                  <c:v>72</c:v>
                </c:pt>
                <c:pt idx="374">
                  <c:v>72</c:v>
                </c:pt>
                <c:pt idx="375">
                  <c:v>72</c:v>
                </c:pt>
                <c:pt idx="376">
                  <c:v>72</c:v>
                </c:pt>
                <c:pt idx="377">
                  <c:v>72</c:v>
                </c:pt>
                <c:pt idx="378">
                  <c:v>72</c:v>
                </c:pt>
                <c:pt idx="379">
                  <c:v>72</c:v>
                </c:pt>
                <c:pt idx="380">
                  <c:v>72</c:v>
                </c:pt>
                <c:pt idx="381">
                  <c:v>72</c:v>
                </c:pt>
                <c:pt idx="382">
                  <c:v>72</c:v>
                </c:pt>
                <c:pt idx="383">
                  <c:v>72</c:v>
                </c:pt>
                <c:pt idx="384">
                  <c:v>72</c:v>
                </c:pt>
                <c:pt idx="385">
                  <c:v>72</c:v>
                </c:pt>
                <c:pt idx="386">
                  <c:v>72</c:v>
                </c:pt>
                <c:pt idx="387">
                  <c:v>72</c:v>
                </c:pt>
                <c:pt idx="388">
                  <c:v>72</c:v>
                </c:pt>
                <c:pt idx="389">
                  <c:v>72</c:v>
                </c:pt>
                <c:pt idx="390">
                  <c:v>72</c:v>
                </c:pt>
                <c:pt idx="391">
                  <c:v>72</c:v>
                </c:pt>
                <c:pt idx="392">
                  <c:v>72</c:v>
                </c:pt>
                <c:pt idx="393">
                  <c:v>72</c:v>
                </c:pt>
                <c:pt idx="394">
                  <c:v>72</c:v>
                </c:pt>
                <c:pt idx="395">
                  <c:v>72</c:v>
                </c:pt>
                <c:pt idx="396">
                  <c:v>72</c:v>
                </c:pt>
                <c:pt idx="397">
                  <c:v>72</c:v>
                </c:pt>
                <c:pt idx="398">
                  <c:v>72</c:v>
                </c:pt>
                <c:pt idx="399">
                  <c:v>72</c:v>
                </c:pt>
                <c:pt idx="400">
                  <c:v>72</c:v>
                </c:pt>
                <c:pt idx="401">
                  <c:v>72</c:v>
                </c:pt>
                <c:pt idx="402">
                  <c:v>72</c:v>
                </c:pt>
                <c:pt idx="403">
                  <c:v>72</c:v>
                </c:pt>
                <c:pt idx="404">
                  <c:v>72</c:v>
                </c:pt>
                <c:pt idx="405">
                  <c:v>72</c:v>
                </c:pt>
                <c:pt idx="406">
                  <c:v>72</c:v>
                </c:pt>
                <c:pt idx="407">
                  <c:v>72</c:v>
                </c:pt>
                <c:pt idx="408">
                  <c:v>72</c:v>
                </c:pt>
                <c:pt idx="409">
                  <c:v>72</c:v>
                </c:pt>
                <c:pt idx="410">
                  <c:v>72</c:v>
                </c:pt>
                <c:pt idx="411">
                  <c:v>72</c:v>
                </c:pt>
                <c:pt idx="412">
                  <c:v>72</c:v>
                </c:pt>
                <c:pt idx="413">
                  <c:v>72</c:v>
                </c:pt>
                <c:pt idx="414">
                  <c:v>72</c:v>
                </c:pt>
                <c:pt idx="415">
                  <c:v>72</c:v>
                </c:pt>
                <c:pt idx="416">
                  <c:v>72</c:v>
                </c:pt>
                <c:pt idx="417">
                  <c:v>72</c:v>
                </c:pt>
                <c:pt idx="418">
                  <c:v>72</c:v>
                </c:pt>
                <c:pt idx="419">
                  <c:v>72</c:v>
                </c:pt>
                <c:pt idx="420">
                  <c:v>72</c:v>
                </c:pt>
                <c:pt idx="421">
                  <c:v>72</c:v>
                </c:pt>
                <c:pt idx="422">
                  <c:v>72</c:v>
                </c:pt>
                <c:pt idx="423">
                  <c:v>72</c:v>
                </c:pt>
                <c:pt idx="424">
                  <c:v>72</c:v>
                </c:pt>
                <c:pt idx="425">
                  <c:v>72</c:v>
                </c:pt>
                <c:pt idx="426">
                  <c:v>72</c:v>
                </c:pt>
                <c:pt idx="427">
                  <c:v>72</c:v>
                </c:pt>
                <c:pt idx="428">
                  <c:v>72</c:v>
                </c:pt>
                <c:pt idx="429">
                  <c:v>72</c:v>
                </c:pt>
                <c:pt idx="430">
                  <c:v>72</c:v>
                </c:pt>
                <c:pt idx="431">
                  <c:v>72</c:v>
                </c:pt>
                <c:pt idx="432">
                  <c:v>72</c:v>
                </c:pt>
                <c:pt idx="433">
                  <c:v>72</c:v>
                </c:pt>
                <c:pt idx="434">
                  <c:v>72</c:v>
                </c:pt>
                <c:pt idx="435">
                  <c:v>72</c:v>
                </c:pt>
                <c:pt idx="436">
                  <c:v>72</c:v>
                </c:pt>
                <c:pt idx="437">
                  <c:v>72</c:v>
                </c:pt>
                <c:pt idx="438">
                  <c:v>72</c:v>
                </c:pt>
                <c:pt idx="439">
                  <c:v>72</c:v>
                </c:pt>
                <c:pt idx="440">
                  <c:v>72</c:v>
                </c:pt>
                <c:pt idx="441">
                  <c:v>72</c:v>
                </c:pt>
                <c:pt idx="442">
                  <c:v>72</c:v>
                </c:pt>
                <c:pt idx="443">
                  <c:v>72</c:v>
                </c:pt>
                <c:pt idx="444">
                  <c:v>72</c:v>
                </c:pt>
                <c:pt idx="445">
                  <c:v>72</c:v>
                </c:pt>
                <c:pt idx="446">
                  <c:v>72</c:v>
                </c:pt>
                <c:pt idx="447">
                  <c:v>72</c:v>
                </c:pt>
                <c:pt idx="448">
                  <c:v>72</c:v>
                </c:pt>
                <c:pt idx="449">
                  <c:v>72</c:v>
                </c:pt>
                <c:pt idx="450">
                  <c:v>72</c:v>
                </c:pt>
                <c:pt idx="451">
                  <c:v>72</c:v>
                </c:pt>
                <c:pt idx="452">
                  <c:v>72</c:v>
                </c:pt>
                <c:pt idx="453">
                  <c:v>72</c:v>
                </c:pt>
                <c:pt idx="454">
                  <c:v>72</c:v>
                </c:pt>
                <c:pt idx="455">
                  <c:v>72</c:v>
                </c:pt>
                <c:pt idx="456">
                  <c:v>72</c:v>
                </c:pt>
                <c:pt idx="457">
                  <c:v>72</c:v>
                </c:pt>
                <c:pt idx="458">
                  <c:v>72</c:v>
                </c:pt>
                <c:pt idx="459">
                  <c:v>72</c:v>
                </c:pt>
                <c:pt idx="460">
                  <c:v>72</c:v>
                </c:pt>
                <c:pt idx="461">
                  <c:v>72</c:v>
                </c:pt>
                <c:pt idx="462">
                  <c:v>72</c:v>
                </c:pt>
                <c:pt idx="463">
                  <c:v>72</c:v>
                </c:pt>
                <c:pt idx="464">
                  <c:v>72</c:v>
                </c:pt>
                <c:pt idx="465">
                  <c:v>72</c:v>
                </c:pt>
                <c:pt idx="466">
                  <c:v>72</c:v>
                </c:pt>
                <c:pt idx="467">
                  <c:v>72</c:v>
                </c:pt>
                <c:pt idx="468">
                  <c:v>72</c:v>
                </c:pt>
                <c:pt idx="469">
                  <c:v>72</c:v>
                </c:pt>
                <c:pt idx="470">
                  <c:v>72</c:v>
                </c:pt>
                <c:pt idx="471">
                  <c:v>72</c:v>
                </c:pt>
                <c:pt idx="472">
                  <c:v>72</c:v>
                </c:pt>
                <c:pt idx="473">
                  <c:v>72</c:v>
                </c:pt>
                <c:pt idx="474">
                  <c:v>72</c:v>
                </c:pt>
                <c:pt idx="475">
                  <c:v>72</c:v>
                </c:pt>
                <c:pt idx="476">
                  <c:v>72</c:v>
                </c:pt>
                <c:pt idx="477">
                  <c:v>72</c:v>
                </c:pt>
                <c:pt idx="478">
                  <c:v>72</c:v>
                </c:pt>
                <c:pt idx="479">
                  <c:v>72</c:v>
                </c:pt>
                <c:pt idx="480">
                  <c:v>72</c:v>
                </c:pt>
                <c:pt idx="481">
                  <c:v>72</c:v>
                </c:pt>
                <c:pt idx="482">
                  <c:v>72</c:v>
                </c:pt>
                <c:pt idx="483">
                  <c:v>72</c:v>
                </c:pt>
                <c:pt idx="484">
                  <c:v>72</c:v>
                </c:pt>
                <c:pt idx="485">
                  <c:v>72</c:v>
                </c:pt>
                <c:pt idx="486">
                  <c:v>71.8</c:v>
                </c:pt>
                <c:pt idx="487">
                  <c:v>71.8</c:v>
                </c:pt>
                <c:pt idx="488">
                  <c:v>71.8</c:v>
                </c:pt>
                <c:pt idx="489">
                  <c:v>71.8</c:v>
                </c:pt>
                <c:pt idx="490">
                  <c:v>71.8</c:v>
                </c:pt>
                <c:pt idx="491">
                  <c:v>71.8</c:v>
                </c:pt>
                <c:pt idx="492">
                  <c:v>71.599999999999994</c:v>
                </c:pt>
                <c:pt idx="493">
                  <c:v>71.599999999999994</c:v>
                </c:pt>
                <c:pt idx="494">
                  <c:v>71.599999999999994</c:v>
                </c:pt>
                <c:pt idx="495">
                  <c:v>71.599999999999994</c:v>
                </c:pt>
                <c:pt idx="496">
                  <c:v>71.599999999999994</c:v>
                </c:pt>
                <c:pt idx="497">
                  <c:v>71.599999999999994</c:v>
                </c:pt>
                <c:pt idx="498">
                  <c:v>71.599999999999994</c:v>
                </c:pt>
                <c:pt idx="499">
                  <c:v>71.400000000000006</c:v>
                </c:pt>
                <c:pt idx="500">
                  <c:v>71.400000000000006</c:v>
                </c:pt>
                <c:pt idx="501">
                  <c:v>71.400000000000006</c:v>
                </c:pt>
                <c:pt idx="502">
                  <c:v>71.400000000000006</c:v>
                </c:pt>
                <c:pt idx="503">
                  <c:v>71.400000000000006</c:v>
                </c:pt>
                <c:pt idx="504">
                  <c:v>71.400000000000006</c:v>
                </c:pt>
                <c:pt idx="505">
                  <c:v>71.400000000000006</c:v>
                </c:pt>
                <c:pt idx="506">
                  <c:v>71.400000000000006</c:v>
                </c:pt>
                <c:pt idx="507">
                  <c:v>71.2</c:v>
                </c:pt>
                <c:pt idx="508">
                  <c:v>71.099999999999994</c:v>
                </c:pt>
                <c:pt idx="509">
                  <c:v>71.099999999999994</c:v>
                </c:pt>
                <c:pt idx="510">
                  <c:v>71.099999999999994</c:v>
                </c:pt>
                <c:pt idx="511">
                  <c:v>71.099999999999994</c:v>
                </c:pt>
                <c:pt idx="512">
                  <c:v>71.099999999999994</c:v>
                </c:pt>
                <c:pt idx="513">
                  <c:v>71.099999999999994</c:v>
                </c:pt>
                <c:pt idx="514">
                  <c:v>71.099999999999994</c:v>
                </c:pt>
                <c:pt idx="515">
                  <c:v>71.099999999999994</c:v>
                </c:pt>
                <c:pt idx="516">
                  <c:v>71.099999999999994</c:v>
                </c:pt>
                <c:pt idx="517">
                  <c:v>71.099999999999994</c:v>
                </c:pt>
                <c:pt idx="518">
                  <c:v>71.099999999999994</c:v>
                </c:pt>
                <c:pt idx="519">
                  <c:v>71.099999999999994</c:v>
                </c:pt>
                <c:pt idx="520">
                  <c:v>71.099999999999994</c:v>
                </c:pt>
                <c:pt idx="521">
                  <c:v>71.099999999999994</c:v>
                </c:pt>
                <c:pt idx="522">
                  <c:v>71.099999999999994</c:v>
                </c:pt>
                <c:pt idx="523">
                  <c:v>71.099999999999994</c:v>
                </c:pt>
                <c:pt idx="524">
                  <c:v>71.099999999999994</c:v>
                </c:pt>
                <c:pt idx="525">
                  <c:v>71.099999999999994</c:v>
                </c:pt>
                <c:pt idx="526">
                  <c:v>71.099999999999994</c:v>
                </c:pt>
                <c:pt idx="527">
                  <c:v>71.099999999999994</c:v>
                </c:pt>
                <c:pt idx="528">
                  <c:v>71.099999999999994</c:v>
                </c:pt>
                <c:pt idx="529">
                  <c:v>71.099999999999994</c:v>
                </c:pt>
                <c:pt idx="530">
                  <c:v>71.099999999999994</c:v>
                </c:pt>
                <c:pt idx="531">
                  <c:v>71.099999999999994</c:v>
                </c:pt>
                <c:pt idx="532">
                  <c:v>71.099999999999994</c:v>
                </c:pt>
                <c:pt idx="533">
                  <c:v>71.099999999999994</c:v>
                </c:pt>
                <c:pt idx="534">
                  <c:v>71.099999999999994</c:v>
                </c:pt>
                <c:pt idx="535">
                  <c:v>71.099999999999994</c:v>
                </c:pt>
                <c:pt idx="536">
                  <c:v>71.099999999999994</c:v>
                </c:pt>
                <c:pt idx="537">
                  <c:v>71.099999999999994</c:v>
                </c:pt>
                <c:pt idx="538">
                  <c:v>71.099999999999994</c:v>
                </c:pt>
                <c:pt idx="539">
                  <c:v>71.099999999999994</c:v>
                </c:pt>
                <c:pt idx="540">
                  <c:v>71.099999999999994</c:v>
                </c:pt>
                <c:pt idx="541">
                  <c:v>71.099999999999994</c:v>
                </c:pt>
                <c:pt idx="542">
                  <c:v>71.099999999999994</c:v>
                </c:pt>
                <c:pt idx="543">
                  <c:v>71.099999999999994</c:v>
                </c:pt>
                <c:pt idx="544">
                  <c:v>71.099999999999994</c:v>
                </c:pt>
                <c:pt idx="545">
                  <c:v>71.099999999999994</c:v>
                </c:pt>
                <c:pt idx="546">
                  <c:v>71.099999999999994</c:v>
                </c:pt>
                <c:pt idx="547">
                  <c:v>71.099999999999994</c:v>
                </c:pt>
                <c:pt idx="548">
                  <c:v>71.099999999999994</c:v>
                </c:pt>
                <c:pt idx="549">
                  <c:v>71.099999999999994</c:v>
                </c:pt>
                <c:pt idx="550">
                  <c:v>71.099999999999994</c:v>
                </c:pt>
                <c:pt idx="551">
                  <c:v>71.099999999999994</c:v>
                </c:pt>
                <c:pt idx="552">
                  <c:v>71.099999999999994</c:v>
                </c:pt>
                <c:pt idx="553">
                  <c:v>71.099999999999994</c:v>
                </c:pt>
                <c:pt idx="554">
                  <c:v>71.099999999999994</c:v>
                </c:pt>
                <c:pt idx="555">
                  <c:v>71.099999999999994</c:v>
                </c:pt>
                <c:pt idx="556">
                  <c:v>71.099999999999994</c:v>
                </c:pt>
                <c:pt idx="557">
                  <c:v>71.099999999999994</c:v>
                </c:pt>
                <c:pt idx="558">
                  <c:v>71.099999999999994</c:v>
                </c:pt>
                <c:pt idx="559">
                  <c:v>71.099999999999994</c:v>
                </c:pt>
                <c:pt idx="560">
                  <c:v>71.099999999999994</c:v>
                </c:pt>
                <c:pt idx="561">
                  <c:v>71.099999999999994</c:v>
                </c:pt>
                <c:pt idx="562">
                  <c:v>71.099999999999994</c:v>
                </c:pt>
                <c:pt idx="563">
                  <c:v>71.099999999999994</c:v>
                </c:pt>
                <c:pt idx="564">
                  <c:v>71.099999999999994</c:v>
                </c:pt>
                <c:pt idx="565">
                  <c:v>71.099999999999994</c:v>
                </c:pt>
                <c:pt idx="566">
                  <c:v>71.099999999999994</c:v>
                </c:pt>
                <c:pt idx="567">
                  <c:v>71.099999999999994</c:v>
                </c:pt>
                <c:pt idx="568">
                  <c:v>71.099999999999994</c:v>
                </c:pt>
                <c:pt idx="569">
                  <c:v>71.099999999999994</c:v>
                </c:pt>
                <c:pt idx="570">
                  <c:v>71.099999999999994</c:v>
                </c:pt>
                <c:pt idx="571">
                  <c:v>71.099999999999994</c:v>
                </c:pt>
                <c:pt idx="572">
                  <c:v>71.099999999999994</c:v>
                </c:pt>
                <c:pt idx="573">
                  <c:v>71.099999999999994</c:v>
                </c:pt>
                <c:pt idx="574">
                  <c:v>71.099999999999994</c:v>
                </c:pt>
                <c:pt idx="575">
                  <c:v>71.099999999999994</c:v>
                </c:pt>
                <c:pt idx="576">
                  <c:v>71.099999999999994</c:v>
                </c:pt>
                <c:pt idx="577">
                  <c:v>71.099999999999994</c:v>
                </c:pt>
                <c:pt idx="578">
                  <c:v>71.099999999999994</c:v>
                </c:pt>
                <c:pt idx="579">
                  <c:v>71.099999999999994</c:v>
                </c:pt>
                <c:pt idx="580">
                  <c:v>71.099999999999994</c:v>
                </c:pt>
                <c:pt idx="581">
                  <c:v>71.099999999999994</c:v>
                </c:pt>
                <c:pt idx="582">
                  <c:v>71.099999999999994</c:v>
                </c:pt>
                <c:pt idx="583">
                  <c:v>71.099999999999994</c:v>
                </c:pt>
                <c:pt idx="584">
                  <c:v>71.099999999999994</c:v>
                </c:pt>
                <c:pt idx="585">
                  <c:v>71.099999999999994</c:v>
                </c:pt>
                <c:pt idx="586">
                  <c:v>71.099999999999994</c:v>
                </c:pt>
                <c:pt idx="587">
                  <c:v>71.099999999999994</c:v>
                </c:pt>
                <c:pt idx="588">
                  <c:v>71.099999999999994</c:v>
                </c:pt>
                <c:pt idx="589">
                  <c:v>70.900000000000006</c:v>
                </c:pt>
                <c:pt idx="590">
                  <c:v>70.900000000000006</c:v>
                </c:pt>
                <c:pt idx="591">
                  <c:v>70.7</c:v>
                </c:pt>
                <c:pt idx="592">
                  <c:v>70.7</c:v>
                </c:pt>
                <c:pt idx="593">
                  <c:v>70.7</c:v>
                </c:pt>
                <c:pt idx="594">
                  <c:v>70.7</c:v>
                </c:pt>
                <c:pt idx="595">
                  <c:v>70.3</c:v>
                </c:pt>
                <c:pt idx="596">
                  <c:v>70.3</c:v>
                </c:pt>
                <c:pt idx="597">
                  <c:v>70.3</c:v>
                </c:pt>
                <c:pt idx="598">
                  <c:v>70.3</c:v>
                </c:pt>
                <c:pt idx="599">
                  <c:v>70.3</c:v>
                </c:pt>
                <c:pt idx="600">
                  <c:v>70.3</c:v>
                </c:pt>
                <c:pt idx="601">
                  <c:v>70.3</c:v>
                </c:pt>
                <c:pt idx="602">
                  <c:v>70.3</c:v>
                </c:pt>
                <c:pt idx="603">
                  <c:v>70.2</c:v>
                </c:pt>
                <c:pt idx="604">
                  <c:v>70</c:v>
                </c:pt>
                <c:pt idx="605">
                  <c:v>70</c:v>
                </c:pt>
                <c:pt idx="606">
                  <c:v>70</c:v>
                </c:pt>
                <c:pt idx="607">
                  <c:v>70</c:v>
                </c:pt>
                <c:pt idx="608">
                  <c:v>70</c:v>
                </c:pt>
                <c:pt idx="609">
                  <c:v>70</c:v>
                </c:pt>
                <c:pt idx="610">
                  <c:v>70</c:v>
                </c:pt>
                <c:pt idx="611">
                  <c:v>70</c:v>
                </c:pt>
                <c:pt idx="612">
                  <c:v>70</c:v>
                </c:pt>
                <c:pt idx="613">
                  <c:v>70</c:v>
                </c:pt>
                <c:pt idx="614">
                  <c:v>70</c:v>
                </c:pt>
                <c:pt idx="615">
                  <c:v>70</c:v>
                </c:pt>
                <c:pt idx="616">
                  <c:v>70</c:v>
                </c:pt>
                <c:pt idx="617">
                  <c:v>70</c:v>
                </c:pt>
                <c:pt idx="618">
                  <c:v>70</c:v>
                </c:pt>
                <c:pt idx="619">
                  <c:v>70</c:v>
                </c:pt>
                <c:pt idx="620">
                  <c:v>70</c:v>
                </c:pt>
                <c:pt idx="621">
                  <c:v>70</c:v>
                </c:pt>
                <c:pt idx="622">
                  <c:v>70</c:v>
                </c:pt>
                <c:pt idx="623">
                  <c:v>70</c:v>
                </c:pt>
                <c:pt idx="624">
                  <c:v>70</c:v>
                </c:pt>
                <c:pt idx="625">
                  <c:v>70</c:v>
                </c:pt>
                <c:pt idx="626">
                  <c:v>70</c:v>
                </c:pt>
                <c:pt idx="627">
                  <c:v>70</c:v>
                </c:pt>
                <c:pt idx="628">
                  <c:v>70</c:v>
                </c:pt>
                <c:pt idx="629">
                  <c:v>70</c:v>
                </c:pt>
                <c:pt idx="630">
                  <c:v>70</c:v>
                </c:pt>
                <c:pt idx="631">
                  <c:v>70</c:v>
                </c:pt>
                <c:pt idx="632">
                  <c:v>70</c:v>
                </c:pt>
                <c:pt idx="633">
                  <c:v>70</c:v>
                </c:pt>
                <c:pt idx="634">
                  <c:v>70</c:v>
                </c:pt>
                <c:pt idx="635">
                  <c:v>70</c:v>
                </c:pt>
                <c:pt idx="636">
                  <c:v>70</c:v>
                </c:pt>
                <c:pt idx="637">
                  <c:v>70</c:v>
                </c:pt>
                <c:pt idx="638">
                  <c:v>70</c:v>
                </c:pt>
                <c:pt idx="639">
                  <c:v>70</c:v>
                </c:pt>
                <c:pt idx="640">
                  <c:v>70</c:v>
                </c:pt>
                <c:pt idx="641">
                  <c:v>70</c:v>
                </c:pt>
                <c:pt idx="642">
                  <c:v>70</c:v>
                </c:pt>
                <c:pt idx="643">
                  <c:v>70</c:v>
                </c:pt>
                <c:pt idx="644">
                  <c:v>70</c:v>
                </c:pt>
                <c:pt idx="645">
                  <c:v>70</c:v>
                </c:pt>
                <c:pt idx="646">
                  <c:v>70</c:v>
                </c:pt>
                <c:pt idx="647">
                  <c:v>70</c:v>
                </c:pt>
                <c:pt idx="648">
                  <c:v>70</c:v>
                </c:pt>
                <c:pt idx="649">
                  <c:v>70</c:v>
                </c:pt>
                <c:pt idx="650">
                  <c:v>70</c:v>
                </c:pt>
                <c:pt idx="651">
                  <c:v>70</c:v>
                </c:pt>
                <c:pt idx="652">
                  <c:v>70</c:v>
                </c:pt>
                <c:pt idx="653">
                  <c:v>70</c:v>
                </c:pt>
                <c:pt idx="654">
                  <c:v>70</c:v>
                </c:pt>
                <c:pt idx="655">
                  <c:v>70</c:v>
                </c:pt>
                <c:pt idx="656">
                  <c:v>70</c:v>
                </c:pt>
                <c:pt idx="657">
                  <c:v>70</c:v>
                </c:pt>
                <c:pt idx="658">
                  <c:v>70</c:v>
                </c:pt>
                <c:pt idx="659">
                  <c:v>70</c:v>
                </c:pt>
                <c:pt idx="660">
                  <c:v>70</c:v>
                </c:pt>
                <c:pt idx="661">
                  <c:v>70</c:v>
                </c:pt>
                <c:pt idx="662">
                  <c:v>70</c:v>
                </c:pt>
                <c:pt idx="663">
                  <c:v>70</c:v>
                </c:pt>
                <c:pt idx="664">
                  <c:v>70</c:v>
                </c:pt>
                <c:pt idx="665">
                  <c:v>70</c:v>
                </c:pt>
                <c:pt idx="666">
                  <c:v>70</c:v>
                </c:pt>
                <c:pt idx="667">
                  <c:v>70</c:v>
                </c:pt>
                <c:pt idx="668">
                  <c:v>70</c:v>
                </c:pt>
                <c:pt idx="669">
                  <c:v>70</c:v>
                </c:pt>
                <c:pt idx="670">
                  <c:v>70</c:v>
                </c:pt>
                <c:pt idx="671">
                  <c:v>70</c:v>
                </c:pt>
                <c:pt idx="672">
                  <c:v>70</c:v>
                </c:pt>
                <c:pt idx="673">
                  <c:v>70</c:v>
                </c:pt>
                <c:pt idx="674">
                  <c:v>70</c:v>
                </c:pt>
                <c:pt idx="675">
                  <c:v>70</c:v>
                </c:pt>
                <c:pt idx="676">
                  <c:v>69.599999999999994</c:v>
                </c:pt>
                <c:pt idx="677">
                  <c:v>69.599999999999994</c:v>
                </c:pt>
                <c:pt idx="678">
                  <c:v>69.599999999999994</c:v>
                </c:pt>
                <c:pt idx="679">
                  <c:v>69.599999999999994</c:v>
                </c:pt>
                <c:pt idx="680">
                  <c:v>69.599999999999994</c:v>
                </c:pt>
                <c:pt idx="681">
                  <c:v>69.400000000000006</c:v>
                </c:pt>
                <c:pt idx="682">
                  <c:v>69.400000000000006</c:v>
                </c:pt>
                <c:pt idx="683">
                  <c:v>69.400000000000006</c:v>
                </c:pt>
                <c:pt idx="684">
                  <c:v>69.400000000000006</c:v>
                </c:pt>
                <c:pt idx="685">
                  <c:v>69.400000000000006</c:v>
                </c:pt>
                <c:pt idx="686">
                  <c:v>69.3</c:v>
                </c:pt>
                <c:pt idx="687">
                  <c:v>69.3</c:v>
                </c:pt>
                <c:pt idx="688">
                  <c:v>69.3</c:v>
                </c:pt>
                <c:pt idx="689">
                  <c:v>69.3</c:v>
                </c:pt>
                <c:pt idx="690">
                  <c:v>69.099999999999994</c:v>
                </c:pt>
                <c:pt idx="691">
                  <c:v>69.099999999999994</c:v>
                </c:pt>
                <c:pt idx="692">
                  <c:v>69.099999999999994</c:v>
                </c:pt>
                <c:pt idx="693">
                  <c:v>69.099999999999994</c:v>
                </c:pt>
                <c:pt idx="694">
                  <c:v>69.099999999999994</c:v>
                </c:pt>
                <c:pt idx="695">
                  <c:v>69.099999999999994</c:v>
                </c:pt>
                <c:pt idx="696">
                  <c:v>69.099999999999994</c:v>
                </c:pt>
                <c:pt idx="697">
                  <c:v>69.099999999999994</c:v>
                </c:pt>
                <c:pt idx="698">
                  <c:v>69.099999999999994</c:v>
                </c:pt>
                <c:pt idx="699">
                  <c:v>69.099999999999994</c:v>
                </c:pt>
                <c:pt idx="700">
                  <c:v>69.099999999999994</c:v>
                </c:pt>
                <c:pt idx="701">
                  <c:v>69.099999999999994</c:v>
                </c:pt>
                <c:pt idx="702">
                  <c:v>69.099999999999994</c:v>
                </c:pt>
                <c:pt idx="703">
                  <c:v>69.099999999999994</c:v>
                </c:pt>
                <c:pt idx="704">
                  <c:v>69.099999999999994</c:v>
                </c:pt>
                <c:pt idx="705">
                  <c:v>69.099999999999994</c:v>
                </c:pt>
                <c:pt idx="706">
                  <c:v>69.099999999999994</c:v>
                </c:pt>
                <c:pt idx="707">
                  <c:v>69.099999999999994</c:v>
                </c:pt>
                <c:pt idx="708">
                  <c:v>69.099999999999994</c:v>
                </c:pt>
                <c:pt idx="709">
                  <c:v>69.099999999999994</c:v>
                </c:pt>
                <c:pt idx="710">
                  <c:v>69.099999999999994</c:v>
                </c:pt>
                <c:pt idx="711">
                  <c:v>69.099999999999994</c:v>
                </c:pt>
                <c:pt idx="712">
                  <c:v>69.099999999999994</c:v>
                </c:pt>
                <c:pt idx="713">
                  <c:v>69.099999999999994</c:v>
                </c:pt>
                <c:pt idx="714">
                  <c:v>69.099999999999994</c:v>
                </c:pt>
                <c:pt idx="715">
                  <c:v>69.099999999999994</c:v>
                </c:pt>
                <c:pt idx="716">
                  <c:v>69.099999999999994</c:v>
                </c:pt>
                <c:pt idx="717">
                  <c:v>69.099999999999994</c:v>
                </c:pt>
                <c:pt idx="718">
                  <c:v>69.099999999999994</c:v>
                </c:pt>
                <c:pt idx="719">
                  <c:v>69.099999999999994</c:v>
                </c:pt>
                <c:pt idx="720">
                  <c:v>69.099999999999994</c:v>
                </c:pt>
                <c:pt idx="721">
                  <c:v>69.099999999999994</c:v>
                </c:pt>
                <c:pt idx="722">
                  <c:v>69.099999999999994</c:v>
                </c:pt>
                <c:pt idx="723">
                  <c:v>69.099999999999994</c:v>
                </c:pt>
                <c:pt idx="724">
                  <c:v>69.099999999999994</c:v>
                </c:pt>
                <c:pt idx="725">
                  <c:v>69.099999999999994</c:v>
                </c:pt>
                <c:pt idx="726">
                  <c:v>69.099999999999994</c:v>
                </c:pt>
                <c:pt idx="727">
                  <c:v>69.099999999999994</c:v>
                </c:pt>
                <c:pt idx="728">
                  <c:v>69.099999999999994</c:v>
                </c:pt>
                <c:pt idx="729">
                  <c:v>69.099999999999994</c:v>
                </c:pt>
                <c:pt idx="730">
                  <c:v>69.099999999999994</c:v>
                </c:pt>
                <c:pt idx="731">
                  <c:v>69.099999999999994</c:v>
                </c:pt>
                <c:pt idx="732">
                  <c:v>69.099999999999994</c:v>
                </c:pt>
                <c:pt idx="733">
                  <c:v>69.099999999999994</c:v>
                </c:pt>
                <c:pt idx="734">
                  <c:v>69.099999999999994</c:v>
                </c:pt>
                <c:pt idx="735">
                  <c:v>69.099999999999994</c:v>
                </c:pt>
                <c:pt idx="736">
                  <c:v>69.099999999999994</c:v>
                </c:pt>
                <c:pt idx="737">
                  <c:v>69.099999999999994</c:v>
                </c:pt>
                <c:pt idx="738">
                  <c:v>69.099999999999994</c:v>
                </c:pt>
                <c:pt idx="739">
                  <c:v>69.099999999999994</c:v>
                </c:pt>
                <c:pt idx="740">
                  <c:v>69.099999999999994</c:v>
                </c:pt>
                <c:pt idx="741">
                  <c:v>69.099999999999994</c:v>
                </c:pt>
                <c:pt idx="742">
                  <c:v>69.099999999999994</c:v>
                </c:pt>
                <c:pt idx="743">
                  <c:v>69.099999999999994</c:v>
                </c:pt>
                <c:pt idx="744">
                  <c:v>69.099999999999994</c:v>
                </c:pt>
                <c:pt idx="745">
                  <c:v>69.099999999999994</c:v>
                </c:pt>
                <c:pt idx="746">
                  <c:v>69.099999999999994</c:v>
                </c:pt>
                <c:pt idx="747">
                  <c:v>69.099999999999994</c:v>
                </c:pt>
                <c:pt idx="748">
                  <c:v>69.099999999999994</c:v>
                </c:pt>
                <c:pt idx="749">
                  <c:v>69.099999999999994</c:v>
                </c:pt>
                <c:pt idx="750">
                  <c:v>69.099999999999994</c:v>
                </c:pt>
                <c:pt idx="751">
                  <c:v>69.099999999999994</c:v>
                </c:pt>
                <c:pt idx="752">
                  <c:v>69.099999999999994</c:v>
                </c:pt>
                <c:pt idx="753">
                  <c:v>69.099999999999994</c:v>
                </c:pt>
                <c:pt idx="754">
                  <c:v>69.099999999999994</c:v>
                </c:pt>
                <c:pt idx="755">
                  <c:v>69.099999999999994</c:v>
                </c:pt>
                <c:pt idx="756">
                  <c:v>69.099999999999994</c:v>
                </c:pt>
                <c:pt idx="757">
                  <c:v>69.099999999999994</c:v>
                </c:pt>
                <c:pt idx="758">
                  <c:v>69.099999999999994</c:v>
                </c:pt>
                <c:pt idx="759">
                  <c:v>69.099999999999994</c:v>
                </c:pt>
                <c:pt idx="760">
                  <c:v>69.099999999999994</c:v>
                </c:pt>
                <c:pt idx="761">
                  <c:v>69.099999999999994</c:v>
                </c:pt>
                <c:pt idx="762">
                  <c:v>68.900000000000006</c:v>
                </c:pt>
                <c:pt idx="763">
                  <c:v>68.900000000000006</c:v>
                </c:pt>
                <c:pt idx="764">
                  <c:v>68.900000000000006</c:v>
                </c:pt>
                <c:pt idx="765">
                  <c:v>68.900000000000006</c:v>
                </c:pt>
                <c:pt idx="766">
                  <c:v>68.7</c:v>
                </c:pt>
                <c:pt idx="767">
                  <c:v>68.7</c:v>
                </c:pt>
                <c:pt idx="768">
                  <c:v>68.7</c:v>
                </c:pt>
                <c:pt idx="769">
                  <c:v>68.7</c:v>
                </c:pt>
                <c:pt idx="770">
                  <c:v>68.7</c:v>
                </c:pt>
                <c:pt idx="771">
                  <c:v>68.7</c:v>
                </c:pt>
                <c:pt idx="772">
                  <c:v>68.7</c:v>
                </c:pt>
                <c:pt idx="773">
                  <c:v>68.5</c:v>
                </c:pt>
                <c:pt idx="774">
                  <c:v>68.400000000000006</c:v>
                </c:pt>
                <c:pt idx="775">
                  <c:v>68.400000000000006</c:v>
                </c:pt>
                <c:pt idx="776">
                  <c:v>68.400000000000006</c:v>
                </c:pt>
                <c:pt idx="777">
                  <c:v>68.400000000000006</c:v>
                </c:pt>
                <c:pt idx="778">
                  <c:v>68.400000000000006</c:v>
                </c:pt>
                <c:pt idx="779">
                  <c:v>68</c:v>
                </c:pt>
                <c:pt idx="780">
                  <c:v>68</c:v>
                </c:pt>
                <c:pt idx="781">
                  <c:v>68</c:v>
                </c:pt>
                <c:pt idx="782">
                  <c:v>68</c:v>
                </c:pt>
                <c:pt idx="783">
                  <c:v>68</c:v>
                </c:pt>
                <c:pt idx="784">
                  <c:v>68</c:v>
                </c:pt>
                <c:pt idx="785">
                  <c:v>68</c:v>
                </c:pt>
                <c:pt idx="786">
                  <c:v>68</c:v>
                </c:pt>
                <c:pt idx="787">
                  <c:v>68</c:v>
                </c:pt>
                <c:pt idx="788">
                  <c:v>68</c:v>
                </c:pt>
                <c:pt idx="789">
                  <c:v>68</c:v>
                </c:pt>
                <c:pt idx="790">
                  <c:v>68</c:v>
                </c:pt>
                <c:pt idx="791">
                  <c:v>68</c:v>
                </c:pt>
                <c:pt idx="792">
                  <c:v>68</c:v>
                </c:pt>
                <c:pt idx="793">
                  <c:v>68</c:v>
                </c:pt>
                <c:pt idx="794">
                  <c:v>68</c:v>
                </c:pt>
                <c:pt idx="795">
                  <c:v>68</c:v>
                </c:pt>
                <c:pt idx="796">
                  <c:v>68</c:v>
                </c:pt>
                <c:pt idx="797">
                  <c:v>68</c:v>
                </c:pt>
                <c:pt idx="798">
                  <c:v>68</c:v>
                </c:pt>
                <c:pt idx="799">
                  <c:v>68</c:v>
                </c:pt>
                <c:pt idx="800">
                  <c:v>68</c:v>
                </c:pt>
                <c:pt idx="801">
                  <c:v>68</c:v>
                </c:pt>
                <c:pt idx="802">
                  <c:v>68</c:v>
                </c:pt>
                <c:pt idx="803">
                  <c:v>68</c:v>
                </c:pt>
                <c:pt idx="804">
                  <c:v>68</c:v>
                </c:pt>
                <c:pt idx="805">
                  <c:v>68</c:v>
                </c:pt>
                <c:pt idx="806">
                  <c:v>68</c:v>
                </c:pt>
                <c:pt idx="807">
                  <c:v>68</c:v>
                </c:pt>
                <c:pt idx="808">
                  <c:v>68</c:v>
                </c:pt>
                <c:pt idx="809">
                  <c:v>68</c:v>
                </c:pt>
                <c:pt idx="810">
                  <c:v>68</c:v>
                </c:pt>
                <c:pt idx="811">
                  <c:v>68</c:v>
                </c:pt>
                <c:pt idx="812">
                  <c:v>68</c:v>
                </c:pt>
                <c:pt idx="813">
                  <c:v>68</c:v>
                </c:pt>
                <c:pt idx="814">
                  <c:v>68</c:v>
                </c:pt>
                <c:pt idx="815">
                  <c:v>68</c:v>
                </c:pt>
                <c:pt idx="816">
                  <c:v>68</c:v>
                </c:pt>
                <c:pt idx="817">
                  <c:v>68</c:v>
                </c:pt>
                <c:pt idx="818">
                  <c:v>68</c:v>
                </c:pt>
                <c:pt idx="819">
                  <c:v>68</c:v>
                </c:pt>
                <c:pt idx="820">
                  <c:v>68</c:v>
                </c:pt>
                <c:pt idx="821">
                  <c:v>68</c:v>
                </c:pt>
                <c:pt idx="822">
                  <c:v>68</c:v>
                </c:pt>
                <c:pt idx="823">
                  <c:v>68</c:v>
                </c:pt>
                <c:pt idx="824">
                  <c:v>68</c:v>
                </c:pt>
                <c:pt idx="825">
                  <c:v>68</c:v>
                </c:pt>
                <c:pt idx="826">
                  <c:v>68</c:v>
                </c:pt>
                <c:pt idx="827">
                  <c:v>68</c:v>
                </c:pt>
                <c:pt idx="828">
                  <c:v>68</c:v>
                </c:pt>
                <c:pt idx="829">
                  <c:v>68</c:v>
                </c:pt>
                <c:pt idx="830">
                  <c:v>68</c:v>
                </c:pt>
                <c:pt idx="831">
                  <c:v>68</c:v>
                </c:pt>
                <c:pt idx="832">
                  <c:v>68</c:v>
                </c:pt>
                <c:pt idx="833">
                  <c:v>68</c:v>
                </c:pt>
                <c:pt idx="834">
                  <c:v>68</c:v>
                </c:pt>
                <c:pt idx="835">
                  <c:v>68</c:v>
                </c:pt>
                <c:pt idx="836">
                  <c:v>68</c:v>
                </c:pt>
                <c:pt idx="837">
                  <c:v>68</c:v>
                </c:pt>
                <c:pt idx="838">
                  <c:v>68</c:v>
                </c:pt>
                <c:pt idx="839">
                  <c:v>68</c:v>
                </c:pt>
                <c:pt idx="840">
                  <c:v>68</c:v>
                </c:pt>
                <c:pt idx="841">
                  <c:v>68</c:v>
                </c:pt>
                <c:pt idx="842">
                  <c:v>67.599999999999994</c:v>
                </c:pt>
                <c:pt idx="843">
                  <c:v>67.599999999999994</c:v>
                </c:pt>
                <c:pt idx="844">
                  <c:v>67.599999999999994</c:v>
                </c:pt>
                <c:pt idx="845">
                  <c:v>67.599999999999994</c:v>
                </c:pt>
                <c:pt idx="846">
                  <c:v>67.599999999999994</c:v>
                </c:pt>
                <c:pt idx="847">
                  <c:v>67.599999999999994</c:v>
                </c:pt>
                <c:pt idx="848">
                  <c:v>67.599999999999994</c:v>
                </c:pt>
                <c:pt idx="849">
                  <c:v>67.5</c:v>
                </c:pt>
                <c:pt idx="850">
                  <c:v>67.3</c:v>
                </c:pt>
                <c:pt idx="851">
                  <c:v>67.099999999999994</c:v>
                </c:pt>
                <c:pt idx="852">
                  <c:v>66.900000000000006</c:v>
                </c:pt>
                <c:pt idx="853">
                  <c:v>66.900000000000006</c:v>
                </c:pt>
                <c:pt idx="854">
                  <c:v>66.900000000000006</c:v>
                </c:pt>
                <c:pt idx="855">
                  <c:v>66.900000000000006</c:v>
                </c:pt>
                <c:pt idx="856">
                  <c:v>66.900000000000006</c:v>
                </c:pt>
                <c:pt idx="857">
                  <c:v>66.900000000000006</c:v>
                </c:pt>
                <c:pt idx="858">
                  <c:v>66.900000000000006</c:v>
                </c:pt>
                <c:pt idx="859">
                  <c:v>66.900000000000006</c:v>
                </c:pt>
                <c:pt idx="860">
                  <c:v>66.900000000000006</c:v>
                </c:pt>
                <c:pt idx="861">
                  <c:v>66.900000000000006</c:v>
                </c:pt>
                <c:pt idx="862">
                  <c:v>66.900000000000006</c:v>
                </c:pt>
                <c:pt idx="863">
                  <c:v>66.900000000000006</c:v>
                </c:pt>
                <c:pt idx="864">
                  <c:v>66.900000000000006</c:v>
                </c:pt>
                <c:pt idx="865">
                  <c:v>66.900000000000006</c:v>
                </c:pt>
                <c:pt idx="866">
                  <c:v>66.900000000000006</c:v>
                </c:pt>
                <c:pt idx="867">
                  <c:v>66.900000000000006</c:v>
                </c:pt>
                <c:pt idx="868">
                  <c:v>66.900000000000006</c:v>
                </c:pt>
                <c:pt idx="869">
                  <c:v>66.900000000000006</c:v>
                </c:pt>
                <c:pt idx="870">
                  <c:v>66.900000000000006</c:v>
                </c:pt>
                <c:pt idx="871">
                  <c:v>66.900000000000006</c:v>
                </c:pt>
                <c:pt idx="872">
                  <c:v>66.900000000000006</c:v>
                </c:pt>
                <c:pt idx="873">
                  <c:v>66.900000000000006</c:v>
                </c:pt>
                <c:pt idx="874">
                  <c:v>66.900000000000006</c:v>
                </c:pt>
                <c:pt idx="875">
                  <c:v>66.900000000000006</c:v>
                </c:pt>
                <c:pt idx="876">
                  <c:v>66.900000000000006</c:v>
                </c:pt>
                <c:pt idx="877">
                  <c:v>66.900000000000006</c:v>
                </c:pt>
                <c:pt idx="878">
                  <c:v>66.900000000000006</c:v>
                </c:pt>
                <c:pt idx="879">
                  <c:v>66.900000000000006</c:v>
                </c:pt>
                <c:pt idx="880">
                  <c:v>66.900000000000006</c:v>
                </c:pt>
                <c:pt idx="881">
                  <c:v>66.900000000000006</c:v>
                </c:pt>
                <c:pt idx="882">
                  <c:v>66.900000000000006</c:v>
                </c:pt>
                <c:pt idx="883">
                  <c:v>66.900000000000006</c:v>
                </c:pt>
                <c:pt idx="884">
                  <c:v>66.900000000000006</c:v>
                </c:pt>
                <c:pt idx="885">
                  <c:v>66.900000000000006</c:v>
                </c:pt>
                <c:pt idx="886">
                  <c:v>66.900000000000006</c:v>
                </c:pt>
                <c:pt idx="887">
                  <c:v>66.900000000000006</c:v>
                </c:pt>
                <c:pt idx="888">
                  <c:v>66.900000000000006</c:v>
                </c:pt>
                <c:pt idx="889">
                  <c:v>66.900000000000006</c:v>
                </c:pt>
                <c:pt idx="890">
                  <c:v>66.900000000000006</c:v>
                </c:pt>
                <c:pt idx="891">
                  <c:v>66.900000000000006</c:v>
                </c:pt>
                <c:pt idx="892">
                  <c:v>66.900000000000006</c:v>
                </c:pt>
                <c:pt idx="893">
                  <c:v>66.900000000000006</c:v>
                </c:pt>
                <c:pt idx="894">
                  <c:v>66.900000000000006</c:v>
                </c:pt>
                <c:pt idx="895">
                  <c:v>66.7</c:v>
                </c:pt>
                <c:pt idx="896">
                  <c:v>66.599999999999994</c:v>
                </c:pt>
                <c:pt idx="897">
                  <c:v>66.599999999999994</c:v>
                </c:pt>
                <c:pt idx="898">
                  <c:v>66.599999999999994</c:v>
                </c:pt>
                <c:pt idx="899">
                  <c:v>66.400000000000006</c:v>
                </c:pt>
                <c:pt idx="900">
                  <c:v>66.400000000000006</c:v>
                </c:pt>
                <c:pt idx="901">
                  <c:v>66.400000000000006</c:v>
                </c:pt>
                <c:pt idx="902">
                  <c:v>66.400000000000006</c:v>
                </c:pt>
                <c:pt idx="903">
                  <c:v>66.2</c:v>
                </c:pt>
                <c:pt idx="904">
                  <c:v>66</c:v>
                </c:pt>
                <c:pt idx="905">
                  <c:v>66</c:v>
                </c:pt>
                <c:pt idx="906">
                  <c:v>66</c:v>
                </c:pt>
                <c:pt idx="907">
                  <c:v>66</c:v>
                </c:pt>
                <c:pt idx="908">
                  <c:v>66</c:v>
                </c:pt>
                <c:pt idx="909">
                  <c:v>66</c:v>
                </c:pt>
                <c:pt idx="910">
                  <c:v>66</c:v>
                </c:pt>
                <c:pt idx="911">
                  <c:v>66</c:v>
                </c:pt>
                <c:pt idx="912">
                  <c:v>66</c:v>
                </c:pt>
                <c:pt idx="913">
                  <c:v>66</c:v>
                </c:pt>
                <c:pt idx="914">
                  <c:v>66</c:v>
                </c:pt>
                <c:pt idx="915">
                  <c:v>66</c:v>
                </c:pt>
                <c:pt idx="916">
                  <c:v>66</c:v>
                </c:pt>
                <c:pt idx="917">
                  <c:v>66</c:v>
                </c:pt>
                <c:pt idx="918">
                  <c:v>66</c:v>
                </c:pt>
                <c:pt idx="919">
                  <c:v>66</c:v>
                </c:pt>
                <c:pt idx="920">
                  <c:v>66</c:v>
                </c:pt>
                <c:pt idx="921">
                  <c:v>66</c:v>
                </c:pt>
                <c:pt idx="922">
                  <c:v>66</c:v>
                </c:pt>
                <c:pt idx="923">
                  <c:v>66</c:v>
                </c:pt>
                <c:pt idx="924">
                  <c:v>66</c:v>
                </c:pt>
                <c:pt idx="925">
                  <c:v>66</c:v>
                </c:pt>
                <c:pt idx="926">
                  <c:v>66</c:v>
                </c:pt>
                <c:pt idx="927">
                  <c:v>66</c:v>
                </c:pt>
                <c:pt idx="928">
                  <c:v>66</c:v>
                </c:pt>
                <c:pt idx="929">
                  <c:v>66</c:v>
                </c:pt>
                <c:pt idx="930">
                  <c:v>66</c:v>
                </c:pt>
                <c:pt idx="931">
                  <c:v>66</c:v>
                </c:pt>
                <c:pt idx="932">
                  <c:v>66</c:v>
                </c:pt>
                <c:pt idx="933">
                  <c:v>66</c:v>
                </c:pt>
                <c:pt idx="934">
                  <c:v>66</c:v>
                </c:pt>
                <c:pt idx="935">
                  <c:v>66</c:v>
                </c:pt>
                <c:pt idx="936">
                  <c:v>66</c:v>
                </c:pt>
                <c:pt idx="937">
                  <c:v>66</c:v>
                </c:pt>
                <c:pt idx="938">
                  <c:v>66</c:v>
                </c:pt>
                <c:pt idx="939">
                  <c:v>66</c:v>
                </c:pt>
                <c:pt idx="940">
                  <c:v>66</c:v>
                </c:pt>
                <c:pt idx="941">
                  <c:v>66</c:v>
                </c:pt>
                <c:pt idx="942">
                  <c:v>66</c:v>
                </c:pt>
                <c:pt idx="943">
                  <c:v>66</c:v>
                </c:pt>
                <c:pt idx="944">
                  <c:v>66</c:v>
                </c:pt>
                <c:pt idx="945">
                  <c:v>66</c:v>
                </c:pt>
                <c:pt idx="946">
                  <c:v>66</c:v>
                </c:pt>
                <c:pt idx="947">
                  <c:v>66</c:v>
                </c:pt>
                <c:pt idx="948">
                  <c:v>66</c:v>
                </c:pt>
                <c:pt idx="949">
                  <c:v>66</c:v>
                </c:pt>
                <c:pt idx="950">
                  <c:v>66</c:v>
                </c:pt>
                <c:pt idx="951">
                  <c:v>66</c:v>
                </c:pt>
                <c:pt idx="952">
                  <c:v>66</c:v>
                </c:pt>
                <c:pt idx="953">
                  <c:v>66</c:v>
                </c:pt>
                <c:pt idx="954">
                  <c:v>65.7</c:v>
                </c:pt>
                <c:pt idx="955">
                  <c:v>65.7</c:v>
                </c:pt>
                <c:pt idx="956">
                  <c:v>65.7</c:v>
                </c:pt>
                <c:pt idx="957">
                  <c:v>65.7</c:v>
                </c:pt>
                <c:pt idx="958">
                  <c:v>65.7</c:v>
                </c:pt>
                <c:pt idx="959">
                  <c:v>65.7</c:v>
                </c:pt>
                <c:pt idx="960">
                  <c:v>65.7</c:v>
                </c:pt>
                <c:pt idx="961">
                  <c:v>65.7</c:v>
                </c:pt>
                <c:pt idx="962">
                  <c:v>65.3</c:v>
                </c:pt>
                <c:pt idx="963">
                  <c:v>65.3</c:v>
                </c:pt>
                <c:pt idx="964">
                  <c:v>65.3</c:v>
                </c:pt>
                <c:pt idx="965">
                  <c:v>65.3</c:v>
                </c:pt>
                <c:pt idx="966">
                  <c:v>65.3</c:v>
                </c:pt>
                <c:pt idx="967">
                  <c:v>65.099999999999994</c:v>
                </c:pt>
                <c:pt idx="968">
                  <c:v>64.900000000000006</c:v>
                </c:pt>
                <c:pt idx="969">
                  <c:v>64.900000000000006</c:v>
                </c:pt>
                <c:pt idx="970">
                  <c:v>64.900000000000006</c:v>
                </c:pt>
                <c:pt idx="971">
                  <c:v>64.900000000000006</c:v>
                </c:pt>
                <c:pt idx="972">
                  <c:v>64.900000000000006</c:v>
                </c:pt>
                <c:pt idx="973">
                  <c:v>64.900000000000006</c:v>
                </c:pt>
                <c:pt idx="974">
                  <c:v>64.900000000000006</c:v>
                </c:pt>
                <c:pt idx="975">
                  <c:v>64.900000000000006</c:v>
                </c:pt>
                <c:pt idx="976">
                  <c:v>64.900000000000006</c:v>
                </c:pt>
                <c:pt idx="977">
                  <c:v>64.900000000000006</c:v>
                </c:pt>
                <c:pt idx="978">
                  <c:v>64.900000000000006</c:v>
                </c:pt>
                <c:pt idx="979">
                  <c:v>64.900000000000006</c:v>
                </c:pt>
                <c:pt idx="980">
                  <c:v>64.900000000000006</c:v>
                </c:pt>
                <c:pt idx="981">
                  <c:v>64.900000000000006</c:v>
                </c:pt>
                <c:pt idx="982">
                  <c:v>64.900000000000006</c:v>
                </c:pt>
                <c:pt idx="983">
                  <c:v>64.900000000000006</c:v>
                </c:pt>
                <c:pt idx="984">
                  <c:v>64.900000000000006</c:v>
                </c:pt>
                <c:pt idx="985">
                  <c:v>64.900000000000006</c:v>
                </c:pt>
                <c:pt idx="986">
                  <c:v>64.900000000000006</c:v>
                </c:pt>
                <c:pt idx="987">
                  <c:v>64.900000000000006</c:v>
                </c:pt>
                <c:pt idx="988">
                  <c:v>64.900000000000006</c:v>
                </c:pt>
                <c:pt idx="989">
                  <c:v>64.900000000000006</c:v>
                </c:pt>
                <c:pt idx="990">
                  <c:v>64.900000000000006</c:v>
                </c:pt>
                <c:pt idx="991">
                  <c:v>64.900000000000006</c:v>
                </c:pt>
                <c:pt idx="992">
                  <c:v>64.900000000000006</c:v>
                </c:pt>
                <c:pt idx="993">
                  <c:v>64.900000000000006</c:v>
                </c:pt>
                <c:pt idx="994">
                  <c:v>64.900000000000006</c:v>
                </c:pt>
                <c:pt idx="995">
                  <c:v>64.900000000000006</c:v>
                </c:pt>
                <c:pt idx="996">
                  <c:v>64.900000000000006</c:v>
                </c:pt>
                <c:pt idx="997">
                  <c:v>64.900000000000006</c:v>
                </c:pt>
                <c:pt idx="998">
                  <c:v>64.900000000000006</c:v>
                </c:pt>
                <c:pt idx="999">
                  <c:v>64.900000000000006</c:v>
                </c:pt>
                <c:pt idx="1000">
                  <c:v>64.900000000000006</c:v>
                </c:pt>
                <c:pt idx="1001">
                  <c:v>64.8</c:v>
                </c:pt>
                <c:pt idx="1002">
                  <c:v>64.8</c:v>
                </c:pt>
                <c:pt idx="1003">
                  <c:v>64.8</c:v>
                </c:pt>
                <c:pt idx="1004">
                  <c:v>64.8</c:v>
                </c:pt>
                <c:pt idx="1005">
                  <c:v>64.599999999999994</c:v>
                </c:pt>
                <c:pt idx="1006">
                  <c:v>64.599999999999994</c:v>
                </c:pt>
                <c:pt idx="1007">
                  <c:v>64.599999999999994</c:v>
                </c:pt>
                <c:pt idx="1008">
                  <c:v>64.400000000000006</c:v>
                </c:pt>
                <c:pt idx="1009">
                  <c:v>64.400000000000006</c:v>
                </c:pt>
                <c:pt idx="1010">
                  <c:v>64.400000000000006</c:v>
                </c:pt>
                <c:pt idx="1011">
                  <c:v>64.2</c:v>
                </c:pt>
                <c:pt idx="1012">
                  <c:v>64.2</c:v>
                </c:pt>
                <c:pt idx="1013">
                  <c:v>64</c:v>
                </c:pt>
                <c:pt idx="1014">
                  <c:v>64</c:v>
                </c:pt>
                <c:pt idx="1015">
                  <c:v>64</c:v>
                </c:pt>
                <c:pt idx="1016">
                  <c:v>64</c:v>
                </c:pt>
                <c:pt idx="1017">
                  <c:v>64</c:v>
                </c:pt>
                <c:pt idx="1018">
                  <c:v>64</c:v>
                </c:pt>
                <c:pt idx="1019">
                  <c:v>64</c:v>
                </c:pt>
                <c:pt idx="1020">
                  <c:v>64</c:v>
                </c:pt>
                <c:pt idx="1021">
                  <c:v>64</c:v>
                </c:pt>
                <c:pt idx="1022">
                  <c:v>64</c:v>
                </c:pt>
                <c:pt idx="1023">
                  <c:v>64</c:v>
                </c:pt>
                <c:pt idx="1024">
                  <c:v>64</c:v>
                </c:pt>
                <c:pt idx="1025">
                  <c:v>64</c:v>
                </c:pt>
                <c:pt idx="1026">
                  <c:v>64</c:v>
                </c:pt>
                <c:pt idx="1027">
                  <c:v>64</c:v>
                </c:pt>
                <c:pt idx="1028">
                  <c:v>64</c:v>
                </c:pt>
                <c:pt idx="1029">
                  <c:v>64</c:v>
                </c:pt>
                <c:pt idx="1030">
                  <c:v>64</c:v>
                </c:pt>
                <c:pt idx="1031">
                  <c:v>64</c:v>
                </c:pt>
                <c:pt idx="1032">
                  <c:v>64</c:v>
                </c:pt>
                <c:pt idx="1033">
                  <c:v>64</c:v>
                </c:pt>
                <c:pt idx="1034">
                  <c:v>64</c:v>
                </c:pt>
                <c:pt idx="1035">
                  <c:v>64</c:v>
                </c:pt>
                <c:pt idx="1036">
                  <c:v>64</c:v>
                </c:pt>
                <c:pt idx="1037">
                  <c:v>64</c:v>
                </c:pt>
                <c:pt idx="1038">
                  <c:v>63.7</c:v>
                </c:pt>
                <c:pt idx="1039">
                  <c:v>63.7</c:v>
                </c:pt>
                <c:pt idx="1040">
                  <c:v>63</c:v>
                </c:pt>
                <c:pt idx="1041">
                  <c:v>63</c:v>
                </c:pt>
                <c:pt idx="1042">
                  <c:v>63</c:v>
                </c:pt>
                <c:pt idx="1043">
                  <c:v>63</c:v>
                </c:pt>
                <c:pt idx="1044">
                  <c:v>63</c:v>
                </c:pt>
                <c:pt idx="1045">
                  <c:v>63</c:v>
                </c:pt>
                <c:pt idx="1046">
                  <c:v>62.1</c:v>
                </c:pt>
              </c:numCache>
            </c:numRef>
          </c:xVal>
          <c:yVal>
            <c:numRef>
              <c:f>KCALL!$F$1623:$F$2669</c:f>
              <c:numCache>
                <c:formatCode>General</c:formatCode>
                <c:ptCount val="1047"/>
                <c:pt idx="0">
                  <c:v>122.41</c:v>
                </c:pt>
                <c:pt idx="1">
                  <c:v>122.41</c:v>
                </c:pt>
                <c:pt idx="2">
                  <c:v>122.41</c:v>
                </c:pt>
                <c:pt idx="3">
                  <c:v>122.41</c:v>
                </c:pt>
                <c:pt idx="4">
                  <c:v>121.77</c:v>
                </c:pt>
                <c:pt idx="5">
                  <c:v>119.34</c:v>
                </c:pt>
                <c:pt idx="6">
                  <c:v>118.47</c:v>
                </c:pt>
                <c:pt idx="7">
                  <c:v>118.34</c:v>
                </c:pt>
                <c:pt idx="8">
                  <c:v>118.1</c:v>
                </c:pt>
                <c:pt idx="9">
                  <c:v>118.1</c:v>
                </c:pt>
                <c:pt idx="10">
                  <c:v>118.1</c:v>
                </c:pt>
                <c:pt idx="11">
                  <c:v>118.1</c:v>
                </c:pt>
                <c:pt idx="12">
                  <c:v>117.97</c:v>
                </c:pt>
                <c:pt idx="13">
                  <c:v>117.85</c:v>
                </c:pt>
                <c:pt idx="14">
                  <c:v>117.73</c:v>
                </c:pt>
                <c:pt idx="15">
                  <c:v>117.73</c:v>
                </c:pt>
                <c:pt idx="16">
                  <c:v>117.73</c:v>
                </c:pt>
                <c:pt idx="17">
                  <c:v>117.61</c:v>
                </c:pt>
                <c:pt idx="18">
                  <c:v>117</c:v>
                </c:pt>
                <c:pt idx="19">
                  <c:v>116.88</c:v>
                </c:pt>
                <c:pt idx="20">
                  <c:v>115.67</c:v>
                </c:pt>
                <c:pt idx="21">
                  <c:v>115.67</c:v>
                </c:pt>
                <c:pt idx="22">
                  <c:v>115.67</c:v>
                </c:pt>
                <c:pt idx="23">
                  <c:v>115.07</c:v>
                </c:pt>
                <c:pt idx="24">
                  <c:v>114.95</c:v>
                </c:pt>
                <c:pt idx="25">
                  <c:v>114.95</c:v>
                </c:pt>
                <c:pt idx="26">
                  <c:v>114.47</c:v>
                </c:pt>
                <c:pt idx="27">
                  <c:v>113.56</c:v>
                </c:pt>
                <c:pt idx="28">
                  <c:v>113.09</c:v>
                </c:pt>
                <c:pt idx="29">
                  <c:v>112.86</c:v>
                </c:pt>
                <c:pt idx="30">
                  <c:v>112.31</c:v>
                </c:pt>
                <c:pt idx="31">
                  <c:v>111.6</c:v>
                </c:pt>
                <c:pt idx="32">
                  <c:v>111.6</c:v>
                </c:pt>
                <c:pt idx="33">
                  <c:v>111.25</c:v>
                </c:pt>
                <c:pt idx="34">
                  <c:v>109.4</c:v>
                </c:pt>
                <c:pt idx="35">
                  <c:v>109.29</c:v>
                </c:pt>
                <c:pt idx="36">
                  <c:v>108.95</c:v>
                </c:pt>
                <c:pt idx="37">
                  <c:v>108.95</c:v>
                </c:pt>
                <c:pt idx="38">
                  <c:v>108.95</c:v>
                </c:pt>
                <c:pt idx="39">
                  <c:v>108.84</c:v>
                </c:pt>
                <c:pt idx="40">
                  <c:v>108.32</c:v>
                </c:pt>
                <c:pt idx="41">
                  <c:v>107.98</c:v>
                </c:pt>
                <c:pt idx="42">
                  <c:v>107.87</c:v>
                </c:pt>
                <c:pt idx="43">
                  <c:v>107.76</c:v>
                </c:pt>
                <c:pt idx="44">
                  <c:v>107.53</c:v>
                </c:pt>
                <c:pt idx="45">
                  <c:v>107.53</c:v>
                </c:pt>
                <c:pt idx="46">
                  <c:v>107.42</c:v>
                </c:pt>
                <c:pt idx="47">
                  <c:v>107.08</c:v>
                </c:pt>
                <c:pt idx="48">
                  <c:v>107.08</c:v>
                </c:pt>
                <c:pt idx="49">
                  <c:v>106.86</c:v>
                </c:pt>
                <c:pt idx="50">
                  <c:v>106.75</c:v>
                </c:pt>
                <c:pt idx="51">
                  <c:v>106.53</c:v>
                </c:pt>
                <c:pt idx="52">
                  <c:v>105.25</c:v>
                </c:pt>
                <c:pt idx="53">
                  <c:v>105.15</c:v>
                </c:pt>
                <c:pt idx="54">
                  <c:v>104.82</c:v>
                </c:pt>
                <c:pt idx="55">
                  <c:v>104.82</c:v>
                </c:pt>
                <c:pt idx="56">
                  <c:v>104.33</c:v>
                </c:pt>
                <c:pt idx="57">
                  <c:v>104.11</c:v>
                </c:pt>
                <c:pt idx="58">
                  <c:v>103.68</c:v>
                </c:pt>
                <c:pt idx="59">
                  <c:v>103.46</c:v>
                </c:pt>
                <c:pt idx="60">
                  <c:v>103.35</c:v>
                </c:pt>
                <c:pt idx="61">
                  <c:v>103.03</c:v>
                </c:pt>
                <c:pt idx="62">
                  <c:v>102.81</c:v>
                </c:pt>
                <c:pt idx="63">
                  <c:v>102.39</c:v>
                </c:pt>
                <c:pt idx="64">
                  <c:v>102.39</c:v>
                </c:pt>
                <c:pt idx="65">
                  <c:v>102.39</c:v>
                </c:pt>
                <c:pt idx="66">
                  <c:v>102.28</c:v>
                </c:pt>
                <c:pt idx="67">
                  <c:v>101.42</c:v>
                </c:pt>
                <c:pt idx="68">
                  <c:v>101.1</c:v>
                </c:pt>
                <c:pt idx="69">
                  <c:v>100.69</c:v>
                </c:pt>
                <c:pt idx="70">
                  <c:v>100.36</c:v>
                </c:pt>
                <c:pt idx="71">
                  <c:v>100.36</c:v>
                </c:pt>
                <c:pt idx="72">
                  <c:v>100.15</c:v>
                </c:pt>
                <c:pt idx="73">
                  <c:v>99.63</c:v>
                </c:pt>
                <c:pt idx="74">
                  <c:v>99.63</c:v>
                </c:pt>
                <c:pt idx="75">
                  <c:v>98.25</c:v>
                </c:pt>
                <c:pt idx="76">
                  <c:v>97.95</c:v>
                </c:pt>
                <c:pt idx="77">
                  <c:v>97.32</c:v>
                </c:pt>
                <c:pt idx="78">
                  <c:v>96.4</c:v>
                </c:pt>
                <c:pt idx="79">
                  <c:v>95.31</c:v>
                </c:pt>
                <c:pt idx="80">
                  <c:v>95.21</c:v>
                </c:pt>
                <c:pt idx="81">
                  <c:v>93.82</c:v>
                </c:pt>
                <c:pt idx="82">
                  <c:v>93.72</c:v>
                </c:pt>
                <c:pt idx="83">
                  <c:v>92.85</c:v>
                </c:pt>
                <c:pt idx="84">
                  <c:v>91.48</c:v>
                </c:pt>
                <c:pt idx="85">
                  <c:v>91.1</c:v>
                </c:pt>
                <c:pt idx="86">
                  <c:v>91.05</c:v>
                </c:pt>
                <c:pt idx="87">
                  <c:v>91.01</c:v>
                </c:pt>
                <c:pt idx="88">
                  <c:v>91.01</c:v>
                </c:pt>
                <c:pt idx="89">
                  <c:v>90.91</c:v>
                </c:pt>
                <c:pt idx="90">
                  <c:v>90.91</c:v>
                </c:pt>
                <c:pt idx="91">
                  <c:v>90.82</c:v>
                </c:pt>
                <c:pt idx="92">
                  <c:v>89.66</c:v>
                </c:pt>
                <c:pt idx="93">
                  <c:v>89.47</c:v>
                </c:pt>
                <c:pt idx="94">
                  <c:v>86.89</c:v>
                </c:pt>
                <c:pt idx="95">
                  <c:v>85.64</c:v>
                </c:pt>
                <c:pt idx="96">
                  <c:v>85.55</c:v>
                </c:pt>
                <c:pt idx="97">
                  <c:v>85.55</c:v>
                </c:pt>
                <c:pt idx="98">
                  <c:v>84.27</c:v>
                </c:pt>
                <c:pt idx="99">
                  <c:v>83.42</c:v>
                </c:pt>
                <c:pt idx="100">
                  <c:v>83.25</c:v>
                </c:pt>
                <c:pt idx="101">
                  <c:v>82.82</c:v>
                </c:pt>
                <c:pt idx="102">
                  <c:v>81.099999999999994</c:v>
                </c:pt>
                <c:pt idx="103">
                  <c:v>80.849999999999994</c:v>
                </c:pt>
                <c:pt idx="104">
                  <c:v>78.510000000000005</c:v>
                </c:pt>
                <c:pt idx="105">
                  <c:v>78.19</c:v>
                </c:pt>
                <c:pt idx="106">
                  <c:v>77.78</c:v>
                </c:pt>
                <c:pt idx="107">
                  <c:v>76</c:v>
                </c:pt>
                <c:pt idx="108">
                  <c:v>75.13</c:v>
                </c:pt>
                <c:pt idx="109">
                  <c:v>74.069999999999993</c:v>
                </c:pt>
                <c:pt idx="110">
                  <c:v>73.239999999999995</c:v>
                </c:pt>
                <c:pt idx="111">
                  <c:v>73.239999999999995</c:v>
                </c:pt>
                <c:pt idx="112">
                  <c:v>71.63</c:v>
                </c:pt>
                <c:pt idx="113">
                  <c:v>70.459999999999994</c:v>
                </c:pt>
                <c:pt idx="114">
                  <c:v>69.900000000000006</c:v>
                </c:pt>
                <c:pt idx="115">
                  <c:v>69.819999999999993</c:v>
                </c:pt>
                <c:pt idx="116">
                  <c:v>69.180000000000007</c:v>
                </c:pt>
                <c:pt idx="117">
                  <c:v>67.97</c:v>
                </c:pt>
                <c:pt idx="118">
                  <c:v>67.83</c:v>
                </c:pt>
                <c:pt idx="119">
                  <c:v>67.73</c:v>
                </c:pt>
                <c:pt idx="120">
                  <c:v>67.099999999999994</c:v>
                </c:pt>
                <c:pt idx="121">
                  <c:v>66.959999999999994</c:v>
                </c:pt>
                <c:pt idx="122">
                  <c:v>66.959999999999994</c:v>
                </c:pt>
                <c:pt idx="123">
                  <c:v>106.58</c:v>
                </c:pt>
                <c:pt idx="124">
                  <c:v>104.18</c:v>
                </c:pt>
                <c:pt idx="125">
                  <c:v>73.39</c:v>
                </c:pt>
                <c:pt idx="126">
                  <c:v>102.93</c:v>
                </c:pt>
                <c:pt idx="127">
                  <c:v>110.75</c:v>
                </c:pt>
                <c:pt idx="128">
                  <c:v>109.29</c:v>
                </c:pt>
                <c:pt idx="129">
                  <c:v>105.24</c:v>
                </c:pt>
                <c:pt idx="130">
                  <c:v>97.37</c:v>
                </c:pt>
                <c:pt idx="131">
                  <c:v>91.71</c:v>
                </c:pt>
                <c:pt idx="132">
                  <c:v>86.55</c:v>
                </c:pt>
                <c:pt idx="133">
                  <c:v>83.53</c:v>
                </c:pt>
                <c:pt idx="134">
                  <c:v>81.86</c:v>
                </c:pt>
                <c:pt idx="135">
                  <c:v>79.06</c:v>
                </c:pt>
                <c:pt idx="136">
                  <c:v>76.5</c:v>
                </c:pt>
                <c:pt idx="137">
                  <c:v>75.16</c:v>
                </c:pt>
                <c:pt idx="138">
                  <c:v>73.36</c:v>
                </c:pt>
                <c:pt idx="139">
                  <c:v>72.48</c:v>
                </c:pt>
                <c:pt idx="140">
                  <c:v>99.07</c:v>
                </c:pt>
                <c:pt idx="141">
                  <c:v>80.16</c:v>
                </c:pt>
                <c:pt idx="142">
                  <c:v>121.39</c:v>
                </c:pt>
                <c:pt idx="143">
                  <c:v>117.99</c:v>
                </c:pt>
                <c:pt idx="144">
                  <c:v>117.99</c:v>
                </c:pt>
                <c:pt idx="145">
                  <c:v>117.99</c:v>
                </c:pt>
                <c:pt idx="146">
                  <c:v>117.86</c:v>
                </c:pt>
                <c:pt idx="147">
                  <c:v>117.74</c:v>
                </c:pt>
                <c:pt idx="148">
                  <c:v>117.74</c:v>
                </c:pt>
                <c:pt idx="149">
                  <c:v>117.62</c:v>
                </c:pt>
                <c:pt idx="150">
                  <c:v>117.62</c:v>
                </c:pt>
                <c:pt idx="151">
                  <c:v>117.37</c:v>
                </c:pt>
                <c:pt idx="152">
                  <c:v>117.13</c:v>
                </c:pt>
                <c:pt idx="153">
                  <c:v>114.07</c:v>
                </c:pt>
                <c:pt idx="154">
                  <c:v>114.07</c:v>
                </c:pt>
                <c:pt idx="155">
                  <c:v>114.07</c:v>
                </c:pt>
                <c:pt idx="156">
                  <c:v>113.95</c:v>
                </c:pt>
                <c:pt idx="157">
                  <c:v>113.95</c:v>
                </c:pt>
                <c:pt idx="158">
                  <c:v>113.6</c:v>
                </c:pt>
                <c:pt idx="159">
                  <c:v>113.48</c:v>
                </c:pt>
                <c:pt idx="160">
                  <c:v>113.48</c:v>
                </c:pt>
                <c:pt idx="161">
                  <c:v>113.48</c:v>
                </c:pt>
                <c:pt idx="162">
                  <c:v>113.36</c:v>
                </c:pt>
                <c:pt idx="163">
                  <c:v>113.01</c:v>
                </c:pt>
                <c:pt idx="164">
                  <c:v>110.85</c:v>
                </c:pt>
                <c:pt idx="165">
                  <c:v>110.38</c:v>
                </c:pt>
                <c:pt idx="166">
                  <c:v>110.15</c:v>
                </c:pt>
                <c:pt idx="167">
                  <c:v>110.15</c:v>
                </c:pt>
                <c:pt idx="168">
                  <c:v>110.15</c:v>
                </c:pt>
                <c:pt idx="169">
                  <c:v>110.15</c:v>
                </c:pt>
                <c:pt idx="170">
                  <c:v>110.15</c:v>
                </c:pt>
                <c:pt idx="171">
                  <c:v>110.04</c:v>
                </c:pt>
                <c:pt idx="172">
                  <c:v>110.04</c:v>
                </c:pt>
                <c:pt idx="173">
                  <c:v>109.81</c:v>
                </c:pt>
                <c:pt idx="174">
                  <c:v>109.69</c:v>
                </c:pt>
                <c:pt idx="175">
                  <c:v>109.58</c:v>
                </c:pt>
                <c:pt idx="176">
                  <c:v>109.35</c:v>
                </c:pt>
                <c:pt idx="177">
                  <c:v>109.24</c:v>
                </c:pt>
                <c:pt idx="178">
                  <c:v>109.12</c:v>
                </c:pt>
                <c:pt idx="179">
                  <c:v>108.9</c:v>
                </c:pt>
                <c:pt idx="180">
                  <c:v>108.67</c:v>
                </c:pt>
                <c:pt idx="181">
                  <c:v>108.56</c:v>
                </c:pt>
                <c:pt idx="182">
                  <c:v>107.24</c:v>
                </c:pt>
                <c:pt idx="183">
                  <c:v>107.13</c:v>
                </c:pt>
                <c:pt idx="184">
                  <c:v>107.13</c:v>
                </c:pt>
                <c:pt idx="185">
                  <c:v>107.02</c:v>
                </c:pt>
                <c:pt idx="186">
                  <c:v>104.92</c:v>
                </c:pt>
                <c:pt idx="187">
                  <c:v>103.77</c:v>
                </c:pt>
                <c:pt idx="188">
                  <c:v>103.55</c:v>
                </c:pt>
                <c:pt idx="189">
                  <c:v>103.44</c:v>
                </c:pt>
                <c:pt idx="190">
                  <c:v>103.22</c:v>
                </c:pt>
                <c:pt idx="191">
                  <c:v>102.58</c:v>
                </c:pt>
                <c:pt idx="192">
                  <c:v>102.48</c:v>
                </c:pt>
                <c:pt idx="193">
                  <c:v>102.37</c:v>
                </c:pt>
                <c:pt idx="194">
                  <c:v>102.37</c:v>
                </c:pt>
                <c:pt idx="195">
                  <c:v>101.29</c:v>
                </c:pt>
                <c:pt idx="196">
                  <c:v>101.04</c:v>
                </c:pt>
                <c:pt idx="197">
                  <c:v>101.04</c:v>
                </c:pt>
                <c:pt idx="198">
                  <c:v>99.53</c:v>
                </c:pt>
                <c:pt idx="199">
                  <c:v>99.32</c:v>
                </c:pt>
                <c:pt idx="200">
                  <c:v>99.01</c:v>
                </c:pt>
                <c:pt idx="201">
                  <c:v>98.7</c:v>
                </c:pt>
                <c:pt idx="202">
                  <c:v>98.6</c:v>
                </c:pt>
                <c:pt idx="203">
                  <c:v>98.6</c:v>
                </c:pt>
                <c:pt idx="204">
                  <c:v>97.79</c:v>
                </c:pt>
                <c:pt idx="205">
                  <c:v>96.75</c:v>
                </c:pt>
                <c:pt idx="206">
                  <c:v>96.65</c:v>
                </c:pt>
                <c:pt idx="207">
                  <c:v>94.23</c:v>
                </c:pt>
                <c:pt idx="208">
                  <c:v>93.62</c:v>
                </c:pt>
                <c:pt idx="209">
                  <c:v>93.23</c:v>
                </c:pt>
                <c:pt idx="210">
                  <c:v>92.94</c:v>
                </c:pt>
                <c:pt idx="211">
                  <c:v>92.74</c:v>
                </c:pt>
                <c:pt idx="212">
                  <c:v>91.41</c:v>
                </c:pt>
                <c:pt idx="213">
                  <c:v>91.02</c:v>
                </c:pt>
                <c:pt idx="214">
                  <c:v>90.17</c:v>
                </c:pt>
                <c:pt idx="215">
                  <c:v>90.08</c:v>
                </c:pt>
                <c:pt idx="216">
                  <c:v>89.7</c:v>
                </c:pt>
                <c:pt idx="217">
                  <c:v>87.74</c:v>
                </c:pt>
                <c:pt idx="218">
                  <c:v>85.81</c:v>
                </c:pt>
                <c:pt idx="219">
                  <c:v>85.11</c:v>
                </c:pt>
                <c:pt idx="220">
                  <c:v>83.36</c:v>
                </c:pt>
                <c:pt idx="221">
                  <c:v>83.08</c:v>
                </c:pt>
                <c:pt idx="222">
                  <c:v>82.99</c:v>
                </c:pt>
                <c:pt idx="223">
                  <c:v>81.17</c:v>
                </c:pt>
                <c:pt idx="224">
                  <c:v>80.849999999999994</c:v>
                </c:pt>
                <c:pt idx="225">
                  <c:v>78.61</c:v>
                </c:pt>
                <c:pt idx="226">
                  <c:v>78.540000000000006</c:v>
                </c:pt>
                <c:pt idx="227">
                  <c:v>78.540000000000006</c:v>
                </c:pt>
                <c:pt idx="228">
                  <c:v>78.36</c:v>
                </c:pt>
                <c:pt idx="229">
                  <c:v>78.12</c:v>
                </c:pt>
                <c:pt idx="230">
                  <c:v>78.03</c:v>
                </c:pt>
                <c:pt idx="231">
                  <c:v>75.77</c:v>
                </c:pt>
                <c:pt idx="232">
                  <c:v>75.62</c:v>
                </c:pt>
                <c:pt idx="233">
                  <c:v>75.62</c:v>
                </c:pt>
                <c:pt idx="234">
                  <c:v>74.61</c:v>
                </c:pt>
                <c:pt idx="235">
                  <c:v>72.900000000000006</c:v>
                </c:pt>
                <c:pt idx="236">
                  <c:v>70.91</c:v>
                </c:pt>
                <c:pt idx="237">
                  <c:v>70.69</c:v>
                </c:pt>
                <c:pt idx="238">
                  <c:v>70.319999999999993</c:v>
                </c:pt>
                <c:pt idx="239">
                  <c:v>70.319999999999993</c:v>
                </c:pt>
                <c:pt idx="240">
                  <c:v>70.25</c:v>
                </c:pt>
                <c:pt idx="241">
                  <c:v>68.08</c:v>
                </c:pt>
                <c:pt idx="242">
                  <c:v>67.680000000000007</c:v>
                </c:pt>
                <c:pt idx="243">
                  <c:v>67.47</c:v>
                </c:pt>
                <c:pt idx="244">
                  <c:v>67.47</c:v>
                </c:pt>
                <c:pt idx="245">
                  <c:v>90.16</c:v>
                </c:pt>
                <c:pt idx="246">
                  <c:v>89.03</c:v>
                </c:pt>
                <c:pt idx="247">
                  <c:v>86.04</c:v>
                </c:pt>
                <c:pt idx="248">
                  <c:v>73.430000000000007</c:v>
                </c:pt>
                <c:pt idx="249">
                  <c:v>91.87</c:v>
                </c:pt>
                <c:pt idx="250">
                  <c:v>87.2</c:v>
                </c:pt>
                <c:pt idx="251">
                  <c:v>91.45</c:v>
                </c:pt>
                <c:pt idx="252">
                  <c:v>82.52</c:v>
                </c:pt>
                <c:pt idx="253">
                  <c:v>82.09</c:v>
                </c:pt>
                <c:pt idx="254">
                  <c:v>78.819999999999993</c:v>
                </c:pt>
                <c:pt idx="255">
                  <c:v>76.430000000000007</c:v>
                </c:pt>
                <c:pt idx="256">
                  <c:v>73.650000000000006</c:v>
                </c:pt>
                <c:pt idx="257">
                  <c:v>69.849999999999994</c:v>
                </c:pt>
                <c:pt idx="258">
                  <c:v>102.52</c:v>
                </c:pt>
                <c:pt idx="259">
                  <c:v>78.290000000000006</c:v>
                </c:pt>
                <c:pt idx="260">
                  <c:v>123.27</c:v>
                </c:pt>
                <c:pt idx="261">
                  <c:v>123.27</c:v>
                </c:pt>
                <c:pt idx="262">
                  <c:v>123.27</c:v>
                </c:pt>
                <c:pt idx="263">
                  <c:v>123.27</c:v>
                </c:pt>
                <c:pt idx="264">
                  <c:v>118.17</c:v>
                </c:pt>
                <c:pt idx="265">
                  <c:v>118.17</c:v>
                </c:pt>
                <c:pt idx="266">
                  <c:v>117.68</c:v>
                </c:pt>
                <c:pt idx="267">
                  <c:v>117.55</c:v>
                </c:pt>
                <c:pt idx="268">
                  <c:v>117.43</c:v>
                </c:pt>
                <c:pt idx="269">
                  <c:v>114.38</c:v>
                </c:pt>
                <c:pt idx="270">
                  <c:v>114.38</c:v>
                </c:pt>
                <c:pt idx="271">
                  <c:v>114.26</c:v>
                </c:pt>
                <c:pt idx="272">
                  <c:v>114.26</c:v>
                </c:pt>
                <c:pt idx="273">
                  <c:v>114.26</c:v>
                </c:pt>
                <c:pt idx="274">
                  <c:v>114.14</c:v>
                </c:pt>
                <c:pt idx="275">
                  <c:v>113.78</c:v>
                </c:pt>
                <c:pt idx="276">
                  <c:v>113.78</c:v>
                </c:pt>
                <c:pt idx="277">
                  <c:v>113.78</c:v>
                </c:pt>
                <c:pt idx="278">
                  <c:v>113.66</c:v>
                </c:pt>
                <c:pt idx="279">
                  <c:v>111.28</c:v>
                </c:pt>
                <c:pt idx="280">
                  <c:v>110.93</c:v>
                </c:pt>
                <c:pt idx="281">
                  <c:v>110.47</c:v>
                </c:pt>
                <c:pt idx="282">
                  <c:v>110.47</c:v>
                </c:pt>
                <c:pt idx="283">
                  <c:v>110.47</c:v>
                </c:pt>
                <c:pt idx="284">
                  <c:v>110.35</c:v>
                </c:pt>
                <c:pt idx="285">
                  <c:v>110.12</c:v>
                </c:pt>
                <c:pt idx="286">
                  <c:v>110.12</c:v>
                </c:pt>
                <c:pt idx="287">
                  <c:v>109.78</c:v>
                </c:pt>
                <c:pt idx="288">
                  <c:v>109.78</c:v>
                </c:pt>
                <c:pt idx="289">
                  <c:v>107.35</c:v>
                </c:pt>
                <c:pt idx="290">
                  <c:v>107.01</c:v>
                </c:pt>
                <c:pt idx="291">
                  <c:v>106.9</c:v>
                </c:pt>
                <c:pt idx="292">
                  <c:v>106.79</c:v>
                </c:pt>
                <c:pt idx="293">
                  <c:v>106.79</c:v>
                </c:pt>
                <c:pt idx="294">
                  <c:v>106.68</c:v>
                </c:pt>
                <c:pt idx="295">
                  <c:v>106.68</c:v>
                </c:pt>
                <c:pt idx="296">
                  <c:v>106.56</c:v>
                </c:pt>
                <c:pt idx="297">
                  <c:v>106.01</c:v>
                </c:pt>
                <c:pt idx="298">
                  <c:v>105.57</c:v>
                </c:pt>
                <c:pt idx="299">
                  <c:v>105.46</c:v>
                </c:pt>
                <c:pt idx="300">
                  <c:v>105.36</c:v>
                </c:pt>
                <c:pt idx="301">
                  <c:v>104.51</c:v>
                </c:pt>
                <c:pt idx="302">
                  <c:v>104.29</c:v>
                </c:pt>
                <c:pt idx="303">
                  <c:v>104.29</c:v>
                </c:pt>
                <c:pt idx="304">
                  <c:v>103.43</c:v>
                </c:pt>
                <c:pt idx="305">
                  <c:v>102.35</c:v>
                </c:pt>
                <c:pt idx="306">
                  <c:v>102.14</c:v>
                </c:pt>
                <c:pt idx="307">
                  <c:v>101.24</c:v>
                </c:pt>
                <c:pt idx="308">
                  <c:v>100.81</c:v>
                </c:pt>
                <c:pt idx="309">
                  <c:v>100.49</c:v>
                </c:pt>
                <c:pt idx="310">
                  <c:v>100.18</c:v>
                </c:pt>
                <c:pt idx="311">
                  <c:v>99.45</c:v>
                </c:pt>
                <c:pt idx="312">
                  <c:v>99.45</c:v>
                </c:pt>
                <c:pt idx="313">
                  <c:v>98.47</c:v>
                </c:pt>
                <c:pt idx="314">
                  <c:v>98.27</c:v>
                </c:pt>
                <c:pt idx="315">
                  <c:v>98.17</c:v>
                </c:pt>
                <c:pt idx="316">
                  <c:v>96.39</c:v>
                </c:pt>
                <c:pt idx="317">
                  <c:v>95.69</c:v>
                </c:pt>
                <c:pt idx="318">
                  <c:v>94</c:v>
                </c:pt>
                <c:pt idx="319">
                  <c:v>93.9</c:v>
                </c:pt>
                <c:pt idx="320">
                  <c:v>93.41</c:v>
                </c:pt>
                <c:pt idx="321">
                  <c:v>93.41</c:v>
                </c:pt>
                <c:pt idx="322">
                  <c:v>92.93</c:v>
                </c:pt>
                <c:pt idx="323">
                  <c:v>91.93</c:v>
                </c:pt>
                <c:pt idx="324">
                  <c:v>91.74</c:v>
                </c:pt>
                <c:pt idx="325">
                  <c:v>91.46</c:v>
                </c:pt>
                <c:pt idx="326">
                  <c:v>91.36</c:v>
                </c:pt>
                <c:pt idx="327">
                  <c:v>91.36</c:v>
                </c:pt>
                <c:pt idx="328">
                  <c:v>91.27</c:v>
                </c:pt>
                <c:pt idx="329">
                  <c:v>90.77</c:v>
                </c:pt>
                <c:pt idx="330">
                  <c:v>88.81</c:v>
                </c:pt>
                <c:pt idx="331">
                  <c:v>87.7</c:v>
                </c:pt>
                <c:pt idx="332">
                  <c:v>86.44</c:v>
                </c:pt>
                <c:pt idx="333">
                  <c:v>86.26</c:v>
                </c:pt>
                <c:pt idx="334">
                  <c:v>86.13</c:v>
                </c:pt>
                <c:pt idx="335">
                  <c:v>85.16</c:v>
                </c:pt>
                <c:pt idx="336">
                  <c:v>84.98</c:v>
                </c:pt>
                <c:pt idx="337">
                  <c:v>83.81</c:v>
                </c:pt>
                <c:pt idx="338">
                  <c:v>83.21</c:v>
                </c:pt>
                <c:pt idx="339">
                  <c:v>83.12</c:v>
                </c:pt>
                <c:pt idx="340">
                  <c:v>83.12</c:v>
                </c:pt>
                <c:pt idx="341">
                  <c:v>82.52</c:v>
                </c:pt>
                <c:pt idx="342">
                  <c:v>82.44</c:v>
                </c:pt>
                <c:pt idx="343">
                  <c:v>80.55</c:v>
                </c:pt>
                <c:pt idx="344">
                  <c:v>79.81</c:v>
                </c:pt>
                <c:pt idx="345">
                  <c:v>76.95</c:v>
                </c:pt>
                <c:pt idx="346">
                  <c:v>74.540000000000006</c:v>
                </c:pt>
                <c:pt idx="347">
                  <c:v>74.38</c:v>
                </c:pt>
                <c:pt idx="348">
                  <c:v>74.08</c:v>
                </c:pt>
                <c:pt idx="349">
                  <c:v>71.599999999999994</c:v>
                </c:pt>
                <c:pt idx="350">
                  <c:v>71.45</c:v>
                </c:pt>
                <c:pt idx="351">
                  <c:v>71.08</c:v>
                </c:pt>
                <c:pt idx="352">
                  <c:v>70.94</c:v>
                </c:pt>
                <c:pt idx="353">
                  <c:v>112.37</c:v>
                </c:pt>
                <c:pt idx="354">
                  <c:v>111.21</c:v>
                </c:pt>
                <c:pt idx="355">
                  <c:v>103.43</c:v>
                </c:pt>
                <c:pt idx="356">
                  <c:v>102.15</c:v>
                </c:pt>
                <c:pt idx="357">
                  <c:v>95.88</c:v>
                </c:pt>
                <c:pt idx="358">
                  <c:v>85.73</c:v>
                </c:pt>
                <c:pt idx="359">
                  <c:v>78.59</c:v>
                </c:pt>
                <c:pt idx="360">
                  <c:v>77.19</c:v>
                </c:pt>
                <c:pt idx="361">
                  <c:v>105.45</c:v>
                </c:pt>
                <c:pt idx="362">
                  <c:v>99.57</c:v>
                </c:pt>
                <c:pt idx="363">
                  <c:v>98.24</c:v>
                </c:pt>
                <c:pt idx="364">
                  <c:v>96.73</c:v>
                </c:pt>
                <c:pt idx="365">
                  <c:v>95.92</c:v>
                </c:pt>
                <c:pt idx="366">
                  <c:v>86.25</c:v>
                </c:pt>
                <c:pt idx="367">
                  <c:v>74.98</c:v>
                </c:pt>
                <c:pt idx="368">
                  <c:v>110.97</c:v>
                </c:pt>
                <c:pt idx="369">
                  <c:v>104.83</c:v>
                </c:pt>
                <c:pt idx="370">
                  <c:v>92.48</c:v>
                </c:pt>
                <c:pt idx="371">
                  <c:v>119.19</c:v>
                </c:pt>
                <c:pt idx="372">
                  <c:v>119.06</c:v>
                </c:pt>
                <c:pt idx="373">
                  <c:v>119.06</c:v>
                </c:pt>
                <c:pt idx="374">
                  <c:v>114.26</c:v>
                </c:pt>
                <c:pt idx="375">
                  <c:v>114.14</c:v>
                </c:pt>
                <c:pt idx="376">
                  <c:v>114.14</c:v>
                </c:pt>
                <c:pt idx="377">
                  <c:v>114.14</c:v>
                </c:pt>
                <c:pt idx="378">
                  <c:v>114.02</c:v>
                </c:pt>
                <c:pt idx="379">
                  <c:v>113.9</c:v>
                </c:pt>
                <c:pt idx="380">
                  <c:v>113.9</c:v>
                </c:pt>
                <c:pt idx="381">
                  <c:v>113.9</c:v>
                </c:pt>
                <c:pt idx="382">
                  <c:v>113.9</c:v>
                </c:pt>
                <c:pt idx="383">
                  <c:v>113.9</c:v>
                </c:pt>
                <c:pt idx="384">
                  <c:v>113.79</c:v>
                </c:pt>
                <c:pt idx="385">
                  <c:v>113.67</c:v>
                </c:pt>
                <c:pt idx="386">
                  <c:v>113.67</c:v>
                </c:pt>
                <c:pt idx="387">
                  <c:v>113.31</c:v>
                </c:pt>
                <c:pt idx="388">
                  <c:v>111.88</c:v>
                </c:pt>
                <c:pt idx="389">
                  <c:v>111.88</c:v>
                </c:pt>
                <c:pt idx="390">
                  <c:v>110.71</c:v>
                </c:pt>
                <c:pt idx="391">
                  <c:v>110.37</c:v>
                </c:pt>
                <c:pt idx="392">
                  <c:v>110.14</c:v>
                </c:pt>
                <c:pt idx="393">
                  <c:v>109.79</c:v>
                </c:pt>
                <c:pt idx="394">
                  <c:v>109.79</c:v>
                </c:pt>
                <c:pt idx="395">
                  <c:v>109.79</c:v>
                </c:pt>
                <c:pt idx="396">
                  <c:v>109.45</c:v>
                </c:pt>
                <c:pt idx="397">
                  <c:v>108.88</c:v>
                </c:pt>
                <c:pt idx="398">
                  <c:v>108.06</c:v>
                </c:pt>
                <c:pt idx="399">
                  <c:v>107.49</c:v>
                </c:pt>
                <c:pt idx="400">
                  <c:v>107.49</c:v>
                </c:pt>
                <c:pt idx="401">
                  <c:v>107.04</c:v>
                </c:pt>
                <c:pt idx="402">
                  <c:v>106.93</c:v>
                </c:pt>
                <c:pt idx="403">
                  <c:v>106.82</c:v>
                </c:pt>
                <c:pt idx="404">
                  <c:v>106.82</c:v>
                </c:pt>
                <c:pt idx="405">
                  <c:v>105.72</c:v>
                </c:pt>
                <c:pt idx="406">
                  <c:v>104.03</c:v>
                </c:pt>
                <c:pt idx="407">
                  <c:v>103.59</c:v>
                </c:pt>
                <c:pt idx="408">
                  <c:v>103.37</c:v>
                </c:pt>
                <c:pt idx="409">
                  <c:v>103.27</c:v>
                </c:pt>
                <c:pt idx="410">
                  <c:v>103.27</c:v>
                </c:pt>
                <c:pt idx="411">
                  <c:v>103.27</c:v>
                </c:pt>
                <c:pt idx="412">
                  <c:v>103.23</c:v>
                </c:pt>
                <c:pt idx="413">
                  <c:v>102.41</c:v>
                </c:pt>
                <c:pt idx="414">
                  <c:v>102.41</c:v>
                </c:pt>
                <c:pt idx="415">
                  <c:v>102.3</c:v>
                </c:pt>
                <c:pt idx="416">
                  <c:v>102.3</c:v>
                </c:pt>
                <c:pt idx="417">
                  <c:v>102.3</c:v>
                </c:pt>
                <c:pt idx="418">
                  <c:v>102.2</c:v>
                </c:pt>
                <c:pt idx="419">
                  <c:v>102.2</c:v>
                </c:pt>
                <c:pt idx="420">
                  <c:v>102.09</c:v>
                </c:pt>
                <c:pt idx="421">
                  <c:v>102.09</c:v>
                </c:pt>
                <c:pt idx="422">
                  <c:v>101.99</c:v>
                </c:pt>
                <c:pt idx="423">
                  <c:v>101.99</c:v>
                </c:pt>
                <c:pt idx="424">
                  <c:v>101.39</c:v>
                </c:pt>
                <c:pt idx="425">
                  <c:v>100.96</c:v>
                </c:pt>
                <c:pt idx="426">
                  <c:v>100.75</c:v>
                </c:pt>
                <c:pt idx="427">
                  <c:v>100.75</c:v>
                </c:pt>
                <c:pt idx="428">
                  <c:v>100.75</c:v>
                </c:pt>
                <c:pt idx="429">
                  <c:v>100.75</c:v>
                </c:pt>
                <c:pt idx="430">
                  <c:v>100.64</c:v>
                </c:pt>
                <c:pt idx="431">
                  <c:v>100.64</c:v>
                </c:pt>
                <c:pt idx="432">
                  <c:v>100.54</c:v>
                </c:pt>
                <c:pt idx="433">
                  <c:v>100.33</c:v>
                </c:pt>
                <c:pt idx="434">
                  <c:v>99.81</c:v>
                </c:pt>
                <c:pt idx="435">
                  <c:v>99.71</c:v>
                </c:pt>
                <c:pt idx="436">
                  <c:v>98.67</c:v>
                </c:pt>
                <c:pt idx="437">
                  <c:v>98.57</c:v>
                </c:pt>
                <c:pt idx="438">
                  <c:v>98.57</c:v>
                </c:pt>
                <c:pt idx="439">
                  <c:v>97.32</c:v>
                </c:pt>
                <c:pt idx="440">
                  <c:v>97.08</c:v>
                </c:pt>
                <c:pt idx="441">
                  <c:v>96.88</c:v>
                </c:pt>
                <c:pt idx="442">
                  <c:v>96.78</c:v>
                </c:pt>
                <c:pt idx="443">
                  <c:v>96.48</c:v>
                </c:pt>
                <c:pt idx="444">
                  <c:v>96.48</c:v>
                </c:pt>
                <c:pt idx="445">
                  <c:v>94.45</c:v>
                </c:pt>
                <c:pt idx="446">
                  <c:v>93.91</c:v>
                </c:pt>
                <c:pt idx="447">
                  <c:v>93.12</c:v>
                </c:pt>
                <c:pt idx="448">
                  <c:v>93.12</c:v>
                </c:pt>
                <c:pt idx="449">
                  <c:v>92.74</c:v>
                </c:pt>
                <c:pt idx="450">
                  <c:v>92.74</c:v>
                </c:pt>
                <c:pt idx="451">
                  <c:v>92.16</c:v>
                </c:pt>
                <c:pt idx="452">
                  <c:v>91.97</c:v>
                </c:pt>
                <c:pt idx="453">
                  <c:v>91.88</c:v>
                </c:pt>
                <c:pt idx="454">
                  <c:v>91.3</c:v>
                </c:pt>
                <c:pt idx="455">
                  <c:v>90.5</c:v>
                </c:pt>
                <c:pt idx="456">
                  <c:v>90.41</c:v>
                </c:pt>
                <c:pt idx="457">
                  <c:v>90.22</c:v>
                </c:pt>
                <c:pt idx="458">
                  <c:v>89.56</c:v>
                </c:pt>
                <c:pt idx="459">
                  <c:v>89.37</c:v>
                </c:pt>
                <c:pt idx="460">
                  <c:v>88.45</c:v>
                </c:pt>
                <c:pt idx="461">
                  <c:v>88.36</c:v>
                </c:pt>
                <c:pt idx="462">
                  <c:v>88.27</c:v>
                </c:pt>
                <c:pt idx="463">
                  <c:v>87.88</c:v>
                </c:pt>
                <c:pt idx="464">
                  <c:v>86.6</c:v>
                </c:pt>
                <c:pt idx="465">
                  <c:v>86.51</c:v>
                </c:pt>
                <c:pt idx="466">
                  <c:v>85.45</c:v>
                </c:pt>
                <c:pt idx="467">
                  <c:v>85.18</c:v>
                </c:pt>
                <c:pt idx="468">
                  <c:v>84.66</c:v>
                </c:pt>
                <c:pt idx="469">
                  <c:v>84.56</c:v>
                </c:pt>
                <c:pt idx="470">
                  <c:v>83.25</c:v>
                </c:pt>
                <c:pt idx="471">
                  <c:v>83.22</c:v>
                </c:pt>
                <c:pt idx="472">
                  <c:v>82.96</c:v>
                </c:pt>
                <c:pt idx="473">
                  <c:v>81.06</c:v>
                </c:pt>
                <c:pt idx="474">
                  <c:v>80.73</c:v>
                </c:pt>
                <c:pt idx="475">
                  <c:v>80.39</c:v>
                </c:pt>
                <c:pt idx="476">
                  <c:v>79.73</c:v>
                </c:pt>
                <c:pt idx="477">
                  <c:v>76.8</c:v>
                </c:pt>
                <c:pt idx="478">
                  <c:v>75.91</c:v>
                </c:pt>
                <c:pt idx="479">
                  <c:v>74.13</c:v>
                </c:pt>
                <c:pt idx="480">
                  <c:v>72.739999999999995</c:v>
                </c:pt>
                <c:pt idx="481">
                  <c:v>72.02</c:v>
                </c:pt>
                <c:pt idx="482">
                  <c:v>71.95</c:v>
                </c:pt>
                <c:pt idx="483">
                  <c:v>71.87</c:v>
                </c:pt>
                <c:pt idx="484">
                  <c:v>71.06</c:v>
                </c:pt>
                <c:pt idx="485">
                  <c:v>69.69</c:v>
                </c:pt>
                <c:pt idx="486">
                  <c:v>106.11</c:v>
                </c:pt>
                <c:pt idx="487">
                  <c:v>106</c:v>
                </c:pt>
                <c:pt idx="488">
                  <c:v>98.09</c:v>
                </c:pt>
                <c:pt idx="489">
                  <c:v>97.87</c:v>
                </c:pt>
                <c:pt idx="490">
                  <c:v>95.51</c:v>
                </c:pt>
                <c:pt idx="491">
                  <c:v>72.69</c:v>
                </c:pt>
                <c:pt idx="492">
                  <c:v>105.49</c:v>
                </c:pt>
                <c:pt idx="493">
                  <c:v>104.48</c:v>
                </c:pt>
                <c:pt idx="494">
                  <c:v>104.26</c:v>
                </c:pt>
                <c:pt idx="495">
                  <c:v>102.02</c:v>
                </c:pt>
                <c:pt idx="496">
                  <c:v>83.31</c:v>
                </c:pt>
                <c:pt idx="497">
                  <c:v>70.45</c:v>
                </c:pt>
                <c:pt idx="498">
                  <c:v>70.38</c:v>
                </c:pt>
                <c:pt idx="499">
                  <c:v>108.64</c:v>
                </c:pt>
                <c:pt idx="500">
                  <c:v>105.98</c:v>
                </c:pt>
                <c:pt idx="501">
                  <c:v>103.54</c:v>
                </c:pt>
                <c:pt idx="502">
                  <c:v>102.53</c:v>
                </c:pt>
                <c:pt idx="503">
                  <c:v>100.4</c:v>
                </c:pt>
                <c:pt idx="504">
                  <c:v>89.33</c:v>
                </c:pt>
                <c:pt idx="505">
                  <c:v>86.9</c:v>
                </c:pt>
                <c:pt idx="506">
                  <c:v>85.45</c:v>
                </c:pt>
                <c:pt idx="507">
                  <c:v>73.459999999999994</c:v>
                </c:pt>
                <c:pt idx="508">
                  <c:v>114.67</c:v>
                </c:pt>
                <c:pt idx="509">
                  <c:v>112.36</c:v>
                </c:pt>
                <c:pt idx="510">
                  <c:v>111.26</c:v>
                </c:pt>
                <c:pt idx="511">
                  <c:v>110.74</c:v>
                </c:pt>
                <c:pt idx="512">
                  <c:v>110.39</c:v>
                </c:pt>
                <c:pt idx="513">
                  <c:v>110.16</c:v>
                </c:pt>
                <c:pt idx="514">
                  <c:v>110.16</c:v>
                </c:pt>
                <c:pt idx="515">
                  <c:v>110.16</c:v>
                </c:pt>
                <c:pt idx="516">
                  <c:v>110.16</c:v>
                </c:pt>
                <c:pt idx="517">
                  <c:v>110.16</c:v>
                </c:pt>
                <c:pt idx="518">
                  <c:v>109.18</c:v>
                </c:pt>
                <c:pt idx="519">
                  <c:v>108.84</c:v>
                </c:pt>
                <c:pt idx="520">
                  <c:v>108.44</c:v>
                </c:pt>
                <c:pt idx="521">
                  <c:v>107.3</c:v>
                </c:pt>
                <c:pt idx="522">
                  <c:v>106.52</c:v>
                </c:pt>
                <c:pt idx="523">
                  <c:v>105.97</c:v>
                </c:pt>
                <c:pt idx="524">
                  <c:v>104.63</c:v>
                </c:pt>
                <c:pt idx="525">
                  <c:v>104.63</c:v>
                </c:pt>
                <c:pt idx="526">
                  <c:v>103.86</c:v>
                </c:pt>
                <c:pt idx="527">
                  <c:v>103.75</c:v>
                </c:pt>
                <c:pt idx="528">
                  <c:v>103.75</c:v>
                </c:pt>
                <c:pt idx="529">
                  <c:v>103.75</c:v>
                </c:pt>
                <c:pt idx="530">
                  <c:v>103.75</c:v>
                </c:pt>
                <c:pt idx="531">
                  <c:v>102.78</c:v>
                </c:pt>
                <c:pt idx="532">
                  <c:v>102.78</c:v>
                </c:pt>
                <c:pt idx="533">
                  <c:v>102.68</c:v>
                </c:pt>
                <c:pt idx="534">
                  <c:v>102.57</c:v>
                </c:pt>
                <c:pt idx="535">
                  <c:v>102.46</c:v>
                </c:pt>
                <c:pt idx="536">
                  <c:v>100.83</c:v>
                </c:pt>
                <c:pt idx="537">
                  <c:v>100.41</c:v>
                </c:pt>
                <c:pt idx="538">
                  <c:v>100.19</c:v>
                </c:pt>
                <c:pt idx="539">
                  <c:v>100.19</c:v>
                </c:pt>
                <c:pt idx="540">
                  <c:v>100.09</c:v>
                </c:pt>
                <c:pt idx="541">
                  <c:v>100.09</c:v>
                </c:pt>
                <c:pt idx="542">
                  <c:v>99.99</c:v>
                </c:pt>
                <c:pt idx="543">
                  <c:v>99.88</c:v>
                </c:pt>
                <c:pt idx="544">
                  <c:v>99.16</c:v>
                </c:pt>
                <c:pt idx="545">
                  <c:v>99.16</c:v>
                </c:pt>
                <c:pt idx="546">
                  <c:v>98.95</c:v>
                </c:pt>
                <c:pt idx="547">
                  <c:v>98.95</c:v>
                </c:pt>
                <c:pt idx="548">
                  <c:v>98.95</c:v>
                </c:pt>
                <c:pt idx="549">
                  <c:v>98.85</c:v>
                </c:pt>
                <c:pt idx="550">
                  <c:v>98.85</c:v>
                </c:pt>
                <c:pt idx="551">
                  <c:v>97.15</c:v>
                </c:pt>
                <c:pt idx="552">
                  <c:v>97.04</c:v>
                </c:pt>
                <c:pt idx="553">
                  <c:v>96.74</c:v>
                </c:pt>
                <c:pt idx="554">
                  <c:v>95.64</c:v>
                </c:pt>
                <c:pt idx="555">
                  <c:v>93.81</c:v>
                </c:pt>
                <c:pt idx="556">
                  <c:v>93.81</c:v>
                </c:pt>
                <c:pt idx="557">
                  <c:v>93.61</c:v>
                </c:pt>
                <c:pt idx="558">
                  <c:v>91.93</c:v>
                </c:pt>
                <c:pt idx="559">
                  <c:v>91.12</c:v>
                </c:pt>
                <c:pt idx="560">
                  <c:v>91.12</c:v>
                </c:pt>
                <c:pt idx="561">
                  <c:v>90.55</c:v>
                </c:pt>
                <c:pt idx="562">
                  <c:v>90.27</c:v>
                </c:pt>
                <c:pt idx="563">
                  <c:v>90.08</c:v>
                </c:pt>
                <c:pt idx="564">
                  <c:v>89.98</c:v>
                </c:pt>
                <c:pt idx="565">
                  <c:v>89.98</c:v>
                </c:pt>
                <c:pt idx="566">
                  <c:v>89.71</c:v>
                </c:pt>
                <c:pt idx="567">
                  <c:v>88.23</c:v>
                </c:pt>
                <c:pt idx="568">
                  <c:v>88.05</c:v>
                </c:pt>
                <c:pt idx="569">
                  <c:v>87.77</c:v>
                </c:pt>
                <c:pt idx="570">
                  <c:v>86.45</c:v>
                </c:pt>
                <c:pt idx="571">
                  <c:v>86.45</c:v>
                </c:pt>
                <c:pt idx="572">
                  <c:v>86.36</c:v>
                </c:pt>
                <c:pt idx="573">
                  <c:v>85.74</c:v>
                </c:pt>
                <c:pt idx="574">
                  <c:v>85.48</c:v>
                </c:pt>
                <c:pt idx="575">
                  <c:v>84.3</c:v>
                </c:pt>
                <c:pt idx="576">
                  <c:v>84.3</c:v>
                </c:pt>
                <c:pt idx="577">
                  <c:v>84.21</c:v>
                </c:pt>
                <c:pt idx="578">
                  <c:v>83.95</c:v>
                </c:pt>
                <c:pt idx="579">
                  <c:v>81.98</c:v>
                </c:pt>
                <c:pt idx="580">
                  <c:v>80.760000000000005</c:v>
                </c:pt>
                <c:pt idx="581">
                  <c:v>78.180000000000007</c:v>
                </c:pt>
                <c:pt idx="582">
                  <c:v>77.849999999999994</c:v>
                </c:pt>
                <c:pt idx="583">
                  <c:v>77.209999999999994</c:v>
                </c:pt>
                <c:pt idx="584">
                  <c:v>76.66</c:v>
                </c:pt>
                <c:pt idx="585">
                  <c:v>76.510000000000005</c:v>
                </c:pt>
                <c:pt idx="586">
                  <c:v>74.099999999999994</c:v>
                </c:pt>
                <c:pt idx="587">
                  <c:v>72.31</c:v>
                </c:pt>
                <c:pt idx="588">
                  <c:v>71.34</c:v>
                </c:pt>
                <c:pt idx="589">
                  <c:v>97.66</c:v>
                </c:pt>
                <c:pt idx="590">
                  <c:v>82.35</c:v>
                </c:pt>
                <c:pt idx="591">
                  <c:v>106.36</c:v>
                </c:pt>
                <c:pt idx="592">
                  <c:v>93.13</c:v>
                </c:pt>
                <c:pt idx="593">
                  <c:v>92.65</c:v>
                </c:pt>
                <c:pt idx="594">
                  <c:v>83.21</c:v>
                </c:pt>
                <c:pt idx="595">
                  <c:v>107.24</c:v>
                </c:pt>
                <c:pt idx="596">
                  <c:v>106.47</c:v>
                </c:pt>
                <c:pt idx="597">
                  <c:v>102.52</c:v>
                </c:pt>
                <c:pt idx="598">
                  <c:v>90.67</c:v>
                </c:pt>
                <c:pt idx="599">
                  <c:v>83.39</c:v>
                </c:pt>
                <c:pt idx="600">
                  <c:v>79.64</c:v>
                </c:pt>
                <c:pt idx="601">
                  <c:v>77.099999999999994</c:v>
                </c:pt>
                <c:pt idx="602">
                  <c:v>73.09</c:v>
                </c:pt>
                <c:pt idx="603">
                  <c:v>76.39</c:v>
                </c:pt>
                <c:pt idx="604">
                  <c:v>111.15</c:v>
                </c:pt>
                <c:pt idx="605">
                  <c:v>110.81</c:v>
                </c:pt>
                <c:pt idx="606">
                  <c:v>108.96</c:v>
                </c:pt>
                <c:pt idx="607">
                  <c:v>107.41</c:v>
                </c:pt>
                <c:pt idx="608">
                  <c:v>106.68</c:v>
                </c:pt>
                <c:pt idx="609">
                  <c:v>105.47</c:v>
                </c:pt>
                <c:pt idx="610">
                  <c:v>104.36</c:v>
                </c:pt>
                <c:pt idx="611">
                  <c:v>103.48</c:v>
                </c:pt>
                <c:pt idx="612">
                  <c:v>103.37</c:v>
                </c:pt>
                <c:pt idx="613">
                  <c:v>103.27</c:v>
                </c:pt>
                <c:pt idx="614">
                  <c:v>102.94</c:v>
                </c:pt>
                <c:pt idx="615">
                  <c:v>102.73</c:v>
                </c:pt>
                <c:pt idx="616">
                  <c:v>102.41</c:v>
                </c:pt>
                <c:pt idx="617">
                  <c:v>102.3</c:v>
                </c:pt>
                <c:pt idx="618">
                  <c:v>100.58</c:v>
                </c:pt>
                <c:pt idx="619">
                  <c:v>99.85</c:v>
                </c:pt>
                <c:pt idx="620">
                  <c:v>99.64</c:v>
                </c:pt>
                <c:pt idx="621">
                  <c:v>99.64</c:v>
                </c:pt>
                <c:pt idx="622">
                  <c:v>99.54</c:v>
                </c:pt>
                <c:pt idx="623">
                  <c:v>99.33</c:v>
                </c:pt>
                <c:pt idx="624">
                  <c:v>98.92</c:v>
                </c:pt>
                <c:pt idx="625">
                  <c:v>98.92</c:v>
                </c:pt>
                <c:pt idx="626">
                  <c:v>98.92</c:v>
                </c:pt>
                <c:pt idx="627">
                  <c:v>98.82</c:v>
                </c:pt>
                <c:pt idx="628">
                  <c:v>98.82</c:v>
                </c:pt>
                <c:pt idx="629">
                  <c:v>98.71</c:v>
                </c:pt>
                <c:pt idx="630">
                  <c:v>98.71</c:v>
                </c:pt>
                <c:pt idx="631">
                  <c:v>98.71</c:v>
                </c:pt>
                <c:pt idx="632">
                  <c:v>98.61</c:v>
                </c:pt>
                <c:pt idx="633">
                  <c:v>98.61</c:v>
                </c:pt>
                <c:pt idx="634">
                  <c:v>98.61</c:v>
                </c:pt>
                <c:pt idx="635">
                  <c:v>96.53</c:v>
                </c:pt>
                <c:pt idx="636">
                  <c:v>96.53</c:v>
                </c:pt>
                <c:pt idx="637">
                  <c:v>96.23</c:v>
                </c:pt>
                <c:pt idx="638">
                  <c:v>96.23</c:v>
                </c:pt>
                <c:pt idx="639">
                  <c:v>95.14</c:v>
                </c:pt>
                <c:pt idx="640">
                  <c:v>95.04</c:v>
                </c:pt>
                <c:pt idx="641">
                  <c:v>93.5</c:v>
                </c:pt>
                <c:pt idx="642">
                  <c:v>92.43</c:v>
                </c:pt>
                <c:pt idx="643">
                  <c:v>92.33</c:v>
                </c:pt>
                <c:pt idx="644">
                  <c:v>91.95</c:v>
                </c:pt>
                <c:pt idx="645">
                  <c:v>91.57</c:v>
                </c:pt>
                <c:pt idx="646">
                  <c:v>91.14</c:v>
                </c:pt>
                <c:pt idx="647">
                  <c:v>90.86</c:v>
                </c:pt>
                <c:pt idx="648">
                  <c:v>90.48</c:v>
                </c:pt>
                <c:pt idx="649">
                  <c:v>90.38</c:v>
                </c:pt>
                <c:pt idx="650">
                  <c:v>88.66</c:v>
                </c:pt>
                <c:pt idx="651">
                  <c:v>86.97</c:v>
                </c:pt>
                <c:pt idx="652">
                  <c:v>86.61</c:v>
                </c:pt>
                <c:pt idx="653">
                  <c:v>86.61</c:v>
                </c:pt>
                <c:pt idx="654">
                  <c:v>86.52</c:v>
                </c:pt>
                <c:pt idx="655">
                  <c:v>85.46</c:v>
                </c:pt>
                <c:pt idx="656">
                  <c:v>83.56</c:v>
                </c:pt>
                <c:pt idx="657">
                  <c:v>82.44</c:v>
                </c:pt>
                <c:pt idx="658">
                  <c:v>82.19</c:v>
                </c:pt>
                <c:pt idx="659">
                  <c:v>82.19</c:v>
                </c:pt>
                <c:pt idx="660">
                  <c:v>81.91</c:v>
                </c:pt>
                <c:pt idx="661">
                  <c:v>81.23</c:v>
                </c:pt>
                <c:pt idx="662">
                  <c:v>80.72</c:v>
                </c:pt>
                <c:pt idx="663">
                  <c:v>79.650000000000006</c:v>
                </c:pt>
                <c:pt idx="664">
                  <c:v>77.73</c:v>
                </c:pt>
                <c:pt idx="665">
                  <c:v>77.650000000000006</c:v>
                </c:pt>
                <c:pt idx="666">
                  <c:v>77.650000000000006</c:v>
                </c:pt>
                <c:pt idx="667">
                  <c:v>77.25</c:v>
                </c:pt>
                <c:pt idx="668">
                  <c:v>77.010000000000005</c:v>
                </c:pt>
                <c:pt idx="669">
                  <c:v>75.989999999999995</c:v>
                </c:pt>
                <c:pt idx="670">
                  <c:v>75.25</c:v>
                </c:pt>
                <c:pt idx="671">
                  <c:v>75.17</c:v>
                </c:pt>
                <c:pt idx="672">
                  <c:v>75.17</c:v>
                </c:pt>
                <c:pt idx="673">
                  <c:v>74.790000000000006</c:v>
                </c:pt>
                <c:pt idx="674">
                  <c:v>73.239999999999995</c:v>
                </c:pt>
                <c:pt idx="675">
                  <c:v>73.010000000000005</c:v>
                </c:pt>
                <c:pt idx="676">
                  <c:v>97.41</c:v>
                </c:pt>
                <c:pt idx="677">
                  <c:v>83.73</c:v>
                </c:pt>
                <c:pt idx="678">
                  <c:v>83.32</c:v>
                </c:pt>
                <c:pt idx="679">
                  <c:v>82.32</c:v>
                </c:pt>
                <c:pt idx="680">
                  <c:v>75.760000000000005</c:v>
                </c:pt>
                <c:pt idx="681">
                  <c:v>99.35</c:v>
                </c:pt>
                <c:pt idx="682">
                  <c:v>83.86</c:v>
                </c:pt>
                <c:pt idx="683">
                  <c:v>81.75</c:v>
                </c:pt>
                <c:pt idx="684">
                  <c:v>76.709999999999994</c:v>
                </c:pt>
                <c:pt idx="685">
                  <c:v>76.569999999999993</c:v>
                </c:pt>
                <c:pt idx="686">
                  <c:v>91.62</c:v>
                </c:pt>
                <c:pt idx="687">
                  <c:v>87.84</c:v>
                </c:pt>
                <c:pt idx="688">
                  <c:v>85.21</c:v>
                </c:pt>
                <c:pt idx="689">
                  <c:v>79.88</c:v>
                </c:pt>
                <c:pt idx="690">
                  <c:v>107.37</c:v>
                </c:pt>
                <c:pt idx="691">
                  <c:v>106.81</c:v>
                </c:pt>
                <c:pt idx="692">
                  <c:v>106.59</c:v>
                </c:pt>
                <c:pt idx="693">
                  <c:v>103.15</c:v>
                </c:pt>
                <c:pt idx="694">
                  <c:v>102.94</c:v>
                </c:pt>
                <c:pt idx="695">
                  <c:v>102.94</c:v>
                </c:pt>
                <c:pt idx="696">
                  <c:v>102.62</c:v>
                </c:pt>
                <c:pt idx="697">
                  <c:v>102.2</c:v>
                </c:pt>
                <c:pt idx="698">
                  <c:v>101.01</c:v>
                </c:pt>
                <c:pt idx="699">
                  <c:v>100.38</c:v>
                </c:pt>
                <c:pt idx="700">
                  <c:v>100.27</c:v>
                </c:pt>
                <c:pt idx="701">
                  <c:v>99.23</c:v>
                </c:pt>
                <c:pt idx="702">
                  <c:v>99.23</c:v>
                </c:pt>
                <c:pt idx="703">
                  <c:v>99.13</c:v>
                </c:pt>
                <c:pt idx="704">
                  <c:v>99.13</c:v>
                </c:pt>
                <c:pt idx="705">
                  <c:v>99.13</c:v>
                </c:pt>
                <c:pt idx="706">
                  <c:v>99.13</c:v>
                </c:pt>
                <c:pt idx="707">
                  <c:v>99.03</c:v>
                </c:pt>
                <c:pt idx="708">
                  <c:v>99.03</c:v>
                </c:pt>
                <c:pt idx="709">
                  <c:v>98.82</c:v>
                </c:pt>
                <c:pt idx="710">
                  <c:v>96.96</c:v>
                </c:pt>
                <c:pt idx="711">
                  <c:v>96.75</c:v>
                </c:pt>
                <c:pt idx="712">
                  <c:v>96.75</c:v>
                </c:pt>
                <c:pt idx="713">
                  <c:v>96.65</c:v>
                </c:pt>
                <c:pt idx="714">
                  <c:v>95.66</c:v>
                </c:pt>
                <c:pt idx="715">
                  <c:v>95.66</c:v>
                </c:pt>
                <c:pt idx="716">
                  <c:v>95.56</c:v>
                </c:pt>
                <c:pt idx="717">
                  <c:v>95.46</c:v>
                </c:pt>
                <c:pt idx="718">
                  <c:v>95.46</c:v>
                </c:pt>
                <c:pt idx="719">
                  <c:v>93.44</c:v>
                </c:pt>
                <c:pt idx="720">
                  <c:v>93.35</c:v>
                </c:pt>
                <c:pt idx="721">
                  <c:v>93.06</c:v>
                </c:pt>
                <c:pt idx="722">
                  <c:v>93.06</c:v>
                </c:pt>
                <c:pt idx="723">
                  <c:v>93.06</c:v>
                </c:pt>
                <c:pt idx="724">
                  <c:v>92.19</c:v>
                </c:pt>
                <c:pt idx="725">
                  <c:v>92.19</c:v>
                </c:pt>
                <c:pt idx="726">
                  <c:v>92.1</c:v>
                </c:pt>
                <c:pt idx="727">
                  <c:v>90.7</c:v>
                </c:pt>
                <c:pt idx="728">
                  <c:v>90.61</c:v>
                </c:pt>
                <c:pt idx="729">
                  <c:v>90.32</c:v>
                </c:pt>
                <c:pt idx="730">
                  <c:v>90.04</c:v>
                </c:pt>
                <c:pt idx="731">
                  <c:v>90.04</c:v>
                </c:pt>
                <c:pt idx="732">
                  <c:v>89.94</c:v>
                </c:pt>
                <c:pt idx="733">
                  <c:v>89.66</c:v>
                </c:pt>
                <c:pt idx="734">
                  <c:v>89.48</c:v>
                </c:pt>
                <c:pt idx="735">
                  <c:v>89.2</c:v>
                </c:pt>
                <c:pt idx="736">
                  <c:v>89.2</c:v>
                </c:pt>
                <c:pt idx="737">
                  <c:v>88.29</c:v>
                </c:pt>
                <c:pt idx="738">
                  <c:v>88.05</c:v>
                </c:pt>
                <c:pt idx="739">
                  <c:v>87.5</c:v>
                </c:pt>
                <c:pt idx="740">
                  <c:v>87.41</c:v>
                </c:pt>
                <c:pt idx="741">
                  <c:v>87.31</c:v>
                </c:pt>
                <c:pt idx="742">
                  <c:v>85.21</c:v>
                </c:pt>
                <c:pt idx="743">
                  <c:v>84.37</c:v>
                </c:pt>
                <c:pt idx="744">
                  <c:v>84.02</c:v>
                </c:pt>
                <c:pt idx="745">
                  <c:v>84.02</c:v>
                </c:pt>
                <c:pt idx="746">
                  <c:v>84.02</c:v>
                </c:pt>
                <c:pt idx="747">
                  <c:v>83.93</c:v>
                </c:pt>
                <c:pt idx="748">
                  <c:v>83.93</c:v>
                </c:pt>
                <c:pt idx="749">
                  <c:v>83.67</c:v>
                </c:pt>
                <c:pt idx="750">
                  <c:v>80.900000000000006</c:v>
                </c:pt>
                <c:pt idx="751">
                  <c:v>80.64</c:v>
                </c:pt>
                <c:pt idx="752">
                  <c:v>80.48</c:v>
                </c:pt>
                <c:pt idx="753">
                  <c:v>80.39</c:v>
                </c:pt>
                <c:pt idx="754">
                  <c:v>78.8</c:v>
                </c:pt>
                <c:pt idx="755">
                  <c:v>78.56</c:v>
                </c:pt>
                <c:pt idx="756">
                  <c:v>78.48</c:v>
                </c:pt>
                <c:pt idx="757">
                  <c:v>78.48</c:v>
                </c:pt>
                <c:pt idx="758">
                  <c:v>75.989999999999995</c:v>
                </c:pt>
                <c:pt idx="759">
                  <c:v>75.260000000000005</c:v>
                </c:pt>
                <c:pt idx="760">
                  <c:v>75.099999999999994</c:v>
                </c:pt>
                <c:pt idx="761">
                  <c:v>74.95</c:v>
                </c:pt>
                <c:pt idx="762">
                  <c:v>96.6</c:v>
                </c:pt>
                <c:pt idx="763">
                  <c:v>83.18</c:v>
                </c:pt>
                <c:pt idx="764">
                  <c:v>76.97</c:v>
                </c:pt>
                <c:pt idx="765">
                  <c:v>75.31</c:v>
                </c:pt>
                <c:pt idx="766">
                  <c:v>101.99</c:v>
                </c:pt>
                <c:pt idx="767">
                  <c:v>88.23</c:v>
                </c:pt>
                <c:pt idx="768">
                  <c:v>85.08</c:v>
                </c:pt>
                <c:pt idx="769">
                  <c:v>82.94</c:v>
                </c:pt>
                <c:pt idx="770">
                  <c:v>79.28</c:v>
                </c:pt>
                <c:pt idx="771">
                  <c:v>77.069999999999993</c:v>
                </c:pt>
                <c:pt idx="772">
                  <c:v>75.81</c:v>
                </c:pt>
                <c:pt idx="773">
                  <c:v>76.760000000000005</c:v>
                </c:pt>
                <c:pt idx="774">
                  <c:v>96.63</c:v>
                </c:pt>
                <c:pt idx="775">
                  <c:v>85.33</c:v>
                </c:pt>
                <c:pt idx="776">
                  <c:v>85.2</c:v>
                </c:pt>
                <c:pt idx="777">
                  <c:v>82.24</c:v>
                </c:pt>
                <c:pt idx="778">
                  <c:v>82.08</c:v>
                </c:pt>
                <c:pt idx="779">
                  <c:v>103.4</c:v>
                </c:pt>
                <c:pt idx="780">
                  <c:v>99.76</c:v>
                </c:pt>
                <c:pt idx="781">
                  <c:v>99.55</c:v>
                </c:pt>
                <c:pt idx="782">
                  <c:v>99.45</c:v>
                </c:pt>
                <c:pt idx="783">
                  <c:v>99.04</c:v>
                </c:pt>
                <c:pt idx="784">
                  <c:v>98.42</c:v>
                </c:pt>
                <c:pt idx="785">
                  <c:v>98.22</c:v>
                </c:pt>
                <c:pt idx="786">
                  <c:v>96.78</c:v>
                </c:pt>
                <c:pt idx="787">
                  <c:v>96.74</c:v>
                </c:pt>
                <c:pt idx="788">
                  <c:v>96.37</c:v>
                </c:pt>
                <c:pt idx="789">
                  <c:v>96.27</c:v>
                </c:pt>
                <c:pt idx="790">
                  <c:v>96.17</c:v>
                </c:pt>
                <c:pt idx="791">
                  <c:v>95.08</c:v>
                </c:pt>
                <c:pt idx="792">
                  <c:v>94.98</c:v>
                </c:pt>
                <c:pt idx="793">
                  <c:v>93.87</c:v>
                </c:pt>
                <c:pt idx="794">
                  <c:v>93.48</c:v>
                </c:pt>
                <c:pt idx="795">
                  <c:v>93.48</c:v>
                </c:pt>
                <c:pt idx="796">
                  <c:v>93.09</c:v>
                </c:pt>
                <c:pt idx="797">
                  <c:v>92.9</c:v>
                </c:pt>
                <c:pt idx="798">
                  <c:v>92.9</c:v>
                </c:pt>
                <c:pt idx="799">
                  <c:v>92.8</c:v>
                </c:pt>
                <c:pt idx="800">
                  <c:v>92.13</c:v>
                </c:pt>
                <c:pt idx="801">
                  <c:v>92.03</c:v>
                </c:pt>
                <c:pt idx="802">
                  <c:v>92.03</c:v>
                </c:pt>
                <c:pt idx="803">
                  <c:v>92.03</c:v>
                </c:pt>
                <c:pt idx="804">
                  <c:v>91.94</c:v>
                </c:pt>
                <c:pt idx="805">
                  <c:v>91.94</c:v>
                </c:pt>
                <c:pt idx="806">
                  <c:v>91.84</c:v>
                </c:pt>
                <c:pt idx="807">
                  <c:v>91.84</c:v>
                </c:pt>
                <c:pt idx="808">
                  <c:v>90</c:v>
                </c:pt>
                <c:pt idx="809">
                  <c:v>89.63</c:v>
                </c:pt>
                <c:pt idx="810">
                  <c:v>89.44</c:v>
                </c:pt>
                <c:pt idx="811">
                  <c:v>88.8</c:v>
                </c:pt>
                <c:pt idx="812">
                  <c:v>86.64</c:v>
                </c:pt>
                <c:pt idx="813">
                  <c:v>86.54</c:v>
                </c:pt>
                <c:pt idx="814">
                  <c:v>86.54</c:v>
                </c:pt>
                <c:pt idx="815">
                  <c:v>86.45</c:v>
                </c:pt>
                <c:pt idx="816">
                  <c:v>86.45</c:v>
                </c:pt>
                <c:pt idx="817">
                  <c:v>86.18</c:v>
                </c:pt>
                <c:pt idx="818">
                  <c:v>86.09</c:v>
                </c:pt>
                <c:pt idx="819">
                  <c:v>86.11</c:v>
                </c:pt>
                <c:pt idx="820">
                  <c:v>85.83</c:v>
                </c:pt>
                <c:pt idx="821">
                  <c:v>85.74</c:v>
                </c:pt>
                <c:pt idx="822">
                  <c:v>85.74</c:v>
                </c:pt>
                <c:pt idx="823">
                  <c:v>85.74</c:v>
                </c:pt>
                <c:pt idx="824">
                  <c:v>85.47</c:v>
                </c:pt>
                <c:pt idx="825">
                  <c:v>84.49</c:v>
                </c:pt>
                <c:pt idx="826">
                  <c:v>83.98</c:v>
                </c:pt>
                <c:pt idx="827">
                  <c:v>83.71</c:v>
                </c:pt>
                <c:pt idx="828">
                  <c:v>83.19</c:v>
                </c:pt>
                <c:pt idx="829">
                  <c:v>83.02</c:v>
                </c:pt>
                <c:pt idx="830">
                  <c:v>82.93</c:v>
                </c:pt>
                <c:pt idx="831">
                  <c:v>82.33</c:v>
                </c:pt>
                <c:pt idx="832">
                  <c:v>81.87</c:v>
                </c:pt>
                <c:pt idx="833">
                  <c:v>81.36</c:v>
                </c:pt>
                <c:pt idx="834">
                  <c:v>81.02</c:v>
                </c:pt>
                <c:pt idx="835">
                  <c:v>80.599999999999994</c:v>
                </c:pt>
                <c:pt idx="836">
                  <c:v>80.510000000000005</c:v>
                </c:pt>
                <c:pt idx="837">
                  <c:v>77.680000000000007</c:v>
                </c:pt>
                <c:pt idx="838">
                  <c:v>77.44</c:v>
                </c:pt>
                <c:pt idx="839">
                  <c:v>77.36</c:v>
                </c:pt>
                <c:pt idx="840">
                  <c:v>77.28</c:v>
                </c:pt>
                <c:pt idx="841">
                  <c:v>75.91</c:v>
                </c:pt>
                <c:pt idx="842">
                  <c:v>85.08</c:v>
                </c:pt>
                <c:pt idx="843">
                  <c:v>84.17</c:v>
                </c:pt>
                <c:pt idx="844">
                  <c:v>81.99</c:v>
                </c:pt>
                <c:pt idx="845">
                  <c:v>80.37</c:v>
                </c:pt>
                <c:pt idx="846">
                  <c:v>80.040000000000006</c:v>
                </c:pt>
                <c:pt idx="847">
                  <c:v>79.31</c:v>
                </c:pt>
                <c:pt idx="848">
                  <c:v>78.58</c:v>
                </c:pt>
                <c:pt idx="849">
                  <c:v>86.46</c:v>
                </c:pt>
                <c:pt idx="850">
                  <c:v>84.7</c:v>
                </c:pt>
                <c:pt idx="851">
                  <c:v>86.54</c:v>
                </c:pt>
                <c:pt idx="852">
                  <c:v>101.87</c:v>
                </c:pt>
                <c:pt idx="853">
                  <c:v>100.82</c:v>
                </c:pt>
                <c:pt idx="854">
                  <c:v>99.88</c:v>
                </c:pt>
                <c:pt idx="855">
                  <c:v>99.56</c:v>
                </c:pt>
                <c:pt idx="856">
                  <c:v>98.84</c:v>
                </c:pt>
                <c:pt idx="857">
                  <c:v>96.67</c:v>
                </c:pt>
                <c:pt idx="858">
                  <c:v>96.37</c:v>
                </c:pt>
                <c:pt idx="859">
                  <c:v>96.06</c:v>
                </c:pt>
                <c:pt idx="860">
                  <c:v>95.76</c:v>
                </c:pt>
                <c:pt idx="861">
                  <c:v>95.76</c:v>
                </c:pt>
                <c:pt idx="862">
                  <c:v>94.97</c:v>
                </c:pt>
                <c:pt idx="863">
                  <c:v>94.78</c:v>
                </c:pt>
                <c:pt idx="864">
                  <c:v>94.68</c:v>
                </c:pt>
                <c:pt idx="865">
                  <c:v>94.68</c:v>
                </c:pt>
                <c:pt idx="866">
                  <c:v>93.29</c:v>
                </c:pt>
                <c:pt idx="867">
                  <c:v>92.61</c:v>
                </c:pt>
                <c:pt idx="868">
                  <c:v>92.61</c:v>
                </c:pt>
                <c:pt idx="869">
                  <c:v>92.61</c:v>
                </c:pt>
                <c:pt idx="870">
                  <c:v>92.51</c:v>
                </c:pt>
                <c:pt idx="871">
                  <c:v>92.51</c:v>
                </c:pt>
                <c:pt idx="872">
                  <c:v>92.51</c:v>
                </c:pt>
                <c:pt idx="873">
                  <c:v>90.71</c:v>
                </c:pt>
                <c:pt idx="874">
                  <c:v>90.02</c:v>
                </c:pt>
                <c:pt idx="875">
                  <c:v>89.65</c:v>
                </c:pt>
                <c:pt idx="876">
                  <c:v>89.27</c:v>
                </c:pt>
                <c:pt idx="877">
                  <c:v>87.45</c:v>
                </c:pt>
                <c:pt idx="878">
                  <c:v>86.49</c:v>
                </c:pt>
                <c:pt idx="879">
                  <c:v>86.31</c:v>
                </c:pt>
                <c:pt idx="880">
                  <c:v>86.31</c:v>
                </c:pt>
                <c:pt idx="881">
                  <c:v>86.22</c:v>
                </c:pt>
                <c:pt idx="882">
                  <c:v>86.22</c:v>
                </c:pt>
                <c:pt idx="883">
                  <c:v>85.07</c:v>
                </c:pt>
                <c:pt idx="884">
                  <c:v>83.87</c:v>
                </c:pt>
                <c:pt idx="885">
                  <c:v>83.87</c:v>
                </c:pt>
                <c:pt idx="886">
                  <c:v>82.91</c:v>
                </c:pt>
                <c:pt idx="887">
                  <c:v>82.49</c:v>
                </c:pt>
                <c:pt idx="888">
                  <c:v>80.03</c:v>
                </c:pt>
                <c:pt idx="889">
                  <c:v>79.790000000000006</c:v>
                </c:pt>
                <c:pt idx="890">
                  <c:v>78.760000000000005</c:v>
                </c:pt>
                <c:pt idx="891">
                  <c:v>78.19</c:v>
                </c:pt>
                <c:pt idx="892">
                  <c:v>78.19</c:v>
                </c:pt>
                <c:pt idx="893">
                  <c:v>78.03</c:v>
                </c:pt>
                <c:pt idx="894">
                  <c:v>77.7</c:v>
                </c:pt>
                <c:pt idx="895">
                  <c:v>87.11</c:v>
                </c:pt>
                <c:pt idx="896">
                  <c:v>97.7</c:v>
                </c:pt>
                <c:pt idx="897">
                  <c:v>94.01</c:v>
                </c:pt>
                <c:pt idx="898">
                  <c:v>93.23</c:v>
                </c:pt>
                <c:pt idx="899">
                  <c:v>96.91</c:v>
                </c:pt>
                <c:pt idx="900">
                  <c:v>92.31</c:v>
                </c:pt>
                <c:pt idx="901">
                  <c:v>86.95</c:v>
                </c:pt>
                <c:pt idx="902">
                  <c:v>85.48</c:v>
                </c:pt>
                <c:pt idx="903">
                  <c:v>98.35</c:v>
                </c:pt>
                <c:pt idx="904">
                  <c:v>98.77</c:v>
                </c:pt>
                <c:pt idx="905">
                  <c:v>97.66</c:v>
                </c:pt>
                <c:pt idx="906">
                  <c:v>96.74</c:v>
                </c:pt>
                <c:pt idx="907">
                  <c:v>96.74</c:v>
                </c:pt>
                <c:pt idx="908">
                  <c:v>96.74</c:v>
                </c:pt>
                <c:pt idx="909">
                  <c:v>96.65</c:v>
                </c:pt>
                <c:pt idx="910">
                  <c:v>96.44</c:v>
                </c:pt>
                <c:pt idx="911">
                  <c:v>96.34</c:v>
                </c:pt>
                <c:pt idx="912">
                  <c:v>96.34</c:v>
                </c:pt>
                <c:pt idx="913">
                  <c:v>96.34</c:v>
                </c:pt>
                <c:pt idx="914">
                  <c:v>95.54</c:v>
                </c:pt>
                <c:pt idx="915">
                  <c:v>95.54</c:v>
                </c:pt>
                <c:pt idx="916">
                  <c:v>93.44</c:v>
                </c:pt>
                <c:pt idx="917">
                  <c:v>92.76</c:v>
                </c:pt>
                <c:pt idx="918">
                  <c:v>92.76</c:v>
                </c:pt>
                <c:pt idx="919">
                  <c:v>92.66</c:v>
                </c:pt>
                <c:pt idx="920">
                  <c:v>92.66</c:v>
                </c:pt>
                <c:pt idx="921">
                  <c:v>91.52</c:v>
                </c:pt>
                <c:pt idx="922">
                  <c:v>90.37</c:v>
                </c:pt>
                <c:pt idx="923">
                  <c:v>90.08</c:v>
                </c:pt>
                <c:pt idx="924">
                  <c:v>90.08</c:v>
                </c:pt>
                <c:pt idx="925">
                  <c:v>89.8</c:v>
                </c:pt>
                <c:pt idx="926">
                  <c:v>89.79</c:v>
                </c:pt>
                <c:pt idx="927">
                  <c:v>88.78</c:v>
                </c:pt>
                <c:pt idx="928">
                  <c:v>87.39</c:v>
                </c:pt>
                <c:pt idx="929">
                  <c:v>87.29</c:v>
                </c:pt>
                <c:pt idx="930">
                  <c:v>87.11</c:v>
                </c:pt>
                <c:pt idx="931">
                  <c:v>87.11</c:v>
                </c:pt>
                <c:pt idx="932">
                  <c:v>86.93</c:v>
                </c:pt>
                <c:pt idx="933">
                  <c:v>86.93</c:v>
                </c:pt>
                <c:pt idx="934">
                  <c:v>86.93</c:v>
                </c:pt>
                <c:pt idx="935">
                  <c:v>86.84</c:v>
                </c:pt>
                <c:pt idx="936">
                  <c:v>86.57</c:v>
                </c:pt>
                <c:pt idx="937">
                  <c:v>85.15</c:v>
                </c:pt>
                <c:pt idx="938">
                  <c:v>84.31</c:v>
                </c:pt>
                <c:pt idx="939">
                  <c:v>84.31</c:v>
                </c:pt>
                <c:pt idx="940">
                  <c:v>83.7</c:v>
                </c:pt>
                <c:pt idx="941">
                  <c:v>83.52</c:v>
                </c:pt>
                <c:pt idx="942">
                  <c:v>83.44</c:v>
                </c:pt>
                <c:pt idx="943">
                  <c:v>83.35</c:v>
                </c:pt>
                <c:pt idx="944">
                  <c:v>83.35</c:v>
                </c:pt>
                <c:pt idx="945">
                  <c:v>82.92</c:v>
                </c:pt>
                <c:pt idx="946">
                  <c:v>82.26</c:v>
                </c:pt>
                <c:pt idx="947">
                  <c:v>81.58</c:v>
                </c:pt>
                <c:pt idx="948">
                  <c:v>81.33</c:v>
                </c:pt>
                <c:pt idx="949">
                  <c:v>80.239999999999995</c:v>
                </c:pt>
                <c:pt idx="950">
                  <c:v>79.819999999999993</c:v>
                </c:pt>
                <c:pt idx="951">
                  <c:v>79.819999999999993</c:v>
                </c:pt>
                <c:pt idx="952">
                  <c:v>79.66</c:v>
                </c:pt>
                <c:pt idx="953">
                  <c:v>79.09</c:v>
                </c:pt>
                <c:pt idx="954">
                  <c:v>95.63</c:v>
                </c:pt>
                <c:pt idx="955">
                  <c:v>95.53</c:v>
                </c:pt>
                <c:pt idx="956">
                  <c:v>94.63</c:v>
                </c:pt>
                <c:pt idx="957">
                  <c:v>89.21</c:v>
                </c:pt>
                <c:pt idx="958">
                  <c:v>84.51</c:v>
                </c:pt>
                <c:pt idx="959">
                  <c:v>83.86</c:v>
                </c:pt>
                <c:pt idx="960">
                  <c:v>83.04</c:v>
                </c:pt>
                <c:pt idx="961">
                  <c:v>80.88</c:v>
                </c:pt>
                <c:pt idx="962">
                  <c:v>95.36</c:v>
                </c:pt>
                <c:pt idx="963">
                  <c:v>95.16</c:v>
                </c:pt>
                <c:pt idx="964">
                  <c:v>93.29</c:v>
                </c:pt>
                <c:pt idx="965">
                  <c:v>85.98</c:v>
                </c:pt>
                <c:pt idx="966">
                  <c:v>80.56</c:v>
                </c:pt>
                <c:pt idx="967">
                  <c:v>92.13</c:v>
                </c:pt>
                <c:pt idx="968">
                  <c:v>95.67</c:v>
                </c:pt>
                <c:pt idx="969">
                  <c:v>94.78</c:v>
                </c:pt>
                <c:pt idx="970">
                  <c:v>94.39</c:v>
                </c:pt>
                <c:pt idx="971">
                  <c:v>92.83</c:v>
                </c:pt>
                <c:pt idx="972">
                  <c:v>92.83</c:v>
                </c:pt>
                <c:pt idx="973">
                  <c:v>91.97</c:v>
                </c:pt>
                <c:pt idx="974">
                  <c:v>89.77</c:v>
                </c:pt>
                <c:pt idx="975">
                  <c:v>89.67</c:v>
                </c:pt>
                <c:pt idx="976">
                  <c:v>89.49</c:v>
                </c:pt>
                <c:pt idx="977">
                  <c:v>88.29</c:v>
                </c:pt>
                <c:pt idx="978">
                  <c:v>88.29</c:v>
                </c:pt>
                <c:pt idx="979">
                  <c:v>88.29</c:v>
                </c:pt>
                <c:pt idx="980">
                  <c:v>88.19</c:v>
                </c:pt>
                <c:pt idx="981">
                  <c:v>86.81</c:v>
                </c:pt>
                <c:pt idx="982">
                  <c:v>86.72</c:v>
                </c:pt>
                <c:pt idx="983">
                  <c:v>86.63</c:v>
                </c:pt>
                <c:pt idx="984">
                  <c:v>86.45</c:v>
                </c:pt>
                <c:pt idx="985">
                  <c:v>86.45</c:v>
                </c:pt>
                <c:pt idx="986">
                  <c:v>86.45</c:v>
                </c:pt>
                <c:pt idx="987">
                  <c:v>86.45</c:v>
                </c:pt>
                <c:pt idx="988">
                  <c:v>86.45</c:v>
                </c:pt>
                <c:pt idx="989">
                  <c:v>86.45</c:v>
                </c:pt>
                <c:pt idx="990">
                  <c:v>86.27</c:v>
                </c:pt>
                <c:pt idx="991">
                  <c:v>85.21</c:v>
                </c:pt>
                <c:pt idx="992">
                  <c:v>85.21</c:v>
                </c:pt>
                <c:pt idx="993">
                  <c:v>85.12</c:v>
                </c:pt>
                <c:pt idx="994">
                  <c:v>85.12</c:v>
                </c:pt>
                <c:pt idx="995">
                  <c:v>84.04</c:v>
                </c:pt>
                <c:pt idx="996">
                  <c:v>83.9</c:v>
                </c:pt>
                <c:pt idx="997">
                  <c:v>83.34</c:v>
                </c:pt>
                <c:pt idx="998">
                  <c:v>82.14</c:v>
                </c:pt>
                <c:pt idx="999">
                  <c:v>82.06</c:v>
                </c:pt>
                <c:pt idx="1000">
                  <c:v>82.06</c:v>
                </c:pt>
                <c:pt idx="1001">
                  <c:v>92.71</c:v>
                </c:pt>
                <c:pt idx="1002">
                  <c:v>91.34</c:v>
                </c:pt>
                <c:pt idx="1003">
                  <c:v>88.39</c:v>
                </c:pt>
                <c:pt idx="1004">
                  <c:v>81.06</c:v>
                </c:pt>
                <c:pt idx="1005">
                  <c:v>93.39</c:v>
                </c:pt>
                <c:pt idx="1006">
                  <c:v>88.22</c:v>
                </c:pt>
                <c:pt idx="1007">
                  <c:v>85.17</c:v>
                </c:pt>
                <c:pt idx="1008">
                  <c:v>92.82</c:v>
                </c:pt>
                <c:pt idx="1009">
                  <c:v>89.49</c:v>
                </c:pt>
                <c:pt idx="1010">
                  <c:v>85.51</c:v>
                </c:pt>
                <c:pt idx="1011">
                  <c:v>84.05</c:v>
                </c:pt>
                <c:pt idx="1012">
                  <c:v>82.85</c:v>
                </c:pt>
                <c:pt idx="1013">
                  <c:v>91.79</c:v>
                </c:pt>
                <c:pt idx="1014">
                  <c:v>91.5</c:v>
                </c:pt>
                <c:pt idx="1015">
                  <c:v>90.94</c:v>
                </c:pt>
                <c:pt idx="1016">
                  <c:v>90.57</c:v>
                </c:pt>
                <c:pt idx="1017">
                  <c:v>89.81</c:v>
                </c:pt>
                <c:pt idx="1018">
                  <c:v>89.64</c:v>
                </c:pt>
                <c:pt idx="1019">
                  <c:v>89.16</c:v>
                </c:pt>
                <c:pt idx="1020">
                  <c:v>88.7</c:v>
                </c:pt>
                <c:pt idx="1021">
                  <c:v>87.21</c:v>
                </c:pt>
                <c:pt idx="1022">
                  <c:v>87.11</c:v>
                </c:pt>
                <c:pt idx="1023">
                  <c:v>87.11</c:v>
                </c:pt>
                <c:pt idx="1024">
                  <c:v>87.11</c:v>
                </c:pt>
                <c:pt idx="1025">
                  <c:v>87.02</c:v>
                </c:pt>
                <c:pt idx="1026">
                  <c:v>86.93</c:v>
                </c:pt>
                <c:pt idx="1027">
                  <c:v>86.84</c:v>
                </c:pt>
                <c:pt idx="1028">
                  <c:v>86.84</c:v>
                </c:pt>
                <c:pt idx="1029">
                  <c:v>86.75</c:v>
                </c:pt>
                <c:pt idx="1030">
                  <c:v>86.03</c:v>
                </c:pt>
                <c:pt idx="1031">
                  <c:v>85.15</c:v>
                </c:pt>
                <c:pt idx="1032">
                  <c:v>83.81</c:v>
                </c:pt>
                <c:pt idx="1033">
                  <c:v>83.72</c:v>
                </c:pt>
                <c:pt idx="1034">
                  <c:v>83.72</c:v>
                </c:pt>
                <c:pt idx="1035">
                  <c:v>83.46</c:v>
                </c:pt>
                <c:pt idx="1036">
                  <c:v>83.37</c:v>
                </c:pt>
                <c:pt idx="1037">
                  <c:v>83.37</c:v>
                </c:pt>
                <c:pt idx="1038">
                  <c:v>83.4</c:v>
                </c:pt>
                <c:pt idx="1039">
                  <c:v>83.32</c:v>
                </c:pt>
                <c:pt idx="1040">
                  <c:v>88.56</c:v>
                </c:pt>
                <c:pt idx="1041">
                  <c:v>87.92</c:v>
                </c:pt>
                <c:pt idx="1042">
                  <c:v>87.46</c:v>
                </c:pt>
                <c:pt idx="1043">
                  <c:v>86.65</c:v>
                </c:pt>
                <c:pt idx="1044">
                  <c:v>83.96</c:v>
                </c:pt>
                <c:pt idx="1045">
                  <c:v>83.88</c:v>
                </c:pt>
                <c:pt idx="1046">
                  <c:v>85.74</c:v>
                </c:pt>
              </c:numCache>
            </c:numRef>
          </c:yVal>
          <c:smooth val="0"/>
        </c:ser>
        <c:dLbls>
          <c:showLegendKey val="0"/>
          <c:showVal val="0"/>
          <c:showCatName val="0"/>
          <c:showSerName val="0"/>
          <c:showPercent val="0"/>
          <c:showBubbleSize val="0"/>
        </c:dLbls>
        <c:axId val="94666752"/>
        <c:axId val="94667328"/>
      </c:scatterChart>
      <c:valAx>
        <c:axId val="41417472"/>
        <c:scaling>
          <c:orientation val="minMax"/>
          <c:max val="100"/>
          <c:min val="0"/>
        </c:scaling>
        <c:delete val="0"/>
        <c:axPos val="b"/>
        <c:majorGridlines>
          <c:spPr>
            <a:ln w="3175">
              <a:noFill/>
              <a:prstDash val="solid"/>
            </a:ln>
          </c:spPr>
        </c:majorGridlines>
        <c:numFmt formatCode="General" sourceLinked="1"/>
        <c:majorTickMark val="out"/>
        <c:minorTickMark val="none"/>
        <c:tickLblPos val="none"/>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41418048"/>
        <c:crosses val="autoZero"/>
        <c:crossBetween val="midCat"/>
        <c:majorUnit val="20"/>
      </c:valAx>
      <c:valAx>
        <c:axId val="41418048"/>
        <c:scaling>
          <c:orientation val="minMax"/>
          <c:max val="160"/>
          <c:min val="0"/>
        </c:scaling>
        <c:delete val="0"/>
        <c:axPos val="l"/>
        <c:numFmt formatCode="General" sourceLinked="1"/>
        <c:majorTickMark val="none"/>
        <c:minorTickMark val="none"/>
        <c:tickLblPos val="none"/>
        <c:spPr>
          <a:ln>
            <a:noFill/>
          </a:ln>
        </c:spPr>
        <c:crossAx val="41417472"/>
        <c:crosses val="autoZero"/>
        <c:crossBetween val="midCat"/>
        <c:majorUnit val="40"/>
      </c:valAx>
      <c:valAx>
        <c:axId val="94666752"/>
        <c:scaling>
          <c:orientation val="minMax"/>
        </c:scaling>
        <c:delete val="1"/>
        <c:axPos val="b"/>
        <c:numFmt formatCode="General" sourceLinked="1"/>
        <c:majorTickMark val="out"/>
        <c:minorTickMark val="none"/>
        <c:tickLblPos val="nextTo"/>
        <c:crossAx val="94667328"/>
        <c:crosses val="autoZero"/>
        <c:crossBetween val="midCat"/>
      </c:valAx>
      <c:valAx>
        <c:axId val="94667328"/>
        <c:scaling>
          <c:orientation val="minMax"/>
          <c:max val="160"/>
          <c:min val="0"/>
        </c:scaling>
        <c:delete val="0"/>
        <c:axPos val="r"/>
        <c:numFmt formatCode="General" sourceLinked="1"/>
        <c:majorTickMark val="out"/>
        <c:minorTickMark val="none"/>
        <c:tickLblPos val="none"/>
        <c:spPr>
          <a:ln w="3175">
            <a:solidFill>
              <a:srgbClr val="000000"/>
            </a:solidFill>
            <a:prstDash val="solid"/>
          </a:ln>
        </c:spPr>
        <c:txPr>
          <a:bodyPr rot="0" vert="horz"/>
          <a:lstStyle/>
          <a:p>
            <a:pPr>
              <a:defRPr sz="1500" b="0" i="0" u="none" strike="noStrike" baseline="0">
                <a:solidFill>
                  <a:srgbClr val="000000"/>
                </a:solidFill>
                <a:latin typeface="Arial"/>
                <a:ea typeface="Arial"/>
                <a:cs typeface="Arial"/>
              </a:defRPr>
            </a:pPr>
            <a:endParaRPr lang="en-US"/>
          </a:p>
        </c:txPr>
        <c:crossAx val="94666752"/>
        <c:crosses val="max"/>
        <c:crossBetween val="midCat"/>
        <c:majorUnit val="40"/>
      </c:valAx>
      <c:spPr>
        <a:noFill/>
        <a:ln w="12700">
          <a:no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805395719765802E-2"/>
          <c:y val="3.015647582732096E-2"/>
          <c:w val="0.85413196547546932"/>
          <c:h val="0.82041834538169534"/>
        </c:manualLayout>
      </c:layout>
      <c:scatterChart>
        <c:scatterStyle val="lineMarker"/>
        <c:varyColors val="0"/>
        <c:ser>
          <c:idx val="5"/>
          <c:order val="0"/>
          <c:tx>
            <c:v>db=0</c:v>
          </c:tx>
          <c:spPr>
            <a:ln w="38100">
              <a:solidFill>
                <a:schemeClr val="tx1"/>
              </a:solidFill>
            </a:ln>
          </c:spPr>
          <c:marker>
            <c:symbol val="none"/>
          </c:marker>
          <c:xVal>
            <c:numRef>
              <c:f>'multi color template'!$B$20:$B$21</c:f>
              <c:numCache>
                <c:formatCode>General</c:formatCode>
                <c:ptCount val="2"/>
                <c:pt idx="0">
                  <c:v>0</c:v>
                </c:pt>
                <c:pt idx="1">
                  <c:v>0</c:v>
                </c:pt>
              </c:numCache>
            </c:numRef>
          </c:xVal>
          <c:yVal>
            <c:numRef>
              <c:f>'multi color template'!$C$20:$C$21</c:f>
              <c:numCache>
                <c:formatCode>General</c:formatCode>
                <c:ptCount val="2"/>
                <c:pt idx="0">
                  <c:v>5.5</c:v>
                </c:pt>
                <c:pt idx="1">
                  <c:v>0</c:v>
                </c:pt>
              </c:numCache>
            </c:numRef>
          </c:yVal>
          <c:smooth val="0"/>
        </c:ser>
        <c:ser>
          <c:idx val="6"/>
          <c:order val="1"/>
          <c:tx>
            <c:v>db=20</c:v>
          </c:tx>
          <c:spPr>
            <a:ln>
              <a:solidFill>
                <a:schemeClr val="bg1">
                  <a:lumMod val="75000"/>
                </a:schemeClr>
              </a:solidFill>
            </a:ln>
          </c:spPr>
          <c:marker>
            <c:symbol val="none"/>
          </c:marker>
          <c:xVal>
            <c:numRef>
              <c:f>'multi color template'!$B$22:$B$23</c:f>
              <c:numCache>
                <c:formatCode>General</c:formatCode>
                <c:ptCount val="2"/>
                <c:pt idx="0">
                  <c:v>20</c:v>
                </c:pt>
                <c:pt idx="1">
                  <c:v>20</c:v>
                </c:pt>
              </c:numCache>
            </c:numRef>
          </c:xVal>
          <c:yVal>
            <c:numRef>
              <c:f>'multi color template'!$C$22:$C$23</c:f>
              <c:numCache>
                <c:formatCode>General</c:formatCode>
                <c:ptCount val="2"/>
                <c:pt idx="0">
                  <c:v>15</c:v>
                </c:pt>
                <c:pt idx="1">
                  <c:v>0</c:v>
                </c:pt>
              </c:numCache>
            </c:numRef>
          </c:yVal>
          <c:smooth val="0"/>
        </c:ser>
        <c:ser>
          <c:idx val="7"/>
          <c:order val="2"/>
          <c:tx>
            <c:v>db=40</c:v>
          </c:tx>
          <c:spPr>
            <a:ln>
              <a:solidFill>
                <a:schemeClr val="bg1">
                  <a:lumMod val="75000"/>
                </a:schemeClr>
              </a:solidFill>
            </a:ln>
          </c:spPr>
          <c:marker>
            <c:symbol val="none"/>
          </c:marker>
          <c:xVal>
            <c:numRef>
              <c:f>'multi color template'!$B$24:$B$25</c:f>
              <c:numCache>
                <c:formatCode>General</c:formatCode>
                <c:ptCount val="2"/>
                <c:pt idx="0">
                  <c:v>40</c:v>
                </c:pt>
                <c:pt idx="1">
                  <c:v>40</c:v>
                </c:pt>
              </c:numCache>
            </c:numRef>
          </c:xVal>
          <c:yVal>
            <c:numRef>
              <c:f>'multi color template'!$C$24:$C$25</c:f>
              <c:numCache>
                <c:formatCode>General</c:formatCode>
                <c:ptCount val="2"/>
                <c:pt idx="0">
                  <c:v>36.450000000000003</c:v>
                </c:pt>
                <c:pt idx="1">
                  <c:v>0</c:v>
                </c:pt>
              </c:numCache>
            </c:numRef>
          </c:yVal>
          <c:smooth val="0"/>
        </c:ser>
        <c:ser>
          <c:idx val="8"/>
          <c:order val="3"/>
          <c:tx>
            <c:v>db=60</c:v>
          </c:tx>
          <c:spPr>
            <a:ln>
              <a:solidFill>
                <a:schemeClr val="bg1">
                  <a:lumMod val="75000"/>
                </a:schemeClr>
              </a:solidFill>
            </a:ln>
          </c:spPr>
          <c:marker>
            <c:symbol val="none"/>
          </c:marker>
          <c:xVal>
            <c:numRef>
              <c:f>'multi color template'!$B$26:$B$27</c:f>
              <c:numCache>
                <c:formatCode>General</c:formatCode>
                <c:ptCount val="2"/>
                <c:pt idx="0">
                  <c:v>60</c:v>
                </c:pt>
                <c:pt idx="1">
                  <c:v>60</c:v>
                </c:pt>
              </c:numCache>
            </c:numRef>
          </c:xVal>
          <c:yVal>
            <c:numRef>
              <c:f>'multi color template'!$C$26:$C$27</c:f>
              <c:numCache>
                <c:formatCode>General</c:formatCode>
                <c:ptCount val="2"/>
                <c:pt idx="0">
                  <c:v>77.48</c:v>
                </c:pt>
                <c:pt idx="1">
                  <c:v>0</c:v>
                </c:pt>
              </c:numCache>
            </c:numRef>
          </c:yVal>
          <c:smooth val="0"/>
        </c:ser>
        <c:ser>
          <c:idx val="9"/>
          <c:order val="4"/>
          <c:tx>
            <c:v>db=80</c:v>
          </c:tx>
          <c:spPr>
            <a:ln>
              <a:solidFill>
                <a:schemeClr val="bg1">
                  <a:lumMod val="75000"/>
                </a:schemeClr>
              </a:solidFill>
            </a:ln>
          </c:spPr>
          <c:marker>
            <c:symbol val="none"/>
          </c:marker>
          <c:xVal>
            <c:numRef>
              <c:f>'multi color template'!$B$28:$B$29</c:f>
              <c:numCache>
                <c:formatCode>General</c:formatCode>
                <c:ptCount val="2"/>
                <c:pt idx="0">
                  <c:v>80</c:v>
                </c:pt>
                <c:pt idx="1">
                  <c:v>80</c:v>
                </c:pt>
              </c:numCache>
            </c:numRef>
          </c:xVal>
          <c:yVal>
            <c:numRef>
              <c:f>'multi color template'!$C$28:$C$29</c:f>
              <c:numCache>
                <c:formatCode>General</c:formatCode>
                <c:ptCount val="2"/>
                <c:pt idx="0">
                  <c:v>156.12</c:v>
                </c:pt>
                <c:pt idx="1">
                  <c:v>0</c:v>
                </c:pt>
              </c:numCache>
            </c:numRef>
          </c:yVal>
          <c:smooth val="0"/>
        </c:ser>
        <c:ser>
          <c:idx val="10"/>
          <c:order val="5"/>
          <c:tx>
            <c:v>db=100</c:v>
          </c:tx>
          <c:spPr>
            <a:ln>
              <a:solidFill>
                <a:schemeClr val="bg1">
                  <a:lumMod val="75000"/>
                </a:schemeClr>
              </a:solidFill>
            </a:ln>
          </c:spPr>
          <c:marker>
            <c:symbol val="none"/>
          </c:marker>
          <c:xVal>
            <c:numRef>
              <c:f>'multi color template'!$B$30:$B$31</c:f>
              <c:numCache>
                <c:formatCode>General</c:formatCode>
                <c:ptCount val="2"/>
                <c:pt idx="0">
                  <c:v>100</c:v>
                </c:pt>
                <c:pt idx="1">
                  <c:v>100</c:v>
                </c:pt>
              </c:numCache>
            </c:numRef>
          </c:xVal>
          <c:yVal>
            <c:numRef>
              <c:f>'multi color template'!$C$30:$C$31</c:f>
              <c:numCache>
                <c:formatCode>General</c:formatCode>
                <c:ptCount val="2"/>
                <c:pt idx="0">
                  <c:v>160</c:v>
                </c:pt>
                <c:pt idx="1">
                  <c:v>0</c:v>
                </c:pt>
              </c:numCache>
            </c:numRef>
          </c:yVal>
          <c:smooth val="0"/>
        </c:ser>
        <c:ser>
          <c:idx val="11"/>
          <c:order val="6"/>
          <c:tx>
            <c:v>db=120</c:v>
          </c:tx>
          <c:spPr>
            <a:ln>
              <a:solidFill>
                <a:schemeClr val="tx1"/>
              </a:solidFill>
            </a:ln>
          </c:spPr>
          <c:marker>
            <c:symbol val="none"/>
          </c:marker>
          <c:xVal>
            <c:numRef>
              <c:f>'multi color template'!$B$32:$B$33</c:f>
              <c:numCache>
                <c:formatCode>General</c:formatCode>
                <c:ptCount val="2"/>
                <c:pt idx="0">
                  <c:v>120</c:v>
                </c:pt>
                <c:pt idx="1">
                  <c:v>120</c:v>
                </c:pt>
              </c:numCache>
            </c:numRef>
          </c:xVal>
          <c:yVal>
            <c:numRef>
              <c:f>'multi color template'!$C$32:$C$33</c:f>
              <c:numCache>
                <c:formatCode>General</c:formatCode>
                <c:ptCount val="2"/>
                <c:pt idx="0">
                  <c:v>160</c:v>
                </c:pt>
                <c:pt idx="1">
                  <c:v>0</c:v>
                </c:pt>
              </c:numCache>
            </c:numRef>
          </c:yVal>
          <c:smooth val="0"/>
        </c:ser>
        <c:dLbls>
          <c:showLegendKey val="0"/>
          <c:showVal val="0"/>
          <c:showCatName val="0"/>
          <c:showSerName val="0"/>
          <c:showPercent val="0"/>
          <c:showBubbleSize val="0"/>
        </c:dLbls>
        <c:axId val="94669056"/>
        <c:axId val="94669632"/>
      </c:scatterChart>
      <c:scatterChart>
        <c:scatterStyle val="smoothMarker"/>
        <c:varyColors val="0"/>
        <c:ser>
          <c:idx val="12"/>
          <c:order val="7"/>
          <c:tx>
            <c:v>rh25</c:v>
          </c:tx>
          <c:spPr>
            <a:ln>
              <a:solidFill>
                <a:schemeClr val="bg1">
                  <a:lumMod val="75000"/>
                </a:schemeClr>
              </a:solidFill>
            </a:ln>
          </c:spPr>
          <c:marker>
            <c:symbol val="none"/>
          </c:marker>
          <c:xVal>
            <c:numRef>
              <c:f>'multi color template'!$B$34:$B$39</c:f>
              <c:numCache>
                <c:formatCode>General</c:formatCode>
                <c:ptCount val="6"/>
                <c:pt idx="0">
                  <c:v>0</c:v>
                </c:pt>
                <c:pt idx="1">
                  <c:v>25</c:v>
                </c:pt>
                <c:pt idx="2">
                  <c:v>40</c:v>
                </c:pt>
                <c:pt idx="3">
                  <c:v>60</c:v>
                </c:pt>
                <c:pt idx="4">
                  <c:v>90</c:v>
                </c:pt>
                <c:pt idx="5">
                  <c:v>120</c:v>
                </c:pt>
              </c:numCache>
            </c:numRef>
          </c:xVal>
          <c:yVal>
            <c:numRef>
              <c:f>'multi color template'!$C$34:$C$39</c:f>
              <c:numCache>
                <c:formatCode>General</c:formatCode>
                <c:ptCount val="6"/>
                <c:pt idx="0">
                  <c:v>1.4</c:v>
                </c:pt>
                <c:pt idx="1">
                  <c:v>4</c:v>
                </c:pt>
                <c:pt idx="2">
                  <c:v>9</c:v>
                </c:pt>
                <c:pt idx="3">
                  <c:v>19.3</c:v>
                </c:pt>
                <c:pt idx="4">
                  <c:v>52.6</c:v>
                </c:pt>
                <c:pt idx="5">
                  <c:v>130</c:v>
                </c:pt>
              </c:numCache>
            </c:numRef>
          </c:yVal>
          <c:smooth val="1"/>
        </c:ser>
        <c:ser>
          <c:idx val="13"/>
          <c:order val="8"/>
          <c:tx>
            <c:v>rh=50</c:v>
          </c:tx>
          <c:spPr>
            <a:ln>
              <a:solidFill>
                <a:schemeClr val="bg1">
                  <a:lumMod val="75000"/>
                </a:schemeClr>
              </a:solidFill>
            </a:ln>
          </c:spPr>
          <c:marker>
            <c:symbol val="none"/>
          </c:marker>
          <c:xVal>
            <c:numRef>
              <c:f>'multi color template'!$B$40:$B$45</c:f>
              <c:numCache>
                <c:formatCode>General</c:formatCode>
                <c:ptCount val="6"/>
                <c:pt idx="0">
                  <c:v>0</c:v>
                </c:pt>
                <c:pt idx="1">
                  <c:v>25</c:v>
                </c:pt>
                <c:pt idx="2">
                  <c:v>40</c:v>
                </c:pt>
                <c:pt idx="3">
                  <c:v>60</c:v>
                </c:pt>
                <c:pt idx="4">
                  <c:v>80</c:v>
                </c:pt>
                <c:pt idx="5">
                  <c:v>103</c:v>
                </c:pt>
              </c:numCache>
            </c:numRef>
          </c:xVal>
          <c:yVal>
            <c:numRef>
              <c:f>'multi color template'!$C$40:$C$45</c:f>
              <c:numCache>
                <c:formatCode>General</c:formatCode>
                <c:ptCount val="6"/>
                <c:pt idx="0">
                  <c:v>2.75</c:v>
                </c:pt>
                <c:pt idx="1">
                  <c:v>9.5500000000000007</c:v>
                </c:pt>
                <c:pt idx="2">
                  <c:v>18.2</c:v>
                </c:pt>
                <c:pt idx="3">
                  <c:v>38.44</c:v>
                </c:pt>
                <c:pt idx="4">
                  <c:v>76.8</c:v>
                </c:pt>
                <c:pt idx="5">
                  <c:v>160</c:v>
                </c:pt>
              </c:numCache>
            </c:numRef>
          </c:yVal>
          <c:smooth val="1"/>
        </c:ser>
        <c:ser>
          <c:idx val="14"/>
          <c:order val="9"/>
          <c:tx>
            <c:v>rh=75</c:v>
          </c:tx>
          <c:spPr>
            <a:ln>
              <a:solidFill>
                <a:schemeClr val="bg1">
                  <a:lumMod val="75000"/>
                </a:schemeClr>
              </a:solidFill>
            </a:ln>
          </c:spPr>
          <c:marker>
            <c:symbol val="none"/>
          </c:marker>
          <c:xVal>
            <c:numRef>
              <c:f>'multi color template'!$B$46:$B$50</c:f>
              <c:numCache>
                <c:formatCode>General</c:formatCode>
                <c:ptCount val="5"/>
                <c:pt idx="0">
                  <c:v>0</c:v>
                </c:pt>
                <c:pt idx="1">
                  <c:v>25</c:v>
                </c:pt>
                <c:pt idx="2">
                  <c:v>40</c:v>
                </c:pt>
                <c:pt idx="3">
                  <c:v>60</c:v>
                </c:pt>
                <c:pt idx="4">
                  <c:v>89.69</c:v>
                </c:pt>
              </c:numCache>
            </c:numRef>
          </c:xVal>
          <c:yVal>
            <c:numRef>
              <c:f>'multi color template'!$C$46:$C$50</c:f>
              <c:numCache>
                <c:formatCode>General</c:formatCode>
                <c:ptCount val="5"/>
                <c:pt idx="0">
                  <c:v>4</c:v>
                </c:pt>
                <c:pt idx="1">
                  <c:v>14.34</c:v>
                </c:pt>
                <c:pt idx="2">
                  <c:v>27.3</c:v>
                </c:pt>
                <c:pt idx="3">
                  <c:v>58</c:v>
                </c:pt>
                <c:pt idx="4">
                  <c:v>160</c:v>
                </c:pt>
              </c:numCache>
            </c:numRef>
          </c:yVal>
          <c:smooth val="1"/>
        </c:ser>
        <c:ser>
          <c:idx val="15"/>
          <c:order val="10"/>
          <c:tx>
            <c:v>rh=100</c:v>
          </c:tx>
          <c:spPr>
            <a:ln>
              <a:solidFill>
                <a:schemeClr val="tx1"/>
              </a:solidFill>
            </a:ln>
          </c:spPr>
          <c:marker>
            <c:symbol val="none"/>
          </c:marker>
          <c:xVal>
            <c:numRef>
              <c:f>'multi color template'!$B$51:$B$56</c:f>
              <c:numCache>
                <c:formatCode>General</c:formatCode>
                <c:ptCount val="6"/>
                <c:pt idx="0">
                  <c:v>0</c:v>
                </c:pt>
                <c:pt idx="1">
                  <c:v>25</c:v>
                </c:pt>
                <c:pt idx="2">
                  <c:v>40</c:v>
                </c:pt>
                <c:pt idx="3">
                  <c:v>60</c:v>
                </c:pt>
                <c:pt idx="4">
                  <c:v>70</c:v>
                </c:pt>
                <c:pt idx="5">
                  <c:v>80.73</c:v>
                </c:pt>
              </c:numCache>
            </c:numRef>
          </c:xVal>
          <c:yVal>
            <c:numRef>
              <c:f>'multi color template'!$C$51:$C$56</c:f>
              <c:numCache>
                <c:formatCode>General</c:formatCode>
                <c:ptCount val="6"/>
                <c:pt idx="0">
                  <c:v>5.5</c:v>
                </c:pt>
                <c:pt idx="1">
                  <c:v>19.100000000000001</c:v>
                </c:pt>
                <c:pt idx="2">
                  <c:v>36.450000000000003</c:v>
                </c:pt>
                <c:pt idx="3">
                  <c:v>77.5</c:v>
                </c:pt>
                <c:pt idx="4">
                  <c:v>110.6</c:v>
                </c:pt>
                <c:pt idx="5">
                  <c:v>160</c:v>
                </c:pt>
              </c:numCache>
            </c:numRef>
          </c:yVal>
          <c:smooth val="1"/>
        </c:ser>
        <c:ser>
          <c:idx val="16"/>
          <c:order val="11"/>
          <c:tx>
            <c:v>w=40</c:v>
          </c:tx>
          <c:spPr>
            <a:ln>
              <a:solidFill>
                <a:schemeClr val="bg1">
                  <a:lumMod val="75000"/>
                </a:schemeClr>
              </a:solidFill>
            </a:ln>
          </c:spPr>
          <c:marker>
            <c:symbol val="none"/>
          </c:marker>
          <c:xVal>
            <c:numRef>
              <c:f>'multi color template'!$B$12:$B$13</c:f>
              <c:numCache>
                <c:formatCode>General</c:formatCode>
                <c:ptCount val="2"/>
                <c:pt idx="0">
                  <c:v>42.38</c:v>
                </c:pt>
                <c:pt idx="1">
                  <c:v>120</c:v>
                </c:pt>
              </c:numCache>
            </c:numRef>
          </c:xVal>
          <c:yVal>
            <c:numRef>
              <c:f>'multi color template'!$C$12:$C$13</c:f>
              <c:numCache>
                <c:formatCode>General</c:formatCode>
                <c:ptCount val="2"/>
                <c:pt idx="0">
                  <c:v>40</c:v>
                </c:pt>
                <c:pt idx="1">
                  <c:v>40</c:v>
                </c:pt>
              </c:numCache>
            </c:numRef>
          </c:yVal>
          <c:smooth val="1"/>
        </c:ser>
        <c:ser>
          <c:idx val="17"/>
          <c:order val="12"/>
          <c:tx>
            <c:v>w=80</c:v>
          </c:tx>
          <c:spPr>
            <a:ln>
              <a:solidFill>
                <a:schemeClr val="bg1">
                  <a:lumMod val="75000"/>
                </a:schemeClr>
              </a:solidFill>
            </a:ln>
          </c:spPr>
          <c:marker>
            <c:symbol val="none"/>
          </c:marker>
          <c:xVal>
            <c:numRef>
              <c:f>'multi color template'!$B$14:$B$15</c:f>
              <c:numCache>
                <c:formatCode>General</c:formatCode>
                <c:ptCount val="2"/>
                <c:pt idx="0">
                  <c:v>60.88</c:v>
                </c:pt>
                <c:pt idx="1">
                  <c:v>120</c:v>
                </c:pt>
              </c:numCache>
            </c:numRef>
          </c:xVal>
          <c:yVal>
            <c:numRef>
              <c:f>'multi color template'!$C$14:$C$15</c:f>
              <c:numCache>
                <c:formatCode>General</c:formatCode>
                <c:ptCount val="2"/>
                <c:pt idx="0">
                  <c:v>80</c:v>
                </c:pt>
                <c:pt idx="1">
                  <c:v>80</c:v>
                </c:pt>
              </c:numCache>
            </c:numRef>
          </c:yVal>
          <c:smooth val="1"/>
        </c:ser>
        <c:ser>
          <c:idx val="18"/>
          <c:order val="13"/>
          <c:tx>
            <c:v>w=120</c:v>
          </c:tx>
          <c:spPr>
            <a:ln>
              <a:solidFill>
                <a:schemeClr val="bg1">
                  <a:lumMod val="75000"/>
                </a:schemeClr>
              </a:solidFill>
            </a:ln>
          </c:spPr>
          <c:marker>
            <c:symbol val="none"/>
          </c:marker>
          <c:xVal>
            <c:numRef>
              <c:f>'multi color template'!$B$16:$B$17</c:f>
              <c:numCache>
                <c:formatCode>General</c:formatCode>
                <c:ptCount val="2"/>
                <c:pt idx="0">
                  <c:v>72.33</c:v>
                </c:pt>
                <c:pt idx="1">
                  <c:v>120</c:v>
                </c:pt>
              </c:numCache>
            </c:numRef>
          </c:xVal>
          <c:yVal>
            <c:numRef>
              <c:f>'multi color template'!$C$16:$C$17</c:f>
              <c:numCache>
                <c:formatCode>General</c:formatCode>
                <c:ptCount val="2"/>
                <c:pt idx="0">
                  <c:v>120</c:v>
                </c:pt>
                <c:pt idx="1">
                  <c:v>120</c:v>
                </c:pt>
              </c:numCache>
            </c:numRef>
          </c:yVal>
          <c:smooth val="1"/>
        </c:ser>
        <c:ser>
          <c:idx val="19"/>
          <c:order val="14"/>
          <c:tx>
            <c:v>w=160</c:v>
          </c:tx>
          <c:spPr>
            <a:ln w="38100">
              <a:solidFill>
                <a:schemeClr val="tx1"/>
              </a:solidFill>
            </a:ln>
          </c:spPr>
          <c:marker>
            <c:symbol val="none"/>
          </c:marker>
          <c:xVal>
            <c:numRef>
              <c:f>'multi color template'!$B$18:$B$19</c:f>
              <c:numCache>
                <c:formatCode>General</c:formatCode>
                <c:ptCount val="2"/>
                <c:pt idx="0">
                  <c:v>80.73</c:v>
                </c:pt>
                <c:pt idx="1">
                  <c:v>120</c:v>
                </c:pt>
              </c:numCache>
            </c:numRef>
          </c:xVal>
          <c:yVal>
            <c:numRef>
              <c:f>'multi color template'!$C$18:$C$19</c:f>
              <c:numCache>
                <c:formatCode>General</c:formatCode>
                <c:ptCount val="2"/>
                <c:pt idx="0">
                  <c:v>160</c:v>
                </c:pt>
                <c:pt idx="1">
                  <c:v>160</c:v>
                </c:pt>
              </c:numCache>
            </c:numRef>
          </c:yVal>
          <c:smooth val="1"/>
        </c:ser>
        <c:ser>
          <c:idx val="20"/>
          <c:order val="15"/>
          <c:tx>
            <c:v>room</c:v>
          </c:tx>
          <c:marker>
            <c:symbol val="circle"/>
            <c:size val="10"/>
            <c:spPr>
              <a:solidFill>
                <a:schemeClr val="tx1"/>
              </a:solidFill>
            </c:spPr>
          </c:marker>
          <c:xVal>
            <c:numRef>
              <c:f>'multi color template'!$B$59</c:f>
              <c:numCache>
                <c:formatCode>General</c:formatCode>
                <c:ptCount val="1"/>
                <c:pt idx="0">
                  <c:v>75</c:v>
                </c:pt>
              </c:numCache>
            </c:numRef>
          </c:xVal>
          <c:yVal>
            <c:numRef>
              <c:f>'multi color template'!$C$59</c:f>
              <c:numCache>
                <c:formatCode>General</c:formatCode>
                <c:ptCount val="1"/>
                <c:pt idx="0">
                  <c:v>64.89</c:v>
                </c:pt>
              </c:numCache>
            </c:numRef>
          </c:yVal>
          <c:smooth val="1"/>
        </c:ser>
        <c:ser>
          <c:idx val="0"/>
          <c:order val="16"/>
          <c:tx>
            <c:v>room h</c:v>
          </c:tx>
          <c:spPr>
            <a:ln w="44450">
              <a:solidFill>
                <a:srgbClr val="FF0000"/>
              </a:solidFill>
            </a:ln>
          </c:spPr>
          <c:marker>
            <c:symbol val="none"/>
          </c:marker>
          <c:xVal>
            <c:numRef>
              <c:f>'multi color template'!$B$61:$B$62</c:f>
              <c:numCache>
                <c:formatCode>General</c:formatCode>
                <c:ptCount val="2"/>
                <c:pt idx="0">
                  <c:v>62.5</c:v>
                </c:pt>
                <c:pt idx="1">
                  <c:v>117.2</c:v>
                </c:pt>
              </c:numCache>
            </c:numRef>
          </c:xVal>
          <c:yVal>
            <c:numRef>
              <c:f>'multi color template'!$C$61:$C$62</c:f>
              <c:numCache>
                <c:formatCode>General</c:formatCode>
                <c:ptCount val="2"/>
                <c:pt idx="0">
                  <c:v>84.5</c:v>
                </c:pt>
                <c:pt idx="1">
                  <c:v>0</c:v>
                </c:pt>
              </c:numCache>
            </c:numRef>
          </c:yVal>
          <c:smooth val="1"/>
        </c:ser>
        <c:dLbls>
          <c:showLegendKey val="0"/>
          <c:showVal val="0"/>
          <c:showCatName val="0"/>
          <c:showSerName val="0"/>
          <c:showPercent val="0"/>
          <c:showBubbleSize val="0"/>
        </c:dLbls>
        <c:axId val="94669056"/>
        <c:axId val="94669632"/>
      </c:scatterChart>
      <c:scatterChart>
        <c:scatterStyle val="smoothMarker"/>
        <c:varyColors val="0"/>
        <c:ser>
          <c:idx val="1"/>
          <c:order val="17"/>
          <c:tx>
            <c:v>SA DPT</c:v>
          </c:tx>
          <c:spPr>
            <a:ln w="44450">
              <a:solidFill>
                <a:schemeClr val="tx2">
                  <a:lumMod val="75000"/>
                </a:schemeClr>
              </a:solidFill>
            </a:ln>
          </c:spPr>
          <c:marker>
            <c:symbol val="none"/>
          </c:marker>
          <c:xVal>
            <c:numRef>
              <c:f>'multi color template'!$B$63:$B$64</c:f>
              <c:numCache>
                <c:formatCode>General</c:formatCode>
                <c:ptCount val="2"/>
                <c:pt idx="0">
                  <c:v>48</c:v>
                </c:pt>
                <c:pt idx="1">
                  <c:v>120</c:v>
                </c:pt>
              </c:numCache>
            </c:numRef>
          </c:xVal>
          <c:yVal>
            <c:numRef>
              <c:f>'multi color template'!$C$63:$C$64</c:f>
              <c:numCache>
                <c:formatCode>General</c:formatCode>
                <c:ptCount val="2"/>
                <c:pt idx="0">
                  <c:v>49.6</c:v>
                </c:pt>
                <c:pt idx="1">
                  <c:v>49.6</c:v>
                </c:pt>
              </c:numCache>
            </c:numRef>
          </c:yVal>
          <c:smooth val="1"/>
        </c:ser>
        <c:dLbls>
          <c:showLegendKey val="0"/>
          <c:showVal val="0"/>
          <c:showCatName val="0"/>
          <c:showSerName val="0"/>
          <c:showPercent val="0"/>
          <c:showBubbleSize val="0"/>
        </c:dLbls>
        <c:axId val="94670784"/>
        <c:axId val="94670208"/>
      </c:scatterChart>
      <c:valAx>
        <c:axId val="94669056"/>
        <c:scaling>
          <c:orientation val="minMax"/>
          <c:max val="100"/>
          <c:min val="0"/>
        </c:scaling>
        <c:delete val="0"/>
        <c:axPos val="b"/>
        <c:title>
          <c:tx>
            <c:rich>
              <a:bodyPr/>
              <a:lstStyle/>
              <a:p>
                <a:pPr>
                  <a:defRPr sz="2000">
                    <a:latin typeface="Arial" pitchFamily="34" charset="0"/>
                    <a:cs typeface="Arial" pitchFamily="34" charset="0"/>
                  </a:defRPr>
                </a:pPr>
                <a:r>
                  <a:rPr lang="en-US" sz="2000">
                    <a:latin typeface="Arial" pitchFamily="34" charset="0"/>
                    <a:cs typeface="Arial" pitchFamily="34" charset="0"/>
                  </a:rPr>
                  <a:t>Dry Bulb Temperature, F</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94669632"/>
        <c:crosses val="autoZero"/>
        <c:crossBetween val="midCat"/>
        <c:majorUnit val="20"/>
      </c:valAx>
      <c:valAx>
        <c:axId val="94669632"/>
        <c:scaling>
          <c:orientation val="minMax"/>
          <c:max val="160"/>
          <c:min val="0"/>
        </c:scaling>
        <c:delete val="1"/>
        <c:axPos val="l"/>
        <c:numFmt formatCode="General" sourceLinked="1"/>
        <c:majorTickMark val="out"/>
        <c:minorTickMark val="none"/>
        <c:tickLblPos val="none"/>
        <c:crossAx val="94669056"/>
        <c:crosses val="autoZero"/>
        <c:crossBetween val="midCat"/>
        <c:majorUnit val="40"/>
      </c:valAx>
      <c:valAx>
        <c:axId val="94670208"/>
        <c:scaling>
          <c:orientation val="minMax"/>
          <c:max val="160"/>
          <c:min val="0"/>
        </c:scaling>
        <c:delete val="0"/>
        <c:axPos val="r"/>
        <c:title>
          <c:tx>
            <c:rich>
              <a:bodyPr rot="-5400000" vert="horz"/>
              <a:lstStyle/>
              <a:p>
                <a:pPr>
                  <a:defRPr sz="2000">
                    <a:latin typeface="Arial" pitchFamily="34" charset="0"/>
                    <a:cs typeface="Arial" pitchFamily="34" charset="0"/>
                  </a:defRPr>
                </a:pPr>
                <a:r>
                  <a:rPr lang="en-US" sz="2000">
                    <a:latin typeface="Arial" pitchFamily="34" charset="0"/>
                    <a:cs typeface="Arial" pitchFamily="34" charset="0"/>
                  </a:rPr>
                  <a:t>W, Humidity Ratio Gr/lbm</a:t>
                </a:r>
              </a:p>
            </c:rich>
          </c:tx>
          <c:layout/>
          <c:overlay val="0"/>
        </c:title>
        <c:numFmt formatCode="General" sourceLinked="1"/>
        <c:majorTickMark val="out"/>
        <c:minorTickMark val="none"/>
        <c:tickLblPos val="nextTo"/>
        <c:spPr>
          <a:ln w="38100">
            <a:solidFill>
              <a:schemeClr val="tx1"/>
            </a:solidFill>
          </a:ln>
        </c:spPr>
        <c:txPr>
          <a:bodyPr/>
          <a:lstStyle/>
          <a:p>
            <a:pPr>
              <a:defRPr sz="1800">
                <a:latin typeface="Arial" pitchFamily="34" charset="0"/>
                <a:cs typeface="Arial" pitchFamily="34" charset="0"/>
              </a:defRPr>
            </a:pPr>
            <a:endParaRPr lang="en-US"/>
          </a:p>
        </c:txPr>
        <c:crossAx val="94670784"/>
        <c:crosses val="max"/>
        <c:crossBetween val="midCat"/>
        <c:majorUnit val="40"/>
      </c:valAx>
      <c:valAx>
        <c:axId val="94670784"/>
        <c:scaling>
          <c:orientation val="minMax"/>
        </c:scaling>
        <c:delete val="1"/>
        <c:axPos val="b"/>
        <c:numFmt formatCode="General" sourceLinked="1"/>
        <c:majorTickMark val="out"/>
        <c:minorTickMark val="none"/>
        <c:tickLblPos val="nextTo"/>
        <c:crossAx val="94670208"/>
        <c:crosses val="autoZero"/>
        <c:crossBetween val="midCat"/>
      </c:valAx>
      <c:spPr>
        <a:noFill/>
        <a:ln w="25400">
          <a:noFill/>
        </a:ln>
      </c:spPr>
    </c:plotArea>
    <c:plotVisOnly val="1"/>
    <c:dispBlanksAs val="gap"/>
    <c:showDLblsOverMax val="0"/>
  </c:chart>
  <c:spPr>
    <a:noFill/>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0.38502</cdr:x>
      <cdr:y>0.2365</cdr:y>
    </cdr:from>
    <cdr:to>
      <cdr:x>0.44262</cdr:x>
      <cdr:y>0.32391</cdr:y>
    </cdr:to>
    <cdr:sp macro="" textlink="">
      <cdr:nvSpPr>
        <cdr:cNvPr id="3" name="Oval 2"/>
        <cdr:cNvSpPr/>
      </cdr:nvSpPr>
      <cdr:spPr bwMode="auto">
        <a:xfrm xmlns:a="http://schemas.openxmlformats.org/drawingml/2006/main">
          <a:off x="3298599" y="1335315"/>
          <a:ext cx="493485" cy="493485"/>
        </a:xfrm>
        <a:prstGeom xmlns:a="http://schemas.openxmlformats.org/drawingml/2006/main" prst="ellipse">
          <a:avLst/>
        </a:prstGeom>
        <a:solidFill xmlns:a="http://schemas.openxmlformats.org/drawingml/2006/main">
          <a:schemeClr val="bg1"/>
        </a:solidFill>
        <a:ln xmlns:a="http://schemas.openxmlformats.org/drawingml/2006/main" w="12700"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0.68898</cdr:x>
      <cdr:y>0.03714</cdr:y>
    </cdr:from>
    <cdr:to>
      <cdr:x>0.94423</cdr:x>
      <cdr:y>0.17111</cdr:y>
    </cdr:to>
    <cdr:sp macro="" textlink="">
      <cdr:nvSpPr>
        <cdr:cNvPr id="2" name="TextBox 1"/>
        <cdr:cNvSpPr txBox="1"/>
      </cdr:nvSpPr>
      <cdr:spPr>
        <a:xfrm xmlns:a="http://schemas.openxmlformats.org/drawingml/2006/main">
          <a:off x="5965369" y="221796"/>
          <a:ext cx="2210027" cy="8001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Arial" pitchFamily="34" charset="0"/>
              <a:cs typeface="Arial" pitchFamily="34" charset="0"/>
            </a:rPr>
            <a:t>Peak KC enthalpy,</a:t>
          </a:r>
          <a:br>
            <a:rPr lang="en-US" sz="1800" dirty="0" smtClean="0">
              <a:latin typeface="Arial" pitchFamily="34" charset="0"/>
              <a:cs typeface="Arial" pitchFamily="34" charset="0"/>
            </a:rPr>
          </a:br>
          <a:r>
            <a:rPr lang="en-US" sz="1800" dirty="0" smtClean="0">
              <a:latin typeface="Arial" pitchFamily="34" charset="0"/>
              <a:cs typeface="Arial" pitchFamily="34" charset="0"/>
            </a:rPr>
            <a:t>TMY data</a:t>
          </a:r>
          <a:endParaRPr lang="en-US" sz="1800" dirty="0">
            <a:latin typeface="Arial" pitchFamily="34" charset="0"/>
            <a:cs typeface="Arial" pitchFamily="34" charset="0"/>
          </a:endParaRPr>
        </a:p>
      </cdr:txBody>
    </cdr:sp>
  </cdr:relSizeAnchor>
  <cdr:relSizeAnchor xmlns:cdr="http://schemas.openxmlformats.org/drawingml/2006/chartDrawing">
    <cdr:from>
      <cdr:x>0.56601</cdr:x>
      <cdr:y>0.14726</cdr:y>
    </cdr:from>
    <cdr:to>
      <cdr:x>0.8062</cdr:x>
      <cdr:y>0.25678</cdr:y>
    </cdr:to>
    <cdr:sp macro="" textlink="">
      <cdr:nvSpPr>
        <cdr:cNvPr id="3" name="TextBox 1"/>
        <cdr:cNvSpPr txBox="1"/>
      </cdr:nvSpPr>
      <cdr:spPr>
        <a:xfrm xmlns:a="http://schemas.openxmlformats.org/drawingml/2006/main">
          <a:off x="4900611" y="879476"/>
          <a:ext cx="2079625" cy="65405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dirty="0" smtClean="0">
              <a:latin typeface="Arial" pitchFamily="34" charset="0"/>
              <a:cs typeface="Arial" pitchFamily="34" charset="0"/>
            </a:rPr>
            <a:t>Peak enthalpy</a:t>
          </a:r>
          <a:br>
            <a:rPr lang="en-US" sz="1800" dirty="0" smtClean="0">
              <a:latin typeface="Arial" pitchFamily="34" charset="0"/>
              <a:cs typeface="Arial" pitchFamily="34" charset="0"/>
            </a:rPr>
          </a:br>
          <a:r>
            <a:rPr lang="en-US" sz="1800" dirty="0" smtClean="0">
              <a:latin typeface="Arial" pitchFamily="34" charset="0"/>
              <a:cs typeface="Arial" pitchFamily="34" charset="0"/>
            </a:rPr>
            <a:t>w/ DBT EW </a:t>
          </a:r>
          <a:r>
            <a:rPr lang="en-US" sz="1800" dirty="0" err="1" smtClean="0">
              <a:latin typeface="Arial" pitchFamily="34" charset="0"/>
              <a:cs typeface="Arial" pitchFamily="34" charset="0"/>
            </a:rPr>
            <a:t>ctl</a:t>
          </a:r>
          <a:endParaRPr lang="en-US" sz="1800" dirty="0">
            <a:latin typeface="Arial" pitchFamily="34" charset="0"/>
            <a:cs typeface="Arial" pitchFamily="34" charset="0"/>
          </a:endParaRPr>
        </a:p>
      </cdr:txBody>
    </cdr:sp>
  </cdr:relSizeAnchor>
  <cdr:relSizeAnchor xmlns:cdr="http://schemas.openxmlformats.org/drawingml/2006/chartDrawing">
    <cdr:from>
      <cdr:x>0.59644</cdr:x>
      <cdr:y>0.35832</cdr:y>
    </cdr:from>
    <cdr:to>
      <cdr:x>0.82233</cdr:x>
      <cdr:y>0.47368</cdr:y>
    </cdr:to>
    <cdr:sp macro="" textlink="">
      <cdr:nvSpPr>
        <cdr:cNvPr id="4" name="TextBox 1"/>
        <cdr:cNvSpPr txBox="1"/>
      </cdr:nvSpPr>
      <cdr:spPr>
        <a:xfrm xmlns:a="http://schemas.openxmlformats.org/drawingml/2006/main">
          <a:off x="5164137" y="2139951"/>
          <a:ext cx="1955800" cy="6889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dirty="0" smtClean="0">
              <a:latin typeface="Arial" pitchFamily="34" charset="0"/>
              <a:cs typeface="Arial" pitchFamily="34" charset="0"/>
            </a:rPr>
            <a:t>State point</a:t>
          </a:r>
          <a:br>
            <a:rPr lang="en-US" sz="1800" dirty="0" smtClean="0">
              <a:latin typeface="Arial" pitchFamily="34" charset="0"/>
              <a:cs typeface="Arial" pitchFamily="34" charset="0"/>
            </a:rPr>
          </a:br>
          <a:r>
            <a:rPr lang="en-US" sz="1800" dirty="0" smtClean="0">
              <a:latin typeface="Arial" pitchFamily="34" charset="0"/>
              <a:cs typeface="Arial" pitchFamily="34" charset="0"/>
            </a:rPr>
            <a:t>after 70% </a:t>
          </a:r>
          <a:r>
            <a:rPr lang="en-US" sz="1800" dirty="0" err="1" smtClean="0">
              <a:latin typeface="Arial" pitchFamily="34" charset="0"/>
              <a:cs typeface="Arial" pitchFamily="34" charset="0"/>
            </a:rPr>
            <a:t>eff</a:t>
          </a:r>
          <a:r>
            <a:rPr lang="en-US" sz="1800" dirty="0" smtClean="0">
              <a:latin typeface="Arial" pitchFamily="34" charset="0"/>
              <a:cs typeface="Arial" pitchFamily="34" charset="0"/>
            </a:rPr>
            <a:t> EW</a:t>
          </a:r>
          <a:endParaRPr lang="en-US" sz="1800" dirty="0">
            <a:latin typeface="Arial" pitchFamily="34" charset="0"/>
            <a:cs typeface="Arial" pitchFamily="34" charset="0"/>
          </a:endParaRPr>
        </a:p>
      </cdr:txBody>
    </cdr:sp>
  </cdr:relSizeAnchor>
  <cdr:relSizeAnchor xmlns:cdr="http://schemas.openxmlformats.org/drawingml/2006/chartDrawing">
    <cdr:from>
      <cdr:x>0.56344</cdr:x>
      <cdr:y>0.48113</cdr:y>
    </cdr:from>
    <cdr:to>
      <cdr:x>0.86927</cdr:x>
      <cdr:y>0.54014</cdr:y>
    </cdr:to>
    <cdr:sp macro="" textlink="">
      <cdr:nvSpPr>
        <cdr:cNvPr id="5" name="TextBox 1"/>
        <cdr:cNvSpPr txBox="1"/>
      </cdr:nvSpPr>
      <cdr:spPr>
        <a:xfrm xmlns:a="http://schemas.openxmlformats.org/drawingml/2006/main">
          <a:off x="4878387" y="2873376"/>
          <a:ext cx="2647950" cy="352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latin typeface="Arial" pitchFamily="34" charset="0"/>
              <a:cs typeface="Arial" pitchFamily="34" charset="0"/>
            </a:rPr>
            <a:t>Room state point</a:t>
          </a:r>
          <a:endParaRPr lang="en-US" sz="1800" dirty="0">
            <a:latin typeface="Arial" pitchFamily="34" charset="0"/>
            <a:cs typeface="Arial" pitchFamily="34" charset="0"/>
          </a:endParaRPr>
        </a:p>
      </cdr:txBody>
    </cdr:sp>
  </cdr:relSizeAnchor>
  <cdr:relSizeAnchor xmlns:cdr="http://schemas.openxmlformats.org/drawingml/2006/chartDrawing">
    <cdr:from>
      <cdr:x>0.34598</cdr:x>
      <cdr:y>0.61563</cdr:y>
    </cdr:from>
    <cdr:to>
      <cdr:x>0.5374</cdr:x>
      <cdr:y>0.67464</cdr:y>
    </cdr:to>
    <cdr:sp macro="" textlink="">
      <cdr:nvSpPr>
        <cdr:cNvPr id="6" name="TextBox 1"/>
        <cdr:cNvSpPr txBox="1"/>
      </cdr:nvSpPr>
      <cdr:spPr>
        <a:xfrm xmlns:a="http://schemas.openxmlformats.org/drawingml/2006/main">
          <a:off x="2995612" y="3676651"/>
          <a:ext cx="1657350" cy="352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latin typeface="Arial" pitchFamily="34" charset="0"/>
              <a:cs typeface="Arial" pitchFamily="34" charset="0"/>
            </a:rPr>
            <a:t>SA, 48F &amp; sat.</a:t>
          </a:r>
          <a:endParaRPr lang="en-US" sz="1800"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0.68898</cdr:x>
      <cdr:y>0.03714</cdr:y>
    </cdr:from>
    <cdr:to>
      <cdr:x>0.94423</cdr:x>
      <cdr:y>0.17111</cdr:y>
    </cdr:to>
    <cdr:sp macro="" textlink="">
      <cdr:nvSpPr>
        <cdr:cNvPr id="2" name="TextBox 1"/>
        <cdr:cNvSpPr txBox="1"/>
      </cdr:nvSpPr>
      <cdr:spPr>
        <a:xfrm xmlns:a="http://schemas.openxmlformats.org/drawingml/2006/main">
          <a:off x="5965369" y="221796"/>
          <a:ext cx="2210027" cy="8001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Arial" pitchFamily="34" charset="0"/>
              <a:cs typeface="Arial" pitchFamily="34" charset="0"/>
            </a:rPr>
            <a:t>Peak KC enthalpy,</a:t>
          </a:r>
          <a:br>
            <a:rPr lang="en-US" sz="1800" dirty="0" smtClean="0">
              <a:latin typeface="Arial" pitchFamily="34" charset="0"/>
              <a:cs typeface="Arial" pitchFamily="34" charset="0"/>
            </a:rPr>
          </a:br>
          <a:r>
            <a:rPr lang="en-US" sz="1800" dirty="0" smtClean="0">
              <a:latin typeface="Arial" pitchFamily="34" charset="0"/>
              <a:cs typeface="Arial" pitchFamily="34" charset="0"/>
            </a:rPr>
            <a:t>TMY data</a:t>
          </a:r>
          <a:endParaRPr lang="en-US" sz="1800" dirty="0">
            <a:latin typeface="Arial" pitchFamily="34" charset="0"/>
            <a:cs typeface="Arial" pitchFamily="34" charset="0"/>
          </a:endParaRPr>
        </a:p>
      </cdr:txBody>
    </cdr:sp>
  </cdr:relSizeAnchor>
  <cdr:relSizeAnchor xmlns:cdr="http://schemas.openxmlformats.org/drawingml/2006/chartDrawing">
    <cdr:from>
      <cdr:x>0.56601</cdr:x>
      <cdr:y>0.14726</cdr:y>
    </cdr:from>
    <cdr:to>
      <cdr:x>0.8062</cdr:x>
      <cdr:y>0.25678</cdr:y>
    </cdr:to>
    <cdr:sp macro="" textlink="">
      <cdr:nvSpPr>
        <cdr:cNvPr id="3" name="TextBox 1"/>
        <cdr:cNvSpPr txBox="1"/>
      </cdr:nvSpPr>
      <cdr:spPr>
        <a:xfrm xmlns:a="http://schemas.openxmlformats.org/drawingml/2006/main">
          <a:off x="4900611" y="879476"/>
          <a:ext cx="2079625" cy="65405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dirty="0" smtClean="0">
              <a:latin typeface="Arial" pitchFamily="34" charset="0"/>
              <a:cs typeface="Arial" pitchFamily="34" charset="0"/>
            </a:rPr>
            <a:t>Peak enthalpy</a:t>
          </a:r>
          <a:br>
            <a:rPr lang="en-US" sz="1800" dirty="0" smtClean="0">
              <a:latin typeface="Arial" pitchFamily="34" charset="0"/>
              <a:cs typeface="Arial" pitchFamily="34" charset="0"/>
            </a:rPr>
          </a:br>
          <a:r>
            <a:rPr lang="en-US" sz="1800" dirty="0" smtClean="0">
              <a:latin typeface="Arial" pitchFamily="34" charset="0"/>
              <a:cs typeface="Arial" pitchFamily="34" charset="0"/>
            </a:rPr>
            <a:t>w/ DBT EW </a:t>
          </a:r>
          <a:r>
            <a:rPr lang="en-US" sz="1800" dirty="0" err="1" smtClean="0">
              <a:latin typeface="Arial" pitchFamily="34" charset="0"/>
              <a:cs typeface="Arial" pitchFamily="34" charset="0"/>
            </a:rPr>
            <a:t>ctl</a:t>
          </a:r>
          <a:endParaRPr lang="en-US" sz="1800" dirty="0">
            <a:latin typeface="Arial" pitchFamily="34" charset="0"/>
            <a:cs typeface="Arial" pitchFamily="34" charset="0"/>
          </a:endParaRPr>
        </a:p>
      </cdr:txBody>
    </cdr:sp>
  </cdr:relSizeAnchor>
  <cdr:relSizeAnchor xmlns:cdr="http://schemas.openxmlformats.org/drawingml/2006/chartDrawing">
    <cdr:from>
      <cdr:x>0.59644</cdr:x>
      <cdr:y>0.35832</cdr:y>
    </cdr:from>
    <cdr:to>
      <cdr:x>0.82233</cdr:x>
      <cdr:y>0.47368</cdr:y>
    </cdr:to>
    <cdr:sp macro="" textlink="">
      <cdr:nvSpPr>
        <cdr:cNvPr id="4" name="TextBox 1"/>
        <cdr:cNvSpPr txBox="1"/>
      </cdr:nvSpPr>
      <cdr:spPr>
        <a:xfrm xmlns:a="http://schemas.openxmlformats.org/drawingml/2006/main">
          <a:off x="5164137" y="2139951"/>
          <a:ext cx="1955800" cy="6889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dirty="0" smtClean="0">
              <a:latin typeface="Arial" pitchFamily="34" charset="0"/>
              <a:cs typeface="Arial" pitchFamily="34" charset="0"/>
            </a:rPr>
            <a:t>State point</a:t>
          </a:r>
          <a:br>
            <a:rPr lang="en-US" sz="1800" dirty="0" smtClean="0">
              <a:latin typeface="Arial" pitchFamily="34" charset="0"/>
              <a:cs typeface="Arial" pitchFamily="34" charset="0"/>
            </a:rPr>
          </a:br>
          <a:r>
            <a:rPr lang="en-US" sz="1800" dirty="0" smtClean="0">
              <a:latin typeface="Arial" pitchFamily="34" charset="0"/>
              <a:cs typeface="Arial" pitchFamily="34" charset="0"/>
            </a:rPr>
            <a:t>after 70% </a:t>
          </a:r>
          <a:r>
            <a:rPr lang="en-US" sz="1800" dirty="0" err="1" smtClean="0">
              <a:latin typeface="Arial" pitchFamily="34" charset="0"/>
              <a:cs typeface="Arial" pitchFamily="34" charset="0"/>
            </a:rPr>
            <a:t>eff</a:t>
          </a:r>
          <a:r>
            <a:rPr lang="en-US" sz="1800" dirty="0" smtClean="0">
              <a:latin typeface="Arial" pitchFamily="34" charset="0"/>
              <a:cs typeface="Arial" pitchFamily="34" charset="0"/>
            </a:rPr>
            <a:t> EW</a:t>
          </a:r>
          <a:endParaRPr lang="en-US" sz="1800" dirty="0">
            <a:latin typeface="Arial" pitchFamily="34" charset="0"/>
            <a:cs typeface="Arial" pitchFamily="34" charset="0"/>
          </a:endParaRPr>
        </a:p>
      </cdr:txBody>
    </cdr:sp>
  </cdr:relSizeAnchor>
  <cdr:relSizeAnchor xmlns:cdr="http://schemas.openxmlformats.org/drawingml/2006/chartDrawing">
    <cdr:from>
      <cdr:x>0.56344</cdr:x>
      <cdr:y>0.48113</cdr:y>
    </cdr:from>
    <cdr:to>
      <cdr:x>0.86927</cdr:x>
      <cdr:y>0.54014</cdr:y>
    </cdr:to>
    <cdr:sp macro="" textlink="">
      <cdr:nvSpPr>
        <cdr:cNvPr id="5" name="TextBox 1"/>
        <cdr:cNvSpPr txBox="1"/>
      </cdr:nvSpPr>
      <cdr:spPr>
        <a:xfrm xmlns:a="http://schemas.openxmlformats.org/drawingml/2006/main">
          <a:off x="4878387" y="2873376"/>
          <a:ext cx="2647950" cy="352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latin typeface="Arial" pitchFamily="34" charset="0"/>
              <a:cs typeface="Arial" pitchFamily="34" charset="0"/>
            </a:rPr>
            <a:t>Room state point</a:t>
          </a:r>
          <a:endParaRPr lang="en-US" sz="1800" dirty="0">
            <a:latin typeface="Arial" pitchFamily="34" charset="0"/>
            <a:cs typeface="Arial" pitchFamily="34" charset="0"/>
          </a:endParaRPr>
        </a:p>
      </cdr:txBody>
    </cdr:sp>
  </cdr:relSizeAnchor>
  <cdr:relSizeAnchor xmlns:cdr="http://schemas.openxmlformats.org/drawingml/2006/chartDrawing">
    <cdr:from>
      <cdr:x>0.34598</cdr:x>
      <cdr:y>0.61563</cdr:y>
    </cdr:from>
    <cdr:to>
      <cdr:x>0.5374</cdr:x>
      <cdr:y>0.67464</cdr:y>
    </cdr:to>
    <cdr:sp macro="" textlink="">
      <cdr:nvSpPr>
        <cdr:cNvPr id="6" name="TextBox 1"/>
        <cdr:cNvSpPr txBox="1"/>
      </cdr:nvSpPr>
      <cdr:spPr>
        <a:xfrm xmlns:a="http://schemas.openxmlformats.org/drawingml/2006/main">
          <a:off x="2995612" y="3676651"/>
          <a:ext cx="1657350" cy="352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latin typeface="Arial" pitchFamily="34" charset="0"/>
              <a:cs typeface="Arial" pitchFamily="34" charset="0"/>
            </a:rPr>
            <a:t>SA, 48F &amp; sat.</a:t>
          </a:r>
          <a:endParaRPr lang="en-US" sz="1800" dirty="0">
            <a:latin typeface="Arial" pitchFamily="34" charset="0"/>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0.68898</cdr:x>
      <cdr:y>0.03714</cdr:y>
    </cdr:from>
    <cdr:to>
      <cdr:x>0.94423</cdr:x>
      <cdr:y>0.17111</cdr:y>
    </cdr:to>
    <cdr:sp macro="" textlink="">
      <cdr:nvSpPr>
        <cdr:cNvPr id="2" name="TextBox 1"/>
        <cdr:cNvSpPr txBox="1"/>
      </cdr:nvSpPr>
      <cdr:spPr>
        <a:xfrm xmlns:a="http://schemas.openxmlformats.org/drawingml/2006/main">
          <a:off x="5965369" y="221796"/>
          <a:ext cx="2210027" cy="8001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Arial" pitchFamily="34" charset="0"/>
              <a:cs typeface="Arial" pitchFamily="34" charset="0"/>
            </a:rPr>
            <a:t>Peak KC enthalpy,</a:t>
          </a:r>
          <a:br>
            <a:rPr lang="en-US" sz="1800" dirty="0" smtClean="0">
              <a:latin typeface="Arial" pitchFamily="34" charset="0"/>
              <a:cs typeface="Arial" pitchFamily="34" charset="0"/>
            </a:rPr>
          </a:br>
          <a:r>
            <a:rPr lang="en-US" sz="1800" dirty="0" smtClean="0">
              <a:latin typeface="Arial" pitchFamily="34" charset="0"/>
              <a:cs typeface="Arial" pitchFamily="34" charset="0"/>
            </a:rPr>
            <a:t>TMY data</a:t>
          </a:r>
          <a:endParaRPr lang="en-US" sz="1800" dirty="0">
            <a:latin typeface="Arial" pitchFamily="34" charset="0"/>
            <a:cs typeface="Arial" pitchFamily="34" charset="0"/>
          </a:endParaRPr>
        </a:p>
      </cdr:txBody>
    </cdr:sp>
  </cdr:relSizeAnchor>
  <cdr:relSizeAnchor xmlns:cdr="http://schemas.openxmlformats.org/drawingml/2006/chartDrawing">
    <cdr:from>
      <cdr:x>0.56601</cdr:x>
      <cdr:y>0.14726</cdr:y>
    </cdr:from>
    <cdr:to>
      <cdr:x>0.8062</cdr:x>
      <cdr:y>0.25678</cdr:y>
    </cdr:to>
    <cdr:sp macro="" textlink="">
      <cdr:nvSpPr>
        <cdr:cNvPr id="3" name="TextBox 1"/>
        <cdr:cNvSpPr txBox="1"/>
      </cdr:nvSpPr>
      <cdr:spPr>
        <a:xfrm xmlns:a="http://schemas.openxmlformats.org/drawingml/2006/main">
          <a:off x="4900611" y="879476"/>
          <a:ext cx="2079625" cy="65405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dirty="0" smtClean="0">
              <a:latin typeface="Arial" pitchFamily="34" charset="0"/>
              <a:cs typeface="Arial" pitchFamily="34" charset="0"/>
            </a:rPr>
            <a:t>Peak enthalpy</a:t>
          </a:r>
          <a:br>
            <a:rPr lang="en-US" sz="1800" dirty="0" smtClean="0">
              <a:latin typeface="Arial" pitchFamily="34" charset="0"/>
              <a:cs typeface="Arial" pitchFamily="34" charset="0"/>
            </a:rPr>
          </a:br>
          <a:r>
            <a:rPr lang="en-US" sz="1800" dirty="0" smtClean="0">
              <a:latin typeface="Arial" pitchFamily="34" charset="0"/>
              <a:cs typeface="Arial" pitchFamily="34" charset="0"/>
            </a:rPr>
            <a:t>w/ DBT EW </a:t>
          </a:r>
          <a:r>
            <a:rPr lang="en-US" sz="1800" dirty="0" err="1" smtClean="0">
              <a:latin typeface="Arial" pitchFamily="34" charset="0"/>
              <a:cs typeface="Arial" pitchFamily="34" charset="0"/>
            </a:rPr>
            <a:t>ctl</a:t>
          </a:r>
          <a:endParaRPr lang="en-US" sz="1800" dirty="0">
            <a:latin typeface="Arial" pitchFamily="34" charset="0"/>
            <a:cs typeface="Arial" pitchFamily="34" charset="0"/>
          </a:endParaRPr>
        </a:p>
      </cdr:txBody>
    </cdr:sp>
  </cdr:relSizeAnchor>
  <cdr:relSizeAnchor xmlns:cdr="http://schemas.openxmlformats.org/drawingml/2006/chartDrawing">
    <cdr:from>
      <cdr:x>0.59644</cdr:x>
      <cdr:y>0.35832</cdr:y>
    </cdr:from>
    <cdr:to>
      <cdr:x>0.82233</cdr:x>
      <cdr:y>0.47368</cdr:y>
    </cdr:to>
    <cdr:sp macro="" textlink="">
      <cdr:nvSpPr>
        <cdr:cNvPr id="4" name="TextBox 1"/>
        <cdr:cNvSpPr txBox="1"/>
      </cdr:nvSpPr>
      <cdr:spPr>
        <a:xfrm xmlns:a="http://schemas.openxmlformats.org/drawingml/2006/main">
          <a:off x="5164137" y="2139951"/>
          <a:ext cx="1955800" cy="6889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dirty="0" smtClean="0">
              <a:latin typeface="Arial" pitchFamily="34" charset="0"/>
              <a:cs typeface="Arial" pitchFamily="34" charset="0"/>
            </a:rPr>
            <a:t>State point</a:t>
          </a:r>
          <a:br>
            <a:rPr lang="en-US" sz="1800" dirty="0" smtClean="0">
              <a:latin typeface="Arial" pitchFamily="34" charset="0"/>
              <a:cs typeface="Arial" pitchFamily="34" charset="0"/>
            </a:rPr>
          </a:br>
          <a:r>
            <a:rPr lang="en-US" sz="1800" dirty="0" smtClean="0">
              <a:latin typeface="Arial" pitchFamily="34" charset="0"/>
              <a:cs typeface="Arial" pitchFamily="34" charset="0"/>
            </a:rPr>
            <a:t>after 70% </a:t>
          </a:r>
          <a:r>
            <a:rPr lang="en-US" sz="1800" dirty="0" err="1" smtClean="0">
              <a:latin typeface="Arial" pitchFamily="34" charset="0"/>
              <a:cs typeface="Arial" pitchFamily="34" charset="0"/>
            </a:rPr>
            <a:t>eff</a:t>
          </a:r>
          <a:r>
            <a:rPr lang="en-US" sz="1800" dirty="0" smtClean="0">
              <a:latin typeface="Arial" pitchFamily="34" charset="0"/>
              <a:cs typeface="Arial" pitchFamily="34" charset="0"/>
            </a:rPr>
            <a:t> EW</a:t>
          </a:r>
          <a:endParaRPr lang="en-US" sz="1800" dirty="0">
            <a:latin typeface="Arial" pitchFamily="34" charset="0"/>
            <a:cs typeface="Arial" pitchFamily="34" charset="0"/>
          </a:endParaRPr>
        </a:p>
      </cdr:txBody>
    </cdr:sp>
  </cdr:relSizeAnchor>
  <cdr:relSizeAnchor xmlns:cdr="http://schemas.openxmlformats.org/drawingml/2006/chartDrawing">
    <cdr:from>
      <cdr:x>0.56344</cdr:x>
      <cdr:y>0.48113</cdr:y>
    </cdr:from>
    <cdr:to>
      <cdr:x>0.86927</cdr:x>
      <cdr:y>0.54014</cdr:y>
    </cdr:to>
    <cdr:sp macro="" textlink="">
      <cdr:nvSpPr>
        <cdr:cNvPr id="5" name="TextBox 1"/>
        <cdr:cNvSpPr txBox="1"/>
      </cdr:nvSpPr>
      <cdr:spPr>
        <a:xfrm xmlns:a="http://schemas.openxmlformats.org/drawingml/2006/main">
          <a:off x="4878387" y="2873376"/>
          <a:ext cx="2647950" cy="352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latin typeface="Arial" pitchFamily="34" charset="0"/>
              <a:cs typeface="Arial" pitchFamily="34" charset="0"/>
            </a:rPr>
            <a:t>Room state point</a:t>
          </a:r>
          <a:endParaRPr lang="en-US" sz="1800" dirty="0">
            <a:latin typeface="Arial" pitchFamily="34" charset="0"/>
            <a:cs typeface="Arial" pitchFamily="34" charset="0"/>
          </a:endParaRPr>
        </a:p>
      </cdr:txBody>
    </cdr:sp>
  </cdr:relSizeAnchor>
  <cdr:relSizeAnchor xmlns:cdr="http://schemas.openxmlformats.org/drawingml/2006/chartDrawing">
    <cdr:from>
      <cdr:x>0.34598</cdr:x>
      <cdr:y>0.61563</cdr:y>
    </cdr:from>
    <cdr:to>
      <cdr:x>0.5374</cdr:x>
      <cdr:y>0.67464</cdr:y>
    </cdr:to>
    <cdr:sp macro="" textlink="">
      <cdr:nvSpPr>
        <cdr:cNvPr id="6" name="TextBox 1"/>
        <cdr:cNvSpPr txBox="1"/>
      </cdr:nvSpPr>
      <cdr:spPr>
        <a:xfrm xmlns:a="http://schemas.openxmlformats.org/drawingml/2006/main">
          <a:off x="2995612" y="3676651"/>
          <a:ext cx="1657350" cy="352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latin typeface="Arial" pitchFamily="34" charset="0"/>
              <a:cs typeface="Arial" pitchFamily="34" charset="0"/>
            </a:rPr>
            <a:t>SA, 48F &amp; sat.</a:t>
          </a:r>
          <a:endParaRPr lang="en-US" sz="1800" dirty="0">
            <a:latin typeface="Arial" pitchFamily="34" charset="0"/>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0.68898</cdr:x>
      <cdr:y>0.03714</cdr:y>
    </cdr:from>
    <cdr:to>
      <cdr:x>0.94423</cdr:x>
      <cdr:y>0.17111</cdr:y>
    </cdr:to>
    <cdr:sp macro="" textlink="">
      <cdr:nvSpPr>
        <cdr:cNvPr id="2" name="TextBox 1"/>
        <cdr:cNvSpPr txBox="1"/>
      </cdr:nvSpPr>
      <cdr:spPr>
        <a:xfrm xmlns:a="http://schemas.openxmlformats.org/drawingml/2006/main">
          <a:off x="5965369" y="221796"/>
          <a:ext cx="2210027" cy="80010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800" dirty="0" smtClean="0">
              <a:latin typeface="Arial" pitchFamily="34" charset="0"/>
              <a:cs typeface="Arial" pitchFamily="34" charset="0"/>
            </a:rPr>
            <a:t>Peak KC enthalpy,</a:t>
          </a:r>
          <a:br>
            <a:rPr lang="en-US" sz="1800" dirty="0" smtClean="0">
              <a:latin typeface="Arial" pitchFamily="34" charset="0"/>
              <a:cs typeface="Arial" pitchFamily="34" charset="0"/>
            </a:rPr>
          </a:br>
          <a:r>
            <a:rPr lang="en-US" sz="1800" dirty="0" smtClean="0">
              <a:latin typeface="Arial" pitchFamily="34" charset="0"/>
              <a:cs typeface="Arial" pitchFamily="34" charset="0"/>
            </a:rPr>
            <a:t>TMY data</a:t>
          </a:r>
          <a:endParaRPr lang="en-US" sz="1800" dirty="0">
            <a:latin typeface="Arial" pitchFamily="34" charset="0"/>
            <a:cs typeface="Arial" pitchFamily="34" charset="0"/>
          </a:endParaRPr>
        </a:p>
      </cdr:txBody>
    </cdr:sp>
  </cdr:relSizeAnchor>
  <cdr:relSizeAnchor xmlns:cdr="http://schemas.openxmlformats.org/drawingml/2006/chartDrawing">
    <cdr:from>
      <cdr:x>0.56601</cdr:x>
      <cdr:y>0.14726</cdr:y>
    </cdr:from>
    <cdr:to>
      <cdr:x>0.8062</cdr:x>
      <cdr:y>0.25678</cdr:y>
    </cdr:to>
    <cdr:sp macro="" textlink="">
      <cdr:nvSpPr>
        <cdr:cNvPr id="3" name="TextBox 1"/>
        <cdr:cNvSpPr txBox="1"/>
      </cdr:nvSpPr>
      <cdr:spPr>
        <a:xfrm xmlns:a="http://schemas.openxmlformats.org/drawingml/2006/main">
          <a:off x="4900611" y="879476"/>
          <a:ext cx="2079625" cy="654050"/>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dirty="0" smtClean="0">
              <a:latin typeface="Arial" pitchFamily="34" charset="0"/>
              <a:cs typeface="Arial" pitchFamily="34" charset="0"/>
            </a:rPr>
            <a:t>Peak enthalpy</a:t>
          </a:r>
          <a:br>
            <a:rPr lang="en-US" sz="1800" dirty="0" smtClean="0">
              <a:latin typeface="Arial" pitchFamily="34" charset="0"/>
              <a:cs typeface="Arial" pitchFamily="34" charset="0"/>
            </a:rPr>
          </a:br>
          <a:r>
            <a:rPr lang="en-US" sz="1800" dirty="0" smtClean="0">
              <a:latin typeface="Arial" pitchFamily="34" charset="0"/>
              <a:cs typeface="Arial" pitchFamily="34" charset="0"/>
            </a:rPr>
            <a:t>w/ DBT EW </a:t>
          </a:r>
          <a:r>
            <a:rPr lang="en-US" sz="1800" dirty="0" err="1" smtClean="0">
              <a:latin typeface="Arial" pitchFamily="34" charset="0"/>
              <a:cs typeface="Arial" pitchFamily="34" charset="0"/>
            </a:rPr>
            <a:t>ctl</a:t>
          </a:r>
          <a:endParaRPr lang="en-US" sz="1800" dirty="0">
            <a:latin typeface="Arial" pitchFamily="34" charset="0"/>
            <a:cs typeface="Arial" pitchFamily="34" charset="0"/>
          </a:endParaRPr>
        </a:p>
      </cdr:txBody>
    </cdr:sp>
  </cdr:relSizeAnchor>
  <cdr:relSizeAnchor xmlns:cdr="http://schemas.openxmlformats.org/drawingml/2006/chartDrawing">
    <cdr:from>
      <cdr:x>0.59644</cdr:x>
      <cdr:y>0.35832</cdr:y>
    </cdr:from>
    <cdr:to>
      <cdr:x>0.82233</cdr:x>
      <cdr:y>0.47368</cdr:y>
    </cdr:to>
    <cdr:sp macro="" textlink="">
      <cdr:nvSpPr>
        <cdr:cNvPr id="4" name="TextBox 1"/>
        <cdr:cNvSpPr txBox="1"/>
      </cdr:nvSpPr>
      <cdr:spPr>
        <a:xfrm xmlns:a="http://schemas.openxmlformats.org/drawingml/2006/main">
          <a:off x="5164137" y="2139951"/>
          <a:ext cx="1955800" cy="68897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800" dirty="0" smtClean="0">
              <a:latin typeface="Arial" pitchFamily="34" charset="0"/>
              <a:cs typeface="Arial" pitchFamily="34" charset="0"/>
            </a:rPr>
            <a:t>State point</a:t>
          </a:r>
          <a:br>
            <a:rPr lang="en-US" sz="1800" dirty="0" smtClean="0">
              <a:latin typeface="Arial" pitchFamily="34" charset="0"/>
              <a:cs typeface="Arial" pitchFamily="34" charset="0"/>
            </a:rPr>
          </a:br>
          <a:r>
            <a:rPr lang="en-US" sz="1800" dirty="0" smtClean="0">
              <a:latin typeface="Arial" pitchFamily="34" charset="0"/>
              <a:cs typeface="Arial" pitchFamily="34" charset="0"/>
            </a:rPr>
            <a:t>after 70% </a:t>
          </a:r>
          <a:r>
            <a:rPr lang="en-US" sz="1800" dirty="0" err="1" smtClean="0">
              <a:latin typeface="Arial" pitchFamily="34" charset="0"/>
              <a:cs typeface="Arial" pitchFamily="34" charset="0"/>
            </a:rPr>
            <a:t>eff</a:t>
          </a:r>
          <a:r>
            <a:rPr lang="en-US" sz="1800" dirty="0" smtClean="0">
              <a:latin typeface="Arial" pitchFamily="34" charset="0"/>
              <a:cs typeface="Arial" pitchFamily="34" charset="0"/>
            </a:rPr>
            <a:t> EW</a:t>
          </a:r>
          <a:endParaRPr lang="en-US" sz="1800" dirty="0">
            <a:latin typeface="Arial" pitchFamily="34" charset="0"/>
            <a:cs typeface="Arial" pitchFamily="34" charset="0"/>
          </a:endParaRPr>
        </a:p>
      </cdr:txBody>
    </cdr:sp>
  </cdr:relSizeAnchor>
  <cdr:relSizeAnchor xmlns:cdr="http://schemas.openxmlformats.org/drawingml/2006/chartDrawing">
    <cdr:from>
      <cdr:x>0.56344</cdr:x>
      <cdr:y>0.48113</cdr:y>
    </cdr:from>
    <cdr:to>
      <cdr:x>0.86927</cdr:x>
      <cdr:y>0.54014</cdr:y>
    </cdr:to>
    <cdr:sp macro="" textlink="">
      <cdr:nvSpPr>
        <cdr:cNvPr id="5" name="TextBox 1"/>
        <cdr:cNvSpPr txBox="1"/>
      </cdr:nvSpPr>
      <cdr:spPr>
        <a:xfrm xmlns:a="http://schemas.openxmlformats.org/drawingml/2006/main">
          <a:off x="4878387" y="2873376"/>
          <a:ext cx="2647950" cy="352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latin typeface="Arial" pitchFamily="34" charset="0"/>
              <a:cs typeface="Arial" pitchFamily="34" charset="0"/>
            </a:rPr>
            <a:t>Room state point</a:t>
          </a:r>
          <a:endParaRPr lang="en-US" sz="1800" dirty="0">
            <a:latin typeface="Arial" pitchFamily="34" charset="0"/>
            <a:cs typeface="Arial" pitchFamily="34" charset="0"/>
          </a:endParaRPr>
        </a:p>
      </cdr:txBody>
    </cdr:sp>
  </cdr:relSizeAnchor>
  <cdr:relSizeAnchor xmlns:cdr="http://schemas.openxmlformats.org/drawingml/2006/chartDrawing">
    <cdr:from>
      <cdr:x>0.34598</cdr:x>
      <cdr:y>0.61563</cdr:y>
    </cdr:from>
    <cdr:to>
      <cdr:x>0.5374</cdr:x>
      <cdr:y>0.67464</cdr:y>
    </cdr:to>
    <cdr:sp macro="" textlink="">
      <cdr:nvSpPr>
        <cdr:cNvPr id="6" name="TextBox 1"/>
        <cdr:cNvSpPr txBox="1"/>
      </cdr:nvSpPr>
      <cdr:spPr>
        <a:xfrm xmlns:a="http://schemas.openxmlformats.org/drawingml/2006/main">
          <a:off x="2995612" y="3676651"/>
          <a:ext cx="1657350" cy="35242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latin typeface="Arial" pitchFamily="34" charset="0"/>
              <a:cs typeface="Arial" pitchFamily="34" charset="0"/>
            </a:rPr>
            <a:t>SA, 48F &amp; sat.</a:t>
          </a:r>
          <a:endParaRPr lang="en-US" sz="1800"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341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6313" y="4560888"/>
            <a:ext cx="5362575" cy="4319587"/>
          </a:xfrm>
          <a:prstGeom prst="rect">
            <a:avLst/>
          </a:prstGeom>
          <a:noFill/>
          <a:ln w="12700">
            <a:noFill/>
            <a:miter lim="800000"/>
            <a:headEnd/>
            <a:tailEnd/>
          </a:ln>
          <a:effectLst/>
        </p:spPr>
        <p:txBody>
          <a:bodyPr vert="horz" wrap="square" lIns="95422" tIns="46873" rIns="95422" bIns="4687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1" name="Rectangle 3"/>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40989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4919B3-648F-45A1-9092-968D8D87E7F9}" type="slidenum">
              <a:rPr lang="en-US"/>
              <a:pPr>
                <a:defRPr/>
              </a:pPr>
              <a:t>‹#›</a:t>
            </a:fld>
            <a:endParaRPr lang="en-US" dirty="0"/>
          </a:p>
        </p:txBody>
      </p:sp>
    </p:spTree>
    <p:extLst>
      <p:ext uri="{BB962C8B-B14F-4D97-AF65-F5344CB8AC3E}">
        <p14:creationId xmlns:p14="http://schemas.microsoft.com/office/powerpoint/2010/main" val="84303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10A027-A0CA-4ACB-9B77-AA9E27C50F67}" type="slidenum">
              <a:rPr lang="en-US"/>
              <a:pPr>
                <a:defRPr/>
              </a:pPr>
              <a:t>‹#›</a:t>
            </a:fld>
            <a:endParaRPr lang="en-US" dirty="0"/>
          </a:p>
        </p:txBody>
      </p:sp>
    </p:spTree>
    <p:extLst>
      <p:ext uri="{BB962C8B-B14F-4D97-AF65-F5344CB8AC3E}">
        <p14:creationId xmlns:p14="http://schemas.microsoft.com/office/powerpoint/2010/main" val="1424393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8693E0-5A4B-4608-8E9D-09B4DF4FC50C}" type="slidenum">
              <a:rPr lang="en-US"/>
              <a:pPr>
                <a:defRPr/>
              </a:pPr>
              <a:t>‹#›</a:t>
            </a:fld>
            <a:endParaRPr lang="en-US" dirty="0"/>
          </a:p>
        </p:txBody>
      </p:sp>
    </p:spTree>
    <p:extLst>
      <p:ext uri="{BB962C8B-B14F-4D97-AF65-F5344CB8AC3E}">
        <p14:creationId xmlns:p14="http://schemas.microsoft.com/office/powerpoint/2010/main" val="797630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30726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9113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4688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810000" cy="412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676400"/>
            <a:ext cx="3810000" cy="4124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5165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5900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2708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0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285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432B4F-3AF1-4CED-B0FA-C56256B4647F}" type="slidenum">
              <a:rPr lang="en-US"/>
              <a:pPr>
                <a:defRPr/>
              </a:pPr>
              <a:t>‹#›</a:t>
            </a:fld>
            <a:endParaRPr lang="en-US" dirty="0"/>
          </a:p>
        </p:txBody>
      </p:sp>
    </p:spTree>
    <p:extLst>
      <p:ext uri="{BB962C8B-B14F-4D97-AF65-F5344CB8AC3E}">
        <p14:creationId xmlns:p14="http://schemas.microsoft.com/office/powerpoint/2010/main" val="2070396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3073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9090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1463"/>
            <a:ext cx="1943100" cy="5529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271463"/>
            <a:ext cx="5676900" cy="5529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8831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09650" y="271463"/>
            <a:ext cx="7639050" cy="11763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90600" y="1676400"/>
            <a:ext cx="7772400" cy="4124325"/>
          </a:xfrm>
        </p:spPr>
        <p:txBody>
          <a:bodyPr/>
          <a:lstStyle/>
          <a:p>
            <a:pPr lvl="0"/>
            <a:endParaRPr lang="en-US" noProof="0" dirty="0" smtClean="0"/>
          </a:p>
        </p:txBody>
      </p:sp>
    </p:spTree>
    <p:extLst>
      <p:ext uri="{BB962C8B-B14F-4D97-AF65-F5344CB8AC3E}">
        <p14:creationId xmlns:p14="http://schemas.microsoft.com/office/powerpoint/2010/main" val="1728395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650" y="271463"/>
            <a:ext cx="7639050" cy="117633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76400"/>
            <a:ext cx="3810000" cy="412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53000" y="1676400"/>
            <a:ext cx="3810000" cy="198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53000" y="3814763"/>
            <a:ext cx="3810000" cy="198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916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FCEF7D-D2E0-4466-964D-DF47A23EA2D8}" type="slidenum">
              <a:rPr lang="en-US"/>
              <a:pPr>
                <a:defRPr/>
              </a:pPr>
              <a:t>‹#›</a:t>
            </a:fld>
            <a:endParaRPr lang="en-US" dirty="0"/>
          </a:p>
        </p:txBody>
      </p:sp>
    </p:spTree>
    <p:extLst>
      <p:ext uri="{BB962C8B-B14F-4D97-AF65-F5344CB8AC3E}">
        <p14:creationId xmlns:p14="http://schemas.microsoft.com/office/powerpoint/2010/main" val="22275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9F7DB1-837D-4466-B016-A3A019695BF4}" type="slidenum">
              <a:rPr lang="en-US"/>
              <a:pPr>
                <a:defRPr/>
              </a:pPr>
              <a:t>‹#›</a:t>
            </a:fld>
            <a:endParaRPr lang="en-US" dirty="0"/>
          </a:p>
        </p:txBody>
      </p:sp>
    </p:spTree>
    <p:extLst>
      <p:ext uri="{BB962C8B-B14F-4D97-AF65-F5344CB8AC3E}">
        <p14:creationId xmlns:p14="http://schemas.microsoft.com/office/powerpoint/2010/main" val="2667362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FEE9CB-3705-4DD9-9B21-1070560A843A}" type="slidenum">
              <a:rPr lang="en-US"/>
              <a:pPr>
                <a:defRPr/>
              </a:pPr>
              <a:t>‹#›</a:t>
            </a:fld>
            <a:endParaRPr lang="en-US" dirty="0"/>
          </a:p>
        </p:txBody>
      </p:sp>
    </p:spTree>
    <p:extLst>
      <p:ext uri="{BB962C8B-B14F-4D97-AF65-F5344CB8AC3E}">
        <p14:creationId xmlns:p14="http://schemas.microsoft.com/office/powerpoint/2010/main" val="1192100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EAD22B5-D4B0-4027-A748-A8313C60AE1E}" type="slidenum">
              <a:rPr lang="en-US"/>
              <a:pPr>
                <a:defRPr/>
              </a:pPr>
              <a:t>‹#›</a:t>
            </a:fld>
            <a:endParaRPr lang="en-US" dirty="0"/>
          </a:p>
        </p:txBody>
      </p:sp>
    </p:spTree>
    <p:extLst>
      <p:ext uri="{BB962C8B-B14F-4D97-AF65-F5344CB8AC3E}">
        <p14:creationId xmlns:p14="http://schemas.microsoft.com/office/powerpoint/2010/main" val="94101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030F62-268C-4BE5-A9AA-5B0CFC1A4C4D}" type="slidenum">
              <a:rPr lang="en-US"/>
              <a:pPr>
                <a:defRPr/>
              </a:pPr>
              <a:t>‹#›</a:t>
            </a:fld>
            <a:endParaRPr lang="en-US" dirty="0"/>
          </a:p>
        </p:txBody>
      </p:sp>
    </p:spTree>
    <p:extLst>
      <p:ext uri="{BB962C8B-B14F-4D97-AF65-F5344CB8AC3E}">
        <p14:creationId xmlns:p14="http://schemas.microsoft.com/office/powerpoint/2010/main" val="285402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72BD8E-C631-4FC4-869A-D175BA8F5803}" type="slidenum">
              <a:rPr lang="en-US"/>
              <a:pPr>
                <a:defRPr/>
              </a:pPr>
              <a:t>‹#›</a:t>
            </a:fld>
            <a:endParaRPr lang="en-US" dirty="0"/>
          </a:p>
        </p:txBody>
      </p:sp>
    </p:spTree>
    <p:extLst>
      <p:ext uri="{BB962C8B-B14F-4D97-AF65-F5344CB8AC3E}">
        <p14:creationId xmlns:p14="http://schemas.microsoft.com/office/powerpoint/2010/main" val="41544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932E56-4423-489E-8213-70733E5DC6C1}" type="slidenum">
              <a:rPr lang="en-US"/>
              <a:pPr>
                <a:defRPr/>
              </a:pPr>
              <a:t>‹#›</a:t>
            </a:fld>
            <a:endParaRPr lang="en-US" dirty="0"/>
          </a:p>
        </p:txBody>
      </p:sp>
    </p:spTree>
    <p:extLst>
      <p:ext uri="{BB962C8B-B14F-4D97-AF65-F5344CB8AC3E}">
        <p14:creationId xmlns:p14="http://schemas.microsoft.com/office/powerpoint/2010/main" val="185818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307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p>
        </p:txBody>
      </p:sp>
      <p:sp>
        <p:nvSpPr>
          <p:cNvPr id="307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91E10EF2-4CA2-4DA7-9F1D-1999554DCAC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009650" y="271463"/>
            <a:ext cx="7639050"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990600" y="1676400"/>
            <a:ext cx="777240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Text Box 4"/>
          <p:cNvSpPr txBox="1">
            <a:spLocks noChangeArrowheads="1"/>
          </p:cNvSpPr>
          <p:nvPr/>
        </p:nvSpPr>
        <p:spPr bwMode="auto">
          <a:xfrm>
            <a:off x="8566150" y="6330950"/>
            <a:ext cx="577850" cy="366713"/>
          </a:xfrm>
          <a:prstGeom prst="rect">
            <a:avLst/>
          </a:prstGeom>
          <a:noFill/>
          <a:ln w="12700">
            <a:noFill/>
            <a:miter lim="800000"/>
            <a:headEnd/>
            <a:tailEnd/>
          </a:ln>
        </p:spPr>
        <p:txBody>
          <a:bodyPr>
            <a:spAutoFit/>
          </a:bodyPr>
          <a:lstStyle/>
          <a:p>
            <a:pPr>
              <a:spcBef>
                <a:spcPct val="50000"/>
              </a:spcBef>
              <a:defRPr/>
            </a:pPr>
            <a:fld id="{2356C036-A1D8-4067-B52F-817B4D57C58B}" type="slidenum">
              <a:rPr lang="en-US" sz="1800">
                <a:solidFill>
                  <a:srgbClr val="0000FF"/>
                </a:solidFill>
              </a:rPr>
              <a:pPr>
                <a:spcBef>
                  <a:spcPct val="50000"/>
                </a:spcBef>
                <a:defRPr/>
              </a:pPr>
              <a:t>‹#›</a:t>
            </a:fld>
            <a:endParaRPr lang="en-US" sz="1800">
              <a:solidFill>
                <a:srgbClr val="0000FF"/>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ctr" rtl="0" eaLnBrk="0" fontAlgn="base" hangingPunct="0">
        <a:spcBef>
          <a:spcPct val="0"/>
        </a:spcBef>
        <a:spcAft>
          <a:spcPct val="0"/>
        </a:spcAft>
        <a:defRPr sz="4000" b="1" i="1">
          <a:solidFill>
            <a:schemeClr val="tx2"/>
          </a:solidFill>
          <a:latin typeface="+mj-lt"/>
          <a:ea typeface="+mj-ea"/>
          <a:cs typeface="+mj-cs"/>
        </a:defRPr>
      </a:lvl1pPr>
      <a:lvl2pPr algn="ctr" rtl="0" eaLnBrk="0" fontAlgn="base" hangingPunct="0">
        <a:spcBef>
          <a:spcPct val="0"/>
        </a:spcBef>
        <a:spcAft>
          <a:spcPct val="0"/>
        </a:spcAft>
        <a:defRPr sz="4000" b="1" i="1">
          <a:solidFill>
            <a:schemeClr val="tx2"/>
          </a:solidFill>
          <a:latin typeface="Book Antiqua" pitchFamily="18" charset="0"/>
        </a:defRPr>
      </a:lvl2pPr>
      <a:lvl3pPr algn="ctr" rtl="0" eaLnBrk="0" fontAlgn="base" hangingPunct="0">
        <a:spcBef>
          <a:spcPct val="0"/>
        </a:spcBef>
        <a:spcAft>
          <a:spcPct val="0"/>
        </a:spcAft>
        <a:defRPr sz="4000" b="1" i="1">
          <a:solidFill>
            <a:schemeClr val="tx2"/>
          </a:solidFill>
          <a:latin typeface="Book Antiqua" pitchFamily="18" charset="0"/>
        </a:defRPr>
      </a:lvl3pPr>
      <a:lvl4pPr algn="ctr" rtl="0" eaLnBrk="0" fontAlgn="base" hangingPunct="0">
        <a:spcBef>
          <a:spcPct val="0"/>
        </a:spcBef>
        <a:spcAft>
          <a:spcPct val="0"/>
        </a:spcAft>
        <a:defRPr sz="4000" b="1" i="1">
          <a:solidFill>
            <a:schemeClr val="tx2"/>
          </a:solidFill>
          <a:latin typeface="Book Antiqua" pitchFamily="18" charset="0"/>
        </a:defRPr>
      </a:lvl4pPr>
      <a:lvl5pPr algn="ctr" rtl="0" eaLnBrk="0" fontAlgn="base" hangingPunct="0">
        <a:spcBef>
          <a:spcPct val="0"/>
        </a:spcBef>
        <a:spcAft>
          <a:spcPct val="0"/>
        </a:spcAft>
        <a:defRPr sz="4000" b="1" i="1">
          <a:solidFill>
            <a:schemeClr val="tx2"/>
          </a:solidFill>
          <a:latin typeface="Book Antiqua" pitchFamily="18" charset="0"/>
        </a:defRPr>
      </a:lvl5pPr>
      <a:lvl6pPr marL="457200" algn="ctr" rtl="0" eaLnBrk="0" fontAlgn="base" hangingPunct="0">
        <a:spcBef>
          <a:spcPct val="0"/>
        </a:spcBef>
        <a:spcAft>
          <a:spcPct val="0"/>
        </a:spcAft>
        <a:defRPr sz="4000" b="1" i="1">
          <a:solidFill>
            <a:schemeClr val="tx2"/>
          </a:solidFill>
          <a:latin typeface="Book Antiqua" pitchFamily="18" charset="0"/>
        </a:defRPr>
      </a:lvl6pPr>
      <a:lvl7pPr marL="914400" algn="ctr" rtl="0" eaLnBrk="0" fontAlgn="base" hangingPunct="0">
        <a:spcBef>
          <a:spcPct val="0"/>
        </a:spcBef>
        <a:spcAft>
          <a:spcPct val="0"/>
        </a:spcAft>
        <a:defRPr sz="4000" b="1" i="1">
          <a:solidFill>
            <a:schemeClr val="tx2"/>
          </a:solidFill>
          <a:latin typeface="Book Antiqua" pitchFamily="18" charset="0"/>
        </a:defRPr>
      </a:lvl7pPr>
      <a:lvl8pPr marL="1371600" algn="ctr" rtl="0" eaLnBrk="0" fontAlgn="base" hangingPunct="0">
        <a:spcBef>
          <a:spcPct val="0"/>
        </a:spcBef>
        <a:spcAft>
          <a:spcPct val="0"/>
        </a:spcAft>
        <a:defRPr sz="4000" b="1" i="1">
          <a:solidFill>
            <a:schemeClr val="tx2"/>
          </a:solidFill>
          <a:latin typeface="Book Antiqua" pitchFamily="18" charset="0"/>
        </a:defRPr>
      </a:lvl8pPr>
      <a:lvl9pPr marL="1828800" algn="ctr" rtl="0" eaLnBrk="0" fontAlgn="base" hangingPunct="0">
        <a:spcBef>
          <a:spcPct val="0"/>
        </a:spcBef>
        <a:spcAft>
          <a:spcPct val="0"/>
        </a:spcAft>
        <a:defRPr sz="4000" b="1" i="1">
          <a:solidFill>
            <a:schemeClr val="tx2"/>
          </a:solidFill>
          <a:latin typeface="Book Antiqua" pitchFamily="18" charset="0"/>
        </a:defRPr>
      </a:lvl9pPr>
    </p:titleStyle>
    <p:body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tx2">
            <a:lumMod val="75000"/>
          </a:schemeClr>
        </a:solidFill>
        <a:effectLst/>
      </p:bgPr>
    </p:bg>
    <p:spTree>
      <p:nvGrpSpPr>
        <p:cNvPr id="1" name=""/>
        <p:cNvGrpSpPr/>
        <p:nvPr/>
      </p:nvGrpSpPr>
      <p:grpSpPr>
        <a:xfrm>
          <a:off x="0" y="0"/>
          <a:ext cx="0" cy="0"/>
          <a:chOff x="0" y="0"/>
          <a:chExt cx="0" cy="0"/>
        </a:xfrm>
      </p:grpSpPr>
      <p:sp>
        <p:nvSpPr>
          <p:cNvPr id="4118" name="Rectangle 22"/>
          <p:cNvSpPr>
            <a:spLocks noChangeArrowheads="1"/>
          </p:cNvSpPr>
          <p:nvPr/>
        </p:nvSpPr>
        <p:spPr bwMode="auto">
          <a:xfrm>
            <a:off x="1" y="4273550"/>
            <a:ext cx="9144000"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ctr"/>
            <a:r>
              <a:rPr lang="en-US" i="1" dirty="0">
                <a:solidFill>
                  <a:schemeClr val="bg1"/>
                </a:solidFill>
                <a:cs typeface="Times New Roman" pitchFamily="18" charset="0"/>
              </a:rPr>
              <a:t>Stanley A. </a:t>
            </a:r>
            <a:r>
              <a:rPr lang="en-US" i="1" dirty="0" err="1">
                <a:solidFill>
                  <a:schemeClr val="bg1"/>
                </a:solidFill>
                <a:cs typeface="Times New Roman" pitchFamily="18" charset="0"/>
              </a:rPr>
              <a:t>Mumma</a:t>
            </a:r>
            <a:r>
              <a:rPr lang="en-US" i="1" dirty="0">
                <a:solidFill>
                  <a:schemeClr val="bg1"/>
                </a:solidFill>
                <a:cs typeface="Times New Roman" pitchFamily="18" charset="0"/>
              </a:rPr>
              <a:t>, Ph.D., P.E.</a:t>
            </a:r>
            <a:br>
              <a:rPr lang="en-US" i="1" dirty="0">
                <a:solidFill>
                  <a:schemeClr val="bg1"/>
                </a:solidFill>
                <a:cs typeface="Times New Roman" pitchFamily="18" charset="0"/>
              </a:rPr>
            </a:br>
            <a:r>
              <a:rPr lang="en-US" i="1" dirty="0">
                <a:solidFill>
                  <a:schemeClr val="bg1"/>
                </a:solidFill>
                <a:cs typeface="Times New Roman" pitchFamily="18" charset="0"/>
              </a:rPr>
              <a:t> Prof. Emeritus, Architectural Engineering</a:t>
            </a:r>
          </a:p>
          <a:p>
            <a:pPr algn="ctr"/>
            <a:r>
              <a:rPr lang="en-US" i="1" dirty="0">
                <a:solidFill>
                  <a:schemeClr val="bg1"/>
                </a:solidFill>
                <a:cs typeface="Times New Roman" pitchFamily="18" charset="0"/>
              </a:rPr>
              <a:t>Penn State University, Univ. Park, PA</a:t>
            </a:r>
          </a:p>
          <a:p>
            <a:pPr algn="ctr"/>
            <a:r>
              <a:rPr lang="en-US" i="1" dirty="0">
                <a:solidFill>
                  <a:schemeClr val="bg1"/>
                </a:solidFill>
                <a:cs typeface="Times New Roman" pitchFamily="18" charset="0"/>
              </a:rPr>
              <a:t>sam11@psu.edu</a:t>
            </a:r>
          </a:p>
        </p:txBody>
      </p:sp>
      <p:sp>
        <p:nvSpPr>
          <p:cNvPr id="4131" name="Text Box 35"/>
          <p:cNvSpPr txBox="1">
            <a:spLocks noChangeArrowheads="1"/>
          </p:cNvSpPr>
          <p:nvPr/>
        </p:nvSpPr>
        <p:spPr bwMode="auto">
          <a:xfrm>
            <a:off x="0" y="6162675"/>
            <a:ext cx="8907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r>
              <a:rPr lang="en-US" sz="2400" i="1" dirty="0">
                <a:solidFill>
                  <a:schemeClr val="bg1"/>
                </a:solidFill>
                <a:cs typeface="Times New Roman" pitchFamily="18" charset="0"/>
              </a:rPr>
              <a:t>Web: </a:t>
            </a:r>
            <a:r>
              <a:rPr lang="en-US" sz="2400" i="1" u="sng" dirty="0">
                <a:solidFill>
                  <a:schemeClr val="bg1"/>
                </a:solidFill>
                <a:cs typeface="Times New Roman" pitchFamily="18" charset="0"/>
              </a:rPr>
              <a:t>http://doas-radiant.psu.edu</a:t>
            </a:r>
            <a:endParaRPr lang="en-US" sz="4000" i="1" baseline="30000" dirty="0">
              <a:solidFill>
                <a:schemeClr val="bg1"/>
              </a:solidFill>
            </a:endParaRPr>
          </a:p>
        </p:txBody>
      </p:sp>
      <p:sp>
        <p:nvSpPr>
          <p:cNvPr id="12293" name="Rectangle 38"/>
          <p:cNvSpPr>
            <a:spLocks noGrp="1" noChangeArrowheads="1"/>
          </p:cNvSpPr>
          <p:nvPr>
            <p:ph type="ctrTitle" idx="4294967295"/>
          </p:nvPr>
        </p:nvSpPr>
        <p:spPr>
          <a:xfrm>
            <a:off x="1" y="331077"/>
            <a:ext cx="9144000" cy="2081924"/>
          </a:xfrm>
          <a:noFill/>
        </p:spPr>
        <p:txBody>
          <a:bodyPr/>
          <a:lstStyle/>
          <a:p>
            <a:r>
              <a:rPr lang="en-US" sz="4400" dirty="0" smtClean="0">
                <a:solidFill>
                  <a:srgbClr val="FFFF00"/>
                </a:solidFill>
              </a:rPr>
              <a:t>Dedicated Outdoor Air Systems (DOAS) Automatic Control Considerations</a:t>
            </a:r>
          </a:p>
        </p:txBody>
      </p:sp>
      <p:sp>
        <p:nvSpPr>
          <p:cNvPr id="12294" name="Text Box 42"/>
          <p:cNvSpPr txBox="1">
            <a:spLocks noChangeArrowheads="1"/>
          </p:cNvSpPr>
          <p:nvPr/>
        </p:nvSpPr>
        <p:spPr bwMode="auto">
          <a:xfrm>
            <a:off x="1" y="27305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3200" i="1" dirty="0">
                <a:solidFill>
                  <a:schemeClr val="bg1"/>
                </a:solidFill>
              </a:rPr>
              <a:t>ASHRAE </a:t>
            </a:r>
            <a:r>
              <a:rPr lang="en-US" sz="3200" i="1" dirty="0" smtClean="0">
                <a:solidFill>
                  <a:schemeClr val="bg1"/>
                </a:solidFill>
              </a:rPr>
              <a:t>2012 Winter conference, Chicago </a:t>
            </a:r>
            <a:r>
              <a:rPr lang="en-US" sz="3200" i="1" dirty="0">
                <a:solidFill>
                  <a:schemeClr val="bg1"/>
                </a:solidFill>
              </a:rPr>
              <a:t/>
            </a:r>
            <a:br>
              <a:rPr lang="en-US" sz="3200" i="1" dirty="0">
                <a:solidFill>
                  <a:schemeClr val="bg1"/>
                </a:solidFill>
              </a:rPr>
            </a:br>
            <a:r>
              <a:rPr lang="en-US" sz="3200" i="1" dirty="0" smtClean="0">
                <a:solidFill>
                  <a:schemeClr val="bg1"/>
                </a:solidFill>
              </a:rPr>
              <a:t>Seminar 50, #1:  January 25, 2012</a:t>
            </a:r>
            <a:endParaRPr lang="en-US" sz="3200" i="1" dirty="0">
              <a:solidFill>
                <a:schemeClr val="bg1"/>
              </a:solidFill>
            </a:endParaRPr>
          </a:p>
        </p:txBody>
      </p:sp>
    </p:spTree>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10"/>
          <p:cNvSpPr txBox="1">
            <a:spLocks noChangeArrowheads="1"/>
          </p:cNvSpPr>
          <p:nvPr/>
        </p:nvSpPr>
        <p:spPr bwMode="auto">
          <a:xfrm>
            <a:off x="0" y="5257800"/>
            <a:ext cx="9144000" cy="173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sz="1800" b="1"/>
              <a:t>Climate Zone        60% TER Req’d Std. 189.1-2009    Design Air flow when &gt;80% OA</a:t>
            </a:r>
            <a:r>
              <a:rPr lang="en-US" sz="1800"/>
              <a:t>  </a:t>
            </a:r>
            <a:br>
              <a:rPr lang="en-US" sz="1800"/>
            </a:br>
            <a:r>
              <a:rPr lang="en-US" sz="1800" b="1"/>
              <a:t>1A, 2A, 3A, 4A, 5A, 6A, 7, 8 (Moist E. US + Alaska)</a:t>
            </a:r>
            <a:r>
              <a:rPr lang="en-US" sz="1800"/>
              <a:t>      </a:t>
            </a:r>
            <a:r>
              <a:rPr lang="en-US" sz="1800" u="sng"/>
              <a:t>&gt;</a:t>
            </a:r>
            <a:r>
              <a:rPr lang="en-US" sz="1800"/>
              <a:t> 0 cfm (all sizes require TER) </a:t>
            </a:r>
            <a:br>
              <a:rPr lang="en-US" sz="1800"/>
            </a:br>
            <a:r>
              <a:rPr lang="en-US" sz="1800" b="1">
                <a:solidFill>
                  <a:srgbClr val="0000FF"/>
                </a:solidFill>
              </a:rPr>
              <a:t>6B</a:t>
            </a:r>
            <a:r>
              <a:rPr lang="en-US" sz="1800" b="1"/>
              <a:t>  </a:t>
            </a:r>
            <a:r>
              <a:rPr lang="en-US" sz="1800"/>
              <a:t>                                                                                    </a:t>
            </a:r>
            <a:r>
              <a:rPr lang="en-US" sz="1800" u="sng"/>
              <a:t>&gt;</a:t>
            </a:r>
            <a:r>
              <a:rPr lang="en-US" sz="1800"/>
              <a:t> 1,500 cfm</a:t>
            </a:r>
            <a:br>
              <a:rPr lang="en-US" sz="1800"/>
            </a:br>
            <a:r>
              <a:rPr lang="en-US" sz="1800" b="1">
                <a:solidFill>
                  <a:srgbClr val="FF33CC"/>
                </a:solidFill>
              </a:rPr>
              <a:t>1B</a:t>
            </a:r>
            <a:r>
              <a:rPr lang="en-US" sz="1800" b="1"/>
              <a:t>, </a:t>
            </a:r>
            <a:r>
              <a:rPr lang="en-US" sz="1800" b="1">
                <a:solidFill>
                  <a:srgbClr val="CC0000"/>
                </a:solidFill>
              </a:rPr>
              <a:t>2B</a:t>
            </a:r>
            <a:r>
              <a:rPr lang="en-US" sz="1800" b="1"/>
              <a:t>, </a:t>
            </a:r>
            <a:r>
              <a:rPr lang="en-US" sz="1800" b="1">
                <a:solidFill>
                  <a:srgbClr val="009900"/>
                </a:solidFill>
              </a:rPr>
              <a:t>5C</a:t>
            </a:r>
            <a:r>
              <a:rPr lang="en-US" sz="1800"/>
              <a:t>                                                                         </a:t>
            </a:r>
            <a:r>
              <a:rPr lang="en-US" sz="1800" u="sng"/>
              <a:t>&gt;</a:t>
            </a:r>
            <a:r>
              <a:rPr lang="en-US" sz="1800"/>
              <a:t> 4,000 cfm</a:t>
            </a:r>
            <a:br>
              <a:rPr lang="en-US" sz="1800"/>
            </a:br>
            <a:r>
              <a:rPr lang="en-US" sz="1800" b="1">
                <a:solidFill>
                  <a:srgbClr val="CC6600"/>
                </a:solidFill>
              </a:rPr>
              <a:t>3B, 3C</a:t>
            </a:r>
            <a:r>
              <a:rPr lang="en-US" sz="1800" b="1"/>
              <a:t>, </a:t>
            </a:r>
            <a:r>
              <a:rPr lang="en-US" sz="1800" b="1">
                <a:solidFill>
                  <a:srgbClr val="FFFF00"/>
                </a:solidFill>
              </a:rPr>
              <a:t>4B, 4C</a:t>
            </a:r>
            <a:r>
              <a:rPr lang="en-US" sz="1800" b="1"/>
              <a:t>, </a:t>
            </a:r>
            <a:r>
              <a:rPr lang="en-US" sz="1800" b="1">
                <a:solidFill>
                  <a:srgbClr val="009900"/>
                </a:solidFill>
              </a:rPr>
              <a:t>5B</a:t>
            </a:r>
            <a:r>
              <a:rPr lang="en-US" sz="1800"/>
              <a:t>                                                            </a:t>
            </a:r>
            <a:r>
              <a:rPr lang="en-US" sz="1800" u="sng"/>
              <a:t>&gt;</a:t>
            </a:r>
            <a:r>
              <a:rPr lang="en-US" sz="1800"/>
              <a:t> 5,000 cfm</a:t>
            </a:r>
            <a:br>
              <a:rPr lang="en-US" sz="1800"/>
            </a:br>
            <a:endParaRPr lang="en-US" sz="1800"/>
          </a:p>
        </p:txBody>
      </p:sp>
      <p:sp>
        <p:nvSpPr>
          <p:cNvPr id="37892" name="Rectangle 11"/>
          <p:cNvSpPr>
            <a:spLocks noChangeArrowheads="1"/>
          </p:cNvSpPr>
          <p:nvPr/>
        </p:nvSpPr>
        <p:spPr bwMode="auto">
          <a:xfrm>
            <a:off x="0" y="5562600"/>
            <a:ext cx="8991600" cy="1171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3" name="Line 12"/>
          <p:cNvSpPr>
            <a:spLocks noChangeShapeType="1"/>
          </p:cNvSpPr>
          <p:nvPr/>
        </p:nvSpPr>
        <p:spPr bwMode="auto">
          <a:xfrm>
            <a:off x="5638800" y="5286375"/>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Oval 1"/>
          <p:cNvSpPr/>
          <p:nvPr/>
        </p:nvSpPr>
        <p:spPr bwMode="auto">
          <a:xfrm>
            <a:off x="5470634" y="5029200"/>
            <a:ext cx="3673366" cy="756745"/>
          </a:xfrm>
          <a:prstGeom prst="ellips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8" name="TextBox 7"/>
          <p:cNvSpPr txBox="1"/>
          <p:nvPr/>
        </p:nvSpPr>
        <p:spPr>
          <a:xfrm>
            <a:off x="5791200" y="3373821"/>
            <a:ext cx="3200400" cy="1384995"/>
          </a:xfrm>
          <a:prstGeom prst="rect">
            <a:avLst/>
          </a:prstGeom>
          <a:solidFill>
            <a:schemeClr val="bg1"/>
          </a:solidFill>
          <a:ln w="38100">
            <a:solidFill>
              <a:schemeClr val="tx1"/>
            </a:solidFill>
          </a:ln>
        </p:spPr>
        <p:txBody>
          <a:bodyPr wrap="square" rtlCol="0">
            <a:spAutoFit/>
          </a:bodyPr>
          <a:lstStyle/>
          <a:p>
            <a:pPr algn="ctr"/>
            <a:r>
              <a:rPr lang="en-US" b="1" dirty="0" smtClean="0">
                <a:solidFill>
                  <a:srgbClr val="0070C0"/>
                </a:solidFill>
              </a:rPr>
              <a:t>Note:  DOAS by definition is 100% OA, i.e. &gt;80% OA</a:t>
            </a:r>
            <a:endParaRPr lang="en-US" b="1" dirty="0">
              <a:solidFill>
                <a:srgbClr val="0070C0"/>
              </a:solidFill>
            </a:endParaRPr>
          </a:p>
        </p:txBody>
      </p:sp>
    </p:spTree>
    <p:extLst>
      <p:ext uri="{BB962C8B-B14F-4D97-AF65-F5344CB8AC3E}">
        <p14:creationId xmlns:p14="http://schemas.microsoft.com/office/powerpoint/2010/main" val="3454036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10"/>
          <p:cNvSpPr txBox="1">
            <a:spLocks noChangeArrowheads="1"/>
          </p:cNvSpPr>
          <p:nvPr/>
        </p:nvSpPr>
        <p:spPr bwMode="auto">
          <a:xfrm>
            <a:off x="0" y="5257800"/>
            <a:ext cx="9144000" cy="173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sz="1800" b="1" dirty="0"/>
              <a:t>Climate Zone        60% TER </a:t>
            </a:r>
            <a:r>
              <a:rPr lang="en-US" sz="1800" b="1" dirty="0" err="1"/>
              <a:t>Req’d</a:t>
            </a:r>
            <a:r>
              <a:rPr lang="en-US" sz="1800" b="1" dirty="0"/>
              <a:t> Std. 189.1-2009    </a:t>
            </a:r>
            <a:r>
              <a:rPr lang="en-US" sz="1800" b="1" dirty="0">
                <a:solidFill>
                  <a:srgbClr val="002060"/>
                </a:solidFill>
              </a:rPr>
              <a:t>Design Air flow when &gt;80% OA  </a:t>
            </a:r>
            <a:r>
              <a:rPr lang="en-US" sz="1800" dirty="0"/>
              <a:t/>
            </a:r>
            <a:br>
              <a:rPr lang="en-US" sz="1800" dirty="0"/>
            </a:br>
            <a:r>
              <a:rPr lang="en-US" sz="1800" b="1" dirty="0"/>
              <a:t>1A, 2A, 3A, 4A, 5A, 6A, 7, 8 (Moist E. US + Alaska)</a:t>
            </a:r>
            <a:r>
              <a:rPr lang="en-US" sz="1800" dirty="0"/>
              <a:t>      </a:t>
            </a:r>
            <a:r>
              <a:rPr lang="en-US" sz="1800" u="sng" dirty="0"/>
              <a:t>&gt;</a:t>
            </a:r>
            <a:r>
              <a:rPr lang="en-US" sz="1800" dirty="0"/>
              <a:t> 0 </a:t>
            </a:r>
            <a:r>
              <a:rPr lang="en-US" sz="1800" dirty="0" err="1"/>
              <a:t>cfm</a:t>
            </a:r>
            <a:r>
              <a:rPr lang="en-US" sz="1800" dirty="0"/>
              <a:t> (all sizes </a:t>
            </a:r>
            <a:r>
              <a:rPr lang="en-US" sz="1800" dirty="0" smtClean="0"/>
              <a:t>require </a:t>
            </a:r>
            <a:r>
              <a:rPr lang="en-US" sz="1800" dirty="0"/>
              <a:t>TER) </a:t>
            </a:r>
            <a:br>
              <a:rPr lang="en-US" sz="1800" dirty="0"/>
            </a:br>
            <a:r>
              <a:rPr lang="en-US" sz="1800" b="1" dirty="0">
                <a:solidFill>
                  <a:srgbClr val="0000FF"/>
                </a:solidFill>
              </a:rPr>
              <a:t>6B</a:t>
            </a:r>
            <a:r>
              <a:rPr lang="en-US" sz="1800" b="1" dirty="0"/>
              <a:t>  </a:t>
            </a:r>
            <a:r>
              <a:rPr lang="en-US" sz="1800" dirty="0"/>
              <a:t>                                                                                    </a:t>
            </a:r>
            <a:r>
              <a:rPr lang="en-US" sz="1800" u="sng" dirty="0"/>
              <a:t>&gt;</a:t>
            </a:r>
            <a:r>
              <a:rPr lang="en-US" sz="1800" dirty="0"/>
              <a:t> 1,500 </a:t>
            </a:r>
            <a:r>
              <a:rPr lang="en-US" sz="1800" dirty="0" err="1"/>
              <a:t>cfm</a:t>
            </a:r>
            <a:r>
              <a:rPr lang="en-US" sz="1800" dirty="0"/>
              <a:t/>
            </a:r>
            <a:br>
              <a:rPr lang="en-US" sz="1800" dirty="0"/>
            </a:br>
            <a:r>
              <a:rPr lang="en-US" sz="1800" b="1" dirty="0">
                <a:solidFill>
                  <a:srgbClr val="FF33CC"/>
                </a:solidFill>
              </a:rPr>
              <a:t>1B</a:t>
            </a:r>
            <a:r>
              <a:rPr lang="en-US" sz="1800" b="1" dirty="0"/>
              <a:t>, </a:t>
            </a:r>
            <a:r>
              <a:rPr lang="en-US" sz="1800" b="1" dirty="0">
                <a:solidFill>
                  <a:srgbClr val="CC0000"/>
                </a:solidFill>
              </a:rPr>
              <a:t>2B</a:t>
            </a:r>
            <a:r>
              <a:rPr lang="en-US" sz="1800" b="1" dirty="0"/>
              <a:t>, </a:t>
            </a:r>
            <a:r>
              <a:rPr lang="en-US" sz="1800" b="1" dirty="0">
                <a:solidFill>
                  <a:srgbClr val="009900"/>
                </a:solidFill>
              </a:rPr>
              <a:t>5C</a:t>
            </a:r>
            <a:r>
              <a:rPr lang="en-US" sz="1800" dirty="0"/>
              <a:t>                                                                         </a:t>
            </a:r>
            <a:r>
              <a:rPr lang="en-US" sz="1800" u="sng" dirty="0"/>
              <a:t>&gt;</a:t>
            </a:r>
            <a:r>
              <a:rPr lang="en-US" sz="1800" dirty="0"/>
              <a:t> 4,000 </a:t>
            </a:r>
            <a:r>
              <a:rPr lang="en-US" sz="1800" dirty="0" err="1"/>
              <a:t>cfm</a:t>
            </a:r>
            <a:r>
              <a:rPr lang="en-US" sz="1800" dirty="0"/>
              <a:t/>
            </a:r>
            <a:br>
              <a:rPr lang="en-US" sz="1800" dirty="0"/>
            </a:br>
            <a:r>
              <a:rPr lang="en-US" sz="1800" b="1" dirty="0">
                <a:solidFill>
                  <a:srgbClr val="CC6600"/>
                </a:solidFill>
              </a:rPr>
              <a:t>3B, 3C</a:t>
            </a:r>
            <a:r>
              <a:rPr lang="en-US" sz="1800" b="1" dirty="0"/>
              <a:t>, </a:t>
            </a:r>
            <a:r>
              <a:rPr lang="en-US" sz="1800" b="1" dirty="0">
                <a:solidFill>
                  <a:srgbClr val="FFFF00"/>
                </a:solidFill>
              </a:rPr>
              <a:t>4B, 4C</a:t>
            </a:r>
            <a:r>
              <a:rPr lang="en-US" sz="1800" b="1" dirty="0"/>
              <a:t>, </a:t>
            </a:r>
            <a:r>
              <a:rPr lang="en-US" sz="1800" b="1" dirty="0">
                <a:solidFill>
                  <a:srgbClr val="009900"/>
                </a:solidFill>
              </a:rPr>
              <a:t>5B</a:t>
            </a:r>
            <a:r>
              <a:rPr lang="en-US" sz="1800" dirty="0"/>
              <a:t>                                                            </a:t>
            </a:r>
            <a:r>
              <a:rPr lang="en-US" sz="1800" u="sng" dirty="0"/>
              <a:t>&gt;</a:t>
            </a:r>
            <a:r>
              <a:rPr lang="en-US" sz="1800" dirty="0"/>
              <a:t> 5,000 </a:t>
            </a:r>
            <a:r>
              <a:rPr lang="en-US" sz="1800" dirty="0" err="1"/>
              <a:t>cfm</a:t>
            </a:r>
            <a:r>
              <a:rPr lang="en-US" sz="1800" dirty="0"/>
              <a:t/>
            </a:r>
            <a:br>
              <a:rPr lang="en-US" sz="1800" dirty="0"/>
            </a:br>
            <a:endParaRPr lang="en-US" sz="1800" dirty="0"/>
          </a:p>
        </p:txBody>
      </p:sp>
      <p:sp>
        <p:nvSpPr>
          <p:cNvPr id="37892" name="Rectangle 11"/>
          <p:cNvSpPr>
            <a:spLocks noChangeArrowheads="1"/>
          </p:cNvSpPr>
          <p:nvPr/>
        </p:nvSpPr>
        <p:spPr bwMode="auto">
          <a:xfrm>
            <a:off x="0" y="5562600"/>
            <a:ext cx="8991600" cy="1171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3" name="Line 12"/>
          <p:cNvSpPr>
            <a:spLocks noChangeShapeType="1"/>
          </p:cNvSpPr>
          <p:nvPr/>
        </p:nvSpPr>
        <p:spPr bwMode="auto">
          <a:xfrm>
            <a:off x="5638800" y="5286375"/>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ounded Rectangle 2"/>
          <p:cNvSpPr/>
          <p:nvPr/>
        </p:nvSpPr>
        <p:spPr bwMode="auto">
          <a:xfrm>
            <a:off x="0" y="5257800"/>
            <a:ext cx="9144000" cy="606972"/>
          </a:xfrm>
          <a:prstGeom prst="roundRect">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 name="Freeform 3"/>
          <p:cNvSpPr/>
          <p:nvPr/>
        </p:nvSpPr>
        <p:spPr bwMode="auto">
          <a:xfrm>
            <a:off x="472964" y="126124"/>
            <a:ext cx="8466083" cy="5029200"/>
          </a:xfrm>
          <a:custGeom>
            <a:avLst/>
            <a:gdLst>
              <a:gd name="connsiteX0" fmla="*/ 0 w 5612524"/>
              <a:gd name="connsiteY0" fmla="*/ 15766 h 5029200"/>
              <a:gd name="connsiteX1" fmla="*/ 5312979 w 5612524"/>
              <a:gd name="connsiteY1" fmla="*/ 0 h 5029200"/>
              <a:gd name="connsiteX2" fmla="*/ 5612524 w 5612524"/>
              <a:gd name="connsiteY2" fmla="*/ 1072055 h 5029200"/>
              <a:gd name="connsiteX3" fmla="*/ 4225159 w 5612524"/>
              <a:gd name="connsiteY3" fmla="*/ 5029200 h 5029200"/>
              <a:gd name="connsiteX4" fmla="*/ 993228 w 5612524"/>
              <a:gd name="connsiteY4" fmla="*/ 4997669 h 5029200"/>
              <a:gd name="connsiteX5" fmla="*/ 819807 w 5612524"/>
              <a:gd name="connsiteY5" fmla="*/ 4981904 h 5029200"/>
              <a:gd name="connsiteX6" fmla="*/ 646386 w 5612524"/>
              <a:gd name="connsiteY6" fmla="*/ 2885090 h 5029200"/>
              <a:gd name="connsiteX7" fmla="*/ 94593 w 5612524"/>
              <a:gd name="connsiteY7" fmla="*/ 1970690 h 5029200"/>
              <a:gd name="connsiteX8" fmla="*/ 78828 w 5612524"/>
              <a:gd name="connsiteY8" fmla="*/ 31531 h 5029200"/>
              <a:gd name="connsiteX0" fmla="*/ 0 w 5612524"/>
              <a:gd name="connsiteY0" fmla="*/ 15766 h 5029200"/>
              <a:gd name="connsiteX1" fmla="*/ 5312979 w 5612524"/>
              <a:gd name="connsiteY1" fmla="*/ 0 h 5029200"/>
              <a:gd name="connsiteX2" fmla="*/ 5612524 w 5612524"/>
              <a:gd name="connsiteY2" fmla="*/ 1072055 h 5029200"/>
              <a:gd name="connsiteX3" fmla="*/ 4225159 w 5612524"/>
              <a:gd name="connsiteY3" fmla="*/ 5029200 h 5029200"/>
              <a:gd name="connsiteX4" fmla="*/ 993228 w 5612524"/>
              <a:gd name="connsiteY4" fmla="*/ 4997669 h 5029200"/>
              <a:gd name="connsiteX5" fmla="*/ 819807 w 5612524"/>
              <a:gd name="connsiteY5" fmla="*/ 4981904 h 5029200"/>
              <a:gd name="connsiteX6" fmla="*/ 709448 w 5612524"/>
              <a:gd name="connsiteY6" fmla="*/ 3641835 h 5029200"/>
              <a:gd name="connsiteX7" fmla="*/ 646386 w 5612524"/>
              <a:gd name="connsiteY7" fmla="*/ 2885090 h 5029200"/>
              <a:gd name="connsiteX8" fmla="*/ 94593 w 5612524"/>
              <a:gd name="connsiteY8" fmla="*/ 1970690 h 5029200"/>
              <a:gd name="connsiteX9" fmla="*/ 78828 w 5612524"/>
              <a:gd name="connsiteY9" fmla="*/ 31531 h 5029200"/>
              <a:gd name="connsiteX0" fmla="*/ 0 w 5612524"/>
              <a:gd name="connsiteY0" fmla="*/ 15766 h 5029200"/>
              <a:gd name="connsiteX1" fmla="*/ 5312979 w 5612524"/>
              <a:gd name="connsiteY1" fmla="*/ 0 h 5029200"/>
              <a:gd name="connsiteX2" fmla="*/ 5612524 w 5612524"/>
              <a:gd name="connsiteY2" fmla="*/ 1072055 h 5029200"/>
              <a:gd name="connsiteX3" fmla="*/ 4225159 w 5612524"/>
              <a:gd name="connsiteY3" fmla="*/ 5029200 h 5029200"/>
              <a:gd name="connsiteX4" fmla="*/ 993228 w 5612524"/>
              <a:gd name="connsiteY4" fmla="*/ 4997669 h 5029200"/>
              <a:gd name="connsiteX5" fmla="*/ 819807 w 5612524"/>
              <a:gd name="connsiteY5" fmla="*/ 4981904 h 5029200"/>
              <a:gd name="connsiteX6" fmla="*/ 725214 w 5612524"/>
              <a:gd name="connsiteY6" fmla="*/ 3925614 h 5029200"/>
              <a:gd name="connsiteX7" fmla="*/ 709448 w 5612524"/>
              <a:gd name="connsiteY7" fmla="*/ 3641835 h 5029200"/>
              <a:gd name="connsiteX8" fmla="*/ 646386 w 5612524"/>
              <a:gd name="connsiteY8" fmla="*/ 2885090 h 5029200"/>
              <a:gd name="connsiteX9" fmla="*/ 94593 w 5612524"/>
              <a:gd name="connsiteY9" fmla="*/ 1970690 h 5029200"/>
              <a:gd name="connsiteX10" fmla="*/ 78828 w 5612524"/>
              <a:gd name="connsiteY10" fmla="*/ 31531 h 5029200"/>
              <a:gd name="connsiteX0" fmla="*/ 0 w 5612524"/>
              <a:gd name="connsiteY0" fmla="*/ 15766 h 5029200"/>
              <a:gd name="connsiteX1" fmla="*/ 5312979 w 5612524"/>
              <a:gd name="connsiteY1" fmla="*/ 0 h 5029200"/>
              <a:gd name="connsiteX2" fmla="*/ 5612524 w 5612524"/>
              <a:gd name="connsiteY2" fmla="*/ 1072055 h 5029200"/>
              <a:gd name="connsiteX3" fmla="*/ 4225159 w 5612524"/>
              <a:gd name="connsiteY3" fmla="*/ 5029200 h 5029200"/>
              <a:gd name="connsiteX4" fmla="*/ 993228 w 5612524"/>
              <a:gd name="connsiteY4" fmla="*/ 4997669 h 5029200"/>
              <a:gd name="connsiteX5" fmla="*/ 819807 w 5612524"/>
              <a:gd name="connsiteY5" fmla="*/ 4981904 h 5029200"/>
              <a:gd name="connsiteX6" fmla="*/ 740979 w 5612524"/>
              <a:gd name="connsiteY6" fmla="*/ 4493173 h 5029200"/>
              <a:gd name="connsiteX7" fmla="*/ 725214 w 5612524"/>
              <a:gd name="connsiteY7" fmla="*/ 3925614 h 5029200"/>
              <a:gd name="connsiteX8" fmla="*/ 709448 w 5612524"/>
              <a:gd name="connsiteY8" fmla="*/ 3641835 h 5029200"/>
              <a:gd name="connsiteX9" fmla="*/ 646386 w 5612524"/>
              <a:gd name="connsiteY9" fmla="*/ 2885090 h 5029200"/>
              <a:gd name="connsiteX10" fmla="*/ 94593 w 5612524"/>
              <a:gd name="connsiteY10" fmla="*/ 1970690 h 5029200"/>
              <a:gd name="connsiteX11" fmla="*/ 78828 w 5612524"/>
              <a:gd name="connsiteY11"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3594538 w 8466083"/>
              <a:gd name="connsiteY6" fmla="*/ 4493173 h 5029200"/>
              <a:gd name="connsiteX7" fmla="*/ 3578773 w 8466083"/>
              <a:gd name="connsiteY7" fmla="*/ 3925614 h 5029200"/>
              <a:gd name="connsiteX8" fmla="*/ 3563007 w 8466083"/>
              <a:gd name="connsiteY8" fmla="*/ 3641835 h 5029200"/>
              <a:gd name="connsiteX9" fmla="*/ 3499945 w 8466083"/>
              <a:gd name="connsiteY9" fmla="*/ 2885090 h 5029200"/>
              <a:gd name="connsiteX10" fmla="*/ 2948152 w 8466083"/>
              <a:gd name="connsiteY10" fmla="*/ 1970690 h 5029200"/>
              <a:gd name="connsiteX11" fmla="*/ 2932387 w 8466083"/>
              <a:gd name="connsiteY11"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3594538 w 8466083"/>
              <a:gd name="connsiteY6" fmla="*/ 4493173 h 5029200"/>
              <a:gd name="connsiteX7" fmla="*/ 3578773 w 8466083"/>
              <a:gd name="connsiteY7" fmla="*/ 3925614 h 5029200"/>
              <a:gd name="connsiteX8" fmla="*/ 3563007 w 8466083"/>
              <a:gd name="connsiteY8" fmla="*/ 3641835 h 5029200"/>
              <a:gd name="connsiteX9" fmla="*/ 3499945 w 8466083"/>
              <a:gd name="connsiteY9" fmla="*/ 2885090 h 5029200"/>
              <a:gd name="connsiteX10" fmla="*/ 2948152 w 8466083"/>
              <a:gd name="connsiteY10" fmla="*/ 1970690 h 5029200"/>
              <a:gd name="connsiteX11" fmla="*/ 2932387 w 8466083"/>
              <a:gd name="connsiteY11"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2317531 w 8466083"/>
              <a:gd name="connsiteY6" fmla="*/ 3925614 h 5029200"/>
              <a:gd name="connsiteX7" fmla="*/ 3578773 w 8466083"/>
              <a:gd name="connsiteY7" fmla="*/ 3925614 h 5029200"/>
              <a:gd name="connsiteX8" fmla="*/ 3563007 w 8466083"/>
              <a:gd name="connsiteY8" fmla="*/ 3641835 h 5029200"/>
              <a:gd name="connsiteX9" fmla="*/ 3499945 w 8466083"/>
              <a:gd name="connsiteY9" fmla="*/ 2885090 h 5029200"/>
              <a:gd name="connsiteX10" fmla="*/ 2948152 w 8466083"/>
              <a:gd name="connsiteY10" fmla="*/ 1970690 h 5029200"/>
              <a:gd name="connsiteX11" fmla="*/ 2932387 w 8466083"/>
              <a:gd name="connsiteY11"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2317531 w 8466083"/>
              <a:gd name="connsiteY6" fmla="*/ 3925614 h 5029200"/>
              <a:gd name="connsiteX7" fmla="*/ 3326525 w 8466083"/>
              <a:gd name="connsiteY7" fmla="*/ 4477408 h 5029200"/>
              <a:gd name="connsiteX8" fmla="*/ 3563007 w 8466083"/>
              <a:gd name="connsiteY8" fmla="*/ 3641835 h 5029200"/>
              <a:gd name="connsiteX9" fmla="*/ 3499945 w 8466083"/>
              <a:gd name="connsiteY9" fmla="*/ 2885090 h 5029200"/>
              <a:gd name="connsiteX10" fmla="*/ 2948152 w 8466083"/>
              <a:gd name="connsiteY10" fmla="*/ 1970690 h 5029200"/>
              <a:gd name="connsiteX11" fmla="*/ 2932387 w 8466083"/>
              <a:gd name="connsiteY11"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2317531 w 8466083"/>
              <a:gd name="connsiteY6" fmla="*/ 3925614 h 5029200"/>
              <a:gd name="connsiteX7" fmla="*/ 3326525 w 8466083"/>
              <a:gd name="connsiteY7" fmla="*/ 4477408 h 5029200"/>
              <a:gd name="connsiteX8" fmla="*/ 3704897 w 8466083"/>
              <a:gd name="connsiteY8" fmla="*/ 4855780 h 5029200"/>
              <a:gd name="connsiteX9" fmla="*/ 3499945 w 8466083"/>
              <a:gd name="connsiteY9" fmla="*/ 2885090 h 5029200"/>
              <a:gd name="connsiteX10" fmla="*/ 2948152 w 8466083"/>
              <a:gd name="connsiteY10" fmla="*/ 1970690 h 5029200"/>
              <a:gd name="connsiteX11" fmla="*/ 2932387 w 8466083"/>
              <a:gd name="connsiteY11"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2317531 w 8466083"/>
              <a:gd name="connsiteY6" fmla="*/ 3925614 h 5029200"/>
              <a:gd name="connsiteX7" fmla="*/ 3326525 w 8466083"/>
              <a:gd name="connsiteY7" fmla="*/ 4477408 h 5029200"/>
              <a:gd name="connsiteX8" fmla="*/ 3704897 w 8466083"/>
              <a:gd name="connsiteY8" fmla="*/ 3594539 h 5029200"/>
              <a:gd name="connsiteX9" fmla="*/ 3499945 w 8466083"/>
              <a:gd name="connsiteY9" fmla="*/ 2885090 h 5029200"/>
              <a:gd name="connsiteX10" fmla="*/ 2948152 w 8466083"/>
              <a:gd name="connsiteY10" fmla="*/ 1970690 h 5029200"/>
              <a:gd name="connsiteX11" fmla="*/ 2932387 w 8466083"/>
              <a:gd name="connsiteY11"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2317531 w 8466083"/>
              <a:gd name="connsiteY6" fmla="*/ 3925614 h 5029200"/>
              <a:gd name="connsiteX7" fmla="*/ 3752194 w 8466083"/>
              <a:gd name="connsiteY7" fmla="*/ 4824250 h 5029200"/>
              <a:gd name="connsiteX8" fmla="*/ 3704897 w 8466083"/>
              <a:gd name="connsiteY8" fmla="*/ 3594539 h 5029200"/>
              <a:gd name="connsiteX9" fmla="*/ 3499945 w 8466083"/>
              <a:gd name="connsiteY9" fmla="*/ 2885090 h 5029200"/>
              <a:gd name="connsiteX10" fmla="*/ 2948152 w 8466083"/>
              <a:gd name="connsiteY10" fmla="*/ 1970690 h 5029200"/>
              <a:gd name="connsiteX11" fmla="*/ 2932387 w 8466083"/>
              <a:gd name="connsiteY11" fmla="*/ 31531 h 5029200"/>
              <a:gd name="connsiteX0" fmla="*/ 3129754 w 8742278"/>
              <a:gd name="connsiteY0" fmla="*/ 15766 h 5029200"/>
              <a:gd name="connsiteX1" fmla="*/ 8442733 w 8742278"/>
              <a:gd name="connsiteY1" fmla="*/ 0 h 5029200"/>
              <a:gd name="connsiteX2" fmla="*/ 8742278 w 8742278"/>
              <a:gd name="connsiteY2" fmla="*/ 1072055 h 5029200"/>
              <a:gd name="connsiteX3" fmla="*/ 7354913 w 8742278"/>
              <a:gd name="connsiteY3" fmla="*/ 5029200 h 5029200"/>
              <a:gd name="connsiteX4" fmla="*/ 4122982 w 8742278"/>
              <a:gd name="connsiteY4" fmla="*/ 4997669 h 5029200"/>
              <a:gd name="connsiteX5" fmla="*/ 276195 w 8742278"/>
              <a:gd name="connsiteY5" fmla="*/ 4981904 h 5029200"/>
              <a:gd name="connsiteX6" fmla="*/ 559976 w 8742278"/>
              <a:gd name="connsiteY6" fmla="*/ 4240924 h 5029200"/>
              <a:gd name="connsiteX7" fmla="*/ 2593726 w 8742278"/>
              <a:gd name="connsiteY7" fmla="*/ 3925614 h 5029200"/>
              <a:gd name="connsiteX8" fmla="*/ 4028389 w 8742278"/>
              <a:gd name="connsiteY8" fmla="*/ 4824250 h 5029200"/>
              <a:gd name="connsiteX9" fmla="*/ 3981092 w 8742278"/>
              <a:gd name="connsiteY9" fmla="*/ 3594539 h 5029200"/>
              <a:gd name="connsiteX10" fmla="*/ 3776140 w 8742278"/>
              <a:gd name="connsiteY10" fmla="*/ 2885090 h 5029200"/>
              <a:gd name="connsiteX11" fmla="*/ 3224347 w 8742278"/>
              <a:gd name="connsiteY11" fmla="*/ 1970690 h 5029200"/>
              <a:gd name="connsiteX12" fmla="*/ 3208582 w 8742278"/>
              <a:gd name="connsiteY12" fmla="*/ 31531 h 5029200"/>
              <a:gd name="connsiteX0" fmla="*/ 3129754 w 8742278"/>
              <a:gd name="connsiteY0" fmla="*/ 15766 h 5029200"/>
              <a:gd name="connsiteX1" fmla="*/ 8442733 w 8742278"/>
              <a:gd name="connsiteY1" fmla="*/ 0 h 5029200"/>
              <a:gd name="connsiteX2" fmla="*/ 8742278 w 8742278"/>
              <a:gd name="connsiteY2" fmla="*/ 1072055 h 5029200"/>
              <a:gd name="connsiteX3" fmla="*/ 7354913 w 8742278"/>
              <a:gd name="connsiteY3" fmla="*/ 5029200 h 5029200"/>
              <a:gd name="connsiteX4" fmla="*/ 4122982 w 8742278"/>
              <a:gd name="connsiteY4" fmla="*/ 4997669 h 5029200"/>
              <a:gd name="connsiteX5" fmla="*/ 276195 w 8742278"/>
              <a:gd name="connsiteY5" fmla="*/ 4981904 h 5029200"/>
              <a:gd name="connsiteX6" fmla="*/ 559976 w 8742278"/>
              <a:gd name="connsiteY6" fmla="*/ 4240924 h 5029200"/>
              <a:gd name="connsiteX7" fmla="*/ 559976 w 8742278"/>
              <a:gd name="connsiteY7" fmla="*/ 4240924 h 5029200"/>
              <a:gd name="connsiteX8" fmla="*/ 2593726 w 8742278"/>
              <a:gd name="connsiteY8" fmla="*/ 3925614 h 5029200"/>
              <a:gd name="connsiteX9" fmla="*/ 4028389 w 8742278"/>
              <a:gd name="connsiteY9" fmla="*/ 4824250 h 5029200"/>
              <a:gd name="connsiteX10" fmla="*/ 3981092 w 8742278"/>
              <a:gd name="connsiteY10" fmla="*/ 3594539 h 5029200"/>
              <a:gd name="connsiteX11" fmla="*/ 3776140 w 8742278"/>
              <a:gd name="connsiteY11" fmla="*/ 2885090 h 5029200"/>
              <a:gd name="connsiteX12" fmla="*/ 3224347 w 8742278"/>
              <a:gd name="connsiteY12" fmla="*/ 1970690 h 5029200"/>
              <a:gd name="connsiteX13" fmla="*/ 3208582 w 8742278"/>
              <a:gd name="connsiteY13" fmla="*/ 31531 h 5029200"/>
              <a:gd name="connsiteX0" fmla="*/ 3129754 w 8742278"/>
              <a:gd name="connsiteY0" fmla="*/ 15766 h 5029200"/>
              <a:gd name="connsiteX1" fmla="*/ 8442733 w 8742278"/>
              <a:gd name="connsiteY1" fmla="*/ 0 h 5029200"/>
              <a:gd name="connsiteX2" fmla="*/ 8742278 w 8742278"/>
              <a:gd name="connsiteY2" fmla="*/ 1072055 h 5029200"/>
              <a:gd name="connsiteX3" fmla="*/ 7354913 w 8742278"/>
              <a:gd name="connsiteY3" fmla="*/ 5029200 h 5029200"/>
              <a:gd name="connsiteX4" fmla="*/ 4122982 w 8742278"/>
              <a:gd name="connsiteY4" fmla="*/ 4997669 h 5029200"/>
              <a:gd name="connsiteX5" fmla="*/ 276195 w 8742278"/>
              <a:gd name="connsiteY5" fmla="*/ 4981904 h 5029200"/>
              <a:gd name="connsiteX6" fmla="*/ 559976 w 8742278"/>
              <a:gd name="connsiteY6" fmla="*/ 4240924 h 5029200"/>
              <a:gd name="connsiteX7" fmla="*/ 307728 w 8742278"/>
              <a:gd name="connsiteY7" fmla="*/ 3925613 h 5029200"/>
              <a:gd name="connsiteX8" fmla="*/ 2593726 w 8742278"/>
              <a:gd name="connsiteY8" fmla="*/ 3925614 h 5029200"/>
              <a:gd name="connsiteX9" fmla="*/ 4028389 w 8742278"/>
              <a:gd name="connsiteY9" fmla="*/ 4824250 h 5029200"/>
              <a:gd name="connsiteX10" fmla="*/ 3981092 w 8742278"/>
              <a:gd name="connsiteY10" fmla="*/ 3594539 h 5029200"/>
              <a:gd name="connsiteX11" fmla="*/ 3776140 w 8742278"/>
              <a:gd name="connsiteY11" fmla="*/ 2885090 h 5029200"/>
              <a:gd name="connsiteX12" fmla="*/ 3224347 w 8742278"/>
              <a:gd name="connsiteY12" fmla="*/ 1970690 h 5029200"/>
              <a:gd name="connsiteX13" fmla="*/ 3208582 w 8742278"/>
              <a:gd name="connsiteY13" fmla="*/ 31531 h 5029200"/>
              <a:gd name="connsiteX0" fmla="*/ 3129754 w 8742278"/>
              <a:gd name="connsiteY0" fmla="*/ 15766 h 5029200"/>
              <a:gd name="connsiteX1" fmla="*/ 8442733 w 8742278"/>
              <a:gd name="connsiteY1" fmla="*/ 0 h 5029200"/>
              <a:gd name="connsiteX2" fmla="*/ 8742278 w 8742278"/>
              <a:gd name="connsiteY2" fmla="*/ 1072055 h 5029200"/>
              <a:gd name="connsiteX3" fmla="*/ 7354913 w 8742278"/>
              <a:gd name="connsiteY3" fmla="*/ 5029200 h 5029200"/>
              <a:gd name="connsiteX4" fmla="*/ 4122982 w 8742278"/>
              <a:gd name="connsiteY4" fmla="*/ 4997669 h 5029200"/>
              <a:gd name="connsiteX5" fmla="*/ 276195 w 8742278"/>
              <a:gd name="connsiteY5" fmla="*/ 4981904 h 5029200"/>
              <a:gd name="connsiteX6" fmla="*/ 559976 w 8742278"/>
              <a:gd name="connsiteY6" fmla="*/ 4240924 h 5029200"/>
              <a:gd name="connsiteX7" fmla="*/ 307728 w 8742278"/>
              <a:gd name="connsiteY7" fmla="*/ 3925613 h 5029200"/>
              <a:gd name="connsiteX8" fmla="*/ 2593726 w 8742278"/>
              <a:gd name="connsiteY8" fmla="*/ 3925614 h 5029200"/>
              <a:gd name="connsiteX9" fmla="*/ 4028389 w 8742278"/>
              <a:gd name="connsiteY9" fmla="*/ 4824250 h 5029200"/>
              <a:gd name="connsiteX10" fmla="*/ 3981092 w 8742278"/>
              <a:gd name="connsiteY10" fmla="*/ 3594539 h 5029200"/>
              <a:gd name="connsiteX11" fmla="*/ 3776140 w 8742278"/>
              <a:gd name="connsiteY11" fmla="*/ 2885090 h 5029200"/>
              <a:gd name="connsiteX12" fmla="*/ 3224347 w 8742278"/>
              <a:gd name="connsiteY12" fmla="*/ 1970690 h 5029200"/>
              <a:gd name="connsiteX13" fmla="*/ 3208582 w 8742278"/>
              <a:gd name="connsiteY13"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283781 w 8466083"/>
              <a:gd name="connsiteY6" fmla="*/ 4240924 h 5029200"/>
              <a:gd name="connsiteX7" fmla="*/ 31533 w 8466083"/>
              <a:gd name="connsiteY7" fmla="*/ 3925613 h 5029200"/>
              <a:gd name="connsiteX8" fmla="*/ 2317531 w 8466083"/>
              <a:gd name="connsiteY8" fmla="*/ 3925614 h 5029200"/>
              <a:gd name="connsiteX9" fmla="*/ 3752194 w 8466083"/>
              <a:gd name="connsiteY9" fmla="*/ 4824250 h 5029200"/>
              <a:gd name="connsiteX10" fmla="*/ 3704897 w 8466083"/>
              <a:gd name="connsiteY10" fmla="*/ 3594539 h 5029200"/>
              <a:gd name="connsiteX11" fmla="*/ 3499945 w 8466083"/>
              <a:gd name="connsiteY11" fmla="*/ 2885090 h 5029200"/>
              <a:gd name="connsiteX12" fmla="*/ 2948152 w 8466083"/>
              <a:gd name="connsiteY12" fmla="*/ 1970690 h 5029200"/>
              <a:gd name="connsiteX13" fmla="*/ 2932387 w 8466083"/>
              <a:gd name="connsiteY13"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47299 w 8466083"/>
              <a:gd name="connsiteY6" fmla="*/ 4430110 h 5029200"/>
              <a:gd name="connsiteX7" fmla="*/ 31533 w 8466083"/>
              <a:gd name="connsiteY7" fmla="*/ 3925613 h 5029200"/>
              <a:gd name="connsiteX8" fmla="*/ 2317531 w 8466083"/>
              <a:gd name="connsiteY8" fmla="*/ 3925614 h 5029200"/>
              <a:gd name="connsiteX9" fmla="*/ 3752194 w 8466083"/>
              <a:gd name="connsiteY9" fmla="*/ 4824250 h 5029200"/>
              <a:gd name="connsiteX10" fmla="*/ 3704897 w 8466083"/>
              <a:gd name="connsiteY10" fmla="*/ 3594539 h 5029200"/>
              <a:gd name="connsiteX11" fmla="*/ 3499945 w 8466083"/>
              <a:gd name="connsiteY11" fmla="*/ 2885090 h 5029200"/>
              <a:gd name="connsiteX12" fmla="*/ 2948152 w 8466083"/>
              <a:gd name="connsiteY12" fmla="*/ 1970690 h 5029200"/>
              <a:gd name="connsiteX13" fmla="*/ 2932387 w 8466083"/>
              <a:gd name="connsiteY13"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81904 h 5029200"/>
              <a:gd name="connsiteX6" fmla="*/ 31533 w 8466083"/>
              <a:gd name="connsiteY6" fmla="*/ 3925613 h 5029200"/>
              <a:gd name="connsiteX7" fmla="*/ 2317531 w 8466083"/>
              <a:gd name="connsiteY7" fmla="*/ 3925614 h 5029200"/>
              <a:gd name="connsiteX8" fmla="*/ 3752194 w 8466083"/>
              <a:gd name="connsiteY8" fmla="*/ 4824250 h 5029200"/>
              <a:gd name="connsiteX9" fmla="*/ 3704897 w 8466083"/>
              <a:gd name="connsiteY9" fmla="*/ 3594539 h 5029200"/>
              <a:gd name="connsiteX10" fmla="*/ 3499945 w 8466083"/>
              <a:gd name="connsiteY10" fmla="*/ 2885090 h 5029200"/>
              <a:gd name="connsiteX11" fmla="*/ 2948152 w 8466083"/>
              <a:gd name="connsiteY11" fmla="*/ 1970690 h 5029200"/>
              <a:gd name="connsiteX12" fmla="*/ 2932387 w 8466083"/>
              <a:gd name="connsiteY12" fmla="*/ 31531 h 5029200"/>
              <a:gd name="connsiteX0" fmla="*/ 2822026 w 8434550"/>
              <a:gd name="connsiteY0" fmla="*/ 15766 h 5029200"/>
              <a:gd name="connsiteX1" fmla="*/ 8135005 w 8434550"/>
              <a:gd name="connsiteY1" fmla="*/ 0 h 5029200"/>
              <a:gd name="connsiteX2" fmla="*/ 8434550 w 8434550"/>
              <a:gd name="connsiteY2" fmla="*/ 1072055 h 5029200"/>
              <a:gd name="connsiteX3" fmla="*/ 7047185 w 8434550"/>
              <a:gd name="connsiteY3" fmla="*/ 5029200 h 5029200"/>
              <a:gd name="connsiteX4" fmla="*/ 3815254 w 8434550"/>
              <a:gd name="connsiteY4" fmla="*/ 4997669 h 5029200"/>
              <a:gd name="connsiteX5" fmla="*/ 15764 w 8434550"/>
              <a:gd name="connsiteY5" fmla="*/ 4966138 h 5029200"/>
              <a:gd name="connsiteX6" fmla="*/ 0 w 8434550"/>
              <a:gd name="connsiteY6" fmla="*/ 3925613 h 5029200"/>
              <a:gd name="connsiteX7" fmla="*/ 2285998 w 8434550"/>
              <a:gd name="connsiteY7" fmla="*/ 3925614 h 5029200"/>
              <a:gd name="connsiteX8" fmla="*/ 3720661 w 8434550"/>
              <a:gd name="connsiteY8" fmla="*/ 4824250 h 5029200"/>
              <a:gd name="connsiteX9" fmla="*/ 3673364 w 8434550"/>
              <a:gd name="connsiteY9" fmla="*/ 3594539 h 5029200"/>
              <a:gd name="connsiteX10" fmla="*/ 3468412 w 8434550"/>
              <a:gd name="connsiteY10" fmla="*/ 2885090 h 5029200"/>
              <a:gd name="connsiteX11" fmla="*/ 2916619 w 8434550"/>
              <a:gd name="connsiteY11" fmla="*/ 1970690 h 5029200"/>
              <a:gd name="connsiteX12" fmla="*/ 2900854 w 8434550"/>
              <a:gd name="connsiteY12"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66138 h 5029200"/>
              <a:gd name="connsiteX6" fmla="*/ 31533 w 8466083"/>
              <a:gd name="connsiteY6" fmla="*/ 3925613 h 5029200"/>
              <a:gd name="connsiteX7" fmla="*/ 2317531 w 8466083"/>
              <a:gd name="connsiteY7" fmla="*/ 3925614 h 5029200"/>
              <a:gd name="connsiteX8" fmla="*/ 3752194 w 8466083"/>
              <a:gd name="connsiteY8" fmla="*/ 4824250 h 5029200"/>
              <a:gd name="connsiteX9" fmla="*/ 3704897 w 8466083"/>
              <a:gd name="connsiteY9" fmla="*/ 3594539 h 5029200"/>
              <a:gd name="connsiteX10" fmla="*/ 3499945 w 8466083"/>
              <a:gd name="connsiteY10" fmla="*/ 2885090 h 5029200"/>
              <a:gd name="connsiteX11" fmla="*/ 2948152 w 8466083"/>
              <a:gd name="connsiteY11" fmla="*/ 1970690 h 5029200"/>
              <a:gd name="connsiteX12" fmla="*/ 2932387 w 8466083"/>
              <a:gd name="connsiteY12" fmla="*/ 31531 h 5029200"/>
              <a:gd name="connsiteX0" fmla="*/ 2853559 w 8466083"/>
              <a:gd name="connsiteY0" fmla="*/ 15766 h 5029200"/>
              <a:gd name="connsiteX1" fmla="*/ 8166538 w 8466083"/>
              <a:gd name="connsiteY1" fmla="*/ 0 h 5029200"/>
              <a:gd name="connsiteX2" fmla="*/ 8466083 w 8466083"/>
              <a:gd name="connsiteY2" fmla="*/ 1072055 h 5029200"/>
              <a:gd name="connsiteX3" fmla="*/ 7078718 w 8466083"/>
              <a:gd name="connsiteY3" fmla="*/ 5029200 h 5029200"/>
              <a:gd name="connsiteX4" fmla="*/ 3846787 w 8466083"/>
              <a:gd name="connsiteY4" fmla="*/ 4997669 h 5029200"/>
              <a:gd name="connsiteX5" fmla="*/ 0 w 8466083"/>
              <a:gd name="connsiteY5" fmla="*/ 4966138 h 5029200"/>
              <a:gd name="connsiteX6" fmla="*/ 2 w 8466083"/>
              <a:gd name="connsiteY6" fmla="*/ 3941379 h 5029200"/>
              <a:gd name="connsiteX7" fmla="*/ 2317531 w 8466083"/>
              <a:gd name="connsiteY7" fmla="*/ 3925614 h 5029200"/>
              <a:gd name="connsiteX8" fmla="*/ 3752194 w 8466083"/>
              <a:gd name="connsiteY8" fmla="*/ 4824250 h 5029200"/>
              <a:gd name="connsiteX9" fmla="*/ 3704897 w 8466083"/>
              <a:gd name="connsiteY9" fmla="*/ 3594539 h 5029200"/>
              <a:gd name="connsiteX10" fmla="*/ 3499945 w 8466083"/>
              <a:gd name="connsiteY10" fmla="*/ 2885090 h 5029200"/>
              <a:gd name="connsiteX11" fmla="*/ 2948152 w 8466083"/>
              <a:gd name="connsiteY11" fmla="*/ 1970690 h 5029200"/>
              <a:gd name="connsiteX12" fmla="*/ 2932387 w 8466083"/>
              <a:gd name="connsiteY12" fmla="*/ 31531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6083" h="5029200">
                <a:moveTo>
                  <a:pt x="2853559" y="15766"/>
                </a:moveTo>
                <a:lnTo>
                  <a:pt x="8166538" y="0"/>
                </a:lnTo>
                <a:lnTo>
                  <a:pt x="8466083" y="1072055"/>
                </a:lnTo>
                <a:lnTo>
                  <a:pt x="7078718" y="5029200"/>
                </a:lnTo>
                <a:lnTo>
                  <a:pt x="3846787" y="4997669"/>
                </a:lnTo>
                <a:lnTo>
                  <a:pt x="0" y="4966138"/>
                </a:lnTo>
                <a:cubicBezTo>
                  <a:pt x="1" y="4624552"/>
                  <a:pt x="1" y="4282965"/>
                  <a:pt x="2" y="3941379"/>
                </a:cubicBezTo>
                <a:lnTo>
                  <a:pt x="2317531" y="3925614"/>
                </a:lnTo>
                <a:lnTo>
                  <a:pt x="3752194" y="4824250"/>
                </a:lnTo>
                <a:lnTo>
                  <a:pt x="3704897" y="3594539"/>
                </a:lnTo>
                <a:lnTo>
                  <a:pt x="3499945" y="2885090"/>
                </a:lnTo>
                <a:lnTo>
                  <a:pt x="2948152" y="1970690"/>
                </a:lnTo>
                <a:lnTo>
                  <a:pt x="2932387" y="31531"/>
                </a:lnTo>
              </a:path>
            </a:pathLst>
          </a:custGeom>
          <a:no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4824248" y="358996"/>
            <a:ext cx="4319752" cy="523220"/>
          </a:xfrm>
          <a:prstGeom prst="rect">
            <a:avLst/>
          </a:prstGeom>
          <a:noFill/>
        </p:spPr>
        <p:txBody>
          <a:bodyPr wrap="square" rtlCol="0">
            <a:spAutoFit/>
          </a:bodyPr>
          <a:lstStyle/>
          <a:p>
            <a:r>
              <a:rPr lang="en-US" dirty="0" smtClean="0">
                <a:solidFill>
                  <a:schemeClr val="tx2">
                    <a:lumMod val="60000"/>
                    <a:lumOff val="40000"/>
                  </a:schemeClr>
                </a:solidFill>
              </a:rPr>
              <a:t>~80% US population “A”</a:t>
            </a:r>
            <a:endParaRPr lang="en-US" dirty="0">
              <a:solidFill>
                <a:schemeClr val="tx2">
                  <a:lumMod val="60000"/>
                  <a:lumOff val="40000"/>
                </a:schemeClr>
              </a:solidFill>
            </a:endParaRPr>
          </a:p>
        </p:txBody>
      </p:sp>
    </p:spTree>
    <p:extLst>
      <p:ext uri="{BB962C8B-B14F-4D97-AF65-F5344CB8AC3E}">
        <p14:creationId xmlns:p14="http://schemas.microsoft.com/office/powerpoint/2010/main" val="1921644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10"/>
          <p:cNvSpPr txBox="1">
            <a:spLocks noChangeArrowheads="1"/>
          </p:cNvSpPr>
          <p:nvPr/>
        </p:nvSpPr>
        <p:spPr bwMode="auto">
          <a:xfrm>
            <a:off x="0" y="5257800"/>
            <a:ext cx="9144000" cy="173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50000"/>
              </a:spcBef>
            </a:pPr>
            <a:r>
              <a:rPr lang="en-US" sz="1800" b="1"/>
              <a:t>Climate Zone        60% TER Req’d Std. 189.1-2009    Design Air flow when &gt;80% OA</a:t>
            </a:r>
            <a:r>
              <a:rPr lang="en-US" sz="1800"/>
              <a:t>  </a:t>
            </a:r>
            <a:br>
              <a:rPr lang="en-US" sz="1800"/>
            </a:br>
            <a:r>
              <a:rPr lang="en-US" sz="1800" b="1"/>
              <a:t>1A, 2A, 3A, 4A, 5A, 6A, 7, 8 (Moist E. US + Alaska)</a:t>
            </a:r>
            <a:r>
              <a:rPr lang="en-US" sz="1800"/>
              <a:t>      </a:t>
            </a:r>
            <a:r>
              <a:rPr lang="en-US" sz="1800" u="sng"/>
              <a:t>&gt;</a:t>
            </a:r>
            <a:r>
              <a:rPr lang="en-US" sz="1800"/>
              <a:t> 0 cfm (all sizes require TER) </a:t>
            </a:r>
            <a:br>
              <a:rPr lang="en-US" sz="1800"/>
            </a:br>
            <a:r>
              <a:rPr lang="en-US" sz="1800" b="1">
                <a:solidFill>
                  <a:srgbClr val="0000FF"/>
                </a:solidFill>
              </a:rPr>
              <a:t>6B</a:t>
            </a:r>
            <a:r>
              <a:rPr lang="en-US" sz="1800" b="1"/>
              <a:t>  </a:t>
            </a:r>
            <a:r>
              <a:rPr lang="en-US" sz="1800"/>
              <a:t>                                                                                    </a:t>
            </a:r>
            <a:r>
              <a:rPr lang="en-US" sz="1800" u="sng"/>
              <a:t>&gt;</a:t>
            </a:r>
            <a:r>
              <a:rPr lang="en-US" sz="1800"/>
              <a:t> 1,500 cfm</a:t>
            </a:r>
            <a:br>
              <a:rPr lang="en-US" sz="1800"/>
            </a:br>
            <a:r>
              <a:rPr lang="en-US" sz="1800" b="1">
                <a:solidFill>
                  <a:srgbClr val="FF33CC"/>
                </a:solidFill>
              </a:rPr>
              <a:t>1B</a:t>
            </a:r>
            <a:r>
              <a:rPr lang="en-US" sz="1800" b="1"/>
              <a:t>, </a:t>
            </a:r>
            <a:r>
              <a:rPr lang="en-US" sz="1800" b="1">
                <a:solidFill>
                  <a:srgbClr val="CC0000"/>
                </a:solidFill>
              </a:rPr>
              <a:t>2B</a:t>
            </a:r>
            <a:r>
              <a:rPr lang="en-US" sz="1800" b="1"/>
              <a:t>, </a:t>
            </a:r>
            <a:r>
              <a:rPr lang="en-US" sz="1800" b="1">
                <a:solidFill>
                  <a:srgbClr val="009900"/>
                </a:solidFill>
              </a:rPr>
              <a:t>5C</a:t>
            </a:r>
            <a:r>
              <a:rPr lang="en-US" sz="1800"/>
              <a:t>                                                                         </a:t>
            </a:r>
            <a:r>
              <a:rPr lang="en-US" sz="1800" u="sng"/>
              <a:t>&gt;</a:t>
            </a:r>
            <a:r>
              <a:rPr lang="en-US" sz="1800"/>
              <a:t> 4,000 cfm</a:t>
            </a:r>
            <a:br>
              <a:rPr lang="en-US" sz="1800"/>
            </a:br>
            <a:r>
              <a:rPr lang="en-US" sz="1800" b="1">
                <a:solidFill>
                  <a:srgbClr val="CC6600"/>
                </a:solidFill>
              </a:rPr>
              <a:t>3B, 3C</a:t>
            </a:r>
            <a:r>
              <a:rPr lang="en-US" sz="1800" b="1"/>
              <a:t>, </a:t>
            </a:r>
            <a:r>
              <a:rPr lang="en-US" sz="1800" b="1">
                <a:solidFill>
                  <a:srgbClr val="FFFF00"/>
                </a:solidFill>
              </a:rPr>
              <a:t>4B, 4C</a:t>
            </a:r>
            <a:r>
              <a:rPr lang="en-US" sz="1800" b="1"/>
              <a:t>, </a:t>
            </a:r>
            <a:r>
              <a:rPr lang="en-US" sz="1800" b="1">
                <a:solidFill>
                  <a:srgbClr val="009900"/>
                </a:solidFill>
              </a:rPr>
              <a:t>5B</a:t>
            </a:r>
            <a:r>
              <a:rPr lang="en-US" sz="1800"/>
              <a:t>                                                            </a:t>
            </a:r>
            <a:r>
              <a:rPr lang="en-US" sz="1800" u="sng"/>
              <a:t>&gt;</a:t>
            </a:r>
            <a:r>
              <a:rPr lang="en-US" sz="1800"/>
              <a:t> 5,000 cfm</a:t>
            </a:r>
            <a:br>
              <a:rPr lang="en-US" sz="1800"/>
            </a:br>
            <a:endParaRPr lang="en-US" sz="1800"/>
          </a:p>
        </p:txBody>
      </p:sp>
      <p:sp>
        <p:nvSpPr>
          <p:cNvPr id="37892" name="Rectangle 11"/>
          <p:cNvSpPr>
            <a:spLocks noChangeArrowheads="1"/>
          </p:cNvSpPr>
          <p:nvPr/>
        </p:nvSpPr>
        <p:spPr bwMode="auto">
          <a:xfrm>
            <a:off x="0" y="5562600"/>
            <a:ext cx="8991600" cy="1171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893" name="Line 12"/>
          <p:cNvSpPr>
            <a:spLocks noChangeShapeType="1"/>
          </p:cNvSpPr>
          <p:nvPr/>
        </p:nvSpPr>
        <p:spPr bwMode="auto">
          <a:xfrm>
            <a:off x="5638800" y="5286375"/>
            <a:ext cx="0" cy="1447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Freeform 1"/>
          <p:cNvSpPr/>
          <p:nvPr/>
        </p:nvSpPr>
        <p:spPr bwMode="auto">
          <a:xfrm>
            <a:off x="126124" y="63062"/>
            <a:ext cx="4146331" cy="4997669"/>
          </a:xfrm>
          <a:custGeom>
            <a:avLst/>
            <a:gdLst>
              <a:gd name="connsiteX0" fmla="*/ 0 w 4146331"/>
              <a:gd name="connsiteY0" fmla="*/ 78828 h 5123793"/>
              <a:gd name="connsiteX1" fmla="*/ 3358055 w 4146331"/>
              <a:gd name="connsiteY1" fmla="*/ 0 h 5123793"/>
              <a:gd name="connsiteX2" fmla="*/ 3373821 w 4146331"/>
              <a:gd name="connsiteY2" fmla="*/ 2254469 h 5123793"/>
              <a:gd name="connsiteX3" fmla="*/ 3783724 w 4146331"/>
              <a:gd name="connsiteY3" fmla="*/ 2869324 h 5123793"/>
              <a:gd name="connsiteX4" fmla="*/ 4035973 w 4146331"/>
              <a:gd name="connsiteY4" fmla="*/ 3326524 h 5123793"/>
              <a:gd name="connsiteX5" fmla="*/ 4146331 w 4146331"/>
              <a:gd name="connsiteY5" fmla="*/ 4114800 h 5123793"/>
              <a:gd name="connsiteX6" fmla="*/ 4083269 w 4146331"/>
              <a:gd name="connsiteY6" fmla="*/ 4997669 h 5123793"/>
              <a:gd name="connsiteX7" fmla="*/ 2144110 w 4146331"/>
              <a:gd name="connsiteY7" fmla="*/ 5123793 h 5123793"/>
              <a:gd name="connsiteX8" fmla="*/ 236483 w 4146331"/>
              <a:gd name="connsiteY8" fmla="*/ 5076497 h 5123793"/>
              <a:gd name="connsiteX9" fmla="*/ 0 w 4146331"/>
              <a:gd name="connsiteY9" fmla="*/ 78828 h 5123793"/>
              <a:gd name="connsiteX0" fmla="*/ 0 w 4146331"/>
              <a:gd name="connsiteY0" fmla="*/ 78828 h 5076497"/>
              <a:gd name="connsiteX1" fmla="*/ 3358055 w 4146331"/>
              <a:gd name="connsiteY1" fmla="*/ 0 h 5076497"/>
              <a:gd name="connsiteX2" fmla="*/ 3373821 w 4146331"/>
              <a:gd name="connsiteY2" fmla="*/ 2254469 h 5076497"/>
              <a:gd name="connsiteX3" fmla="*/ 3783724 w 4146331"/>
              <a:gd name="connsiteY3" fmla="*/ 2869324 h 5076497"/>
              <a:gd name="connsiteX4" fmla="*/ 4035973 w 4146331"/>
              <a:gd name="connsiteY4" fmla="*/ 3326524 h 5076497"/>
              <a:gd name="connsiteX5" fmla="*/ 4146331 w 4146331"/>
              <a:gd name="connsiteY5" fmla="*/ 4114800 h 5076497"/>
              <a:gd name="connsiteX6" fmla="*/ 4083269 w 4146331"/>
              <a:gd name="connsiteY6" fmla="*/ 4997669 h 5076497"/>
              <a:gd name="connsiteX7" fmla="*/ 2144110 w 4146331"/>
              <a:gd name="connsiteY7" fmla="*/ 3988676 h 5076497"/>
              <a:gd name="connsiteX8" fmla="*/ 236483 w 4146331"/>
              <a:gd name="connsiteY8" fmla="*/ 5076497 h 5076497"/>
              <a:gd name="connsiteX9" fmla="*/ 0 w 4146331"/>
              <a:gd name="connsiteY9" fmla="*/ 78828 h 5076497"/>
              <a:gd name="connsiteX0" fmla="*/ 0 w 4146331"/>
              <a:gd name="connsiteY0" fmla="*/ 78828 h 4997669"/>
              <a:gd name="connsiteX1" fmla="*/ 3358055 w 4146331"/>
              <a:gd name="connsiteY1" fmla="*/ 0 h 4997669"/>
              <a:gd name="connsiteX2" fmla="*/ 3373821 w 4146331"/>
              <a:gd name="connsiteY2" fmla="*/ 2254469 h 4997669"/>
              <a:gd name="connsiteX3" fmla="*/ 3783724 w 4146331"/>
              <a:gd name="connsiteY3" fmla="*/ 2869324 h 4997669"/>
              <a:gd name="connsiteX4" fmla="*/ 4035973 w 4146331"/>
              <a:gd name="connsiteY4" fmla="*/ 3326524 h 4997669"/>
              <a:gd name="connsiteX5" fmla="*/ 4146331 w 4146331"/>
              <a:gd name="connsiteY5" fmla="*/ 4114800 h 4997669"/>
              <a:gd name="connsiteX6" fmla="*/ 4083269 w 4146331"/>
              <a:gd name="connsiteY6" fmla="*/ 4997669 h 4997669"/>
              <a:gd name="connsiteX7" fmla="*/ 2144110 w 4146331"/>
              <a:gd name="connsiteY7" fmla="*/ 3988676 h 4997669"/>
              <a:gd name="connsiteX8" fmla="*/ 472966 w 4146331"/>
              <a:gd name="connsiteY8" fmla="*/ 3563007 h 4997669"/>
              <a:gd name="connsiteX9" fmla="*/ 0 w 4146331"/>
              <a:gd name="connsiteY9" fmla="*/ 78828 h 4997669"/>
              <a:gd name="connsiteX0" fmla="*/ 0 w 4146331"/>
              <a:gd name="connsiteY0" fmla="*/ 78828 h 4997669"/>
              <a:gd name="connsiteX1" fmla="*/ 3358055 w 4146331"/>
              <a:gd name="connsiteY1" fmla="*/ 0 h 4997669"/>
              <a:gd name="connsiteX2" fmla="*/ 3373821 w 4146331"/>
              <a:gd name="connsiteY2" fmla="*/ 2254469 h 4997669"/>
              <a:gd name="connsiteX3" fmla="*/ 3783724 w 4146331"/>
              <a:gd name="connsiteY3" fmla="*/ 2869324 h 4997669"/>
              <a:gd name="connsiteX4" fmla="*/ 4035973 w 4146331"/>
              <a:gd name="connsiteY4" fmla="*/ 3326524 h 4997669"/>
              <a:gd name="connsiteX5" fmla="*/ 4146331 w 4146331"/>
              <a:gd name="connsiteY5" fmla="*/ 4114800 h 4997669"/>
              <a:gd name="connsiteX6" fmla="*/ 4083269 w 4146331"/>
              <a:gd name="connsiteY6" fmla="*/ 4997669 h 4997669"/>
              <a:gd name="connsiteX7" fmla="*/ 2144110 w 4146331"/>
              <a:gd name="connsiteY7" fmla="*/ 3988676 h 4997669"/>
              <a:gd name="connsiteX8" fmla="*/ 472966 w 4146331"/>
              <a:gd name="connsiteY8" fmla="*/ 3563007 h 4997669"/>
              <a:gd name="connsiteX9" fmla="*/ 362607 w 4146331"/>
              <a:gd name="connsiteY9" fmla="*/ 2916621 h 4997669"/>
              <a:gd name="connsiteX10" fmla="*/ 0 w 4146331"/>
              <a:gd name="connsiteY10" fmla="*/ 78828 h 4997669"/>
              <a:gd name="connsiteX0" fmla="*/ 0 w 4146331"/>
              <a:gd name="connsiteY0" fmla="*/ 78828 h 4997669"/>
              <a:gd name="connsiteX1" fmla="*/ 3358055 w 4146331"/>
              <a:gd name="connsiteY1" fmla="*/ 0 h 4997669"/>
              <a:gd name="connsiteX2" fmla="*/ 3373821 w 4146331"/>
              <a:gd name="connsiteY2" fmla="*/ 2254469 h 4997669"/>
              <a:gd name="connsiteX3" fmla="*/ 3783724 w 4146331"/>
              <a:gd name="connsiteY3" fmla="*/ 2869324 h 4997669"/>
              <a:gd name="connsiteX4" fmla="*/ 4035973 w 4146331"/>
              <a:gd name="connsiteY4" fmla="*/ 3326524 h 4997669"/>
              <a:gd name="connsiteX5" fmla="*/ 4146331 w 4146331"/>
              <a:gd name="connsiteY5" fmla="*/ 4114800 h 4997669"/>
              <a:gd name="connsiteX6" fmla="*/ 4083269 w 4146331"/>
              <a:gd name="connsiteY6" fmla="*/ 4997669 h 4997669"/>
              <a:gd name="connsiteX7" fmla="*/ 2144110 w 4146331"/>
              <a:gd name="connsiteY7" fmla="*/ 3988676 h 4997669"/>
              <a:gd name="connsiteX8" fmla="*/ 1340069 w 4146331"/>
              <a:gd name="connsiteY8" fmla="*/ 3783724 h 4997669"/>
              <a:gd name="connsiteX9" fmla="*/ 472966 w 4146331"/>
              <a:gd name="connsiteY9" fmla="*/ 3563007 h 4997669"/>
              <a:gd name="connsiteX10" fmla="*/ 362607 w 4146331"/>
              <a:gd name="connsiteY10" fmla="*/ 2916621 h 4997669"/>
              <a:gd name="connsiteX11" fmla="*/ 0 w 4146331"/>
              <a:gd name="connsiteY11" fmla="*/ 78828 h 4997669"/>
              <a:gd name="connsiteX0" fmla="*/ 0 w 4146331"/>
              <a:gd name="connsiteY0" fmla="*/ 78828 h 4997669"/>
              <a:gd name="connsiteX1" fmla="*/ 3358055 w 4146331"/>
              <a:gd name="connsiteY1" fmla="*/ 0 h 4997669"/>
              <a:gd name="connsiteX2" fmla="*/ 3373821 w 4146331"/>
              <a:gd name="connsiteY2" fmla="*/ 2254469 h 4997669"/>
              <a:gd name="connsiteX3" fmla="*/ 3783724 w 4146331"/>
              <a:gd name="connsiteY3" fmla="*/ 2869324 h 4997669"/>
              <a:gd name="connsiteX4" fmla="*/ 4035973 w 4146331"/>
              <a:gd name="connsiteY4" fmla="*/ 3326524 h 4997669"/>
              <a:gd name="connsiteX5" fmla="*/ 4146331 w 4146331"/>
              <a:gd name="connsiteY5" fmla="*/ 4114800 h 4997669"/>
              <a:gd name="connsiteX6" fmla="*/ 4083269 w 4146331"/>
              <a:gd name="connsiteY6" fmla="*/ 4997669 h 4997669"/>
              <a:gd name="connsiteX7" fmla="*/ 2144110 w 4146331"/>
              <a:gd name="connsiteY7" fmla="*/ 3988676 h 4997669"/>
              <a:gd name="connsiteX8" fmla="*/ 1340069 w 4146331"/>
              <a:gd name="connsiteY8" fmla="*/ 3783724 h 4997669"/>
              <a:gd name="connsiteX9" fmla="*/ 1292773 w 4146331"/>
              <a:gd name="connsiteY9" fmla="*/ 3767959 h 4997669"/>
              <a:gd name="connsiteX10" fmla="*/ 472966 w 4146331"/>
              <a:gd name="connsiteY10" fmla="*/ 3563007 h 4997669"/>
              <a:gd name="connsiteX11" fmla="*/ 362607 w 4146331"/>
              <a:gd name="connsiteY11" fmla="*/ 2916621 h 4997669"/>
              <a:gd name="connsiteX12" fmla="*/ 0 w 4146331"/>
              <a:gd name="connsiteY12" fmla="*/ 78828 h 4997669"/>
              <a:gd name="connsiteX0" fmla="*/ 0 w 4146331"/>
              <a:gd name="connsiteY0" fmla="*/ 78828 h 4997669"/>
              <a:gd name="connsiteX1" fmla="*/ 3358055 w 4146331"/>
              <a:gd name="connsiteY1" fmla="*/ 0 h 4997669"/>
              <a:gd name="connsiteX2" fmla="*/ 3373821 w 4146331"/>
              <a:gd name="connsiteY2" fmla="*/ 2254469 h 4997669"/>
              <a:gd name="connsiteX3" fmla="*/ 3783724 w 4146331"/>
              <a:gd name="connsiteY3" fmla="*/ 2869324 h 4997669"/>
              <a:gd name="connsiteX4" fmla="*/ 4035973 w 4146331"/>
              <a:gd name="connsiteY4" fmla="*/ 3326524 h 4997669"/>
              <a:gd name="connsiteX5" fmla="*/ 4146331 w 4146331"/>
              <a:gd name="connsiteY5" fmla="*/ 4114800 h 4997669"/>
              <a:gd name="connsiteX6" fmla="*/ 4083269 w 4146331"/>
              <a:gd name="connsiteY6" fmla="*/ 4997669 h 4997669"/>
              <a:gd name="connsiteX7" fmla="*/ 2144110 w 4146331"/>
              <a:gd name="connsiteY7" fmla="*/ 3988676 h 4997669"/>
              <a:gd name="connsiteX8" fmla="*/ 1340069 w 4146331"/>
              <a:gd name="connsiteY8" fmla="*/ 3783724 h 4997669"/>
              <a:gd name="connsiteX9" fmla="*/ 1292773 w 4146331"/>
              <a:gd name="connsiteY9" fmla="*/ 3767959 h 4997669"/>
              <a:gd name="connsiteX10" fmla="*/ 472966 w 4146331"/>
              <a:gd name="connsiteY10" fmla="*/ 3563007 h 4997669"/>
              <a:gd name="connsiteX11" fmla="*/ 299545 w 4146331"/>
              <a:gd name="connsiteY11" fmla="*/ 2349062 h 4997669"/>
              <a:gd name="connsiteX12" fmla="*/ 0 w 4146331"/>
              <a:gd name="connsiteY12" fmla="*/ 78828 h 4997669"/>
              <a:gd name="connsiteX0" fmla="*/ 0 w 4146331"/>
              <a:gd name="connsiteY0" fmla="*/ 78828 h 4997669"/>
              <a:gd name="connsiteX1" fmla="*/ 3358055 w 4146331"/>
              <a:gd name="connsiteY1" fmla="*/ 0 h 4997669"/>
              <a:gd name="connsiteX2" fmla="*/ 3373821 w 4146331"/>
              <a:gd name="connsiteY2" fmla="*/ 2254469 h 4997669"/>
              <a:gd name="connsiteX3" fmla="*/ 3783724 w 4146331"/>
              <a:gd name="connsiteY3" fmla="*/ 2869324 h 4997669"/>
              <a:gd name="connsiteX4" fmla="*/ 4035973 w 4146331"/>
              <a:gd name="connsiteY4" fmla="*/ 3326524 h 4997669"/>
              <a:gd name="connsiteX5" fmla="*/ 4146331 w 4146331"/>
              <a:gd name="connsiteY5" fmla="*/ 4114800 h 4997669"/>
              <a:gd name="connsiteX6" fmla="*/ 4083269 w 4146331"/>
              <a:gd name="connsiteY6" fmla="*/ 4997669 h 4997669"/>
              <a:gd name="connsiteX7" fmla="*/ 2144110 w 4146331"/>
              <a:gd name="connsiteY7" fmla="*/ 3988676 h 4997669"/>
              <a:gd name="connsiteX8" fmla="*/ 1340069 w 4146331"/>
              <a:gd name="connsiteY8" fmla="*/ 3783724 h 4997669"/>
              <a:gd name="connsiteX9" fmla="*/ 1292773 w 4146331"/>
              <a:gd name="connsiteY9" fmla="*/ 3767959 h 4997669"/>
              <a:gd name="connsiteX10" fmla="*/ 630621 w 4146331"/>
              <a:gd name="connsiteY10" fmla="*/ 3153104 h 4997669"/>
              <a:gd name="connsiteX11" fmla="*/ 299545 w 4146331"/>
              <a:gd name="connsiteY11" fmla="*/ 2349062 h 4997669"/>
              <a:gd name="connsiteX12" fmla="*/ 0 w 4146331"/>
              <a:gd name="connsiteY12" fmla="*/ 78828 h 4997669"/>
              <a:gd name="connsiteX0" fmla="*/ 0 w 4146331"/>
              <a:gd name="connsiteY0" fmla="*/ 78828 h 4997669"/>
              <a:gd name="connsiteX1" fmla="*/ 3358055 w 4146331"/>
              <a:gd name="connsiteY1" fmla="*/ 0 h 4997669"/>
              <a:gd name="connsiteX2" fmla="*/ 3373821 w 4146331"/>
              <a:gd name="connsiteY2" fmla="*/ 2254469 h 4997669"/>
              <a:gd name="connsiteX3" fmla="*/ 3783724 w 4146331"/>
              <a:gd name="connsiteY3" fmla="*/ 2869324 h 4997669"/>
              <a:gd name="connsiteX4" fmla="*/ 4035973 w 4146331"/>
              <a:gd name="connsiteY4" fmla="*/ 3326524 h 4997669"/>
              <a:gd name="connsiteX5" fmla="*/ 4146331 w 4146331"/>
              <a:gd name="connsiteY5" fmla="*/ 4114800 h 4997669"/>
              <a:gd name="connsiteX6" fmla="*/ 4083269 w 4146331"/>
              <a:gd name="connsiteY6" fmla="*/ 4997669 h 4997669"/>
              <a:gd name="connsiteX7" fmla="*/ 3121573 w 4146331"/>
              <a:gd name="connsiteY7" fmla="*/ 4493172 h 4997669"/>
              <a:gd name="connsiteX8" fmla="*/ 2144110 w 4146331"/>
              <a:gd name="connsiteY8" fmla="*/ 3988676 h 4997669"/>
              <a:gd name="connsiteX9" fmla="*/ 1340069 w 4146331"/>
              <a:gd name="connsiteY9" fmla="*/ 3783724 h 4997669"/>
              <a:gd name="connsiteX10" fmla="*/ 1292773 w 4146331"/>
              <a:gd name="connsiteY10" fmla="*/ 3767959 h 4997669"/>
              <a:gd name="connsiteX11" fmla="*/ 630621 w 4146331"/>
              <a:gd name="connsiteY11" fmla="*/ 3153104 h 4997669"/>
              <a:gd name="connsiteX12" fmla="*/ 299545 w 4146331"/>
              <a:gd name="connsiteY12" fmla="*/ 2349062 h 4997669"/>
              <a:gd name="connsiteX13" fmla="*/ 0 w 4146331"/>
              <a:gd name="connsiteY13" fmla="*/ 78828 h 4997669"/>
              <a:gd name="connsiteX0" fmla="*/ 0 w 4146331"/>
              <a:gd name="connsiteY0" fmla="*/ 78828 h 4997669"/>
              <a:gd name="connsiteX1" fmla="*/ 3358055 w 4146331"/>
              <a:gd name="connsiteY1" fmla="*/ 0 h 4997669"/>
              <a:gd name="connsiteX2" fmla="*/ 3373821 w 4146331"/>
              <a:gd name="connsiteY2" fmla="*/ 2254469 h 4997669"/>
              <a:gd name="connsiteX3" fmla="*/ 3783724 w 4146331"/>
              <a:gd name="connsiteY3" fmla="*/ 2869324 h 4997669"/>
              <a:gd name="connsiteX4" fmla="*/ 4035973 w 4146331"/>
              <a:gd name="connsiteY4" fmla="*/ 3326524 h 4997669"/>
              <a:gd name="connsiteX5" fmla="*/ 4146331 w 4146331"/>
              <a:gd name="connsiteY5" fmla="*/ 4114800 h 4997669"/>
              <a:gd name="connsiteX6" fmla="*/ 4083269 w 4146331"/>
              <a:gd name="connsiteY6" fmla="*/ 4997669 h 4997669"/>
              <a:gd name="connsiteX7" fmla="*/ 2948152 w 4146331"/>
              <a:gd name="connsiteY7" fmla="*/ 4067504 h 4997669"/>
              <a:gd name="connsiteX8" fmla="*/ 2144110 w 4146331"/>
              <a:gd name="connsiteY8" fmla="*/ 3988676 h 4997669"/>
              <a:gd name="connsiteX9" fmla="*/ 1340069 w 4146331"/>
              <a:gd name="connsiteY9" fmla="*/ 3783724 h 4997669"/>
              <a:gd name="connsiteX10" fmla="*/ 1292773 w 4146331"/>
              <a:gd name="connsiteY10" fmla="*/ 3767959 h 4997669"/>
              <a:gd name="connsiteX11" fmla="*/ 630621 w 4146331"/>
              <a:gd name="connsiteY11" fmla="*/ 3153104 h 4997669"/>
              <a:gd name="connsiteX12" fmla="*/ 299545 w 4146331"/>
              <a:gd name="connsiteY12" fmla="*/ 2349062 h 4997669"/>
              <a:gd name="connsiteX13" fmla="*/ 0 w 4146331"/>
              <a:gd name="connsiteY13" fmla="*/ 78828 h 49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46331" h="4997669">
                <a:moveTo>
                  <a:pt x="0" y="78828"/>
                </a:moveTo>
                <a:lnTo>
                  <a:pt x="3358055" y="0"/>
                </a:lnTo>
                <a:lnTo>
                  <a:pt x="3373821" y="2254469"/>
                </a:lnTo>
                <a:lnTo>
                  <a:pt x="3783724" y="2869324"/>
                </a:lnTo>
                <a:lnTo>
                  <a:pt x="4035973" y="3326524"/>
                </a:lnTo>
                <a:lnTo>
                  <a:pt x="4146331" y="4114800"/>
                </a:lnTo>
                <a:lnTo>
                  <a:pt x="4083269" y="4997669"/>
                </a:lnTo>
                <a:lnTo>
                  <a:pt x="2948152" y="4067504"/>
                </a:lnTo>
                <a:lnTo>
                  <a:pt x="2144110" y="3988676"/>
                </a:lnTo>
                <a:lnTo>
                  <a:pt x="1340069" y="3783724"/>
                </a:lnTo>
                <a:lnTo>
                  <a:pt x="1292773" y="3767959"/>
                </a:lnTo>
                <a:lnTo>
                  <a:pt x="630621" y="3153104"/>
                </a:lnTo>
                <a:lnTo>
                  <a:pt x="299545" y="2349062"/>
                </a:lnTo>
                <a:lnTo>
                  <a:pt x="0" y="78828"/>
                </a:lnTo>
                <a:close/>
              </a:path>
            </a:pathLst>
          </a:custGeom>
          <a:noFill/>
          <a:ln w="762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 name="Rounded Rectangle 3"/>
          <p:cNvSpPr/>
          <p:nvPr/>
        </p:nvSpPr>
        <p:spPr bwMode="auto">
          <a:xfrm>
            <a:off x="0" y="5864772"/>
            <a:ext cx="7457090" cy="914400"/>
          </a:xfrm>
          <a:prstGeom prst="round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587521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1009650" y="271464"/>
            <a:ext cx="7639050" cy="863654"/>
          </a:xfrm>
        </p:spPr>
        <p:txBody>
          <a:bodyPr/>
          <a:lstStyle/>
          <a:p>
            <a:r>
              <a:rPr lang="en-US" dirty="0" smtClean="0"/>
              <a:t>DOAS &amp; Energy Recovery</a:t>
            </a:r>
          </a:p>
        </p:txBody>
      </p:sp>
      <p:sp>
        <p:nvSpPr>
          <p:cNvPr id="5" name="Rectangle 3"/>
          <p:cNvSpPr txBox="1">
            <a:spLocks noChangeArrowheads="1"/>
          </p:cNvSpPr>
          <p:nvPr/>
        </p:nvSpPr>
        <p:spPr>
          <a:xfrm>
            <a:off x="285750" y="1466850"/>
            <a:ext cx="8362950" cy="513397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buClr>
                <a:srgbClr val="FF0000"/>
              </a:buClr>
            </a:pPr>
            <a:r>
              <a:rPr lang="en-US" sz="2800" dirty="0" smtClean="0"/>
              <a:t>Can </a:t>
            </a:r>
            <a:r>
              <a:rPr lang="en-US" sz="2800" b="1" u="sng" dirty="0" smtClean="0"/>
              <a:t>the </a:t>
            </a:r>
            <a:r>
              <a:rPr lang="en-US" sz="2800" b="1" u="sng" dirty="0"/>
              <a:t>50% and 60% </a:t>
            </a:r>
            <a:r>
              <a:rPr lang="en-US" sz="2800" b="1" u="sng" dirty="0" smtClean="0"/>
              <a:t>enthalpy </a:t>
            </a:r>
            <a:r>
              <a:rPr lang="en-US" sz="2800" b="1" u="sng" dirty="0"/>
              <a:t>based </a:t>
            </a:r>
            <a:r>
              <a:rPr lang="en-US" sz="2800" b="1" u="sng" dirty="0" smtClean="0"/>
              <a:t>EA </a:t>
            </a:r>
            <a:r>
              <a:rPr lang="en-US" sz="2800" b="1" u="sng" dirty="0"/>
              <a:t>energy </a:t>
            </a:r>
            <a:r>
              <a:rPr lang="en-US" sz="2800" b="1" u="sng" dirty="0" smtClean="0"/>
              <a:t>recovery</a:t>
            </a:r>
            <a:r>
              <a:rPr lang="en-US" sz="2800" dirty="0" smtClean="0"/>
              <a:t> be achieved with a sensible heat recovery device?</a:t>
            </a:r>
          </a:p>
          <a:p>
            <a:pPr>
              <a:buClr>
                <a:srgbClr val="FF0000"/>
              </a:buClr>
            </a:pPr>
            <a:r>
              <a:rPr lang="en-US" sz="2800" dirty="0" smtClean="0"/>
              <a:t>Consider Boston with an ASHRAE 0.4% design dehumidification condition of </a:t>
            </a:r>
            <a:r>
              <a:rPr lang="en-US" sz="2800" b="1" u="sng" dirty="0" smtClean="0"/>
              <a:t>81.1 F MCDB</a:t>
            </a:r>
            <a:r>
              <a:rPr lang="en-US" sz="2800" dirty="0" smtClean="0"/>
              <a:t> and </a:t>
            </a:r>
            <a:r>
              <a:rPr lang="en-US" sz="2800" b="1" u="sng" dirty="0" smtClean="0"/>
              <a:t>122.9 gr/</a:t>
            </a:r>
            <a:r>
              <a:rPr lang="en-US" sz="2800" b="1" u="sng" dirty="0" err="1" smtClean="0"/>
              <a:t>lbm</a:t>
            </a:r>
            <a:r>
              <a:rPr lang="en-US" sz="2800" b="1" u="sng" dirty="0" smtClean="0"/>
              <a:t> humidity ratio</a:t>
            </a:r>
            <a:r>
              <a:rPr lang="en-US" sz="2800" dirty="0" smtClean="0"/>
              <a:t>.</a:t>
            </a:r>
          </a:p>
          <a:p>
            <a:pPr>
              <a:buClr>
                <a:srgbClr val="FF0000"/>
              </a:buClr>
            </a:pPr>
            <a:r>
              <a:rPr lang="en-US" sz="2800" dirty="0" smtClean="0"/>
              <a:t>The process is illustrated on the </a:t>
            </a:r>
            <a:r>
              <a:rPr lang="en-US" sz="2800" dirty="0" err="1" smtClean="0"/>
              <a:t>Psychrometric</a:t>
            </a:r>
            <a:r>
              <a:rPr lang="en-US" sz="2800" dirty="0" smtClean="0"/>
              <a:t> chart as follows:</a:t>
            </a:r>
          </a:p>
          <a:p>
            <a:endParaRPr lang="en-US" sz="2800" dirty="0" smtClean="0"/>
          </a:p>
        </p:txBody>
      </p:sp>
    </p:spTree>
    <p:extLst>
      <p:ext uri="{BB962C8B-B14F-4D97-AF65-F5344CB8AC3E}">
        <p14:creationId xmlns:p14="http://schemas.microsoft.com/office/powerpoint/2010/main" val="308390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502774499"/>
              </p:ext>
            </p:extLst>
          </p:nvPr>
        </p:nvGraphicFramePr>
        <p:xfrm>
          <a:off x="242888" y="315310"/>
          <a:ext cx="8658224" cy="635350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13"/>
          <p:cNvSpPr txBox="1">
            <a:spLocks noChangeArrowheads="1"/>
          </p:cNvSpPr>
          <p:nvPr/>
        </p:nvSpPr>
        <p:spPr bwMode="auto">
          <a:xfrm>
            <a:off x="595096" y="2308620"/>
            <a:ext cx="3657589" cy="615553"/>
          </a:xfrm>
          <a:prstGeom prst="rect">
            <a:avLst/>
          </a:prstGeom>
          <a:noFill/>
          <a:ln>
            <a:noFill/>
          </a:ln>
          <a:effectLst/>
          <a:extLst/>
        </p:spPr>
        <p:txBody>
          <a:bodyPr wrap="square" lIns="0" tIns="0" rIns="0" bIns="0">
            <a:spAutoFit/>
          </a:bodyPr>
          <a:lstStyle/>
          <a:p>
            <a:pPr fontAlgn="auto">
              <a:spcBef>
                <a:spcPts val="0"/>
              </a:spcBef>
              <a:spcAft>
                <a:spcPts val="0"/>
              </a:spcAft>
              <a:defRPr/>
            </a:pPr>
            <a:r>
              <a:rPr lang="en-US" sz="2000" b="1" dirty="0" smtClean="0">
                <a:latin typeface="Arial"/>
              </a:rPr>
              <a:t>Q</a:t>
            </a:r>
            <a:r>
              <a:rPr lang="en-US" sz="2000" b="1" baseline="-25000" dirty="0" smtClean="0">
                <a:latin typeface="Arial"/>
              </a:rPr>
              <a:t>TER </a:t>
            </a:r>
            <a:r>
              <a:rPr lang="en-US" sz="2000" b="1" dirty="0" smtClean="0">
                <a:latin typeface="Arial"/>
              </a:rPr>
              <a:t>= 24 Btu/</a:t>
            </a:r>
            <a:r>
              <a:rPr lang="en-US" sz="2000" b="1" dirty="0" err="1" smtClean="0">
                <a:latin typeface="Arial"/>
              </a:rPr>
              <a:t>hr</a:t>
            </a:r>
            <a:r>
              <a:rPr lang="en-US" sz="2000" b="1" dirty="0" smtClean="0">
                <a:latin typeface="Arial"/>
              </a:rPr>
              <a:t> per </a:t>
            </a:r>
            <a:r>
              <a:rPr lang="en-US" sz="2000" b="1" dirty="0" err="1" smtClean="0">
                <a:latin typeface="Arial"/>
              </a:rPr>
              <a:t>scfm</a:t>
            </a:r>
            <a:r>
              <a:rPr lang="en-US" sz="2000" b="1" dirty="0" smtClean="0">
                <a:latin typeface="Arial"/>
              </a:rPr>
              <a:t/>
            </a:r>
            <a:br>
              <a:rPr lang="en-US" sz="2000" b="1" dirty="0" smtClean="0">
                <a:latin typeface="Arial"/>
              </a:rPr>
            </a:br>
            <a:r>
              <a:rPr lang="en-US" sz="2000" b="1" dirty="0" smtClean="0">
                <a:latin typeface="Arial"/>
              </a:rPr>
              <a:t>with 50</a:t>
            </a:r>
            <a:r>
              <a:rPr lang="en-US" sz="2000" b="1" dirty="0">
                <a:latin typeface="Arial"/>
              </a:rPr>
              <a:t>% </a:t>
            </a:r>
            <a:r>
              <a:rPr lang="en-US" sz="2000" b="1" dirty="0" smtClean="0">
                <a:latin typeface="Arial"/>
              </a:rPr>
              <a:t>effective </a:t>
            </a:r>
            <a:r>
              <a:rPr lang="en-US" sz="2000" b="1" dirty="0">
                <a:latin typeface="Arial"/>
              </a:rPr>
              <a:t>TER</a:t>
            </a:r>
          </a:p>
        </p:txBody>
      </p:sp>
      <p:sp>
        <p:nvSpPr>
          <p:cNvPr id="5" name="Text Box 113"/>
          <p:cNvSpPr txBox="1">
            <a:spLocks noChangeArrowheads="1"/>
          </p:cNvSpPr>
          <p:nvPr/>
        </p:nvSpPr>
        <p:spPr bwMode="auto">
          <a:xfrm rot="1505053">
            <a:off x="3513550" y="1339039"/>
            <a:ext cx="753266" cy="246221"/>
          </a:xfrm>
          <a:prstGeom prst="rect">
            <a:avLst/>
          </a:prstGeom>
          <a:noFill/>
          <a:ln>
            <a:noFill/>
          </a:ln>
          <a:effectLst/>
          <a:extLst/>
        </p:spPr>
        <p:txBody>
          <a:bodyPr wrap="square" lIns="0" tIns="0" rIns="0" bIns="0">
            <a:spAutoFit/>
          </a:bodyPr>
          <a:lstStyle/>
          <a:p>
            <a:pPr fontAlgn="auto">
              <a:lnSpc>
                <a:spcPct val="80000"/>
              </a:lnSpc>
              <a:spcBef>
                <a:spcPts val="0"/>
              </a:spcBef>
              <a:spcAft>
                <a:spcPts val="0"/>
              </a:spcAft>
              <a:defRPr/>
            </a:pPr>
            <a:r>
              <a:rPr lang="el-GR" sz="2000" b="1" dirty="0" smtClean="0">
                <a:latin typeface="Arial"/>
              </a:rPr>
              <a:t>Δ</a:t>
            </a:r>
            <a:r>
              <a:rPr lang="en-US" sz="2000" b="1" i="1" dirty="0" err="1" smtClean="0">
                <a:latin typeface="Arial"/>
              </a:rPr>
              <a:t>h</a:t>
            </a:r>
            <a:r>
              <a:rPr lang="en-US" sz="2000" b="1" baseline="-25000" dirty="0" err="1" smtClean="0">
                <a:latin typeface="Arial"/>
              </a:rPr>
              <a:t>TER</a:t>
            </a:r>
            <a:endParaRPr lang="en-US" sz="2000" b="1" baseline="-25000" dirty="0">
              <a:latin typeface="Arial"/>
            </a:endParaRPr>
          </a:p>
        </p:txBody>
      </p:sp>
      <p:sp>
        <p:nvSpPr>
          <p:cNvPr id="6" name="Line 41"/>
          <p:cNvSpPr>
            <a:spLocks noChangeShapeType="1"/>
          </p:cNvSpPr>
          <p:nvPr/>
        </p:nvSpPr>
        <p:spPr bwMode="auto">
          <a:xfrm rot="16200000" flipH="1" flipV="1">
            <a:off x="4895284" y="2073163"/>
            <a:ext cx="840238" cy="151493"/>
          </a:xfrm>
          <a:prstGeom prst="line">
            <a:avLst/>
          </a:prstGeom>
          <a:noFill/>
          <a:ln w="50800">
            <a:solidFill>
              <a:srgbClr val="0070C0"/>
            </a:solidFill>
            <a:prstDash val="solid"/>
            <a:round/>
            <a:headEnd/>
            <a:tailEnd type="triangle"/>
          </a:ln>
          <a:extLst>
            <a:ext uri="{909E8E84-426E-40DD-AFC4-6F175D3DCCD1}">
              <a14:hiddenFill xmlns:a14="http://schemas.microsoft.com/office/drawing/2010/main">
                <a:noFill/>
              </a14:hiddenFill>
            </a:ext>
          </a:extLst>
        </p:spPr>
        <p:txBody>
          <a:bodyPr lIns="0" tIns="0" rIns="0" bIns="0"/>
          <a:lstStyle/>
          <a:p>
            <a:pPr eaLnBrk="1" fontAlgn="auto" hangingPunct="1">
              <a:spcBef>
                <a:spcPts val="0"/>
              </a:spcBef>
              <a:spcAft>
                <a:spcPts val="0"/>
              </a:spcAft>
            </a:pPr>
            <a:endParaRPr lang="en-US" sz="1800">
              <a:solidFill>
                <a:srgbClr val="FFFFFF"/>
              </a:solidFill>
              <a:latin typeface="Arial"/>
            </a:endParaRPr>
          </a:p>
        </p:txBody>
      </p:sp>
      <p:sp>
        <p:nvSpPr>
          <p:cNvPr id="8" name="Line 152"/>
          <p:cNvSpPr>
            <a:spLocks noChangeShapeType="1"/>
          </p:cNvSpPr>
          <p:nvPr/>
        </p:nvSpPr>
        <p:spPr bwMode="auto">
          <a:xfrm flipH="1" flipV="1">
            <a:off x="3220999" y="1658604"/>
            <a:ext cx="1927097" cy="933786"/>
          </a:xfrm>
          <a:prstGeom prst="line">
            <a:avLst/>
          </a:prstGeom>
          <a:noFill/>
          <a:ln w="50800">
            <a:solidFill>
              <a:srgbClr val="00B0F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fontAlgn="auto" hangingPunct="1">
              <a:spcBef>
                <a:spcPts val="0"/>
              </a:spcBef>
              <a:spcAft>
                <a:spcPts val="0"/>
              </a:spcAft>
            </a:pPr>
            <a:endParaRPr lang="en-US" sz="1800">
              <a:solidFill>
                <a:srgbClr val="FFFFFF"/>
              </a:solidFill>
              <a:latin typeface="Arial"/>
            </a:endParaRPr>
          </a:p>
        </p:txBody>
      </p:sp>
      <p:sp>
        <p:nvSpPr>
          <p:cNvPr id="10" name="Text Box 121"/>
          <p:cNvSpPr txBox="1">
            <a:spLocks noChangeArrowheads="1"/>
          </p:cNvSpPr>
          <p:nvPr/>
        </p:nvSpPr>
        <p:spPr bwMode="auto">
          <a:xfrm>
            <a:off x="5246688" y="3381382"/>
            <a:ext cx="2122376" cy="246221"/>
          </a:xfrm>
          <a:prstGeom prst="rect">
            <a:avLst/>
          </a:prstGeom>
          <a:noFill/>
          <a:ln>
            <a:noFill/>
          </a:ln>
          <a:effectLst/>
          <a:extLst/>
        </p:spPr>
        <p:txBody>
          <a:bodyPr wrap="none" lIns="0" tIns="0" rIns="0" bIns="0">
            <a:spAutoFit/>
          </a:bodyPr>
          <a:lstStyle/>
          <a:p>
            <a:pPr algn="r" fontAlgn="auto">
              <a:lnSpc>
                <a:spcPct val="80000"/>
              </a:lnSpc>
              <a:spcBef>
                <a:spcPts val="0"/>
              </a:spcBef>
              <a:spcAft>
                <a:spcPts val="0"/>
              </a:spcAft>
              <a:defRPr/>
            </a:pPr>
            <a:r>
              <a:rPr lang="en-US" sz="2000" b="1" dirty="0" smtClean="0">
                <a:solidFill>
                  <a:srgbClr val="000000"/>
                </a:solidFill>
                <a:latin typeface="Arial"/>
              </a:rPr>
              <a:t>Space state point</a:t>
            </a:r>
            <a:endParaRPr lang="en-US" sz="2000" b="1" dirty="0">
              <a:solidFill>
                <a:srgbClr val="000000"/>
              </a:solidFill>
              <a:latin typeface="Arial"/>
            </a:endParaRPr>
          </a:p>
        </p:txBody>
      </p:sp>
      <p:sp>
        <p:nvSpPr>
          <p:cNvPr id="11" name="Text Box 113"/>
          <p:cNvSpPr txBox="1">
            <a:spLocks noChangeArrowheads="1"/>
          </p:cNvSpPr>
          <p:nvPr/>
        </p:nvSpPr>
        <p:spPr bwMode="auto">
          <a:xfrm>
            <a:off x="5408096" y="2552140"/>
            <a:ext cx="2207336" cy="492443"/>
          </a:xfrm>
          <a:prstGeom prst="rect">
            <a:avLst/>
          </a:prstGeom>
          <a:noFill/>
          <a:ln>
            <a:noFill/>
          </a:ln>
          <a:effectLst/>
          <a:extLst/>
        </p:spPr>
        <p:txBody>
          <a:bodyPr wrap="none" lIns="0" tIns="0" rIns="0" bIns="0">
            <a:spAutoFit/>
          </a:bodyPr>
          <a:lstStyle/>
          <a:p>
            <a:pPr fontAlgn="auto">
              <a:lnSpc>
                <a:spcPct val="80000"/>
              </a:lnSpc>
              <a:spcBef>
                <a:spcPts val="0"/>
              </a:spcBef>
              <a:spcAft>
                <a:spcPts val="0"/>
              </a:spcAft>
              <a:defRPr/>
            </a:pPr>
            <a:r>
              <a:rPr lang="en-US" sz="2000" b="1" dirty="0">
                <a:solidFill>
                  <a:srgbClr val="0070C0"/>
                </a:solidFill>
                <a:latin typeface="Arial"/>
              </a:rPr>
              <a:t>State point </a:t>
            </a:r>
            <a:r>
              <a:rPr lang="en-US" sz="2000" b="1" dirty="0" smtClean="0">
                <a:solidFill>
                  <a:srgbClr val="0070C0"/>
                </a:solidFill>
                <a:latin typeface="Arial"/>
              </a:rPr>
              <a:t>after</a:t>
            </a:r>
            <a:br>
              <a:rPr lang="en-US" sz="2000" b="1" dirty="0" smtClean="0">
                <a:solidFill>
                  <a:srgbClr val="0070C0"/>
                </a:solidFill>
                <a:latin typeface="Arial"/>
              </a:rPr>
            </a:br>
            <a:r>
              <a:rPr lang="en-US" sz="2000" b="1" dirty="0" smtClean="0">
                <a:solidFill>
                  <a:srgbClr val="0070C0"/>
                </a:solidFill>
                <a:latin typeface="Arial"/>
              </a:rPr>
              <a:t>50</a:t>
            </a:r>
            <a:r>
              <a:rPr lang="en-US" sz="2000" b="1" dirty="0">
                <a:solidFill>
                  <a:srgbClr val="0070C0"/>
                </a:solidFill>
                <a:latin typeface="Arial"/>
              </a:rPr>
              <a:t>% </a:t>
            </a:r>
            <a:r>
              <a:rPr lang="en-US" sz="2000" b="1" dirty="0" smtClean="0">
                <a:solidFill>
                  <a:srgbClr val="0070C0"/>
                </a:solidFill>
                <a:latin typeface="Arial"/>
              </a:rPr>
              <a:t>effective </a:t>
            </a:r>
            <a:r>
              <a:rPr lang="en-US" sz="2000" b="1" dirty="0">
                <a:solidFill>
                  <a:srgbClr val="0070C0"/>
                </a:solidFill>
                <a:latin typeface="Arial"/>
              </a:rPr>
              <a:t>TER</a:t>
            </a:r>
          </a:p>
        </p:txBody>
      </p:sp>
      <p:sp>
        <p:nvSpPr>
          <p:cNvPr id="12" name="Text Box 113"/>
          <p:cNvSpPr txBox="1">
            <a:spLocks noChangeArrowheads="1"/>
          </p:cNvSpPr>
          <p:nvPr/>
        </p:nvSpPr>
        <p:spPr bwMode="auto">
          <a:xfrm>
            <a:off x="5349927" y="1268985"/>
            <a:ext cx="2667525" cy="246221"/>
          </a:xfrm>
          <a:prstGeom prst="rect">
            <a:avLst/>
          </a:prstGeom>
          <a:noFill/>
          <a:ln>
            <a:noFill/>
          </a:ln>
          <a:effectLst/>
          <a:extLst/>
        </p:spPr>
        <p:txBody>
          <a:bodyPr wrap="none" lIns="0" tIns="0" rIns="0" bIns="0">
            <a:spAutoFit/>
          </a:bodyPr>
          <a:lstStyle/>
          <a:p>
            <a:pPr fontAlgn="auto">
              <a:lnSpc>
                <a:spcPct val="80000"/>
              </a:lnSpc>
              <a:spcBef>
                <a:spcPts val="0"/>
              </a:spcBef>
              <a:spcAft>
                <a:spcPts val="0"/>
              </a:spcAft>
              <a:defRPr/>
            </a:pPr>
            <a:r>
              <a:rPr lang="en-US" sz="2000" b="1" dirty="0" smtClean="0">
                <a:solidFill>
                  <a:srgbClr val="000000"/>
                </a:solidFill>
                <a:latin typeface="Arial"/>
              </a:rPr>
              <a:t>Design OA state point</a:t>
            </a:r>
            <a:endParaRPr lang="en-US" sz="2000" b="1" dirty="0">
              <a:solidFill>
                <a:srgbClr val="000000"/>
              </a:solidFill>
              <a:latin typeface="Arial"/>
            </a:endParaRPr>
          </a:p>
        </p:txBody>
      </p:sp>
      <p:sp>
        <p:nvSpPr>
          <p:cNvPr id="13" name="Oval 12"/>
          <p:cNvSpPr/>
          <p:nvPr/>
        </p:nvSpPr>
        <p:spPr bwMode="auto">
          <a:xfrm>
            <a:off x="4936413" y="1528597"/>
            <a:ext cx="207087" cy="207087"/>
          </a:xfrm>
          <a:prstGeom prst="ellipse">
            <a:avLst/>
          </a:prstGeom>
          <a:solidFill>
            <a:schemeClr val="bg1"/>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7" name="Line 152"/>
          <p:cNvSpPr>
            <a:spLocks noChangeShapeType="1"/>
          </p:cNvSpPr>
          <p:nvPr/>
        </p:nvSpPr>
        <p:spPr bwMode="auto">
          <a:xfrm flipH="1" flipV="1">
            <a:off x="3550446" y="806951"/>
            <a:ext cx="1803799" cy="863115"/>
          </a:xfrm>
          <a:prstGeom prst="line">
            <a:avLst/>
          </a:prstGeom>
          <a:noFill/>
          <a:ln w="50800">
            <a:solidFill>
              <a:srgbClr val="00B0F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fontAlgn="auto" hangingPunct="1">
              <a:spcBef>
                <a:spcPts val="0"/>
              </a:spcBef>
              <a:spcAft>
                <a:spcPts val="0"/>
              </a:spcAft>
            </a:pPr>
            <a:endParaRPr lang="en-US" sz="1800">
              <a:solidFill>
                <a:srgbClr val="FFFFFF"/>
              </a:solidFill>
              <a:latin typeface="Arial"/>
            </a:endParaRPr>
          </a:p>
        </p:txBody>
      </p:sp>
    </p:spTree>
    <p:extLst>
      <p:ext uri="{BB962C8B-B14F-4D97-AF65-F5344CB8AC3E}">
        <p14:creationId xmlns:p14="http://schemas.microsoft.com/office/powerpoint/2010/main" val="2941814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093162608"/>
              </p:ext>
            </p:extLst>
          </p:nvPr>
        </p:nvGraphicFramePr>
        <p:xfrm>
          <a:off x="242888" y="315310"/>
          <a:ext cx="8658224" cy="635350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13"/>
          <p:cNvSpPr txBox="1">
            <a:spLocks noChangeArrowheads="1"/>
          </p:cNvSpPr>
          <p:nvPr/>
        </p:nvSpPr>
        <p:spPr bwMode="auto">
          <a:xfrm>
            <a:off x="387714" y="1046718"/>
            <a:ext cx="2656176" cy="553998"/>
          </a:xfrm>
          <a:prstGeom prst="rect">
            <a:avLst/>
          </a:prstGeom>
          <a:noFill/>
          <a:ln>
            <a:noFill/>
          </a:ln>
          <a:effectLst/>
          <a:extLst/>
        </p:spPr>
        <p:txBody>
          <a:bodyPr wrap="none" lIns="0" tIns="0" rIns="0" bIns="0">
            <a:spAutoFit/>
          </a:bodyPr>
          <a:lstStyle/>
          <a:p>
            <a:pPr fontAlgn="auto">
              <a:spcBef>
                <a:spcPts val="0"/>
              </a:spcBef>
              <a:spcAft>
                <a:spcPts val="0"/>
              </a:spcAft>
              <a:defRPr/>
            </a:pPr>
            <a:r>
              <a:rPr lang="en-US" sz="1800" b="1" dirty="0">
                <a:latin typeface="Arial"/>
              </a:rPr>
              <a:t>Q</a:t>
            </a:r>
            <a:r>
              <a:rPr lang="en-US" sz="1800" b="1" baseline="-25000" dirty="0" smtClean="0">
                <a:latin typeface="Arial"/>
              </a:rPr>
              <a:t>SER</a:t>
            </a:r>
            <a:r>
              <a:rPr lang="en-US" sz="1800" b="1" dirty="0" smtClean="0">
                <a:latin typeface="Arial"/>
              </a:rPr>
              <a:t> = 7 Btu/</a:t>
            </a:r>
            <a:r>
              <a:rPr lang="en-US" sz="1800" b="1" dirty="0" err="1" smtClean="0">
                <a:latin typeface="Arial"/>
              </a:rPr>
              <a:t>hr</a:t>
            </a:r>
            <a:r>
              <a:rPr lang="en-US" sz="1800" b="1" dirty="0" smtClean="0">
                <a:latin typeface="Arial"/>
              </a:rPr>
              <a:t> per </a:t>
            </a:r>
            <a:r>
              <a:rPr lang="en-US" sz="1800" b="1" dirty="0" err="1" smtClean="0">
                <a:latin typeface="Arial"/>
              </a:rPr>
              <a:t>scfm</a:t>
            </a:r>
            <a:r>
              <a:rPr lang="en-US" sz="1800" b="1" dirty="0" smtClean="0">
                <a:latin typeface="Arial"/>
              </a:rPr>
              <a:t/>
            </a:r>
            <a:br>
              <a:rPr lang="en-US" sz="1800" b="1" dirty="0" smtClean="0">
                <a:latin typeface="Arial"/>
              </a:rPr>
            </a:br>
            <a:r>
              <a:rPr lang="en-US" sz="1800" b="1" dirty="0" smtClean="0">
                <a:latin typeface="Arial"/>
              </a:rPr>
              <a:t>with 100</a:t>
            </a:r>
            <a:r>
              <a:rPr lang="en-US" sz="1800" b="1" dirty="0">
                <a:latin typeface="Arial"/>
              </a:rPr>
              <a:t>% </a:t>
            </a:r>
            <a:r>
              <a:rPr lang="en-US" sz="1800" b="1" dirty="0" smtClean="0">
                <a:latin typeface="Arial"/>
              </a:rPr>
              <a:t>effective SER</a:t>
            </a:r>
            <a:endParaRPr lang="en-US" sz="1800" b="1" dirty="0">
              <a:latin typeface="Arial"/>
            </a:endParaRPr>
          </a:p>
        </p:txBody>
      </p:sp>
      <p:sp>
        <p:nvSpPr>
          <p:cNvPr id="5" name="Line 152"/>
          <p:cNvSpPr>
            <a:spLocks noChangeShapeType="1"/>
          </p:cNvSpPr>
          <p:nvPr/>
        </p:nvSpPr>
        <p:spPr bwMode="auto">
          <a:xfrm flipH="1" flipV="1">
            <a:off x="4167420" y="1021717"/>
            <a:ext cx="1201908" cy="582391"/>
          </a:xfrm>
          <a:prstGeom prst="line">
            <a:avLst/>
          </a:prstGeom>
          <a:noFill/>
          <a:ln w="50800">
            <a:solidFill>
              <a:srgbClr val="C0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fontAlgn="auto" hangingPunct="1">
              <a:spcBef>
                <a:spcPts val="0"/>
              </a:spcBef>
              <a:spcAft>
                <a:spcPts val="0"/>
              </a:spcAft>
            </a:pPr>
            <a:endParaRPr lang="en-US" sz="1800">
              <a:latin typeface="Arial"/>
            </a:endParaRPr>
          </a:p>
        </p:txBody>
      </p:sp>
      <p:sp>
        <p:nvSpPr>
          <p:cNvPr id="6" name="Text Box 113"/>
          <p:cNvSpPr txBox="1">
            <a:spLocks noChangeArrowheads="1"/>
          </p:cNvSpPr>
          <p:nvPr/>
        </p:nvSpPr>
        <p:spPr bwMode="auto">
          <a:xfrm>
            <a:off x="3569155" y="976540"/>
            <a:ext cx="638628" cy="221599"/>
          </a:xfrm>
          <a:prstGeom prst="rect">
            <a:avLst/>
          </a:prstGeom>
          <a:noFill/>
          <a:ln>
            <a:noFill/>
          </a:ln>
          <a:effectLst/>
          <a:extLst/>
        </p:spPr>
        <p:txBody>
          <a:bodyPr wrap="square" lIns="0" tIns="0" rIns="0" bIns="0">
            <a:spAutoFit/>
          </a:bodyPr>
          <a:lstStyle/>
          <a:p>
            <a:pPr fontAlgn="auto">
              <a:lnSpc>
                <a:spcPct val="80000"/>
              </a:lnSpc>
              <a:spcBef>
                <a:spcPts val="0"/>
              </a:spcBef>
              <a:spcAft>
                <a:spcPts val="0"/>
              </a:spcAft>
              <a:defRPr/>
            </a:pPr>
            <a:r>
              <a:rPr lang="el-GR" sz="1800" b="1" dirty="0" smtClean="0">
                <a:latin typeface="Arial"/>
              </a:rPr>
              <a:t>Δ</a:t>
            </a:r>
            <a:r>
              <a:rPr lang="en-US" sz="1800" b="1" i="1" dirty="0" err="1" smtClean="0">
                <a:latin typeface="Arial"/>
              </a:rPr>
              <a:t>h</a:t>
            </a:r>
            <a:r>
              <a:rPr lang="en-US" sz="1800" b="1" baseline="-25000" dirty="0" err="1" smtClean="0">
                <a:latin typeface="Arial"/>
              </a:rPr>
              <a:t>SER</a:t>
            </a:r>
            <a:endParaRPr lang="en-US" sz="1800" b="1" baseline="-25000" dirty="0">
              <a:latin typeface="Arial"/>
            </a:endParaRPr>
          </a:p>
        </p:txBody>
      </p:sp>
      <p:sp>
        <p:nvSpPr>
          <p:cNvPr id="7" name="Line 41"/>
          <p:cNvSpPr>
            <a:spLocks noChangeShapeType="1"/>
          </p:cNvSpPr>
          <p:nvPr/>
        </p:nvSpPr>
        <p:spPr bwMode="auto">
          <a:xfrm rot="16200000" flipH="1" flipV="1">
            <a:off x="5210175" y="1557340"/>
            <a:ext cx="4759" cy="233362"/>
          </a:xfrm>
          <a:prstGeom prst="line">
            <a:avLst/>
          </a:prstGeom>
          <a:noFill/>
          <a:ln w="50800">
            <a:solidFill>
              <a:srgbClr val="C00000"/>
            </a:solidFill>
            <a:prstDash val="solid"/>
            <a:round/>
            <a:headEnd/>
            <a:tailEnd type="triangle"/>
          </a:ln>
          <a:extLst>
            <a:ext uri="{909E8E84-426E-40DD-AFC4-6F175D3DCCD1}">
              <a14:hiddenFill xmlns:a14="http://schemas.microsoft.com/office/drawing/2010/main">
                <a:noFill/>
              </a14:hiddenFill>
            </a:ext>
          </a:extLst>
        </p:spPr>
        <p:txBody>
          <a:bodyPr lIns="0" tIns="0" rIns="0" bIns="0"/>
          <a:lstStyle/>
          <a:p>
            <a:pPr eaLnBrk="1" fontAlgn="auto" hangingPunct="1">
              <a:spcBef>
                <a:spcPts val="0"/>
              </a:spcBef>
              <a:spcAft>
                <a:spcPts val="0"/>
              </a:spcAft>
            </a:pPr>
            <a:endParaRPr lang="en-US" sz="1800">
              <a:solidFill>
                <a:srgbClr val="FFFFFF"/>
              </a:solidFill>
              <a:latin typeface="Arial"/>
            </a:endParaRPr>
          </a:p>
        </p:txBody>
      </p:sp>
      <p:sp>
        <p:nvSpPr>
          <p:cNvPr id="8" name="Line 152"/>
          <p:cNvSpPr>
            <a:spLocks noChangeShapeType="1"/>
          </p:cNvSpPr>
          <p:nvPr/>
        </p:nvSpPr>
        <p:spPr bwMode="auto">
          <a:xfrm flipH="1" flipV="1">
            <a:off x="4120799" y="1235495"/>
            <a:ext cx="837444" cy="405788"/>
          </a:xfrm>
          <a:prstGeom prst="line">
            <a:avLst/>
          </a:prstGeom>
          <a:noFill/>
          <a:ln w="50800">
            <a:solidFill>
              <a:srgbClr val="C00000"/>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fontAlgn="auto" hangingPunct="1">
              <a:spcBef>
                <a:spcPts val="0"/>
              </a:spcBef>
              <a:spcAft>
                <a:spcPts val="0"/>
              </a:spcAft>
            </a:pPr>
            <a:endParaRPr lang="en-US" sz="1800">
              <a:solidFill>
                <a:srgbClr val="FFFFFF"/>
              </a:solidFill>
              <a:latin typeface="Arial"/>
            </a:endParaRPr>
          </a:p>
        </p:txBody>
      </p:sp>
      <p:sp>
        <p:nvSpPr>
          <p:cNvPr id="9" name="Text Box 121"/>
          <p:cNvSpPr txBox="1">
            <a:spLocks noChangeArrowheads="1"/>
          </p:cNvSpPr>
          <p:nvPr/>
        </p:nvSpPr>
        <p:spPr bwMode="auto">
          <a:xfrm>
            <a:off x="5246688" y="3381382"/>
            <a:ext cx="2122376" cy="246221"/>
          </a:xfrm>
          <a:prstGeom prst="rect">
            <a:avLst/>
          </a:prstGeom>
          <a:noFill/>
          <a:ln>
            <a:noFill/>
          </a:ln>
          <a:effectLst/>
          <a:extLst/>
        </p:spPr>
        <p:txBody>
          <a:bodyPr wrap="none" lIns="0" tIns="0" rIns="0" bIns="0">
            <a:spAutoFit/>
          </a:bodyPr>
          <a:lstStyle/>
          <a:p>
            <a:pPr algn="r" fontAlgn="auto">
              <a:lnSpc>
                <a:spcPct val="80000"/>
              </a:lnSpc>
              <a:spcBef>
                <a:spcPts val="0"/>
              </a:spcBef>
              <a:spcAft>
                <a:spcPts val="0"/>
              </a:spcAft>
              <a:defRPr/>
            </a:pPr>
            <a:r>
              <a:rPr lang="en-US" sz="2000" b="1" dirty="0" smtClean="0">
                <a:solidFill>
                  <a:srgbClr val="000000"/>
                </a:solidFill>
                <a:latin typeface="Arial"/>
              </a:rPr>
              <a:t>Space state point</a:t>
            </a:r>
            <a:endParaRPr lang="en-US" sz="2000" b="1" dirty="0">
              <a:solidFill>
                <a:srgbClr val="000000"/>
              </a:solidFill>
              <a:latin typeface="Arial"/>
            </a:endParaRPr>
          </a:p>
        </p:txBody>
      </p:sp>
      <p:sp>
        <p:nvSpPr>
          <p:cNvPr id="10" name="Text Box 113"/>
          <p:cNvSpPr txBox="1">
            <a:spLocks noChangeArrowheads="1"/>
          </p:cNvSpPr>
          <p:nvPr/>
        </p:nvSpPr>
        <p:spPr bwMode="auto">
          <a:xfrm>
            <a:off x="5349927" y="1268985"/>
            <a:ext cx="2667525" cy="246221"/>
          </a:xfrm>
          <a:prstGeom prst="rect">
            <a:avLst/>
          </a:prstGeom>
          <a:noFill/>
          <a:ln>
            <a:noFill/>
          </a:ln>
          <a:effectLst/>
          <a:extLst/>
        </p:spPr>
        <p:txBody>
          <a:bodyPr wrap="none" lIns="0" tIns="0" rIns="0" bIns="0">
            <a:spAutoFit/>
          </a:bodyPr>
          <a:lstStyle/>
          <a:p>
            <a:pPr fontAlgn="auto">
              <a:lnSpc>
                <a:spcPct val="80000"/>
              </a:lnSpc>
              <a:spcBef>
                <a:spcPts val="0"/>
              </a:spcBef>
              <a:spcAft>
                <a:spcPts val="0"/>
              </a:spcAft>
              <a:defRPr/>
            </a:pPr>
            <a:r>
              <a:rPr lang="en-US" sz="2000" b="1" dirty="0" smtClean="0">
                <a:solidFill>
                  <a:srgbClr val="000000"/>
                </a:solidFill>
                <a:latin typeface="Arial"/>
              </a:rPr>
              <a:t>Design OA state point</a:t>
            </a:r>
            <a:endParaRPr lang="en-US" sz="2000" b="1" dirty="0">
              <a:solidFill>
                <a:srgbClr val="000000"/>
              </a:solidFill>
              <a:latin typeface="Arial"/>
            </a:endParaRPr>
          </a:p>
        </p:txBody>
      </p:sp>
      <p:sp>
        <p:nvSpPr>
          <p:cNvPr id="11" name="Text Box 113"/>
          <p:cNvSpPr txBox="1">
            <a:spLocks noChangeArrowheads="1"/>
          </p:cNvSpPr>
          <p:nvPr/>
        </p:nvSpPr>
        <p:spPr bwMode="auto">
          <a:xfrm>
            <a:off x="2741638" y="1824470"/>
            <a:ext cx="2364430" cy="492443"/>
          </a:xfrm>
          <a:prstGeom prst="rect">
            <a:avLst/>
          </a:prstGeom>
          <a:noFill/>
          <a:ln>
            <a:noFill/>
          </a:ln>
          <a:effectLst/>
          <a:extLst/>
        </p:spPr>
        <p:txBody>
          <a:bodyPr wrap="none" lIns="0" tIns="0" rIns="0" bIns="0">
            <a:spAutoFit/>
          </a:bodyPr>
          <a:lstStyle/>
          <a:p>
            <a:pPr algn="ctr" fontAlgn="auto">
              <a:lnSpc>
                <a:spcPct val="80000"/>
              </a:lnSpc>
              <a:spcBef>
                <a:spcPts val="0"/>
              </a:spcBef>
              <a:spcAft>
                <a:spcPts val="0"/>
              </a:spcAft>
              <a:defRPr/>
            </a:pPr>
            <a:r>
              <a:rPr lang="en-US" sz="2000" b="1" dirty="0">
                <a:solidFill>
                  <a:srgbClr val="C00000"/>
                </a:solidFill>
                <a:latin typeface="Arial"/>
              </a:rPr>
              <a:t>State point </a:t>
            </a:r>
            <a:r>
              <a:rPr lang="en-US" sz="2000" b="1" dirty="0" smtClean="0">
                <a:solidFill>
                  <a:srgbClr val="C00000"/>
                </a:solidFill>
                <a:latin typeface="Arial"/>
              </a:rPr>
              <a:t>after</a:t>
            </a:r>
            <a:br>
              <a:rPr lang="en-US" sz="2000" b="1" dirty="0" smtClean="0">
                <a:solidFill>
                  <a:srgbClr val="C00000"/>
                </a:solidFill>
                <a:latin typeface="Arial"/>
              </a:rPr>
            </a:br>
            <a:r>
              <a:rPr lang="en-US" sz="2000" b="1" dirty="0" smtClean="0">
                <a:solidFill>
                  <a:srgbClr val="C00000"/>
                </a:solidFill>
                <a:latin typeface="Arial"/>
              </a:rPr>
              <a:t>100</a:t>
            </a:r>
            <a:r>
              <a:rPr lang="en-US" sz="2000" b="1" dirty="0">
                <a:solidFill>
                  <a:srgbClr val="C00000"/>
                </a:solidFill>
                <a:latin typeface="Arial"/>
              </a:rPr>
              <a:t>% </a:t>
            </a:r>
            <a:r>
              <a:rPr lang="en-US" sz="2000" b="1" dirty="0" smtClean="0">
                <a:solidFill>
                  <a:srgbClr val="C00000"/>
                </a:solidFill>
                <a:latin typeface="Arial"/>
              </a:rPr>
              <a:t>effective SER</a:t>
            </a:r>
            <a:endParaRPr lang="en-US" sz="2000" b="1" dirty="0">
              <a:solidFill>
                <a:srgbClr val="C00000"/>
              </a:solidFill>
              <a:latin typeface="Arial"/>
            </a:endParaRPr>
          </a:p>
        </p:txBody>
      </p:sp>
    </p:spTree>
    <p:extLst>
      <p:ext uri="{BB962C8B-B14F-4D97-AF65-F5344CB8AC3E}">
        <p14:creationId xmlns:p14="http://schemas.microsoft.com/office/powerpoint/2010/main" val="58431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0" y="1022788"/>
            <a:ext cx="8610600" cy="5682812"/>
          </a:xfrm>
        </p:spPr>
        <p:txBody>
          <a:bodyPr/>
          <a:lstStyle/>
          <a:p>
            <a:r>
              <a:rPr lang="en-US" dirty="0" smtClean="0"/>
              <a:t>At the Boston Design dehumidification condition, 50% effective TER reduces the coil load by </a:t>
            </a:r>
            <a:r>
              <a:rPr lang="en-US" b="1" u="sng" dirty="0" smtClean="0"/>
              <a:t>24 Btu/</a:t>
            </a:r>
            <a:r>
              <a:rPr lang="en-US" b="1" u="sng" dirty="0" err="1" smtClean="0"/>
              <a:t>hr</a:t>
            </a:r>
            <a:r>
              <a:rPr lang="en-US" b="1" u="sng" dirty="0" smtClean="0"/>
              <a:t> per </a:t>
            </a:r>
            <a:r>
              <a:rPr lang="en-US" b="1" u="sng" dirty="0" err="1" smtClean="0"/>
              <a:t>scfm</a:t>
            </a:r>
            <a:r>
              <a:rPr lang="en-US" b="1" u="sng" dirty="0" smtClean="0"/>
              <a:t>.</a:t>
            </a:r>
          </a:p>
          <a:p>
            <a:r>
              <a:rPr lang="en-US" dirty="0" smtClean="0"/>
              <a:t>For the same conditions, even a 100% eff. SER unit reduces the coil load by just </a:t>
            </a:r>
            <a:br>
              <a:rPr lang="en-US" dirty="0" smtClean="0"/>
            </a:br>
            <a:r>
              <a:rPr lang="en-US" b="1" u="sng" dirty="0" smtClean="0"/>
              <a:t>7 Btu/</a:t>
            </a:r>
            <a:r>
              <a:rPr lang="en-US" b="1" u="sng" dirty="0" err="1" smtClean="0"/>
              <a:t>hr</a:t>
            </a:r>
            <a:r>
              <a:rPr lang="en-US" b="1" u="sng" dirty="0" smtClean="0"/>
              <a:t> per </a:t>
            </a:r>
            <a:r>
              <a:rPr lang="en-US" b="1" u="sng" dirty="0" err="1" smtClean="0"/>
              <a:t>scfm</a:t>
            </a:r>
            <a:r>
              <a:rPr lang="en-US" dirty="0" smtClean="0"/>
              <a:t>.  Few SER devices have</a:t>
            </a:r>
            <a:br>
              <a:rPr lang="en-US" dirty="0" smtClean="0"/>
            </a:br>
            <a:r>
              <a:rPr lang="en-US" dirty="0" smtClean="0"/>
              <a:t>an eff. &gt;70%</a:t>
            </a:r>
          </a:p>
          <a:p>
            <a:r>
              <a:rPr lang="en-US" dirty="0"/>
              <a:t>For the SER approach to provide the heat transfer of a 50% eff. TER device, it would need an </a:t>
            </a:r>
            <a:r>
              <a:rPr lang="en-US" b="1" u="sng" dirty="0"/>
              <a:t>eff. of at least 24/7*100=340%.  </a:t>
            </a:r>
            <a:r>
              <a:rPr lang="en-US" b="1" u="sng" dirty="0">
                <a:solidFill>
                  <a:srgbClr val="C00000"/>
                </a:solidFill>
              </a:rPr>
              <a:t>SER</a:t>
            </a:r>
            <a:r>
              <a:rPr lang="en-US" b="1" u="sng" dirty="0"/>
              <a:t> </a:t>
            </a:r>
            <a:r>
              <a:rPr lang="en-US" b="1" u="sng" dirty="0">
                <a:solidFill>
                  <a:srgbClr val="C00000"/>
                </a:solidFill>
              </a:rPr>
              <a:t>can not</a:t>
            </a:r>
            <a:r>
              <a:rPr lang="en-US" b="1" u="sng" dirty="0"/>
              <a:t> be used to meet </a:t>
            </a:r>
            <a:r>
              <a:rPr lang="en-US" b="1" u="sng" dirty="0" err="1"/>
              <a:t>Std</a:t>
            </a:r>
            <a:r>
              <a:rPr lang="en-US" b="1" u="sng" dirty="0"/>
              <a:t> 90.1 in </a:t>
            </a:r>
            <a:r>
              <a:rPr lang="en-US" b="1" u="sng" dirty="0" smtClean="0"/>
              <a:t>Boston.</a:t>
            </a:r>
            <a:endParaRPr lang="en-US" b="1" u="sng" dirty="0"/>
          </a:p>
          <a:p>
            <a:endParaRPr lang="en-US" dirty="0" smtClean="0"/>
          </a:p>
        </p:txBody>
      </p:sp>
      <p:sp>
        <p:nvSpPr>
          <p:cNvPr id="4" name="Rectangle 7"/>
          <p:cNvSpPr>
            <a:spLocks noGrp="1" noChangeArrowheads="1"/>
          </p:cNvSpPr>
          <p:nvPr>
            <p:ph type="title"/>
          </p:nvPr>
        </p:nvSpPr>
        <p:spPr>
          <a:xfrm>
            <a:off x="1009650" y="176214"/>
            <a:ext cx="7639050" cy="863654"/>
          </a:xfrm>
        </p:spPr>
        <p:txBody>
          <a:bodyPr/>
          <a:lstStyle/>
          <a:p>
            <a:r>
              <a:rPr lang="en-US" dirty="0" smtClean="0"/>
              <a:t>DOAS &amp; Energy Recovery</a:t>
            </a:r>
          </a:p>
        </p:txBody>
      </p:sp>
    </p:spTree>
    <p:extLst>
      <p:ext uri="{BB962C8B-B14F-4D97-AF65-F5344CB8AC3E}">
        <p14:creationId xmlns:p14="http://schemas.microsoft.com/office/powerpoint/2010/main" val="385811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365" y="1156138"/>
            <a:ext cx="7772400" cy="2611821"/>
          </a:xfrm>
        </p:spPr>
        <p:txBody>
          <a:bodyPr/>
          <a:lstStyle/>
          <a:p>
            <a:r>
              <a:rPr lang="en-US" dirty="0" smtClean="0"/>
              <a:t>For geographic locations in Moist US Zone A (where ~80% of US population reside), the Std. 90.1 total heat recovery criteria can not be met with SER units.</a:t>
            </a:r>
          </a:p>
        </p:txBody>
      </p:sp>
      <p:sp>
        <p:nvSpPr>
          <p:cNvPr id="4" name="Rectangle 7"/>
          <p:cNvSpPr>
            <a:spLocks noGrp="1" noChangeArrowheads="1"/>
          </p:cNvSpPr>
          <p:nvPr>
            <p:ph type="title"/>
          </p:nvPr>
        </p:nvSpPr>
        <p:spPr>
          <a:xfrm>
            <a:off x="1009650" y="271464"/>
            <a:ext cx="7639050" cy="863654"/>
          </a:xfrm>
        </p:spPr>
        <p:txBody>
          <a:bodyPr/>
          <a:lstStyle/>
          <a:p>
            <a:r>
              <a:rPr lang="en-US" dirty="0" smtClean="0"/>
              <a:t>DOAS &amp; Energy Recovery</a:t>
            </a:r>
          </a:p>
        </p:txBody>
      </p:sp>
    </p:spTree>
    <p:extLst>
      <p:ext uri="{BB962C8B-B14F-4D97-AF65-F5344CB8AC3E}">
        <p14:creationId xmlns:p14="http://schemas.microsoft.com/office/powerpoint/2010/main" val="2933034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365" y="1156138"/>
            <a:ext cx="7772400" cy="2611821"/>
          </a:xfrm>
        </p:spPr>
        <p:txBody>
          <a:bodyPr/>
          <a:lstStyle/>
          <a:p>
            <a:r>
              <a:rPr lang="en-US" dirty="0" smtClean="0">
                <a:solidFill>
                  <a:schemeClr val="bg1">
                    <a:lumMod val="75000"/>
                  </a:schemeClr>
                </a:solidFill>
              </a:rPr>
              <a:t>For geographic locations in Moist US Zone A, the Std. 90.1 total heat recovery criteria can not be met with SER units.</a:t>
            </a:r>
          </a:p>
          <a:p>
            <a:r>
              <a:rPr lang="en-US" dirty="0" smtClean="0"/>
              <a:t>The following major US cities can meet the Std. 90.1 criteria with SER only:</a:t>
            </a:r>
          </a:p>
        </p:txBody>
      </p:sp>
      <p:sp>
        <p:nvSpPr>
          <p:cNvPr id="4" name="Rectangle 7"/>
          <p:cNvSpPr>
            <a:spLocks noGrp="1" noChangeArrowheads="1"/>
          </p:cNvSpPr>
          <p:nvPr>
            <p:ph type="title"/>
          </p:nvPr>
        </p:nvSpPr>
        <p:spPr>
          <a:xfrm>
            <a:off x="1009650" y="271464"/>
            <a:ext cx="7639050" cy="863654"/>
          </a:xfrm>
        </p:spPr>
        <p:txBody>
          <a:bodyPr/>
          <a:lstStyle/>
          <a:p>
            <a:r>
              <a:rPr lang="en-US" dirty="0" smtClean="0"/>
              <a:t>DOAS &amp; Energy Recovery</a:t>
            </a:r>
          </a:p>
        </p:txBody>
      </p:sp>
      <p:sp>
        <p:nvSpPr>
          <p:cNvPr id="2" name="TextBox 1"/>
          <p:cNvSpPr txBox="1"/>
          <p:nvPr/>
        </p:nvSpPr>
        <p:spPr>
          <a:xfrm>
            <a:off x="993228" y="3846786"/>
            <a:ext cx="7851227" cy="3108543"/>
          </a:xfrm>
          <a:prstGeom prst="rect">
            <a:avLst/>
          </a:prstGeom>
          <a:noFill/>
        </p:spPr>
        <p:txBody>
          <a:bodyPr wrap="square" numCol="2" rtlCol="0">
            <a:spAutoFit/>
          </a:bodyPr>
          <a:lstStyle/>
          <a:p>
            <a:pPr marL="914400" lvl="1" indent="-457200">
              <a:buFont typeface="Arial" pitchFamily="34" charset="0"/>
              <a:buChar char="•"/>
            </a:pPr>
            <a:r>
              <a:rPr lang="en-US" dirty="0"/>
              <a:t>Portland, OR</a:t>
            </a:r>
          </a:p>
          <a:p>
            <a:pPr marL="914400" lvl="1" indent="-457200">
              <a:buFont typeface="Arial" pitchFamily="34" charset="0"/>
              <a:buChar char="•"/>
            </a:pPr>
            <a:r>
              <a:rPr lang="en-US" dirty="0"/>
              <a:t>Anchorage</a:t>
            </a:r>
          </a:p>
          <a:p>
            <a:pPr marL="914400" lvl="1" indent="-457200">
              <a:buFont typeface="Arial" pitchFamily="34" charset="0"/>
              <a:buChar char="•"/>
            </a:pPr>
            <a:r>
              <a:rPr lang="en-US" dirty="0"/>
              <a:t>Butte</a:t>
            </a:r>
          </a:p>
          <a:p>
            <a:pPr marL="914400" lvl="1" indent="-457200">
              <a:buFont typeface="Arial" pitchFamily="34" charset="0"/>
              <a:buChar char="•"/>
            </a:pPr>
            <a:r>
              <a:rPr lang="en-US" dirty="0"/>
              <a:t>Seattle</a:t>
            </a:r>
          </a:p>
          <a:p>
            <a:pPr marL="914400" lvl="1" indent="-457200">
              <a:buFont typeface="Arial" pitchFamily="34" charset="0"/>
              <a:buChar char="•"/>
            </a:pPr>
            <a:r>
              <a:rPr lang="en-US" dirty="0" smtClean="0"/>
              <a:t>Denver</a:t>
            </a:r>
          </a:p>
          <a:p>
            <a:pPr marL="914400" lvl="1" indent="-457200">
              <a:buFont typeface="Arial" pitchFamily="34" charset="0"/>
              <a:buChar char="•"/>
            </a:pPr>
            <a:r>
              <a:rPr lang="en-US" dirty="0" smtClean="0"/>
              <a:t>Albuquerque</a:t>
            </a:r>
          </a:p>
          <a:p>
            <a:pPr marL="914400" lvl="1" indent="-457200">
              <a:buFont typeface="Arial" pitchFamily="34" charset="0"/>
              <a:buChar char="•"/>
            </a:pPr>
            <a:endParaRPr lang="en-US" dirty="0" smtClean="0"/>
          </a:p>
          <a:p>
            <a:pPr marL="914400" lvl="1" indent="-457200">
              <a:buFont typeface="Arial" pitchFamily="34" charset="0"/>
              <a:buChar char="•"/>
            </a:pPr>
            <a:r>
              <a:rPr lang="en-US" dirty="0" smtClean="0"/>
              <a:t>Boise</a:t>
            </a:r>
          </a:p>
          <a:p>
            <a:pPr marL="914400" lvl="1" indent="-457200">
              <a:buFont typeface="Arial" pitchFamily="34" charset="0"/>
              <a:buChar char="•"/>
            </a:pPr>
            <a:r>
              <a:rPr lang="en-US" dirty="0" smtClean="0"/>
              <a:t>Salt Lake City</a:t>
            </a:r>
          </a:p>
          <a:p>
            <a:pPr marL="914400" lvl="1" indent="-457200">
              <a:buFont typeface="Arial" pitchFamily="34" charset="0"/>
              <a:buChar char="•"/>
            </a:pPr>
            <a:r>
              <a:rPr lang="en-US" dirty="0" smtClean="0"/>
              <a:t>Los Angeles</a:t>
            </a:r>
          </a:p>
          <a:p>
            <a:endParaRPr lang="en-US" dirty="0"/>
          </a:p>
        </p:txBody>
      </p:sp>
    </p:spTree>
    <p:extLst>
      <p:ext uri="{BB962C8B-B14F-4D97-AF65-F5344CB8AC3E}">
        <p14:creationId xmlns:p14="http://schemas.microsoft.com/office/powerpoint/2010/main" val="2229235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365" y="1156138"/>
            <a:ext cx="7772400" cy="2611821"/>
          </a:xfrm>
        </p:spPr>
        <p:txBody>
          <a:bodyPr/>
          <a:lstStyle/>
          <a:p>
            <a:r>
              <a:rPr lang="en-US" dirty="0" smtClean="0">
                <a:solidFill>
                  <a:schemeClr val="bg1">
                    <a:lumMod val="75000"/>
                  </a:schemeClr>
                </a:solidFill>
              </a:rPr>
              <a:t>For geographic locations in Moist US Zone A, the Std. 90.1 total heat recovery criteria can not be met with SER units.</a:t>
            </a:r>
          </a:p>
          <a:p>
            <a:r>
              <a:rPr lang="en-US" dirty="0" smtClean="0">
                <a:solidFill>
                  <a:schemeClr val="bg1">
                    <a:lumMod val="75000"/>
                  </a:schemeClr>
                </a:solidFill>
              </a:rPr>
              <a:t>The following major US cities can meet the Std. 90.1 criteria with SER only:</a:t>
            </a:r>
          </a:p>
        </p:txBody>
      </p:sp>
      <p:sp>
        <p:nvSpPr>
          <p:cNvPr id="4" name="Rectangle 7"/>
          <p:cNvSpPr>
            <a:spLocks noGrp="1" noChangeArrowheads="1"/>
          </p:cNvSpPr>
          <p:nvPr>
            <p:ph type="title"/>
          </p:nvPr>
        </p:nvSpPr>
        <p:spPr>
          <a:xfrm>
            <a:off x="1009650" y="271464"/>
            <a:ext cx="7639050" cy="863654"/>
          </a:xfrm>
        </p:spPr>
        <p:txBody>
          <a:bodyPr/>
          <a:lstStyle/>
          <a:p>
            <a:r>
              <a:rPr lang="en-US" dirty="0" smtClean="0"/>
              <a:t>DOAS &amp; Energy Recovery</a:t>
            </a:r>
          </a:p>
        </p:txBody>
      </p:sp>
      <p:sp>
        <p:nvSpPr>
          <p:cNvPr id="2" name="TextBox 1"/>
          <p:cNvSpPr txBox="1"/>
          <p:nvPr/>
        </p:nvSpPr>
        <p:spPr>
          <a:xfrm>
            <a:off x="993228" y="3846786"/>
            <a:ext cx="7851227" cy="3539430"/>
          </a:xfrm>
          <a:prstGeom prst="rect">
            <a:avLst/>
          </a:prstGeom>
          <a:noFill/>
        </p:spPr>
        <p:txBody>
          <a:bodyPr wrap="square" numCol="2" rtlCol="0">
            <a:spAutoFit/>
          </a:bodyPr>
          <a:lstStyle/>
          <a:p>
            <a:pPr marL="914400" lvl="1" indent="-457200">
              <a:buFont typeface="Arial" pitchFamily="34" charset="0"/>
              <a:buChar char="•"/>
            </a:pPr>
            <a:r>
              <a:rPr lang="en-US" dirty="0">
                <a:solidFill>
                  <a:schemeClr val="bg1">
                    <a:lumMod val="75000"/>
                  </a:schemeClr>
                </a:solidFill>
              </a:rPr>
              <a:t>Portland, OR</a:t>
            </a:r>
          </a:p>
          <a:p>
            <a:pPr marL="914400" lvl="1" indent="-457200">
              <a:buFont typeface="Arial" pitchFamily="34" charset="0"/>
              <a:buChar char="•"/>
            </a:pPr>
            <a:r>
              <a:rPr lang="en-US" dirty="0">
                <a:solidFill>
                  <a:schemeClr val="bg1">
                    <a:lumMod val="75000"/>
                  </a:schemeClr>
                </a:solidFill>
              </a:rPr>
              <a:t>Anchorage</a:t>
            </a:r>
          </a:p>
          <a:p>
            <a:pPr marL="914400" lvl="1" indent="-457200">
              <a:buFont typeface="Arial" pitchFamily="34" charset="0"/>
              <a:buChar char="•"/>
            </a:pPr>
            <a:r>
              <a:rPr lang="en-US" dirty="0">
                <a:solidFill>
                  <a:schemeClr val="bg1">
                    <a:lumMod val="75000"/>
                  </a:schemeClr>
                </a:solidFill>
              </a:rPr>
              <a:t>Butte</a:t>
            </a:r>
          </a:p>
          <a:p>
            <a:pPr marL="914400" lvl="1" indent="-457200">
              <a:buFont typeface="Arial" pitchFamily="34" charset="0"/>
              <a:buChar char="•"/>
            </a:pPr>
            <a:r>
              <a:rPr lang="en-US" dirty="0">
                <a:solidFill>
                  <a:schemeClr val="bg1">
                    <a:lumMod val="75000"/>
                  </a:schemeClr>
                </a:solidFill>
              </a:rPr>
              <a:t>Seattle</a:t>
            </a:r>
          </a:p>
          <a:p>
            <a:pPr marL="914400" lvl="1" indent="-457200">
              <a:buFont typeface="Arial" pitchFamily="34" charset="0"/>
              <a:buChar char="•"/>
            </a:pPr>
            <a:r>
              <a:rPr lang="en-US" dirty="0" smtClean="0">
                <a:solidFill>
                  <a:schemeClr val="bg1">
                    <a:lumMod val="75000"/>
                  </a:schemeClr>
                </a:solidFill>
              </a:rPr>
              <a:t>Denver</a:t>
            </a:r>
          </a:p>
          <a:p>
            <a:pPr marL="914400" lvl="1" indent="-457200">
              <a:buFont typeface="Arial" pitchFamily="34" charset="0"/>
              <a:buChar char="•"/>
            </a:pPr>
            <a:r>
              <a:rPr lang="en-US" dirty="0" smtClean="0">
                <a:solidFill>
                  <a:schemeClr val="bg1">
                    <a:lumMod val="75000"/>
                  </a:schemeClr>
                </a:solidFill>
              </a:rPr>
              <a:t>Albuquerque</a:t>
            </a:r>
          </a:p>
          <a:p>
            <a:pPr marL="914400" lvl="1" indent="-457200">
              <a:buFont typeface="Arial" pitchFamily="34" charset="0"/>
              <a:buChar char="•"/>
            </a:pPr>
            <a:endParaRPr lang="en-US" dirty="0" smtClean="0">
              <a:solidFill>
                <a:schemeClr val="bg1">
                  <a:lumMod val="75000"/>
                </a:schemeClr>
              </a:solidFill>
            </a:endParaRPr>
          </a:p>
          <a:p>
            <a:pPr marL="914400" lvl="1" indent="-457200">
              <a:buFont typeface="Arial" pitchFamily="34" charset="0"/>
              <a:buChar char="•"/>
            </a:pPr>
            <a:r>
              <a:rPr lang="en-US" dirty="0" smtClean="0">
                <a:solidFill>
                  <a:schemeClr val="bg1">
                    <a:lumMod val="75000"/>
                  </a:schemeClr>
                </a:solidFill>
              </a:rPr>
              <a:t>Boise</a:t>
            </a:r>
          </a:p>
          <a:p>
            <a:pPr marL="914400" lvl="1" indent="-457200">
              <a:buFont typeface="Arial" pitchFamily="34" charset="0"/>
              <a:buChar char="•"/>
            </a:pPr>
            <a:r>
              <a:rPr lang="en-US" dirty="0" smtClean="0">
                <a:solidFill>
                  <a:schemeClr val="bg1">
                    <a:lumMod val="75000"/>
                  </a:schemeClr>
                </a:solidFill>
              </a:rPr>
              <a:t>Salt Lake City</a:t>
            </a:r>
          </a:p>
          <a:p>
            <a:pPr marL="914400" lvl="1" indent="-457200">
              <a:buFont typeface="Arial" pitchFamily="34" charset="0"/>
              <a:buChar char="•"/>
            </a:pPr>
            <a:r>
              <a:rPr lang="en-US" dirty="0" smtClean="0">
                <a:solidFill>
                  <a:schemeClr val="bg1">
                    <a:lumMod val="75000"/>
                  </a:schemeClr>
                </a:solidFill>
              </a:rPr>
              <a:t>Los Angeles</a:t>
            </a:r>
          </a:p>
          <a:p>
            <a:pPr marL="914400" lvl="1" indent="-457200">
              <a:buFont typeface="Arial" pitchFamily="34" charset="0"/>
              <a:buChar char="•"/>
            </a:pPr>
            <a:r>
              <a:rPr lang="en-US" dirty="0" smtClean="0"/>
              <a:t>i.e. locations with </a:t>
            </a:r>
            <a:r>
              <a:rPr lang="en-US" b="1" u="sng" dirty="0" smtClean="0"/>
              <a:t>low design</a:t>
            </a:r>
            <a:r>
              <a:rPr lang="en-US" dirty="0" smtClean="0"/>
              <a:t> MCDB &amp; low W’s.</a:t>
            </a:r>
          </a:p>
          <a:p>
            <a:endParaRPr lang="en-US" dirty="0"/>
          </a:p>
        </p:txBody>
      </p:sp>
    </p:spTree>
    <p:extLst>
      <p:ext uri="{BB962C8B-B14F-4D97-AF65-F5344CB8AC3E}">
        <p14:creationId xmlns:p14="http://schemas.microsoft.com/office/powerpoint/2010/main" val="2359321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50" y="271464"/>
            <a:ext cx="7639050" cy="802594"/>
          </a:xfrm>
        </p:spPr>
        <p:txBody>
          <a:bodyPr/>
          <a:lstStyle/>
          <a:p>
            <a:r>
              <a:rPr lang="en-US" dirty="0">
                <a:latin typeface="Calibri" pitchFamily="34" charset="0"/>
              </a:rPr>
              <a:t>Learning Objectives for this Session</a:t>
            </a:r>
            <a:br>
              <a:rPr lang="en-US" dirty="0">
                <a:latin typeface="Calibri" pitchFamily="34" charset="0"/>
              </a:rPr>
            </a:br>
            <a:endParaRPr lang="en-US" dirty="0"/>
          </a:p>
        </p:txBody>
      </p:sp>
      <p:sp>
        <p:nvSpPr>
          <p:cNvPr id="3" name="Content Placeholder 2"/>
          <p:cNvSpPr>
            <a:spLocks noGrp="1"/>
          </p:cNvSpPr>
          <p:nvPr>
            <p:ph idx="1"/>
          </p:nvPr>
        </p:nvSpPr>
        <p:spPr>
          <a:xfrm>
            <a:off x="569686" y="986972"/>
            <a:ext cx="8385628" cy="2481942"/>
          </a:xfrm>
        </p:spPr>
        <p:txBody>
          <a:bodyPr/>
          <a:lstStyle/>
          <a:p>
            <a:pPr marL="457200" indent="-457200">
              <a:buClrTx/>
              <a:buFont typeface="+mj-lt"/>
              <a:buAutoNum type="arabicPeriod"/>
            </a:pPr>
            <a:r>
              <a:rPr lang="en-US" sz="2400" dirty="0" smtClean="0">
                <a:latin typeface="Calibri" pitchFamily="34" charset="0"/>
                <a:cs typeface="Calibri" pitchFamily="34" charset="0"/>
              </a:rPr>
              <a:t>DOAS heat recovery control related to dehumidification &amp; free cooling</a:t>
            </a:r>
            <a:r>
              <a:rPr lang="en-US" sz="2400" dirty="0">
                <a:latin typeface="Calibri" pitchFamily="34" charset="0"/>
                <a:cs typeface="Calibri" pitchFamily="34" charset="0"/>
              </a:rPr>
              <a:t>.</a:t>
            </a:r>
            <a:endParaRPr lang="en-US" sz="2400" dirty="0" smtClean="0">
              <a:latin typeface="Calibri" pitchFamily="34" charset="0"/>
              <a:cs typeface="Calibri" pitchFamily="34" charset="0"/>
            </a:endParaRPr>
          </a:p>
          <a:p>
            <a:pPr marL="457200" indent="-457200">
              <a:buClrTx/>
              <a:buFont typeface="+mj-lt"/>
              <a:buAutoNum type="arabicPeriod"/>
            </a:pPr>
            <a:r>
              <a:rPr lang="en-US" sz="2400" dirty="0">
                <a:latin typeface="Calibri" pitchFamily="34" charset="0"/>
                <a:cs typeface="Calibri" pitchFamily="34" charset="0"/>
              </a:rPr>
              <a:t>B</a:t>
            </a:r>
            <a:r>
              <a:rPr lang="en-US" sz="2400" dirty="0" smtClean="0">
                <a:latin typeface="Calibri" pitchFamily="34" charset="0"/>
                <a:cs typeface="Calibri" pitchFamily="34" charset="0"/>
              </a:rPr>
              <a:t>uilding pressurization.</a:t>
            </a:r>
          </a:p>
          <a:p>
            <a:pPr marL="457200" indent="-457200">
              <a:buClrTx/>
              <a:buFont typeface="+mj-lt"/>
              <a:buAutoNum type="arabicPeriod"/>
            </a:pPr>
            <a:r>
              <a:rPr lang="en-US" sz="2400" dirty="0">
                <a:latin typeface="Calibri" pitchFamily="34" charset="0"/>
                <a:cs typeface="Calibri" pitchFamily="34" charset="0"/>
              </a:rPr>
              <a:t>F</a:t>
            </a:r>
            <a:r>
              <a:rPr lang="en-US" sz="2400" dirty="0" smtClean="0">
                <a:latin typeface="Calibri" pitchFamily="34" charset="0"/>
                <a:cs typeface="Calibri" pitchFamily="34" charset="0"/>
              </a:rPr>
              <a:t>reeze protection</a:t>
            </a:r>
            <a:r>
              <a:rPr lang="en-US" sz="2400" dirty="0">
                <a:latin typeface="Calibri" pitchFamily="34" charset="0"/>
                <a:cs typeface="Calibri" pitchFamily="34" charset="0"/>
              </a:rPr>
              <a:t>.</a:t>
            </a:r>
            <a:endParaRPr lang="en-US" sz="2400" dirty="0" smtClean="0">
              <a:latin typeface="Calibri" pitchFamily="34" charset="0"/>
              <a:cs typeface="Calibri" pitchFamily="34" charset="0"/>
            </a:endParaRPr>
          </a:p>
          <a:p>
            <a:pPr marL="457200" indent="-457200">
              <a:buClrTx/>
              <a:buFont typeface="+mj-lt"/>
              <a:buAutoNum type="arabicPeriod"/>
            </a:pPr>
            <a:r>
              <a:rPr lang="en-US" sz="2400" dirty="0">
                <a:latin typeface="Calibri" pitchFamily="34" charset="0"/>
                <a:cs typeface="Calibri" pitchFamily="34" charset="0"/>
              </a:rPr>
              <a:t>L</a:t>
            </a:r>
            <a:r>
              <a:rPr lang="en-US" sz="2400" dirty="0" smtClean="0">
                <a:latin typeface="Calibri" pitchFamily="34" charset="0"/>
                <a:cs typeface="Calibri" pitchFamily="34" charset="0"/>
              </a:rPr>
              <a:t>imiting terminal </a:t>
            </a:r>
            <a:r>
              <a:rPr lang="en-US" sz="2400" dirty="0">
                <a:latin typeface="Calibri" pitchFamily="34" charset="0"/>
                <a:cs typeface="Calibri" pitchFamily="34" charset="0"/>
              </a:rPr>
              <a:t>reheat—including demand controlled </a:t>
            </a:r>
            <a:r>
              <a:rPr lang="en-US" sz="2400" dirty="0" smtClean="0">
                <a:latin typeface="Calibri" pitchFamily="34" charset="0"/>
                <a:cs typeface="Calibri" pitchFamily="34" charset="0"/>
              </a:rPr>
              <a:t>ventilation.  </a:t>
            </a:r>
            <a:endParaRPr lang="en-US" sz="2400" dirty="0">
              <a:latin typeface="Calibri" pitchFamily="34" charset="0"/>
              <a:cs typeface="Calibri" pitchFamily="34" charset="0"/>
            </a:endParaRPr>
          </a:p>
        </p:txBody>
      </p:sp>
      <p:sp>
        <p:nvSpPr>
          <p:cNvPr id="4" name="Rectangle 4"/>
          <p:cNvSpPr>
            <a:spLocks noChangeArrowheads="1"/>
          </p:cNvSpPr>
          <p:nvPr/>
        </p:nvSpPr>
        <p:spPr bwMode="auto">
          <a:xfrm>
            <a:off x="457200" y="3557814"/>
            <a:ext cx="8153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1800" i="1" dirty="0">
                <a:latin typeface="Calibri" pitchFamily="34" charset="0"/>
              </a:rPr>
              <a:t>ASHRAE is a Registered Provider with The American Institute of Architects Continuing Education Systems.  Credit earned on completion of this program will be reported to ASHRAE Records for AIA members.  Certificates of Completion for non-AIA members are available on request.</a:t>
            </a:r>
            <a:br>
              <a:rPr lang="en-US" sz="1800" i="1" dirty="0">
                <a:latin typeface="Calibri" pitchFamily="34" charset="0"/>
              </a:rPr>
            </a:br>
            <a:r>
              <a:rPr lang="en-US" sz="1800" dirty="0">
                <a:latin typeface="Calibri" pitchFamily="34" charset="0"/>
              </a:rPr>
              <a:t/>
            </a:r>
            <a:br>
              <a:rPr lang="en-US" sz="1800" dirty="0">
                <a:latin typeface="Calibri" pitchFamily="34" charset="0"/>
              </a:rPr>
            </a:br>
            <a:r>
              <a:rPr lang="en-US" sz="1800" dirty="0">
                <a:latin typeface="Calibri" pitchFamily="34" charset="0"/>
              </a:rPr>
              <a:t>This program is registered with the AIA/ASHRAE for continuing professional education.  As such, it does not include content that may be deemed or construed to be an approval or endorsement by the AIA of any material of construction or any method or manner of handling, using, distributing, or dealing in any material or product.  Questions related to specific materials, methods, and services will be addressed at the conclusion of this presentation</a:t>
            </a:r>
            <a:r>
              <a:rPr lang="en-US" sz="1800" dirty="0" smtClean="0">
                <a:latin typeface="Calibri" pitchFamily="34" charset="0"/>
              </a:rPr>
              <a:t>.</a:t>
            </a:r>
            <a:endParaRPr lang="en-US" sz="1800" dirty="0">
              <a:latin typeface="Calibri" pitchFamily="34" charset="0"/>
            </a:endParaRPr>
          </a:p>
        </p:txBody>
      </p:sp>
    </p:spTree>
    <p:extLst>
      <p:ext uri="{BB962C8B-B14F-4D97-AF65-F5344CB8AC3E}">
        <p14:creationId xmlns:p14="http://schemas.microsoft.com/office/powerpoint/2010/main" val="25868703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0" y="271463"/>
            <a:ext cx="9144000" cy="1176337"/>
          </a:xfrm>
        </p:spPr>
        <p:txBody>
          <a:bodyPr/>
          <a:lstStyle/>
          <a:p>
            <a:r>
              <a:rPr lang="en-US" dirty="0" smtClean="0"/>
              <a:t>Discussion for this presentation limited to 4 local loop control areas</a:t>
            </a:r>
          </a:p>
        </p:txBody>
      </p:sp>
      <p:sp>
        <p:nvSpPr>
          <p:cNvPr id="2" name="Content Placeholder 1"/>
          <p:cNvSpPr>
            <a:spLocks noGrp="1"/>
          </p:cNvSpPr>
          <p:nvPr>
            <p:ph idx="1"/>
          </p:nvPr>
        </p:nvSpPr>
        <p:spPr>
          <a:xfrm>
            <a:off x="990600" y="1881352"/>
            <a:ext cx="7772400" cy="4976648"/>
          </a:xfrm>
        </p:spPr>
        <p:txBody>
          <a:bodyPr/>
          <a:lstStyle/>
          <a:p>
            <a:pPr marL="514350" indent="-514350">
              <a:buClr>
                <a:schemeClr val="tx2"/>
              </a:buClr>
              <a:buFont typeface="+mj-lt"/>
              <a:buAutoNum type="arabicPeriod"/>
            </a:pPr>
            <a:r>
              <a:rPr lang="en-US" dirty="0" smtClean="0"/>
              <a:t>Control to maximize the EW performance—including free cooling.</a:t>
            </a:r>
          </a:p>
          <a:p>
            <a:pPr marL="514350" indent="-514350">
              <a:buClr>
                <a:schemeClr val="tx2"/>
              </a:buClr>
              <a:buFont typeface="+mj-lt"/>
              <a:buAutoNum type="arabicPeriod"/>
            </a:pPr>
            <a:r>
              <a:rPr lang="en-US" dirty="0" smtClean="0"/>
              <a:t>EW frost control to minimize energy use.</a:t>
            </a:r>
          </a:p>
          <a:p>
            <a:pPr marL="514350" indent="-514350">
              <a:buClr>
                <a:schemeClr val="tx2"/>
              </a:buClr>
              <a:buFont typeface="+mj-lt"/>
              <a:buAutoNum type="arabicPeriod"/>
            </a:pPr>
            <a:r>
              <a:rPr lang="en-US" dirty="0" smtClean="0"/>
              <a:t>Control to minimize the use of terminal reheat.</a:t>
            </a:r>
          </a:p>
          <a:p>
            <a:pPr marL="514350" indent="-514350">
              <a:buClr>
                <a:schemeClr val="tx2"/>
              </a:buClr>
              <a:buFont typeface="+mj-lt"/>
              <a:buAutoNum type="arabicPeriod"/>
            </a:pPr>
            <a:r>
              <a:rPr lang="en-US" dirty="0" smtClean="0"/>
              <a:t>Pressurization control.</a:t>
            </a:r>
          </a:p>
          <a:p>
            <a:endParaRPr lang="en-US" dirty="0" smtClean="0"/>
          </a:p>
          <a:p>
            <a:endParaRPr lang="en-US" dirty="0"/>
          </a:p>
        </p:txBody>
      </p:sp>
      <p:sp>
        <p:nvSpPr>
          <p:cNvPr id="5" name="Rectangle 3"/>
          <p:cNvSpPr txBox="1">
            <a:spLocks noChangeArrowheads="1"/>
          </p:cNvSpPr>
          <p:nvPr/>
        </p:nvSpPr>
        <p:spPr>
          <a:xfrm>
            <a:off x="285750" y="1466850"/>
            <a:ext cx="8362950" cy="513397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buClr>
                <a:srgbClr val="FF0000"/>
              </a:buClr>
            </a:pPr>
            <a:endParaRPr lang="en-US" sz="2800" b="1" dirty="0" smtClean="0">
              <a:solidFill>
                <a:schemeClr val="tx2"/>
              </a:solidFill>
            </a:endParaRPr>
          </a:p>
          <a:p>
            <a:pPr marL="0" indent="0">
              <a:buNone/>
            </a:pPr>
            <a:endParaRPr lang="en-US" sz="2800" dirty="0" smtClean="0"/>
          </a:p>
        </p:txBody>
      </p:sp>
    </p:spTree>
    <p:extLst>
      <p:ext uri="{BB962C8B-B14F-4D97-AF65-F5344CB8AC3E}">
        <p14:creationId xmlns:p14="http://schemas.microsoft.com/office/powerpoint/2010/main" val="23793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6841" y="1280456"/>
            <a:ext cx="8450318" cy="3228482"/>
          </a:xfrm>
        </p:spPr>
        <p:txBody>
          <a:bodyPr/>
          <a:lstStyle/>
          <a:p>
            <a:pPr marL="742950" indent="-742950" algn="l">
              <a:buFont typeface="+mj-lt"/>
              <a:buAutoNum type="arabicPeriod"/>
            </a:pPr>
            <a:r>
              <a:rPr lang="en-US" dirty="0" smtClean="0"/>
              <a:t>Controls </a:t>
            </a:r>
            <a:r>
              <a:rPr lang="en-US" dirty="0"/>
              <a:t>to maximize the EW </a:t>
            </a:r>
            <a:r>
              <a:rPr lang="en-US" dirty="0" smtClean="0"/>
              <a:t>performance—including </a:t>
            </a:r>
            <a:r>
              <a:rPr lang="en-US" dirty="0"/>
              <a:t>free cooling.</a:t>
            </a:r>
            <a:br>
              <a:rPr lang="en-US" dirty="0"/>
            </a:br>
            <a:endParaRPr lang="en-US" dirty="0"/>
          </a:p>
        </p:txBody>
      </p:sp>
    </p:spTree>
    <p:extLst>
      <p:ext uri="{BB962C8B-B14F-4D97-AF65-F5344CB8AC3E}">
        <p14:creationId xmlns:p14="http://schemas.microsoft.com/office/powerpoint/2010/main" val="1688725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0" y="271463"/>
            <a:ext cx="9144000" cy="1176337"/>
          </a:xfrm>
        </p:spPr>
        <p:txBody>
          <a:bodyPr/>
          <a:lstStyle/>
          <a:p>
            <a:r>
              <a:rPr lang="en-US" dirty="0" smtClean="0"/>
              <a:t>TER control approaches</a:t>
            </a:r>
          </a:p>
        </p:txBody>
      </p:sp>
      <p:sp>
        <p:nvSpPr>
          <p:cNvPr id="2" name="Content Placeholder 1"/>
          <p:cNvSpPr>
            <a:spLocks noGrp="1"/>
          </p:cNvSpPr>
          <p:nvPr>
            <p:ph idx="1"/>
          </p:nvPr>
        </p:nvSpPr>
        <p:spPr>
          <a:xfrm>
            <a:off x="526174" y="1316422"/>
            <a:ext cx="8355724" cy="5141528"/>
          </a:xfrm>
        </p:spPr>
        <p:txBody>
          <a:bodyPr/>
          <a:lstStyle/>
          <a:p>
            <a:r>
              <a:rPr lang="en-US" dirty="0" smtClean="0"/>
              <a:t>Run the EW continuously (no control).  </a:t>
            </a:r>
          </a:p>
          <a:p>
            <a:r>
              <a:rPr lang="en-US" dirty="0" smtClean="0"/>
              <a:t>Operate the EW based upon OA and RA enthalpy (</a:t>
            </a:r>
            <a:r>
              <a:rPr lang="en-US" b="1" dirty="0" smtClean="0">
                <a:solidFill>
                  <a:srgbClr val="002060"/>
                </a:solidFill>
              </a:rPr>
              <a:t>enthalpy based control</a:t>
            </a:r>
            <a:r>
              <a:rPr lang="en-US" dirty="0" smtClean="0"/>
              <a:t>)</a:t>
            </a:r>
          </a:p>
          <a:p>
            <a:r>
              <a:rPr lang="en-US" dirty="0" smtClean="0"/>
              <a:t>Operate the EW based upon OA and RA DBT (</a:t>
            </a:r>
            <a:r>
              <a:rPr lang="en-US" b="1" dirty="0" smtClean="0">
                <a:solidFill>
                  <a:srgbClr val="002060"/>
                </a:solidFill>
              </a:rPr>
              <a:t>DBT based control</a:t>
            </a:r>
            <a:r>
              <a:rPr lang="en-US" dirty="0" smtClean="0"/>
              <a:t>)</a:t>
            </a:r>
          </a:p>
          <a:p>
            <a:r>
              <a:rPr lang="en-US" b="1" dirty="0" smtClean="0">
                <a:solidFill>
                  <a:srgbClr val="C00000"/>
                </a:solidFill>
              </a:rPr>
              <a:t>NOTE:  </a:t>
            </a:r>
          </a:p>
          <a:p>
            <a:pPr lvl="1"/>
            <a:r>
              <a:rPr lang="en-US" sz="3200" dirty="0" smtClean="0"/>
              <a:t>Cleaning cycle required when EW off.</a:t>
            </a:r>
          </a:p>
          <a:p>
            <a:pPr lvl="1"/>
            <a:r>
              <a:rPr lang="en-US" sz="3200" dirty="0" smtClean="0"/>
              <a:t>Low temperature frost protection control important!</a:t>
            </a:r>
            <a:endParaRPr lang="en-US" sz="3200" dirty="0"/>
          </a:p>
        </p:txBody>
      </p:sp>
      <p:sp>
        <p:nvSpPr>
          <p:cNvPr id="5" name="Rectangle 3"/>
          <p:cNvSpPr txBox="1">
            <a:spLocks noChangeArrowheads="1"/>
          </p:cNvSpPr>
          <p:nvPr/>
        </p:nvSpPr>
        <p:spPr>
          <a:xfrm>
            <a:off x="285750" y="1466850"/>
            <a:ext cx="8362950" cy="513397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marL="0" indent="0">
              <a:buNone/>
            </a:pPr>
            <a:endParaRPr lang="en-US" sz="2800" dirty="0" smtClean="0"/>
          </a:p>
        </p:txBody>
      </p:sp>
    </p:spTree>
    <p:extLst>
      <p:ext uri="{BB962C8B-B14F-4D97-AF65-F5344CB8AC3E}">
        <p14:creationId xmlns:p14="http://schemas.microsoft.com/office/powerpoint/2010/main" val="292891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62130517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620363802"/>
              </p:ext>
            </p:extLst>
          </p:nvPr>
        </p:nvGraphicFramePr>
        <p:xfrm>
          <a:off x="242887" y="1030514"/>
          <a:ext cx="8567283" cy="5646058"/>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3"/>
          <p:cNvSpPr>
            <a:spLocks/>
          </p:cNvSpPr>
          <p:nvPr/>
        </p:nvSpPr>
        <p:spPr bwMode="auto">
          <a:xfrm>
            <a:off x="528638" y="1235756"/>
            <a:ext cx="4495800" cy="838200"/>
          </a:xfrm>
          <a:prstGeom prst="borderCallout1">
            <a:avLst>
              <a:gd name="adj1" fmla="val 13634"/>
              <a:gd name="adj2" fmla="val 101694"/>
              <a:gd name="adj3" fmla="val 209281"/>
              <a:gd name="adj4" fmla="val 120093"/>
            </a:avLst>
          </a:prstGeom>
          <a:solidFill>
            <a:schemeClr val="bg1"/>
          </a:solidFill>
          <a:ln w="38100">
            <a:solidFill>
              <a:schemeClr val="tx2">
                <a:lumMod val="75000"/>
              </a:schemeClr>
            </a:solidFill>
            <a:miter lim="800000"/>
            <a:headEnd/>
            <a:tailEnd/>
          </a:ln>
        </p:spPr>
        <p:txBody>
          <a:bodyPr/>
          <a:lstStyle/>
          <a:p>
            <a:pPr algn="ctr" eaLnBrk="1" hangingPunct="1"/>
            <a:r>
              <a:rPr lang="en-US" sz="2400" dirty="0"/>
              <a:t>Hot humid OA, 2,666 hrs.  EW </a:t>
            </a:r>
            <a:r>
              <a:rPr lang="en-US" sz="2400" dirty="0" smtClean="0"/>
              <a:t>should be on </a:t>
            </a:r>
            <a:endParaRPr lang="en-US" sz="2400" dirty="0"/>
          </a:p>
        </p:txBody>
      </p:sp>
      <p:sp>
        <p:nvSpPr>
          <p:cNvPr id="6" name="AutoShape 4"/>
          <p:cNvSpPr>
            <a:spLocks/>
          </p:cNvSpPr>
          <p:nvPr/>
        </p:nvSpPr>
        <p:spPr bwMode="auto">
          <a:xfrm>
            <a:off x="0" y="2261507"/>
            <a:ext cx="4691063" cy="1196975"/>
          </a:xfrm>
          <a:prstGeom prst="borderCallout1">
            <a:avLst>
              <a:gd name="adj1" fmla="val 9551"/>
              <a:gd name="adj2" fmla="val 101625"/>
              <a:gd name="adj3" fmla="val 153448"/>
              <a:gd name="adj4" fmla="val 112691"/>
            </a:avLst>
          </a:prstGeom>
          <a:solidFill>
            <a:schemeClr val="bg1"/>
          </a:solidFill>
          <a:ln w="38100">
            <a:solidFill>
              <a:srgbClr val="CC3399"/>
            </a:solidFill>
            <a:miter lim="800000"/>
            <a:headEnd/>
            <a:tailEnd/>
          </a:ln>
        </p:spPr>
        <p:txBody>
          <a:bodyPr anchor="ctr" anchorCtr="1"/>
          <a:lstStyle/>
          <a:p>
            <a:pPr algn="ctr" eaLnBrk="1" hangingPunct="1"/>
            <a:r>
              <a:rPr lang="en-US" sz="2400"/>
              <a:t>EW should be off!  1,255 hrs.  If EW on, cooling use increases by 10,500 Ton Hrs (TH).</a:t>
            </a:r>
          </a:p>
        </p:txBody>
      </p:sp>
      <p:sp>
        <p:nvSpPr>
          <p:cNvPr id="7" name="AutoShape 5"/>
          <p:cNvSpPr>
            <a:spLocks/>
          </p:cNvSpPr>
          <p:nvPr/>
        </p:nvSpPr>
        <p:spPr bwMode="auto">
          <a:xfrm>
            <a:off x="0" y="3695700"/>
            <a:ext cx="3886200" cy="1219200"/>
          </a:xfrm>
          <a:prstGeom prst="borderCallout1">
            <a:avLst>
              <a:gd name="adj1" fmla="val 9375"/>
              <a:gd name="adj2" fmla="val 101963"/>
              <a:gd name="adj3" fmla="val 93360"/>
              <a:gd name="adj4" fmla="val 109314"/>
            </a:avLst>
          </a:prstGeom>
          <a:solidFill>
            <a:schemeClr val="bg1"/>
          </a:solidFill>
          <a:ln w="38100">
            <a:solidFill>
              <a:srgbClr val="FFFF00"/>
            </a:solidFill>
            <a:miter lim="800000"/>
            <a:headEnd/>
            <a:tailEnd/>
          </a:ln>
        </p:spPr>
        <p:txBody>
          <a:bodyPr/>
          <a:lstStyle/>
          <a:p>
            <a:pPr algn="ctr" eaLnBrk="1" hangingPunct="1"/>
            <a:r>
              <a:rPr lang="en-US" sz="2400"/>
              <a:t>EW should be off!  1,261 hrs.  If EW on, cooling use increases 18,690 TH</a:t>
            </a:r>
          </a:p>
        </p:txBody>
      </p:sp>
      <p:sp>
        <p:nvSpPr>
          <p:cNvPr id="8" name="AutoShape 6"/>
          <p:cNvSpPr>
            <a:spLocks/>
          </p:cNvSpPr>
          <p:nvPr/>
        </p:nvSpPr>
        <p:spPr bwMode="auto">
          <a:xfrm>
            <a:off x="4665663" y="4291013"/>
            <a:ext cx="4191000" cy="1600200"/>
          </a:xfrm>
          <a:prstGeom prst="borderCallout1">
            <a:avLst>
              <a:gd name="adj1" fmla="val 7144"/>
              <a:gd name="adj2" fmla="val -1819"/>
              <a:gd name="adj3" fmla="val 51586"/>
              <a:gd name="adj4" fmla="val -27765"/>
            </a:avLst>
          </a:prstGeom>
          <a:solidFill>
            <a:schemeClr val="bg1"/>
          </a:solidFill>
          <a:ln w="38100">
            <a:solidFill>
              <a:srgbClr val="9933FF"/>
            </a:solidFill>
            <a:miter lim="800000"/>
            <a:headEnd/>
            <a:tailEnd/>
          </a:ln>
        </p:spPr>
        <p:txBody>
          <a:bodyPr anchor="ctr" anchorCtr="1"/>
          <a:lstStyle/>
          <a:p>
            <a:pPr algn="ctr" eaLnBrk="1" hangingPunct="1"/>
            <a:r>
              <a:rPr lang="en-US" sz="2400"/>
              <a:t>EW speed to modulate to hold 48F SAT.  3,523 hrs. If EW full on, cooling use increases by 45,755 TH </a:t>
            </a:r>
          </a:p>
        </p:txBody>
      </p:sp>
      <p:sp>
        <p:nvSpPr>
          <p:cNvPr id="9" name="AutoShape 7"/>
          <p:cNvSpPr>
            <a:spLocks/>
          </p:cNvSpPr>
          <p:nvPr/>
        </p:nvSpPr>
        <p:spPr bwMode="auto">
          <a:xfrm>
            <a:off x="6553200" y="5257800"/>
            <a:ext cx="2590800" cy="1600200"/>
          </a:xfrm>
          <a:prstGeom prst="borderCallout1">
            <a:avLst>
              <a:gd name="adj1" fmla="val 7144"/>
              <a:gd name="adj2" fmla="val -2940"/>
              <a:gd name="adj3" fmla="val -42361"/>
              <a:gd name="adj4" fmla="val -19485"/>
            </a:avLst>
          </a:prstGeom>
          <a:solidFill>
            <a:schemeClr val="bg1"/>
          </a:solidFill>
          <a:ln w="38100">
            <a:solidFill>
              <a:srgbClr val="FF0000"/>
            </a:solidFill>
            <a:miter lim="800000"/>
            <a:headEnd/>
            <a:tailEnd/>
          </a:ln>
        </p:spPr>
        <p:txBody>
          <a:bodyPr anchor="ctr" anchorCtr="1"/>
          <a:lstStyle/>
          <a:p>
            <a:pPr algn="ctr" eaLnBrk="1" hangingPunct="1"/>
            <a:r>
              <a:rPr lang="en-US" sz="2400"/>
              <a:t>EW off.  55 hrs.  If on, cooling use increases 115 TH.</a:t>
            </a:r>
          </a:p>
        </p:txBody>
      </p:sp>
    </p:spTree>
    <p:extLst>
      <p:ext uri="{BB962C8B-B14F-4D97-AF65-F5344CB8AC3E}">
        <p14:creationId xmlns:p14="http://schemas.microsoft.com/office/powerpoint/2010/main" val="253966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3" presetClass="exit" presetSubtype="10" fill="hold" grpId="1" nodeType="withEffect">
                                  <p:stCondLst>
                                    <p:cond delay="0"/>
                                  </p:stCondLst>
                                  <p:childTnLst>
                                    <p:animEffect transition="out" filter="blinds(horizontal)">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2983888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676470032"/>
              </p:ext>
            </p:extLst>
          </p:nvPr>
        </p:nvGraphicFramePr>
        <p:xfrm>
          <a:off x="242887" y="1030514"/>
          <a:ext cx="8567283" cy="564605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bwMode="auto">
          <a:xfrm>
            <a:off x="3585029" y="2467429"/>
            <a:ext cx="319314" cy="31931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 name="Text Box 4"/>
          <p:cNvSpPr txBox="1">
            <a:spLocks noChangeArrowheads="1"/>
          </p:cNvSpPr>
          <p:nvPr/>
        </p:nvSpPr>
        <p:spPr bwMode="auto">
          <a:xfrm>
            <a:off x="0" y="805543"/>
            <a:ext cx="5181600" cy="3046988"/>
          </a:xfrm>
          <a:prstGeom prst="rect">
            <a:avLst/>
          </a:prstGeom>
          <a:noFill/>
          <a:ln w="9525">
            <a:noFill/>
            <a:miter lim="800000"/>
            <a:headEnd/>
            <a:tailEnd/>
          </a:ln>
        </p:spPr>
        <p:txBody>
          <a:bodyPr anchorCtr="1">
            <a:spAutoFit/>
          </a:bodyPr>
          <a:lstStyle/>
          <a:p>
            <a:pPr eaLnBrk="1" hangingPunct="1">
              <a:spcBef>
                <a:spcPct val="50000"/>
              </a:spcBef>
            </a:pPr>
            <a:r>
              <a:rPr lang="en-US" sz="2400" b="1" u="sng" dirty="0">
                <a:solidFill>
                  <a:srgbClr val="0000CC"/>
                </a:solidFill>
              </a:rPr>
              <a:t>Conclusion</a:t>
            </a:r>
            <a:r>
              <a:rPr lang="en-US" sz="2400" b="1" dirty="0">
                <a:solidFill>
                  <a:srgbClr val="0000CC"/>
                </a:solidFill>
              </a:rPr>
              <a:t>:</a:t>
            </a:r>
            <a:r>
              <a:rPr lang="en-US" sz="2400" dirty="0">
                <a:solidFill>
                  <a:srgbClr val="0000CC"/>
                </a:solidFill>
              </a:rPr>
              <a:t>  operating the EW in KC all the time for a </a:t>
            </a:r>
            <a:r>
              <a:rPr lang="en-US" sz="2400" b="1" i="1" u="sng" dirty="0">
                <a:solidFill>
                  <a:srgbClr val="0000CC"/>
                </a:solidFill>
              </a:rPr>
              <a:t>10,000 </a:t>
            </a:r>
            <a:r>
              <a:rPr lang="en-US" sz="2400" b="1" i="1" u="sng" dirty="0" err="1">
                <a:solidFill>
                  <a:srgbClr val="0000CC"/>
                </a:solidFill>
              </a:rPr>
              <a:t>scfm</a:t>
            </a:r>
            <a:r>
              <a:rPr lang="en-US" sz="2400" b="1" i="1" u="sng" dirty="0">
                <a:solidFill>
                  <a:srgbClr val="0000CC"/>
                </a:solidFill>
              </a:rPr>
              <a:t> OA</a:t>
            </a:r>
            <a:r>
              <a:rPr lang="en-US" sz="2400" dirty="0">
                <a:solidFill>
                  <a:srgbClr val="0000CC"/>
                </a:solidFill>
              </a:rPr>
              <a:t> system equipped with a 70% effective (</a:t>
            </a:r>
            <a:r>
              <a:rPr lang="en-US" sz="2400" dirty="0">
                <a:solidFill>
                  <a:srgbClr val="0000CC"/>
                </a:solidFill>
                <a:latin typeface="Symbol" pitchFamily="18" charset="2"/>
              </a:rPr>
              <a:t>e</a:t>
            </a:r>
            <a:r>
              <a:rPr lang="en-US" sz="2400" dirty="0">
                <a:solidFill>
                  <a:srgbClr val="0000CC"/>
                </a:solidFill>
              </a:rPr>
              <a:t>) EW will consume 75,060 extra TH of cooling per year.  At 1 kW/ton and $0.15/kWh—this represents </a:t>
            </a:r>
            <a:r>
              <a:rPr lang="en-US" sz="2400" u="sng" dirty="0">
                <a:solidFill>
                  <a:srgbClr val="0000CC"/>
                </a:solidFill>
              </a:rPr>
              <a:t>$11,260 of waste</a:t>
            </a:r>
            <a:r>
              <a:rPr lang="en-US" sz="2400" dirty="0">
                <a:solidFill>
                  <a:srgbClr val="0000CC"/>
                </a:solidFill>
              </a:rPr>
              <a:t>, and takes us far from NZE buildings.</a:t>
            </a:r>
          </a:p>
        </p:txBody>
      </p:sp>
    </p:spTree>
    <p:extLst>
      <p:ext uri="{BB962C8B-B14F-4D97-AF65-F5344CB8AC3E}">
        <p14:creationId xmlns:p14="http://schemas.microsoft.com/office/powerpoint/2010/main" val="4252221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90904185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927353369"/>
              </p:ext>
            </p:extLst>
          </p:nvPr>
        </p:nvGraphicFramePr>
        <p:xfrm>
          <a:off x="242887" y="1030514"/>
          <a:ext cx="8567283" cy="5646058"/>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4"/>
          <p:cNvSpPr>
            <a:spLocks/>
          </p:cNvSpPr>
          <p:nvPr/>
        </p:nvSpPr>
        <p:spPr bwMode="auto">
          <a:xfrm>
            <a:off x="217714" y="2953658"/>
            <a:ext cx="3886200" cy="1219200"/>
          </a:xfrm>
          <a:prstGeom prst="borderCallout1">
            <a:avLst>
              <a:gd name="adj1" fmla="val 9375"/>
              <a:gd name="adj2" fmla="val 101963"/>
              <a:gd name="adj3" fmla="val 101824"/>
              <a:gd name="adj4" fmla="val 150637"/>
            </a:avLst>
          </a:prstGeom>
          <a:solidFill>
            <a:schemeClr val="bg1"/>
          </a:solidFill>
          <a:ln w="38100">
            <a:solidFill>
              <a:schemeClr val="tx1"/>
            </a:solidFill>
            <a:miter lim="800000"/>
            <a:headEnd/>
            <a:tailEnd/>
          </a:ln>
        </p:spPr>
        <p:txBody>
          <a:bodyPr/>
          <a:lstStyle/>
          <a:p>
            <a:pPr algn="ctr" eaLnBrk="1" hangingPunct="1"/>
            <a:r>
              <a:rPr lang="en-US" sz="2400"/>
              <a:t>EW should be off!  72 hrs.  If EW on, cooling use increases 1 TH</a:t>
            </a:r>
          </a:p>
        </p:txBody>
      </p:sp>
      <p:sp>
        <p:nvSpPr>
          <p:cNvPr id="6" name="AutoShape 5"/>
          <p:cNvSpPr>
            <a:spLocks/>
          </p:cNvSpPr>
          <p:nvPr/>
        </p:nvSpPr>
        <p:spPr bwMode="auto">
          <a:xfrm>
            <a:off x="6393543" y="4760686"/>
            <a:ext cx="2590800" cy="1981200"/>
          </a:xfrm>
          <a:prstGeom prst="borderCallout1">
            <a:avLst>
              <a:gd name="adj1" fmla="val 5769"/>
              <a:gd name="adj2" fmla="val -2940"/>
              <a:gd name="adj3" fmla="val -3470"/>
              <a:gd name="adj4" fmla="val -11370"/>
            </a:avLst>
          </a:prstGeom>
          <a:solidFill>
            <a:schemeClr val="bg1"/>
          </a:solidFill>
          <a:ln w="38100">
            <a:solidFill>
              <a:schemeClr val="tx1"/>
            </a:solidFill>
            <a:miter lim="800000"/>
            <a:headEnd/>
            <a:tailEnd/>
          </a:ln>
        </p:spPr>
        <p:txBody>
          <a:bodyPr anchor="ctr" anchorCtr="1"/>
          <a:lstStyle/>
          <a:p>
            <a:pPr algn="ctr" eaLnBrk="1" hangingPunct="1"/>
            <a:r>
              <a:rPr lang="en-US" sz="2400" dirty="0"/>
              <a:t>EW should be off.  55 hrs.  If EW on, cooling use increases 115 TH.</a:t>
            </a:r>
          </a:p>
        </p:txBody>
      </p:sp>
      <p:sp>
        <p:nvSpPr>
          <p:cNvPr id="7" name="Rectangle 6"/>
          <p:cNvSpPr/>
          <p:nvPr/>
        </p:nvSpPr>
        <p:spPr bwMode="auto">
          <a:xfrm>
            <a:off x="-1277257" y="4209143"/>
            <a:ext cx="45719" cy="72571"/>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643086" y="2525486"/>
            <a:ext cx="232228" cy="21771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 name="AutoShape 3"/>
          <p:cNvSpPr>
            <a:spLocks/>
          </p:cNvSpPr>
          <p:nvPr/>
        </p:nvSpPr>
        <p:spPr bwMode="auto">
          <a:xfrm>
            <a:off x="185058" y="1407885"/>
            <a:ext cx="4691063" cy="1196975"/>
          </a:xfrm>
          <a:prstGeom prst="borderCallout1">
            <a:avLst>
              <a:gd name="adj1" fmla="val 9551"/>
              <a:gd name="adj2" fmla="val 101625"/>
              <a:gd name="adj3" fmla="val 126905"/>
              <a:gd name="adj4" fmla="val 117050"/>
            </a:avLst>
          </a:prstGeom>
          <a:solidFill>
            <a:schemeClr val="bg1"/>
          </a:solidFill>
          <a:ln w="38100">
            <a:solidFill>
              <a:schemeClr val="tx1"/>
            </a:solidFill>
            <a:miter lim="800000"/>
            <a:headEnd/>
            <a:tailEnd/>
          </a:ln>
        </p:spPr>
        <p:txBody>
          <a:bodyPr anchor="ctr" anchorCtr="1"/>
          <a:lstStyle/>
          <a:p>
            <a:pPr algn="ctr" eaLnBrk="1" hangingPunct="1"/>
            <a:r>
              <a:rPr lang="en-US" sz="2400"/>
              <a:t>EW should be on!  1,048 hrs.  If EW off, cooling use increases by 9,540 Ton Hrs (TH).</a:t>
            </a:r>
          </a:p>
        </p:txBody>
      </p:sp>
    </p:spTree>
    <p:extLst>
      <p:ext uri="{BB962C8B-B14F-4D97-AF65-F5344CB8AC3E}">
        <p14:creationId xmlns:p14="http://schemas.microsoft.com/office/powerpoint/2010/main" val="176209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9253932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3671050809"/>
              </p:ext>
            </p:extLst>
          </p:nvPr>
        </p:nvGraphicFramePr>
        <p:xfrm>
          <a:off x="242887" y="1030514"/>
          <a:ext cx="8567283" cy="5646058"/>
        </p:xfrm>
        <a:graphic>
          <a:graphicData uri="http://schemas.openxmlformats.org/drawingml/2006/chart">
            <c:chart xmlns:c="http://schemas.openxmlformats.org/drawingml/2006/chart" xmlns:r="http://schemas.openxmlformats.org/officeDocument/2006/relationships" r:id="rId3"/>
          </a:graphicData>
        </a:graphic>
      </p:graphicFrame>
      <p:sp>
        <p:nvSpPr>
          <p:cNvPr id="5" name="Freeform 4"/>
          <p:cNvSpPr>
            <a:spLocks/>
          </p:cNvSpPr>
          <p:nvPr/>
        </p:nvSpPr>
        <p:spPr bwMode="auto">
          <a:xfrm>
            <a:off x="4851855" y="3375026"/>
            <a:ext cx="1694769" cy="1032555"/>
          </a:xfrm>
          <a:custGeom>
            <a:avLst/>
            <a:gdLst>
              <a:gd name="T0" fmla="*/ 2147483647 w 1095"/>
              <a:gd name="T1" fmla="*/ 0 h 660"/>
              <a:gd name="T2" fmla="*/ 2147483647 w 1095"/>
              <a:gd name="T3" fmla="*/ 2147483647 h 660"/>
              <a:gd name="T4" fmla="*/ 2147483647 w 1095"/>
              <a:gd name="T5" fmla="*/ 2147483647 h 660"/>
              <a:gd name="T6" fmla="*/ 0 w 1095"/>
              <a:gd name="T7" fmla="*/ 2147483647 h 660"/>
              <a:gd name="T8" fmla="*/ 2147483647 w 1095"/>
              <a:gd name="T9" fmla="*/ 0 h 660"/>
              <a:gd name="T10" fmla="*/ 0 60000 65536"/>
              <a:gd name="T11" fmla="*/ 0 60000 65536"/>
              <a:gd name="T12" fmla="*/ 0 60000 65536"/>
              <a:gd name="T13" fmla="*/ 0 60000 65536"/>
              <a:gd name="T14" fmla="*/ 0 60000 65536"/>
              <a:gd name="T15" fmla="*/ 0 w 1095"/>
              <a:gd name="T16" fmla="*/ 0 h 660"/>
              <a:gd name="T17" fmla="*/ 1095 w 1095"/>
              <a:gd name="T18" fmla="*/ 660 h 660"/>
            </a:gdLst>
            <a:ahLst/>
            <a:cxnLst>
              <a:cxn ang="T10">
                <a:pos x="T0" y="T1"/>
              </a:cxn>
              <a:cxn ang="T11">
                <a:pos x="T2" y="T3"/>
              </a:cxn>
              <a:cxn ang="T12">
                <a:pos x="T4" y="T5"/>
              </a:cxn>
              <a:cxn ang="T13">
                <a:pos x="T6" y="T7"/>
              </a:cxn>
              <a:cxn ang="T14">
                <a:pos x="T8" y="T9"/>
              </a:cxn>
            </a:cxnLst>
            <a:rect l="T15" t="T16" r="T17" b="T18"/>
            <a:pathLst>
              <a:path w="1095" h="660">
                <a:moveTo>
                  <a:pt x="39" y="0"/>
                </a:moveTo>
                <a:lnTo>
                  <a:pt x="1095" y="648"/>
                </a:lnTo>
                <a:lnTo>
                  <a:pt x="870" y="660"/>
                </a:lnTo>
                <a:lnTo>
                  <a:pt x="0" y="33"/>
                </a:lnTo>
                <a:lnTo>
                  <a:pt x="39" y="0"/>
                </a:lnTo>
                <a:close/>
              </a:path>
            </a:pathLst>
          </a:custGeom>
          <a:noFill/>
          <a:ln w="38100" cmpd="sng">
            <a:solidFill>
              <a:srgbClr val="CC3300"/>
            </a:solidFill>
            <a:round/>
            <a:headEnd/>
            <a:tailEnd/>
          </a:ln>
        </p:spPr>
        <p:txBody>
          <a:bodyPr/>
          <a:lstStyle/>
          <a:p>
            <a:endParaRPr lang="en-US"/>
          </a:p>
        </p:txBody>
      </p:sp>
      <p:sp>
        <p:nvSpPr>
          <p:cNvPr id="6" name="Freeform 3"/>
          <p:cNvSpPr>
            <a:spLocks/>
          </p:cNvSpPr>
          <p:nvPr/>
        </p:nvSpPr>
        <p:spPr bwMode="auto">
          <a:xfrm>
            <a:off x="4946877" y="3255509"/>
            <a:ext cx="2124145" cy="1119187"/>
          </a:xfrm>
          <a:custGeom>
            <a:avLst/>
            <a:gdLst>
              <a:gd name="T0" fmla="*/ 0 w 1188"/>
              <a:gd name="T1" fmla="*/ 2147483647 h 705"/>
              <a:gd name="T2" fmla="*/ 2147483647 w 1188"/>
              <a:gd name="T3" fmla="*/ 0 h 705"/>
              <a:gd name="T4" fmla="*/ 2147483647 w 1188"/>
              <a:gd name="T5" fmla="*/ 2147483647 h 705"/>
              <a:gd name="T6" fmla="*/ 2147483647 w 1188"/>
              <a:gd name="T7" fmla="*/ 2147483647 h 705"/>
              <a:gd name="T8" fmla="*/ 0 w 1188"/>
              <a:gd name="T9" fmla="*/ 2147483647 h 705"/>
              <a:gd name="T10" fmla="*/ 0 60000 65536"/>
              <a:gd name="T11" fmla="*/ 0 60000 65536"/>
              <a:gd name="T12" fmla="*/ 0 60000 65536"/>
              <a:gd name="T13" fmla="*/ 0 60000 65536"/>
              <a:gd name="T14" fmla="*/ 0 60000 65536"/>
              <a:gd name="T15" fmla="*/ 0 w 1188"/>
              <a:gd name="T16" fmla="*/ 0 h 705"/>
              <a:gd name="T17" fmla="*/ 1188 w 1188"/>
              <a:gd name="T18" fmla="*/ 705 h 705"/>
              <a:gd name="connsiteX0" fmla="*/ 0 w 11263"/>
              <a:gd name="connsiteY0" fmla="*/ 851 h 10000"/>
              <a:gd name="connsiteX1" fmla="*/ 354 w 11263"/>
              <a:gd name="connsiteY1" fmla="*/ 0 h 10000"/>
              <a:gd name="connsiteX2" fmla="*/ 11263 w 11263"/>
              <a:gd name="connsiteY2" fmla="*/ 9915 h 10000"/>
              <a:gd name="connsiteX3" fmla="*/ 8864 w 11263"/>
              <a:gd name="connsiteY3" fmla="*/ 10000 h 10000"/>
              <a:gd name="connsiteX4" fmla="*/ 0 w 11263"/>
              <a:gd name="connsiteY4" fmla="*/ 851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3" h="10000">
                <a:moveTo>
                  <a:pt x="0" y="851"/>
                </a:moveTo>
                <a:lnTo>
                  <a:pt x="354" y="0"/>
                </a:lnTo>
                <a:lnTo>
                  <a:pt x="11263" y="9915"/>
                </a:lnTo>
                <a:lnTo>
                  <a:pt x="8864" y="10000"/>
                </a:lnTo>
                <a:lnTo>
                  <a:pt x="0" y="851"/>
                </a:lnTo>
                <a:close/>
              </a:path>
            </a:pathLst>
          </a:custGeom>
          <a:noFill/>
          <a:ln w="38100" cmpd="sng">
            <a:solidFill>
              <a:srgbClr val="FFFF00"/>
            </a:solidFill>
            <a:round/>
            <a:headEnd/>
            <a:tailEnd/>
          </a:ln>
        </p:spPr>
        <p:txBody>
          <a:bodyPr/>
          <a:lstStyle/>
          <a:p>
            <a:endParaRPr lang="en-US"/>
          </a:p>
        </p:txBody>
      </p:sp>
      <p:sp>
        <p:nvSpPr>
          <p:cNvPr id="9" name="Rectangle 8"/>
          <p:cNvSpPr/>
          <p:nvPr/>
        </p:nvSpPr>
        <p:spPr bwMode="auto">
          <a:xfrm>
            <a:off x="3643086" y="2525486"/>
            <a:ext cx="232228" cy="21771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7" name="AutoShape 5"/>
          <p:cNvSpPr>
            <a:spLocks/>
          </p:cNvSpPr>
          <p:nvPr/>
        </p:nvSpPr>
        <p:spPr bwMode="auto">
          <a:xfrm>
            <a:off x="376238" y="1280885"/>
            <a:ext cx="4297362" cy="1566863"/>
          </a:xfrm>
          <a:prstGeom prst="borderCallout1">
            <a:avLst>
              <a:gd name="adj1" fmla="val 7296"/>
              <a:gd name="adj2" fmla="val 101773"/>
              <a:gd name="adj3" fmla="val 150758"/>
              <a:gd name="adj4" fmla="val 120836"/>
            </a:avLst>
          </a:prstGeom>
          <a:solidFill>
            <a:schemeClr val="bg1"/>
          </a:solidFill>
          <a:ln w="57150">
            <a:solidFill>
              <a:srgbClr val="FFFF00"/>
            </a:solidFill>
            <a:miter lim="800000"/>
            <a:headEnd/>
            <a:tailEnd/>
          </a:ln>
        </p:spPr>
        <p:txBody>
          <a:bodyPr/>
          <a:lstStyle/>
          <a:p>
            <a:pPr algn="ctr" eaLnBrk="1" hangingPunct="1"/>
            <a:r>
              <a:rPr lang="en-US" sz="1800"/>
              <a:t>+5% error in RH reading.  Causes EW to be off when it should be on.  206 hours, 270 extra TH of cooling needed, costing $40.45 when cooling uses 1 kW/ton and energy costs $0.15/kWh</a:t>
            </a:r>
          </a:p>
        </p:txBody>
      </p:sp>
      <p:sp>
        <p:nvSpPr>
          <p:cNvPr id="8" name="AutoShape 6"/>
          <p:cNvSpPr>
            <a:spLocks/>
          </p:cNvSpPr>
          <p:nvPr/>
        </p:nvSpPr>
        <p:spPr bwMode="auto">
          <a:xfrm>
            <a:off x="0" y="3165248"/>
            <a:ext cx="4481513" cy="1511300"/>
          </a:xfrm>
          <a:prstGeom prst="borderCallout1">
            <a:avLst>
              <a:gd name="adj1" fmla="val 7565"/>
              <a:gd name="adj2" fmla="val 101699"/>
              <a:gd name="adj3" fmla="val 48003"/>
              <a:gd name="adj4" fmla="val 125183"/>
            </a:avLst>
          </a:prstGeom>
          <a:solidFill>
            <a:schemeClr val="bg1"/>
          </a:solidFill>
          <a:ln w="57150">
            <a:solidFill>
              <a:srgbClr val="CC3300"/>
            </a:solidFill>
            <a:miter lim="800000"/>
            <a:headEnd/>
            <a:tailEnd/>
          </a:ln>
        </p:spPr>
        <p:txBody>
          <a:bodyPr/>
          <a:lstStyle/>
          <a:p>
            <a:pPr algn="ctr" eaLnBrk="1" hangingPunct="1"/>
            <a:r>
              <a:rPr lang="en-US" sz="1800" dirty="0"/>
              <a:t>-5% error in RH reading.  Causes EW to be on when it should be off.  34 hours, 25 extra TH of cooling needed, costing $3.80 when cooling uses 1 kW/ton and energy costs 0.15/kWh</a:t>
            </a:r>
          </a:p>
        </p:txBody>
      </p:sp>
    </p:spTree>
    <p:extLst>
      <p:ext uri="{BB962C8B-B14F-4D97-AF65-F5344CB8AC3E}">
        <p14:creationId xmlns:p14="http://schemas.microsoft.com/office/powerpoint/2010/main" val="263519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12931480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810275267"/>
              </p:ext>
            </p:extLst>
          </p:nvPr>
        </p:nvGraphicFramePr>
        <p:xfrm>
          <a:off x="242887" y="1030514"/>
          <a:ext cx="8567283" cy="564605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bwMode="auto">
          <a:xfrm>
            <a:off x="3643086" y="2525486"/>
            <a:ext cx="232228" cy="217714"/>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cxnSp>
        <p:nvCxnSpPr>
          <p:cNvPr id="7" name="Straight Connector 6"/>
          <p:cNvCxnSpPr/>
          <p:nvPr/>
        </p:nvCxnSpPr>
        <p:spPr bwMode="auto">
          <a:xfrm>
            <a:off x="5934075" y="2190750"/>
            <a:ext cx="914400" cy="914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 name="Freeform 7"/>
          <p:cNvSpPr/>
          <p:nvPr/>
        </p:nvSpPr>
        <p:spPr bwMode="auto">
          <a:xfrm>
            <a:off x="5953125" y="2133599"/>
            <a:ext cx="9525" cy="1762125"/>
          </a:xfrm>
          <a:custGeom>
            <a:avLst/>
            <a:gdLst>
              <a:gd name="connsiteX0" fmla="*/ 9525 w 9525"/>
              <a:gd name="connsiteY0" fmla="*/ 0 h 1762125"/>
              <a:gd name="connsiteX1" fmla="*/ 0 w 9525"/>
              <a:gd name="connsiteY1" fmla="*/ 1762125 h 1762125"/>
            </a:gdLst>
            <a:ahLst/>
            <a:cxnLst>
              <a:cxn ang="0">
                <a:pos x="connsiteX0" y="connsiteY0"/>
              </a:cxn>
              <a:cxn ang="0">
                <a:pos x="connsiteX1" y="connsiteY1"/>
              </a:cxn>
            </a:cxnLst>
            <a:rect l="l" t="t" r="r" b="b"/>
            <a:pathLst>
              <a:path w="9525" h="1762125">
                <a:moveTo>
                  <a:pt x="9525" y="0"/>
                </a:moveTo>
                <a:lnTo>
                  <a:pt x="0" y="1762125"/>
                </a:lnTo>
              </a:path>
            </a:pathLst>
          </a:cu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 name="AutoShape 3"/>
          <p:cNvSpPr>
            <a:spLocks/>
          </p:cNvSpPr>
          <p:nvPr/>
        </p:nvSpPr>
        <p:spPr bwMode="auto">
          <a:xfrm>
            <a:off x="198438" y="1243013"/>
            <a:ext cx="4368800" cy="2119312"/>
          </a:xfrm>
          <a:prstGeom prst="borderCallout1">
            <a:avLst>
              <a:gd name="adj1" fmla="val 5394"/>
              <a:gd name="adj2" fmla="val 101745"/>
              <a:gd name="adj3" fmla="val 80235"/>
              <a:gd name="adj4" fmla="val 131524"/>
            </a:avLst>
          </a:prstGeom>
          <a:solidFill>
            <a:schemeClr val="bg1"/>
          </a:solidFill>
          <a:ln w="57150">
            <a:solidFill>
              <a:srgbClr val="CC3300"/>
            </a:solidFill>
            <a:miter lim="800000"/>
            <a:headEnd/>
            <a:tailEnd/>
          </a:ln>
        </p:spPr>
        <p:txBody>
          <a:bodyPr/>
          <a:lstStyle/>
          <a:p>
            <a:pPr algn="ctr" eaLnBrk="1" hangingPunct="1"/>
            <a:r>
              <a:rPr lang="en-US" sz="1800" dirty="0"/>
              <a:t>If a DBT error of </a:t>
            </a:r>
            <a:r>
              <a:rPr lang="en-US" sz="1800" dirty="0">
                <a:solidFill>
                  <a:srgbClr val="FFFF00"/>
                </a:solidFill>
                <a:effectLst>
                  <a:outerShdw blurRad="38100" dist="38100" dir="2700000" algn="tl">
                    <a:srgbClr val="000000">
                      <a:alpha val="43137"/>
                    </a:srgbClr>
                  </a:outerShdw>
                </a:effectLst>
              </a:rPr>
              <a:t>1F</a:t>
            </a:r>
            <a:r>
              <a:rPr lang="en-US" sz="1800" dirty="0"/>
              <a:t> caused the EW to operate above 76F rather than 75F, that 1F band contains 153 hours of data.  It would increase the cooling load by 2,255 TH and increase the operating cost by $338 assuming 1 kW/ton cooling performance and $0.15/kWh utility cost.</a:t>
            </a:r>
          </a:p>
        </p:txBody>
      </p:sp>
    </p:spTree>
    <p:extLst>
      <p:ext uri="{BB962C8B-B14F-4D97-AF65-F5344CB8AC3E}">
        <p14:creationId xmlns:p14="http://schemas.microsoft.com/office/powerpoint/2010/main" val="2759882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439534896"/>
              </p:ext>
            </p:extLst>
          </p:nvPr>
        </p:nvGraphicFramePr>
        <p:xfrm>
          <a:off x="242888" y="676274"/>
          <a:ext cx="8658224" cy="597217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bwMode="auto">
          <a:xfrm>
            <a:off x="3943350" y="1995488"/>
            <a:ext cx="2179864" cy="1673225"/>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7" name="Straight Connector 6"/>
          <p:cNvCxnSpPr/>
          <p:nvPr/>
        </p:nvCxnSpPr>
        <p:spPr bwMode="auto">
          <a:xfrm>
            <a:off x="4491038" y="1285877"/>
            <a:ext cx="2179864" cy="1673225"/>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8" name="TextBox 7"/>
          <p:cNvSpPr txBox="1"/>
          <p:nvPr/>
        </p:nvSpPr>
        <p:spPr>
          <a:xfrm>
            <a:off x="171450" y="247650"/>
            <a:ext cx="3143250" cy="3539430"/>
          </a:xfrm>
          <a:prstGeom prst="rect">
            <a:avLst/>
          </a:prstGeom>
          <a:noFill/>
        </p:spPr>
        <p:txBody>
          <a:bodyPr wrap="square" rtlCol="0">
            <a:spAutoFit/>
          </a:bodyPr>
          <a:lstStyle/>
          <a:p>
            <a:pPr algn="ctr"/>
            <a:r>
              <a:rPr lang="en-US" dirty="0" smtClean="0"/>
              <a:t>Lost downsizing capacity for a 10,000 </a:t>
            </a:r>
            <a:r>
              <a:rPr lang="en-US" dirty="0" err="1" smtClean="0"/>
              <a:t>scfm</a:t>
            </a:r>
            <a:r>
              <a:rPr lang="en-US" dirty="0" smtClean="0"/>
              <a:t> --70% effective EW using DBT rather than enthalpy based control in KC.</a:t>
            </a:r>
            <a:endParaRPr lang="en-US" dirty="0"/>
          </a:p>
        </p:txBody>
      </p:sp>
      <p:cxnSp>
        <p:nvCxnSpPr>
          <p:cNvPr id="11" name="Straight Arrow Connector 10"/>
          <p:cNvCxnSpPr/>
          <p:nvPr/>
        </p:nvCxnSpPr>
        <p:spPr bwMode="auto">
          <a:xfrm flipV="1">
            <a:off x="4171950" y="1500188"/>
            <a:ext cx="590550" cy="652462"/>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9" name="TextBox 8"/>
          <p:cNvSpPr txBox="1"/>
          <p:nvPr/>
        </p:nvSpPr>
        <p:spPr>
          <a:xfrm rot="18627484">
            <a:off x="3376614" y="1147762"/>
            <a:ext cx="1390650" cy="584775"/>
          </a:xfrm>
          <a:prstGeom prst="rect">
            <a:avLst/>
          </a:prstGeom>
          <a:noFill/>
        </p:spPr>
        <p:txBody>
          <a:bodyPr wrap="square" rtlCol="0">
            <a:spAutoFit/>
          </a:bodyPr>
          <a:lstStyle/>
          <a:p>
            <a:r>
              <a:rPr lang="en-US" sz="3200" dirty="0" smtClean="0"/>
              <a:t>21 ton</a:t>
            </a:r>
            <a:endParaRPr lang="en-US" sz="3200" dirty="0"/>
          </a:p>
        </p:txBody>
      </p:sp>
    </p:spTree>
    <p:extLst>
      <p:ext uri="{BB962C8B-B14F-4D97-AF65-F5344CB8AC3E}">
        <p14:creationId xmlns:p14="http://schemas.microsoft.com/office/powerpoint/2010/main" val="2697127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389211336"/>
              </p:ext>
            </p:extLst>
          </p:nvPr>
        </p:nvGraphicFramePr>
        <p:xfrm>
          <a:off x="242888" y="676274"/>
          <a:ext cx="8658224" cy="597217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bwMode="auto">
          <a:xfrm>
            <a:off x="4457700" y="119062"/>
            <a:ext cx="2179864" cy="1673225"/>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7" name="Straight Connector 6"/>
          <p:cNvCxnSpPr/>
          <p:nvPr/>
        </p:nvCxnSpPr>
        <p:spPr bwMode="auto">
          <a:xfrm>
            <a:off x="2105025" y="3286126"/>
            <a:ext cx="2179864" cy="1673225"/>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8" name="TextBox 7"/>
          <p:cNvSpPr txBox="1"/>
          <p:nvPr/>
        </p:nvSpPr>
        <p:spPr>
          <a:xfrm>
            <a:off x="152400" y="171450"/>
            <a:ext cx="4400550" cy="954107"/>
          </a:xfrm>
          <a:prstGeom prst="rect">
            <a:avLst/>
          </a:prstGeom>
          <a:noFill/>
        </p:spPr>
        <p:txBody>
          <a:bodyPr wrap="square" rtlCol="0">
            <a:spAutoFit/>
          </a:bodyPr>
          <a:lstStyle/>
          <a:p>
            <a:pPr algn="ctr"/>
            <a:r>
              <a:rPr lang="en-US" dirty="0" smtClean="0"/>
              <a:t>10,000 </a:t>
            </a:r>
            <a:r>
              <a:rPr lang="en-US" dirty="0" err="1" smtClean="0"/>
              <a:t>scfm</a:t>
            </a:r>
            <a:r>
              <a:rPr lang="en-US" dirty="0" smtClean="0"/>
              <a:t> design CC load with no EW in KC.</a:t>
            </a:r>
            <a:endParaRPr lang="en-US" dirty="0"/>
          </a:p>
        </p:txBody>
      </p:sp>
      <p:cxnSp>
        <p:nvCxnSpPr>
          <p:cNvPr id="11" name="Straight Arrow Connector 10"/>
          <p:cNvCxnSpPr/>
          <p:nvPr/>
        </p:nvCxnSpPr>
        <p:spPr bwMode="auto">
          <a:xfrm flipV="1">
            <a:off x="2505075" y="590550"/>
            <a:ext cx="2538413" cy="2986088"/>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9" name="TextBox 8"/>
          <p:cNvSpPr txBox="1"/>
          <p:nvPr/>
        </p:nvSpPr>
        <p:spPr>
          <a:xfrm>
            <a:off x="3171825" y="1766887"/>
            <a:ext cx="1390650" cy="584775"/>
          </a:xfrm>
          <a:prstGeom prst="rect">
            <a:avLst/>
          </a:prstGeom>
          <a:solidFill>
            <a:schemeClr val="bg1"/>
          </a:solidFill>
        </p:spPr>
        <p:txBody>
          <a:bodyPr wrap="square" rtlCol="0">
            <a:spAutoFit/>
          </a:bodyPr>
          <a:lstStyle/>
          <a:p>
            <a:r>
              <a:rPr lang="en-US" sz="3200" dirty="0" smtClean="0"/>
              <a:t>95 ton</a:t>
            </a:r>
            <a:endParaRPr lang="en-US" sz="3200" dirty="0"/>
          </a:p>
        </p:txBody>
      </p:sp>
    </p:spTree>
    <p:extLst>
      <p:ext uri="{BB962C8B-B14F-4D97-AF65-F5344CB8AC3E}">
        <p14:creationId xmlns:p14="http://schemas.microsoft.com/office/powerpoint/2010/main" val="2697127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6"/>
          <p:cNvSpPr>
            <a:spLocks noGrp="1" noChangeArrowheads="1"/>
          </p:cNvSpPr>
          <p:nvPr>
            <p:ph type="title"/>
          </p:nvPr>
        </p:nvSpPr>
        <p:spPr>
          <a:xfrm>
            <a:off x="476250" y="271463"/>
            <a:ext cx="8488363" cy="690562"/>
          </a:xfrm>
        </p:spPr>
        <p:txBody>
          <a:bodyPr/>
          <a:lstStyle/>
          <a:p>
            <a:r>
              <a:rPr lang="en-US" smtClean="0"/>
              <a:t>DOAS Defined for This Presentation</a:t>
            </a:r>
          </a:p>
        </p:txBody>
      </p:sp>
      <p:sp>
        <p:nvSpPr>
          <p:cNvPr id="19459" name="Text Box 5"/>
          <p:cNvSpPr txBox="1">
            <a:spLocks noChangeArrowheads="1"/>
          </p:cNvSpPr>
          <p:nvPr/>
        </p:nvSpPr>
        <p:spPr bwMode="auto">
          <a:xfrm>
            <a:off x="590550" y="1847850"/>
            <a:ext cx="15621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sz="2400"/>
              <a:t>20%-70% less OA,</a:t>
            </a:r>
            <a:br>
              <a:rPr lang="en-US" sz="2400"/>
            </a:br>
            <a:r>
              <a:rPr lang="en-US" sz="2400"/>
              <a:t>than VAV </a:t>
            </a:r>
          </a:p>
        </p:txBody>
      </p:sp>
      <p:sp>
        <p:nvSpPr>
          <p:cNvPr id="19460" name="Text Box 6"/>
          <p:cNvSpPr txBox="1">
            <a:spLocks noChangeArrowheads="1"/>
          </p:cNvSpPr>
          <p:nvPr/>
        </p:nvSpPr>
        <p:spPr bwMode="auto">
          <a:xfrm>
            <a:off x="2476500" y="2362200"/>
            <a:ext cx="2038350" cy="1244600"/>
          </a:xfrm>
          <a:prstGeom prst="rect">
            <a:avLst/>
          </a:prstGeom>
          <a:solidFill>
            <a:schemeClr val="accent1"/>
          </a:solidFill>
          <a:ln w="57150">
            <a:solidFill>
              <a:schemeClr val="tx1"/>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2400"/>
              <a:t>DOAS Unit w/ Energy Recovery</a:t>
            </a:r>
          </a:p>
        </p:txBody>
      </p:sp>
      <p:sp>
        <p:nvSpPr>
          <p:cNvPr id="19461" name="Text Box 7"/>
          <p:cNvSpPr txBox="1">
            <a:spLocks noChangeArrowheads="1"/>
          </p:cNvSpPr>
          <p:nvPr/>
        </p:nvSpPr>
        <p:spPr bwMode="auto">
          <a:xfrm>
            <a:off x="4591050" y="2209800"/>
            <a:ext cx="1619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sz="2400"/>
              <a:t>Cool/Dry Supply</a:t>
            </a:r>
          </a:p>
        </p:txBody>
      </p:sp>
      <p:sp>
        <p:nvSpPr>
          <p:cNvPr id="19462" name="Text Box 9"/>
          <p:cNvSpPr txBox="1">
            <a:spLocks noChangeArrowheads="1"/>
          </p:cNvSpPr>
          <p:nvPr/>
        </p:nvSpPr>
        <p:spPr bwMode="auto">
          <a:xfrm>
            <a:off x="1809750" y="4400550"/>
            <a:ext cx="2457450" cy="1244600"/>
          </a:xfrm>
          <a:prstGeom prst="rect">
            <a:avLst/>
          </a:prstGeom>
          <a:solidFill>
            <a:srgbClr val="FFCCCC"/>
          </a:solidFill>
          <a:ln w="57150">
            <a:solidFill>
              <a:schemeClr val="tx1"/>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2400"/>
              <a:t>Parallel Sensible Cooling System</a:t>
            </a:r>
          </a:p>
        </p:txBody>
      </p:sp>
      <p:sp>
        <p:nvSpPr>
          <p:cNvPr id="19463" name="Rectangle 11"/>
          <p:cNvSpPr>
            <a:spLocks noChangeArrowheads="1"/>
          </p:cNvSpPr>
          <p:nvPr/>
        </p:nvSpPr>
        <p:spPr bwMode="auto">
          <a:xfrm>
            <a:off x="6172200" y="1847850"/>
            <a:ext cx="2552700" cy="4495800"/>
          </a:xfrm>
          <a:prstGeom prst="rect">
            <a:avLst/>
          </a:prstGeom>
          <a:solidFill>
            <a:srgbClr val="DDDDDD"/>
          </a:solidFill>
          <a:ln w="12700">
            <a:solidFill>
              <a:schemeClr val="tx1"/>
            </a:solidFill>
            <a:miter lim="800000"/>
            <a:headEnd/>
            <a:tailEnd/>
          </a:ln>
        </p:spPr>
        <p:txBody>
          <a:bodyPr wrap="none" anchor="ctr"/>
          <a:lstStyle/>
          <a:p>
            <a:endParaRPr lang="en-US"/>
          </a:p>
        </p:txBody>
      </p:sp>
      <p:sp>
        <p:nvSpPr>
          <p:cNvPr id="19464" name="Text Box 8"/>
          <p:cNvSpPr txBox="1">
            <a:spLocks noChangeArrowheads="1"/>
          </p:cNvSpPr>
          <p:nvPr/>
        </p:nvSpPr>
        <p:spPr bwMode="auto">
          <a:xfrm>
            <a:off x="6362700" y="1981200"/>
            <a:ext cx="2038350" cy="1216025"/>
          </a:xfrm>
          <a:prstGeom prst="rect">
            <a:avLst/>
          </a:prstGeom>
          <a:solidFill>
            <a:schemeClr val="accent1"/>
          </a:solidFill>
          <a:ln w="28575">
            <a:solidFill>
              <a:schemeClr val="tx1"/>
            </a:solidFill>
            <a:miter lim="800000"/>
            <a:headEnd/>
            <a:tailEnd/>
          </a:ln>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2400"/>
              <a:t>High Induction Diffuser</a:t>
            </a:r>
          </a:p>
        </p:txBody>
      </p:sp>
      <p:sp>
        <p:nvSpPr>
          <p:cNvPr id="19465" name="Text Box 10"/>
          <p:cNvSpPr txBox="1">
            <a:spLocks noChangeArrowheads="1"/>
          </p:cNvSpPr>
          <p:nvPr/>
        </p:nvSpPr>
        <p:spPr bwMode="auto">
          <a:xfrm>
            <a:off x="6534150" y="3981450"/>
            <a:ext cx="19240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2400"/>
              <a:t>Building with Sensible and Latent Cooling Decoupled</a:t>
            </a:r>
          </a:p>
        </p:txBody>
      </p:sp>
      <p:sp>
        <p:nvSpPr>
          <p:cNvPr id="19466" name="Line 12"/>
          <p:cNvSpPr>
            <a:spLocks noChangeShapeType="1"/>
          </p:cNvSpPr>
          <p:nvPr/>
        </p:nvSpPr>
        <p:spPr bwMode="auto">
          <a:xfrm>
            <a:off x="4533900" y="2609850"/>
            <a:ext cx="1828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7" name="Line 13"/>
          <p:cNvSpPr>
            <a:spLocks noChangeShapeType="1"/>
          </p:cNvSpPr>
          <p:nvPr/>
        </p:nvSpPr>
        <p:spPr bwMode="auto">
          <a:xfrm>
            <a:off x="4267200" y="4819650"/>
            <a:ext cx="2133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8" name="Line 14"/>
          <p:cNvSpPr>
            <a:spLocks noChangeShapeType="1"/>
          </p:cNvSpPr>
          <p:nvPr/>
        </p:nvSpPr>
        <p:spPr bwMode="auto">
          <a:xfrm flipH="1">
            <a:off x="933450" y="3848100"/>
            <a:ext cx="54292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9" name="Line 15"/>
          <p:cNvSpPr>
            <a:spLocks noChangeShapeType="1"/>
          </p:cNvSpPr>
          <p:nvPr/>
        </p:nvSpPr>
        <p:spPr bwMode="auto">
          <a:xfrm>
            <a:off x="990600" y="3848100"/>
            <a:ext cx="0" cy="9715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Line 16"/>
          <p:cNvSpPr>
            <a:spLocks noChangeShapeType="1"/>
          </p:cNvSpPr>
          <p:nvPr/>
        </p:nvSpPr>
        <p:spPr bwMode="auto">
          <a:xfrm>
            <a:off x="990600" y="4762500"/>
            <a:ext cx="8572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1" name="Line 17"/>
          <p:cNvSpPr>
            <a:spLocks noChangeShapeType="1"/>
          </p:cNvSpPr>
          <p:nvPr/>
        </p:nvSpPr>
        <p:spPr bwMode="auto">
          <a:xfrm>
            <a:off x="7715250" y="3200400"/>
            <a:ext cx="0" cy="3238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2" name="Line 18"/>
          <p:cNvSpPr>
            <a:spLocks noChangeShapeType="1"/>
          </p:cNvSpPr>
          <p:nvPr/>
        </p:nvSpPr>
        <p:spPr bwMode="auto">
          <a:xfrm>
            <a:off x="476250" y="2628900"/>
            <a:ext cx="2019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3" name="Line 20"/>
          <p:cNvSpPr>
            <a:spLocks noChangeShapeType="1"/>
          </p:cNvSpPr>
          <p:nvPr/>
        </p:nvSpPr>
        <p:spPr bwMode="auto">
          <a:xfrm rot="10800000">
            <a:off x="4514850" y="3349171"/>
            <a:ext cx="16573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Line 21"/>
          <p:cNvSpPr>
            <a:spLocks noChangeShapeType="1"/>
          </p:cNvSpPr>
          <p:nvPr/>
        </p:nvSpPr>
        <p:spPr bwMode="auto">
          <a:xfrm rot="10800000">
            <a:off x="762000" y="3333750"/>
            <a:ext cx="165735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5" name="Line 21"/>
          <p:cNvSpPr>
            <a:spLocks noChangeShapeType="1"/>
          </p:cNvSpPr>
          <p:nvPr/>
        </p:nvSpPr>
        <p:spPr bwMode="auto">
          <a:xfrm flipH="1">
            <a:off x="5086350" y="5962650"/>
            <a:ext cx="1314450" cy="285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6" name="Text Box 22"/>
          <p:cNvSpPr txBox="1">
            <a:spLocks noChangeArrowheads="1"/>
          </p:cNvSpPr>
          <p:nvPr/>
        </p:nvSpPr>
        <p:spPr bwMode="auto">
          <a:xfrm>
            <a:off x="3009900" y="6038850"/>
            <a:ext cx="215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sz="2400"/>
              <a:t>Pressurization</a:t>
            </a:r>
          </a:p>
        </p:txBody>
      </p:sp>
      <p:sp>
        <p:nvSpPr>
          <p:cNvPr id="2" name="Oval 1"/>
          <p:cNvSpPr/>
          <p:nvPr/>
        </p:nvSpPr>
        <p:spPr bwMode="auto">
          <a:xfrm>
            <a:off x="247650" y="1714500"/>
            <a:ext cx="2095500" cy="1543050"/>
          </a:xfrm>
          <a:prstGeom prst="ellipse">
            <a:avLst/>
          </a:prstGeom>
          <a:noFill/>
          <a:ln w="762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2" name="Oval 21"/>
          <p:cNvSpPr/>
          <p:nvPr/>
        </p:nvSpPr>
        <p:spPr bwMode="auto">
          <a:xfrm>
            <a:off x="653143" y="3018971"/>
            <a:ext cx="5675086" cy="653143"/>
          </a:xfrm>
          <a:prstGeom prst="ellipse">
            <a:avLst/>
          </a:prstGeom>
          <a:noFill/>
          <a:ln w="762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4476750" y="2038350"/>
            <a:ext cx="1809750" cy="1200150"/>
          </a:xfrm>
          <a:prstGeom prst="ellipse">
            <a:avLst/>
          </a:prstGeom>
          <a:noFill/>
          <a:ln w="762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5943600" y="1543050"/>
            <a:ext cx="2933700" cy="1847850"/>
          </a:xfrm>
          <a:prstGeom prst="ellipse">
            <a:avLst/>
          </a:prstGeom>
          <a:noFill/>
          <a:ln w="762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6172200" y="3714750"/>
            <a:ext cx="2571750" cy="2381250"/>
          </a:xfrm>
          <a:prstGeom prst="ellipse">
            <a:avLst/>
          </a:prstGeom>
          <a:noFill/>
          <a:ln w="762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2724150" y="5581650"/>
            <a:ext cx="3829050" cy="1143000"/>
          </a:xfrm>
          <a:prstGeom prst="ellipse">
            <a:avLst/>
          </a:prstGeom>
          <a:noFill/>
          <a:ln w="762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1276350" y="4267200"/>
            <a:ext cx="3695700" cy="1543050"/>
          </a:xfrm>
          <a:prstGeom prst="ellipse">
            <a:avLst/>
          </a:prstGeom>
          <a:noFill/>
          <a:ln w="7620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3" name="Oval 2"/>
          <p:cNvSpPr/>
          <p:nvPr/>
        </p:nvSpPr>
        <p:spPr bwMode="auto">
          <a:xfrm>
            <a:off x="2148114" y="1814286"/>
            <a:ext cx="2743200" cy="2264228"/>
          </a:xfrm>
          <a:prstGeom prst="ellipse">
            <a:avLst/>
          </a:prstGeom>
          <a:noFill/>
          <a:ln w="762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1" presetClass="exit" presetSubtype="0" fill="hold" grpId="1" nodeType="withEffect">
                                  <p:stCondLst>
                                    <p:cond delay="0"/>
                                  </p:stCondLst>
                                  <p:childTnLst>
                                    <p:set>
                                      <p:cBhvr>
                                        <p:cTn id="17" dur="1" fill="hold">
                                          <p:stCondLst>
                                            <p:cond delay="0"/>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ppt_x"/>
                                          </p:val>
                                        </p:tav>
                                        <p:tav tm="100000">
                                          <p:val>
                                            <p:strVal val="#ppt_x"/>
                                          </p:val>
                                        </p:tav>
                                      </p:tavLst>
                                    </p:anim>
                                    <p:anim calcmode="lin" valueType="num">
                                      <p:cBhvr additive="base">
                                        <p:cTn id="23" dur="500" fill="hold"/>
                                        <p:tgtEl>
                                          <p:spTgt spid="23"/>
                                        </p:tgtEl>
                                        <p:attrNameLst>
                                          <p:attrName>ppt_y</p:attrName>
                                        </p:attrNameLst>
                                      </p:cBhvr>
                                      <p:tavLst>
                                        <p:tav tm="0">
                                          <p:val>
                                            <p:strVal val="1+#ppt_h/2"/>
                                          </p:val>
                                        </p:tav>
                                        <p:tav tm="100000">
                                          <p:val>
                                            <p:strVal val="#ppt_y"/>
                                          </p:val>
                                        </p:tav>
                                      </p:tavLst>
                                    </p:anim>
                                  </p:childTnLst>
                                </p:cTn>
                              </p:par>
                              <p:par>
                                <p:cTn id="24" presetID="1" presetClass="exit" presetSubtype="0" fill="hold" grpId="1"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ppt_x"/>
                                          </p:val>
                                        </p:tav>
                                        <p:tav tm="100000">
                                          <p:val>
                                            <p:strVal val="#ppt_x"/>
                                          </p:val>
                                        </p:tav>
                                      </p:tavLst>
                                    </p:anim>
                                    <p:anim calcmode="lin" valueType="num">
                                      <p:cBhvr additive="base">
                                        <p:cTn id="31" dur="500" fill="hold"/>
                                        <p:tgtEl>
                                          <p:spTgt spid="24"/>
                                        </p:tgtEl>
                                        <p:attrNameLst>
                                          <p:attrName>ppt_y</p:attrName>
                                        </p:attrNameLst>
                                      </p:cBhvr>
                                      <p:tavLst>
                                        <p:tav tm="0">
                                          <p:val>
                                            <p:strVal val="1+#ppt_h/2"/>
                                          </p:val>
                                        </p:tav>
                                        <p:tav tm="100000">
                                          <p:val>
                                            <p:strVal val="#ppt_y"/>
                                          </p:val>
                                        </p:tav>
                                      </p:tavLst>
                                    </p:anim>
                                  </p:childTnLst>
                                </p:cTn>
                              </p:par>
                              <p:par>
                                <p:cTn id="32" presetID="1" presetClass="exit" presetSubtype="0" fill="hold" grpId="1" nodeType="withEffect">
                                  <p:stCondLst>
                                    <p:cond delay="0"/>
                                  </p:stCondLst>
                                  <p:childTnLst>
                                    <p:set>
                                      <p:cBhvr>
                                        <p:cTn id="33" dur="1" fill="hold">
                                          <p:stCondLst>
                                            <p:cond delay="0"/>
                                          </p:stCondLst>
                                        </p:cTn>
                                        <p:tgtEl>
                                          <p:spTgt spid="2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ppt_x"/>
                                          </p:val>
                                        </p:tav>
                                        <p:tav tm="100000">
                                          <p:val>
                                            <p:strVal val="#ppt_x"/>
                                          </p:val>
                                        </p:tav>
                                      </p:tavLst>
                                    </p:anim>
                                    <p:anim calcmode="lin" valueType="num">
                                      <p:cBhvr additive="base">
                                        <p:cTn id="39" dur="500" fill="hold"/>
                                        <p:tgtEl>
                                          <p:spTgt spid="25"/>
                                        </p:tgtEl>
                                        <p:attrNameLst>
                                          <p:attrName>ppt_y</p:attrName>
                                        </p:attrNameLst>
                                      </p:cBhvr>
                                      <p:tavLst>
                                        <p:tav tm="0">
                                          <p:val>
                                            <p:strVal val="1+#ppt_h/2"/>
                                          </p:val>
                                        </p:tav>
                                        <p:tav tm="100000">
                                          <p:val>
                                            <p:strVal val="#ppt_y"/>
                                          </p:val>
                                        </p:tav>
                                      </p:tavLst>
                                    </p:anim>
                                  </p:childTnLst>
                                </p:cTn>
                              </p:par>
                              <p:par>
                                <p:cTn id="40" presetID="1" presetClass="exit" presetSubtype="0" fill="hold" grpId="1" nodeType="withEffect">
                                  <p:stCondLst>
                                    <p:cond delay="0"/>
                                  </p:stCondLst>
                                  <p:childTnLst>
                                    <p:set>
                                      <p:cBhvr>
                                        <p:cTn id="41" dur="1" fill="hold">
                                          <p:stCondLst>
                                            <p:cond delay="0"/>
                                          </p:stCondLst>
                                        </p:cTn>
                                        <p:tgtEl>
                                          <p:spTgt spid="2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par>
                                <p:cTn id="48" presetID="1" presetClass="exit" presetSubtype="0" fill="hold" grpId="1" nodeType="withEffect">
                                  <p:stCondLst>
                                    <p:cond delay="0"/>
                                  </p:stCondLst>
                                  <p:childTnLst>
                                    <p:set>
                                      <p:cBhvr>
                                        <p:cTn id="49" dur="1" fill="hold">
                                          <p:stCondLst>
                                            <p:cond delay="0"/>
                                          </p:stCondLst>
                                        </p:cTn>
                                        <p:tgtEl>
                                          <p:spTgt spid="25"/>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ppt_x"/>
                                          </p:val>
                                        </p:tav>
                                        <p:tav tm="100000">
                                          <p:val>
                                            <p:strVal val="#ppt_x"/>
                                          </p:val>
                                        </p:tav>
                                      </p:tavLst>
                                    </p:anim>
                                    <p:anim calcmode="lin" valueType="num">
                                      <p:cBhvr additive="base">
                                        <p:cTn id="55" dur="500" fill="hold"/>
                                        <p:tgtEl>
                                          <p:spTgt spid="26"/>
                                        </p:tgtEl>
                                        <p:attrNameLst>
                                          <p:attrName>ppt_y</p:attrName>
                                        </p:attrNameLst>
                                      </p:cBhvr>
                                      <p:tavLst>
                                        <p:tav tm="0">
                                          <p:val>
                                            <p:strVal val="1+#ppt_h/2"/>
                                          </p:val>
                                        </p:tav>
                                        <p:tav tm="100000">
                                          <p:val>
                                            <p:strVal val="#ppt_y"/>
                                          </p:val>
                                        </p:tav>
                                      </p:tavLst>
                                    </p:anim>
                                  </p:childTnLst>
                                </p:cTn>
                              </p:par>
                              <p:par>
                                <p:cTn id="56" presetID="1" presetClass="exit" presetSubtype="0" fill="hold" grpId="1" nodeType="withEffect">
                                  <p:stCondLst>
                                    <p:cond delay="0"/>
                                  </p:stCondLst>
                                  <p:childTnLst>
                                    <p:set>
                                      <p:cBhvr>
                                        <p:cTn id="57" dur="1" fill="hold">
                                          <p:stCondLst>
                                            <p:cond delay="0"/>
                                          </p:stCondLst>
                                        </p:cTn>
                                        <p:tgtEl>
                                          <p:spTgt spid="27"/>
                                        </p:tgtEl>
                                        <p:attrNameLst>
                                          <p:attrName>style.visibility</p:attrName>
                                        </p:attrNameLst>
                                      </p:cBhvr>
                                      <p:to>
                                        <p:strVal val="hidden"/>
                                      </p:to>
                                    </p:set>
                                  </p:childTnLst>
                                </p:cTn>
                              </p:par>
                              <p:par>
                                <p:cTn id="58" presetID="1" presetClass="entr" presetSubtype="0" fill="hold" grpId="2" nodeType="with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2" grpId="2" animBg="1"/>
      <p:bldP spid="23" grpId="0" animBg="1"/>
      <p:bldP spid="23" grpId="1" animBg="1"/>
      <p:bldP spid="24" grpId="0" animBg="1"/>
      <p:bldP spid="24" grpId="1" animBg="1"/>
      <p:bldP spid="25" grpId="0" animBg="1"/>
      <p:bldP spid="25" grpId="1" animBg="1"/>
      <p:bldP spid="26" grpId="0" animBg="1"/>
      <p:bldP spid="27" grpId="0" animBg="1"/>
      <p:bldP spid="27" grpId="1" animBg="1"/>
      <p:bldP spid="3" grpId="0" animBg="1"/>
      <p:bldP spid="3"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9639811"/>
              </p:ext>
            </p:extLst>
          </p:nvPr>
        </p:nvGraphicFramePr>
        <p:xfrm>
          <a:off x="242888" y="676274"/>
          <a:ext cx="8658224" cy="597217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bwMode="auto">
          <a:xfrm>
            <a:off x="3486150" y="1595438"/>
            <a:ext cx="2179864" cy="1673225"/>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7" name="Straight Connector 6"/>
          <p:cNvCxnSpPr/>
          <p:nvPr/>
        </p:nvCxnSpPr>
        <p:spPr bwMode="auto">
          <a:xfrm>
            <a:off x="2105025" y="3286126"/>
            <a:ext cx="2179864" cy="1673225"/>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8" name="TextBox 7"/>
          <p:cNvSpPr txBox="1"/>
          <p:nvPr/>
        </p:nvSpPr>
        <p:spPr>
          <a:xfrm>
            <a:off x="152400" y="171450"/>
            <a:ext cx="5257800" cy="1384995"/>
          </a:xfrm>
          <a:prstGeom prst="rect">
            <a:avLst/>
          </a:prstGeom>
          <a:noFill/>
        </p:spPr>
        <p:txBody>
          <a:bodyPr wrap="square" rtlCol="0">
            <a:spAutoFit/>
          </a:bodyPr>
          <a:lstStyle/>
          <a:p>
            <a:pPr algn="ctr"/>
            <a:r>
              <a:rPr lang="en-US" dirty="0" smtClean="0"/>
              <a:t>10,000 </a:t>
            </a:r>
            <a:r>
              <a:rPr lang="en-US" dirty="0" err="1" smtClean="0"/>
              <a:t>scfm</a:t>
            </a:r>
            <a:r>
              <a:rPr lang="en-US" dirty="0" smtClean="0"/>
              <a:t> design CC load w/ 70% effective EW using enthalpy based control in KC.</a:t>
            </a:r>
            <a:endParaRPr lang="en-US" dirty="0"/>
          </a:p>
        </p:txBody>
      </p:sp>
      <p:cxnSp>
        <p:nvCxnSpPr>
          <p:cNvPr id="11" name="Straight Arrow Connector 10"/>
          <p:cNvCxnSpPr/>
          <p:nvPr/>
        </p:nvCxnSpPr>
        <p:spPr bwMode="auto">
          <a:xfrm flipV="1">
            <a:off x="2657475" y="2071688"/>
            <a:ext cx="1438275" cy="1643062"/>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9" name="TextBox 8"/>
          <p:cNvSpPr txBox="1"/>
          <p:nvPr/>
        </p:nvSpPr>
        <p:spPr>
          <a:xfrm>
            <a:off x="2771775" y="2547937"/>
            <a:ext cx="1390650" cy="584775"/>
          </a:xfrm>
          <a:prstGeom prst="rect">
            <a:avLst/>
          </a:prstGeom>
          <a:solidFill>
            <a:schemeClr val="bg1"/>
          </a:solidFill>
        </p:spPr>
        <p:txBody>
          <a:bodyPr wrap="square" rtlCol="0">
            <a:spAutoFit/>
          </a:bodyPr>
          <a:lstStyle/>
          <a:p>
            <a:r>
              <a:rPr lang="en-US" sz="3200" dirty="0" smtClean="0"/>
              <a:t>52 ton</a:t>
            </a:r>
            <a:endParaRPr lang="en-US" sz="3200" dirty="0"/>
          </a:p>
        </p:txBody>
      </p:sp>
    </p:spTree>
    <p:extLst>
      <p:ext uri="{BB962C8B-B14F-4D97-AF65-F5344CB8AC3E}">
        <p14:creationId xmlns:p14="http://schemas.microsoft.com/office/powerpoint/2010/main" val="11876985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439534896"/>
              </p:ext>
            </p:extLst>
          </p:nvPr>
        </p:nvGraphicFramePr>
        <p:xfrm>
          <a:off x="242888" y="676274"/>
          <a:ext cx="8658224" cy="597217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bwMode="auto">
          <a:xfrm>
            <a:off x="4262438" y="1123951"/>
            <a:ext cx="2179864" cy="1673225"/>
          </a:xfrm>
          <a:prstGeom prst="line">
            <a:avLst/>
          </a:prstGeom>
          <a:solidFill>
            <a:schemeClr val="accent1"/>
          </a:solidFill>
          <a:ln w="38100" cap="flat" cmpd="sng" algn="ctr">
            <a:solidFill>
              <a:srgbClr val="00B0F0"/>
            </a:solidFill>
            <a:prstDash val="solid"/>
            <a:round/>
            <a:headEnd type="none" w="med" len="med"/>
            <a:tailEnd type="none" w="med" len="med"/>
          </a:ln>
          <a:effectLst/>
        </p:spPr>
      </p:cxnSp>
      <p:cxnSp>
        <p:nvCxnSpPr>
          <p:cNvPr id="7" name="Straight Connector 6"/>
          <p:cNvCxnSpPr/>
          <p:nvPr/>
        </p:nvCxnSpPr>
        <p:spPr bwMode="auto">
          <a:xfrm>
            <a:off x="2105025" y="3286126"/>
            <a:ext cx="2179864" cy="1673225"/>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
        <p:nvSpPr>
          <p:cNvPr id="8" name="TextBox 7"/>
          <p:cNvSpPr txBox="1"/>
          <p:nvPr/>
        </p:nvSpPr>
        <p:spPr>
          <a:xfrm>
            <a:off x="152400" y="171450"/>
            <a:ext cx="5257800" cy="1384995"/>
          </a:xfrm>
          <a:prstGeom prst="rect">
            <a:avLst/>
          </a:prstGeom>
          <a:noFill/>
        </p:spPr>
        <p:txBody>
          <a:bodyPr wrap="square" rtlCol="0">
            <a:spAutoFit/>
          </a:bodyPr>
          <a:lstStyle/>
          <a:p>
            <a:pPr algn="ctr"/>
            <a:r>
              <a:rPr lang="en-US" dirty="0" smtClean="0"/>
              <a:t>10,000 </a:t>
            </a:r>
            <a:r>
              <a:rPr lang="en-US" dirty="0" err="1" smtClean="0"/>
              <a:t>scfm</a:t>
            </a:r>
            <a:r>
              <a:rPr lang="en-US" dirty="0" smtClean="0"/>
              <a:t> design CC load w/ 70% effective EW using DBT based control in KC.</a:t>
            </a:r>
            <a:endParaRPr lang="en-US" dirty="0"/>
          </a:p>
        </p:txBody>
      </p:sp>
      <p:cxnSp>
        <p:nvCxnSpPr>
          <p:cNvPr id="11" name="Straight Arrow Connector 10"/>
          <p:cNvCxnSpPr/>
          <p:nvPr/>
        </p:nvCxnSpPr>
        <p:spPr bwMode="auto">
          <a:xfrm flipV="1">
            <a:off x="2667000" y="1457325"/>
            <a:ext cx="2000250" cy="2247901"/>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9" name="TextBox 8"/>
          <p:cNvSpPr txBox="1"/>
          <p:nvPr/>
        </p:nvSpPr>
        <p:spPr>
          <a:xfrm>
            <a:off x="2943225" y="2205037"/>
            <a:ext cx="1390650" cy="584775"/>
          </a:xfrm>
          <a:prstGeom prst="rect">
            <a:avLst/>
          </a:prstGeom>
          <a:solidFill>
            <a:schemeClr val="bg1"/>
          </a:solidFill>
        </p:spPr>
        <p:txBody>
          <a:bodyPr wrap="square" rtlCol="0">
            <a:spAutoFit/>
          </a:bodyPr>
          <a:lstStyle/>
          <a:p>
            <a:r>
              <a:rPr lang="en-US" sz="3200" dirty="0" smtClean="0"/>
              <a:t>73 ton</a:t>
            </a:r>
            <a:endParaRPr lang="en-US" sz="3200" dirty="0"/>
          </a:p>
        </p:txBody>
      </p:sp>
    </p:spTree>
    <p:extLst>
      <p:ext uri="{BB962C8B-B14F-4D97-AF65-F5344CB8AC3E}">
        <p14:creationId xmlns:p14="http://schemas.microsoft.com/office/powerpoint/2010/main" val="26971273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1219200" y="1385558"/>
            <a:ext cx="6934200" cy="2676689"/>
          </a:xfrm>
        </p:spPr>
        <p:txBody>
          <a:bodyPr/>
          <a:lstStyle/>
          <a:p>
            <a:pPr algn="l"/>
            <a:r>
              <a:rPr lang="en-US" dirty="0" smtClean="0"/>
              <a:t>Maximize DOAS free cooling,</a:t>
            </a:r>
            <a:br>
              <a:rPr lang="en-US" dirty="0" smtClean="0"/>
            </a:br>
            <a:r>
              <a:rPr lang="en-US" dirty="0" smtClean="0"/>
              <a:t>w/ proper EW control,</a:t>
            </a:r>
            <a:br>
              <a:rPr lang="en-US" dirty="0" smtClean="0"/>
            </a:br>
            <a:r>
              <a:rPr lang="en-US" dirty="0" smtClean="0"/>
              <a:t>when </a:t>
            </a:r>
            <a:r>
              <a:rPr lang="en-US" dirty="0" err="1" smtClean="0"/>
              <a:t>hydronic</a:t>
            </a:r>
            <a:r>
              <a:rPr lang="en-US" dirty="0" smtClean="0"/>
              <a:t> terminal equipment used.</a:t>
            </a:r>
          </a:p>
        </p:txBody>
      </p:sp>
      <p:sp>
        <p:nvSpPr>
          <p:cNvPr id="5" name="Rectangle 3"/>
          <p:cNvSpPr txBox="1">
            <a:spLocks noChangeArrowheads="1"/>
          </p:cNvSpPr>
          <p:nvPr/>
        </p:nvSpPr>
        <p:spPr>
          <a:xfrm>
            <a:off x="285750" y="1513490"/>
            <a:ext cx="8858250" cy="508733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marL="0" indent="0">
              <a:buClr>
                <a:srgbClr val="FF0000"/>
              </a:buClr>
              <a:buNone/>
            </a:pPr>
            <a:endParaRPr lang="en-US" sz="2800" dirty="0" smtClean="0">
              <a:solidFill>
                <a:schemeClr val="tx2"/>
              </a:solidFill>
            </a:endParaRPr>
          </a:p>
          <a:p>
            <a:pPr marL="0" indent="0">
              <a:buNone/>
            </a:pPr>
            <a:endParaRPr lang="en-US" sz="2800" dirty="0" smtClean="0"/>
          </a:p>
        </p:txBody>
      </p:sp>
    </p:spTree>
    <p:extLst>
      <p:ext uri="{BB962C8B-B14F-4D97-AF65-F5344CB8AC3E}">
        <p14:creationId xmlns:p14="http://schemas.microsoft.com/office/powerpoint/2010/main" val="3780169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 name="Picture 3" descr="doa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Oval 2"/>
          <p:cNvSpPr/>
          <p:nvPr/>
        </p:nvSpPr>
        <p:spPr bwMode="auto">
          <a:xfrm>
            <a:off x="1485900" y="2343150"/>
            <a:ext cx="7658100" cy="4038600"/>
          </a:xfrm>
          <a:prstGeom prst="ellipse">
            <a:avLst/>
          </a:prstGeom>
          <a:noFill/>
          <a:ln w="762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 name="TextBox 3"/>
          <p:cNvSpPr txBox="1"/>
          <p:nvPr/>
        </p:nvSpPr>
        <p:spPr>
          <a:xfrm>
            <a:off x="6229350" y="1943100"/>
            <a:ext cx="2381250" cy="584775"/>
          </a:xfrm>
          <a:prstGeom prst="rect">
            <a:avLst/>
          </a:prstGeom>
          <a:noFill/>
          <a:ln>
            <a:noFill/>
          </a:ln>
        </p:spPr>
        <p:txBody>
          <a:bodyPr wrap="square" rtlCol="0">
            <a:spAutoFit/>
          </a:bodyPr>
          <a:lstStyle/>
          <a:p>
            <a:r>
              <a:rPr lang="en-US" sz="3200" b="1" dirty="0" smtClean="0">
                <a:solidFill>
                  <a:srgbClr val="00B050"/>
                </a:solidFill>
              </a:rPr>
              <a:t>DOAS Unit</a:t>
            </a:r>
            <a:endParaRPr lang="en-US" sz="3200" b="1" dirty="0">
              <a:solidFill>
                <a:srgbClr val="00B050"/>
              </a:solidFill>
            </a:endParaRPr>
          </a:p>
        </p:txBody>
      </p:sp>
      <p:sp>
        <p:nvSpPr>
          <p:cNvPr id="7" name="TextBox 6"/>
          <p:cNvSpPr txBox="1"/>
          <p:nvPr/>
        </p:nvSpPr>
        <p:spPr>
          <a:xfrm>
            <a:off x="1539421" y="5780782"/>
            <a:ext cx="2381250" cy="1077218"/>
          </a:xfrm>
          <a:prstGeom prst="rect">
            <a:avLst/>
          </a:prstGeom>
          <a:solidFill>
            <a:schemeClr val="bg1"/>
          </a:solidFill>
          <a:ln>
            <a:noFill/>
          </a:ln>
        </p:spPr>
        <p:txBody>
          <a:bodyPr wrap="square" rtlCol="0">
            <a:spAutoFit/>
          </a:bodyPr>
          <a:lstStyle/>
          <a:p>
            <a:r>
              <a:rPr lang="en-US" sz="3200" b="1" dirty="0" smtClean="0">
                <a:solidFill>
                  <a:srgbClr val="FF0000"/>
                </a:solidFill>
              </a:rPr>
              <a:t>Parallel </a:t>
            </a:r>
            <a:r>
              <a:rPr lang="en-US" sz="3200" b="1" dirty="0" err="1" smtClean="0">
                <a:solidFill>
                  <a:srgbClr val="FF0000"/>
                </a:solidFill>
              </a:rPr>
              <a:t>sen.</a:t>
            </a:r>
            <a:r>
              <a:rPr lang="en-US" sz="3200" b="1" dirty="0" smtClean="0">
                <a:solidFill>
                  <a:srgbClr val="FF0000"/>
                </a:solidFill>
              </a:rPr>
              <a:t> unit</a:t>
            </a:r>
            <a:endParaRPr lang="en-US" sz="3200" b="1" dirty="0">
              <a:solidFill>
                <a:srgbClr val="FF0000"/>
              </a:solidFill>
            </a:endParaRPr>
          </a:p>
        </p:txBody>
      </p:sp>
      <p:sp>
        <p:nvSpPr>
          <p:cNvPr id="6" name="Freeform 5"/>
          <p:cNvSpPr/>
          <p:nvPr/>
        </p:nvSpPr>
        <p:spPr bwMode="auto">
          <a:xfrm>
            <a:off x="244835" y="457702"/>
            <a:ext cx="2495223" cy="5823333"/>
          </a:xfrm>
          <a:custGeom>
            <a:avLst/>
            <a:gdLst>
              <a:gd name="connsiteX0" fmla="*/ 1295871 w 2568746"/>
              <a:gd name="connsiteY0" fmla="*/ 3198514 h 5839449"/>
              <a:gd name="connsiteX1" fmla="*/ 1257771 w 2568746"/>
              <a:gd name="connsiteY1" fmla="*/ 2569864 h 5839449"/>
              <a:gd name="connsiteX2" fmla="*/ 1562571 w 2568746"/>
              <a:gd name="connsiteY2" fmla="*/ 2188864 h 5839449"/>
              <a:gd name="connsiteX3" fmla="*/ 2438871 w 2568746"/>
              <a:gd name="connsiteY3" fmla="*/ 1712614 h 5839449"/>
              <a:gd name="connsiteX4" fmla="*/ 2343621 w 2568746"/>
              <a:gd name="connsiteY4" fmla="*/ 321964 h 5839449"/>
              <a:gd name="connsiteX5" fmla="*/ 381471 w 2568746"/>
              <a:gd name="connsiteY5" fmla="*/ 150514 h 5839449"/>
              <a:gd name="connsiteX6" fmla="*/ 57621 w 2568746"/>
              <a:gd name="connsiteY6" fmla="*/ 2169814 h 5839449"/>
              <a:gd name="connsiteX7" fmla="*/ 38571 w 2568746"/>
              <a:gd name="connsiteY7" fmla="*/ 4951114 h 5839449"/>
              <a:gd name="connsiteX8" fmla="*/ 457671 w 2568746"/>
              <a:gd name="connsiteY8" fmla="*/ 5789314 h 5839449"/>
              <a:gd name="connsiteX9" fmla="*/ 1181571 w 2568746"/>
              <a:gd name="connsiteY9" fmla="*/ 5675014 h 5839449"/>
              <a:gd name="connsiteX10" fmla="*/ 1372071 w 2568746"/>
              <a:gd name="connsiteY10" fmla="*/ 5103514 h 5839449"/>
              <a:gd name="connsiteX11" fmla="*/ 1295871 w 2568746"/>
              <a:gd name="connsiteY11" fmla="*/ 3198514 h 5839449"/>
              <a:gd name="connsiteX0" fmla="*/ 1295871 w 2568746"/>
              <a:gd name="connsiteY0" fmla="*/ 3226460 h 5867395"/>
              <a:gd name="connsiteX1" fmla="*/ 1257771 w 2568746"/>
              <a:gd name="connsiteY1" fmla="*/ 2597810 h 5867395"/>
              <a:gd name="connsiteX2" fmla="*/ 1562571 w 2568746"/>
              <a:gd name="connsiteY2" fmla="*/ 2216810 h 5867395"/>
              <a:gd name="connsiteX3" fmla="*/ 2438871 w 2568746"/>
              <a:gd name="connsiteY3" fmla="*/ 1740560 h 5867395"/>
              <a:gd name="connsiteX4" fmla="*/ 2343621 w 2568746"/>
              <a:gd name="connsiteY4" fmla="*/ 277339 h 5867395"/>
              <a:gd name="connsiteX5" fmla="*/ 381471 w 2568746"/>
              <a:gd name="connsiteY5" fmla="*/ 178460 h 5867395"/>
              <a:gd name="connsiteX6" fmla="*/ 57621 w 2568746"/>
              <a:gd name="connsiteY6" fmla="*/ 2197760 h 5867395"/>
              <a:gd name="connsiteX7" fmla="*/ 38571 w 2568746"/>
              <a:gd name="connsiteY7" fmla="*/ 4979060 h 5867395"/>
              <a:gd name="connsiteX8" fmla="*/ 457671 w 2568746"/>
              <a:gd name="connsiteY8" fmla="*/ 5817260 h 5867395"/>
              <a:gd name="connsiteX9" fmla="*/ 1181571 w 2568746"/>
              <a:gd name="connsiteY9" fmla="*/ 5702960 h 5867395"/>
              <a:gd name="connsiteX10" fmla="*/ 1372071 w 2568746"/>
              <a:gd name="connsiteY10" fmla="*/ 5131460 h 5867395"/>
              <a:gd name="connsiteX11" fmla="*/ 1295871 w 2568746"/>
              <a:gd name="connsiteY11" fmla="*/ 3226460 h 5867395"/>
              <a:gd name="connsiteX0" fmla="*/ 1295871 w 2490291"/>
              <a:gd name="connsiteY0" fmla="*/ 3259451 h 5900386"/>
              <a:gd name="connsiteX1" fmla="*/ 1257771 w 2490291"/>
              <a:gd name="connsiteY1" fmla="*/ 2630801 h 5900386"/>
              <a:gd name="connsiteX2" fmla="*/ 1562571 w 2490291"/>
              <a:gd name="connsiteY2" fmla="*/ 2249801 h 5900386"/>
              <a:gd name="connsiteX3" fmla="*/ 2438871 w 2490291"/>
              <a:gd name="connsiteY3" fmla="*/ 1773551 h 5900386"/>
              <a:gd name="connsiteX4" fmla="*/ 2169449 w 2490291"/>
              <a:gd name="connsiteY4" fmla="*/ 237759 h 5900386"/>
              <a:gd name="connsiteX5" fmla="*/ 381471 w 2490291"/>
              <a:gd name="connsiteY5" fmla="*/ 211451 h 5900386"/>
              <a:gd name="connsiteX6" fmla="*/ 57621 w 2490291"/>
              <a:gd name="connsiteY6" fmla="*/ 2230751 h 5900386"/>
              <a:gd name="connsiteX7" fmla="*/ 38571 w 2490291"/>
              <a:gd name="connsiteY7" fmla="*/ 5012051 h 5900386"/>
              <a:gd name="connsiteX8" fmla="*/ 457671 w 2490291"/>
              <a:gd name="connsiteY8" fmla="*/ 5850251 h 5900386"/>
              <a:gd name="connsiteX9" fmla="*/ 1181571 w 2490291"/>
              <a:gd name="connsiteY9" fmla="*/ 5735951 h 5900386"/>
              <a:gd name="connsiteX10" fmla="*/ 1372071 w 2490291"/>
              <a:gd name="connsiteY10" fmla="*/ 5164451 h 5900386"/>
              <a:gd name="connsiteX11" fmla="*/ 1295871 w 2490291"/>
              <a:gd name="connsiteY11" fmla="*/ 3259451 h 5900386"/>
              <a:gd name="connsiteX0" fmla="*/ 1295871 w 2550607"/>
              <a:gd name="connsiteY0" fmla="*/ 3225905 h 5866840"/>
              <a:gd name="connsiteX1" fmla="*/ 1257771 w 2550607"/>
              <a:gd name="connsiteY1" fmla="*/ 2597255 h 5866840"/>
              <a:gd name="connsiteX2" fmla="*/ 1562571 w 2550607"/>
              <a:gd name="connsiteY2" fmla="*/ 2216255 h 5866840"/>
              <a:gd name="connsiteX3" fmla="*/ 2511442 w 2550607"/>
              <a:gd name="connsiteY3" fmla="*/ 1086862 h 5866840"/>
              <a:gd name="connsiteX4" fmla="*/ 2169449 w 2550607"/>
              <a:gd name="connsiteY4" fmla="*/ 204213 h 5866840"/>
              <a:gd name="connsiteX5" fmla="*/ 381471 w 2550607"/>
              <a:gd name="connsiteY5" fmla="*/ 177905 h 5866840"/>
              <a:gd name="connsiteX6" fmla="*/ 57621 w 2550607"/>
              <a:gd name="connsiteY6" fmla="*/ 2197205 h 5866840"/>
              <a:gd name="connsiteX7" fmla="*/ 38571 w 2550607"/>
              <a:gd name="connsiteY7" fmla="*/ 4978505 h 5866840"/>
              <a:gd name="connsiteX8" fmla="*/ 457671 w 2550607"/>
              <a:gd name="connsiteY8" fmla="*/ 5816705 h 5866840"/>
              <a:gd name="connsiteX9" fmla="*/ 1181571 w 2550607"/>
              <a:gd name="connsiteY9" fmla="*/ 5702405 h 5866840"/>
              <a:gd name="connsiteX10" fmla="*/ 1372071 w 2550607"/>
              <a:gd name="connsiteY10" fmla="*/ 5130905 h 5866840"/>
              <a:gd name="connsiteX11" fmla="*/ 1295871 w 2550607"/>
              <a:gd name="connsiteY11" fmla="*/ 3225905 h 5866840"/>
              <a:gd name="connsiteX0" fmla="*/ 1295871 w 2517675"/>
              <a:gd name="connsiteY0" fmla="*/ 3225905 h 5866840"/>
              <a:gd name="connsiteX1" fmla="*/ 1257771 w 2517675"/>
              <a:gd name="connsiteY1" fmla="*/ 2597255 h 5866840"/>
              <a:gd name="connsiteX2" fmla="*/ 1562571 w 2517675"/>
              <a:gd name="connsiteY2" fmla="*/ 2216255 h 5866840"/>
              <a:gd name="connsiteX3" fmla="*/ 2050615 w 2517675"/>
              <a:gd name="connsiteY3" fmla="*/ 1715512 h 5866840"/>
              <a:gd name="connsiteX4" fmla="*/ 2511442 w 2517675"/>
              <a:gd name="connsiteY4" fmla="*/ 1086862 h 5866840"/>
              <a:gd name="connsiteX5" fmla="*/ 2169449 w 2517675"/>
              <a:gd name="connsiteY5" fmla="*/ 204213 h 5866840"/>
              <a:gd name="connsiteX6" fmla="*/ 381471 w 2517675"/>
              <a:gd name="connsiteY6" fmla="*/ 177905 h 5866840"/>
              <a:gd name="connsiteX7" fmla="*/ 57621 w 2517675"/>
              <a:gd name="connsiteY7" fmla="*/ 2197205 h 5866840"/>
              <a:gd name="connsiteX8" fmla="*/ 38571 w 2517675"/>
              <a:gd name="connsiteY8" fmla="*/ 4978505 h 5866840"/>
              <a:gd name="connsiteX9" fmla="*/ 457671 w 2517675"/>
              <a:gd name="connsiteY9" fmla="*/ 5816705 h 5866840"/>
              <a:gd name="connsiteX10" fmla="*/ 1181571 w 2517675"/>
              <a:gd name="connsiteY10" fmla="*/ 5702405 h 5866840"/>
              <a:gd name="connsiteX11" fmla="*/ 1372071 w 2517675"/>
              <a:gd name="connsiteY11" fmla="*/ 5130905 h 5866840"/>
              <a:gd name="connsiteX12" fmla="*/ 1295871 w 2517675"/>
              <a:gd name="connsiteY12" fmla="*/ 3225905 h 5866840"/>
              <a:gd name="connsiteX0" fmla="*/ 1295871 w 2515958"/>
              <a:gd name="connsiteY0" fmla="*/ 3225905 h 5866840"/>
              <a:gd name="connsiteX1" fmla="*/ 1257771 w 2515958"/>
              <a:gd name="connsiteY1" fmla="*/ 2597255 h 5866840"/>
              <a:gd name="connsiteX2" fmla="*/ 1562571 w 2515958"/>
              <a:gd name="connsiteY2" fmla="*/ 2216255 h 5866840"/>
              <a:gd name="connsiteX3" fmla="*/ 2079644 w 2515958"/>
              <a:gd name="connsiteY3" fmla="*/ 1700998 h 5866840"/>
              <a:gd name="connsiteX4" fmla="*/ 2511442 w 2515958"/>
              <a:gd name="connsiteY4" fmla="*/ 1086862 h 5866840"/>
              <a:gd name="connsiteX5" fmla="*/ 2169449 w 2515958"/>
              <a:gd name="connsiteY5" fmla="*/ 204213 h 5866840"/>
              <a:gd name="connsiteX6" fmla="*/ 381471 w 2515958"/>
              <a:gd name="connsiteY6" fmla="*/ 177905 h 5866840"/>
              <a:gd name="connsiteX7" fmla="*/ 57621 w 2515958"/>
              <a:gd name="connsiteY7" fmla="*/ 2197205 h 5866840"/>
              <a:gd name="connsiteX8" fmla="*/ 38571 w 2515958"/>
              <a:gd name="connsiteY8" fmla="*/ 4978505 h 5866840"/>
              <a:gd name="connsiteX9" fmla="*/ 457671 w 2515958"/>
              <a:gd name="connsiteY9" fmla="*/ 5816705 h 5866840"/>
              <a:gd name="connsiteX10" fmla="*/ 1181571 w 2515958"/>
              <a:gd name="connsiteY10" fmla="*/ 5702405 h 5866840"/>
              <a:gd name="connsiteX11" fmla="*/ 1372071 w 2515958"/>
              <a:gd name="connsiteY11" fmla="*/ 5130905 h 5866840"/>
              <a:gd name="connsiteX12" fmla="*/ 1295871 w 2515958"/>
              <a:gd name="connsiteY12" fmla="*/ 3225905 h 5866840"/>
              <a:gd name="connsiteX0" fmla="*/ 1295871 w 2523808"/>
              <a:gd name="connsiteY0" fmla="*/ 3225905 h 5866840"/>
              <a:gd name="connsiteX1" fmla="*/ 1257771 w 2523808"/>
              <a:gd name="connsiteY1" fmla="*/ 2597255 h 5866840"/>
              <a:gd name="connsiteX2" fmla="*/ 1562571 w 2523808"/>
              <a:gd name="connsiteY2" fmla="*/ 2216255 h 5866840"/>
              <a:gd name="connsiteX3" fmla="*/ 2079644 w 2523808"/>
              <a:gd name="connsiteY3" fmla="*/ 1700998 h 5866840"/>
              <a:gd name="connsiteX4" fmla="*/ 2413472 w 2523808"/>
              <a:gd name="connsiteY4" fmla="*/ 1280084 h 5866840"/>
              <a:gd name="connsiteX5" fmla="*/ 2511442 w 2523808"/>
              <a:gd name="connsiteY5" fmla="*/ 1086862 h 5866840"/>
              <a:gd name="connsiteX6" fmla="*/ 2169449 w 2523808"/>
              <a:gd name="connsiteY6" fmla="*/ 204213 h 5866840"/>
              <a:gd name="connsiteX7" fmla="*/ 381471 w 2523808"/>
              <a:gd name="connsiteY7" fmla="*/ 177905 h 5866840"/>
              <a:gd name="connsiteX8" fmla="*/ 57621 w 2523808"/>
              <a:gd name="connsiteY8" fmla="*/ 2197205 h 5866840"/>
              <a:gd name="connsiteX9" fmla="*/ 38571 w 2523808"/>
              <a:gd name="connsiteY9" fmla="*/ 4978505 h 5866840"/>
              <a:gd name="connsiteX10" fmla="*/ 457671 w 2523808"/>
              <a:gd name="connsiteY10" fmla="*/ 5816705 h 5866840"/>
              <a:gd name="connsiteX11" fmla="*/ 1181571 w 2523808"/>
              <a:gd name="connsiteY11" fmla="*/ 5702405 h 5866840"/>
              <a:gd name="connsiteX12" fmla="*/ 1372071 w 2523808"/>
              <a:gd name="connsiteY12" fmla="*/ 5130905 h 5866840"/>
              <a:gd name="connsiteX13" fmla="*/ 1295871 w 2523808"/>
              <a:gd name="connsiteY13" fmla="*/ 3225905 h 5866840"/>
              <a:gd name="connsiteX0" fmla="*/ 1295871 w 2511453"/>
              <a:gd name="connsiteY0" fmla="*/ 3225905 h 5866840"/>
              <a:gd name="connsiteX1" fmla="*/ 1257771 w 2511453"/>
              <a:gd name="connsiteY1" fmla="*/ 2597255 h 5866840"/>
              <a:gd name="connsiteX2" fmla="*/ 1562571 w 2511453"/>
              <a:gd name="connsiteY2" fmla="*/ 2216255 h 5866840"/>
              <a:gd name="connsiteX3" fmla="*/ 2079644 w 2511453"/>
              <a:gd name="connsiteY3" fmla="*/ 1700998 h 5866840"/>
              <a:gd name="connsiteX4" fmla="*/ 2181243 w 2511453"/>
              <a:gd name="connsiteY4" fmla="*/ 1846141 h 5866840"/>
              <a:gd name="connsiteX5" fmla="*/ 2511442 w 2511453"/>
              <a:gd name="connsiteY5" fmla="*/ 1086862 h 5866840"/>
              <a:gd name="connsiteX6" fmla="*/ 2169449 w 2511453"/>
              <a:gd name="connsiteY6" fmla="*/ 204213 h 5866840"/>
              <a:gd name="connsiteX7" fmla="*/ 381471 w 2511453"/>
              <a:gd name="connsiteY7" fmla="*/ 177905 h 5866840"/>
              <a:gd name="connsiteX8" fmla="*/ 57621 w 2511453"/>
              <a:gd name="connsiteY8" fmla="*/ 2197205 h 5866840"/>
              <a:gd name="connsiteX9" fmla="*/ 38571 w 2511453"/>
              <a:gd name="connsiteY9" fmla="*/ 4978505 h 5866840"/>
              <a:gd name="connsiteX10" fmla="*/ 457671 w 2511453"/>
              <a:gd name="connsiteY10" fmla="*/ 5816705 h 5866840"/>
              <a:gd name="connsiteX11" fmla="*/ 1181571 w 2511453"/>
              <a:gd name="connsiteY11" fmla="*/ 5702405 h 5866840"/>
              <a:gd name="connsiteX12" fmla="*/ 1372071 w 2511453"/>
              <a:gd name="connsiteY12" fmla="*/ 5130905 h 5866840"/>
              <a:gd name="connsiteX13" fmla="*/ 1295871 w 2511453"/>
              <a:gd name="connsiteY13" fmla="*/ 3225905 h 5866840"/>
              <a:gd name="connsiteX0" fmla="*/ 1382956 w 2511453"/>
              <a:gd name="connsiteY0" fmla="*/ 3719391 h 5866840"/>
              <a:gd name="connsiteX1" fmla="*/ 1257771 w 2511453"/>
              <a:gd name="connsiteY1" fmla="*/ 2597255 h 5866840"/>
              <a:gd name="connsiteX2" fmla="*/ 1562571 w 2511453"/>
              <a:gd name="connsiteY2" fmla="*/ 2216255 h 5866840"/>
              <a:gd name="connsiteX3" fmla="*/ 2079644 w 2511453"/>
              <a:gd name="connsiteY3" fmla="*/ 1700998 h 5866840"/>
              <a:gd name="connsiteX4" fmla="*/ 2181243 w 2511453"/>
              <a:gd name="connsiteY4" fmla="*/ 1846141 h 5866840"/>
              <a:gd name="connsiteX5" fmla="*/ 2511442 w 2511453"/>
              <a:gd name="connsiteY5" fmla="*/ 1086862 h 5866840"/>
              <a:gd name="connsiteX6" fmla="*/ 2169449 w 2511453"/>
              <a:gd name="connsiteY6" fmla="*/ 204213 h 5866840"/>
              <a:gd name="connsiteX7" fmla="*/ 381471 w 2511453"/>
              <a:gd name="connsiteY7" fmla="*/ 177905 h 5866840"/>
              <a:gd name="connsiteX8" fmla="*/ 57621 w 2511453"/>
              <a:gd name="connsiteY8" fmla="*/ 2197205 h 5866840"/>
              <a:gd name="connsiteX9" fmla="*/ 38571 w 2511453"/>
              <a:gd name="connsiteY9" fmla="*/ 4978505 h 5866840"/>
              <a:gd name="connsiteX10" fmla="*/ 457671 w 2511453"/>
              <a:gd name="connsiteY10" fmla="*/ 5816705 h 5866840"/>
              <a:gd name="connsiteX11" fmla="*/ 1181571 w 2511453"/>
              <a:gd name="connsiteY11" fmla="*/ 5702405 h 5866840"/>
              <a:gd name="connsiteX12" fmla="*/ 1372071 w 2511453"/>
              <a:gd name="connsiteY12" fmla="*/ 5130905 h 5866840"/>
              <a:gd name="connsiteX13" fmla="*/ 1382956 w 2511453"/>
              <a:gd name="connsiteY13" fmla="*/ 3719391 h 5866840"/>
              <a:gd name="connsiteX0" fmla="*/ 1382956 w 2511453"/>
              <a:gd name="connsiteY0" fmla="*/ 3719391 h 5866840"/>
              <a:gd name="connsiteX1" fmla="*/ 1257771 w 2511453"/>
              <a:gd name="connsiteY1" fmla="*/ 2597255 h 5866840"/>
              <a:gd name="connsiteX2" fmla="*/ 1562571 w 2511453"/>
              <a:gd name="connsiteY2" fmla="*/ 2216255 h 5866840"/>
              <a:gd name="connsiteX3" fmla="*/ 1629702 w 2511453"/>
              <a:gd name="connsiteY3" fmla="*/ 1962255 h 5866840"/>
              <a:gd name="connsiteX4" fmla="*/ 2079644 w 2511453"/>
              <a:gd name="connsiteY4" fmla="*/ 1700998 h 5866840"/>
              <a:gd name="connsiteX5" fmla="*/ 2181243 w 2511453"/>
              <a:gd name="connsiteY5" fmla="*/ 1846141 h 5866840"/>
              <a:gd name="connsiteX6" fmla="*/ 2511442 w 2511453"/>
              <a:gd name="connsiteY6" fmla="*/ 1086862 h 5866840"/>
              <a:gd name="connsiteX7" fmla="*/ 2169449 w 2511453"/>
              <a:gd name="connsiteY7" fmla="*/ 204213 h 5866840"/>
              <a:gd name="connsiteX8" fmla="*/ 381471 w 2511453"/>
              <a:gd name="connsiteY8" fmla="*/ 177905 h 5866840"/>
              <a:gd name="connsiteX9" fmla="*/ 57621 w 2511453"/>
              <a:gd name="connsiteY9" fmla="*/ 2197205 h 5866840"/>
              <a:gd name="connsiteX10" fmla="*/ 38571 w 2511453"/>
              <a:gd name="connsiteY10" fmla="*/ 4978505 h 5866840"/>
              <a:gd name="connsiteX11" fmla="*/ 457671 w 2511453"/>
              <a:gd name="connsiteY11" fmla="*/ 5816705 h 5866840"/>
              <a:gd name="connsiteX12" fmla="*/ 1181571 w 2511453"/>
              <a:gd name="connsiteY12" fmla="*/ 5702405 h 5866840"/>
              <a:gd name="connsiteX13" fmla="*/ 1372071 w 2511453"/>
              <a:gd name="connsiteY13" fmla="*/ 5130905 h 5866840"/>
              <a:gd name="connsiteX14" fmla="*/ 1382956 w 2511453"/>
              <a:gd name="connsiteY14" fmla="*/ 3719391 h 5866840"/>
              <a:gd name="connsiteX0" fmla="*/ 1382956 w 2511453"/>
              <a:gd name="connsiteY0" fmla="*/ 3719391 h 5866840"/>
              <a:gd name="connsiteX1" fmla="*/ 1257771 w 2511453"/>
              <a:gd name="connsiteY1" fmla="*/ 2597255 h 5866840"/>
              <a:gd name="connsiteX2" fmla="*/ 1562571 w 2511453"/>
              <a:gd name="connsiteY2" fmla="*/ 2216255 h 5866840"/>
              <a:gd name="connsiteX3" fmla="*/ 1629702 w 2511453"/>
              <a:gd name="connsiteY3" fmla="*/ 1962255 h 5866840"/>
              <a:gd name="connsiteX4" fmla="*/ 1615187 w 2511453"/>
              <a:gd name="connsiteY4" fmla="*/ 1831627 h 5866840"/>
              <a:gd name="connsiteX5" fmla="*/ 2181243 w 2511453"/>
              <a:gd name="connsiteY5" fmla="*/ 1846141 h 5866840"/>
              <a:gd name="connsiteX6" fmla="*/ 2511442 w 2511453"/>
              <a:gd name="connsiteY6" fmla="*/ 1086862 h 5866840"/>
              <a:gd name="connsiteX7" fmla="*/ 2169449 w 2511453"/>
              <a:gd name="connsiteY7" fmla="*/ 204213 h 5866840"/>
              <a:gd name="connsiteX8" fmla="*/ 381471 w 2511453"/>
              <a:gd name="connsiteY8" fmla="*/ 177905 h 5866840"/>
              <a:gd name="connsiteX9" fmla="*/ 57621 w 2511453"/>
              <a:gd name="connsiteY9" fmla="*/ 2197205 h 5866840"/>
              <a:gd name="connsiteX10" fmla="*/ 38571 w 2511453"/>
              <a:gd name="connsiteY10" fmla="*/ 4978505 h 5866840"/>
              <a:gd name="connsiteX11" fmla="*/ 457671 w 2511453"/>
              <a:gd name="connsiteY11" fmla="*/ 5816705 h 5866840"/>
              <a:gd name="connsiteX12" fmla="*/ 1181571 w 2511453"/>
              <a:gd name="connsiteY12" fmla="*/ 5702405 h 5866840"/>
              <a:gd name="connsiteX13" fmla="*/ 1372071 w 2511453"/>
              <a:gd name="connsiteY13" fmla="*/ 5130905 h 5866840"/>
              <a:gd name="connsiteX14" fmla="*/ 1382956 w 2511453"/>
              <a:gd name="connsiteY14" fmla="*/ 3719391 h 5866840"/>
              <a:gd name="connsiteX0" fmla="*/ 1382956 w 2511453"/>
              <a:gd name="connsiteY0" fmla="*/ 3719391 h 5866840"/>
              <a:gd name="connsiteX1" fmla="*/ 1257771 w 2511453"/>
              <a:gd name="connsiteY1" fmla="*/ 2597255 h 5866840"/>
              <a:gd name="connsiteX2" fmla="*/ 1629702 w 2511453"/>
              <a:gd name="connsiteY2" fmla="*/ 1962255 h 5866840"/>
              <a:gd name="connsiteX3" fmla="*/ 1615187 w 2511453"/>
              <a:gd name="connsiteY3" fmla="*/ 1831627 h 5866840"/>
              <a:gd name="connsiteX4" fmla="*/ 2181243 w 2511453"/>
              <a:gd name="connsiteY4" fmla="*/ 1846141 h 5866840"/>
              <a:gd name="connsiteX5" fmla="*/ 2511442 w 2511453"/>
              <a:gd name="connsiteY5" fmla="*/ 1086862 h 5866840"/>
              <a:gd name="connsiteX6" fmla="*/ 2169449 w 2511453"/>
              <a:gd name="connsiteY6" fmla="*/ 204213 h 5866840"/>
              <a:gd name="connsiteX7" fmla="*/ 381471 w 2511453"/>
              <a:gd name="connsiteY7" fmla="*/ 177905 h 5866840"/>
              <a:gd name="connsiteX8" fmla="*/ 57621 w 2511453"/>
              <a:gd name="connsiteY8" fmla="*/ 2197205 h 5866840"/>
              <a:gd name="connsiteX9" fmla="*/ 38571 w 2511453"/>
              <a:gd name="connsiteY9" fmla="*/ 4978505 h 5866840"/>
              <a:gd name="connsiteX10" fmla="*/ 457671 w 2511453"/>
              <a:gd name="connsiteY10" fmla="*/ 5816705 h 5866840"/>
              <a:gd name="connsiteX11" fmla="*/ 1181571 w 2511453"/>
              <a:gd name="connsiteY11" fmla="*/ 5702405 h 5866840"/>
              <a:gd name="connsiteX12" fmla="*/ 1372071 w 2511453"/>
              <a:gd name="connsiteY12" fmla="*/ 5130905 h 5866840"/>
              <a:gd name="connsiteX13" fmla="*/ 1382956 w 2511453"/>
              <a:gd name="connsiteY13" fmla="*/ 3719391 h 5866840"/>
              <a:gd name="connsiteX0" fmla="*/ 1382956 w 2511453"/>
              <a:gd name="connsiteY0" fmla="*/ 3719391 h 5866840"/>
              <a:gd name="connsiteX1" fmla="*/ 1257771 w 2511453"/>
              <a:gd name="connsiteY1" fmla="*/ 2597255 h 5866840"/>
              <a:gd name="connsiteX2" fmla="*/ 1353931 w 2511453"/>
              <a:gd name="connsiteY2" fmla="*/ 2063855 h 5866840"/>
              <a:gd name="connsiteX3" fmla="*/ 1615187 w 2511453"/>
              <a:gd name="connsiteY3" fmla="*/ 1831627 h 5866840"/>
              <a:gd name="connsiteX4" fmla="*/ 2181243 w 2511453"/>
              <a:gd name="connsiteY4" fmla="*/ 1846141 h 5866840"/>
              <a:gd name="connsiteX5" fmla="*/ 2511442 w 2511453"/>
              <a:gd name="connsiteY5" fmla="*/ 1086862 h 5866840"/>
              <a:gd name="connsiteX6" fmla="*/ 2169449 w 2511453"/>
              <a:gd name="connsiteY6" fmla="*/ 204213 h 5866840"/>
              <a:gd name="connsiteX7" fmla="*/ 381471 w 2511453"/>
              <a:gd name="connsiteY7" fmla="*/ 177905 h 5866840"/>
              <a:gd name="connsiteX8" fmla="*/ 57621 w 2511453"/>
              <a:gd name="connsiteY8" fmla="*/ 2197205 h 5866840"/>
              <a:gd name="connsiteX9" fmla="*/ 38571 w 2511453"/>
              <a:gd name="connsiteY9" fmla="*/ 4978505 h 5866840"/>
              <a:gd name="connsiteX10" fmla="*/ 457671 w 2511453"/>
              <a:gd name="connsiteY10" fmla="*/ 5816705 h 5866840"/>
              <a:gd name="connsiteX11" fmla="*/ 1181571 w 2511453"/>
              <a:gd name="connsiteY11" fmla="*/ 5702405 h 5866840"/>
              <a:gd name="connsiteX12" fmla="*/ 1372071 w 2511453"/>
              <a:gd name="connsiteY12" fmla="*/ 5130905 h 5866840"/>
              <a:gd name="connsiteX13" fmla="*/ 1382956 w 2511453"/>
              <a:gd name="connsiteY13" fmla="*/ 3719391 h 5866840"/>
              <a:gd name="connsiteX0" fmla="*/ 1382956 w 2511453"/>
              <a:gd name="connsiteY0" fmla="*/ 3719391 h 5866840"/>
              <a:gd name="connsiteX1" fmla="*/ 1402913 w 2511453"/>
              <a:gd name="connsiteY1" fmla="*/ 2945598 h 5866840"/>
              <a:gd name="connsiteX2" fmla="*/ 1353931 w 2511453"/>
              <a:gd name="connsiteY2" fmla="*/ 2063855 h 5866840"/>
              <a:gd name="connsiteX3" fmla="*/ 1615187 w 2511453"/>
              <a:gd name="connsiteY3" fmla="*/ 1831627 h 5866840"/>
              <a:gd name="connsiteX4" fmla="*/ 2181243 w 2511453"/>
              <a:gd name="connsiteY4" fmla="*/ 1846141 h 5866840"/>
              <a:gd name="connsiteX5" fmla="*/ 2511442 w 2511453"/>
              <a:gd name="connsiteY5" fmla="*/ 1086862 h 5866840"/>
              <a:gd name="connsiteX6" fmla="*/ 2169449 w 2511453"/>
              <a:gd name="connsiteY6" fmla="*/ 204213 h 5866840"/>
              <a:gd name="connsiteX7" fmla="*/ 381471 w 2511453"/>
              <a:gd name="connsiteY7" fmla="*/ 177905 h 5866840"/>
              <a:gd name="connsiteX8" fmla="*/ 57621 w 2511453"/>
              <a:gd name="connsiteY8" fmla="*/ 2197205 h 5866840"/>
              <a:gd name="connsiteX9" fmla="*/ 38571 w 2511453"/>
              <a:gd name="connsiteY9" fmla="*/ 4978505 h 5866840"/>
              <a:gd name="connsiteX10" fmla="*/ 457671 w 2511453"/>
              <a:gd name="connsiteY10" fmla="*/ 5816705 h 5866840"/>
              <a:gd name="connsiteX11" fmla="*/ 1181571 w 2511453"/>
              <a:gd name="connsiteY11" fmla="*/ 5702405 h 5866840"/>
              <a:gd name="connsiteX12" fmla="*/ 1372071 w 2511453"/>
              <a:gd name="connsiteY12" fmla="*/ 5130905 h 5866840"/>
              <a:gd name="connsiteX13" fmla="*/ 1382956 w 2511453"/>
              <a:gd name="connsiteY13" fmla="*/ 3719391 h 5866840"/>
              <a:gd name="connsiteX0" fmla="*/ 1382956 w 2511453"/>
              <a:gd name="connsiteY0" fmla="*/ 3719391 h 5866840"/>
              <a:gd name="connsiteX1" fmla="*/ 1402913 w 2511453"/>
              <a:gd name="connsiteY1" fmla="*/ 2945598 h 5866840"/>
              <a:gd name="connsiteX2" fmla="*/ 1426503 w 2511453"/>
              <a:gd name="connsiteY2" fmla="*/ 2267055 h 5866840"/>
              <a:gd name="connsiteX3" fmla="*/ 1615187 w 2511453"/>
              <a:gd name="connsiteY3" fmla="*/ 1831627 h 5866840"/>
              <a:gd name="connsiteX4" fmla="*/ 2181243 w 2511453"/>
              <a:gd name="connsiteY4" fmla="*/ 1846141 h 5866840"/>
              <a:gd name="connsiteX5" fmla="*/ 2511442 w 2511453"/>
              <a:gd name="connsiteY5" fmla="*/ 1086862 h 5866840"/>
              <a:gd name="connsiteX6" fmla="*/ 2169449 w 2511453"/>
              <a:gd name="connsiteY6" fmla="*/ 204213 h 5866840"/>
              <a:gd name="connsiteX7" fmla="*/ 381471 w 2511453"/>
              <a:gd name="connsiteY7" fmla="*/ 177905 h 5866840"/>
              <a:gd name="connsiteX8" fmla="*/ 57621 w 2511453"/>
              <a:gd name="connsiteY8" fmla="*/ 2197205 h 5866840"/>
              <a:gd name="connsiteX9" fmla="*/ 38571 w 2511453"/>
              <a:gd name="connsiteY9" fmla="*/ 4978505 h 5866840"/>
              <a:gd name="connsiteX10" fmla="*/ 457671 w 2511453"/>
              <a:gd name="connsiteY10" fmla="*/ 5816705 h 5866840"/>
              <a:gd name="connsiteX11" fmla="*/ 1181571 w 2511453"/>
              <a:gd name="connsiteY11" fmla="*/ 5702405 h 5866840"/>
              <a:gd name="connsiteX12" fmla="*/ 1372071 w 2511453"/>
              <a:gd name="connsiteY12" fmla="*/ 5130905 h 5866840"/>
              <a:gd name="connsiteX13" fmla="*/ 1382956 w 2511453"/>
              <a:gd name="connsiteY13" fmla="*/ 3719391 h 5866840"/>
              <a:gd name="connsiteX0" fmla="*/ 1382956 w 2511453"/>
              <a:gd name="connsiteY0" fmla="*/ 3719391 h 5866840"/>
              <a:gd name="connsiteX1" fmla="*/ 1402913 w 2511453"/>
              <a:gd name="connsiteY1" fmla="*/ 2945598 h 5866840"/>
              <a:gd name="connsiteX2" fmla="*/ 1426503 w 2511453"/>
              <a:gd name="connsiteY2" fmla="*/ 2267055 h 5866840"/>
              <a:gd name="connsiteX3" fmla="*/ 1658730 w 2511453"/>
              <a:gd name="connsiteY3" fmla="*/ 1976770 h 5866840"/>
              <a:gd name="connsiteX4" fmla="*/ 2181243 w 2511453"/>
              <a:gd name="connsiteY4" fmla="*/ 1846141 h 5866840"/>
              <a:gd name="connsiteX5" fmla="*/ 2511442 w 2511453"/>
              <a:gd name="connsiteY5" fmla="*/ 1086862 h 5866840"/>
              <a:gd name="connsiteX6" fmla="*/ 2169449 w 2511453"/>
              <a:gd name="connsiteY6" fmla="*/ 204213 h 5866840"/>
              <a:gd name="connsiteX7" fmla="*/ 381471 w 2511453"/>
              <a:gd name="connsiteY7" fmla="*/ 177905 h 5866840"/>
              <a:gd name="connsiteX8" fmla="*/ 57621 w 2511453"/>
              <a:gd name="connsiteY8" fmla="*/ 2197205 h 5866840"/>
              <a:gd name="connsiteX9" fmla="*/ 38571 w 2511453"/>
              <a:gd name="connsiteY9" fmla="*/ 4978505 h 5866840"/>
              <a:gd name="connsiteX10" fmla="*/ 457671 w 2511453"/>
              <a:gd name="connsiteY10" fmla="*/ 5816705 h 5866840"/>
              <a:gd name="connsiteX11" fmla="*/ 1181571 w 2511453"/>
              <a:gd name="connsiteY11" fmla="*/ 5702405 h 5866840"/>
              <a:gd name="connsiteX12" fmla="*/ 1372071 w 2511453"/>
              <a:gd name="connsiteY12" fmla="*/ 5130905 h 5866840"/>
              <a:gd name="connsiteX13" fmla="*/ 1382956 w 2511453"/>
              <a:gd name="connsiteY13" fmla="*/ 3719391 h 5866840"/>
              <a:gd name="connsiteX0" fmla="*/ 1382956 w 2511453"/>
              <a:gd name="connsiteY0" fmla="*/ 3719391 h 5941716"/>
              <a:gd name="connsiteX1" fmla="*/ 1402913 w 2511453"/>
              <a:gd name="connsiteY1" fmla="*/ 2945598 h 5941716"/>
              <a:gd name="connsiteX2" fmla="*/ 1426503 w 2511453"/>
              <a:gd name="connsiteY2" fmla="*/ 2267055 h 5941716"/>
              <a:gd name="connsiteX3" fmla="*/ 1658730 w 2511453"/>
              <a:gd name="connsiteY3" fmla="*/ 1976770 h 5941716"/>
              <a:gd name="connsiteX4" fmla="*/ 2181243 w 2511453"/>
              <a:gd name="connsiteY4" fmla="*/ 1846141 h 5941716"/>
              <a:gd name="connsiteX5" fmla="*/ 2511442 w 2511453"/>
              <a:gd name="connsiteY5" fmla="*/ 1086862 h 5941716"/>
              <a:gd name="connsiteX6" fmla="*/ 2169449 w 2511453"/>
              <a:gd name="connsiteY6" fmla="*/ 204213 h 5941716"/>
              <a:gd name="connsiteX7" fmla="*/ 381471 w 2511453"/>
              <a:gd name="connsiteY7" fmla="*/ 177905 h 5941716"/>
              <a:gd name="connsiteX8" fmla="*/ 57621 w 2511453"/>
              <a:gd name="connsiteY8" fmla="*/ 2197205 h 5941716"/>
              <a:gd name="connsiteX9" fmla="*/ 38571 w 2511453"/>
              <a:gd name="connsiteY9" fmla="*/ 3962505 h 5941716"/>
              <a:gd name="connsiteX10" fmla="*/ 457671 w 2511453"/>
              <a:gd name="connsiteY10" fmla="*/ 5816705 h 5941716"/>
              <a:gd name="connsiteX11" fmla="*/ 1181571 w 2511453"/>
              <a:gd name="connsiteY11" fmla="*/ 5702405 h 5941716"/>
              <a:gd name="connsiteX12" fmla="*/ 1372071 w 2511453"/>
              <a:gd name="connsiteY12" fmla="*/ 5130905 h 5941716"/>
              <a:gd name="connsiteX13" fmla="*/ 1382956 w 2511453"/>
              <a:gd name="connsiteY13" fmla="*/ 3719391 h 5941716"/>
              <a:gd name="connsiteX0" fmla="*/ 1364062 w 2492559"/>
              <a:gd name="connsiteY0" fmla="*/ 3719391 h 5930691"/>
              <a:gd name="connsiteX1" fmla="*/ 1384019 w 2492559"/>
              <a:gd name="connsiteY1" fmla="*/ 2945598 h 5930691"/>
              <a:gd name="connsiteX2" fmla="*/ 1407609 w 2492559"/>
              <a:gd name="connsiteY2" fmla="*/ 2267055 h 5930691"/>
              <a:gd name="connsiteX3" fmla="*/ 1639836 w 2492559"/>
              <a:gd name="connsiteY3" fmla="*/ 1976770 h 5930691"/>
              <a:gd name="connsiteX4" fmla="*/ 2162349 w 2492559"/>
              <a:gd name="connsiteY4" fmla="*/ 1846141 h 5930691"/>
              <a:gd name="connsiteX5" fmla="*/ 2492548 w 2492559"/>
              <a:gd name="connsiteY5" fmla="*/ 1086862 h 5930691"/>
              <a:gd name="connsiteX6" fmla="*/ 2150555 w 2492559"/>
              <a:gd name="connsiteY6" fmla="*/ 204213 h 5930691"/>
              <a:gd name="connsiteX7" fmla="*/ 362577 w 2492559"/>
              <a:gd name="connsiteY7" fmla="*/ 177905 h 5930691"/>
              <a:gd name="connsiteX8" fmla="*/ 38727 w 2492559"/>
              <a:gd name="connsiteY8" fmla="*/ 2197205 h 5930691"/>
              <a:gd name="connsiteX9" fmla="*/ 19677 w 2492559"/>
              <a:gd name="connsiteY9" fmla="*/ 3962505 h 5930691"/>
              <a:gd name="connsiteX10" fmla="*/ 163005 w 2492559"/>
              <a:gd name="connsiteY10" fmla="*/ 5802191 h 5930691"/>
              <a:gd name="connsiteX11" fmla="*/ 1162677 w 2492559"/>
              <a:gd name="connsiteY11" fmla="*/ 5702405 h 5930691"/>
              <a:gd name="connsiteX12" fmla="*/ 1353177 w 2492559"/>
              <a:gd name="connsiteY12" fmla="*/ 5130905 h 5930691"/>
              <a:gd name="connsiteX13" fmla="*/ 1364062 w 2492559"/>
              <a:gd name="connsiteY13" fmla="*/ 3719391 h 5930691"/>
              <a:gd name="connsiteX0" fmla="*/ 1364062 w 2492559"/>
              <a:gd name="connsiteY0" fmla="*/ 3719391 h 5930691"/>
              <a:gd name="connsiteX1" fmla="*/ 1384019 w 2492559"/>
              <a:gd name="connsiteY1" fmla="*/ 2945598 h 5930691"/>
              <a:gd name="connsiteX2" fmla="*/ 1407609 w 2492559"/>
              <a:gd name="connsiteY2" fmla="*/ 2267055 h 5930691"/>
              <a:gd name="connsiteX3" fmla="*/ 1639836 w 2492559"/>
              <a:gd name="connsiteY3" fmla="*/ 1976770 h 5930691"/>
              <a:gd name="connsiteX4" fmla="*/ 2162349 w 2492559"/>
              <a:gd name="connsiteY4" fmla="*/ 1846141 h 5930691"/>
              <a:gd name="connsiteX5" fmla="*/ 2492548 w 2492559"/>
              <a:gd name="connsiteY5" fmla="*/ 1086862 h 5930691"/>
              <a:gd name="connsiteX6" fmla="*/ 2150555 w 2492559"/>
              <a:gd name="connsiteY6" fmla="*/ 204213 h 5930691"/>
              <a:gd name="connsiteX7" fmla="*/ 362577 w 2492559"/>
              <a:gd name="connsiteY7" fmla="*/ 177905 h 5930691"/>
              <a:gd name="connsiteX8" fmla="*/ 38727 w 2492559"/>
              <a:gd name="connsiteY8" fmla="*/ 2197205 h 5930691"/>
              <a:gd name="connsiteX9" fmla="*/ 19677 w 2492559"/>
              <a:gd name="connsiteY9" fmla="*/ 3962505 h 5930691"/>
              <a:gd name="connsiteX10" fmla="*/ 163005 w 2492559"/>
              <a:gd name="connsiteY10" fmla="*/ 5802191 h 5930691"/>
              <a:gd name="connsiteX11" fmla="*/ 1162677 w 2492559"/>
              <a:gd name="connsiteY11" fmla="*/ 5702405 h 5930691"/>
              <a:gd name="connsiteX12" fmla="*/ 1353177 w 2492559"/>
              <a:gd name="connsiteY12" fmla="*/ 5130905 h 5930691"/>
              <a:gd name="connsiteX13" fmla="*/ 1364062 w 2492559"/>
              <a:gd name="connsiteY13" fmla="*/ 3719391 h 5930691"/>
              <a:gd name="connsiteX0" fmla="*/ 1435844 w 2564341"/>
              <a:gd name="connsiteY0" fmla="*/ 3719391 h 5750676"/>
              <a:gd name="connsiteX1" fmla="*/ 1455801 w 2564341"/>
              <a:gd name="connsiteY1" fmla="*/ 2945598 h 5750676"/>
              <a:gd name="connsiteX2" fmla="*/ 1479391 w 2564341"/>
              <a:gd name="connsiteY2" fmla="*/ 2267055 h 5750676"/>
              <a:gd name="connsiteX3" fmla="*/ 1711618 w 2564341"/>
              <a:gd name="connsiteY3" fmla="*/ 1976770 h 5750676"/>
              <a:gd name="connsiteX4" fmla="*/ 2234131 w 2564341"/>
              <a:gd name="connsiteY4" fmla="*/ 1846141 h 5750676"/>
              <a:gd name="connsiteX5" fmla="*/ 2564330 w 2564341"/>
              <a:gd name="connsiteY5" fmla="*/ 1086862 h 5750676"/>
              <a:gd name="connsiteX6" fmla="*/ 2222337 w 2564341"/>
              <a:gd name="connsiteY6" fmla="*/ 204213 h 5750676"/>
              <a:gd name="connsiteX7" fmla="*/ 434359 w 2564341"/>
              <a:gd name="connsiteY7" fmla="*/ 177905 h 5750676"/>
              <a:gd name="connsiteX8" fmla="*/ 110509 w 2564341"/>
              <a:gd name="connsiteY8" fmla="*/ 2197205 h 5750676"/>
              <a:gd name="connsiteX9" fmla="*/ 91459 w 2564341"/>
              <a:gd name="connsiteY9" fmla="*/ 3962505 h 5750676"/>
              <a:gd name="connsiteX10" fmla="*/ 1234459 w 2564341"/>
              <a:gd name="connsiteY10" fmla="*/ 5702405 h 5750676"/>
              <a:gd name="connsiteX11" fmla="*/ 1424959 w 2564341"/>
              <a:gd name="connsiteY11" fmla="*/ 5130905 h 5750676"/>
              <a:gd name="connsiteX12" fmla="*/ 1435844 w 2564341"/>
              <a:gd name="connsiteY12" fmla="*/ 3719391 h 5750676"/>
              <a:gd name="connsiteX0" fmla="*/ 1374463 w 2502960"/>
              <a:gd name="connsiteY0" fmla="*/ 3719391 h 5764249"/>
              <a:gd name="connsiteX1" fmla="*/ 1394420 w 2502960"/>
              <a:gd name="connsiteY1" fmla="*/ 2945598 h 5764249"/>
              <a:gd name="connsiteX2" fmla="*/ 1418010 w 2502960"/>
              <a:gd name="connsiteY2" fmla="*/ 2267055 h 5764249"/>
              <a:gd name="connsiteX3" fmla="*/ 1650237 w 2502960"/>
              <a:gd name="connsiteY3" fmla="*/ 1976770 h 5764249"/>
              <a:gd name="connsiteX4" fmla="*/ 2172750 w 2502960"/>
              <a:gd name="connsiteY4" fmla="*/ 1846141 h 5764249"/>
              <a:gd name="connsiteX5" fmla="*/ 2502949 w 2502960"/>
              <a:gd name="connsiteY5" fmla="*/ 1086862 h 5764249"/>
              <a:gd name="connsiteX6" fmla="*/ 2160956 w 2502960"/>
              <a:gd name="connsiteY6" fmla="*/ 204213 h 5764249"/>
              <a:gd name="connsiteX7" fmla="*/ 372978 w 2502960"/>
              <a:gd name="connsiteY7" fmla="*/ 177905 h 5764249"/>
              <a:gd name="connsiteX8" fmla="*/ 49128 w 2502960"/>
              <a:gd name="connsiteY8" fmla="*/ 2197205 h 5764249"/>
              <a:gd name="connsiteX9" fmla="*/ 30078 w 2502960"/>
              <a:gd name="connsiteY9" fmla="*/ 3962505 h 5764249"/>
              <a:gd name="connsiteX10" fmla="*/ 128050 w 2502960"/>
              <a:gd name="connsiteY10" fmla="*/ 5716919 h 5764249"/>
              <a:gd name="connsiteX11" fmla="*/ 1363578 w 2502960"/>
              <a:gd name="connsiteY11" fmla="*/ 5130905 h 5764249"/>
              <a:gd name="connsiteX12" fmla="*/ 1374463 w 2502960"/>
              <a:gd name="connsiteY12" fmla="*/ 3719391 h 5764249"/>
              <a:gd name="connsiteX0" fmla="*/ 1374463 w 2502960"/>
              <a:gd name="connsiteY0" fmla="*/ 3719391 h 5805050"/>
              <a:gd name="connsiteX1" fmla="*/ 1394420 w 2502960"/>
              <a:gd name="connsiteY1" fmla="*/ 2945598 h 5805050"/>
              <a:gd name="connsiteX2" fmla="*/ 1418010 w 2502960"/>
              <a:gd name="connsiteY2" fmla="*/ 2267055 h 5805050"/>
              <a:gd name="connsiteX3" fmla="*/ 1650237 w 2502960"/>
              <a:gd name="connsiteY3" fmla="*/ 1976770 h 5805050"/>
              <a:gd name="connsiteX4" fmla="*/ 2172750 w 2502960"/>
              <a:gd name="connsiteY4" fmla="*/ 1846141 h 5805050"/>
              <a:gd name="connsiteX5" fmla="*/ 2502949 w 2502960"/>
              <a:gd name="connsiteY5" fmla="*/ 1086862 h 5805050"/>
              <a:gd name="connsiteX6" fmla="*/ 2160956 w 2502960"/>
              <a:gd name="connsiteY6" fmla="*/ 204213 h 5805050"/>
              <a:gd name="connsiteX7" fmla="*/ 372978 w 2502960"/>
              <a:gd name="connsiteY7" fmla="*/ 177905 h 5805050"/>
              <a:gd name="connsiteX8" fmla="*/ 49128 w 2502960"/>
              <a:gd name="connsiteY8" fmla="*/ 2197205 h 5805050"/>
              <a:gd name="connsiteX9" fmla="*/ 30078 w 2502960"/>
              <a:gd name="connsiteY9" fmla="*/ 3962505 h 5805050"/>
              <a:gd name="connsiteX10" fmla="*/ 128050 w 2502960"/>
              <a:gd name="connsiteY10" fmla="*/ 5716919 h 5805050"/>
              <a:gd name="connsiteX11" fmla="*/ 1232950 w 2502960"/>
              <a:gd name="connsiteY11" fmla="*/ 5435705 h 5805050"/>
              <a:gd name="connsiteX12" fmla="*/ 1374463 w 2502960"/>
              <a:gd name="connsiteY12" fmla="*/ 3719391 h 5805050"/>
              <a:gd name="connsiteX0" fmla="*/ 1374463 w 2502960"/>
              <a:gd name="connsiteY0" fmla="*/ 3719391 h 5923506"/>
              <a:gd name="connsiteX1" fmla="*/ 1394420 w 2502960"/>
              <a:gd name="connsiteY1" fmla="*/ 2945598 h 5923506"/>
              <a:gd name="connsiteX2" fmla="*/ 1418010 w 2502960"/>
              <a:gd name="connsiteY2" fmla="*/ 2267055 h 5923506"/>
              <a:gd name="connsiteX3" fmla="*/ 1650237 w 2502960"/>
              <a:gd name="connsiteY3" fmla="*/ 1976770 h 5923506"/>
              <a:gd name="connsiteX4" fmla="*/ 2172750 w 2502960"/>
              <a:gd name="connsiteY4" fmla="*/ 1846141 h 5923506"/>
              <a:gd name="connsiteX5" fmla="*/ 2502949 w 2502960"/>
              <a:gd name="connsiteY5" fmla="*/ 1086862 h 5923506"/>
              <a:gd name="connsiteX6" fmla="*/ 2160956 w 2502960"/>
              <a:gd name="connsiteY6" fmla="*/ 204213 h 5923506"/>
              <a:gd name="connsiteX7" fmla="*/ 372978 w 2502960"/>
              <a:gd name="connsiteY7" fmla="*/ 177905 h 5923506"/>
              <a:gd name="connsiteX8" fmla="*/ 49128 w 2502960"/>
              <a:gd name="connsiteY8" fmla="*/ 2197205 h 5923506"/>
              <a:gd name="connsiteX9" fmla="*/ 30078 w 2502960"/>
              <a:gd name="connsiteY9" fmla="*/ 3962505 h 5923506"/>
              <a:gd name="connsiteX10" fmla="*/ 128050 w 2502960"/>
              <a:gd name="connsiteY10" fmla="*/ 5716919 h 5923506"/>
              <a:gd name="connsiteX11" fmla="*/ 1203922 w 2502960"/>
              <a:gd name="connsiteY11" fmla="*/ 5725991 h 5923506"/>
              <a:gd name="connsiteX12" fmla="*/ 1374463 w 2502960"/>
              <a:gd name="connsiteY12" fmla="*/ 3719391 h 5923506"/>
              <a:gd name="connsiteX0" fmla="*/ 1362928 w 2491425"/>
              <a:gd name="connsiteY0" fmla="*/ 3719391 h 5923506"/>
              <a:gd name="connsiteX1" fmla="*/ 1382885 w 2491425"/>
              <a:gd name="connsiteY1" fmla="*/ 2945598 h 5923506"/>
              <a:gd name="connsiteX2" fmla="*/ 1406475 w 2491425"/>
              <a:gd name="connsiteY2" fmla="*/ 2267055 h 5923506"/>
              <a:gd name="connsiteX3" fmla="*/ 1638702 w 2491425"/>
              <a:gd name="connsiteY3" fmla="*/ 1976770 h 5923506"/>
              <a:gd name="connsiteX4" fmla="*/ 2161215 w 2491425"/>
              <a:gd name="connsiteY4" fmla="*/ 1846141 h 5923506"/>
              <a:gd name="connsiteX5" fmla="*/ 2491414 w 2491425"/>
              <a:gd name="connsiteY5" fmla="*/ 1086862 h 5923506"/>
              <a:gd name="connsiteX6" fmla="*/ 2149421 w 2491425"/>
              <a:gd name="connsiteY6" fmla="*/ 204213 h 5923506"/>
              <a:gd name="connsiteX7" fmla="*/ 361443 w 2491425"/>
              <a:gd name="connsiteY7" fmla="*/ 177905 h 5923506"/>
              <a:gd name="connsiteX8" fmla="*/ 37593 w 2491425"/>
              <a:gd name="connsiteY8" fmla="*/ 2197205 h 5923506"/>
              <a:gd name="connsiteX9" fmla="*/ 47572 w 2491425"/>
              <a:gd name="connsiteY9" fmla="*/ 3759305 h 5923506"/>
              <a:gd name="connsiteX10" fmla="*/ 116515 w 2491425"/>
              <a:gd name="connsiteY10" fmla="*/ 5716919 h 5923506"/>
              <a:gd name="connsiteX11" fmla="*/ 1192387 w 2491425"/>
              <a:gd name="connsiteY11" fmla="*/ 5725991 h 5923506"/>
              <a:gd name="connsiteX12" fmla="*/ 1362928 w 2491425"/>
              <a:gd name="connsiteY12" fmla="*/ 3719391 h 5923506"/>
              <a:gd name="connsiteX0" fmla="*/ 1366249 w 2495223"/>
              <a:gd name="connsiteY0" fmla="*/ 3636233 h 5840348"/>
              <a:gd name="connsiteX1" fmla="*/ 1386206 w 2495223"/>
              <a:gd name="connsiteY1" fmla="*/ 2862440 h 5840348"/>
              <a:gd name="connsiteX2" fmla="*/ 1409796 w 2495223"/>
              <a:gd name="connsiteY2" fmla="*/ 2183897 h 5840348"/>
              <a:gd name="connsiteX3" fmla="*/ 1642023 w 2495223"/>
              <a:gd name="connsiteY3" fmla="*/ 1893612 h 5840348"/>
              <a:gd name="connsiteX4" fmla="*/ 2164536 w 2495223"/>
              <a:gd name="connsiteY4" fmla="*/ 1762983 h 5840348"/>
              <a:gd name="connsiteX5" fmla="*/ 2494735 w 2495223"/>
              <a:gd name="connsiteY5" fmla="*/ 1003704 h 5840348"/>
              <a:gd name="connsiteX6" fmla="*/ 2152742 w 2495223"/>
              <a:gd name="connsiteY6" fmla="*/ 121055 h 5840348"/>
              <a:gd name="connsiteX7" fmla="*/ 205107 w 2495223"/>
              <a:gd name="connsiteY7" fmla="*/ 225376 h 5840348"/>
              <a:gd name="connsiteX8" fmla="*/ 40914 w 2495223"/>
              <a:gd name="connsiteY8" fmla="*/ 2114047 h 5840348"/>
              <a:gd name="connsiteX9" fmla="*/ 50893 w 2495223"/>
              <a:gd name="connsiteY9" fmla="*/ 3676147 h 5840348"/>
              <a:gd name="connsiteX10" fmla="*/ 119836 w 2495223"/>
              <a:gd name="connsiteY10" fmla="*/ 5633761 h 5840348"/>
              <a:gd name="connsiteX11" fmla="*/ 1195708 w 2495223"/>
              <a:gd name="connsiteY11" fmla="*/ 5642833 h 5840348"/>
              <a:gd name="connsiteX12" fmla="*/ 1366249 w 2495223"/>
              <a:gd name="connsiteY12" fmla="*/ 3636233 h 5840348"/>
              <a:gd name="connsiteX0" fmla="*/ 1366249 w 2495223"/>
              <a:gd name="connsiteY0" fmla="*/ 3636233 h 5823333"/>
              <a:gd name="connsiteX1" fmla="*/ 1386206 w 2495223"/>
              <a:gd name="connsiteY1" fmla="*/ 2862440 h 5823333"/>
              <a:gd name="connsiteX2" fmla="*/ 1409796 w 2495223"/>
              <a:gd name="connsiteY2" fmla="*/ 2183897 h 5823333"/>
              <a:gd name="connsiteX3" fmla="*/ 1642023 w 2495223"/>
              <a:gd name="connsiteY3" fmla="*/ 1893612 h 5823333"/>
              <a:gd name="connsiteX4" fmla="*/ 2164536 w 2495223"/>
              <a:gd name="connsiteY4" fmla="*/ 1762983 h 5823333"/>
              <a:gd name="connsiteX5" fmla="*/ 2494735 w 2495223"/>
              <a:gd name="connsiteY5" fmla="*/ 1003704 h 5823333"/>
              <a:gd name="connsiteX6" fmla="*/ 2152742 w 2495223"/>
              <a:gd name="connsiteY6" fmla="*/ 121055 h 5823333"/>
              <a:gd name="connsiteX7" fmla="*/ 205107 w 2495223"/>
              <a:gd name="connsiteY7" fmla="*/ 225376 h 5823333"/>
              <a:gd name="connsiteX8" fmla="*/ 40914 w 2495223"/>
              <a:gd name="connsiteY8" fmla="*/ 2114047 h 5823333"/>
              <a:gd name="connsiteX9" fmla="*/ 50893 w 2495223"/>
              <a:gd name="connsiteY9" fmla="*/ 3676147 h 5823333"/>
              <a:gd name="connsiteX10" fmla="*/ 119836 w 2495223"/>
              <a:gd name="connsiteY10" fmla="*/ 5633761 h 5823333"/>
              <a:gd name="connsiteX11" fmla="*/ 1282793 w 2495223"/>
              <a:gd name="connsiteY11" fmla="*/ 5613805 h 5823333"/>
              <a:gd name="connsiteX12" fmla="*/ 1366249 w 2495223"/>
              <a:gd name="connsiteY12" fmla="*/ 3636233 h 582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5223" h="5823333">
                <a:moveTo>
                  <a:pt x="1366249" y="3636233"/>
                </a:moveTo>
                <a:cubicBezTo>
                  <a:pt x="1383484" y="3177672"/>
                  <a:pt x="1378948" y="3104496"/>
                  <a:pt x="1386206" y="2862440"/>
                </a:cubicBezTo>
                <a:cubicBezTo>
                  <a:pt x="1393464" y="2620384"/>
                  <a:pt x="1350227" y="2311502"/>
                  <a:pt x="1409796" y="2183897"/>
                </a:cubicBezTo>
                <a:cubicBezTo>
                  <a:pt x="1469365" y="2056292"/>
                  <a:pt x="1620252" y="1876679"/>
                  <a:pt x="1642023" y="1893612"/>
                </a:cubicBezTo>
                <a:cubicBezTo>
                  <a:pt x="1663794" y="1910545"/>
                  <a:pt x="2092570" y="1865339"/>
                  <a:pt x="2164536" y="1762983"/>
                </a:cubicBezTo>
                <a:cubicBezTo>
                  <a:pt x="2236502" y="1660627"/>
                  <a:pt x="2496701" y="1277359"/>
                  <a:pt x="2494735" y="1003704"/>
                </a:cubicBezTo>
                <a:cubicBezTo>
                  <a:pt x="2492769" y="730049"/>
                  <a:pt x="2534347" y="250776"/>
                  <a:pt x="2152742" y="121055"/>
                </a:cubicBezTo>
                <a:cubicBezTo>
                  <a:pt x="1771137" y="-8666"/>
                  <a:pt x="557078" y="-106789"/>
                  <a:pt x="205107" y="225376"/>
                </a:cubicBezTo>
                <a:cubicBezTo>
                  <a:pt x="-146864" y="557541"/>
                  <a:pt x="66616" y="1538919"/>
                  <a:pt x="40914" y="2114047"/>
                </a:cubicBezTo>
                <a:cubicBezTo>
                  <a:pt x="15212" y="2689175"/>
                  <a:pt x="37739" y="3089528"/>
                  <a:pt x="50893" y="3676147"/>
                </a:cubicBezTo>
                <a:cubicBezTo>
                  <a:pt x="64047" y="4262766"/>
                  <a:pt x="-102414" y="5439028"/>
                  <a:pt x="119836" y="5633761"/>
                </a:cubicBezTo>
                <a:cubicBezTo>
                  <a:pt x="342086" y="5828494"/>
                  <a:pt x="1075058" y="5946726"/>
                  <a:pt x="1282793" y="5613805"/>
                </a:cubicBezTo>
                <a:cubicBezTo>
                  <a:pt x="1490528" y="5280884"/>
                  <a:pt x="1349014" y="4094794"/>
                  <a:pt x="1366249" y="3636233"/>
                </a:cubicBez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0" name="Freeform 9"/>
          <p:cNvSpPr/>
          <p:nvPr/>
        </p:nvSpPr>
        <p:spPr bwMode="auto">
          <a:xfrm>
            <a:off x="1152939" y="1802296"/>
            <a:ext cx="2835965" cy="1762539"/>
          </a:xfrm>
          <a:custGeom>
            <a:avLst/>
            <a:gdLst>
              <a:gd name="connsiteX0" fmla="*/ 0 w 2835965"/>
              <a:gd name="connsiteY0" fmla="*/ 1762539 h 1762539"/>
              <a:gd name="connsiteX1" fmla="*/ 26504 w 2835965"/>
              <a:gd name="connsiteY1" fmla="*/ 13252 h 1762539"/>
              <a:gd name="connsiteX2" fmla="*/ 2822713 w 2835965"/>
              <a:gd name="connsiteY2" fmla="*/ 0 h 1762539"/>
              <a:gd name="connsiteX3" fmla="*/ 2835965 w 2835965"/>
              <a:gd name="connsiteY3" fmla="*/ 1683026 h 1762539"/>
            </a:gdLst>
            <a:ahLst/>
            <a:cxnLst>
              <a:cxn ang="0">
                <a:pos x="connsiteX0" y="connsiteY0"/>
              </a:cxn>
              <a:cxn ang="0">
                <a:pos x="connsiteX1" y="connsiteY1"/>
              </a:cxn>
              <a:cxn ang="0">
                <a:pos x="connsiteX2" y="connsiteY2"/>
              </a:cxn>
              <a:cxn ang="0">
                <a:pos x="connsiteX3" y="connsiteY3"/>
              </a:cxn>
            </a:cxnLst>
            <a:rect l="l" t="t" r="r" b="b"/>
            <a:pathLst>
              <a:path w="2835965" h="1762539">
                <a:moveTo>
                  <a:pt x="0" y="1762539"/>
                </a:moveTo>
                <a:lnTo>
                  <a:pt x="26504" y="13252"/>
                </a:lnTo>
                <a:lnTo>
                  <a:pt x="2822713" y="0"/>
                </a:lnTo>
                <a:lnTo>
                  <a:pt x="2835965" y="1683026"/>
                </a:lnTo>
              </a:path>
            </a:pathLst>
          </a:custGeom>
          <a:noFill/>
          <a:ln w="193675" cap="flat" cmpd="dbl"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1" name="Freeform 10"/>
          <p:cNvSpPr/>
          <p:nvPr/>
        </p:nvSpPr>
        <p:spPr bwMode="auto">
          <a:xfrm>
            <a:off x="1948070" y="4015409"/>
            <a:ext cx="1855304" cy="13252"/>
          </a:xfrm>
          <a:custGeom>
            <a:avLst/>
            <a:gdLst>
              <a:gd name="connsiteX0" fmla="*/ 0 w 1855304"/>
              <a:gd name="connsiteY0" fmla="*/ 0 h 13252"/>
              <a:gd name="connsiteX1" fmla="*/ 1855304 w 1855304"/>
              <a:gd name="connsiteY1" fmla="*/ 13252 h 13252"/>
            </a:gdLst>
            <a:ahLst/>
            <a:cxnLst>
              <a:cxn ang="0">
                <a:pos x="connsiteX0" y="connsiteY0"/>
              </a:cxn>
              <a:cxn ang="0">
                <a:pos x="connsiteX1" y="connsiteY1"/>
              </a:cxn>
            </a:cxnLst>
            <a:rect l="l" t="t" r="r" b="b"/>
            <a:pathLst>
              <a:path w="1855304" h="13252">
                <a:moveTo>
                  <a:pt x="0" y="0"/>
                </a:moveTo>
                <a:lnTo>
                  <a:pt x="1855304" y="13252"/>
                </a:lnTo>
              </a:path>
            </a:pathLst>
          </a:custGeom>
          <a:noFill/>
          <a:ln w="215900" cap="flat" cmpd="dbl" algn="ctr">
            <a:solidFill>
              <a:srgbClr val="FF99FF"/>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2" name="Down Arrow 11"/>
          <p:cNvSpPr/>
          <p:nvPr/>
        </p:nvSpPr>
        <p:spPr bwMode="auto">
          <a:xfrm rot="809749" flipV="1">
            <a:off x="504103" y="3903115"/>
            <a:ext cx="649356" cy="1871375"/>
          </a:xfrm>
          <a:prstGeom prst="downArrow">
            <a:avLst/>
          </a:prstGeom>
          <a:solidFill>
            <a:srgbClr val="FF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4383314" y="0"/>
            <a:ext cx="4760686" cy="954107"/>
          </a:xfrm>
          <a:prstGeom prst="rect">
            <a:avLst/>
          </a:prstGeom>
          <a:solidFill>
            <a:schemeClr val="bg1"/>
          </a:solidFill>
        </p:spPr>
        <p:txBody>
          <a:bodyPr wrap="square" rtlCol="0">
            <a:spAutoFit/>
          </a:bodyPr>
          <a:lstStyle/>
          <a:p>
            <a:pPr algn="ctr"/>
            <a:r>
              <a:rPr lang="en-US" b="1" i="1" dirty="0" smtClean="0">
                <a:solidFill>
                  <a:srgbClr val="0070C0"/>
                </a:solidFill>
                <a:latin typeface="Book Antiqua" pitchFamily="18" charset="0"/>
              </a:rPr>
              <a:t>Tempering OA without the loss of air side economizer!</a:t>
            </a:r>
            <a:endParaRPr lang="en-US" b="1" i="1" dirty="0">
              <a:solidFill>
                <a:srgbClr val="0070C0"/>
              </a:solidFill>
              <a:latin typeface="Book Antiqua" pitchFamily="18" charset="0"/>
            </a:endParaRPr>
          </a:p>
        </p:txBody>
      </p:sp>
      <p:sp>
        <p:nvSpPr>
          <p:cNvPr id="9" name="Freeform 8"/>
          <p:cNvSpPr/>
          <p:nvPr/>
        </p:nvSpPr>
        <p:spPr bwMode="auto">
          <a:xfrm>
            <a:off x="689113" y="1007165"/>
            <a:ext cx="6838122" cy="2557670"/>
          </a:xfrm>
          <a:custGeom>
            <a:avLst/>
            <a:gdLst>
              <a:gd name="connsiteX0" fmla="*/ 0 w 6838122"/>
              <a:gd name="connsiteY0" fmla="*/ 2504661 h 3180522"/>
              <a:gd name="connsiteX1" fmla="*/ 13252 w 6838122"/>
              <a:gd name="connsiteY1" fmla="*/ 0 h 3180522"/>
              <a:gd name="connsiteX2" fmla="*/ 6838122 w 6838122"/>
              <a:gd name="connsiteY2" fmla="*/ 0 h 3180522"/>
              <a:gd name="connsiteX3" fmla="*/ 6838122 w 6838122"/>
              <a:gd name="connsiteY3" fmla="*/ 781878 h 3180522"/>
              <a:gd name="connsiteX4" fmla="*/ 3631096 w 6838122"/>
              <a:gd name="connsiteY4" fmla="*/ 808383 h 3180522"/>
              <a:gd name="connsiteX5" fmla="*/ 3617844 w 6838122"/>
              <a:gd name="connsiteY5" fmla="*/ 2438400 h 3180522"/>
              <a:gd name="connsiteX6" fmla="*/ 3604591 w 6838122"/>
              <a:gd name="connsiteY6" fmla="*/ 3167270 h 3180522"/>
              <a:gd name="connsiteX7" fmla="*/ 3352800 w 6838122"/>
              <a:gd name="connsiteY7" fmla="*/ 3180522 h 3180522"/>
              <a:gd name="connsiteX8" fmla="*/ 3299791 w 6838122"/>
              <a:gd name="connsiteY8" fmla="*/ 808383 h 3180522"/>
              <a:gd name="connsiteX9" fmla="*/ 490330 w 6838122"/>
              <a:gd name="connsiteY9" fmla="*/ 795131 h 3180522"/>
              <a:gd name="connsiteX10" fmla="*/ 490330 w 6838122"/>
              <a:gd name="connsiteY10" fmla="*/ 2504661 h 3180522"/>
              <a:gd name="connsiteX0" fmla="*/ 0 w 6838122"/>
              <a:gd name="connsiteY0" fmla="*/ 2504661 h 3167270"/>
              <a:gd name="connsiteX1" fmla="*/ 13252 w 6838122"/>
              <a:gd name="connsiteY1" fmla="*/ 0 h 3167270"/>
              <a:gd name="connsiteX2" fmla="*/ 6838122 w 6838122"/>
              <a:gd name="connsiteY2" fmla="*/ 0 h 3167270"/>
              <a:gd name="connsiteX3" fmla="*/ 6838122 w 6838122"/>
              <a:gd name="connsiteY3" fmla="*/ 781878 h 3167270"/>
              <a:gd name="connsiteX4" fmla="*/ 3631096 w 6838122"/>
              <a:gd name="connsiteY4" fmla="*/ 808383 h 3167270"/>
              <a:gd name="connsiteX5" fmla="*/ 3617844 w 6838122"/>
              <a:gd name="connsiteY5" fmla="*/ 2438400 h 3167270"/>
              <a:gd name="connsiteX6" fmla="*/ 3604591 w 6838122"/>
              <a:gd name="connsiteY6" fmla="*/ 3167270 h 3167270"/>
              <a:gd name="connsiteX7" fmla="*/ 3273287 w 6838122"/>
              <a:gd name="connsiteY7" fmla="*/ 3167270 h 3167270"/>
              <a:gd name="connsiteX8" fmla="*/ 3299791 w 6838122"/>
              <a:gd name="connsiteY8" fmla="*/ 808383 h 3167270"/>
              <a:gd name="connsiteX9" fmla="*/ 490330 w 6838122"/>
              <a:gd name="connsiteY9" fmla="*/ 795131 h 3167270"/>
              <a:gd name="connsiteX10" fmla="*/ 490330 w 6838122"/>
              <a:gd name="connsiteY10" fmla="*/ 2504661 h 3167270"/>
              <a:gd name="connsiteX0" fmla="*/ 0 w 6838122"/>
              <a:gd name="connsiteY0" fmla="*/ 2504661 h 3167270"/>
              <a:gd name="connsiteX1" fmla="*/ 13252 w 6838122"/>
              <a:gd name="connsiteY1" fmla="*/ 0 h 3167270"/>
              <a:gd name="connsiteX2" fmla="*/ 6838122 w 6838122"/>
              <a:gd name="connsiteY2" fmla="*/ 0 h 3167270"/>
              <a:gd name="connsiteX3" fmla="*/ 6838122 w 6838122"/>
              <a:gd name="connsiteY3" fmla="*/ 781878 h 3167270"/>
              <a:gd name="connsiteX4" fmla="*/ 3631096 w 6838122"/>
              <a:gd name="connsiteY4" fmla="*/ 808383 h 3167270"/>
              <a:gd name="connsiteX5" fmla="*/ 3617844 w 6838122"/>
              <a:gd name="connsiteY5" fmla="*/ 2438400 h 3167270"/>
              <a:gd name="connsiteX6" fmla="*/ 3591339 w 6838122"/>
              <a:gd name="connsiteY6" fmla="*/ 3127513 h 3167270"/>
              <a:gd name="connsiteX7" fmla="*/ 3273287 w 6838122"/>
              <a:gd name="connsiteY7" fmla="*/ 3167270 h 3167270"/>
              <a:gd name="connsiteX8" fmla="*/ 3299791 w 6838122"/>
              <a:gd name="connsiteY8" fmla="*/ 808383 h 3167270"/>
              <a:gd name="connsiteX9" fmla="*/ 490330 w 6838122"/>
              <a:gd name="connsiteY9" fmla="*/ 795131 h 3167270"/>
              <a:gd name="connsiteX10" fmla="*/ 490330 w 6838122"/>
              <a:gd name="connsiteY10" fmla="*/ 2504661 h 3167270"/>
              <a:gd name="connsiteX0" fmla="*/ 0 w 6838122"/>
              <a:gd name="connsiteY0" fmla="*/ 2504661 h 3167270"/>
              <a:gd name="connsiteX1" fmla="*/ 13252 w 6838122"/>
              <a:gd name="connsiteY1" fmla="*/ 0 h 3167270"/>
              <a:gd name="connsiteX2" fmla="*/ 6838122 w 6838122"/>
              <a:gd name="connsiteY2" fmla="*/ 0 h 3167270"/>
              <a:gd name="connsiteX3" fmla="*/ 6838122 w 6838122"/>
              <a:gd name="connsiteY3" fmla="*/ 781878 h 3167270"/>
              <a:gd name="connsiteX4" fmla="*/ 3631096 w 6838122"/>
              <a:gd name="connsiteY4" fmla="*/ 808383 h 3167270"/>
              <a:gd name="connsiteX5" fmla="*/ 3617844 w 6838122"/>
              <a:gd name="connsiteY5" fmla="*/ 2438400 h 3167270"/>
              <a:gd name="connsiteX6" fmla="*/ 3273287 w 6838122"/>
              <a:gd name="connsiteY6" fmla="*/ 3167270 h 3167270"/>
              <a:gd name="connsiteX7" fmla="*/ 3299791 w 6838122"/>
              <a:gd name="connsiteY7" fmla="*/ 808383 h 3167270"/>
              <a:gd name="connsiteX8" fmla="*/ 490330 w 6838122"/>
              <a:gd name="connsiteY8" fmla="*/ 795131 h 3167270"/>
              <a:gd name="connsiteX9" fmla="*/ 490330 w 6838122"/>
              <a:gd name="connsiteY9" fmla="*/ 2504661 h 3167270"/>
              <a:gd name="connsiteX0" fmla="*/ 0 w 6838122"/>
              <a:gd name="connsiteY0" fmla="*/ 2504661 h 2504661"/>
              <a:gd name="connsiteX1" fmla="*/ 13252 w 6838122"/>
              <a:gd name="connsiteY1" fmla="*/ 0 h 2504661"/>
              <a:gd name="connsiteX2" fmla="*/ 6838122 w 6838122"/>
              <a:gd name="connsiteY2" fmla="*/ 0 h 2504661"/>
              <a:gd name="connsiteX3" fmla="*/ 6838122 w 6838122"/>
              <a:gd name="connsiteY3" fmla="*/ 781878 h 2504661"/>
              <a:gd name="connsiteX4" fmla="*/ 3631096 w 6838122"/>
              <a:gd name="connsiteY4" fmla="*/ 808383 h 2504661"/>
              <a:gd name="connsiteX5" fmla="*/ 3617844 w 6838122"/>
              <a:gd name="connsiteY5" fmla="*/ 2438400 h 2504661"/>
              <a:gd name="connsiteX6" fmla="*/ 3260035 w 6838122"/>
              <a:gd name="connsiteY6" fmla="*/ 2491409 h 2504661"/>
              <a:gd name="connsiteX7" fmla="*/ 3299791 w 6838122"/>
              <a:gd name="connsiteY7" fmla="*/ 808383 h 2504661"/>
              <a:gd name="connsiteX8" fmla="*/ 490330 w 6838122"/>
              <a:gd name="connsiteY8" fmla="*/ 795131 h 2504661"/>
              <a:gd name="connsiteX9" fmla="*/ 490330 w 6838122"/>
              <a:gd name="connsiteY9" fmla="*/ 2504661 h 2504661"/>
              <a:gd name="connsiteX0" fmla="*/ 0 w 6838122"/>
              <a:gd name="connsiteY0" fmla="*/ 2504661 h 2504661"/>
              <a:gd name="connsiteX1" fmla="*/ 13252 w 6838122"/>
              <a:gd name="connsiteY1" fmla="*/ 0 h 2504661"/>
              <a:gd name="connsiteX2" fmla="*/ 6838122 w 6838122"/>
              <a:gd name="connsiteY2" fmla="*/ 0 h 2504661"/>
              <a:gd name="connsiteX3" fmla="*/ 6838122 w 6838122"/>
              <a:gd name="connsiteY3" fmla="*/ 781878 h 2504661"/>
              <a:gd name="connsiteX4" fmla="*/ 3631096 w 6838122"/>
              <a:gd name="connsiteY4" fmla="*/ 808383 h 2504661"/>
              <a:gd name="connsiteX5" fmla="*/ 3604592 w 6838122"/>
              <a:gd name="connsiteY5" fmla="*/ 2504661 h 2504661"/>
              <a:gd name="connsiteX6" fmla="*/ 3260035 w 6838122"/>
              <a:gd name="connsiteY6" fmla="*/ 2491409 h 2504661"/>
              <a:gd name="connsiteX7" fmla="*/ 3299791 w 6838122"/>
              <a:gd name="connsiteY7" fmla="*/ 808383 h 2504661"/>
              <a:gd name="connsiteX8" fmla="*/ 490330 w 6838122"/>
              <a:gd name="connsiteY8" fmla="*/ 795131 h 2504661"/>
              <a:gd name="connsiteX9" fmla="*/ 490330 w 6838122"/>
              <a:gd name="connsiteY9" fmla="*/ 2504661 h 2504661"/>
              <a:gd name="connsiteX0" fmla="*/ 0 w 6838122"/>
              <a:gd name="connsiteY0" fmla="*/ 2504661 h 2544418"/>
              <a:gd name="connsiteX1" fmla="*/ 13252 w 6838122"/>
              <a:gd name="connsiteY1" fmla="*/ 0 h 2544418"/>
              <a:gd name="connsiteX2" fmla="*/ 6838122 w 6838122"/>
              <a:gd name="connsiteY2" fmla="*/ 0 h 2544418"/>
              <a:gd name="connsiteX3" fmla="*/ 6838122 w 6838122"/>
              <a:gd name="connsiteY3" fmla="*/ 781878 h 2544418"/>
              <a:gd name="connsiteX4" fmla="*/ 3631096 w 6838122"/>
              <a:gd name="connsiteY4" fmla="*/ 808383 h 2544418"/>
              <a:gd name="connsiteX5" fmla="*/ 3604592 w 6838122"/>
              <a:gd name="connsiteY5" fmla="*/ 2504661 h 2544418"/>
              <a:gd name="connsiteX6" fmla="*/ 3286539 w 6838122"/>
              <a:gd name="connsiteY6" fmla="*/ 2544418 h 2544418"/>
              <a:gd name="connsiteX7" fmla="*/ 3299791 w 6838122"/>
              <a:gd name="connsiteY7" fmla="*/ 808383 h 2544418"/>
              <a:gd name="connsiteX8" fmla="*/ 490330 w 6838122"/>
              <a:gd name="connsiteY8" fmla="*/ 795131 h 2544418"/>
              <a:gd name="connsiteX9" fmla="*/ 490330 w 6838122"/>
              <a:gd name="connsiteY9" fmla="*/ 2504661 h 2544418"/>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 name="connsiteX6" fmla="*/ 3286539 w 6838122"/>
              <a:gd name="connsiteY6" fmla="*/ 2544418 h 2557670"/>
              <a:gd name="connsiteX7" fmla="*/ 3299791 w 6838122"/>
              <a:gd name="connsiteY7" fmla="*/ 808383 h 2557670"/>
              <a:gd name="connsiteX8" fmla="*/ 490330 w 6838122"/>
              <a:gd name="connsiteY8" fmla="*/ 795131 h 2557670"/>
              <a:gd name="connsiteX9" fmla="*/ 490330 w 6838122"/>
              <a:gd name="connsiteY9" fmla="*/ 2504661 h 2557670"/>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 name="connsiteX6" fmla="*/ 3286539 w 6838122"/>
              <a:gd name="connsiteY6" fmla="*/ 2544418 h 2557670"/>
              <a:gd name="connsiteX7" fmla="*/ 3299791 w 6838122"/>
              <a:gd name="connsiteY7" fmla="*/ 808383 h 2557670"/>
              <a:gd name="connsiteX8" fmla="*/ 490330 w 6838122"/>
              <a:gd name="connsiteY8" fmla="*/ 795131 h 2557670"/>
              <a:gd name="connsiteX9" fmla="*/ 437321 w 6838122"/>
              <a:gd name="connsiteY9" fmla="*/ 2478156 h 2557670"/>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 name="connsiteX6" fmla="*/ 3286539 w 6838122"/>
              <a:gd name="connsiteY6" fmla="*/ 2544418 h 2557670"/>
              <a:gd name="connsiteX7" fmla="*/ 3299791 w 6838122"/>
              <a:gd name="connsiteY7" fmla="*/ 808383 h 2557670"/>
              <a:gd name="connsiteX8" fmla="*/ 490330 w 6838122"/>
              <a:gd name="connsiteY8" fmla="*/ 795131 h 2557670"/>
              <a:gd name="connsiteX9" fmla="*/ 410816 w 6838122"/>
              <a:gd name="connsiteY9" fmla="*/ 2491408 h 2557670"/>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 name="connsiteX6" fmla="*/ 3286539 w 6838122"/>
              <a:gd name="connsiteY6" fmla="*/ 2544418 h 2557670"/>
              <a:gd name="connsiteX7" fmla="*/ 3299791 w 6838122"/>
              <a:gd name="connsiteY7" fmla="*/ 808383 h 2557670"/>
              <a:gd name="connsiteX8" fmla="*/ 490330 w 6838122"/>
              <a:gd name="connsiteY8" fmla="*/ 795131 h 2557670"/>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 name="connsiteX6" fmla="*/ 3286539 w 6838122"/>
              <a:gd name="connsiteY6" fmla="*/ 2544418 h 2557670"/>
              <a:gd name="connsiteX7" fmla="*/ 3299791 w 6838122"/>
              <a:gd name="connsiteY7" fmla="*/ 808383 h 2557670"/>
              <a:gd name="connsiteX8" fmla="*/ 490330 w 6838122"/>
              <a:gd name="connsiteY8" fmla="*/ 795131 h 2557670"/>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 name="connsiteX6" fmla="*/ 3286539 w 6838122"/>
              <a:gd name="connsiteY6" fmla="*/ 2544418 h 2557670"/>
              <a:gd name="connsiteX7" fmla="*/ 3299791 w 6838122"/>
              <a:gd name="connsiteY7" fmla="*/ 808383 h 2557670"/>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 name="connsiteX6" fmla="*/ 3286539 w 6838122"/>
              <a:gd name="connsiteY6" fmla="*/ 2544418 h 2557670"/>
              <a:gd name="connsiteX7" fmla="*/ 3299791 w 6838122"/>
              <a:gd name="connsiteY7" fmla="*/ 821636 h 2557670"/>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 name="connsiteX6" fmla="*/ 3286539 w 6838122"/>
              <a:gd name="connsiteY6" fmla="*/ 2544418 h 2557670"/>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 name="connsiteX6" fmla="*/ 3286539 w 6838122"/>
              <a:gd name="connsiteY6" fmla="*/ 2504662 h 2557670"/>
              <a:gd name="connsiteX0" fmla="*/ 0 w 6838122"/>
              <a:gd name="connsiteY0" fmla="*/ 2504661 h 2557670"/>
              <a:gd name="connsiteX1" fmla="*/ 13252 w 6838122"/>
              <a:gd name="connsiteY1" fmla="*/ 0 h 2557670"/>
              <a:gd name="connsiteX2" fmla="*/ 6838122 w 6838122"/>
              <a:gd name="connsiteY2" fmla="*/ 0 h 2557670"/>
              <a:gd name="connsiteX3" fmla="*/ 6838122 w 6838122"/>
              <a:gd name="connsiteY3" fmla="*/ 781878 h 2557670"/>
              <a:gd name="connsiteX4" fmla="*/ 3631096 w 6838122"/>
              <a:gd name="connsiteY4" fmla="*/ 808383 h 2557670"/>
              <a:gd name="connsiteX5" fmla="*/ 3604592 w 6838122"/>
              <a:gd name="connsiteY5" fmla="*/ 2557670 h 255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8122" h="2557670">
                <a:moveTo>
                  <a:pt x="0" y="2504661"/>
                </a:moveTo>
                <a:cubicBezTo>
                  <a:pt x="4417" y="1669774"/>
                  <a:pt x="8835" y="834887"/>
                  <a:pt x="13252" y="0"/>
                </a:cubicBezTo>
                <a:lnTo>
                  <a:pt x="6838122" y="0"/>
                </a:lnTo>
                <a:lnTo>
                  <a:pt x="6838122" y="781878"/>
                </a:lnTo>
                <a:lnTo>
                  <a:pt x="3631096" y="808383"/>
                </a:lnTo>
                <a:lnTo>
                  <a:pt x="3604592" y="2557670"/>
                </a:lnTo>
              </a:path>
            </a:pathLst>
          </a:custGeom>
          <a:noFill/>
          <a:ln w="190500" cap="flat" cmpd="dbl"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7396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3" presetClass="exit" presetSubtype="10" fill="hold" grpId="1" nodeType="with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2" presetClass="entr" presetSubtype="3"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7" grpId="1" animBg="1"/>
      <p:bldP spid="7" grpId="2" animBg="1"/>
      <p:bldP spid="6" grpId="0" animBg="1"/>
      <p:bldP spid="6" grpId="1" animBg="1"/>
      <p:bldP spid="6" grpId="2" animBg="1"/>
      <p:bldP spid="10" grpId="0" animBg="1"/>
      <p:bldP spid="11" grpId="0" animBg="1"/>
      <p:bldP spid="12" grpId="0" animBg="1"/>
      <p:bldP spid="5"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8"/>
          <p:cNvGrpSpPr>
            <a:grpSpLocks/>
          </p:cNvGrpSpPr>
          <p:nvPr/>
        </p:nvGrpSpPr>
        <p:grpSpPr bwMode="auto">
          <a:xfrm>
            <a:off x="0" y="810172"/>
            <a:ext cx="9144000" cy="5124450"/>
            <a:chOff x="0" y="720"/>
            <a:chExt cx="5760" cy="3228"/>
          </a:xfrm>
        </p:grpSpPr>
        <p:pic>
          <p:nvPicPr>
            <p:cNvPr id="3" name="Picture 3" descr="temper sa w rp pump on 2_28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0"/>
              <a:ext cx="5760" cy="3228"/>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3696" y="3679"/>
              <a:ext cx="521" cy="154"/>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b="0">
                  <a:latin typeface="Arial" charset="0"/>
                </a:rPr>
                <a:t>Midnight</a:t>
              </a:r>
            </a:p>
          </p:txBody>
        </p:sp>
      </p:grpSp>
      <p:sp>
        <p:nvSpPr>
          <p:cNvPr id="5" name="Rectangle 4"/>
          <p:cNvSpPr/>
          <p:nvPr/>
        </p:nvSpPr>
        <p:spPr bwMode="auto">
          <a:xfrm>
            <a:off x="0" y="5612524"/>
            <a:ext cx="9144000" cy="394138"/>
          </a:xfrm>
          <a:prstGeom prst="rect">
            <a:avLst/>
          </a:prstGeom>
          <a:solidFill>
            <a:schemeClr val="tx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4673599" y="1005060"/>
            <a:ext cx="2380343" cy="461665"/>
          </a:xfrm>
          <a:prstGeom prst="rect">
            <a:avLst/>
          </a:prstGeom>
          <a:noFill/>
          <a:ln>
            <a:noFill/>
          </a:ln>
        </p:spPr>
        <p:txBody>
          <a:bodyPr wrap="square" rtlCol="0">
            <a:spAutoFit/>
          </a:bodyPr>
          <a:lstStyle/>
          <a:p>
            <a:r>
              <a:rPr lang="en-US" sz="2400" dirty="0" smtClean="0">
                <a:solidFill>
                  <a:schemeClr val="bg1"/>
                </a:solidFill>
              </a:rPr>
              <a:t>Space T (MRT)</a:t>
            </a:r>
            <a:endParaRPr lang="en-US" sz="2400" dirty="0">
              <a:solidFill>
                <a:schemeClr val="bg1"/>
              </a:solidFill>
            </a:endParaRPr>
          </a:p>
        </p:txBody>
      </p:sp>
      <p:sp>
        <p:nvSpPr>
          <p:cNvPr id="7" name="TextBox 6"/>
          <p:cNvSpPr txBox="1"/>
          <p:nvPr/>
        </p:nvSpPr>
        <p:spPr>
          <a:xfrm>
            <a:off x="4673599" y="1556603"/>
            <a:ext cx="1494971" cy="461665"/>
          </a:xfrm>
          <a:prstGeom prst="rect">
            <a:avLst/>
          </a:prstGeom>
          <a:noFill/>
          <a:ln>
            <a:noFill/>
          </a:ln>
        </p:spPr>
        <p:txBody>
          <a:bodyPr wrap="square" rtlCol="0">
            <a:spAutoFit/>
          </a:bodyPr>
          <a:lstStyle/>
          <a:p>
            <a:r>
              <a:rPr lang="en-US" sz="2400" dirty="0" smtClean="0">
                <a:solidFill>
                  <a:schemeClr val="bg1"/>
                </a:solidFill>
              </a:rPr>
              <a:t>SA DBT</a:t>
            </a:r>
            <a:endParaRPr lang="en-US" sz="2400" dirty="0">
              <a:solidFill>
                <a:schemeClr val="bg1"/>
              </a:solidFill>
            </a:endParaRPr>
          </a:p>
        </p:txBody>
      </p:sp>
      <p:sp>
        <p:nvSpPr>
          <p:cNvPr id="8" name="TextBox 7"/>
          <p:cNvSpPr txBox="1"/>
          <p:nvPr/>
        </p:nvSpPr>
        <p:spPr>
          <a:xfrm>
            <a:off x="4702629" y="2325861"/>
            <a:ext cx="1436914" cy="461665"/>
          </a:xfrm>
          <a:prstGeom prst="rect">
            <a:avLst/>
          </a:prstGeom>
          <a:noFill/>
          <a:ln>
            <a:noFill/>
          </a:ln>
        </p:spPr>
        <p:txBody>
          <a:bodyPr wrap="square" rtlCol="0">
            <a:spAutoFit/>
          </a:bodyPr>
          <a:lstStyle/>
          <a:p>
            <a:r>
              <a:rPr lang="en-US" sz="2400" dirty="0" smtClean="0">
                <a:solidFill>
                  <a:schemeClr val="bg1"/>
                </a:solidFill>
              </a:rPr>
              <a:t>OA DBT</a:t>
            </a:r>
            <a:endParaRPr lang="en-US" sz="2400" dirty="0">
              <a:solidFill>
                <a:schemeClr val="bg1"/>
              </a:solidFill>
            </a:endParaRPr>
          </a:p>
        </p:txBody>
      </p:sp>
      <p:sp>
        <p:nvSpPr>
          <p:cNvPr id="9" name="TextBox 8"/>
          <p:cNvSpPr txBox="1"/>
          <p:nvPr/>
        </p:nvSpPr>
        <p:spPr>
          <a:xfrm>
            <a:off x="4717141" y="3646660"/>
            <a:ext cx="3091545" cy="461665"/>
          </a:xfrm>
          <a:prstGeom prst="rect">
            <a:avLst/>
          </a:prstGeom>
          <a:noFill/>
          <a:ln>
            <a:noFill/>
          </a:ln>
        </p:spPr>
        <p:txBody>
          <a:bodyPr wrap="square" rtlCol="0">
            <a:spAutoFit/>
          </a:bodyPr>
          <a:lstStyle/>
          <a:p>
            <a:r>
              <a:rPr lang="en-US" sz="2400" dirty="0" smtClean="0">
                <a:solidFill>
                  <a:schemeClr val="bg1"/>
                </a:solidFill>
              </a:rPr>
              <a:t>Panel Pump (P2) On</a:t>
            </a:r>
            <a:endParaRPr lang="en-US" sz="2400" dirty="0">
              <a:solidFill>
                <a:schemeClr val="bg1"/>
              </a:solidFill>
            </a:endParaRPr>
          </a:p>
        </p:txBody>
      </p:sp>
      <p:sp>
        <p:nvSpPr>
          <p:cNvPr id="10" name="TextBox 9"/>
          <p:cNvSpPr txBox="1"/>
          <p:nvPr/>
        </p:nvSpPr>
        <p:spPr>
          <a:xfrm>
            <a:off x="4673600" y="4256260"/>
            <a:ext cx="1756228" cy="461665"/>
          </a:xfrm>
          <a:prstGeom prst="rect">
            <a:avLst/>
          </a:prstGeom>
          <a:noFill/>
          <a:ln>
            <a:noFill/>
          </a:ln>
        </p:spPr>
        <p:txBody>
          <a:bodyPr wrap="square" rtlCol="0">
            <a:spAutoFit/>
          </a:bodyPr>
          <a:lstStyle/>
          <a:p>
            <a:r>
              <a:rPr lang="en-US" sz="2400" dirty="0" smtClean="0">
                <a:solidFill>
                  <a:schemeClr val="bg1"/>
                </a:solidFill>
              </a:rPr>
              <a:t>EW on/off</a:t>
            </a:r>
            <a:endParaRPr lang="en-US" sz="2400" dirty="0">
              <a:solidFill>
                <a:schemeClr val="bg1"/>
              </a:solidFill>
            </a:endParaRPr>
          </a:p>
        </p:txBody>
      </p:sp>
      <p:sp>
        <p:nvSpPr>
          <p:cNvPr id="11" name="TextBox 10"/>
          <p:cNvSpPr txBox="1"/>
          <p:nvPr/>
        </p:nvSpPr>
        <p:spPr>
          <a:xfrm>
            <a:off x="2786744" y="159657"/>
            <a:ext cx="5878286" cy="523220"/>
          </a:xfrm>
          <a:prstGeom prst="rect">
            <a:avLst/>
          </a:prstGeom>
          <a:noFill/>
        </p:spPr>
        <p:txBody>
          <a:bodyPr wrap="square" rtlCol="0">
            <a:spAutoFit/>
          </a:bodyPr>
          <a:lstStyle/>
          <a:p>
            <a:r>
              <a:rPr lang="en-US" b="1" dirty="0" smtClean="0">
                <a:solidFill>
                  <a:srgbClr val="FFFF00"/>
                </a:solidFill>
              </a:rPr>
              <a:t>Free cooling performance data</a:t>
            </a:r>
            <a:endParaRPr lang="en-US" b="1" dirty="0">
              <a:solidFill>
                <a:srgbClr val="FFFF00"/>
              </a:solidFill>
            </a:endParaRPr>
          </a:p>
        </p:txBody>
      </p:sp>
      <p:cxnSp>
        <p:nvCxnSpPr>
          <p:cNvPr id="13" name="Straight Arrow Connector 12"/>
          <p:cNvCxnSpPr/>
          <p:nvPr/>
        </p:nvCxnSpPr>
        <p:spPr bwMode="auto">
          <a:xfrm flipV="1">
            <a:off x="3581400" y="1727200"/>
            <a:ext cx="3629" cy="711200"/>
          </a:xfrm>
          <a:prstGeom prst="straightConnector1">
            <a:avLst/>
          </a:prstGeom>
          <a:solidFill>
            <a:schemeClr val="accent1"/>
          </a:solidFill>
          <a:ln w="76200" cap="flat" cmpd="sng" algn="ctr">
            <a:solidFill>
              <a:schemeClr val="bg1"/>
            </a:solidFill>
            <a:prstDash val="solid"/>
            <a:round/>
            <a:headEnd type="none" w="med" len="med"/>
            <a:tailEnd type="arrow"/>
          </a:ln>
          <a:effectLst/>
        </p:spPr>
      </p:cxnSp>
      <p:cxnSp>
        <p:nvCxnSpPr>
          <p:cNvPr id="15" name="Straight Arrow Connector 14"/>
          <p:cNvCxnSpPr/>
          <p:nvPr/>
        </p:nvCxnSpPr>
        <p:spPr bwMode="auto">
          <a:xfrm flipV="1">
            <a:off x="1335314" y="1843314"/>
            <a:ext cx="0" cy="2685143"/>
          </a:xfrm>
          <a:prstGeom prst="straightConnector1">
            <a:avLst/>
          </a:prstGeom>
          <a:solidFill>
            <a:schemeClr val="accent1"/>
          </a:solidFill>
          <a:ln w="76200" cap="flat" cmpd="sng" algn="ctr">
            <a:solidFill>
              <a:srgbClr val="FFFF00"/>
            </a:solidFill>
            <a:prstDash val="solid"/>
            <a:round/>
            <a:headEnd type="none" w="med" len="med"/>
            <a:tailEnd type="arrow"/>
          </a:ln>
          <a:effectLst/>
        </p:spPr>
      </p:cxnSp>
      <p:sp>
        <p:nvSpPr>
          <p:cNvPr id="14" name="Oval 13"/>
          <p:cNvSpPr/>
          <p:nvPr/>
        </p:nvSpPr>
        <p:spPr bwMode="auto">
          <a:xfrm>
            <a:off x="2057400" y="4419600"/>
            <a:ext cx="361950" cy="723900"/>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cxnSp>
        <p:nvCxnSpPr>
          <p:cNvPr id="16" name="Straight Connector 15"/>
          <p:cNvCxnSpPr/>
          <p:nvPr/>
        </p:nvCxnSpPr>
        <p:spPr bwMode="auto">
          <a:xfrm>
            <a:off x="2305050" y="5162550"/>
            <a:ext cx="1047750" cy="102870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7" name="TextBox 16"/>
          <p:cNvSpPr txBox="1"/>
          <p:nvPr/>
        </p:nvSpPr>
        <p:spPr>
          <a:xfrm>
            <a:off x="3397250" y="5989810"/>
            <a:ext cx="4527550" cy="461665"/>
          </a:xfrm>
          <a:prstGeom prst="rect">
            <a:avLst/>
          </a:prstGeom>
          <a:noFill/>
          <a:ln>
            <a:noFill/>
          </a:ln>
        </p:spPr>
        <p:txBody>
          <a:bodyPr wrap="square" rtlCol="0">
            <a:spAutoFit/>
          </a:bodyPr>
          <a:lstStyle/>
          <a:p>
            <a:r>
              <a:rPr lang="en-US" sz="2400" dirty="0" smtClean="0">
                <a:solidFill>
                  <a:schemeClr val="bg1"/>
                </a:solidFill>
              </a:rPr>
              <a:t>Cleaning Cycle:  “on” 2 min/</a:t>
            </a:r>
            <a:r>
              <a:rPr lang="en-US" sz="2400" dirty="0" err="1" smtClean="0">
                <a:solidFill>
                  <a:schemeClr val="bg1"/>
                </a:solidFill>
              </a:rPr>
              <a:t>hr</a:t>
            </a:r>
            <a:endParaRPr lang="en-US" sz="2400" dirty="0">
              <a:solidFill>
                <a:schemeClr val="bg1"/>
              </a:solidFill>
            </a:endParaRPr>
          </a:p>
        </p:txBody>
      </p:sp>
    </p:spTree>
    <p:extLst>
      <p:ext uri="{BB962C8B-B14F-4D97-AF65-F5344CB8AC3E}">
        <p14:creationId xmlns:p14="http://schemas.microsoft.com/office/powerpoint/2010/main" val="15717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4" grpId="0" animBg="1"/>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2049" y="1280456"/>
            <a:ext cx="7635109" cy="3228482"/>
          </a:xfrm>
        </p:spPr>
        <p:txBody>
          <a:bodyPr/>
          <a:lstStyle/>
          <a:p>
            <a:pPr algn="l"/>
            <a:r>
              <a:rPr lang="en-US" dirty="0" smtClean="0"/>
              <a:t>2.  EW </a:t>
            </a:r>
            <a:r>
              <a:rPr lang="en-US" dirty="0"/>
              <a:t>wheel frost control </a:t>
            </a:r>
            <a:r>
              <a:rPr lang="en-US" dirty="0" smtClean="0"/>
              <a:t>to</a:t>
            </a:r>
            <a:br>
              <a:rPr lang="en-US" dirty="0" smtClean="0"/>
            </a:br>
            <a:r>
              <a:rPr lang="en-US" dirty="0" smtClean="0"/>
              <a:t>     </a:t>
            </a:r>
            <a:r>
              <a:rPr lang="en-US" dirty="0"/>
              <a:t>minimize energy use.</a:t>
            </a:r>
            <a:br>
              <a:rPr lang="en-US" dirty="0"/>
            </a:br>
            <a:r>
              <a:rPr lang="en-US" dirty="0"/>
              <a:t/>
            </a:r>
            <a:br>
              <a:rPr lang="en-US" dirty="0"/>
            </a:br>
            <a:endParaRPr lang="en-US" dirty="0"/>
          </a:p>
        </p:txBody>
      </p:sp>
    </p:spTree>
    <p:extLst>
      <p:ext uri="{BB962C8B-B14F-4D97-AF65-F5344CB8AC3E}">
        <p14:creationId xmlns:p14="http://schemas.microsoft.com/office/powerpoint/2010/main" val="25512239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883702136"/>
              </p:ext>
            </p:extLst>
          </p:nvPr>
        </p:nvGraphicFramePr>
        <p:xfrm>
          <a:off x="242888" y="145144"/>
          <a:ext cx="8658224" cy="6036582"/>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bwMode="auto">
          <a:xfrm flipH="1">
            <a:off x="450850" y="2565303"/>
            <a:ext cx="5792875" cy="2645326"/>
          </a:xfrm>
          <a:prstGeom prst="line">
            <a:avLst/>
          </a:prstGeom>
          <a:solidFill>
            <a:schemeClr val="accent1"/>
          </a:solidFill>
          <a:ln w="57150" cap="flat" cmpd="sng" algn="ctr">
            <a:solidFill>
              <a:srgbClr val="800000"/>
            </a:solidFill>
            <a:prstDash val="solid"/>
            <a:round/>
            <a:headEnd type="none" w="med" len="med"/>
            <a:tailEnd type="none" w="med" len="med"/>
          </a:ln>
          <a:effectLst/>
        </p:spPr>
      </p:cxnSp>
      <p:cxnSp>
        <p:nvCxnSpPr>
          <p:cNvPr id="5" name="Straight Connector 4"/>
          <p:cNvCxnSpPr/>
          <p:nvPr/>
        </p:nvCxnSpPr>
        <p:spPr bwMode="auto">
          <a:xfrm flipV="1">
            <a:off x="479357" y="5148263"/>
            <a:ext cx="1787593" cy="20494"/>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a:off x="6368432" y="2536275"/>
            <a:ext cx="2775568" cy="17786"/>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7" name="Straight Connector 6"/>
          <p:cNvCxnSpPr/>
          <p:nvPr/>
        </p:nvCxnSpPr>
        <p:spPr bwMode="auto">
          <a:xfrm flipV="1">
            <a:off x="2252663" y="2569031"/>
            <a:ext cx="4075566" cy="2588757"/>
          </a:xfrm>
          <a:prstGeom prst="line">
            <a:avLst/>
          </a:prstGeom>
          <a:solidFill>
            <a:schemeClr val="accent1"/>
          </a:solidFill>
          <a:ln w="57150" cap="flat" cmpd="sng" algn="ctr">
            <a:solidFill>
              <a:srgbClr val="800000"/>
            </a:solidFill>
            <a:prstDash val="solid"/>
            <a:round/>
            <a:headEnd type="none" w="med" len="med"/>
            <a:tailEnd type="none" w="med" len="med"/>
          </a:ln>
          <a:effectLst/>
        </p:spPr>
      </p:cxnSp>
      <p:sp>
        <p:nvSpPr>
          <p:cNvPr id="9" name="Line Callout 1 8"/>
          <p:cNvSpPr/>
          <p:nvPr/>
        </p:nvSpPr>
        <p:spPr bwMode="auto">
          <a:xfrm>
            <a:off x="903714" y="4035384"/>
            <a:ext cx="717175" cy="430307"/>
          </a:xfrm>
          <a:prstGeom prst="borderCallout1">
            <a:avLst>
              <a:gd name="adj1" fmla="val 53424"/>
              <a:gd name="adj2" fmla="val -3531"/>
              <a:gd name="adj3" fmla="val 260797"/>
              <a:gd name="adj4" fmla="val -65901"/>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OA</a:t>
            </a:r>
          </a:p>
        </p:txBody>
      </p:sp>
      <p:sp>
        <p:nvSpPr>
          <p:cNvPr id="10" name="Line Callout 1 9"/>
          <p:cNvSpPr/>
          <p:nvPr/>
        </p:nvSpPr>
        <p:spPr bwMode="auto">
          <a:xfrm>
            <a:off x="189592" y="2336373"/>
            <a:ext cx="2492189" cy="1210236"/>
          </a:xfrm>
          <a:prstGeom prst="borderCallout1">
            <a:avLst>
              <a:gd name="adj1" fmla="val 71192"/>
              <a:gd name="adj2" fmla="val 102941"/>
              <a:gd name="adj3" fmla="val 85308"/>
              <a:gd name="adj4" fmla="val 169148"/>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t>Process line cuts sat curve:</a:t>
            </a:r>
            <a:br>
              <a:rPr lang="en-US" sz="2400" dirty="0" smtClean="0"/>
            </a:br>
            <a:r>
              <a:rPr lang="en-US" sz="2400" dirty="0" smtClean="0"/>
              <a:t>cond. &amp; frost</a:t>
            </a:r>
            <a:endParaRPr kumimoji="0" lang="en-US" sz="2400" b="0" i="0" u="none" strike="noStrike" cap="none" normalizeH="0" baseline="0" dirty="0" smtClean="0">
              <a:ln>
                <a:noFill/>
              </a:ln>
              <a:solidFill>
                <a:schemeClr val="tx1"/>
              </a:solidFill>
              <a:effectLst/>
              <a:latin typeface="Arial" charset="0"/>
            </a:endParaRPr>
          </a:p>
        </p:txBody>
      </p:sp>
      <p:sp>
        <p:nvSpPr>
          <p:cNvPr id="11" name="Line Callout 1 10"/>
          <p:cNvSpPr/>
          <p:nvPr/>
        </p:nvSpPr>
        <p:spPr bwMode="auto">
          <a:xfrm>
            <a:off x="5409963" y="5225141"/>
            <a:ext cx="2900288" cy="1393372"/>
          </a:xfrm>
          <a:prstGeom prst="borderCallout1">
            <a:avLst>
              <a:gd name="adj1" fmla="val 20552"/>
              <a:gd name="adj2" fmla="val -2508"/>
              <a:gd name="adj3" fmla="val -63879"/>
              <a:gd name="adj4" fmla="val -61899"/>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algn="ctr"/>
            <a:r>
              <a:rPr kumimoji="0" lang="en-US" sz="2800" b="0" i="0" u="none" strike="noStrike" cap="none" normalizeH="0" baseline="0" dirty="0" smtClean="0">
                <a:ln>
                  <a:noFill/>
                </a:ln>
                <a:solidFill>
                  <a:schemeClr val="tx1"/>
                </a:solidFill>
                <a:effectLst/>
                <a:latin typeface="Arial" charset="0"/>
              </a:rPr>
              <a:t>New process line tangent to sat. </a:t>
            </a:r>
            <a:r>
              <a:rPr lang="en-US" dirty="0"/>
              <a:t>curve, with </a:t>
            </a:r>
            <a:r>
              <a:rPr lang="en-US" dirty="0" smtClean="0"/>
              <a:t>PH</a:t>
            </a:r>
            <a:r>
              <a:rPr lang="en-US" dirty="0"/>
              <a:t>.</a:t>
            </a:r>
            <a:endParaRPr kumimoji="0" lang="en-US" sz="2800" b="0" i="0" u="none" strike="noStrike" cap="none" normalizeH="0" baseline="0" dirty="0" smtClean="0">
              <a:ln>
                <a:noFill/>
              </a:ln>
              <a:solidFill>
                <a:schemeClr val="tx1"/>
              </a:solidFill>
              <a:effectLst/>
              <a:latin typeface="Arial" charset="0"/>
            </a:endParaRPr>
          </a:p>
        </p:txBody>
      </p:sp>
      <p:sp>
        <p:nvSpPr>
          <p:cNvPr id="12" name="Line Callout 1 11"/>
          <p:cNvSpPr/>
          <p:nvPr/>
        </p:nvSpPr>
        <p:spPr bwMode="auto">
          <a:xfrm>
            <a:off x="7397663" y="1577620"/>
            <a:ext cx="946237" cy="631179"/>
          </a:xfrm>
          <a:prstGeom prst="borderCallout1">
            <a:avLst>
              <a:gd name="adj1" fmla="val 18750"/>
              <a:gd name="adj2" fmla="val -8333"/>
              <a:gd name="adj3" fmla="val 151188"/>
              <a:gd name="adj4" fmla="val -20239"/>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t>EAH</a:t>
            </a:r>
            <a:endParaRPr kumimoji="0" lang="en-US" sz="2800" b="0" i="0" u="none" strike="noStrike" cap="none" normalizeH="0" baseline="0" dirty="0" smtClean="0">
              <a:ln>
                <a:noFill/>
              </a:ln>
              <a:solidFill>
                <a:schemeClr val="tx1"/>
              </a:solidFill>
              <a:effectLst/>
              <a:latin typeface="Arial" charset="0"/>
            </a:endParaRPr>
          </a:p>
        </p:txBody>
      </p:sp>
      <p:sp>
        <p:nvSpPr>
          <p:cNvPr id="13" name="Line Callout 1 12"/>
          <p:cNvSpPr/>
          <p:nvPr/>
        </p:nvSpPr>
        <p:spPr bwMode="auto">
          <a:xfrm>
            <a:off x="2643968" y="5525785"/>
            <a:ext cx="2500439" cy="898216"/>
          </a:xfrm>
          <a:prstGeom prst="borderCallout1">
            <a:avLst>
              <a:gd name="adj1" fmla="val 28329"/>
              <a:gd name="adj2" fmla="val -1456"/>
              <a:gd name="adj3" fmla="val -69483"/>
              <a:gd name="adj4" fmla="val -18490"/>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0" rIns="91440" bIns="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New process line with EAH</a:t>
            </a:r>
          </a:p>
        </p:txBody>
      </p:sp>
      <p:cxnSp>
        <p:nvCxnSpPr>
          <p:cNvPr id="18" name="Straight Connector 17"/>
          <p:cNvCxnSpPr/>
          <p:nvPr/>
        </p:nvCxnSpPr>
        <p:spPr bwMode="auto">
          <a:xfrm flipV="1">
            <a:off x="566057" y="3193143"/>
            <a:ext cx="8577943" cy="2032001"/>
          </a:xfrm>
          <a:prstGeom prst="line">
            <a:avLst/>
          </a:prstGeom>
          <a:solidFill>
            <a:schemeClr val="accent1"/>
          </a:solidFill>
          <a:ln w="57150" cap="flat" cmpd="sng" algn="ctr">
            <a:solidFill>
              <a:srgbClr val="800000"/>
            </a:solidFill>
            <a:prstDash val="solid"/>
            <a:round/>
            <a:headEnd type="none" w="med" len="med"/>
            <a:tailEnd type="none" w="med" len="med"/>
          </a:ln>
          <a:effectLst/>
        </p:spPr>
      </p:cxnSp>
      <p:sp>
        <p:nvSpPr>
          <p:cNvPr id="22" name="Line Callout 1 21"/>
          <p:cNvSpPr/>
          <p:nvPr/>
        </p:nvSpPr>
        <p:spPr bwMode="auto">
          <a:xfrm>
            <a:off x="1524426" y="5657581"/>
            <a:ext cx="717175" cy="430307"/>
          </a:xfrm>
          <a:prstGeom prst="borderCallout1">
            <a:avLst>
              <a:gd name="adj1" fmla="val 36823"/>
              <a:gd name="adj2" fmla="val -3531"/>
              <a:gd name="adj3" fmla="val -116769"/>
              <a:gd name="adj4" fmla="val -13914"/>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PH</a:t>
            </a:r>
          </a:p>
        </p:txBody>
      </p:sp>
      <p:grpSp>
        <p:nvGrpSpPr>
          <p:cNvPr id="27" name="Group 26"/>
          <p:cNvGrpSpPr/>
          <p:nvPr/>
        </p:nvGrpSpPr>
        <p:grpSpPr>
          <a:xfrm>
            <a:off x="1950104" y="782274"/>
            <a:ext cx="2838450" cy="1314450"/>
            <a:chOff x="963133" y="1377359"/>
            <a:chExt cx="2838450" cy="1314450"/>
          </a:xfrm>
        </p:grpSpPr>
        <p:sp>
          <p:nvSpPr>
            <p:cNvPr id="28" name="Rectangle 19"/>
            <p:cNvSpPr>
              <a:spLocks noChangeArrowheads="1"/>
            </p:cNvSpPr>
            <p:nvPr/>
          </p:nvSpPr>
          <p:spPr bwMode="auto">
            <a:xfrm>
              <a:off x="963133" y="1377359"/>
              <a:ext cx="2838450" cy="131445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9" name="Line 20"/>
            <p:cNvSpPr>
              <a:spLocks noChangeShapeType="1"/>
            </p:cNvSpPr>
            <p:nvPr/>
          </p:nvSpPr>
          <p:spPr bwMode="auto">
            <a:xfrm>
              <a:off x="1466371" y="1834559"/>
              <a:ext cx="1387475" cy="0"/>
            </a:xfrm>
            <a:prstGeom prst="line">
              <a:avLst/>
            </a:prstGeom>
            <a:noFill/>
            <a:ln w="38100">
              <a:solidFill>
                <a:srgbClr val="000000"/>
              </a:solidFill>
              <a:round/>
              <a:headEnd type="triangle" w="med" len="med"/>
              <a:tailEnd/>
            </a:ln>
          </p:spPr>
          <p:txBody>
            <a:bodyPr/>
            <a:lstStyle/>
            <a:p>
              <a:endParaRPr lang="en-US"/>
            </a:p>
          </p:txBody>
        </p:sp>
        <p:sp>
          <p:nvSpPr>
            <p:cNvPr id="30" name="Text Box 22"/>
            <p:cNvSpPr txBox="1">
              <a:spLocks noChangeArrowheads="1"/>
            </p:cNvSpPr>
            <p:nvPr/>
          </p:nvSpPr>
          <p:spPr bwMode="auto">
            <a:xfrm>
              <a:off x="1082196" y="2094909"/>
              <a:ext cx="460375" cy="274638"/>
            </a:xfrm>
            <a:prstGeom prst="rect">
              <a:avLst/>
            </a:prstGeom>
            <a:noFill/>
            <a:ln w="12700">
              <a:noFill/>
              <a:miter lim="800000"/>
              <a:headEnd/>
              <a:tailEnd/>
            </a:ln>
          </p:spPr>
          <p:txBody>
            <a:bodyPr>
              <a:spAutoFit/>
            </a:bodyPr>
            <a:lstStyle/>
            <a:p>
              <a:r>
                <a:rPr lang="en-US" sz="1200">
                  <a:solidFill>
                    <a:srgbClr val="000000"/>
                  </a:solidFill>
                </a:rPr>
                <a:t>OA</a:t>
              </a:r>
            </a:p>
          </p:txBody>
        </p:sp>
        <p:sp>
          <p:nvSpPr>
            <p:cNvPr id="31" name="Text Box 25"/>
            <p:cNvSpPr txBox="1">
              <a:spLocks noChangeArrowheads="1"/>
            </p:cNvSpPr>
            <p:nvPr/>
          </p:nvSpPr>
          <p:spPr bwMode="auto">
            <a:xfrm>
              <a:off x="1075846" y="1726609"/>
              <a:ext cx="560387" cy="274638"/>
            </a:xfrm>
            <a:prstGeom prst="rect">
              <a:avLst/>
            </a:prstGeom>
            <a:noFill/>
            <a:ln w="12700">
              <a:noFill/>
              <a:miter lim="800000"/>
              <a:headEnd/>
              <a:tailEnd/>
            </a:ln>
          </p:spPr>
          <p:txBody>
            <a:bodyPr>
              <a:spAutoFit/>
            </a:bodyPr>
            <a:lstStyle/>
            <a:p>
              <a:r>
                <a:rPr lang="en-US" sz="1200">
                  <a:solidFill>
                    <a:srgbClr val="000000"/>
                  </a:solidFill>
                </a:rPr>
                <a:t>RA</a:t>
              </a:r>
            </a:p>
          </p:txBody>
        </p:sp>
        <p:sp>
          <p:nvSpPr>
            <p:cNvPr id="32" name="Text Box 32"/>
            <p:cNvSpPr txBox="1">
              <a:spLocks noChangeArrowheads="1"/>
            </p:cNvSpPr>
            <p:nvPr/>
          </p:nvSpPr>
          <p:spPr bwMode="auto">
            <a:xfrm>
              <a:off x="2093433" y="1963147"/>
              <a:ext cx="258763" cy="274637"/>
            </a:xfrm>
            <a:prstGeom prst="rect">
              <a:avLst/>
            </a:prstGeom>
            <a:noFill/>
            <a:ln w="12700">
              <a:noFill/>
              <a:miter lim="800000"/>
              <a:headEnd/>
              <a:tailEnd/>
            </a:ln>
          </p:spPr>
          <p:txBody>
            <a:bodyPr>
              <a:spAutoFit/>
            </a:bodyPr>
            <a:lstStyle/>
            <a:p>
              <a:r>
                <a:rPr lang="en-US" sz="1200" b="1">
                  <a:solidFill>
                    <a:srgbClr val="000000"/>
                  </a:solidFill>
                </a:rPr>
                <a:t>3</a:t>
              </a:r>
            </a:p>
          </p:txBody>
        </p:sp>
        <p:sp>
          <p:nvSpPr>
            <p:cNvPr id="33" name="Text Box 33"/>
            <p:cNvSpPr txBox="1">
              <a:spLocks noChangeArrowheads="1"/>
            </p:cNvSpPr>
            <p:nvPr/>
          </p:nvSpPr>
          <p:spPr bwMode="auto">
            <a:xfrm>
              <a:off x="2552221" y="1879009"/>
              <a:ext cx="279400" cy="274638"/>
            </a:xfrm>
            <a:prstGeom prst="rect">
              <a:avLst/>
            </a:prstGeom>
            <a:noFill/>
            <a:ln w="12700">
              <a:noFill/>
              <a:miter lim="800000"/>
              <a:headEnd/>
              <a:tailEnd/>
            </a:ln>
          </p:spPr>
          <p:txBody>
            <a:bodyPr>
              <a:spAutoFit/>
            </a:bodyPr>
            <a:lstStyle/>
            <a:p>
              <a:r>
                <a:rPr lang="en-US" sz="1200" b="1">
                  <a:solidFill>
                    <a:srgbClr val="000000"/>
                  </a:solidFill>
                </a:rPr>
                <a:t>4</a:t>
              </a:r>
            </a:p>
          </p:txBody>
        </p:sp>
        <p:sp>
          <p:nvSpPr>
            <p:cNvPr id="34" name="Text Box 34"/>
            <p:cNvSpPr txBox="1">
              <a:spLocks noChangeArrowheads="1"/>
            </p:cNvSpPr>
            <p:nvPr/>
          </p:nvSpPr>
          <p:spPr bwMode="auto">
            <a:xfrm>
              <a:off x="2296633" y="1605959"/>
              <a:ext cx="255588" cy="274638"/>
            </a:xfrm>
            <a:prstGeom prst="rect">
              <a:avLst/>
            </a:prstGeom>
            <a:noFill/>
            <a:ln w="12700">
              <a:noFill/>
              <a:miter lim="800000"/>
              <a:headEnd/>
              <a:tailEnd/>
            </a:ln>
          </p:spPr>
          <p:txBody>
            <a:bodyPr>
              <a:spAutoFit/>
            </a:bodyPr>
            <a:lstStyle/>
            <a:p>
              <a:r>
                <a:rPr lang="en-US" sz="1200" b="1">
                  <a:solidFill>
                    <a:srgbClr val="000000"/>
                  </a:solidFill>
                </a:rPr>
                <a:t>5</a:t>
              </a:r>
            </a:p>
          </p:txBody>
        </p:sp>
        <p:sp>
          <p:nvSpPr>
            <p:cNvPr id="35" name="Text Box 35"/>
            <p:cNvSpPr txBox="1">
              <a:spLocks noChangeArrowheads="1"/>
            </p:cNvSpPr>
            <p:nvPr/>
          </p:nvSpPr>
          <p:spPr bwMode="auto">
            <a:xfrm>
              <a:off x="1453671" y="2352084"/>
              <a:ext cx="447675" cy="274638"/>
            </a:xfrm>
            <a:prstGeom prst="rect">
              <a:avLst/>
            </a:prstGeom>
            <a:noFill/>
            <a:ln w="12700">
              <a:noFill/>
              <a:miter lim="800000"/>
              <a:headEnd/>
              <a:tailEnd/>
            </a:ln>
          </p:spPr>
          <p:txBody>
            <a:bodyPr>
              <a:spAutoFit/>
            </a:bodyPr>
            <a:lstStyle/>
            <a:p>
              <a:r>
                <a:rPr lang="en-US" sz="1200" dirty="0">
                  <a:solidFill>
                    <a:srgbClr val="000000"/>
                  </a:solidFill>
                </a:rPr>
                <a:t>PH</a:t>
              </a:r>
            </a:p>
          </p:txBody>
        </p:sp>
        <p:sp>
          <p:nvSpPr>
            <p:cNvPr id="36" name="Text Box 37"/>
            <p:cNvSpPr txBox="1">
              <a:spLocks noChangeArrowheads="1"/>
            </p:cNvSpPr>
            <p:nvPr/>
          </p:nvSpPr>
          <p:spPr bwMode="auto">
            <a:xfrm>
              <a:off x="2250596" y="2347322"/>
              <a:ext cx="471487" cy="274637"/>
            </a:xfrm>
            <a:prstGeom prst="rect">
              <a:avLst/>
            </a:prstGeom>
            <a:noFill/>
            <a:ln w="12700">
              <a:noFill/>
              <a:miter lim="800000"/>
              <a:headEnd/>
              <a:tailEnd/>
            </a:ln>
          </p:spPr>
          <p:txBody>
            <a:bodyPr>
              <a:spAutoFit/>
            </a:bodyPr>
            <a:lstStyle/>
            <a:p>
              <a:r>
                <a:rPr lang="en-US" sz="1200">
                  <a:solidFill>
                    <a:srgbClr val="000000"/>
                  </a:solidFill>
                </a:rPr>
                <a:t>CC</a:t>
              </a:r>
            </a:p>
          </p:txBody>
        </p:sp>
        <p:grpSp>
          <p:nvGrpSpPr>
            <p:cNvPr id="37" name="Group 38"/>
            <p:cNvGrpSpPr>
              <a:grpSpLocks/>
            </p:cNvGrpSpPr>
            <p:nvPr/>
          </p:nvGrpSpPr>
          <p:grpSpPr bwMode="auto">
            <a:xfrm rot="16200000" flipH="1">
              <a:off x="1735453" y="1767090"/>
              <a:ext cx="106362" cy="136525"/>
              <a:chOff x="564" y="2628"/>
              <a:chExt cx="516" cy="516"/>
            </a:xfrm>
          </p:grpSpPr>
          <p:sp>
            <p:nvSpPr>
              <p:cNvPr id="48" name="AutoShape 39"/>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p:spPr>
            <p:txBody>
              <a:bodyPr wrap="none" anchor="ctr"/>
              <a:lstStyle/>
              <a:p>
                <a:endParaRPr lang="en-US"/>
              </a:p>
            </p:txBody>
          </p:sp>
          <p:sp>
            <p:nvSpPr>
              <p:cNvPr id="49" name="Oval 40"/>
              <p:cNvSpPr>
                <a:spLocks noChangeArrowheads="1"/>
              </p:cNvSpPr>
              <p:nvPr/>
            </p:nvSpPr>
            <p:spPr bwMode="auto">
              <a:xfrm>
                <a:off x="564" y="2628"/>
                <a:ext cx="516" cy="516"/>
              </a:xfrm>
              <a:prstGeom prst="ellipse">
                <a:avLst/>
              </a:prstGeom>
              <a:noFill/>
              <a:ln w="12700">
                <a:solidFill>
                  <a:srgbClr val="000000"/>
                </a:solidFill>
                <a:round/>
                <a:headEnd/>
                <a:tailEnd/>
              </a:ln>
            </p:spPr>
            <p:txBody>
              <a:bodyPr wrap="none" anchor="ctr"/>
              <a:lstStyle/>
              <a:p>
                <a:endParaRPr lang="en-US"/>
              </a:p>
            </p:txBody>
          </p:sp>
        </p:grpSp>
        <p:sp>
          <p:nvSpPr>
            <p:cNvPr id="38" name="Rectangle 41"/>
            <p:cNvSpPr>
              <a:spLocks noChangeArrowheads="1"/>
            </p:cNvSpPr>
            <p:nvPr/>
          </p:nvSpPr>
          <p:spPr bwMode="auto">
            <a:xfrm>
              <a:off x="2834796" y="1629772"/>
              <a:ext cx="814387" cy="77787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39" name="Text Box 42"/>
            <p:cNvSpPr txBox="1">
              <a:spLocks noChangeArrowheads="1"/>
            </p:cNvSpPr>
            <p:nvPr/>
          </p:nvSpPr>
          <p:spPr bwMode="auto">
            <a:xfrm>
              <a:off x="2857021" y="1917109"/>
              <a:ext cx="746125" cy="274638"/>
            </a:xfrm>
            <a:prstGeom prst="rect">
              <a:avLst/>
            </a:prstGeom>
            <a:solidFill>
              <a:schemeClr val="accent1"/>
            </a:solidFill>
            <a:ln w="12700">
              <a:noFill/>
              <a:miter lim="800000"/>
              <a:headEnd/>
              <a:tailEnd/>
            </a:ln>
          </p:spPr>
          <p:txBody>
            <a:bodyPr>
              <a:spAutoFit/>
            </a:bodyPr>
            <a:lstStyle/>
            <a:p>
              <a:pPr>
                <a:spcBef>
                  <a:spcPct val="50000"/>
                </a:spcBef>
              </a:pPr>
              <a:r>
                <a:rPr lang="en-US" sz="1200"/>
                <a:t>Space</a:t>
              </a:r>
            </a:p>
          </p:txBody>
        </p:sp>
        <p:grpSp>
          <p:nvGrpSpPr>
            <p:cNvPr id="40" name="Group 39"/>
            <p:cNvGrpSpPr/>
            <p:nvPr/>
          </p:nvGrpSpPr>
          <p:grpSpPr>
            <a:xfrm>
              <a:off x="1409257" y="2181447"/>
              <a:ext cx="1466850" cy="0"/>
              <a:chOff x="1047750" y="1447800"/>
              <a:chExt cx="1466850" cy="0"/>
            </a:xfrm>
          </p:grpSpPr>
          <p:sp>
            <p:nvSpPr>
              <p:cNvPr id="46" name="Line 43"/>
              <p:cNvSpPr>
                <a:spLocks noChangeShapeType="1"/>
              </p:cNvSpPr>
              <p:nvPr/>
            </p:nvSpPr>
            <p:spPr bwMode="auto">
              <a:xfrm flipV="1">
                <a:off x="1047750" y="1447800"/>
                <a:ext cx="685800" cy="0"/>
              </a:xfrm>
              <a:prstGeom prst="line">
                <a:avLst/>
              </a:prstGeom>
              <a:noFill/>
              <a:ln w="28575">
                <a:solidFill>
                  <a:srgbClr val="0000FF"/>
                </a:solidFill>
                <a:round/>
                <a:headEnd/>
                <a:tailEnd/>
              </a:ln>
            </p:spPr>
            <p:txBody>
              <a:bodyPr/>
              <a:lstStyle/>
              <a:p>
                <a:endParaRPr lang="en-US"/>
              </a:p>
            </p:txBody>
          </p:sp>
          <p:sp>
            <p:nvSpPr>
              <p:cNvPr id="47" name="Line 44"/>
              <p:cNvSpPr>
                <a:spLocks noChangeShapeType="1"/>
              </p:cNvSpPr>
              <p:nvPr/>
            </p:nvSpPr>
            <p:spPr bwMode="auto">
              <a:xfrm>
                <a:off x="1714500" y="1447800"/>
                <a:ext cx="800100" cy="0"/>
              </a:xfrm>
              <a:prstGeom prst="line">
                <a:avLst/>
              </a:prstGeom>
              <a:noFill/>
              <a:ln w="28575">
                <a:solidFill>
                  <a:srgbClr val="0000FF"/>
                </a:solidFill>
                <a:round/>
                <a:headEnd/>
                <a:tailEnd/>
              </a:ln>
            </p:spPr>
            <p:txBody>
              <a:bodyPr/>
              <a:lstStyle/>
              <a:p>
                <a:endParaRPr lang="en-US"/>
              </a:p>
            </p:txBody>
          </p:sp>
        </p:grpSp>
        <p:sp>
          <p:nvSpPr>
            <p:cNvPr id="41" name="Rectangle 36"/>
            <p:cNvSpPr>
              <a:spLocks noChangeArrowheads="1"/>
            </p:cNvSpPr>
            <p:nvPr/>
          </p:nvSpPr>
          <p:spPr bwMode="auto">
            <a:xfrm>
              <a:off x="2326796" y="1991722"/>
              <a:ext cx="203200" cy="352425"/>
            </a:xfrm>
            <a:prstGeom prst="rect">
              <a:avLst/>
            </a:prstGeom>
            <a:solidFill>
              <a:srgbClr val="3366FF"/>
            </a:solidFill>
            <a:ln w="12700">
              <a:solidFill>
                <a:srgbClr val="000000"/>
              </a:solidFill>
              <a:miter lim="800000"/>
              <a:headEnd/>
              <a:tailEnd/>
            </a:ln>
          </p:spPr>
          <p:txBody>
            <a:bodyPr wrap="none" anchor="ctr"/>
            <a:lstStyle/>
            <a:p>
              <a:endParaRPr lang="en-US"/>
            </a:p>
          </p:txBody>
        </p:sp>
        <p:sp>
          <p:nvSpPr>
            <p:cNvPr id="42" name="Rectangle 23"/>
            <p:cNvSpPr>
              <a:spLocks noChangeArrowheads="1"/>
            </p:cNvSpPr>
            <p:nvPr/>
          </p:nvSpPr>
          <p:spPr bwMode="auto">
            <a:xfrm>
              <a:off x="1928333" y="1650409"/>
              <a:ext cx="157163" cy="698500"/>
            </a:xfrm>
            <a:prstGeom prst="rect">
              <a:avLst/>
            </a:prstGeom>
            <a:solidFill>
              <a:srgbClr val="800080"/>
            </a:solidFill>
            <a:ln w="12700">
              <a:solidFill>
                <a:srgbClr val="000000"/>
              </a:solidFill>
              <a:miter lim="800000"/>
              <a:headEnd/>
              <a:tailEnd/>
            </a:ln>
          </p:spPr>
          <p:txBody>
            <a:bodyPr wrap="none" anchor="ctr"/>
            <a:lstStyle/>
            <a:p>
              <a:endParaRPr lang="en-US"/>
            </a:p>
          </p:txBody>
        </p:sp>
        <p:grpSp>
          <p:nvGrpSpPr>
            <p:cNvPr id="43" name="Group 38"/>
            <p:cNvGrpSpPr>
              <a:grpSpLocks/>
            </p:cNvGrpSpPr>
            <p:nvPr/>
          </p:nvGrpSpPr>
          <p:grpSpPr bwMode="auto">
            <a:xfrm rot="5400000">
              <a:off x="1681665" y="2098787"/>
              <a:ext cx="106362" cy="136525"/>
              <a:chOff x="564" y="2628"/>
              <a:chExt cx="516" cy="516"/>
            </a:xfrm>
          </p:grpSpPr>
          <p:sp>
            <p:nvSpPr>
              <p:cNvPr id="44" name="AutoShape 39"/>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p:spPr>
            <p:txBody>
              <a:bodyPr wrap="none" anchor="ctr"/>
              <a:lstStyle/>
              <a:p>
                <a:endParaRPr lang="en-US"/>
              </a:p>
            </p:txBody>
          </p:sp>
          <p:sp>
            <p:nvSpPr>
              <p:cNvPr id="45" name="Oval 40"/>
              <p:cNvSpPr>
                <a:spLocks noChangeArrowheads="1"/>
              </p:cNvSpPr>
              <p:nvPr/>
            </p:nvSpPr>
            <p:spPr bwMode="auto">
              <a:xfrm>
                <a:off x="564" y="2628"/>
                <a:ext cx="516" cy="516"/>
              </a:xfrm>
              <a:prstGeom prst="ellipse">
                <a:avLst/>
              </a:prstGeom>
              <a:noFill/>
              <a:ln w="12700">
                <a:solidFill>
                  <a:srgbClr val="000000"/>
                </a:solidFill>
                <a:round/>
                <a:headEnd/>
                <a:tailEnd/>
              </a:ln>
            </p:spPr>
            <p:txBody>
              <a:bodyPr wrap="none" anchor="ctr"/>
              <a:lstStyle/>
              <a:p>
                <a:endParaRPr lang="en-US"/>
              </a:p>
            </p:txBody>
          </p:sp>
        </p:grpSp>
      </p:grpSp>
      <p:sp>
        <p:nvSpPr>
          <p:cNvPr id="53" name="Rectangle 29"/>
          <p:cNvSpPr>
            <a:spLocks noChangeArrowheads="1"/>
          </p:cNvSpPr>
          <p:nvPr/>
        </p:nvSpPr>
        <p:spPr bwMode="auto">
          <a:xfrm>
            <a:off x="3174639" y="1048678"/>
            <a:ext cx="82550" cy="339725"/>
          </a:xfrm>
          <a:prstGeom prst="rect">
            <a:avLst/>
          </a:prstGeom>
          <a:solidFill>
            <a:srgbClr val="FC0128"/>
          </a:solidFill>
          <a:ln w="12700">
            <a:solidFill>
              <a:srgbClr val="000000"/>
            </a:solidFill>
            <a:miter lim="800000"/>
            <a:headEnd/>
            <a:tailEnd/>
          </a:ln>
        </p:spPr>
        <p:txBody>
          <a:bodyPr wrap="none" anchor="ctr"/>
          <a:lstStyle/>
          <a:p>
            <a:endParaRPr lang="en-US"/>
          </a:p>
        </p:txBody>
      </p:sp>
      <p:sp>
        <p:nvSpPr>
          <p:cNvPr id="52" name="Rectangle 29"/>
          <p:cNvSpPr>
            <a:spLocks noChangeArrowheads="1"/>
          </p:cNvSpPr>
          <p:nvPr/>
        </p:nvSpPr>
        <p:spPr bwMode="auto">
          <a:xfrm>
            <a:off x="2478648" y="1428838"/>
            <a:ext cx="82550" cy="339725"/>
          </a:xfrm>
          <a:prstGeom prst="rect">
            <a:avLst/>
          </a:prstGeom>
          <a:solidFill>
            <a:srgbClr val="FC0128"/>
          </a:solidFill>
          <a:ln w="12700">
            <a:solidFill>
              <a:srgbClr val="000000"/>
            </a:solidFill>
            <a:miter lim="800000"/>
            <a:headEnd/>
            <a:tailEnd/>
          </a:ln>
        </p:spPr>
        <p:txBody>
          <a:bodyPr wrap="none" anchor="ctr"/>
          <a:lstStyle/>
          <a:p>
            <a:endParaRPr lang="en-US"/>
          </a:p>
        </p:txBody>
      </p:sp>
      <p:sp>
        <p:nvSpPr>
          <p:cNvPr id="50" name="Text Box 35"/>
          <p:cNvSpPr txBox="1">
            <a:spLocks noChangeArrowheads="1"/>
          </p:cNvSpPr>
          <p:nvPr/>
        </p:nvSpPr>
        <p:spPr bwMode="auto">
          <a:xfrm>
            <a:off x="3002617" y="799736"/>
            <a:ext cx="545446" cy="276999"/>
          </a:xfrm>
          <a:prstGeom prst="rect">
            <a:avLst/>
          </a:prstGeom>
          <a:noFill/>
          <a:ln w="12700">
            <a:noFill/>
            <a:miter lim="800000"/>
            <a:headEnd/>
            <a:tailEnd/>
          </a:ln>
        </p:spPr>
        <p:txBody>
          <a:bodyPr wrap="square">
            <a:spAutoFit/>
          </a:bodyPr>
          <a:lstStyle/>
          <a:p>
            <a:r>
              <a:rPr lang="en-US" sz="1200" dirty="0" smtClean="0">
                <a:solidFill>
                  <a:srgbClr val="000000"/>
                </a:solidFill>
              </a:rPr>
              <a:t>EAH</a:t>
            </a:r>
            <a:endParaRPr lang="en-US" sz="1200" dirty="0">
              <a:solidFill>
                <a:srgbClr val="000000"/>
              </a:solidFill>
            </a:endParaRPr>
          </a:p>
        </p:txBody>
      </p:sp>
    </p:spTree>
    <p:extLst>
      <p:ext uri="{BB962C8B-B14F-4D97-AF65-F5344CB8AC3E}">
        <p14:creationId xmlns:p14="http://schemas.microsoft.com/office/powerpoint/2010/main" val="320350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chemeClr val="accent1"/>
                                      </p:to>
                                    </p:animClr>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accent1"/>
                                      </p:to>
                                    </p:animClr>
                                  </p:sub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subTnLst>
                                    <p:animClr clrSpc="rgb" dir="cw">
                                      <p:cBhvr override="childStyle">
                                        <p:cTn dur="1" fill="hold" display="0" masterRel="nextClick" afterEffect="1"/>
                                        <p:tgtEl>
                                          <p:spTgt spid="10"/>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chemeClr val="accent1"/>
                                      </p:to>
                                    </p:animClr>
                                  </p:sub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subTnLst>
                                    <p:animClr clrSpc="rgb" dir="cw">
                                      <p:cBhvr override="childStyle">
                                        <p:cTn dur="1" fill="hold" display="0" masterRel="nextClick" afterEffect="1"/>
                                        <p:tgtEl>
                                          <p:spTgt spid="5"/>
                                        </p:tgtEl>
                                        <p:attrNameLst>
                                          <p:attrName>ppt_c</p:attrName>
                                        </p:attrNameLst>
                                      </p:cBhvr>
                                      <p:to>
                                        <a:schemeClr val="accent1"/>
                                      </p:to>
                                    </p:animClr>
                                  </p:sub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accent1"/>
                                      </p:to>
                                    </p:animClr>
                                  </p:sub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chemeClr val="accent1"/>
                                      </p:to>
                                    </p:animClr>
                                  </p:sub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subTnLst>
                                    <p:animClr clrSpc="rgb" dir="cw">
                                      <p:cBhvr override="childStyle">
                                        <p:cTn dur="1" fill="hold" display="0" masterRel="nextClick" afterEffect="1"/>
                                        <p:tgtEl>
                                          <p:spTgt spid="52"/>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2" grpId="0" animBg="1"/>
      <p:bldP spid="53" grpId="0" animBg="1"/>
      <p:bldP spid="52" grpId="0" animBg="1"/>
      <p:bldP spid="5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0" y="271463"/>
            <a:ext cx="9144000" cy="1404937"/>
          </a:xfrm>
        </p:spPr>
        <p:txBody>
          <a:bodyPr/>
          <a:lstStyle/>
          <a:p>
            <a:r>
              <a:rPr lang="en-US" u="sng" dirty="0"/>
              <a:t>Reduced wheel </a:t>
            </a:r>
            <a:r>
              <a:rPr lang="en-US" u="sng" dirty="0" smtClean="0"/>
              <a:t>speed:</a:t>
            </a:r>
            <a:br>
              <a:rPr lang="en-US" u="sng" dirty="0" smtClean="0"/>
            </a:br>
            <a:r>
              <a:rPr lang="en-US" dirty="0" smtClean="0"/>
              <a:t>Another EW frost prevention control.</a:t>
            </a:r>
          </a:p>
        </p:txBody>
      </p:sp>
      <p:sp>
        <p:nvSpPr>
          <p:cNvPr id="5" name="Rectangle 3"/>
          <p:cNvSpPr txBox="1">
            <a:spLocks noChangeArrowheads="1"/>
          </p:cNvSpPr>
          <p:nvPr/>
        </p:nvSpPr>
        <p:spPr>
          <a:xfrm>
            <a:off x="524330" y="2227865"/>
            <a:ext cx="8244114" cy="337283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buClr>
                <a:srgbClr val="FF0000"/>
              </a:buClr>
            </a:pPr>
            <a:r>
              <a:rPr lang="en-US" dirty="0" smtClean="0"/>
              <a:t>Very negative capacity consequences when heat recovery most needed (at -10F, wheel speed drops to 2 rpm to prevent frosting), </a:t>
            </a:r>
            <a:r>
              <a:rPr lang="en-US" b="1" u="sng" dirty="0" smtClean="0"/>
              <a:t>capacity reduced by &gt;40%</a:t>
            </a:r>
            <a:r>
              <a:rPr lang="en-US" dirty="0" smtClean="0"/>
              <a:t>.</a:t>
            </a:r>
          </a:p>
          <a:p>
            <a:pPr>
              <a:buClr>
                <a:srgbClr val="FF0000"/>
              </a:buClr>
            </a:pPr>
            <a:r>
              <a:rPr lang="en-US" b="1" dirty="0" smtClean="0">
                <a:solidFill>
                  <a:srgbClr val="002060"/>
                </a:solidFill>
              </a:rPr>
              <a:t>Suggest avoiding this approach to frost control</a:t>
            </a:r>
            <a:r>
              <a:rPr lang="en-US" dirty="0" smtClean="0">
                <a:solidFill>
                  <a:srgbClr val="002060"/>
                </a:solidFill>
              </a:rPr>
              <a:t>.</a:t>
            </a:r>
          </a:p>
          <a:p>
            <a:pPr marL="0" indent="0">
              <a:buClr>
                <a:srgbClr val="FF0000"/>
              </a:buClr>
              <a:buNone/>
            </a:pPr>
            <a:endParaRPr lang="en-US" dirty="0" smtClean="0"/>
          </a:p>
          <a:p>
            <a:pPr marL="0" indent="0">
              <a:buNone/>
            </a:pPr>
            <a:endParaRPr lang="en-US" dirty="0" smtClean="0"/>
          </a:p>
        </p:txBody>
      </p:sp>
    </p:spTree>
    <p:extLst>
      <p:ext uri="{BB962C8B-B14F-4D97-AF65-F5344CB8AC3E}">
        <p14:creationId xmlns:p14="http://schemas.microsoft.com/office/powerpoint/2010/main" val="396340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6229" y="2131794"/>
            <a:ext cx="7639050" cy="1176337"/>
          </a:xfrm>
        </p:spPr>
        <p:txBody>
          <a:bodyPr/>
          <a:lstStyle/>
          <a:p>
            <a:pPr algn="l"/>
            <a:r>
              <a:rPr lang="en-US" dirty="0" smtClean="0"/>
              <a:t>3.  Control </a:t>
            </a:r>
            <a:r>
              <a:rPr lang="en-US" dirty="0"/>
              <a:t>to minimize the </a:t>
            </a:r>
            <a:r>
              <a:rPr lang="en-US" dirty="0" smtClean="0"/>
              <a:t>use</a:t>
            </a:r>
            <a:br>
              <a:rPr lang="en-US" dirty="0" smtClean="0"/>
            </a:br>
            <a:r>
              <a:rPr lang="en-US" dirty="0" smtClean="0"/>
              <a:t>     </a:t>
            </a:r>
            <a:r>
              <a:rPr lang="en-US" dirty="0"/>
              <a:t>of terminal reheat.</a:t>
            </a:r>
            <a:br>
              <a:rPr lang="en-US" dirty="0"/>
            </a:br>
            <a:endParaRPr lang="en-US" dirty="0"/>
          </a:p>
        </p:txBody>
      </p:sp>
    </p:spTree>
    <p:extLst>
      <p:ext uri="{BB962C8B-B14F-4D97-AF65-F5344CB8AC3E}">
        <p14:creationId xmlns:p14="http://schemas.microsoft.com/office/powerpoint/2010/main" val="41073673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978119" y="192637"/>
            <a:ext cx="7639050" cy="611406"/>
          </a:xfrm>
        </p:spPr>
        <p:txBody>
          <a:bodyPr/>
          <a:lstStyle/>
          <a:p>
            <a:r>
              <a:rPr lang="en-US" dirty="0" smtClean="0"/>
              <a:t>Limit terminal reheat energy use</a:t>
            </a:r>
          </a:p>
        </p:txBody>
      </p:sp>
      <p:sp>
        <p:nvSpPr>
          <p:cNvPr id="2" name="Content Placeholder 1"/>
          <p:cNvSpPr>
            <a:spLocks noGrp="1"/>
          </p:cNvSpPr>
          <p:nvPr>
            <p:ph idx="1"/>
          </p:nvPr>
        </p:nvSpPr>
        <p:spPr>
          <a:xfrm>
            <a:off x="116114" y="951186"/>
            <a:ext cx="8885995" cy="5764924"/>
          </a:xfrm>
        </p:spPr>
        <p:txBody>
          <a:bodyPr/>
          <a:lstStyle/>
          <a:p>
            <a:r>
              <a:rPr lang="en-US" dirty="0" smtClean="0"/>
              <a:t>Reheat of minimum OA is permitted by Std. 90.1.  Very common in VAV systems.</a:t>
            </a:r>
          </a:p>
          <a:p>
            <a:r>
              <a:rPr lang="en-US" dirty="0" smtClean="0"/>
              <a:t>Two methods used w/ DOAS to limit terminal reheat </a:t>
            </a:r>
            <a:r>
              <a:rPr lang="en-US" b="1" u="sng" dirty="0" smtClean="0"/>
              <a:t>for time varying occupancy</a:t>
            </a:r>
            <a:r>
              <a:rPr lang="en-US" dirty="0" smtClean="0"/>
              <a:t>:</a:t>
            </a:r>
          </a:p>
          <a:p>
            <a:pPr marL="971550" lvl="1" indent="-514350">
              <a:buFont typeface="+mj-lt"/>
              <a:buAutoNum type="arabicPeriod"/>
            </a:pPr>
            <a:r>
              <a:rPr lang="en-US" dirty="0" smtClean="0"/>
              <a:t>DOAS  SA DBT elevated to </a:t>
            </a:r>
            <a:r>
              <a:rPr lang="en-US" b="1" dirty="0" smtClean="0">
                <a:solidFill>
                  <a:srgbClr val="C00000"/>
                </a:solidFill>
              </a:rPr>
              <a:t>~70F</a:t>
            </a:r>
            <a:r>
              <a:rPr lang="en-US" dirty="0" smtClean="0"/>
              <a:t>.  Generally </a:t>
            </a:r>
            <a:r>
              <a:rPr lang="en-US" b="1" dirty="0" smtClean="0">
                <a:solidFill>
                  <a:srgbClr val="C00000"/>
                </a:solidFill>
              </a:rPr>
              <a:t>wastes energy and increases first cost </a:t>
            </a:r>
            <a:r>
              <a:rPr lang="en-US" dirty="0" smtClean="0"/>
              <a:t>for the parallel terminal sensible cooling equip. </a:t>
            </a:r>
            <a:r>
              <a:rPr lang="en-US" b="1" u="sng" dirty="0" smtClean="0">
                <a:solidFill>
                  <a:srgbClr val="C00000"/>
                </a:solidFill>
              </a:rPr>
              <a:t>(not recommended!)</a:t>
            </a:r>
            <a:endParaRPr lang="en-US" b="1" u="sng" dirty="0">
              <a:solidFill>
                <a:srgbClr val="C00000"/>
              </a:solidFill>
            </a:endParaRPr>
          </a:p>
          <a:p>
            <a:pPr marL="971550" lvl="1" indent="-514350">
              <a:buFont typeface="+mj-lt"/>
              <a:buAutoNum type="arabicPeriod"/>
            </a:pPr>
            <a:r>
              <a:rPr lang="en-US" b="1" dirty="0" smtClean="0">
                <a:solidFill>
                  <a:srgbClr val="008000"/>
                </a:solidFill>
              </a:rPr>
              <a:t>Best way </a:t>
            </a:r>
            <a:r>
              <a:rPr lang="en-US" dirty="0" smtClean="0"/>
              <a:t>to achieve limited terminal reheat is </a:t>
            </a:r>
            <a:r>
              <a:rPr lang="en-US" b="1" dirty="0" smtClean="0">
                <a:solidFill>
                  <a:srgbClr val="002060"/>
                </a:solidFill>
              </a:rPr>
              <a:t>DCV</a:t>
            </a:r>
            <a:r>
              <a:rPr lang="en-US" dirty="0" smtClean="0"/>
              <a:t>. (</a:t>
            </a:r>
            <a:r>
              <a:rPr lang="en-US" b="1" dirty="0" smtClean="0">
                <a:solidFill>
                  <a:srgbClr val="008000"/>
                </a:solidFill>
              </a:rPr>
              <a:t>saves H/C energy, fan energy,    TER </a:t>
            </a:r>
            <a:r>
              <a:rPr lang="en-US" b="1" dirty="0" err="1" smtClean="0">
                <a:solidFill>
                  <a:srgbClr val="008000"/>
                </a:solidFill>
              </a:rPr>
              <a:t>eff</a:t>
            </a:r>
            <a:r>
              <a:rPr lang="en-US" dirty="0" smtClean="0"/>
              <a:t>) </a:t>
            </a:r>
          </a:p>
          <a:p>
            <a:pPr marL="1371600" lvl="2" indent="-514350">
              <a:buClr>
                <a:schemeClr val="tx2"/>
              </a:buClr>
              <a:buFont typeface="Wingdings" pitchFamily="2" charset="2"/>
              <a:buChar char="§"/>
            </a:pPr>
            <a:r>
              <a:rPr lang="en-US" dirty="0" smtClean="0"/>
              <a:t>CO</a:t>
            </a:r>
            <a:r>
              <a:rPr lang="en-US" baseline="-25000" dirty="0" smtClean="0"/>
              <a:t>2</a:t>
            </a:r>
            <a:r>
              <a:rPr lang="en-US" dirty="0" smtClean="0"/>
              <a:t> based</a:t>
            </a:r>
          </a:p>
          <a:p>
            <a:pPr marL="1371600" lvl="2" indent="-514350">
              <a:buClr>
                <a:schemeClr val="tx2"/>
              </a:buClr>
              <a:buFont typeface="Wingdings" pitchFamily="2" charset="2"/>
              <a:buChar char="§"/>
            </a:pPr>
            <a:r>
              <a:rPr lang="en-US" dirty="0" smtClean="0"/>
              <a:t>Occupancy sensors</a:t>
            </a:r>
            <a:endParaRPr lang="en-US" dirty="0"/>
          </a:p>
        </p:txBody>
      </p:sp>
      <p:sp>
        <p:nvSpPr>
          <p:cNvPr id="5" name="Rectangle 3"/>
          <p:cNvSpPr txBox="1">
            <a:spLocks noChangeArrowheads="1"/>
          </p:cNvSpPr>
          <p:nvPr/>
        </p:nvSpPr>
        <p:spPr>
          <a:xfrm>
            <a:off x="285750" y="1466850"/>
            <a:ext cx="8362950" cy="513397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buClr>
                <a:srgbClr val="FF0000"/>
              </a:buClr>
            </a:pPr>
            <a:endParaRPr lang="en-US" sz="2800" b="1" dirty="0" smtClean="0">
              <a:solidFill>
                <a:schemeClr val="tx2"/>
              </a:solidFill>
            </a:endParaRPr>
          </a:p>
          <a:p>
            <a:pPr marL="0" indent="0">
              <a:buNone/>
            </a:pPr>
            <a:endParaRPr lang="en-US" sz="2800" dirty="0" smtClean="0"/>
          </a:p>
        </p:txBody>
      </p:sp>
      <p:cxnSp>
        <p:nvCxnSpPr>
          <p:cNvPr id="6" name="Straight Arrow Connector 5"/>
          <p:cNvCxnSpPr/>
          <p:nvPr/>
        </p:nvCxnSpPr>
        <p:spPr bwMode="auto">
          <a:xfrm flipV="1">
            <a:off x="7347888" y="5402567"/>
            <a:ext cx="0" cy="425669"/>
          </a:xfrm>
          <a:prstGeom prst="straightConnector1">
            <a:avLst/>
          </a:prstGeom>
          <a:solidFill>
            <a:schemeClr val="accent1"/>
          </a:solidFill>
          <a:ln w="57150" cap="flat" cmpd="sng" algn="ctr">
            <a:solidFill>
              <a:schemeClr val="tx2">
                <a:lumMod val="75000"/>
              </a:schemeClr>
            </a:solidFill>
            <a:prstDash val="solid"/>
            <a:round/>
            <a:headEnd type="none" w="med" len="med"/>
            <a:tailEnd type="arrow"/>
          </a:ln>
          <a:effectLst/>
        </p:spPr>
      </p:cxnSp>
    </p:spTree>
    <p:extLst>
      <p:ext uri="{BB962C8B-B14F-4D97-AF65-F5344CB8AC3E}">
        <p14:creationId xmlns:p14="http://schemas.microsoft.com/office/powerpoint/2010/main" val="91937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1" end="1"/>
                                            </p:txEl>
                                          </p:spTgt>
                                        </p:tgtEl>
                                        <p:attrNameLst>
                                          <p:attrName>ppt_c</p:attrName>
                                        </p:attrNameLst>
                                      </p:cBhvr>
                                      <p:to>
                                        <a:schemeClr val="accent1"/>
                                      </p:to>
                                    </p:animClr>
                                  </p:sub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5750" y="271463"/>
            <a:ext cx="8534400" cy="1309687"/>
          </a:xfrm>
        </p:spPr>
        <p:txBody>
          <a:bodyPr/>
          <a:lstStyle/>
          <a:p>
            <a:r>
              <a:rPr lang="en-US" sz="3600" dirty="0" smtClean="0"/>
              <a:t>DOAS Equipment arrangements</a:t>
            </a:r>
            <a:br>
              <a:rPr lang="en-US" sz="3600" dirty="0" smtClean="0"/>
            </a:br>
            <a:r>
              <a:rPr lang="en-US" sz="3600" dirty="0" smtClean="0"/>
              <a:t>on the Market Today</a:t>
            </a:r>
          </a:p>
        </p:txBody>
      </p:sp>
      <p:sp>
        <p:nvSpPr>
          <p:cNvPr id="34819" name="Rectangle 3"/>
          <p:cNvSpPr>
            <a:spLocks noGrp="1" noChangeArrowheads="1"/>
          </p:cNvSpPr>
          <p:nvPr>
            <p:ph type="body" idx="1"/>
          </p:nvPr>
        </p:nvSpPr>
        <p:spPr>
          <a:xfrm>
            <a:off x="422385" y="1548962"/>
            <a:ext cx="8267700" cy="4173921"/>
          </a:xfrm>
        </p:spPr>
        <p:txBody>
          <a:bodyPr/>
          <a:lstStyle/>
          <a:p>
            <a:pPr marL="514350" indent="-514350">
              <a:buClr>
                <a:schemeClr val="tx2">
                  <a:lumMod val="75000"/>
                </a:schemeClr>
              </a:buClr>
              <a:buFont typeface="+mj-lt"/>
              <a:buAutoNum type="alphaLcParenR"/>
            </a:pPr>
            <a:r>
              <a:rPr lang="en-US" dirty="0" smtClean="0"/>
              <a:t>H/C coil, w/ or w/o sensible energy recovery (SER, </a:t>
            </a:r>
            <a:r>
              <a:rPr lang="en-US" dirty="0" err="1" smtClean="0"/>
              <a:t>i.e</a:t>
            </a:r>
            <a:r>
              <a:rPr lang="en-US" dirty="0" smtClean="0"/>
              <a:t> hot gas, wheel, plate, heat pipe) for reheat.</a:t>
            </a:r>
          </a:p>
          <a:p>
            <a:pPr marL="514350" indent="-514350">
              <a:buClr>
                <a:schemeClr val="tx2">
                  <a:lumMod val="75000"/>
                </a:schemeClr>
              </a:buClr>
              <a:buFont typeface="+mj-lt"/>
              <a:buAutoNum type="alphaLcParenR"/>
            </a:pPr>
            <a:r>
              <a:rPr lang="en-US" dirty="0" smtClean="0"/>
              <a:t>H/C coil w/ TER (EW, plate).</a:t>
            </a:r>
          </a:p>
          <a:p>
            <a:pPr marL="514350" indent="-514350">
              <a:buClr>
                <a:schemeClr val="tx2">
                  <a:lumMod val="75000"/>
                </a:schemeClr>
              </a:buClr>
              <a:buFont typeface="+mj-lt"/>
              <a:buAutoNum type="alphaLcParenR"/>
            </a:pPr>
            <a:r>
              <a:rPr lang="en-US" dirty="0" smtClean="0"/>
              <a:t>H/C coil w/ TER and passive dehumidification wheel.</a:t>
            </a:r>
          </a:p>
          <a:p>
            <a:pPr marL="514350" indent="-514350">
              <a:buClr>
                <a:schemeClr val="tx2">
                  <a:lumMod val="75000"/>
                </a:schemeClr>
              </a:buClr>
              <a:buFont typeface="+mj-lt"/>
              <a:buAutoNum type="alphaLcParenR"/>
            </a:pPr>
            <a:r>
              <a:rPr lang="en-US" dirty="0" smtClean="0"/>
              <a:t>H/C coil w/ TER and active dehumidification wheel.</a:t>
            </a:r>
          </a:p>
        </p:txBody>
      </p:sp>
      <p:sp>
        <p:nvSpPr>
          <p:cNvPr id="2" name="Oval 1"/>
          <p:cNvSpPr/>
          <p:nvPr/>
        </p:nvSpPr>
        <p:spPr bwMode="auto">
          <a:xfrm>
            <a:off x="232229" y="2902857"/>
            <a:ext cx="6778171" cy="1016000"/>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899" y="2131794"/>
            <a:ext cx="7370379" cy="1176337"/>
          </a:xfrm>
        </p:spPr>
        <p:txBody>
          <a:bodyPr/>
          <a:lstStyle/>
          <a:p>
            <a:pPr algn="l"/>
            <a:r>
              <a:rPr lang="en-US" dirty="0" smtClean="0"/>
              <a:t>4.  Pressurization </a:t>
            </a:r>
            <a:r>
              <a:rPr lang="en-US" dirty="0"/>
              <a:t>control.</a:t>
            </a:r>
            <a:br>
              <a:rPr lang="en-US" dirty="0"/>
            </a:br>
            <a:r>
              <a:rPr lang="en-US" dirty="0"/>
              <a:t/>
            </a:r>
            <a:br>
              <a:rPr lang="en-US" dirty="0"/>
            </a:br>
            <a:endParaRPr lang="en-US" dirty="0"/>
          </a:p>
        </p:txBody>
      </p:sp>
    </p:spTree>
    <p:extLst>
      <p:ext uri="{BB962C8B-B14F-4D97-AF65-F5344CB8AC3E}">
        <p14:creationId xmlns:p14="http://schemas.microsoft.com/office/powerpoint/2010/main" val="1414696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978119" y="192637"/>
            <a:ext cx="7639050" cy="611406"/>
          </a:xfrm>
        </p:spPr>
        <p:txBody>
          <a:bodyPr/>
          <a:lstStyle/>
          <a:p>
            <a:r>
              <a:rPr lang="en-US" dirty="0" smtClean="0"/>
              <a:t>Building </a:t>
            </a:r>
            <a:r>
              <a:rPr lang="en-US" dirty="0"/>
              <a:t>P</a:t>
            </a:r>
            <a:r>
              <a:rPr lang="en-US" dirty="0" smtClean="0"/>
              <a:t>ressurization Control</a:t>
            </a:r>
          </a:p>
        </p:txBody>
      </p:sp>
      <p:sp>
        <p:nvSpPr>
          <p:cNvPr id="2" name="Content Placeholder 1"/>
          <p:cNvSpPr>
            <a:spLocks noGrp="1"/>
          </p:cNvSpPr>
          <p:nvPr>
            <p:ph idx="1"/>
          </p:nvPr>
        </p:nvSpPr>
        <p:spPr>
          <a:xfrm>
            <a:off x="328446" y="951186"/>
            <a:ext cx="8673663" cy="672662"/>
          </a:xfrm>
        </p:spPr>
        <p:txBody>
          <a:bodyPr/>
          <a:lstStyle/>
          <a:p>
            <a:r>
              <a:rPr lang="en-US" dirty="0" smtClean="0"/>
              <a:t>Pressurization vs. </a:t>
            </a:r>
            <a:r>
              <a:rPr lang="en-US" b="1" u="sng" dirty="0" smtClean="0"/>
              <a:t>infiltration</a:t>
            </a:r>
            <a:r>
              <a:rPr lang="en-US" dirty="0" smtClean="0"/>
              <a:t> as a concept.</a:t>
            </a:r>
          </a:p>
        </p:txBody>
      </p:sp>
      <p:sp>
        <p:nvSpPr>
          <p:cNvPr id="5" name="Rectangle 3"/>
          <p:cNvSpPr txBox="1">
            <a:spLocks noChangeArrowheads="1"/>
          </p:cNvSpPr>
          <p:nvPr/>
        </p:nvSpPr>
        <p:spPr>
          <a:xfrm>
            <a:off x="285750" y="1466850"/>
            <a:ext cx="8362950" cy="513397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buClr>
                <a:srgbClr val="FF0000"/>
              </a:buClr>
            </a:pPr>
            <a:endParaRPr lang="en-US" sz="2800" b="1" dirty="0" smtClean="0">
              <a:solidFill>
                <a:schemeClr val="tx2"/>
              </a:solidFill>
            </a:endParaRPr>
          </a:p>
          <a:p>
            <a:pPr marL="0" indent="0">
              <a:buNone/>
            </a:pPr>
            <a:endParaRPr lang="en-US" sz="2800" dirty="0" smtClean="0"/>
          </a:p>
        </p:txBody>
      </p:sp>
      <p:sp>
        <p:nvSpPr>
          <p:cNvPr id="4" name="Rectangle 3"/>
          <p:cNvSpPr/>
          <p:nvPr/>
        </p:nvSpPr>
        <p:spPr bwMode="auto">
          <a:xfrm>
            <a:off x="2475186" y="1844566"/>
            <a:ext cx="2932385" cy="4508937"/>
          </a:xfrm>
          <a:prstGeom prst="rect">
            <a:avLst/>
          </a:prstGeom>
          <a:pattFill prst="smGrid">
            <a:fgClr>
              <a:srgbClr val="C00000"/>
            </a:fgClr>
            <a:bgClr>
              <a:schemeClr val="bg1"/>
            </a:bgClr>
          </a:pattFill>
          <a:ln w="76200" cap="flat" cmpd="sng" algn="ctr">
            <a:solidFill>
              <a:schemeClr val="tx1"/>
            </a:solidFill>
            <a:prstDash val="solid"/>
            <a:round/>
            <a:headEnd type="none" w="med" len="med"/>
            <a:tailEnd type="none" w="med" len="med"/>
          </a:ln>
          <a:effectLst/>
          <a:scene3d>
            <a:camera prst="isometricOffAxis2Right"/>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409902" y="2049517"/>
            <a:ext cx="1481959" cy="523220"/>
          </a:xfrm>
          <a:prstGeom prst="rect">
            <a:avLst/>
          </a:prstGeom>
          <a:noFill/>
        </p:spPr>
        <p:txBody>
          <a:bodyPr wrap="square" rtlCol="0">
            <a:spAutoFit/>
          </a:bodyPr>
          <a:lstStyle/>
          <a:p>
            <a:r>
              <a:rPr lang="en-US" dirty="0" smtClean="0"/>
              <a:t>outside</a:t>
            </a:r>
            <a:endParaRPr lang="en-US" dirty="0"/>
          </a:p>
        </p:txBody>
      </p:sp>
      <p:sp>
        <p:nvSpPr>
          <p:cNvPr id="8" name="TextBox 7"/>
          <p:cNvSpPr txBox="1"/>
          <p:nvPr/>
        </p:nvSpPr>
        <p:spPr>
          <a:xfrm>
            <a:off x="6080233" y="2075793"/>
            <a:ext cx="1481959" cy="523220"/>
          </a:xfrm>
          <a:prstGeom prst="rect">
            <a:avLst/>
          </a:prstGeom>
          <a:noFill/>
        </p:spPr>
        <p:txBody>
          <a:bodyPr wrap="square" rtlCol="0">
            <a:spAutoFit/>
          </a:bodyPr>
          <a:lstStyle/>
          <a:p>
            <a:r>
              <a:rPr lang="en-US" dirty="0" smtClean="0"/>
              <a:t>inside</a:t>
            </a:r>
            <a:endParaRPr lang="en-US" dirty="0"/>
          </a:p>
        </p:txBody>
      </p:sp>
      <p:sp>
        <p:nvSpPr>
          <p:cNvPr id="9" name="TextBox 8"/>
          <p:cNvSpPr txBox="1"/>
          <p:nvPr/>
        </p:nvSpPr>
        <p:spPr>
          <a:xfrm>
            <a:off x="110359" y="4046483"/>
            <a:ext cx="3247696" cy="523220"/>
          </a:xfrm>
          <a:prstGeom prst="rect">
            <a:avLst/>
          </a:prstGeom>
          <a:noFill/>
        </p:spPr>
        <p:txBody>
          <a:bodyPr wrap="square" rtlCol="0">
            <a:spAutoFit/>
          </a:bodyPr>
          <a:lstStyle/>
          <a:p>
            <a:r>
              <a:rPr lang="en-US" dirty="0" smtClean="0"/>
              <a:t>Pressure-positive</a:t>
            </a:r>
            <a:endParaRPr lang="en-US" dirty="0"/>
          </a:p>
        </p:txBody>
      </p:sp>
      <p:sp>
        <p:nvSpPr>
          <p:cNvPr id="10" name="TextBox 9"/>
          <p:cNvSpPr txBox="1"/>
          <p:nvPr/>
        </p:nvSpPr>
        <p:spPr>
          <a:xfrm>
            <a:off x="5801710" y="3983420"/>
            <a:ext cx="3058511" cy="523220"/>
          </a:xfrm>
          <a:prstGeom prst="rect">
            <a:avLst/>
          </a:prstGeom>
          <a:noFill/>
        </p:spPr>
        <p:txBody>
          <a:bodyPr wrap="square" rtlCol="0">
            <a:spAutoFit/>
          </a:bodyPr>
          <a:lstStyle/>
          <a:p>
            <a:r>
              <a:rPr lang="en-US" dirty="0" smtClean="0"/>
              <a:t>Pressure-neutral</a:t>
            </a:r>
            <a:endParaRPr lang="en-US" dirty="0"/>
          </a:p>
        </p:txBody>
      </p:sp>
      <p:sp>
        <p:nvSpPr>
          <p:cNvPr id="11" name="TextBox 10"/>
          <p:cNvSpPr txBox="1"/>
          <p:nvPr/>
        </p:nvSpPr>
        <p:spPr>
          <a:xfrm>
            <a:off x="301828" y="4837859"/>
            <a:ext cx="3000705" cy="954107"/>
          </a:xfrm>
          <a:prstGeom prst="rect">
            <a:avLst/>
          </a:prstGeom>
          <a:noFill/>
        </p:spPr>
        <p:txBody>
          <a:bodyPr wrap="square" rtlCol="0">
            <a:spAutoFit/>
          </a:bodyPr>
          <a:lstStyle/>
          <a:p>
            <a:r>
              <a:rPr lang="en-US" dirty="0" smtClean="0"/>
              <a:t>Infiltration Air</a:t>
            </a:r>
            <a:br>
              <a:rPr lang="en-US" dirty="0" smtClean="0"/>
            </a:br>
            <a:r>
              <a:rPr lang="en-US" dirty="0" smtClean="0"/>
              <a:t>flow direction</a:t>
            </a:r>
            <a:endParaRPr lang="en-US" dirty="0"/>
          </a:p>
        </p:txBody>
      </p:sp>
      <p:cxnSp>
        <p:nvCxnSpPr>
          <p:cNvPr id="13" name="Straight Arrow Connector 12"/>
          <p:cNvCxnSpPr/>
          <p:nvPr/>
        </p:nvCxnSpPr>
        <p:spPr bwMode="auto">
          <a:xfrm>
            <a:off x="3972910" y="5628290"/>
            <a:ext cx="2270235" cy="15765"/>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5" name="Straight Connector 14"/>
          <p:cNvCxnSpPr/>
          <p:nvPr/>
        </p:nvCxnSpPr>
        <p:spPr bwMode="auto">
          <a:xfrm flipH="1">
            <a:off x="299546" y="5703364"/>
            <a:ext cx="2963916" cy="31531"/>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7" name="Oval 16"/>
          <p:cNvSpPr/>
          <p:nvPr/>
        </p:nvSpPr>
        <p:spPr bwMode="auto">
          <a:xfrm>
            <a:off x="283779" y="2017986"/>
            <a:ext cx="1639614" cy="662152"/>
          </a:xfrm>
          <a:prstGeom prst="ellipse">
            <a:avLst/>
          </a:prstGeom>
          <a:noFill/>
          <a:ln w="38100"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5812220" y="2028496"/>
            <a:ext cx="1639614" cy="662152"/>
          </a:xfrm>
          <a:prstGeom prst="ellipse">
            <a:avLst/>
          </a:prstGeom>
          <a:noFill/>
          <a:ln w="38100"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6" name="TextBox 5"/>
          <p:cNvSpPr txBox="1"/>
          <p:nvPr/>
        </p:nvSpPr>
        <p:spPr>
          <a:xfrm rot="19706865">
            <a:off x="3207659" y="2062777"/>
            <a:ext cx="1683656" cy="461665"/>
          </a:xfrm>
          <a:prstGeom prst="rect">
            <a:avLst/>
          </a:prstGeom>
          <a:noFill/>
        </p:spPr>
        <p:txBody>
          <a:bodyPr wrap="square" rtlCol="0">
            <a:spAutoFit/>
          </a:bodyPr>
          <a:lstStyle/>
          <a:p>
            <a:r>
              <a:rPr lang="en-US" sz="2400" dirty="0" smtClean="0"/>
              <a:t>envelope</a:t>
            </a:r>
            <a:endParaRPr lang="en-US" sz="2400" dirty="0"/>
          </a:p>
        </p:txBody>
      </p:sp>
    </p:spTree>
    <p:extLst>
      <p:ext uri="{BB962C8B-B14F-4D97-AF65-F5344CB8AC3E}">
        <p14:creationId xmlns:p14="http://schemas.microsoft.com/office/powerpoint/2010/main" val="14341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978119" y="192637"/>
            <a:ext cx="7639050" cy="611406"/>
          </a:xfrm>
        </p:spPr>
        <p:txBody>
          <a:bodyPr/>
          <a:lstStyle/>
          <a:p>
            <a:r>
              <a:rPr lang="en-US" dirty="0" smtClean="0"/>
              <a:t>Building </a:t>
            </a:r>
            <a:r>
              <a:rPr lang="en-US" dirty="0"/>
              <a:t>P</a:t>
            </a:r>
            <a:r>
              <a:rPr lang="en-US" dirty="0" smtClean="0"/>
              <a:t>ressurization Control</a:t>
            </a:r>
          </a:p>
        </p:txBody>
      </p:sp>
      <p:sp>
        <p:nvSpPr>
          <p:cNvPr id="2" name="Content Placeholder 1"/>
          <p:cNvSpPr>
            <a:spLocks noGrp="1"/>
          </p:cNvSpPr>
          <p:nvPr>
            <p:ph idx="1"/>
          </p:nvPr>
        </p:nvSpPr>
        <p:spPr>
          <a:xfrm>
            <a:off x="328446" y="951186"/>
            <a:ext cx="8673663" cy="672662"/>
          </a:xfrm>
        </p:spPr>
        <p:txBody>
          <a:bodyPr/>
          <a:lstStyle/>
          <a:p>
            <a:r>
              <a:rPr lang="en-US" dirty="0" smtClean="0"/>
              <a:t>Pressurization vs. </a:t>
            </a:r>
            <a:r>
              <a:rPr lang="en-US" b="1" u="sng" dirty="0" smtClean="0"/>
              <a:t>exfiltration</a:t>
            </a:r>
            <a:r>
              <a:rPr lang="en-US" dirty="0" smtClean="0"/>
              <a:t> as a concept.</a:t>
            </a:r>
          </a:p>
        </p:txBody>
      </p:sp>
      <p:sp>
        <p:nvSpPr>
          <p:cNvPr id="5" name="Rectangle 3"/>
          <p:cNvSpPr txBox="1">
            <a:spLocks noChangeArrowheads="1"/>
          </p:cNvSpPr>
          <p:nvPr/>
        </p:nvSpPr>
        <p:spPr>
          <a:xfrm>
            <a:off x="285750" y="1466850"/>
            <a:ext cx="8362950" cy="513397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buClr>
                <a:srgbClr val="FF0000"/>
              </a:buClr>
            </a:pPr>
            <a:endParaRPr lang="en-US" sz="2800" b="1" dirty="0" smtClean="0">
              <a:solidFill>
                <a:schemeClr val="tx2"/>
              </a:solidFill>
            </a:endParaRPr>
          </a:p>
          <a:p>
            <a:pPr marL="0" indent="0">
              <a:buNone/>
            </a:pPr>
            <a:endParaRPr lang="en-US" sz="2800" dirty="0" smtClean="0"/>
          </a:p>
        </p:txBody>
      </p:sp>
      <p:sp>
        <p:nvSpPr>
          <p:cNvPr id="4" name="Rectangle 3"/>
          <p:cNvSpPr/>
          <p:nvPr/>
        </p:nvSpPr>
        <p:spPr bwMode="auto">
          <a:xfrm>
            <a:off x="2475186" y="1844566"/>
            <a:ext cx="2932385" cy="4508937"/>
          </a:xfrm>
          <a:prstGeom prst="rect">
            <a:avLst/>
          </a:prstGeom>
          <a:pattFill prst="smGrid">
            <a:fgClr>
              <a:srgbClr val="C00000"/>
            </a:fgClr>
            <a:bgClr>
              <a:schemeClr val="bg1"/>
            </a:bgClr>
          </a:pattFill>
          <a:ln w="76200" cap="flat" cmpd="sng" algn="ctr">
            <a:solidFill>
              <a:schemeClr val="tx1"/>
            </a:solidFill>
            <a:prstDash val="solid"/>
            <a:round/>
            <a:headEnd type="none" w="med" len="med"/>
            <a:tailEnd type="none" w="med" len="med"/>
          </a:ln>
          <a:effectLst/>
          <a:scene3d>
            <a:camera prst="isometricOffAxis2Right"/>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409902" y="2049517"/>
            <a:ext cx="1481959" cy="523220"/>
          </a:xfrm>
          <a:prstGeom prst="rect">
            <a:avLst/>
          </a:prstGeom>
          <a:noFill/>
        </p:spPr>
        <p:txBody>
          <a:bodyPr wrap="square" rtlCol="0">
            <a:spAutoFit/>
          </a:bodyPr>
          <a:lstStyle/>
          <a:p>
            <a:r>
              <a:rPr lang="en-US" dirty="0" smtClean="0"/>
              <a:t>outside</a:t>
            </a:r>
            <a:endParaRPr lang="en-US" dirty="0"/>
          </a:p>
        </p:txBody>
      </p:sp>
      <p:sp>
        <p:nvSpPr>
          <p:cNvPr id="8" name="TextBox 7"/>
          <p:cNvSpPr txBox="1"/>
          <p:nvPr/>
        </p:nvSpPr>
        <p:spPr>
          <a:xfrm>
            <a:off x="6080233" y="2075793"/>
            <a:ext cx="1481959" cy="523220"/>
          </a:xfrm>
          <a:prstGeom prst="rect">
            <a:avLst/>
          </a:prstGeom>
          <a:noFill/>
        </p:spPr>
        <p:txBody>
          <a:bodyPr wrap="square" rtlCol="0">
            <a:spAutoFit/>
          </a:bodyPr>
          <a:lstStyle/>
          <a:p>
            <a:r>
              <a:rPr lang="en-US" dirty="0" smtClean="0"/>
              <a:t>inside</a:t>
            </a:r>
            <a:endParaRPr lang="en-US" dirty="0"/>
          </a:p>
        </p:txBody>
      </p:sp>
      <p:sp>
        <p:nvSpPr>
          <p:cNvPr id="9" name="TextBox 8"/>
          <p:cNvSpPr txBox="1"/>
          <p:nvPr/>
        </p:nvSpPr>
        <p:spPr>
          <a:xfrm>
            <a:off x="4997670" y="3447394"/>
            <a:ext cx="3247696" cy="523220"/>
          </a:xfrm>
          <a:prstGeom prst="rect">
            <a:avLst/>
          </a:prstGeom>
          <a:noFill/>
        </p:spPr>
        <p:txBody>
          <a:bodyPr wrap="square" rtlCol="0">
            <a:spAutoFit/>
          </a:bodyPr>
          <a:lstStyle/>
          <a:p>
            <a:r>
              <a:rPr lang="en-US" dirty="0" smtClean="0"/>
              <a:t>Pressure-positive</a:t>
            </a:r>
            <a:endParaRPr lang="en-US" dirty="0"/>
          </a:p>
        </p:txBody>
      </p:sp>
      <p:sp>
        <p:nvSpPr>
          <p:cNvPr id="10" name="TextBox 9"/>
          <p:cNvSpPr txBox="1"/>
          <p:nvPr/>
        </p:nvSpPr>
        <p:spPr>
          <a:xfrm>
            <a:off x="141889" y="3463158"/>
            <a:ext cx="3058511" cy="523220"/>
          </a:xfrm>
          <a:prstGeom prst="rect">
            <a:avLst/>
          </a:prstGeom>
          <a:noFill/>
        </p:spPr>
        <p:txBody>
          <a:bodyPr wrap="square" rtlCol="0">
            <a:spAutoFit/>
          </a:bodyPr>
          <a:lstStyle/>
          <a:p>
            <a:r>
              <a:rPr lang="en-US" dirty="0" smtClean="0"/>
              <a:t>Pressure-neutral</a:t>
            </a:r>
            <a:endParaRPr lang="en-US" dirty="0"/>
          </a:p>
        </p:txBody>
      </p:sp>
      <p:sp>
        <p:nvSpPr>
          <p:cNvPr id="11" name="TextBox 10"/>
          <p:cNvSpPr txBox="1"/>
          <p:nvPr/>
        </p:nvSpPr>
        <p:spPr>
          <a:xfrm>
            <a:off x="275324" y="4767812"/>
            <a:ext cx="3000705" cy="954107"/>
          </a:xfrm>
          <a:prstGeom prst="rect">
            <a:avLst/>
          </a:prstGeom>
          <a:noFill/>
        </p:spPr>
        <p:txBody>
          <a:bodyPr wrap="square" rtlCol="0">
            <a:spAutoFit/>
          </a:bodyPr>
          <a:lstStyle/>
          <a:p>
            <a:r>
              <a:rPr lang="en-US" dirty="0" smtClean="0"/>
              <a:t>Exfiltration Air flow direction</a:t>
            </a:r>
            <a:endParaRPr lang="en-US" dirty="0"/>
          </a:p>
        </p:txBody>
      </p:sp>
      <p:cxnSp>
        <p:nvCxnSpPr>
          <p:cNvPr id="13" name="Straight Arrow Connector 12"/>
          <p:cNvCxnSpPr/>
          <p:nvPr/>
        </p:nvCxnSpPr>
        <p:spPr bwMode="auto">
          <a:xfrm>
            <a:off x="283779" y="5707117"/>
            <a:ext cx="3011214" cy="15766"/>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5" name="Straight Connector 14"/>
          <p:cNvCxnSpPr/>
          <p:nvPr/>
        </p:nvCxnSpPr>
        <p:spPr bwMode="auto">
          <a:xfrm flipH="1">
            <a:off x="3988678" y="5675587"/>
            <a:ext cx="2963916" cy="31531"/>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7" name="Oval 16"/>
          <p:cNvSpPr/>
          <p:nvPr/>
        </p:nvSpPr>
        <p:spPr bwMode="auto">
          <a:xfrm>
            <a:off x="283779" y="2017986"/>
            <a:ext cx="1639614" cy="662152"/>
          </a:xfrm>
          <a:prstGeom prst="ellipse">
            <a:avLst/>
          </a:prstGeom>
          <a:noFill/>
          <a:ln w="38100"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5812220" y="2028496"/>
            <a:ext cx="1639614" cy="662152"/>
          </a:xfrm>
          <a:prstGeom prst="ellipse">
            <a:avLst/>
          </a:prstGeom>
          <a:noFill/>
          <a:ln w="38100"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rot="19706865">
            <a:off x="3207659" y="2062777"/>
            <a:ext cx="1683656" cy="461665"/>
          </a:xfrm>
          <a:prstGeom prst="rect">
            <a:avLst/>
          </a:prstGeom>
          <a:noFill/>
        </p:spPr>
        <p:txBody>
          <a:bodyPr wrap="square" rtlCol="0">
            <a:spAutoFit/>
          </a:bodyPr>
          <a:lstStyle/>
          <a:p>
            <a:r>
              <a:rPr lang="en-US" sz="2400" dirty="0" smtClean="0"/>
              <a:t>envelope</a:t>
            </a:r>
            <a:endParaRPr lang="en-US" sz="2400" dirty="0"/>
          </a:p>
        </p:txBody>
      </p:sp>
    </p:spTree>
    <p:extLst>
      <p:ext uri="{BB962C8B-B14F-4D97-AF65-F5344CB8AC3E}">
        <p14:creationId xmlns:p14="http://schemas.microsoft.com/office/powerpoint/2010/main" val="64073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978119" y="192637"/>
            <a:ext cx="7639050" cy="611406"/>
          </a:xfrm>
        </p:spPr>
        <p:txBody>
          <a:bodyPr/>
          <a:lstStyle/>
          <a:p>
            <a:r>
              <a:rPr lang="en-US" dirty="0" smtClean="0"/>
              <a:t>Building </a:t>
            </a:r>
            <a:r>
              <a:rPr lang="en-US" dirty="0"/>
              <a:t>P</a:t>
            </a:r>
            <a:r>
              <a:rPr lang="en-US" dirty="0" smtClean="0"/>
              <a:t>ressurization Control</a:t>
            </a:r>
          </a:p>
        </p:txBody>
      </p:sp>
      <p:sp>
        <p:nvSpPr>
          <p:cNvPr id="2" name="Content Placeholder 1"/>
          <p:cNvSpPr>
            <a:spLocks noGrp="1"/>
          </p:cNvSpPr>
          <p:nvPr>
            <p:ph idx="1"/>
          </p:nvPr>
        </p:nvSpPr>
        <p:spPr>
          <a:xfrm>
            <a:off x="328446" y="951186"/>
            <a:ext cx="8673663" cy="672662"/>
          </a:xfrm>
        </p:spPr>
        <p:txBody>
          <a:bodyPr/>
          <a:lstStyle/>
          <a:p>
            <a:r>
              <a:rPr lang="en-US" b="1" u="sng" dirty="0" smtClean="0"/>
              <a:t>Active Pressurization Control</a:t>
            </a:r>
          </a:p>
        </p:txBody>
      </p:sp>
      <p:sp>
        <p:nvSpPr>
          <p:cNvPr id="5" name="Rectangle 3"/>
          <p:cNvSpPr txBox="1">
            <a:spLocks noChangeArrowheads="1"/>
          </p:cNvSpPr>
          <p:nvPr/>
        </p:nvSpPr>
        <p:spPr>
          <a:xfrm>
            <a:off x="285750" y="1466850"/>
            <a:ext cx="8362950" cy="513397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buClr>
                <a:srgbClr val="FF0000"/>
              </a:buClr>
            </a:pPr>
            <a:endParaRPr lang="en-US" sz="2800" b="1" dirty="0" smtClean="0">
              <a:solidFill>
                <a:schemeClr val="tx2"/>
              </a:solidFill>
            </a:endParaRPr>
          </a:p>
          <a:p>
            <a:pPr marL="0" indent="0">
              <a:buNone/>
            </a:pPr>
            <a:endParaRPr lang="en-US" sz="2800" dirty="0" smtClean="0"/>
          </a:p>
        </p:txBody>
      </p:sp>
      <p:sp>
        <p:nvSpPr>
          <p:cNvPr id="4" name="Rectangle 3"/>
          <p:cNvSpPr/>
          <p:nvPr/>
        </p:nvSpPr>
        <p:spPr bwMode="auto">
          <a:xfrm>
            <a:off x="2475186" y="1844566"/>
            <a:ext cx="2932385" cy="4508937"/>
          </a:xfrm>
          <a:prstGeom prst="rect">
            <a:avLst/>
          </a:prstGeom>
          <a:pattFill prst="smGrid">
            <a:fgClr>
              <a:srgbClr val="C00000"/>
            </a:fgClr>
            <a:bgClr>
              <a:schemeClr val="bg1"/>
            </a:bgClr>
          </a:pattFill>
          <a:ln w="76200" cap="flat" cmpd="sng" algn="ctr">
            <a:solidFill>
              <a:schemeClr val="tx1"/>
            </a:solidFill>
            <a:prstDash val="solid"/>
            <a:round/>
            <a:headEnd type="none" w="med" len="med"/>
            <a:tailEnd type="none" w="med" len="med"/>
          </a:ln>
          <a:effectLst/>
          <a:scene3d>
            <a:camera prst="isometricOffAxis2Right"/>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409902" y="2049517"/>
            <a:ext cx="1481959" cy="523220"/>
          </a:xfrm>
          <a:prstGeom prst="rect">
            <a:avLst/>
          </a:prstGeom>
          <a:noFill/>
        </p:spPr>
        <p:txBody>
          <a:bodyPr wrap="square" rtlCol="0">
            <a:spAutoFit/>
          </a:bodyPr>
          <a:lstStyle/>
          <a:p>
            <a:r>
              <a:rPr lang="en-US" dirty="0" smtClean="0"/>
              <a:t>outside</a:t>
            </a:r>
            <a:endParaRPr lang="en-US" dirty="0"/>
          </a:p>
        </p:txBody>
      </p:sp>
      <p:sp>
        <p:nvSpPr>
          <p:cNvPr id="8" name="TextBox 7"/>
          <p:cNvSpPr txBox="1"/>
          <p:nvPr/>
        </p:nvSpPr>
        <p:spPr>
          <a:xfrm>
            <a:off x="6080233" y="2075793"/>
            <a:ext cx="1481959" cy="523220"/>
          </a:xfrm>
          <a:prstGeom prst="rect">
            <a:avLst/>
          </a:prstGeom>
          <a:noFill/>
        </p:spPr>
        <p:txBody>
          <a:bodyPr wrap="square" rtlCol="0">
            <a:spAutoFit/>
          </a:bodyPr>
          <a:lstStyle/>
          <a:p>
            <a:r>
              <a:rPr lang="en-US" dirty="0" smtClean="0"/>
              <a:t>inside</a:t>
            </a:r>
            <a:endParaRPr lang="en-US" dirty="0"/>
          </a:p>
        </p:txBody>
      </p:sp>
      <p:sp>
        <p:nvSpPr>
          <p:cNvPr id="9" name="TextBox 8"/>
          <p:cNvSpPr txBox="1"/>
          <p:nvPr/>
        </p:nvSpPr>
        <p:spPr>
          <a:xfrm>
            <a:off x="4648200" y="3028294"/>
            <a:ext cx="4495800" cy="1384995"/>
          </a:xfrm>
          <a:prstGeom prst="rect">
            <a:avLst/>
          </a:prstGeom>
          <a:noFill/>
        </p:spPr>
        <p:txBody>
          <a:bodyPr wrap="square" rtlCol="0">
            <a:spAutoFit/>
          </a:bodyPr>
          <a:lstStyle/>
          <a:p>
            <a:r>
              <a:rPr lang="en-US" dirty="0" smtClean="0"/>
              <a:t>Pressure: </a:t>
            </a:r>
            <a:br>
              <a:rPr lang="en-US" dirty="0" smtClean="0"/>
            </a:br>
            <a:r>
              <a:rPr lang="en-US" dirty="0" smtClean="0"/>
              <a:t>       P</a:t>
            </a:r>
            <a:r>
              <a:rPr lang="en-US" baseline="-25000" dirty="0" smtClean="0"/>
              <a:t>2</a:t>
            </a:r>
            <a:r>
              <a:rPr lang="en-US" dirty="0" smtClean="0"/>
              <a:t>=P</a:t>
            </a:r>
            <a:r>
              <a:rPr lang="en-US" baseline="-25000" dirty="0" smtClean="0"/>
              <a:t>1</a:t>
            </a:r>
            <a:r>
              <a:rPr lang="en-US" dirty="0" smtClean="0"/>
              <a:t>+</a:t>
            </a:r>
            <a:r>
              <a:rPr lang="en-US" b="1" dirty="0" smtClean="0">
                <a:solidFill>
                  <a:srgbClr val="0070C0"/>
                </a:solidFill>
              </a:rPr>
              <a:t>0.03” WG</a:t>
            </a:r>
          </a:p>
          <a:p>
            <a:r>
              <a:rPr lang="en-US" b="1" dirty="0" smtClean="0">
                <a:solidFill>
                  <a:schemeClr val="tx2">
                    <a:lumMod val="60000"/>
                    <a:lumOff val="40000"/>
                  </a:schemeClr>
                </a:solidFill>
              </a:rPr>
              <a:t>  Controlled variable, </a:t>
            </a:r>
            <a:r>
              <a:rPr lang="en-US" b="1" dirty="0" smtClean="0">
                <a:solidFill>
                  <a:schemeClr val="tx2">
                    <a:lumMod val="60000"/>
                    <a:lumOff val="40000"/>
                  </a:schemeClr>
                </a:solidFill>
                <a:latin typeface="Symbol" pitchFamily="18" charset="2"/>
              </a:rPr>
              <a:t>D</a:t>
            </a:r>
            <a:r>
              <a:rPr lang="en-US" b="1" dirty="0" smtClean="0">
                <a:solidFill>
                  <a:schemeClr val="tx2">
                    <a:lumMod val="60000"/>
                    <a:lumOff val="40000"/>
                  </a:schemeClr>
                </a:solidFill>
              </a:rPr>
              <a:t>P</a:t>
            </a:r>
            <a:endParaRPr lang="en-US" b="1" dirty="0">
              <a:solidFill>
                <a:schemeClr val="tx2">
                  <a:lumMod val="60000"/>
                  <a:lumOff val="40000"/>
                </a:schemeClr>
              </a:solidFill>
            </a:endParaRPr>
          </a:p>
        </p:txBody>
      </p:sp>
      <p:sp>
        <p:nvSpPr>
          <p:cNvPr id="10" name="TextBox 9"/>
          <p:cNvSpPr txBox="1"/>
          <p:nvPr/>
        </p:nvSpPr>
        <p:spPr>
          <a:xfrm>
            <a:off x="141889" y="3463158"/>
            <a:ext cx="3058511" cy="523220"/>
          </a:xfrm>
          <a:prstGeom prst="rect">
            <a:avLst/>
          </a:prstGeom>
          <a:noFill/>
        </p:spPr>
        <p:txBody>
          <a:bodyPr wrap="square" rtlCol="0">
            <a:spAutoFit/>
          </a:bodyPr>
          <a:lstStyle/>
          <a:p>
            <a:r>
              <a:rPr lang="en-US" dirty="0" smtClean="0"/>
              <a:t>Pressure: P</a:t>
            </a:r>
            <a:r>
              <a:rPr lang="en-US" baseline="-25000" dirty="0" smtClean="0"/>
              <a:t>1</a:t>
            </a:r>
            <a:endParaRPr lang="en-US" dirty="0"/>
          </a:p>
        </p:txBody>
      </p:sp>
      <p:sp>
        <p:nvSpPr>
          <p:cNvPr id="11" name="TextBox 10"/>
          <p:cNvSpPr txBox="1"/>
          <p:nvPr/>
        </p:nvSpPr>
        <p:spPr>
          <a:xfrm>
            <a:off x="262758" y="4645572"/>
            <a:ext cx="3000705" cy="954107"/>
          </a:xfrm>
          <a:prstGeom prst="rect">
            <a:avLst/>
          </a:prstGeom>
          <a:noFill/>
        </p:spPr>
        <p:txBody>
          <a:bodyPr wrap="square" rtlCol="0">
            <a:spAutoFit/>
          </a:bodyPr>
          <a:lstStyle/>
          <a:p>
            <a:r>
              <a:rPr lang="en-US" dirty="0" smtClean="0"/>
              <a:t>Air flow direction, 1,000 </a:t>
            </a:r>
            <a:r>
              <a:rPr lang="en-US" dirty="0" err="1" smtClean="0"/>
              <a:t>cfm</a:t>
            </a:r>
            <a:endParaRPr lang="en-US" dirty="0"/>
          </a:p>
        </p:txBody>
      </p:sp>
      <p:cxnSp>
        <p:nvCxnSpPr>
          <p:cNvPr id="13" name="Straight Arrow Connector 12"/>
          <p:cNvCxnSpPr/>
          <p:nvPr/>
        </p:nvCxnSpPr>
        <p:spPr bwMode="auto">
          <a:xfrm>
            <a:off x="283779" y="5707117"/>
            <a:ext cx="3011214" cy="15766"/>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5" name="Straight Connector 14"/>
          <p:cNvCxnSpPr/>
          <p:nvPr/>
        </p:nvCxnSpPr>
        <p:spPr bwMode="auto">
          <a:xfrm flipH="1">
            <a:off x="3988678" y="5675587"/>
            <a:ext cx="2963916" cy="31531"/>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7" name="Oval 16"/>
          <p:cNvSpPr/>
          <p:nvPr/>
        </p:nvSpPr>
        <p:spPr bwMode="auto">
          <a:xfrm>
            <a:off x="283779" y="2017986"/>
            <a:ext cx="1639614" cy="662152"/>
          </a:xfrm>
          <a:prstGeom prst="ellipse">
            <a:avLst/>
          </a:prstGeom>
          <a:noFill/>
          <a:ln w="38100"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5812220" y="2028496"/>
            <a:ext cx="1639614" cy="662152"/>
          </a:xfrm>
          <a:prstGeom prst="ellipse">
            <a:avLst/>
          </a:prstGeom>
          <a:noFill/>
          <a:ln w="38100"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rot="19706865">
            <a:off x="3207659" y="2062777"/>
            <a:ext cx="1683656" cy="461665"/>
          </a:xfrm>
          <a:prstGeom prst="rect">
            <a:avLst/>
          </a:prstGeom>
          <a:noFill/>
        </p:spPr>
        <p:txBody>
          <a:bodyPr wrap="square" rtlCol="0">
            <a:spAutoFit/>
          </a:bodyPr>
          <a:lstStyle/>
          <a:p>
            <a:r>
              <a:rPr lang="en-US" sz="2400" dirty="0" smtClean="0"/>
              <a:t>envelope</a:t>
            </a:r>
            <a:endParaRPr lang="en-US" sz="2400" dirty="0"/>
          </a:p>
        </p:txBody>
      </p:sp>
    </p:spTree>
    <p:extLst>
      <p:ext uri="{BB962C8B-B14F-4D97-AF65-F5344CB8AC3E}">
        <p14:creationId xmlns:p14="http://schemas.microsoft.com/office/powerpoint/2010/main" val="77738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978119" y="192637"/>
            <a:ext cx="7639050" cy="611406"/>
          </a:xfrm>
        </p:spPr>
        <p:txBody>
          <a:bodyPr/>
          <a:lstStyle/>
          <a:p>
            <a:r>
              <a:rPr lang="en-US" dirty="0" smtClean="0"/>
              <a:t>Building </a:t>
            </a:r>
            <a:r>
              <a:rPr lang="en-US" dirty="0"/>
              <a:t>P</a:t>
            </a:r>
            <a:r>
              <a:rPr lang="en-US" dirty="0" smtClean="0"/>
              <a:t>ressurization Control</a:t>
            </a:r>
          </a:p>
        </p:txBody>
      </p:sp>
      <p:sp>
        <p:nvSpPr>
          <p:cNvPr id="2" name="Content Placeholder 1"/>
          <p:cNvSpPr>
            <a:spLocks noGrp="1"/>
          </p:cNvSpPr>
          <p:nvPr>
            <p:ph idx="1"/>
          </p:nvPr>
        </p:nvSpPr>
        <p:spPr>
          <a:xfrm>
            <a:off x="328446" y="951186"/>
            <a:ext cx="8673663" cy="672662"/>
          </a:xfrm>
        </p:spPr>
        <p:txBody>
          <a:bodyPr/>
          <a:lstStyle/>
          <a:p>
            <a:r>
              <a:rPr lang="en-US" b="1" u="sng" dirty="0" smtClean="0"/>
              <a:t>Controlled flow </a:t>
            </a:r>
            <a:r>
              <a:rPr lang="en-US" b="1" u="sng" dirty="0" err="1" smtClean="0"/>
              <a:t>pressuration</a:t>
            </a:r>
            <a:r>
              <a:rPr lang="en-US" dirty="0" smtClean="0"/>
              <a:t>.</a:t>
            </a:r>
          </a:p>
        </p:txBody>
      </p:sp>
      <p:sp>
        <p:nvSpPr>
          <p:cNvPr id="5" name="Rectangle 3"/>
          <p:cNvSpPr txBox="1">
            <a:spLocks noChangeArrowheads="1"/>
          </p:cNvSpPr>
          <p:nvPr/>
        </p:nvSpPr>
        <p:spPr>
          <a:xfrm>
            <a:off x="285750" y="1466850"/>
            <a:ext cx="8362950" cy="513397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buClr>
                <a:srgbClr val="FF0000"/>
              </a:buClr>
            </a:pPr>
            <a:endParaRPr lang="en-US" sz="2800" b="1" dirty="0" smtClean="0">
              <a:solidFill>
                <a:schemeClr val="tx2"/>
              </a:solidFill>
            </a:endParaRPr>
          </a:p>
          <a:p>
            <a:pPr marL="0" indent="0">
              <a:buNone/>
            </a:pPr>
            <a:endParaRPr lang="en-US" sz="2800" dirty="0" smtClean="0"/>
          </a:p>
        </p:txBody>
      </p:sp>
      <p:sp>
        <p:nvSpPr>
          <p:cNvPr id="4" name="Rectangle 3"/>
          <p:cNvSpPr/>
          <p:nvPr/>
        </p:nvSpPr>
        <p:spPr bwMode="auto">
          <a:xfrm>
            <a:off x="2475186" y="1844566"/>
            <a:ext cx="2932385" cy="4508937"/>
          </a:xfrm>
          <a:prstGeom prst="rect">
            <a:avLst/>
          </a:prstGeom>
          <a:pattFill prst="smGrid">
            <a:fgClr>
              <a:srgbClr val="C00000"/>
            </a:fgClr>
            <a:bgClr>
              <a:schemeClr val="bg1"/>
            </a:bgClr>
          </a:pattFill>
          <a:ln w="76200" cap="flat" cmpd="sng" algn="ctr">
            <a:solidFill>
              <a:schemeClr val="tx1"/>
            </a:solidFill>
            <a:prstDash val="solid"/>
            <a:round/>
            <a:headEnd type="none" w="med" len="med"/>
            <a:tailEnd type="none" w="med" len="med"/>
          </a:ln>
          <a:effectLst/>
          <a:scene3d>
            <a:camera prst="isometricOffAxis2Right"/>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409902" y="2049517"/>
            <a:ext cx="1481959" cy="523220"/>
          </a:xfrm>
          <a:prstGeom prst="rect">
            <a:avLst/>
          </a:prstGeom>
          <a:noFill/>
        </p:spPr>
        <p:txBody>
          <a:bodyPr wrap="square" rtlCol="0">
            <a:spAutoFit/>
          </a:bodyPr>
          <a:lstStyle/>
          <a:p>
            <a:r>
              <a:rPr lang="en-US" dirty="0" smtClean="0"/>
              <a:t>outside</a:t>
            </a:r>
            <a:endParaRPr lang="en-US" dirty="0"/>
          </a:p>
        </p:txBody>
      </p:sp>
      <p:sp>
        <p:nvSpPr>
          <p:cNvPr id="8" name="TextBox 7"/>
          <p:cNvSpPr txBox="1"/>
          <p:nvPr/>
        </p:nvSpPr>
        <p:spPr>
          <a:xfrm>
            <a:off x="6080233" y="2075793"/>
            <a:ext cx="1481959" cy="523220"/>
          </a:xfrm>
          <a:prstGeom prst="rect">
            <a:avLst/>
          </a:prstGeom>
          <a:noFill/>
        </p:spPr>
        <p:txBody>
          <a:bodyPr wrap="square" rtlCol="0">
            <a:spAutoFit/>
          </a:bodyPr>
          <a:lstStyle/>
          <a:p>
            <a:r>
              <a:rPr lang="en-US" dirty="0" smtClean="0"/>
              <a:t>inside</a:t>
            </a:r>
            <a:endParaRPr lang="en-US" dirty="0"/>
          </a:p>
        </p:txBody>
      </p:sp>
      <p:sp>
        <p:nvSpPr>
          <p:cNvPr id="9" name="TextBox 8"/>
          <p:cNvSpPr txBox="1"/>
          <p:nvPr/>
        </p:nvSpPr>
        <p:spPr>
          <a:xfrm>
            <a:off x="4800600" y="3447394"/>
            <a:ext cx="4343400" cy="1384995"/>
          </a:xfrm>
          <a:prstGeom prst="rect">
            <a:avLst/>
          </a:prstGeom>
          <a:noFill/>
        </p:spPr>
        <p:txBody>
          <a:bodyPr wrap="square" rtlCol="0">
            <a:spAutoFit/>
          </a:bodyPr>
          <a:lstStyle/>
          <a:p>
            <a:r>
              <a:rPr lang="en-US" dirty="0" smtClean="0"/>
              <a:t>   Pressure:  P</a:t>
            </a:r>
            <a:r>
              <a:rPr lang="en-US" baseline="-25000" dirty="0" smtClean="0"/>
              <a:t>2 </a:t>
            </a:r>
            <a:r>
              <a:rPr lang="en-US" dirty="0" smtClean="0"/>
              <a:t>&gt; P</a:t>
            </a:r>
            <a:r>
              <a:rPr lang="en-US" baseline="-25000" dirty="0" smtClean="0"/>
              <a:t>1</a:t>
            </a:r>
          </a:p>
          <a:p>
            <a:r>
              <a:rPr lang="en-US" b="1" dirty="0" smtClean="0">
                <a:solidFill>
                  <a:schemeClr val="tx2">
                    <a:lumMod val="60000"/>
                    <a:lumOff val="40000"/>
                  </a:schemeClr>
                </a:solidFill>
              </a:rPr>
              <a:t>Controlled variable:</a:t>
            </a:r>
            <a:br>
              <a:rPr lang="en-US" b="1" dirty="0" smtClean="0">
                <a:solidFill>
                  <a:schemeClr val="tx2">
                    <a:lumMod val="60000"/>
                    <a:lumOff val="40000"/>
                  </a:schemeClr>
                </a:solidFill>
              </a:rPr>
            </a:br>
            <a:r>
              <a:rPr lang="en-US" b="1" dirty="0" smtClean="0">
                <a:solidFill>
                  <a:schemeClr val="tx2">
                    <a:lumMod val="60000"/>
                    <a:lumOff val="40000"/>
                  </a:schemeClr>
                </a:solidFill>
              </a:rPr>
              <a:t>        flow, not </a:t>
            </a:r>
            <a:r>
              <a:rPr lang="en-US" b="1" dirty="0" smtClean="0">
                <a:solidFill>
                  <a:schemeClr val="tx2">
                    <a:lumMod val="60000"/>
                    <a:lumOff val="40000"/>
                  </a:schemeClr>
                </a:solidFill>
                <a:latin typeface="Symbol" pitchFamily="18" charset="2"/>
              </a:rPr>
              <a:t>D</a:t>
            </a:r>
            <a:r>
              <a:rPr lang="en-US" b="1" dirty="0" smtClean="0">
                <a:solidFill>
                  <a:schemeClr val="tx2">
                    <a:lumMod val="60000"/>
                    <a:lumOff val="40000"/>
                  </a:schemeClr>
                </a:solidFill>
              </a:rPr>
              <a:t>P</a:t>
            </a:r>
            <a:endParaRPr lang="en-US" b="1" dirty="0">
              <a:solidFill>
                <a:schemeClr val="tx2">
                  <a:lumMod val="60000"/>
                  <a:lumOff val="40000"/>
                </a:schemeClr>
              </a:solidFill>
            </a:endParaRPr>
          </a:p>
        </p:txBody>
      </p:sp>
      <p:sp>
        <p:nvSpPr>
          <p:cNvPr id="10" name="TextBox 9"/>
          <p:cNvSpPr txBox="1"/>
          <p:nvPr/>
        </p:nvSpPr>
        <p:spPr>
          <a:xfrm>
            <a:off x="141889" y="3463158"/>
            <a:ext cx="3058511" cy="523220"/>
          </a:xfrm>
          <a:prstGeom prst="rect">
            <a:avLst/>
          </a:prstGeom>
          <a:noFill/>
        </p:spPr>
        <p:txBody>
          <a:bodyPr wrap="square" rtlCol="0">
            <a:spAutoFit/>
          </a:bodyPr>
          <a:lstStyle/>
          <a:p>
            <a:r>
              <a:rPr lang="en-US" dirty="0" smtClean="0"/>
              <a:t>Pressure:  P</a:t>
            </a:r>
            <a:r>
              <a:rPr lang="en-US" baseline="-25000" dirty="0" smtClean="0"/>
              <a:t>1</a:t>
            </a:r>
            <a:endParaRPr lang="en-US" dirty="0"/>
          </a:p>
        </p:txBody>
      </p:sp>
      <p:sp>
        <p:nvSpPr>
          <p:cNvPr id="11" name="TextBox 10"/>
          <p:cNvSpPr txBox="1"/>
          <p:nvPr/>
        </p:nvSpPr>
        <p:spPr>
          <a:xfrm>
            <a:off x="262758" y="4645572"/>
            <a:ext cx="3000705" cy="954107"/>
          </a:xfrm>
          <a:prstGeom prst="rect">
            <a:avLst/>
          </a:prstGeom>
          <a:noFill/>
        </p:spPr>
        <p:txBody>
          <a:bodyPr wrap="square" rtlCol="0">
            <a:spAutoFit/>
          </a:bodyPr>
          <a:lstStyle/>
          <a:p>
            <a:r>
              <a:rPr lang="en-US" dirty="0" smtClean="0"/>
              <a:t>Air flow direction, 1,000 </a:t>
            </a:r>
            <a:r>
              <a:rPr lang="en-US" dirty="0" err="1" smtClean="0"/>
              <a:t>cfm</a:t>
            </a:r>
            <a:endParaRPr lang="en-US" dirty="0"/>
          </a:p>
        </p:txBody>
      </p:sp>
      <p:cxnSp>
        <p:nvCxnSpPr>
          <p:cNvPr id="13" name="Straight Arrow Connector 12"/>
          <p:cNvCxnSpPr/>
          <p:nvPr/>
        </p:nvCxnSpPr>
        <p:spPr bwMode="auto">
          <a:xfrm>
            <a:off x="283779" y="5707117"/>
            <a:ext cx="3011214" cy="15766"/>
          </a:xfrm>
          <a:prstGeom prst="straightConnector1">
            <a:avLst/>
          </a:prstGeom>
          <a:solidFill>
            <a:schemeClr val="accent1"/>
          </a:solidFill>
          <a:ln w="57150" cap="flat" cmpd="sng" algn="ctr">
            <a:solidFill>
              <a:schemeClr val="tx1"/>
            </a:solidFill>
            <a:prstDash val="solid"/>
            <a:round/>
            <a:headEnd type="triangle" w="med" len="med"/>
            <a:tailEnd type="none" w="med" len="med"/>
          </a:ln>
          <a:effectLst/>
        </p:spPr>
      </p:cxnSp>
      <p:cxnSp>
        <p:nvCxnSpPr>
          <p:cNvPr id="15" name="Straight Connector 14"/>
          <p:cNvCxnSpPr/>
          <p:nvPr/>
        </p:nvCxnSpPr>
        <p:spPr bwMode="auto">
          <a:xfrm flipH="1">
            <a:off x="3988678" y="5675587"/>
            <a:ext cx="2963916" cy="31531"/>
          </a:xfrm>
          <a:prstGeom prst="line">
            <a:avLst/>
          </a:prstGeom>
          <a:solidFill>
            <a:schemeClr val="accent1"/>
          </a:solidFill>
          <a:ln w="57150" cap="flat" cmpd="sng" algn="ctr">
            <a:solidFill>
              <a:schemeClr val="tx1"/>
            </a:solidFill>
            <a:prstDash val="solid"/>
            <a:round/>
            <a:headEnd type="none" w="med" len="med"/>
            <a:tailEnd type="none" w="med" len="med"/>
          </a:ln>
          <a:effectLst/>
        </p:spPr>
      </p:cxnSp>
      <p:sp>
        <p:nvSpPr>
          <p:cNvPr id="17" name="Oval 16"/>
          <p:cNvSpPr/>
          <p:nvPr/>
        </p:nvSpPr>
        <p:spPr bwMode="auto">
          <a:xfrm>
            <a:off x="283779" y="2017986"/>
            <a:ext cx="1639614" cy="662152"/>
          </a:xfrm>
          <a:prstGeom prst="ellipse">
            <a:avLst/>
          </a:prstGeom>
          <a:noFill/>
          <a:ln w="38100"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5812220" y="2028496"/>
            <a:ext cx="1639614" cy="662152"/>
          </a:xfrm>
          <a:prstGeom prst="ellipse">
            <a:avLst/>
          </a:prstGeom>
          <a:noFill/>
          <a:ln w="38100" cap="flat" cmpd="sng" algn="ctr">
            <a:solidFill>
              <a:srgbClr val="33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6" name="TextBox 15"/>
          <p:cNvSpPr txBox="1"/>
          <p:nvPr/>
        </p:nvSpPr>
        <p:spPr>
          <a:xfrm rot="19706865">
            <a:off x="3207659" y="2062777"/>
            <a:ext cx="1683656" cy="461665"/>
          </a:xfrm>
          <a:prstGeom prst="rect">
            <a:avLst/>
          </a:prstGeom>
          <a:noFill/>
        </p:spPr>
        <p:txBody>
          <a:bodyPr wrap="square" rtlCol="0">
            <a:spAutoFit/>
          </a:bodyPr>
          <a:lstStyle/>
          <a:p>
            <a:r>
              <a:rPr lang="en-US" sz="2400" dirty="0" smtClean="0"/>
              <a:t>envelope</a:t>
            </a:r>
            <a:endParaRPr lang="en-US" sz="2400" dirty="0"/>
          </a:p>
        </p:txBody>
      </p:sp>
      <p:sp>
        <p:nvSpPr>
          <p:cNvPr id="6" name="Rectangle 5"/>
          <p:cNvSpPr/>
          <p:nvPr/>
        </p:nvSpPr>
        <p:spPr>
          <a:xfrm rot="20568371">
            <a:off x="683096" y="1196063"/>
            <a:ext cx="7343677" cy="4524315"/>
          </a:xfrm>
          <a:prstGeom prst="rect">
            <a:avLst/>
          </a:prstGeom>
          <a:solidFill>
            <a:schemeClr val="tx2">
              <a:lumMod val="75000"/>
            </a:schemeClr>
          </a:solid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happens to </a:t>
            </a:r>
            <a:r>
              <a:rPr lang="en-US" sz="4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depen</a:t>
            </a: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dent variable P</a:t>
            </a:r>
            <a:r>
              <a:rPr lang="en-US" sz="4800" b="1" cap="none" spc="0"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if wind</a:t>
            </a:r>
            <a:b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vel. increase P</a:t>
            </a:r>
            <a:r>
              <a:rPr lang="en-US" sz="4800" b="1" cap="none" spc="0"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w/</a:t>
            </a:r>
            <a:b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controlled flow?</a:t>
            </a:r>
            <a:b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(pressurization flow no</a:t>
            </a:r>
            <a:b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more than 1,000 </a:t>
            </a:r>
            <a:r>
              <a:rPr lang="en-US" sz="48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cfm</a:t>
            </a: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5441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3"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calcmode="lin" valueType="num">
                                      <p:cBhvr additive="base">
                                        <p:cTn id="15" dur="500" fill="hold"/>
                                        <p:tgtEl>
                                          <p:spTgt spid="9">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Grp="1" noChangeArrowheads="1"/>
          </p:cNvSpPr>
          <p:nvPr>
            <p:ph type="title"/>
          </p:nvPr>
        </p:nvSpPr>
        <p:spPr>
          <a:xfrm>
            <a:off x="978119" y="192637"/>
            <a:ext cx="7639050" cy="611406"/>
          </a:xfrm>
        </p:spPr>
        <p:txBody>
          <a:bodyPr/>
          <a:lstStyle/>
          <a:p>
            <a:r>
              <a:rPr lang="en-US" dirty="0" smtClean="0"/>
              <a:t>Building </a:t>
            </a:r>
            <a:r>
              <a:rPr lang="en-US" dirty="0"/>
              <a:t>P</a:t>
            </a:r>
            <a:r>
              <a:rPr lang="en-US" dirty="0" smtClean="0"/>
              <a:t>ressurization Control</a:t>
            </a:r>
          </a:p>
        </p:txBody>
      </p:sp>
      <p:sp>
        <p:nvSpPr>
          <p:cNvPr id="2" name="Content Placeholder 1"/>
          <p:cNvSpPr>
            <a:spLocks noGrp="1"/>
          </p:cNvSpPr>
          <p:nvPr>
            <p:ph idx="1"/>
          </p:nvPr>
        </p:nvSpPr>
        <p:spPr>
          <a:xfrm>
            <a:off x="328446" y="951186"/>
            <a:ext cx="8673663" cy="672662"/>
          </a:xfrm>
        </p:spPr>
        <p:txBody>
          <a:bodyPr/>
          <a:lstStyle/>
          <a:p>
            <a:r>
              <a:rPr lang="en-US" b="1" u="sng" dirty="0" smtClean="0"/>
              <a:t>Active Pressurization Control</a:t>
            </a:r>
          </a:p>
          <a:p>
            <a:endParaRPr lang="en-US" b="1" u="sng" dirty="0"/>
          </a:p>
          <a:p>
            <a:pPr lvl="1"/>
            <a:r>
              <a:rPr lang="en-US" b="1" dirty="0" smtClean="0">
                <a:solidFill>
                  <a:schemeClr val="tx2">
                    <a:lumMod val="60000"/>
                    <a:lumOff val="40000"/>
                  </a:schemeClr>
                </a:solidFill>
              </a:rPr>
              <a:t>Conclusion:  It is highly recommended that building pressurization be flow based, not differential pressure based!</a:t>
            </a:r>
          </a:p>
        </p:txBody>
      </p:sp>
      <p:sp>
        <p:nvSpPr>
          <p:cNvPr id="5" name="Rectangle 3"/>
          <p:cNvSpPr txBox="1">
            <a:spLocks noChangeArrowheads="1"/>
          </p:cNvSpPr>
          <p:nvPr/>
        </p:nvSpPr>
        <p:spPr>
          <a:xfrm>
            <a:off x="285750" y="1466850"/>
            <a:ext cx="8362950" cy="5133975"/>
          </a:xfrm>
          <a:prstGeom prst="rect">
            <a:avLst/>
          </a:prstGeom>
        </p:spPr>
        <p:txBody>
          <a:bodyPr/>
          <a:lstStyle>
            <a:lvl1pPr marL="342900" indent="-342900" algn="l" rtl="0" eaLnBrk="0" fontAlgn="base" hangingPunct="0">
              <a:spcBef>
                <a:spcPct val="20000"/>
              </a:spcBef>
              <a:spcAft>
                <a:spcPct val="0"/>
              </a:spcAft>
              <a:buClr>
                <a:srgbClr val="FF3300"/>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a:lstStyle>
          <a:p>
            <a:pPr>
              <a:buClr>
                <a:srgbClr val="FF0000"/>
              </a:buClr>
            </a:pPr>
            <a:endParaRPr lang="en-US" sz="2800" b="1" dirty="0" smtClean="0">
              <a:solidFill>
                <a:schemeClr val="tx2"/>
              </a:solidFill>
            </a:endParaRPr>
          </a:p>
          <a:p>
            <a:pPr marL="0" indent="0">
              <a:buNone/>
            </a:pPr>
            <a:endParaRPr lang="en-US" sz="2800" dirty="0" smtClean="0"/>
          </a:p>
        </p:txBody>
      </p:sp>
    </p:spTree>
    <p:extLst>
      <p:ext uri="{BB962C8B-B14F-4D97-AF65-F5344CB8AC3E}">
        <p14:creationId xmlns:p14="http://schemas.microsoft.com/office/powerpoint/2010/main" val="267524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1054100"/>
            <a:ext cx="39370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4275" name="Text Box 5"/>
          <p:cNvSpPr txBox="1">
            <a:spLocks noChangeArrowheads="1"/>
          </p:cNvSpPr>
          <p:nvPr/>
        </p:nvSpPr>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3200" b="1" i="1" dirty="0" smtClean="0">
                <a:solidFill>
                  <a:schemeClr val="tx2"/>
                </a:solidFill>
                <a:latin typeface="Book Antiqua" pitchFamily="18" charset="0"/>
              </a:rPr>
              <a:t>Unbalanced flow </a:t>
            </a:r>
            <a:r>
              <a:rPr lang="en-US" sz="3200" b="1" i="1" dirty="0">
                <a:solidFill>
                  <a:schemeClr val="tx2"/>
                </a:solidFill>
                <a:latin typeface="Book Antiqua" pitchFamily="18" charset="0"/>
              </a:rPr>
              <a:t>@ TER if pressurization </a:t>
            </a:r>
            <a:r>
              <a:rPr lang="en-US" sz="3200" b="1" i="1" dirty="0" smtClean="0">
                <a:solidFill>
                  <a:schemeClr val="tx2"/>
                </a:solidFill>
                <a:latin typeface="Book Antiqua" pitchFamily="18" charset="0"/>
              </a:rPr>
              <a:t>is</a:t>
            </a:r>
            <a:br>
              <a:rPr lang="en-US" sz="3200" b="1" i="1" dirty="0" smtClean="0">
                <a:solidFill>
                  <a:schemeClr val="tx2"/>
                </a:solidFill>
                <a:latin typeface="Book Antiqua" pitchFamily="18" charset="0"/>
              </a:rPr>
            </a:br>
            <a:r>
              <a:rPr lang="en-US" sz="3200" b="1" i="1" dirty="0" smtClean="0">
                <a:solidFill>
                  <a:schemeClr val="tx2"/>
                </a:solidFill>
                <a:latin typeface="Book Antiqua" pitchFamily="18" charset="0"/>
              </a:rPr>
              <a:t>½ ACH (~0.06 </a:t>
            </a:r>
            <a:r>
              <a:rPr lang="en-US" sz="3200" b="1" i="1" dirty="0" err="1" smtClean="0">
                <a:solidFill>
                  <a:schemeClr val="tx2"/>
                </a:solidFill>
                <a:latin typeface="Book Antiqua" pitchFamily="18" charset="0"/>
              </a:rPr>
              <a:t>cfm</a:t>
            </a:r>
            <a:r>
              <a:rPr lang="en-US" sz="3200" b="1" i="1" dirty="0" smtClean="0">
                <a:solidFill>
                  <a:schemeClr val="tx2"/>
                </a:solidFill>
                <a:latin typeface="Book Antiqua" pitchFamily="18" charset="0"/>
              </a:rPr>
              <a:t>/ft</a:t>
            </a:r>
            <a:r>
              <a:rPr lang="en-US" sz="3200" b="1" i="1" baseline="30000" dirty="0" smtClean="0">
                <a:solidFill>
                  <a:schemeClr val="tx2"/>
                </a:solidFill>
                <a:latin typeface="Book Antiqua" pitchFamily="18" charset="0"/>
              </a:rPr>
              <a:t>2</a:t>
            </a:r>
            <a:r>
              <a:rPr lang="en-US" sz="3200" b="1" i="1" dirty="0" smtClean="0">
                <a:solidFill>
                  <a:schemeClr val="tx2"/>
                </a:solidFill>
                <a:latin typeface="Book Antiqua" pitchFamily="18" charset="0"/>
              </a:rPr>
              <a:t>) </a:t>
            </a:r>
            <a:r>
              <a:rPr lang="en-US" sz="3200" b="1" i="1" dirty="0">
                <a:solidFill>
                  <a:schemeClr val="tx2"/>
                </a:solidFill>
                <a:latin typeface="Book Antiqua" pitchFamily="18" charset="0"/>
              </a:rPr>
              <a:t>based upon Std. 62.1</a:t>
            </a:r>
          </a:p>
        </p:txBody>
      </p:sp>
      <p:sp>
        <p:nvSpPr>
          <p:cNvPr id="2" name="Oval 1"/>
          <p:cNvSpPr/>
          <p:nvPr/>
        </p:nvSpPr>
        <p:spPr bwMode="auto">
          <a:xfrm>
            <a:off x="2133600" y="2305050"/>
            <a:ext cx="4876800" cy="1143000"/>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3" name="TextBox 2"/>
          <p:cNvSpPr txBox="1"/>
          <p:nvPr/>
        </p:nvSpPr>
        <p:spPr>
          <a:xfrm>
            <a:off x="6400800" y="1781629"/>
            <a:ext cx="2743200" cy="2677656"/>
          </a:xfrm>
          <a:prstGeom prst="rect">
            <a:avLst/>
          </a:prstGeom>
          <a:noFill/>
        </p:spPr>
        <p:txBody>
          <a:bodyPr wrap="square" rtlCol="0">
            <a:spAutoFit/>
          </a:bodyPr>
          <a:lstStyle/>
          <a:p>
            <a:pPr algn="ctr"/>
            <a:r>
              <a:rPr lang="en-US" b="1" dirty="0" smtClean="0">
                <a:solidFill>
                  <a:srgbClr val="C00000"/>
                </a:solidFill>
              </a:rPr>
              <a:t>i.e. means</a:t>
            </a:r>
            <a:br>
              <a:rPr lang="en-US" b="1" dirty="0" smtClean="0">
                <a:solidFill>
                  <a:srgbClr val="C00000"/>
                </a:solidFill>
              </a:rPr>
            </a:br>
            <a:r>
              <a:rPr lang="en-US" b="1" dirty="0" smtClean="0">
                <a:solidFill>
                  <a:srgbClr val="C00000"/>
                </a:solidFill>
              </a:rPr>
              <a:t>RA = 70% SA:</a:t>
            </a:r>
            <a:br>
              <a:rPr lang="en-US" b="1" dirty="0" smtClean="0">
                <a:solidFill>
                  <a:srgbClr val="C00000"/>
                </a:solidFill>
              </a:rPr>
            </a:br>
            <a:r>
              <a:rPr lang="en-US" b="1" dirty="0" smtClean="0">
                <a:solidFill>
                  <a:srgbClr val="C00000"/>
                </a:solidFill>
              </a:rPr>
              <a:t>Leads</a:t>
            </a:r>
            <a:br>
              <a:rPr lang="en-US" b="1" dirty="0" smtClean="0">
                <a:solidFill>
                  <a:srgbClr val="C00000"/>
                </a:solidFill>
              </a:rPr>
            </a:br>
            <a:r>
              <a:rPr lang="en-US" b="1" dirty="0" smtClean="0">
                <a:solidFill>
                  <a:srgbClr val="C00000"/>
                </a:solidFill>
              </a:rPr>
              <a:t>to unbalanced flow at</a:t>
            </a:r>
          </a:p>
          <a:p>
            <a:pPr algn="ctr"/>
            <a:r>
              <a:rPr lang="en-US" b="1" dirty="0" smtClean="0">
                <a:solidFill>
                  <a:srgbClr val="C00000"/>
                </a:solidFill>
              </a:rPr>
              <a:t>DOAS unit</a:t>
            </a:r>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464"/>
            <a:ext cx="9144000" cy="715508"/>
          </a:xfrm>
        </p:spPr>
        <p:txBody>
          <a:bodyPr/>
          <a:lstStyle/>
          <a:p>
            <a:r>
              <a:rPr lang="en-US" dirty="0" smtClean="0"/>
              <a:t>Impact of unbalanced flow on EW</a:t>
            </a:r>
            <a:endParaRPr lang="en-US" dirty="0"/>
          </a:p>
        </p:txBody>
      </p:sp>
      <p:sp>
        <p:nvSpPr>
          <p:cNvPr id="3" name="Content Placeholder 2"/>
          <p:cNvSpPr>
            <a:spLocks noGrp="1"/>
          </p:cNvSpPr>
          <p:nvPr>
            <p:ph idx="1"/>
          </p:nvPr>
        </p:nvSpPr>
        <p:spPr>
          <a:xfrm>
            <a:off x="291548" y="3960941"/>
            <a:ext cx="8631307" cy="2307338"/>
          </a:xfrm>
        </p:spPr>
        <p:txBody>
          <a:bodyPr/>
          <a:lstStyle/>
          <a:p>
            <a:r>
              <a:rPr lang="en-US" sz="2400" b="1" i="1" dirty="0" smtClean="0">
                <a:latin typeface="Symbol" pitchFamily="18" charset="2"/>
              </a:rPr>
              <a:t>e </a:t>
            </a:r>
            <a:r>
              <a:rPr lang="en-US" sz="2400" dirty="0" smtClean="0"/>
              <a:t>=(</a:t>
            </a:r>
            <a:r>
              <a:rPr lang="en-US" sz="2400" dirty="0" smtClean="0">
                <a:solidFill>
                  <a:srgbClr val="0070C0"/>
                </a:solidFill>
              </a:rPr>
              <a:t>h</a:t>
            </a:r>
            <a:r>
              <a:rPr lang="en-US" sz="2400" baseline="-25000" dirty="0" smtClean="0">
                <a:solidFill>
                  <a:srgbClr val="0070C0"/>
                </a:solidFill>
              </a:rPr>
              <a:t>4</a:t>
            </a:r>
            <a:r>
              <a:rPr lang="en-US" sz="2400" dirty="0" smtClean="0">
                <a:solidFill>
                  <a:srgbClr val="0070C0"/>
                </a:solidFill>
              </a:rPr>
              <a:t>-h</a:t>
            </a:r>
            <a:r>
              <a:rPr lang="en-US" sz="2400" baseline="-25000" dirty="0" smtClean="0">
                <a:solidFill>
                  <a:srgbClr val="0070C0"/>
                </a:solidFill>
              </a:rPr>
              <a:t>3</a:t>
            </a:r>
            <a:r>
              <a:rPr lang="en-US" sz="2400" dirty="0" smtClean="0"/>
              <a:t>)/(</a:t>
            </a:r>
            <a:r>
              <a:rPr lang="en-US" sz="2400" dirty="0" smtClean="0">
                <a:solidFill>
                  <a:srgbClr val="FF0000"/>
                </a:solidFill>
              </a:rPr>
              <a:t>h</a:t>
            </a:r>
            <a:r>
              <a:rPr lang="en-US" sz="2400" baseline="-25000" dirty="0" smtClean="0">
                <a:solidFill>
                  <a:srgbClr val="FF0000"/>
                </a:solidFill>
              </a:rPr>
              <a:t>1</a:t>
            </a:r>
            <a:r>
              <a:rPr lang="en-US" sz="2400" dirty="0" smtClean="0"/>
              <a:t>-</a:t>
            </a:r>
            <a:r>
              <a:rPr lang="en-US" sz="2400" dirty="0" smtClean="0">
                <a:solidFill>
                  <a:srgbClr val="0070C0"/>
                </a:solidFill>
              </a:rPr>
              <a:t>h</a:t>
            </a:r>
            <a:r>
              <a:rPr lang="en-US" sz="2400" baseline="-25000" dirty="0" smtClean="0">
                <a:solidFill>
                  <a:srgbClr val="0070C0"/>
                </a:solidFill>
              </a:rPr>
              <a:t>3</a:t>
            </a:r>
            <a:r>
              <a:rPr lang="en-US" sz="2400" dirty="0" smtClean="0"/>
              <a:t>), for </a:t>
            </a:r>
            <a:r>
              <a:rPr lang="en-US" sz="2400" b="1" dirty="0" smtClean="0"/>
              <a:t>balanced or </a:t>
            </a:r>
            <a:r>
              <a:rPr lang="en-US" sz="2400" b="1" dirty="0" err="1" smtClean="0"/>
              <a:t>press’n</a:t>
            </a:r>
            <a:r>
              <a:rPr lang="en-US" sz="2400" b="1" dirty="0" smtClean="0"/>
              <a:t> unbalanced flow</a:t>
            </a:r>
          </a:p>
          <a:p>
            <a:r>
              <a:rPr lang="en-US" sz="2400" b="1" i="1" dirty="0" err="1" smtClean="0">
                <a:latin typeface="Symbol" pitchFamily="18" charset="2"/>
              </a:rPr>
              <a:t>e</a:t>
            </a:r>
            <a:r>
              <a:rPr lang="en-US" sz="2400" baseline="-25000" dirty="0" err="1" smtClean="0">
                <a:latin typeface="+mj-lt"/>
              </a:rPr>
              <a:t>app</a:t>
            </a:r>
            <a:r>
              <a:rPr lang="en-US" sz="2400" dirty="0" smtClean="0"/>
              <a:t>=(</a:t>
            </a:r>
            <a:r>
              <a:rPr lang="en-US" sz="2400" dirty="0" smtClean="0">
                <a:solidFill>
                  <a:srgbClr val="FF0000"/>
                </a:solidFill>
              </a:rPr>
              <a:t>h</a:t>
            </a:r>
            <a:r>
              <a:rPr lang="en-US" sz="2400" baseline="-25000" dirty="0" smtClean="0">
                <a:solidFill>
                  <a:srgbClr val="FF0000"/>
                </a:solidFill>
              </a:rPr>
              <a:t>1</a:t>
            </a:r>
            <a:r>
              <a:rPr lang="en-US" sz="2400" dirty="0" smtClean="0">
                <a:solidFill>
                  <a:srgbClr val="FF0000"/>
                </a:solidFill>
              </a:rPr>
              <a:t>-h</a:t>
            </a:r>
            <a:r>
              <a:rPr lang="en-US" sz="2400" baseline="-25000" dirty="0" smtClean="0">
                <a:solidFill>
                  <a:srgbClr val="FF0000"/>
                </a:solidFill>
              </a:rPr>
              <a:t>2</a:t>
            </a:r>
            <a:r>
              <a:rPr lang="en-US" sz="2400" dirty="0" smtClean="0"/>
              <a:t>)/(</a:t>
            </a:r>
            <a:r>
              <a:rPr lang="en-US" sz="2400" dirty="0">
                <a:solidFill>
                  <a:srgbClr val="FF0000"/>
                </a:solidFill>
              </a:rPr>
              <a:t>h</a:t>
            </a:r>
            <a:r>
              <a:rPr lang="en-US" sz="2400" baseline="-25000" dirty="0">
                <a:solidFill>
                  <a:srgbClr val="FF0000"/>
                </a:solidFill>
              </a:rPr>
              <a:t>1</a:t>
            </a:r>
            <a:r>
              <a:rPr lang="en-US" sz="2400" dirty="0"/>
              <a:t>-</a:t>
            </a:r>
            <a:r>
              <a:rPr lang="en-US" sz="2400" dirty="0">
                <a:solidFill>
                  <a:srgbClr val="0070C0"/>
                </a:solidFill>
              </a:rPr>
              <a:t>h</a:t>
            </a:r>
            <a:r>
              <a:rPr lang="en-US" sz="2400" baseline="-25000" dirty="0">
                <a:solidFill>
                  <a:srgbClr val="0070C0"/>
                </a:solidFill>
              </a:rPr>
              <a:t>3</a:t>
            </a:r>
            <a:r>
              <a:rPr lang="en-US" sz="2400" dirty="0" smtClean="0"/>
              <a:t>)=</a:t>
            </a:r>
            <a:r>
              <a:rPr lang="en-US" sz="2400" b="1" i="1" dirty="0">
                <a:latin typeface="Symbol" pitchFamily="18" charset="2"/>
              </a:rPr>
              <a:t>e </a:t>
            </a:r>
            <a:r>
              <a:rPr lang="en-US" sz="2400" dirty="0">
                <a:latin typeface="+mj-lt"/>
              </a:rPr>
              <a:t>*</a:t>
            </a:r>
            <a:r>
              <a:rPr lang="en-US" sz="2400" dirty="0" err="1" smtClean="0"/>
              <a:t>m</a:t>
            </a:r>
            <a:r>
              <a:rPr lang="en-US" sz="2400" baseline="-25000" dirty="0" err="1" smtClean="0"/>
              <a:t>RA</a:t>
            </a:r>
            <a:r>
              <a:rPr lang="en-US" sz="2400" dirty="0" smtClean="0"/>
              <a:t>/</a:t>
            </a:r>
            <a:r>
              <a:rPr lang="en-US" sz="2400" dirty="0" err="1" smtClean="0"/>
              <a:t>m</a:t>
            </a:r>
            <a:r>
              <a:rPr lang="en-US" sz="2400" baseline="-25000" dirty="0" err="1" smtClean="0"/>
              <a:t>OA</a:t>
            </a:r>
            <a:r>
              <a:rPr lang="en-US" sz="2400" baseline="-25000" dirty="0" smtClean="0"/>
              <a:t> </a:t>
            </a:r>
            <a:r>
              <a:rPr lang="en-US" sz="2400" dirty="0" smtClean="0"/>
              <a:t> Note:  </a:t>
            </a:r>
            <a:r>
              <a:rPr lang="en-US" sz="2400" b="1" i="1" dirty="0" smtClean="0">
                <a:latin typeface="Symbol" pitchFamily="18" charset="2"/>
              </a:rPr>
              <a:t>e </a:t>
            </a:r>
            <a:r>
              <a:rPr lang="en-US" sz="2400" dirty="0" smtClean="0"/>
              <a:t>=</a:t>
            </a:r>
            <a:r>
              <a:rPr lang="en-US" sz="2400" b="1" i="1" dirty="0" err="1" smtClean="0">
                <a:latin typeface="Symbol" pitchFamily="18" charset="2"/>
              </a:rPr>
              <a:t>e</a:t>
            </a:r>
            <a:r>
              <a:rPr lang="en-US" sz="2400" baseline="-25000" dirty="0" err="1" smtClean="0"/>
              <a:t>app</a:t>
            </a:r>
            <a:r>
              <a:rPr lang="en-US" sz="2400" dirty="0" smtClean="0"/>
              <a:t> w/ bal. flow</a:t>
            </a:r>
            <a:endParaRPr lang="en-US" sz="2400" baseline="-25000" dirty="0" smtClean="0"/>
          </a:p>
          <a:p>
            <a:r>
              <a:rPr lang="en-US" sz="2400" b="1" i="1" dirty="0" err="1" smtClean="0">
                <a:latin typeface="Symbol" pitchFamily="18" charset="2"/>
              </a:rPr>
              <a:t>e</a:t>
            </a:r>
            <a:r>
              <a:rPr lang="en-US" sz="2400" baseline="-25000" dirty="0" err="1" smtClean="0"/>
              <a:t>app</a:t>
            </a:r>
            <a:r>
              <a:rPr lang="en-US" sz="2400" dirty="0" smtClean="0"/>
              <a:t> (apparent effectiveness) accounts for unbalanced flow.</a:t>
            </a:r>
          </a:p>
          <a:p>
            <a:r>
              <a:rPr lang="en-US" sz="2400" b="1" i="1" dirty="0" err="1">
                <a:latin typeface="Symbol" pitchFamily="18" charset="2"/>
              </a:rPr>
              <a:t>e</a:t>
            </a:r>
            <a:r>
              <a:rPr lang="en-US" sz="2400" baseline="-25000" dirty="0" err="1"/>
              <a:t>app</a:t>
            </a:r>
            <a:r>
              <a:rPr lang="en-US" sz="2400" baseline="-25000" dirty="0"/>
              <a:t>  </a:t>
            </a:r>
            <a:r>
              <a:rPr lang="en-US" sz="2400" dirty="0"/>
              <a:t>≠ net effectiveness (net </a:t>
            </a:r>
            <a:r>
              <a:rPr lang="en-US" sz="2400" b="1" i="1" dirty="0">
                <a:latin typeface="Symbol" pitchFamily="18" charset="2"/>
              </a:rPr>
              <a:t>e</a:t>
            </a:r>
            <a:r>
              <a:rPr lang="en-US" sz="2400" dirty="0"/>
              <a:t>, AHRI 1060 rating parameter)</a:t>
            </a:r>
          </a:p>
          <a:p>
            <a:r>
              <a:rPr lang="en-US" sz="2400" dirty="0" smtClean="0"/>
              <a:t>net </a:t>
            </a:r>
            <a:r>
              <a:rPr lang="en-US" sz="2400" b="1" i="1" dirty="0" smtClean="0">
                <a:latin typeface="Symbol" pitchFamily="18" charset="2"/>
              </a:rPr>
              <a:t>e</a:t>
            </a:r>
            <a:r>
              <a:rPr lang="en-US" sz="2400" dirty="0" smtClean="0"/>
              <a:t> accounts for leakage between the RA (</a:t>
            </a:r>
            <a:r>
              <a:rPr lang="en-US" sz="2400" dirty="0" err="1" smtClean="0"/>
              <a:t>exh</a:t>
            </a:r>
            <a:r>
              <a:rPr lang="en-US" sz="2400" dirty="0" smtClean="0"/>
              <a:t>.) and OA</a:t>
            </a:r>
            <a:endParaRPr lang="en-US" sz="2400" dirty="0"/>
          </a:p>
          <a:p>
            <a:endParaRPr lang="en-US" sz="2400" b="1" i="1" dirty="0">
              <a:latin typeface="Symbol" pitchFamily="18" charset="2"/>
            </a:endParaRPr>
          </a:p>
          <a:p>
            <a:endParaRPr lang="en-US" sz="2400" b="1" i="1" dirty="0">
              <a:latin typeface="Symbol" pitchFamily="18" charset="2"/>
            </a:endParaRPr>
          </a:p>
          <a:p>
            <a:endParaRPr lang="en-US" sz="2400" b="1" i="1" dirty="0">
              <a:latin typeface="Symbol" pitchFamily="18" charset="2"/>
            </a:endParaRPr>
          </a:p>
          <a:p>
            <a:endParaRPr lang="en-US" sz="2400" b="1" i="1" dirty="0">
              <a:latin typeface="Symbol" pitchFamily="18" charset="2"/>
            </a:endParaRPr>
          </a:p>
        </p:txBody>
      </p:sp>
      <p:cxnSp>
        <p:nvCxnSpPr>
          <p:cNvPr id="20" name="Straight Arrow Connector 19"/>
          <p:cNvCxnSpPr/>
          <p:nvPr/>
        </p:nvCxnSpPr>
        <p:spPr bwMode="auto">
          <a:xfrm flipH="1">
            <a:off x="4885305" y="1811337"/>
            <a:ext cx="2734695" cy="2952"/>
          </a:xfrm>
          <a:prstGeom prst="straightConnector1">
            <a:avLst/>
          </a:prstGeom>
          <a:solidFill>
            <a:schemeClr val="accent1"/>
          </a:solidFill>
          <a:ln w="76200" cap="flat" cmpd="sng" algn="ctr">
            <a:solidFill>
              <a:srgbClr val="99CCFF"/>
            </a:solidFill>
            <a:prstDash val="solid"/>
            <a:round/>
            <a:headEnd type="none" w="med" len="med"/>
            <a:tailEnd type="triangle"/>
          </a:ln>
          <a:effectLst/>
        </p:spPr>
      </p:cxnSp>
      <p:cxnSp>
        <p:nvCxnSpPr>
          <p:cNvPr id="18" name="Straight Arrow Connector 17"/>
          <p:cNvCxnSpPr/>
          <p:nvPr/>
        </p:nvCxnSpPr>
        <p:spPr bwMode="auto">
          <a:xfrm>
            <a:off x="4936105" y="2820080"/>
            <a:ext cx="2734695" cy="2952"/>
          </a:xfrm>
          <a:prstGeom prst="straightConnector1">
            <a:avLst/>
          </a:prstGeom>
          <a:solidFill>
            <a:schemeClr val="accent1"/>
          </a:solidFill>
          <a:ln w="76200" cap="flat" cmpd="sng" algn="ctr">
            <a:solidFill>
              <a:srgbClr val="00B0F0"/>
            </a:solidFill>
            <a:prstDash val="solid"/>
            <a:round/>
            <a:headEnd type="none" w="med" len="med"/>
            <a:tailEnd type="triangle"/>
          </a:ln>
          <a:effectLst/>
        </p:spPr>
      </p:cxnSp>
      <p:sp>
        <p:nvSpPr>
          <p:cNvPr id="4" name="Oval 3"/>
          <p:cNvSpPr/>
          <p:nvPr/>
        </p:nvSpPr>
        <p:spPr bwMode="auto">
          <a:xfrm>
            <a:off x="4107542" y="1059542"/>
            <a:ext cx="885371" cy="2467429"/>
          </a:xfrm>
          <a:prstGeom prst="ellipse">
            <a:avLst/>
          </a:prstGeom>
          <a:pattFill prst="sphere">
            <a:fgClr>
              <a:srgbClr val="FF0000"/>
            </a:fgClr>
            <a:bgClr>
              <a:schemeClr val="bg1"/>
            </a:bgClr>
          </a:pattFill>
          <a:ln w="12700" cap="flat" cmpd="sng" algn="ctr">
            <a:solidFill>
              <a:schemeClr val="tx1"/>
            </a:solidFill>
            <a:prstDash val="solid"/>
            <a:round/>
            <a:headEnd type="none" w="med" len="med"/>
            <a:tailEnd type="none" w="med" len="med"/>
          </a:ln>
          <a:effectLst/>
          <a:scene3d>
            <a:camera prst="isometricOffAxis1Left">
              <a:rot lat="1080000" lon="3000000" rev="0"/>
            </a:camera>
            <a:lightRig rig="threePt" dir="t"/>
          </a:scene3d>
          <a:sp3d>
            <a:bevelT w="0" h="374650"/>
            <a:bevelB w="0" h="0"/>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a:off x="1793762" y="2798309"/>
            <a:ext cx="2734695" cy="2952"/>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cxnSp>
        <p:nvCxnSpPr>
          <p:cNvPr id="14" name="Straight Connector 13"/>
          <p:cNvCxnSpPr/>
          <p:nvPr/>
        </p:nvCxnSpPr>
        <p:spPr bwMode="auto">
          <a:xfrm>
            <a:off x="4256768" y="2041298"/>
            <a:ext cx="566738" cy="466725"/>
          </a:xfrm>
          <a:prstGeom prst="line">
            <a:avLst/>
          </a:prstGeom>
          <a:solidFill>
            <a:schemeClr val="accent1"/>
          </a:solidFill>
          <a:ln w="76200" cap="flat" cmpd="sng" algn="ctr">
            <a:solidFill>
              <a:schemeClr val="tx1"/>
            </a:solidFill>
            <a:prstDash val="solid"/>
            <a:round/>
            <a:headEnd type="none" w="med" len="med"/>
            <a:tailEnd type="none" w="med" len="med"/>
          </a:ln>
          <a:effectLst/>
        </p:spPr>
      </p:cxnSp>
      <p:cxnSp>
        <p:nvCxnSpPr>
          <p:cNvPr id="19" name="Straight Arrow Connector 18"/>
          <p:cNvCxnSpPr/>
          <p:nvPr/>
        </p:nvCxnSpPr>
        <p:spPr bwMode="auto">
          <a:xfrm flipH="1">
            <a:off x="1844562" y="1789566"/>
            <a:ext cx="2734695" cy="2952"/>
          </a:xfrm>
          <a:prstGeom prst="straightConnector1">
            <a:avLst/>
          </a:prstGeom>
          <a:solidFill>
            <a:schemeClr val="accent1"/>
          </a:solidFill>
          <a:ln w="76200" cap="flat" cmpd="sng" algn="ctr">
            <a:solidFill>
              <a:srgbClr val="FF9999"/>
            </a:solidFill>
            <a:prstDash val="solid"/>
            <a:round/>
            <a:headEnd type="none" w="med" len="med"/>
            <a:tailEnd type="triangle"/>
          </a:ln>
          <a:effectLst/>
        </p:spPr>
      </p:cxnSp>
      <p:sp>
        <p:nvSpPr>
          <p:cNvPr id="21" name="TextBox 20"/>
          <p:cNvSpPr txBox="1"/>
          <p:nvPr/>
        </p:nvSpPr>
        <p:spPr>
          <a:xfrm>
            <a:off x="2206171" y="2322286"/>
            <a:ext cx="1988458" cy="461665"/>
          </a:xfrm>
          <a:prstGeom prst="rect">
            <a:avLst/>
          </a:prstGeom>
          <a:noFill/>
        </p:spPr>
        <p:txBody>
          <a:bodyPr wrap="square" rtlCol="0">
            <a:spAutoFit/>
          </a:bodyPr>
          <a:lstStyle/>
          <a:p>
            <a:r>
              <a:rPr lang="en-US" sz="2400" dirty="0" smtClean="0"/>
              <a:t>OA, </a:t>
            </a:r>
            <a:r>
              <a:rPr lang="en-US" sz="2400" dirty="0" err="1" smtClean="0"/>
              <a:t>m</a:t>
            </a:r>
            <a:r>
              <a:rPr lang="en-US" sz="2400" baseline="-25000" dirty="0" err="1" smtClean="0"/>
              <a:t>OA</a:t>
            </a:r>
            <a:r>
              <a:rPr lang="en-US" sz="2400" dirty="0" smtClean="0"/>
              <a:t>,  h</a:t>
            </a:r>
            <a:r>
              <a:rPr lang="en-US" sz="2400" baseline="-25000" dirty="0" smtClean="0"/>
              <a:t>1</a:t>
            </a:r>
            <a:endParaRPr lang="en-US" dirty="0"/>
          </a:p>
        </p:txBody>
      </p:sp>
      <p:sp>
        <p:nvSpPr>
          <p:cNvPr id="22" name="TextBox 21"/>
          <p:cNvSpPr txBox="1"/>
          <p:nvPr/>
        </p:nvSpPr>
        <p:spPr>
          <a:xfrm>
            <a:off x="2402114" y="1240971"/>
            <a:ext cx="1480457" cy="461665"/>
          </a:xfrm>
          <a:prstGeom prst="rect">
            <a:avLst/>
          </a:prstGeom>
          <a:noFill/>
        </p:spPr>
        <p:txBody>
          <a:bodyPr wrap="square" rtlCol="0">
            <a:spAutoFit/>
          </a:bodyPr>
          <a:lstStyle/>
          <a:p>
            <a:r>
              <a:rPr lang="en-US" sz="2400" dirty="0" smtClean="0"/>
              <a:t>h</a:t>
            </a:r>
            <a:r>
              <a:rPr lang="en-US" sz="2400" baseline="-25000" dirty="0" smtClean="0"/>
              <a:t>4</a:t>
            </a:r>
            <a:endParaRPr lang="en-US" dirty="0"/>
          </a:p>
        </p:txBody>
      </p:sp>
      <p:sp>
        <p:nvSpPr>
          <p:cNvPr id="24" name="TextBox 23"/>
          <p:cNvSpPr txBox="1"/>
          <p:nvPr/>
        </p:nvSpPr>
        <p:spPr>
          <a:xfrm>
            <a:off x="5624286" y="2315028"/>
            <a:ext cx="1480457" cy="461665"/>
          </a:xfrm>
          <a:prstGeom prst="rect">
            <a:avLst/>
          </a:prstGeom>
          <a:noFill/>
        </p:spPr>
        <p:txBody>
          <a:bodyPr wrap="square" rtlCol="0">
            <a:spAutoFit/>
          </a:bodyPr>
          <a:lstStyle/>
          <a:p>
            <a:r>
              <a:rPr lang="en-US" sz="2400" dirty="0" smtClean="0"/>
              <a:t>h</a:t>
            </a:r>
            <a:r>
              <a:rPr lang="en-US" sz="2400" baseline="-25000" dirty="0" smtClean="0"/>
              <a:t>2</a:t>
            </a:r>
            <a:endParaRPr lang="en-US" dirty="0"/>
          </a:p>
        </p:txBody>
      </p:sp>
      <p:sp>
        <p:nvSpPr>
          <p:cNvPr id="33" name="TextBox 32"/>
          <p:cNvSpPr txBox="1"/>
          <p:nvPr/>
        </p:nvSpPr>
        <p:spPr>
          <a:xfrm>
            <a:off x="5319486" y="1240971"/>
            <a:ext cx="1988458" cy="461665"/>
          </a:xfrm>
          <a:prstGeom prst="rect">
            <a:avLst/>
          </a:prstGeom>
          <a:noFill/>
        </p:spPr>
        <p:txBody>
          <a:bodyPr wrap="square" rtlCol="0">
            <a:spAutoFit/>
          </a:bodyPr>
          <a:lstStyle/>
          <a:p>
            <a:r>
              <a:rPr lang="en-US" sz="2400" dirty="0"/>
              <a:t>R</a:t>
            </a:r>
            <a:r>
              <a:rPr lang="en-US" sz="2400" dirty="0" smtClean="0"/>
              <a:t>A, </a:t>
            </a:r>
            <a:r>
              <a:rPr lang="en-US" sz="2400" dirty="0" err="1" smtClean="0"/>
              <a:t>m</a:t>
            </a:r>
            <a:r>
              <a:rPr lang="en-US" sz="2400" baseline="-25000" dirty="0" err="1"/>
              <a:t>R</a:t>
            </a:r>
            <a:r>
              <a:rPr lang="en-US" sz="2400" baseline="-25000" dirty="0" err="1" smtClean="0"/>
              <a:t>A</a:t>
            </a:r>
            <a:r>
              <a:rPr lang="en-US" sz="2400" dirty="0" smtClean="0"/>
              <a:t>,  h</a:t>
            </a:r>
            <a:r>
              <a:rPr lang="en-US" sz="2400" baseline="-25000" dirty="0" smtClean="0"/>
              <a:t>3</a:t>
            </a:r>
            <a:endParaRPr lang="en-US" dirty="0"/>
          </a:p>
        </p:txBody>
      </p:sp>
      <p:sp>
        <p:nvSpPr>
          <p:cNvPr id="5" name="Freeform 4"/>
          <p:cNvSpPr/>
          <p:nvPr/>
        </p:nvSpPr>
        <p:spPr bwMode="auto">
          <a:xfrm>
            <a:off x="4857750" y="1276350"/>
            <a:ext cx="114300" cy="666750"/>
          </a:xfrm>
          <a:custGeom>
            <a:avLst/>
            <a:gdLst>
              <a:gd name="connsiteX0" fmla="*/ 0 w 171450"/>
              <a:gd name="connsiteY0" fmla="*/ 39198 h 686898"/>
              <a:gd name="connsiteX1" fmla="*/ 57150 w 171450"/>
              <a:gd name="connsiteY1" fmla="*/ 20148 h 686898"/>
              <a:gd name="connsiteX2" fmla="*/ 133350 w 171450"/>
              <a:gd name="connsiteY2" fmla="*/ 286848 h 686898"/>
              <a:gd name="connsiteX3" fmla="*/ 152400 w 171450"/>
              <a:gd name="connsiteY3" fmla="*/ 515448 h 686898"/>
              <a:gd name="connsiteX4" fmla="*/ 171450 w 171450"/>
              <a:gd name="connsiteY4" fmla="*/ 686898 h 686898"/>
              <a:gd name="connsiteX0" fmla="*/ 0 w 114300"/>
              <a:gd name="connsiteY0" fmla="*/ 0 h 666750"/>
              <a:gd name="connsiteX1" fmla="*/ 76200 w 114300"/>
              <a:gd name="connsiteY1" fmla="*/ 266700 h 666750"/>
              <a:gd name="connsiteX2" fmla="*/ 95250 w 114300"/>
              <a:gd name="connsiteY2" fmla="*/ 495300 h 666750"/>
              <a:gd name="connsiteX3" fmla="*/ 114300 w 114300"/>
              <a:gd name="connsiteY3" fmla="*/ 666750 h 666750"/>
              <a:gd name="connsiteX0" fmla="*/ 0 w 116133"/>
              <a:gd name="connsiteY0" fmla="*/ 0 h 666750"/>
              <a:gd name="connsiteX1" fmla="*/ 76200 w 116133"/>
              <a:gd name="connsiteY1" fmla="*/ 266700 h 666750"/>
              <a:gd name="connsiteX2" fmla="*/ 114300 w 116133"/>
              <a:gd name="connsiteY2" fmla="*/ 519112 h 666750"/>
              <a:gd name="connsiteX3" fmla="*/ 114300 w 116133"/>
              <a:gd name="connsiteY3" fmla="*/ 666750 h 666750"/>
              <a:gd name="connsiteX0" fmla="*/ 0 w 114300"/>
              <a:gd name="connsiteY0" fmla="*/ 0 h 666750"/>
              <a:gd name="connsiteX1" fmla="*/ 76200 w 114300"/>
              <a:gd name="connsiteY1" fmla="*/ 266700 h 666750"/>
              <a:gd name="connsiteX2" fmla="*/ 109538 w 114300"/>
              <a:gd name="connsiteY2" fmla="*/ 471487 h 666750"/>
              <a:gd name="connsiteX3" fmla="*/ 114300 w 114300"/>
              <a:gd name="connsiteY3" fmla="*/ 666750 h 666750"/>
            </a:gdLst>
            <a:ahLst/>
            <a:cxnLst>
              <a:cxn ang="0">
                <a:pos x="connsiteX0" y="connsiteY0"/>
              </a:cxn>
              <a:cxn ang="0">
                <a:pos x="connsiteX1" y="connsiteY1"/>
              </a:cxn>
              <a:cxn ang="0">
                <a:pos x="connsiteX2" y="connsiteY2"/>
              </a:cxn>
              <a:cxn ang="0">
                <a:pos x="connsiteX3" y="connsiteY3"/>
              </a:cxn>
            </a:cxnLst>
            <a:rect l="l" t="t" r="r" b="b"/>
            <a:pathLst>
              <a:path w="114300" h="666750">
                <a:moveTo>
                  <a:pt x="0" y="0"/>
                </a:moveTo>
                <a:cubicBezTo>
                  <a:pt x="22225" y="41275"/>
                  <a:pt x="57944" y="188119"/>
                  <a:pt x="76200" y="266700"/>
                </a:cubicBezTo>
                <a:cubicBezTo>
                  <a:pt x="94456" y="345281"/>
                  <a:pt x="103188" y="404812"/>
                  <a:pt x="109538" y="471487"/>
                </a:cubicBezTo>
                <a:cubicBezTo>
                  <a:pt x="115888" y="538162"/>
                  <a:pt x="107950" y="614362"/>
                  <a:pt x="114300" y="666750"/>
                </a:cubicBezTo>
              </a:path>
            </a:pathLst>
          </a:custGeom>
          <a:noFill/>
          <a:ln w="76200" cap="flat" cmpd="sng" algn="ctr">
            <a:solidFill>
              <a:schemeClr val="bg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2307770" y="1262743"/>
            <a:ext cx="621167" cy="461282"/>
          </a:xfrm>
          <a:prstGeom prst="ellips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6667501" y="1276351"/>
            <a:ext cx="604836" cy="461964"/>
          </a:xfrm>
          <a:prstGeom prst="ellips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9" name="Oval 8"/>
          <p:cNvSpPr/>
          <p:nvPr/>
        </p:nvSpPr>
        <p:spPr bwMode="auto">
          <a:xfrm>
            <a:off x="3549197" y="2376487"/>
            <a:ext cx="646567" cy="39528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5538789" y="2332038"/>
            <a:ext cx="661986" cy="435429"/>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6427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2" presetClass="entr" presetSubtype="4" fill="hold" grpId="1"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7" grpId="1" animBg="1"/>
      <p:bldP spid="8" grpId="0" animBg="1"/>
      <p:bldP spid="8" grpId="1" animBg="1"/>
      <p:bldP spid="8" grpId="2" animBg="1"/>
      <p:bldP spid="9" grpId="0" animBg="1"/>
      <p:bldP spid="9" grpId="1" animBg="1"/>
      <p:bldP spid="9" grpId="2" animBg="1"/>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3044843392"/>
              </p:ext>
            </p:extLst>
          </p:nvPr>
        </p:nvGraphicFramePr>
        <p:xfrm>
          <a:off x="628650" y="714375"/>
          <a:ext cx="7886700" cy="5429249"/>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2"/>
          <p:cNvSpPr txBox="1"/>
          <p:nvPr/>
        </p:nvSpPr>
        <p:spPr>
          <a:xfrm>
            <a:off x="5346699" y="1217386"/>
            <a:ext cx="2047875" cy="4476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rgbClr val="0070C0"/>
                </a:solidFill>
                <a:latin typeface="Arial" pitchFamily="34" charset="0"/>
                <a:cs typeface="Arial" pitchFamily="34" charset="0"/>
              </a:rPr>
              <a:t>effectiveness,</a:t>
            </a:r>
            <a:r>
              <a:rPr lang="en-US" sz="2000" baseline="0" dirty="0">
                <a:solidFill>
                  <a:srgbClr val="0070C0"/>
                </a:solidFill>
                <a:latin typeface="Arial" pitchFamily="34" charset="0"/>
                <a:cs typeface="Arial" pitchFamily="34" charset="0"/>
              </a:rPr>
              <a:t> </a:t>
            </a:r>
            <a:r>
              <a:rPr lang="en-US" sz="2000" baseline="0" dirty="0">
                <a:solidFill>
                  <a:srgbClr val="0070C0"/>
                </a:solidFill>
                <a:latin typeface="Symbol" pitchFamily="18" charset="2"/>
                <a:cs typeface="Arial" pitchFamily="34" charset="0"/>
              </a:rPr>
              <a:t>e</a:t>
            </a:r>
          </a:p>
        </p:txBody>
      </p:sp>
      <p:sp>
        <p:nvSpPr>
          <p:cNvPr id="18" name="TextBox 3"/>
          <p:cNvSpPr txBox="1"/>
          <p:nvPr/>
        </p:nvSpPr>
        <p:spPr>
          <a:xfrm>
            <a:off x="1828800" y="3181350"/>
            <a:ext cx="2838450" cy="4476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rgbClr val="C00000"/>
                </a:solidFill>
                <a:latin typeface="Arial" pitchFamily="34" charset="0"/>
                <a:cs typeface="Arial" pitchFamily="34" charset="0"/>
              </a:rPr>
              <a:t>app. effectiveness,</a:t>
            </a:r>
            <a:r>
              <a:rPr lang="en-US" sz="2000" baseline="0" dirty="0">
                <a:solidFill>
                  <a:srgbClr val="C00000"/>
                </a:solidFill>
                <a:latin typeface="Arial" pitchFamily="34" charset="0"/>
                <a:cs typeface="Arial" pitchFamily="34" charset="0"/>
              </a:rPr>
              <a:t> </a:t>
            </a:r>
            <a:r>
              <a:rPr lang="en-US" sz="2000" baseline="0" dirty="0" err="1">
                <a:solidFill>
                  <a:srgbClr val="C00000"/>
                </a:solidFill>
                <a:latin typeface="Symbol" pitchFamily="18" charset="2"/>
                <a:cs typeface="Arial" pitchFamily="34" charset="0"/>
              </a:rPr>
              <a:t>e</a:t>
            </a:r>
            <a:r>
              <a:rPr lang="en-US" sz="2000" baseline="-25000" dirty="0" err="1">
                <a:solidFill>
                  <a:srgbClr val="C00000"/>
                </a:solidFill>
                <a:latin typeface="Arial" pitchFamily="34" charset="0"/>
                <a:cs typeface="Arial" pitchFamily="34" charset="0"/>
              </a:rPr>
              <a:t>app</a:t>
            </a:r>
            <a:endParaRPr lang="en-US" sz="2000" baseline="-25000" dirty="0">
              <a:solidFill>
                <a:srgbClr val="C00000"/>
              </a:solidFill>
              <a:latin typeface="Arial" pitchFamily="34" charset="0"/>
              <a:cs typeface="Arial" pitchFamily="34" charset="0"/>
            </a:endParaRPr>
          </a:p>
        </p:txBody>
      </p:sp>
      <p:sp>
        <p:nvSpPr>
          <p:cNvPr id="19" name="TextBox 4"/>
          <p:cNvSpPr txBox="1"/>
          <p:nvPr/>
        </p:nvSpPr>
        <p:spPr>
          <a:xfrm>
            <a:off x="2672443" y="882650"/>
            <a:ext cx="2457450" cy="4476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baseline="0" dirty="0">
                <a:solidFill>
                  <a:srgbClr val="008000"/>
                </a:solidFill>
                <a:latin typeface="Arial" pitchFamily="34" charset="0"/>
                <a:cs typeface="Arial" pitchFamily="34" charset="0"/>
              </a:rPr>
              <a:t>energy recovery, %</a:t>
            </a:r>
          </a:p>
        </p:txBody>
      </p:sp>
      <p:sp>
        <p:nvSpPr>
          <p:cNvPr id="2" name="Freeform 1"/>
          <p:cNvSpPr/>
          <p:nvPr/>
        </p:nvSpPr>
        <p:spPr bwMode="auto">
          <a:xfrm>
            <a:off x="1827123" y="971550"/>
            <a:ext cx="5449977" cy="1605651"/>
          </a:xfrm>
          <a:custGeom>
            <a:avLst/>
            <a:gdLst>
              <a:gd name="connsiteX0" fmla="*/ 20727 w 5449977"/>
              <a:gd name="connsiteY0" fmla="*/ 1600200 h 1605651"/>
              <a:gd name="connsiteX1" fmla="*/ 96927 w 5449977"/>
              <a:gd name="connsiteY1" fmla="*/ 1562100 h 1605651"/>
              <a:gd name="connsiteX2" fmla="*/ 1373277 w 5449977"/>
              <a:gd name="connsiteY2" fmla="*/ 1085850 h 1605651"/>
              <a:gd name="connsiteX3" fmla="*/ 2744877 w 5449977"/>
              <a:gd name="connsiteY3" fmla="*/ 647700 h 1605651"/>
              <a:gd name="connsiteX4" fmla="*/ 4097427 w 5449977"/>
              <a:gd name="connsiteY4" fmla="*/ 228600 h 1605651"/>
              <a:gd name="connsiteX5" fmla="*/ 5449977 w 5449977"/>
              <a:gd name="connsiteY5" fmla="*/ 0 h 160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977" h="1605651">
                <a:moveTo>
                  <a:pt x="20727" y="1600200"/>
                </a:moveTo>
                <a:cubicBezTo>
                  <a:pt x="-53886" y="1624012"/>
                  <a:pt x="96927" y="1562100"/>
                  <a:pt x="96927" y="1562100"/>
                </a:cubicBezTo>
                <a:cubicBezTo>
                  <a:pt x="322352" y="1476375"/>
                  <a:pt x="931952" y="1238250"/>
                  <a:pt x="1373277" y="1085850"/>
                </a:cubicBezTo>
                <a:cubicBezTo>
                  <a:pt x="1814602" y="933450"/>
                  <a:pt x="2744877" y="647700"/>
                  <a:pt x="2744877" y="647700"/>
                </a:cubicBezTo>
                <a:cubicBezTo>
                  <a:pt x="3198902" y="504825"/>
                  <a:pt x="3646577" y="336550"/>
                  <a:pt x="4097427" y="228600"/>
                </a:cubicBezTo>
                <a:cubicBezTo>
                  <a:pt x="4548277" y="120650"/>
                  <a:pt x="4999127" y="60325"/>
                  <a:pt x="5449977" y="0"/>
                </a:cubicBezTo>
              </a:path>
            </a:pathLst>
          </a:cu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3" name="Freeform 2"/>
          <p:cNvSpPr/>
          <p:nvPr/>
        </p:nvSpPr>
        <p:spPr bwMode="auto">
          <a:xfrm>
            <a:off x="1790700" y="2590800"/>
            <a:ext cx="5486400" cy="2228850"/>
          </a:xfrm>
          <a:custGeom>
            <a:avLst/>
            <a:gdLst>
              <a:gd name="connsiteX0" fmla="*/ 0 w 5486400"/>
              <a:gd name="connsiteY0" fmla="*/ 0 h 2228850"/>
              <a:gd name="connsiteX1" fmla="*/ 1409700 w 5486400"/>
              <a:gd name="connsiteY1" fmla="*/ 247650 h 2228850"/>
              <a:gd name="connsiteX2" fmla="*/ 2800350 w 5486400"/>
              <a:gd name="connsiteY2" fmla="*/ 723900 h 2228850"/>
              <a:gd name="connsiteX3" fmla="*/ 4171950 w 5486400"/>
              <a:gd name="connsiteY3" fmla="*/ 1352550 h 2228850"/>
              <a:gd name="connsiteX4" fmla="*/ 5486400 w 5486400"/>
              <a:gd name="connsiteY4" fmla="*/ 2228850 h 2228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2228850">
                <a:moveTo>
                  <a:pt x="0" y="0"/>
                </a:moveTo>
                <a:cubicBezTo>
                  <a:pt x="471487" y="63500"/>
                  <a:pt x="942975" y="127000"/>
                  <a:pt x="1409700" y="247650"/>
                </a:cubicBezTo>
                <a:cubicBezTo>
                  <a:pt x="1876425" y="368300"/>
                  <a:pt x="2339975" y="539750"/>
                  <a:pt x="2800350" y="723900"/>
                </a:cubicBezTo>
                <a:cubicBezTo>
                  <a:pt x="3260725" y="908050"/>
                  <a:pt x="3724275" y="1101725"/>
                  <a:pt x="4171950" y="1352550"/>
                </a:cubicBezTo>
                <a:cubicBezTo>
                  <a:pt x="4619625" y="1603375"/>
                  <a:pt x="5053012" y="1916112"/>
                  <a:pt x="5486400" y="2228850"/>
                </a:cubicBezTo>
              </a:path>
            </a:pathLst>
          </a:cu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4" name="Freeform 3"/>
          <p:cNvSpPr/>
          <p:nvPr/>
        </p:nvSpPr>
        <p:spPr bwMode="auto">
          <a:xfrm>
            <a:off x="1847850" y="990600"/>
            <a:ext cx="5429250" cy="3124200"/>
          </a:xfrm>
          <a:custGeom>
            <a:avLst/>
            <a:gdLst>
              <a:gd name="connsiteX0" fmla="*/ 0 w 5429250"/>
              <a:gd name="connsiteY0" fmla="*/ 0 h 3124200"/>
              <a:gd name="connsiteX1" fmla="*/ 1352550 w 5429250"/>
              <a:gd name="connsiteY1" fmla="*/ 400050 h 3124200"/>
              <a:gd name="connsiteX2" fmla="*/ 2724150 w 5429250"/>
              <a:gd name="connsiteY2" fmla="*/ 1009650 h 3124200"/>
              <a:gd name="connsiteX3" fmla="*/ 4038600 w 5429250"/>
              <a:gd name="connsiteY3" fmla="*/ 1924050 h 3124200"/>
              <a:gd name="connsiteX4" fmla="*/ 5429250 w 5429250"/>
              <a:gd name="connsiteY4" fmla="*/ 312420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0" h="3124200">
                <a:moveTo>
                  <a:pt x="0" y="0"/>
                </a:moveTo>
                <a:cubicBezTo>
                  <a:pt x="449262" y="115887"/>
                  <a:pt x="898525" y="231775"/>
                  <a:pt x="1352550" y="400050"/>
                </a:cubicBezTo>
                <a:cubicBezTo>
                  <a:pt x="1806575" y="568325"/>
                  <a:pt x="2276475" y="755650"/>
                  <a:pt x="2724150" y="1009650"/>
                </a:cubicBezTo>
                <a:cubicBezTo>
                  <a:pt x="3171825" y="1263650"/>
                  <a:pt x="3587750" y="1571625"/>
                  <a:pt x="4038600" y="1924050"/>
                </a:cubicBezTo>
                <a:cubicBezTo>
                  <a:pt x="4489450" y="2276475"/>
                  <a:pt x="4959350" y="2700337"/>
                  <a:pt x="5429250" y="3124200"/>
                </a:cubicBezTo>
              </a:path>
            </a:pathLst>
          </a:cu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1676400" y="5334000"/>
            <a:ext cx="952500" cy="400110"/>
          </a:xfrm>
          <a:prstGeom prst="rect">
            <a:avLst/>
          </a:prstGeom>
          <a:noFill/>
        </p:spPr>
        <p:txBody>
          <a:bodyPr wrap="square" rtlCol="0">
            <a:spAutoFit/>
          </a:bodyPr>
          <a:lstStyle/>
          <a:p>
            <a:r>
              <a:rPr lang="en-US" sz="2000" dirty="0" smtClean="0"/>
              <a:t>Hi</a:t>
            </a:r>
            <a:endParaRPr lang="en-US" sz="2000" dirty="0"/>
          </a:p>
        </p:txBody>
      </p:sp>
      <p:sp>
        <p:nvSpPr>
          <p:cNvPr id="10" name="TextBox 9"/>
          <p:cNvSpPr txBox="1"/>
          <p:nvPr/>
        </p:nvSpPr>
        <p:spPr>
          <a:xfrm>
            <a:off x="6934200" y="5306080"/>
            <a:ext cx="952500" cy="400110"/>
          </a:xfrm>
          <a:prstGeom prst="rect">
            <a:avLst/>
          </a:prstGeom>
          <a:noFill/>
        </p:spPr>
        <p:txBody>
          <a:bodyPr wrap="square" rtlCol="0">
            <a:spAutoFit/>
          </a:bodyPr>
          <a:lstStyle/>
          <a:p>
            <a:r>
              <a:rPr lang="en-US" sz="2000" dirty="0" smtClean="0"/>
              <a:t>Low</a:t>
            </a:r>
            <a:endParaRPr lang="en-US" sz="2000" dirty="0"/>
          </a:p>
        </p:txBody>
      </p:sp>
      <p:sp>
        <p:nvSpPr>
          <p:cNvPr id="6" name="Oval 5"/>
          <p:cNvSpPr/>
          <p:nvPr/>
        </p:nvSpPr>
        <p:spPr bwMode="auto">
          <a:xfrm>
            <a:off x="1333500" y="5048250"/>
            <a:ext cx="1257300" cy="685800"/>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6591300" y="5067300"/>
            <a:ext cx="1257300" cy="685800"/>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640113" y="391886"/>
            <a:ext cx="6052457" cy="400110"/>
          </a:xfrm>
          <a:prstGeom prst="rect">
            <a:avLst/>
          </a:prstGeom>
          <a:noFill/>
        </p:spPr>
        <p:txBody>
          <a:bodyPr wrap="square" rtlCol="0">
            <a:spAutoFit/>
          </a:bodyPr>
          <a:lstStyle/>
          <a:p>
            <a:r>
              <a:rPr lang="en-US" sz="2000" dirty="0" smtClean="0"/>
              <a:t>100%          83%            67%            50%           33%</a:t>
            </a:r>
            <a:endParaRPr lang="en-US" sz="2000" dirty="0"/>
          </a:p>
        </p:txBody>
      </p:sp>
      <p:sp>
        <p:nvSpPr>
          <p:cNvPr id="8" name="TextBox 7"/>
          <p:cNvSpPr txBox="1"/>
          <p:nvPr/>
        </p:nvSpPr>
        <p:spPr>
          <a:xfrm>
            <a:off x="838200" y="5676900"/>
            <a:ext cx="1943100" cy="830997"/>
          </a:xfrm>
          <a:prstGeom prst="rect">
            <a:avLst/>
          </a:prstGeom>
          <a:noFill/>
        </p:spPr>
        <p:txBody>
          <a:bodyPr wrap="square" rtlCol="0">
            <a:spAutoFit/>
          </a:bodyPr>
          <a:lstStyle/>
          <a:p>
            <a:pPr algn="ctr"/>
            <a:r>
              <a:rPr lang="en-US" sz="2400" dirty="0" smtClean="0"/>
              <a:t>Balanced flow</a:t>
            </a:r>
            <a:endParaRPr lang="en-US" sz="2400" dirty="0"/>
          </a:p>
        </p:txBody>
      </p:sp>
      <p:sp>
        <p:nvSpPr>
          <p:cNvPr id="15" name="TextBox 14"/>
          <p:cNvSpPr txBox="1"/>
          <p:nvPr/>
        </p:nvSpPr>
        <p:spPr>
          <a:xfrm>
            <a:off x="6324600" y="5695950"/>
            <a:ext cx="2133600" cy="830997"/>
          </a:xfrm>
          <a:prstGeom prst="rect">
            <a:avLst/>
          </a:prstGeom>
          <a:noFill/>
        </p:spPr>
        <p:txBody>
          <a:bodyPr wrap="square" rtlCol="0">
            <a:spAutoFit/>
          </a:bodyPr>
          <a:lstStyle/>
          <a:p>
            <a:pPr algn="ctr"/>
            <a:r>
              <a:rPr lang="en-US" sz="2400" dirty="0" smtClean="0"/>
              <a:t>Unbalanced flow, 33% RA</a:t>
            </a:r>
            <a:endParaRPr lang="en-US" sz="2400" dirty="0"/>
          </a:p>
        </p:txBody>
      </p:sp>
    </p:spTree>
    <p:extLst>
      <p:ext uri="{BB962C8B-B14F-4D97-AF65-F5344CB8AC3E}">
        <p14:creationId xmlns:p14="http://schemas.microsoft.com/office/powerpoint/2010/main" val="241279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0-#ppt_w/2"/>
                                          </p:val>
                                        </p:tav>
                                        <p:tav tm="100000">
                                          <p:val>
                                            <p:strVal val="#ppt_x"/>
                                          </p:val>
                                        </p:tav>
                                      </p:tavLst>
                                    </p:anim>
                                    <p:anim calcmode="lin" valueType="num">
                                      <p:cBhvr additive="base">
                                        <p:cTn id="40" dur="500" fill="hold"/>
                                        <p:tgtEl>
                                          <p:spTgt spid="1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0-#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 grpId="0" animBg="1"/>
      <p:bldP spid="3" grpId="0" animBg="1"/>
      <p:bldP spid="4" grpId="0" animBg="1"/>
      <p:bldP spid="6" grpId="0" animBg="1"/>
      <p:bldP spid="12" grpId="0" animBg="1"/>
      <p:bldP spid="8"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424238"/>
            <a:ext cx="7429500"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71462"/>
            <a:ext cx="9144000" cy="1115903"/>
          </a:xfrm>
        </p:spPr>
        <p:txBody>
          <a:bodyPr/>
          <a:lstStyle/>
          <a:p>
            <a:r>
              <a:rPr lang="en-US" sz="3600" dirty="0" smtClean="0"/>
              <a:t>DOAS Equipment on the Market Today</a:t>
            </a:r>
            <a:br>
              <a:rPr lang="en-US" sz="3600" dirty="0" smtClean="0"/>
            </a:br>
            <a:r>
              <a:rPr lang="en-US" sz="3600" dirty="0" smtClean="0"/>
              <a:t>K.I.S.S. (b):  H/C coils with TER</a:t>
            </a:r>
          </a:p>
        </p:txBody>
      </p:sp>
      <p:sp>
        <p:nvSpPr>
          <p:cNvPr id="8" name="Line 20"/>
          <p:cNvSpPr>
            <a:spLocks noChangeShapeType="1"/>
          </p:cNvSpPr>
          <p:nvPr/>
        </p:nvSpPr>
        <p:spPr bwMode="auto">
          <a:xfrm>
            <a:off x="1521632" y="3152931"/>
            <a:ext cx="4081187" cy="0"/>
          </a:xfrm>
          <a:prstGeom prst="line">
            <a:avLst/>
          </a:prstGeom>
          <a:noFill/>
          <a:ln w="57150">
            <a:solidFill>
              <a:srgbClr val="000000"/>
            </a:solidFill>
            <a:round/>
            <a:headEnd type="triangle" w="lg" len="lg"/>
            <a:tailEnd w="lg" len="lg"/>
          </a:ln>
          <a:extLst>
            <a:ext uri="{909E8E84-426E-40DD-AFC4-6F175D3DCCD1}">
              <a14:hiddenFill xmlns:a14="http://schemas.microsoft.com/office/drawing/2010/main">
                <a:noFill/>
              </a14:hiddenFill>
            </a:ext>
          </a:extLst>
        </p:spPr>
        <p:txBody>
          <a:bodyPr/>
          <a:lstStyle/>
          <a:p>
            <a:endParaRPr lang="en-US" sz="3200"/>
          </a:p>
        </p:txBody>
      </p:sp>
      <p:sp>
        <p:nvSpPr>
          <p:cNvPr id="9" name="Line 21"/>
          <p:cNvSpPr>
            <a:spLocks noChangeShapeType="1"/>
          </p:cNvSpPr>
          <p:nvPr/>
        </p:nvSpPr>
        <p:spPr bwMode="auto">
          <a:xfrm flipV="1">
            <a:off x="1661719" y="4422605"/>
            <a:ext cx="3959779" cy="0"/>
          </a:xfrm>
          <a:prstGeom prst="line">
            <a:avLst/>
          </a:prstGeom>
          <a:noFill/>
          <a:ln w="57150">
            <a:solidFill>
              <a:srgbClr val="00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US" sz="3200"/>
          </a:p>
        </p:txBody>
      </p:sp>
      <p:sp>
        <p:nvSpPr>
          <p:cNvPr id="10" name="Text Box 22"/>
          <p:cNvSpPr txBox="1">
            <a:spLocks noChangeArrowheads="1"/>
          </p:cNvSpPr>
          <p:nvPr/>
        </p:nvSpPr>
        <p:spPr bwMode="auto">
          <a:xfrm>
            <a:off x="896098" y="4150896"/>
            <a:ext cx="7783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a:solidFill>
                  <a:srgbClr val="000000"/>
                </a:solidFill>
              </a:rPr>
              <a:t>OA</a:t>
            </a:r>
          </a:p>
        </p:txBody>
      </p:sp>
      <p:sp>
        <p:nvSpPr>
          <p:cNvPr id="11" name="Rectangle 23"/>
          <p:cNvSpPr>
            <a:spLocks noChangeArrowheads="1"/>
          </p:cNvSpPr>
          <p:nvPr/>
        </p:nvSpPr>
        <p:spPr bwMode="auto">
          <a:xfrm>
            <a:off x="2880470" y="2458204"/>
            <a:ext cx="462287" cy="2635171"/>
          </a:xfrm>
          <a:prstGeom prst="rect">
            <a:avLst/>
          </a:prstGeom>
          <a:solidFill>
            <a:srgbClr val="800080"/>
          </a:solidFill>
          <a:ln w="12700">
            <a:solidFill>
              <a:srgbClr val="000000"/>
            </a:solidFill>
            <a:miter lim="800000"/>
            <a:headEnd/>
            <a:tailEnd/>
          </a:ln>
        </p:spPr>
        <p:txBody>
          <a:bodyPr wrap="none" anchor="ctr"/>
          <a:lstStyle/>
          <a:p>
            <a:endParaRPr lang="en-US" sz="3200"/>
          </a:p>
        </p:txBody>
      </p:sp>
      <p:sp>
        <p:nvSpPr>
          <p:cNvPr id="12" name="Text Box 24"/>
          <p:cNvSpPr txBox="1">
            <a:spLocks noChangeArrowheads="1"/>
          </p:cNvSpPr>
          <p:nvPr/>
        </p:nvSpPr>
        <p:spPr bwMode="auto">
          <a:xfrm>
            <a:off x="2618421" y="1846802"/>
            <a:ext cx="12316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smtClean="0">
                <a:solidFill>
                  <a:srgbClr val="000000"/>
                </a:solidFill>
              </a:rPr>
              <a:t>TER</a:t>
            </a:r>
            <a:endParaRPr lang="en-US" sz="3200" dirty="0">
              <a:solidFill>
                <a:srgbClr val="000000"/>
              </a:solidFill>
            </a:endParaRPr>
          </a:p>
        </p:txBody>
      </p:sp>
      <p:sp>
        <p:nvSpPr>
          <p:cNvPr id="13" name="Text Box 25"/>
          <p:cNvSpPr txBox="1">
            <a:spLocks noChangeArrowheads="1"/>
          </p:cNvSpPr>
          <p:nvPr/>
        </p:nvSpPr>
        <p:spPr bwMode="auto">
          <a:xfrm>
            <a:off x="656702" y="2840271"/>
            <a:ext cx="8443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a:solidFill>
                  <a:srgbClr val="000000"/>
                </a:solidFill>
              </a:rPr>
              <a:t>RA</a:t>
            </a:r>
          </a:p>
        </p:txBody>
      </p:sp>
      <p:grpSp>
        <p:nvGrpSpPr>
          <p:cNvPr id="14" name="Group 26"/>
          <p:cNvGrpSpPr>
            <a:grpSpLocks/>
          </p:cNvGrpSpPr>
          <p:nvPr/>
        </p:nvGrpSpPr>
        <p:grpSpPr bwMode="auto">
          <a:xfrm rot="5400000">
            <a:off x="2268918" y="4206842"/>
            <a:ext cx="401267" cy="401581"/>
            <a:chOff x="564" y="2628"/>
            <a:chExt cx="516" cy="516"/>
          </a:xfrm>
        </p:grpSpPr>
        <p:sp>
          <p:nvSpPr>
            <p:cNvPr id="31" name="AutoShape 27"/>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32" name="Oval 28"/>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grpSp>
      <p:sp>
        <p:nvSpPr>
          <p:cNvPr id="15" name="Rectangle 29"/>
          <p:cNvSpPr>
            <a:spLocks noChangeArrowheads="1"/>
          </p:cNvSpPr>
          <p:nvPr/>
        </p:nvSpPr>
        <p:spPr bwMode="auto">
          <a:xfrm>
            <a:off x="1965238" y="3757825"/>
            <a:ext cx="242817" cy="1281651"/>
          </a:xfrm>
          <a:prstGeom prst="rect">
            <a:avLst/>
          </a:prstGeom>
          <a:solidFill>
            <a:srgbClr val="FC0128"/>
          </a:solidFill>
          <a:ln w="12700">
            <a:solidFill>
              <a:srgbClr val="000000"/>
            </a:solidFill>
            <a:miter lim="800000"/>
            <a:headEnd/>
            <a:tailEnd/>
          </a:ln>
        </p:spPr>
        <p:txBody>
          <a:bodyPr wrap="none" anchor="ctr"/>
          <a:lstStyle/>
          <a:p>
            <a:endParaRPr lang="en-US" sz="3200"/>
          </a:p>
        </p:txBody>
      </p:sp>
      <p:sp>
        <p:nvSpPr>
          <p:cNvPr id="16" name="Text Box 30"/>
          <p:cNvSpPr txBox="1">
            <a:spLocks noChangeArrowheads="1"/>
          </p:cNvSpPr>
          <p:nvPr/>
        </p:nvSpPr>
        <p:spPr bwMode="auto">
          <a:xfrm>
            <a:off x="1451127" y="3623862"/>
            <a:ext cx="4124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1</a:t>
            </a:r>
          </a:p>
        </p:txBody>
      </p:sp>
      <p:sp>
        <p:nvSpPr>
          <p:cNvPr id="17" name="Text Box 31"/>
          <p:cNvSpPr txBox="1">
            <a:spLocks noChangeArrowheads="1"/>
          </p:cNvSpPr>
          <p:nvPr/>
        </p:nvSpPr>
        <p:spPr bwMode="auto">
          <a:xfrm>
            <a:off x="2351702" y="3607837"/>
            <a:ext cx="4420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2</a:t>
            </a:r>
          </a:p>
        </p:txBody>
      </p:sp>
      <p:sp>
        <p:nvSpPr>
          <p:cNvPr id="18" name="Text Box 32"/>
          <p:cNvSpPr txBox="1">
            <a:spLocks noChangeArrowheads="1"/>
          </p:cNvSpPr>
          <p:nvPr/>
        </p:nvSpPr>
        <p:spPr bwMode="auto">
          <a:xfrm>
            <a:off x="3555289" y="3590747"/>
            <a:ext cx="4997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3</a:t>
            </a:r>
          </a:p>
        </p:txBody>
      </p:sp>
      <p:sp>
        <p:nvSpPr>
          <p:cNvPr id="19" name="Text Box 33"/>
          <p:cNvSpPr txBox="1">
            <a:spLocks noChangeArrowheads="1"/>
          </p:cNvSpPr>
          <p:nvPr/>
        </p:nvSpPr>
        <p:spPr bwMode="auto">
          <a:xfrm>
            <a:off x="4825964" y="3572872"/>
            <a:ext cx="490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4</a:t>
            </a:r>
          </a:p>
        </p:txBody>
      </p:sp>
      <p:sp>
        <p:nvSpPr>
          <p:cNvPr id="21" name="Text Box 35"/>
          <p:cNvSpPr txBox="1">
            <a:spLocks noChangeArrowheads="1"/>
          </p:cNvSpPr>
          <p:nvPr/>
        </p:nvSpPr>
        <p:spPr bwMode="auto">
          <a:xfrm>
            <a:off x="1484276" y="5105354"/>
            <a:ext cx="1316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a:solidFill>
                  <a:srgbClr val="000000"/>
                </a:solidFill>
              </a:rPr>
              <a:t>PH</a:t>
            </a:r>
          </a:p>
        </p:txBody>
      </p:sp>
      <p:sp>
        <p:nvSpPr>
          <p:cNvPr id="22" name="Rectangle 36"/>
          <p:cNvSpPr>
            <a:spLocks noChangeArrowheads="1"/>
          </p:cNvSpPr>
          <p:nvPr/>
        </p:nvSpPr>
        <p:spPr bwMode="auto">
          <a:xfrm>
            <a:off x="4052529" y="3745847"/>
            <a:ext cx="597703" cy="1329564"/>
          </a:xfrm>
          <a:prstGeom prst="rect">
            <a:avLst/>
          </a:prstGeom>
          <a:solidFill>
            <a:srgbClr val="3366FF"/>
          </a:solidFill>
          <a:ln w="12700">
            <a:solidFill>
              <a:srgbClr val="000000"/>
            </a:solidFill>
            <a:miter lim="800000"/>
            <a:headEnd/>
            <a:tailEnd/>
          </a:ln>
        </p:spPr>
        <p:txBody>
          <a:bodyPr wrap="none" anchor="ctr"/>
          <a:lstStyle/>
          <a:p>
            <a:endParaRPr lang="en-US" sz="3200"/>
          </a:p>
        </p:txBody>
      </p:sp>
      <p:sp>
        <p:nvSpPr>
          <p:cNvPr id="23" name="Text Box 37"/>
          <p:cNvSpPr txBox="1">
            <a:spLocks noChangeArrowheads="1"/>
          </p:cNvSpPr>
          <p:nvPr/>
        </p:nvSpPr>
        <p:spPr bwMode="auto">
          <a:xfrm>
            <a:off x="3828390" y="5087388"/>
            <a:ext cx="13868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a:solidFill>
                  <a:srgbClr val="000000"/>
                </a:solidFill>
              </a:rPr>
              <a:t>CC</a:t>
            </a:r>
          </a:p>
        </p:txBody>
      </p:sp>
      <p:grpSp>
        <p:nvGrpSpPr>
          <p:cNvPr id="24" name="Group 38"/>
          <p:cNvGrpSpPr>
            <a:grpSpLocks/>
          </p:cNvGrpSpPr>
          <p:nvPr/>
        </p:nvGrpSpPr>
        <p:grpSpPr bwMode="auto">
          <a:xfrm rot="16200000" flipH="1">
            <a:off x="2268921" y="2955134"/>
            <a:ext cx="401263" cy="401581"/>
            <a:chOff x="564" y="2628"/>
            <a:chExt cx="516" cy="516"/>
          </a:xfrm>
        </p:grpSpPr>
        <p:sp>
          <p:nvSpPr>
            <p:cNvPr id="29" name="AutoShape 39"/>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sp>
          <p:nvSpPr>
            <p:cNvPr id="30" name="Oval 40"/>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3200"/>
            </a:p>
          </p:txBody>
        </p:sp>
      </p:grpSp>
      <p:sp>
        <p:nvSpPr>
          <p:cNvPr id="25" name="Rectangle 41"/>
          <p:cNvSpPr>
            <a:spLocks noChangeArrowheads="1"/>
          </p:cNvSpPr>
          <p:nvPr/>
        </p:nvSpPr>
        <p:spPr bwMode="auto">
          <a:xfrm>
            <a:off x="5546785" y="2380349"/>
            <a:ext cx="2395478" cy="2934622"/>
          </a:xfrm>
          <a:prstGeom prst="rect">
            <a:avLst/>
          </a:prstGeom>
          <a:solidFill>
            <a:schemeClr val="accent1"/>
          </a:solidFill>
          <a:ln w="12700">
            <a:solidFill>
              <a:schemeClr val="tx1"/>
            </a:solidFill>
            <a:miter lim="800000"/>
            <a:headEnd/>
            <a:tailEnd/>
          </a:ln>
        </p:spPr>
        <p:txBody>
          <a:bodyPr wrap="none" anchor="ctr"/>
          <a:lstStyle/>
          <a:p>
            <a:endParaRPr lang="en-US" sz="3200"/>
          </a:p>
        </p:txBody>
      </p:sp>
      <p:sp>
        <p:nvSpPr>
          <p:cNvPr id="20" name="Text Box 34"/>
          <p:cNvSpPr txBox="1">
            <a:spLocks noChangeArrowheads="1"/>
          </p:cNvSpPr>
          <p:nvPr/>
        </p:nvSpPr>
        <p:spPr bwMode="auto">
          <a:xfrm>
            <a:off x="5634952" y="2826539"/>
            <a:ext cx="485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b="1" dirty="0">
                <a:solidFill>
                  <a:srgbClr val="000000"/>
                </a:solidFill>
              </a:rPr>
              <a:t>5</a:t>
            </a:r>
          </a:p>
        </p:txBody>
      </p:sp>
      <p:sp>
        <p:nvSpPr>
          <p:cNvPr id="26" name="Text Box 42"/>
          <p:cNvSpPr txBox="1">
            <a:spLocks noChangeArrowheads="1"/>
          </p:cNvSpPr>
          <p:nvPr/>
        </p:nvSpPr>
        <p:spPr bwMode="auto">
          <a:xfrm>
            <a:off x="5584278" y="3440712"/>
            <a:ext cx="2349062" cy="5847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spcBef>
                <a:spcPct val="50000"/>
              </a:spcBef>
            </a:pPr>
            <a:r>
              <a:rPr lang="en-US" sz="3200" dirty="0"/>
              <a:t>Space</a:t>
            </a:r>
          </a:p>
        </p:txBody>
      </p:sp>
      <p:sp>
        <p:nvSpPr>
          <p:cNvPr id="35" name="Text Box 25"/>
          <p:cNvSpPr txBox="1">
            <a:spLocks noChangeArrowheads="1"/>
          </p:cNvSpPr>
          <p:nvPr/>
        </p:nvSpPr>
        <p:spPr bwMode="auto">
          <a:xfrm>
            <a:off x="2005504" y="2377816"/>
            <a:ext cx="102475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smtClean="0">
                <a:solidFill>
                  <a:srgbClr val="000000"/>
                </a:solidFill>
              </a:rPr>
              <a:t>Fan</a:t>
            </a:r>
            <a:endParaRPr lang="en-US" sz="3200" dirty="0">
              <a:solidFill>
                <a:srgbClr val="000000"/>
              </a:solidFill>
            </a:endParaRPr>
          </a:p>
        </p:txBody>
      </p:sp>
      <p:sp>
        <p:nvSpPr>
          <p:cNvPr id="2" name="Line Callout 1 1"/>
          <p:cNvSpPr/>
          <p:nvPr/>
        </p:nvSpPr>
        <p:spPr bwMode="auto">
          <a:xfrm>
            <a:off x="247650" y="5702520"/>
            <a:ext cx="4400549" cy="984030"/>
          </a:xfrm>
          <a:prstGeom prst="borderCallout1">
            <a:avLst>
              <a:gd name="adj1" fmla="val 51661"/>
              <a:gd name="adj2" fmla="val 102922"/>
              <a:gd name="adj3" fmla="val -134209"/>
              <a:gd name="adj4" fmla="val 112428"/>
            </a:avLst>
          </a:prstGeom>
          <a:noFill/>
          <a:ln w="38100" cap="flat" cmpd="sng" algn="ctr">
            <a:solidFill>
              <a:schemeClr val="tx1"/>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dirty="0" smtClean="0">
                <a:ln>
                  <a:noFill/>
                </a:ln>
                <a:solidFill>
                  <a:schemeClr val="tx2">
                    <a:lumMod val="50000"/>
                  </a:schemeClr>
                </a:solidFill>
                <a:effectLst/>
                <a:latin typeface="Arial" charset="0"/>
              </a:rPr>
              <a:t>SA DBT, DPT to decouple space loads?</a:t>
            </a:r>
          </a:p>
        </p:txBody>
      </p:sp>
      <p:cxnSp>
        <p:nvCxnSpPr>
          <p:cNvPr id="5" name="Straight Arrow Connector 4"/>
          <p:cNvCxnSpPr/>
          <p:nvPr/>
        </p:nvCxnSpPr>
        <p:spPr bwMode="auto">
          <a:xfrm flipV="1">
            <a:off x="5848350" y="2038350"/>
            <a:ext cx="609600" cy="552450"/>
          </a:xfrm>
          <a:prstGeom prst="straightConnector1">
            <a:avLst/>
          </a:prstGeom>
          <a:solidFill>
            <a:schemeClr val="accent1"/>
          </a:solidFill>
          <a:ln w="57150" cap="flat" cmpd="sng" algn="ctr">
            <a:solidFill>
              <a:srgbClr val="777777"/>
            </a:solidFill>
            <a:prstDash val="solid"/>
            <a:round/>
            <a:headEnd type="none" w="med" len="med"/>
            <a:tailEnd type="arrow"/>
          </a:ln>
          <a:effectLst/>
        </p:spPr>
      </p:cxnSp>
      <p:sp>
        <p:nvSpPr>
          <p:cNvPr id="33" name="Text Box 24"/>
          <p:cNvSpPr txBox="1">
            <a:spLocks noChangeArrowheads="1"/>
          </p:cNvSpPr>
          <p:nvPr/>
        </p:nvSpPr>
        <p:spPr bwMode="auto">
          <a:xfrm>
            <a:off x="6115050" y="1542002"/>
            <a:ext cx="28213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3200" dirty="0" smtClean="0">
                <a:solidFill>
                  <a:srgbClr val="000000"/>
                </a:solidFill>
              </a:rPr>
              <a:t>Pressurization</a:t>
            </a:r>
            <a:endParaRPr lang="en-US" sz="3200" dirty="0">
              <a:solidFill>
                <a:srgbClr val="000000"/>
              </a:solidFill>
            </a:endParaRPr>
          </a:p>
        </p:txBody>
      </p:sp>
      <p:sp>
        <p:nvSpPr>
          <p:cNvPr id="6" name="TextBox 5"/>
          <p:cNvSpPr txBox="1"/>
          <p:nvPr/>
        </p:nvSpPr>
        <p:spPr>
          <a:xfrm>
            <a:off x="7600950" y="4324350"/>
            <a:ext cx="365760" cy="1015663"/>
          </a:xfrm>
          <a:prstGeom prst="rect">
            <a:avLst/>
          </a:prstGeom>
          <a:solidFill>
            <a:schemeClr val="tx2">
              <a:lumMod val="60000"/>
              <a:lumOff val="40000"/>
            </a:schemeClr>
          </a:solidFill>
        </p:spPr>
        <p:txBody>
          <a:bodyPr wrap="square" rtlCol="0">
            <a:spAutoFit/>
          </a:bodyPr>
          <a:lstStyle/>
          <a:p>
            <a:r>
              <a:rPr lang="en-US" sz="2000" b="1" dirty="0" smtClean="0">
                <a:solidFill>
                  <a:schemeClr val="bg1"/>
                </a:solidFill>
              </a:rPr>
              <a:t>FCU</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287338"/>
            <a:ext cx="9350376" cy="62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2627" name="Freeform 3"/>
          <p:cNvSpPr>
            <a:spLocks/>
          </p:cNvSpPr>
          <p:nvPr/>
        </p:nvSpPr>
        <p:spPr bwMode="auto">
          <a:xfrm>
            <a:off x="919163" y="373062"/>
            <a:ext cx="7150100" cy="1409700"/>
          </a:xfrm>
          <a:custGeom>
            <a:avLst/>
            <a:gdLst>
              <a:gd name="T0" fmla="*/ 2147483647 w 4504"/>
              <a:gd name="T1" fmla="*/ 2147483647 h 888"/>
              <a:gd name="T2" fmla="*/ 0 w 4504"/>
              <a:gd name="T3" fmla="*/ 2147483647 h 888"/>
              <a:gd name="T4" fmla="*/ 2147483647 w 4504"/>
              <a:gd name="T5" fmla="*/ 0 h 888"/>
              <a:gd name="T6" fmla="*/ 2147483647 w 4504"/>
              <a:gd name="T7" fmla="*/ 2147483647 h 888"/>
              <a:gd name="T8" fmla="*/ 2147483647 w 4504"/>
              <a:gd name="T9" fmla="*/ 2147483647 h 888"/>
              <a:gd name="T10" fmla="*/ 2147483647 w 4504"/>
              <a:gd name="T11" fmla="*/ 2147483647 h 888"/>
              <a:gd name="T12" fmla="*/ 2147483647 w 4504"/>
              <a:gd name="T13" fmla="*/ 2147483647 h 888"/>
              <a:gd name="T14" fmla="*/ 2147483647 w 4504"/>
              <a:gd name="T15" fmla="*/ 2147483647 h 888"/>
              <a:gd name="T16" fmla="*/ 2147483647 w 4504"/>
              <a:gd name="T17" fmla="*/ 2147483647 h 8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04"/>
              <a:gd name="T28" fmla="*/ 0 h 888"/>
              <a:gd name="T29" fmla="*/ 4504 w 4504"/>
              <a:gd name="T30" fmla="*/ 888 h 8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04" h="888">
                <a:moveTo>
                  <a:pt x="4" y="876"/>
                </a:moveTo>
                <a:lnTo>
                  <a:pt x="0" y="4"/>
                </a:lnTo>
                <a:lnTo>
                  <a:pt x="4504" y="0"/>
                </a:lnTo>
                <a:lnTo>
                  <a:pt x="4464" y="784"/>
                </a:lnTo>
                <a:lnTo>
                  <a:pt x="2588" y="832"/>
                </a:lnTo>
                <a:lnTo>
                  <a:pt x="2408" y="572"/>
                </a:lnTo>
                <a:lnTo>
                  <a:pt x="112" y="576"/>
                </a:lnTo>
                <a:lnTo>
                  <a:pt x="108" y="888"/>
                </a:lnTo>
                <a:lnTo>
                  <a:pt x="4" y="876"/>
                </a:lnTo>
                <a:close/>
              </a:path>
            </a:pathLst>
          </a:custGeom>
          <a:solidFill>
            <a:schemeClr val="bg1"/>
          </a:solidFill>
          <a:ln w="12700" cap="flat" cmpd="sng">
            <a:solidFill>
              <a:schemeClr val="bg1"/>
            </a:solidFill>
            <a:prstDash val="solid"/>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82627"/>
                                        </p:tgtEl>
                                      </p:cBhvr>
                                    </p:animEffect>
                                    <p:set>
                                      <p:cBhvr>
                                        <p:cTn id="7" dur="1" fill="hold">
                                          <p:stCondLst>
                                            <p:cond delay="499"/>
                                          </p:stCondLst>
                                        </p:cTn>
                                        <p:tgtEl>
                                          <p:spTgt spid="2826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138" y="1008994"/>
            <a:ext cx="8592207" cy="5644055"/>
          </a:xfrm>
        </p:spPr>
        <p:txBody>
          <a:bodyPr/>
          <a:lstStyle/>
          <a:p>
            <a:r>
              <a:rPr lang="en-US" dirty="0">
                <a:solidFill>
                  <a:srgbClr val="000000"/>
                </a:solidFill>
              </a:rPr>
              <a:t>Pressurization unit to operate during all occupied periods; </a:t>
            </a:r>
          </a:p>
          <a:p>
            <a:r>
              <a:rPr lang="en-US" dirty="0" smtClean="0">
                <a:solidFill>
                  <a:srgbClr val="000000"/>
                </a:solidFill>
              </a:rPr>
              <a:t>Pressurization </a:t>
            </a:r>
            <a:r>
              <a:rPr lang="en-US" dirty="0">
                <a:solidFill>
                  <a:srgbClr val="000000"/>
                </a:solidFill>
              </a:rPr>
              <a:t>unit to operate during unoccupied periods provided dehumidification is required as indicated by the OA DPT (in excess of 60°F (15.5°C)—adjustable </a:t>
            </a:r>
            <a:r>
              <a:rPr lang="en-US" dirty="0" err="1" smtClean="0">
                <a:solidFill>
                  <a:srgbClr val="000000"/>
                </a:solidFill>
              </a:rPr>
              <a:t>setpoint</a:t>
            </a:r>
            <a:r>
              <a:rPr lang="en-US" dirty="0" smtClean="0">
                <a:solidFill>
                  <a:srgbClr val="000000"/>
                </a:solidFill>
              </a:rPr>
              <a:t>)</a:t>
            </a:r>
            <a:r>
              <a:rPr lang="en-US" dirty="0"/>
              <a:t> </a:t>
            </a:r>
            <a:endParaRPr lang="en-US" dirty="0" smtClean="0"/>
          </a:p>
          <a:p>
            <a:r>
              <a:rPr lang="en-US" dirty="0" smtClean="0"/>
              <a:t>Damper </a:t>
            </a:r>
            <a:r>
              <a:rPr lang="en-US" dirty="0"/>
              <a:t>A to modulate open in sequence (to ensure the pressurization enclosure is not damaged by negative pressure) with the fan when the system is to operate. </a:t>
            </a:r>
          </a:p>
          <a:p>
            <a:endParaRPr lang="en-US" dirty="0"/>
          </a:p>
        </p:txBody>
      </p:sp>
      <p:sp>
        <p:nvSpPr>
          <p:cNvPr id="5" name="Title 1"/>
          <p:cNvSpPr>
            <a:spLocks noGrp="1"/>
          </p:cNvSpPr>
          <p:nvPr>
            <p:ph type="title"/>
          </p:nvPr>
        </p:nvSpPr>
        <p:spPr>
          <a:xfrm>
            <a:off x="0" y="271464"/>
            <a:ext cx="9144000" cy="926716"/>
          </a:xfrm>
        </p:spPr>
        <p:txBody>
          <a:bodyPr/>
          <a:lstStyle/>
          <a:p>
            <a:r>
              <a:rPr lang="en-US" dirty="0" smtClean="0"/>
              <a:t>Sequence for the pressurization control.</a:t>
            </a:r>
            <a:endParaRPr lang="en-US" dirty="0"/>
          </a:p>
        </p:txBody>
      </p:sp>
    </p:spTree>
    <p:extLst>
      <p:ext uri="{BB962C8B-B14F-4D97-AF65-F5344CB8AC3E}">
        <p14:creationId xmlns:p14="http://schemas.microsoft.com/office/powerpoint/2010/main" val="51833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464"/>
            <a:ext cx="9144000" cy="926716"/>
          </a:xfrm>
        </p:spPr>
        <p:txBody>
          <a:bodyPr/>
          <a:lstStyle/>
          <a:p>
            <a:r>
              <a:rPr lang="en-US" dirty="0" smtClean="0"/>
              <a:t>Sequence for the pressurization control.</a:t>
            </a:r>
            <a:endParaRPr lang="en-US" dirty="0"/>
          </a:p>
        </p:txBody>
      </p:sp>
      <p:sp>
        <p:nvSpPr>
          <p:cNvPr id="3" name="Content Placeholder 2"/>
          <p:cNvSpPr>
            <a:spLocks noGrp="1"/>
          </p:cNvSpPr>
          <p:nvPr>
            <p:ph idx="1"/>
          </p:nvPr>
        </p:nvSpPr>
        <p:spPr>
          <a:xfrm>
            <a:off x="268013" y="1077311"/>
            <a:ext cx="8655269" cy="5591503"/>
          </a:xfrm>
        </p:spPr>
        <p:txBody>
          <a:bodyPr/>
          <a:lstStyle/>
          <a:p>
            <a:r>
              <a:rPr lang="en-US" dirty="0" smtClean="0"/>
              <a:t>When </a:t>
            </a:r>
            <a:r>
              <a:rPr lang="en-US" dirty="0"/>
              <a:t>the pressurization air fan is to operate, </a:t>
            </a:r>
            <a:r>
              <a:rPr lang="en-US" dirty="0" err="1"/>
              <a:t>setpoint</a:t>
            </a:r>
            <a:r>
              <a:rPr lang="en-US" dirty="0"/>
              <a:t> (adjustable but initially set to the floor component of Standard 62.1) shall be maintained with a VFD based upon the flow station (FSP). </a:t>
            </a:r>
            <a:r>
              <a:rPr lang="en-US" dirty="0" err="1"/>
              <a:t>Setpoint</a:t>
            </a:r>
            <a:r>
              <a:rPr lang="en-US" dirty="0"/>
              <a:t> </a:t>
            </a:r>
            <a:r>
              <a:rPr lang="en-US" dirty="0" smtClean="0"/>
              <a:t>adjustable to </a:t>
            </a:r>
            <a:r>
              <a:rPr lang="en-US" dirty="0" err="1" smtClean="0"/>
              <a:t>accom-modate</a:t>
            </a:r>
            <a:r>
              <a:rPr lang="en-US" dirty="0" smtClean="0"/>
              <a:t> seasonal changes, &amp; unforeseen </a:t>
            </a:r>
            <a:r>
              <a:rPr lang="en-US" dirty="0"/>
              <a:t>pressurization or reserve capacity needs; </a:t>
            </a:r>
            <a:endParaRPr lang="en-US" dirty="0" smtClean="0"/>
          </a:p>
          <a:p>
            <a:r>
              <a:rPr lang="en-US" dirty="0" smtClean="0"/>
              <a:t>When </a:t>
            </a:r>
            <a:r>
              <a:rPr lang="en-US" dirty="0"/>
              <a:t>pressurization unit is to operate, the CC shall cool the air to </a:t>
            </a:r>
            <a:r>
              <a:rPr lang="en-US" dirty="0" err="1"/>
              <a:t>setpoint</a:t>
            </a:r>
            <a:r>
              <a:rPr lang="en-US" dirty="0"/>
              <a:t> (adjustable, but initially set at 48°F [9°C] DBT) provided the OA DPT &gt;48°F (9°C); </a:t>
            </a:r>
          </a:p>
          <a:p>
            <a:endParaRPr lang="en-US" dirty="0"/>
          </a:p>
        </p:txBody>
      </p:sp>
    </p:spTree>
    <p:extLst>
      <p:ext uri="{BB962C8B-B14F-4D97-AF65-F5344CB8AC3E}">
        <p14:creationId xmlns:p14="http://schemas.microsoft.com/office/powerpoint/2010/main" val="11367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1464"/>
            <a:ext cx="9144000" cy="926716"/>
          </a:xfrm>
        </p:spPr>
        <p:txBody>
          <a:bodyPr/>
          <a:lstStyle/>
          <a:p>
            <a:r>
              <a:rPr lang="en-US" dirty="0" smtClean="0"/>
              <a:t>Sequence for the pressurization control.</a:t>
            </a:r>
            <a:endParaRPr lang="en-US" dirty="0"/>
          </a:p>
        </p:txBody>
      </p:sp>
      <p:sp>
        <p:nvSpPr>
          <p:cNvPr id="3" name="Content Placeholder 2"/>
          <p:cNvSpPr>
            <a:spLocks noGrp="1"/>
          </p:cNvSpPr>
          <p:nvPr>
            <p:ph idx="1"/>
          </p:nvPr>
        </p:nvSpPr>
        <p:spPr>
          <a:xfrm>
            <a:off x="268013" y="1077311"/>
            <a:ext cx="8655269" cy="5591503"/>
          </a:xfrm>
        </p:spPr>
        <p:txBody>
          <a:bodyPr/>
          <a:lstStyle/>
          <a:p>
            <a:r>
              <a:rPr lang="en-US" dirty="0" smtClean="0"/>
              <a:t>When </a:t>
            </a:r>
            <a:r>
              <a:rPr lang="en-US" dirty="0"/>
              <a:t>pressurization unit is to operate and the OA DPT </a:t>
            </a:r>
            <a:r>
              <a:rPr lang="en-US" u="sng" dirty="0"/>
              <a:t>&lt;</a:t>
            </a:r>
            <a:r>
              <a:rPr lang="en-US" dirty="0"/>
              <a:t>48°F (9°C), the CC shall cool the air only as required to handle the space sensible load in cooperation with the DOAS; and </a:t>
            </a:r>
          </a:p>
          <a:p>
            <a:r>
              <a:rPr lang="en-US" dirty="0" smtClean="0"/>
              <a:t>When </a:t>
            </a:r>
            <a:r>
              <a:rPr lang="en-US" dirty="0"/>
              <a:t>pressurization unit is to operate and cooling is not required, fully open the CC bypass damper. Otherwise, the damper is to be fully closed. </a:t>
            </a:r>
            <a:endParaRPr lang="en-US" dirty="0" smtClean="0"/>
          </a:p>
          <a:p>
            <a:pPr marL="0" indent="0">
              <a:buNone/>
            </a:pPr>
            <a:endParaRPr lang="en-US" dirty="0"/>
          </a:p>
        </p:txBody>
      </p:sp>
    </p:spTree>
    <p:extLst>
      <p:ext uri="{BB962C8B-B14F-4D97-AF65-F5344CB8AC3E}">
        <p14:creationId xmlns:p14="http://schemas.microsoft.com/office/powerpoint/2010/main" val="42069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16" y="145339"/>
            <a:ext cx="7639050" cy="721765"/>
          </a:xfrm>
        </p:spPr>
        <p:txBody>
          <a:bodyPr/>
          <a:lstStyle/>
          <a:p>
            <a:r>
              <a:rPr lang="en-US" dirty="0" smtClean="0"/>
              <a:t>Conclusions,</a:t>
            </a:r>
            <a:endParaRPr lang="en-US" dirty="0"/>
          </a:p>
        </p:txBody>
      </p:sp>
      <p:sp>
        <p:nvSpPr>
          <p:cNvPr id="3" name="Content Placeholder 2"/>
          <p:cNvSpPr>
            <a:spLocks noGrp="1"/>
          </p:cNvSpPr>
          <p:nvPr>
            <p:ph idx="1"/>
          </p:nvPr>
        </p:nvSpPr>
        <p:spPr>
          <a:xfrm>
            <a:off x="488731" y="898634"/>
            <a:ext cx="8497614" cy="5850509"/>
          </a:xfrm>
        </p:spPr>
        <p:txBody>
          <a:bodyPr/>
          <a:lstStyle/>
          <a:p>
            <a:r>
              <a:rPr lang="en-US" dirty="0" smtClean="0"/>
              <a:t>Fortunately, DOAS controls are simpler than VAV control systems.</a:t>
            </a:r>
          </a:p>
          <a:p>
            <a:r>
              <a:rPr lang="en-US" dirty="0" smtClean="0"/>
              <a:t>Unfortunately, they require a different paradigm—something the industry is just coming up to speed on.</a:t>
            </a:r>
          </a:p>
          <a:p>
            <a:r>
              <a:rPr lang="en-US" dirty="0" smtClean="0"/>
              <a:t>A properly designed and </a:t>
            </a:r>
            <a:r>
              <a:rPr lang="en-US" b="1" i="1" u="sng" dirty="0" smtClean="0"/>
              <a:t>controlled</a:t>
            </a:r>
            <a:r>
              <a:rPr lang="en-US" dirty="0" smtClean="0"/>
              <a:t> DOAS will reduce:</a:t>
            </a:r>
          </a:p>
          <a:p>
            <a:pPr lvl="1"/>
            <a:r>
              <a:rPr lang="en-US" dirty="0"/>
              <a:t>E</a:t>
            </a:r>
            <a:r>
              <a:rPr lang="en-US" dirty="0" smtClean="0"/>
              <a:t>nergy use/demand, </a:t>
            </a:r>
          </a:p>
          <a:p>
            <a:pPr lvl="1"/>
            <a:r>
              <a:rPr lang="en-US" dirty="0"/>
              <a:t>F</a:t>
            </a:r>
            <a:r>
              <a:rPr lang="en-US" dirty="0" smtClean="0"/>
              <a:t>irst cost, </a:t>
            </a:r>
          </a:p>
          <a:p>
            <a:pPr lvl="1"/>
            <a:r>
              <a:rPr lang="en-US" dirty="0" smtClean="0"/>
              <a:t>Humidity problems and related IEQ issues</a:t>
            </a:r>
          </a:p>
          <a:p>
            <a:pPr lvl="1"/>
            <a:r>
              <a:rPr lang="en-US" dirty="0" smtClean="0"/>
              <a:t>Ventilation compliance uncertainty.</a:t>
            </a:r>
            <a:endParaRPr lang="en-US" dirty="0"/>
          </a:p>
        </p:txBody>
      </p:sp>
    </p:spTree>
    <p:extLst>
      <p:ext uri="{BB962C8B-B14F-4D97-AF65-F5344CB8AC3E}">
        <p14:creationId xmlns:p14="http://schemas.microsoft.com/office/powerpoint/2010/main" val="406345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rot="20209649">
            <a:off x="382693" y="2803922"/>
            <a:ext cx="8383973" cy="923330"/>
          </a:xfrm>
          <a:prstGeom prst="rect">
            <a:avLst/>
          </a:prstGeom>
          <a:noFill/>
          <a:ln>
            <a:noFill/>
          </a:ln>
        </p:spPr>
        <p:txBody>
          <a:bodyPr wrap="square" lIns="91440" tIns="45720" rIns="91440" bIns="45720" anchor="ctr" anchorCtr="0">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spc="0" dirty="0" smtClean="0">
                <a:ln/>
                <a:solidFill>
                  <a:srgbClr val="FFFF00"/>
                </a:solidFill>
                <a:effectLst>
                  <a:glow rad="127000">
                    <a:srgbClr val="FFC000"/>
                  </a:glow>
                  <a:outerShdw blurRad="19685" dist="12700" dir="5400000" algn="tl" rotWithShape="0">
                    <a:srgbClr val="FF0000">
                      <a:alpha val="60000"/>
                    </a:srgbClr>
                  </a:outerShdw>
                  <a:reflection blurRad="6350" stA="55000" endA="50" endPos="85000" dist="60007" dir="5400000" sy="-100000" algn="bl" rotWithShape="0"/>
                </a:effectLst>
              </a:rPr>
              <a:t>Questions</a:t>
            </a:r>
            <a:endParaRPr lang="en-US" sz="9600" b="1" cap="all" spc="0" dirty="0">
              <a:ln/>
              <a:solidFill>
                <a:srgbClr val="FFFF00"/>
              </a:solidFill>
              <a:effectLst>
                <a:glow rad="127000">
                  <a:srgbClr val="FFC000"/>
                </a:glow>
                <a:outerShdw blurRad="19685" dist="12700" dir="5400000" algn="tl" rotWithShape="0">
                  <a:srgbClr val="FF0000">
                    <a:alpha val="60000"/>
                  </a:srgbClr>
                </a:outerShdw>
                <a:reflection blurRad="6350" stA="55000" endA="50" endPos="85000" dist="60007" dir="5400000" sy="-100000" algn="bl" rotWithShape="0"/>
              </a:effectLst>
            </a:endParaRPr>
          </a:p>
        </p:txBody>
      </p:sp>
    </p:spTree>
    <p:extLst>
      <p:ext uri="{BB962C8B-B14F-4D97-AF65-F5344CB8AC3E}">
        <p14:creationId xmlns:p14="http://schemas.microsoft.com/office/powerpoint/2010/main" val="170676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13"/>
          <p:cNvSpPr>
            <a:spLocks noChangeArrowheads="1"/>
          </p:cNvSpPr>
          <p:nvPr/>
        </p:nvSpPr>
        <p:spPr bwMode="auto">
          <a:xfrm>
            <a:off x="0" y="1576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a:p>
        </p:txBody>
      </p:sp>
      <p:graphicFrame>
        <p:nvGraphicFramePr>
          <p:cNvPr id="53" name="Chart 52"/>
          <p:cNvGraphicFramePr>
            <a:graphicFrameLocks/>
          </p:cNvGraphicFramePr>
          <p:nvPr>
            <p:extLst>
              <p:ext uri="{D42A27DB-BD31-4B8C-83A1-F6EECF244321}">
                <p14:modId xmlns:p14="http://schemas.microsoft.com/office/powerpoint/2010/main" val="1531521081"/>
              </p:ext>
            </p:extLst>
          </p:nvPr>
        </p:nvGraphicFramePr>
        <p:xfrm>
          <a:off x="0" y="676274"/>
          <a:ext cx="9144000" cy="5695497"/>
        </p:xfrm>
        <a:graphic>
          <a:graphicData uri="http://schemas.openxmlformats.org/drawingml/2006/chart">
            <c:chart xmlns:c="http://schemas.openxmlformats.org/drawingml/2006/chart" xmlns:r="http://schemas.openxmlformats.org/officeDocument/2006/relationships" r:id="rId3"/>
          </a:graphicData>
        </a:graphic>
      </p:graphicFrame>
      <p:sp>
        <p:nvSpPr>
          <p:cNvPr id="1031" name="Rectangle 19"/>
          <p:cNvSpPr>
            <a:spLocks noChangeArrowheads="1"/>
          </p:cNvSpPr>
          <p:nvPr/>
        </p:nvSpPr>
        <p:spPr bwMode="auto">
          <a:xfrm>
            <a:off x="495300" y="590550"/>
            <a:ext cx="2838450" cy="131445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032" name="Line 20"/>
          <p:cNvSpPr>
            <a:spLocks noChangeShapeType="1"/>
          </p:cNvSpPr>
          <p:nvPr/>
        </p:nvSpPr>
        <p:spPr bwMode="auto">
          <a:xfrm>
            <a:off x="998538" y="1047750"/>
            <a:ext cx="1387475" cy="0"/>
          </a:xfrm>
          <a:prstGeom prst="line">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33" name="Line 21"/>
          <p:cNvSpPr>
            <a:spLocks noChangeShapeType="1"/>
          </p:cNvSpPr>
          <p:nvPr/>
        </p:nvSpPr>
        <p:spPr bwMode="auto">
          <a:xfrm flipV="1">
            <a:off x="1046163" y="1384300"/>
            <a:ext cx="1346200"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 name="Text Box 22"/>
          <p:cNvSpPr txBox="1">
            <a:spLocks noChangeArrowheads="1"/>
          </p:cNvSpPr>
          <p:nvPr/>
        </p:nvSpPr>
        <p:spPr bwMode="auto">
          <a:xfrm>
            <a:off x="614363" y="1308100"/>
            <a:ext cx="46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OA</a:t>
            </a:r>
          </a:p>
        </p:txBody>
      </p:sp>
      <p:sp>
        <p:nvSpPr>
          <p:cNvPr id="1035" name="Rectangle 23"/>
          <p:cNvSpPr>
            <a:spLocks noChangeArrowheads="1"/>
          </p:cNvSpPr>
          <p:nvPr/>
        </p:nvSpPr>
        <p:spPr bwMode="auto">
          <a:xfrm>
            <a:off x="1460500" y="863600"/>
            <a:ext cx="157163" cy="698500"/>
          </a:xfrm>
          <a:prstGeom prst="rect">
            <a:avLst/>
          </a:prstGeom>
          <a:solidFill>
            <a:srgbClr val="800080"/>
          </a:solidFill>
          <a:ln w="12700">
            <a:solidFill>
              <a:srgbClr val="000000"/>
            </a:solidFill>
            <a:miter lim="800000"/>
            <a:headEnd/>
            <a:tailEnd/>
          </a:ln>
        </p:spPr>
        <p:txBody>
          <a:bodyPr wrap="none" anchor="ctr"/>
          <a:lstStyle/>
          <a:p>
            <a:endParaRPr lang="en-US"/>
          </a:p>
        </p:txBody>
      </p:sp>
      <p:sp>
        <p:nvSpPr>
          <p:cNvPr id="1036" name="Text Box 24"/>
          <p:cNvSpPr txBox="1">
            <a:spLocks noChangeArrowheads="1"/>
          </p:cNvSpPr>
          <p:nvPr/>
        </p:nvSpPr>
        <p:spPr bwMode="auto">
          <a:xfrm>
            <a:off x="1344613" y="609600"/>
            <a:ext cx="587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EW</a:t>
            </a:r>
          </a:p>
        </p:txBody>
      </p:sp>
      <p:sp>
        <p:nvSpPr>
          <p:cNvPr id="1037" name="Text Box 25"/>
          <p:cNvSpPr txBox="1">
            <a:spLocks noChangeArrowheads="1"/>
          </p:cNvSpPr>
          <p:nvPr/>
        </p:nvSpPr>
        <p:spPr bwMode="auto">
          <a:xfrm>
            <a:off x="608013" y="939800"/>
            <a:ext cx="5603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RA</a:t>
            </a:r>
          </a:p>
        </p:txBody>
      </p:sp>
      <p:grpSp>
        <p:nvGrpSpPr>
          <p:cNvPr id="1038" name="Group 26"/>
          <p:cNvGrpSpPr>
            <a:grpSpLocks/>
          </p:cNvGrpSpPr>
          <p:nvPr/>
        </p:nvGrpSpPr>
        <p:grpSpPr bwMode="auto">
          <a:xfrm rot="5400000">
            <a:off x="1267619" y="1312069"/>
            <a:ext cx="106363" cy="136525"/>
            <a:chOff x="564" y="2628"/>
            <a:chExt cx="516" cy="516"/>
          </a:xfrm>
        </p:grpSpPr>
        <p:sp>
          <p:nvSpPr>
            <p:cNvPr id="1062" name="AutoShape 27"/>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3" name="Oval 28"/>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39" name="Rectangle 29"/>
          <p:cNvSpPr>
            <a:spLocks noChangeArrowheads="1"/>
          </p:cNvSpPr>
          <p:nvPr/>
        </p:nvSpPr>
        <p:spPr bwMode="auto">
          <a:xfrm>
            <a:off x="1149350" y="1208088"/>
            <a:ext cx="82550" cy="339725"/>
          </a:xfrm>
          <a:prstGeom prst="rect">
            <a:avLst/>
          </a:prstGeom>
          <a:solidFill>
            <a:srgbClr val="FC0128"/>
          </a:solidFill>
          <a:ln w="12700">
            <a:solidFill>
              <a:srgbClr val="000000"/>
            </a:solidFill>
            <a:miter lim="800000"/>
            <a:headEnd/>
            <a:tailEnd/>
          </a:ln>
        </p:spPr>
        <p:txBody>
          <a:bodyPr wrap="none" anchor="ctr"/>
          <a:lstStyle/>
          <a:p>
            <a:endParaRPr lang="en-US"/>
          </a:p>
        </p:txBody>
      </p:sp>
      <p:sp>
        <p:nvSpPr>
          <p:cNvPr id="1040" name="Text Box 30"/>
          <p:cNvSpPr txBox="1">
            <a:spLocks noChangeArrowheads="1"/>
          </p:cNvSpPr>
          <p:nvPr/>
        </p:nvSpPr>
        <p:spPr bwMode="auto">
          <a:xfrm>
            <a:off x="862013" y="1168400"/>
            <a:ext cx="244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1</a:t>
            </a:r>
          </a:p>
        </p:txBody>
      </p:sp>
      <p:sp>
        <p:nvSpPr>
          <p:cNvPr id="1041" name="Text Box 31"/>
          <p:cNvSpPr txBox="1">
            <a:spLocks noChangeArrowheads="1"/>
          </p:cNvSpPr>
          <p:nvPr/>
        </p:nvSpPr>
        <p:spPr bwMode="auto">
          <a:xfrm>
            <a:off x="1227138" y="1122363"/>
            <a:ext cx="2460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2</a:t>
            </a:r>
          </a:p>
        </p:txBody>
      </p:sp>
      <p:sp>
        <p:nvSpPr>
          <p:cNvPr id="1042" name="Text Box 32"/>
          <p:cNvSpPr txBox="1">
            <a:spLocks noChangeArrowheads="1"/>
          </p:cNvSpPr>
          <p:nvPr/>
        </p:nvSpPr>
        <p:spPr bwMode="auto">
          <a:xfrm>
            <a:off x="1625600" y="1176338"/>
            <a:ext cx="2587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3</a:t>
            </a:r>
          </a:p>
        </p:txBody>
      </p:sp>
      <p:sp>
        <p:nvSpPr>
          <p:cNvPr id="1043" name="Text Box 33"/>
          <p:cNvSpPr txBox="1">
            <a:spLocks noChangeArrowheads="1"/>
          </p:cNvSpPr>
          <p:nvPr/>
        </p:nvSpPr>
        <p:spPr bwMode="auto">
          <a:xfrm>
            <a:off x="2084388" y="1092200"/>
            <a:ext cx="27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4</a:t>
            </a:r>
          </a:p>
        </p:txBody>
      </p:sp>
      <p:sp>
        <p:nvSpPr>
          <p:cNvPr id="1044" name="Text Box 34"/>
          <p:cNvSpPr txBox="1">
            <a:spLocks noChangeArrowheads="1"/>
          </p:cNvSpPr>
          <p:nvPr/>
        </p:nvSpPr>
        <p:spPr bwMode="auto">
          <a:xfrm>
            <a:off x="1828800" y="819150"/>
            <a:ext cx="255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b="1">
                <a:solidFill>
                  <a:srgbClr val="000000"/>
                </a:solidFill>
              </a:rPr>
              <a:t>5</a:t>
            </a:r>
          </a:p>
        </p:txBody>
      </p:sp>
      <p:sp>
        <p:nvSpPr>
          <p:cNvPr id="1045" name="Text Box 35"/>
          <p:cNvSpPr txBox="1">
            <a:spLocks noChangeArrowheads="1"/>
          </p:cNvSpPr>
          <p:nvPr/>
        </p:nvSpPr>
        <p:spPr bwMode="auto">
          <a:xfrm>
            <a:off x="985838" y="1565275"/>
            <a:ext cx="447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PH</a:t>
            </a:r>
          </a:p>
        </p:txBody>
      </p:sp>
      <p:sp>
        <p:nvSpPr>
          <p:cNvPr id="1046" name="Rectangle 36"/>
          <p:cNvSpPr>
            <a:spLocks noChangeArrowheads="1"/>
          </p:cNvSpPr>
          <p:nvPr/>
        </p:nvSpPr>
        <p:spPr bwMode="auto">
          <a:xfrm>
            <a:off x="1858963" y="1204913"/>
            <a:ext cx="203200" cy="352425"/>
          </a:xfrm>
          <a:prstGeom prst="rect">
            <a:avLst/>
          </a:prstGeom>
          <a:solidFill>
            <a:srgbClr val="3366FF"/>
          </a:solidFill>
          <a:ln w="12700">
            <a:solidFill>
              <a:srgbClr val="000000"/>
            </a:solidFill>
            <a:miter lim="800000"/>
            <a:headEnd/>
            <a:tailEnd/>
          </a:ln>
        </p:spPr>
        <p:txBody>
          <a:bodyPr wrap="none" anchor="ctr"/>
          <a:lstStyle/>
          <a:p>
            <a:endParaRPr lang="en-US"/>
          </a:p>
        </p:txBody>
      </p:sp>
      <p:sp>
        <p:nvSpPr>
          <p:cNvPr id="1047" name="Text Box 37"/>
          <p:cNvSpPr txBox="1">
            <a:spLocks noChangeArrowheads="1"/>
          </p:cNvSpPr>
          <p:nvPr/>
        </p:nvSpPr>
        <p:spPr bwMode="auto">
          <a:xfrm>
            <a:off x="1782763" y="1560513"/>
            <a:ext cx="4714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r>
              <a:rPr lang="en-US" sz="1200">
                <a:solidFill>
                  <a:srgbClr val="000000"/>
                </a:solidFill>
              </a:rPr>
              <a:t>CC</a:t>
            </a:r>
          </a:p>
        </p:txBody>
      </p:sp>
      <p:grpSp>
        <p:nvGrpSpPr>
          <p:cNvPr id="1048" name="Group 38"/>
          <p:cNvGrpSpPr>
            <a:grpSpLocks/>
          </p:cNvGrpSpPr>
          <p:nvPr/>
        </p:nvGrpSpPr>
        <p:grpSpPr bwMode="auto">
          <a:xfrm rot="16200000" flipH="1">
            <a:off x="1267620" y="980281"/>
            <a:ext cx="106362" cy="136525"/>
            <a:chOff x="564" y="2628"/>
            <a:chExt cx="516" cy="516"/>
          </a:xfrm>
        </p:grpSpPr>
        <p:sp>
          <p:nvSpPr>
            <p:cNvPr id="1060" name="AutoShape 39"/>
            <p:cNvSpPr>
              <a:spLocks noChangeArrowheads="1"/>
            </p:cNvSpPr>
            <p:nvPr/>
          </p:nvSpPr>
          <p:spPr bwMode="auto">
            <a:xfrm>
              <a:off x="576" y="2652"/>
              <a:ext cx="504" cy="300"/>
            </a:xfrm>
            <a:prstGeom prst="triangle">
              <a:avLst>
                <a:gd name="adj" fmla="val 50000"/>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61" name="Oval 40"/>
            <p:cNvSpPr>
              <a:spLocks noChangeArrowheads="1"/>
            </p:cNvSpPr>
            <p:nvPr/>
          </p:nvSpPr>
          <p:spPr bwMode="auto">
            <a:xfrm>
              <a:off x="564" y="2628"/>
              <a:ext cx="516" cy="516"/>
            </a:xfrm>
            <a:prstGeom prst="ellipse">
              <a:avLst/>
            </a:pr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49" name="Rectangle 41"/>
          <p:cNvSpPr>
            <a:spLocks noChangeArrowheads="1"/>
          </p:cNvSpPr>
          <p:nvPr/>
        </p:nvSpPr>
        <p:spPr bwMode="auto">
          <a:xfrm>
            <a:off x="2366963" y="842963"/>
            <a:ext cx="814387" cy="777875"/>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050" name="Text Box 42"/>
          <p:cNvSpPr txBox="1">
            <a:spLocks noChangeArrowheads="1"/>
          </p:cNvSpPr>
          <p:nvPr/>
        </p:nvSpPr>
        <p:spPr bwMode="auto">
          <a:xfrm>
            <a:off x="2389188" y="1130300"/>
            <a:ext cx="746125" cy="274638"/>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sz="1200"/>
              <a:t>Space</a:t>
            </a:r>
          </a:p>
        </p:txBody>
      </p:sp>
      <p:sp>
        <p:nvSpPr>
          <p:cNvPr id="948267" name="Line 43"/>
          <p:cNvSpPr>
            <a:spLocks noChangeShapeType="1"/>
          </p:cNvSpPr>
          <p:nvPr/>
        </p:nvSpPr>
        <p:spPr bwMode="auto">
          <a:xfrm flipV="1">
            <a:off x="1047750" y="1447800"/>
            <a:ext cx="6858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268" name="Line 44"/>
          <p:cNvSpPr>
            <a:spLocks noChangeShapeType="1"/>
          </p:cNvSpPr>
          <p:nvPr/>
        </p:nvSpPr>
        <p:spPr bwMode="auto">
          <a:xfrm>
            <a:off x="1714500" y="1447800"/>
            <a:ext cx="8001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269" name="Line 45"/>
          <p:cNvSpPr>
            <a:spLocks noChangeShapeType="1"/>
          </p:cNvSpPr>
          <p:nvPr/>
        </p:nvSpPr>
        <p:spPr bwMode="auto">
          <a:xfrm flipH="1">
            <a:off x="5089978" y="1547586"/>
            <a:ext cx="971550" cy="2038350"/>
          </a:xfrm>
          <a:prstGeom prst="line">
            <a:avLst/>
          </a:prstGeom>
          <a:noFill/>
          <a:ln w="57150">
            <a:solidFill>
              <a:srgbClr val="9933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8270" name="Freeform 46"/>
          <p:cNvSpPr>
            <a:spLocks/>
          </p:cNvSpPr>
          <p:nvPr/>
        </p:nvSpPr>
        <p:spPr bwMode="auto">
          <a:xfrm>
            <a:off x="3294743" y="3032578"/>
            <a:ext cx="2033814" cy="990600"/>
          </a:xfrm>
          <a:custGeom>
            <a:avLst/>
            <a:gdLst>
              <a:gd name="T0" fmla="*/ 2147483647 w 1728"/>
              <a:gd name="T1" fmla="*/ 2147483647 h 624"/>
              <a:gd name="T2" fmla="*/ 2147483647 w 1728"/>
              <a:gd name="T3" fmla="*/ 0 h 624"/>
              <a:gd name="T4" fmla="*/ 2147483647 w 1728"/>
              <a:gd name="T5" fmla="*/ 2147483647 h 624"/>
              <a:gd name="T6" fmla="*/ 2147483647 w 1728"/>
              <a:gd name="T7" fmla="*/ 2147483647 h 624"/>
              <a:gd name="T8" fmla="*/ 2147483647 w 1728"/>
              <a:gd name="T9" fmla="*/ 2147483647 h 624"/>
              <a:gd name="T10" fmla="*/ 2147483647 w 1728"/>
              <a:gd name="T11" fmla="*/ 2147483647 h 624"/>
              <a:gd name="T12" fmla="*/ 2147483647 w 1728"/>
              <a:gd name="T13" fmla="*/ 2147483647 h 624"/>
              <a:gd name="T14" fmla="*/ 2147483647 w 1728"/>
              <a:gd name="T15" fmla="*/ 2147483647 h 624"/>
              <a:gd name="T16" fmla="*/ 0 w 1728"/>
              <a:gd name="T17" fmla="*/ 2147483647 h 6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8"/>
              <a:gd name="T28" fmla="*/ 0 h 624"/>
              <a:gd name="T29" fmla="*/ 1728 w 1728"/>
              <a:gd name="T30" fmla="*/ 624 h 6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8" h="624">
                <a:moveTo>
                  <a:pt x="1728" y="12"/>
                </a:moveTo>
                <a:cubicBezTo>
                  <a:pt x="1667" y="6"/>
                  <a:pt x="1606" y="0"/>
                  <a:pt x="1524" y="0"/>
                </a:cubicBezTo>
                <a:cubicBezTo>
                  <a:pt x="1442" y="0"/>
                  <a:pt x="1336" y="0"/>
                  <a:pt x="1236" y="12"/>
                </a:cubicBezTo>
                <a:cubicBezTo>
                  <a:pt x="1136" y="24"/>
                  <a:pt x="1004" y="50"/>
                  <a:pt x="924" y="72"/>
                </a:cubicBezTo>
                <a:cubicBezTo>
                  <a:pt x="844" y="94"/>
                  <a:pt x="820" y="108"/>
                  <a:pt x="756" y="144"/>
                </a:cubicBezTo>
                <a:cubicBezTo>
                  <a:pt x="692" y="180"/>
                  <a:pt x="606" y="244"/>
                  <a:pt x="540" y="288"/>
                </a:cubicBezTo>
                <a:cubicBezTo>
                  <a:pt x="474" y="332"/>
                  <a:pt x="420" y="368"/>
                  <a:pt x="360" y="408"/>
                </a:cubicBezTo>
                <a:cubicBezTo>
                  <a:pt x="300" y="448"/>
                  <a:pt x="240" y="492"/>
                  <a:pt x="180" y="528"/>
                </a:cubicBezTo>
                <a:cubicBezTo>
                  <a:pt x="120" y="564"/>
                  <a:pt x="60" y="594"/>
                  <a:pt x="0" y="624"/>
                </a:cubicBezTo>
              </a:path>
            </a:pathLst>
          </a:custGeom>
          <a:noFill/>
          <a:ln w="57150" cap="flat" cmpd="sng">
            <a:solidFill>
              <a:srgbClr val="3333CC"/>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8271" name="Text Box 47"/>
          <p:cNvSpPr txBox="1">
            <a:spLocks noChangeArrowheads="1"/>
          </p:cNvSpPr>
          <p:nvPr/>
        </p:nvSpPr>
        <p:spPr bwMode="auto">
          <a:xfrm>
            <a:off x="6056311" y="1097844"/>
            <a:ext cx="518660" cy="90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tIns="228600"/>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dirty="0"/>
              <a:t>2</a:t>
            </a:r>
          </a:p>
        </p:txBody>
      </p:sp>
      <p:sp>
        <p:nvSpPr>
          <p:cNvPr id="948272" name="Text Box 48"/>
          <p:cNvSpPr txBox="1">
            <a:spLocks noChangeArrowheads="1"/>
          </p:cNvSpPr>
          <p:nvPr/>
        </p:nvSpPr>
        <p:spPr bwMode="auto">
          <a:xfrm flipH="1">
            <a:off x="5543776" y="2886730"/>
            <a:ext cx="350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dirty="0"/>
              <a:t>3</a:t>
            </a:r>
          </a:p>
        </p:txBody>
      </p:sp>
      <p:sp>
        <p:nvSpPr>
          <p:cNvPr id="948273" name="Text Box 49"/>
          <p:cNvSpPr txBox="1">
            <a:spLocks noChangeArrowheads="1"/>
          </p:cNvSpPr>
          <p:nvPr/>
        </p:nvSpPr>
        <p:spPr bwMode="auto">
          <a:xfrm>
            <a:off x="2868387" y="3741057"/>
            <a:ext cx="246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dirty="0"/>
              <a:t>4</a:t>
            </a:r>
          </a:p>
        </p:txBody>
      </p:sp>
      <p:sp>
        <p:nvSpPr>
          <p:cNvPr id="948274" name="Text Box 50"/>
          <p:cNvSpPr txBox="1">
            <a:spLocks noChangeArrowheads="1"/>
          </p:cNvSpPr>
          <p:nvPr/>
        </p:nvSpPr>
        <p:spPr bwMode="auto">
          <a:xfrm>
            <a:off x="5116511" y="3301293"/>
            <a:ext cx="290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dirty="0"/>
              <a:t>5</a:t>
            </a:r>
          </a:p>
        </p:txBody>
      </p:sp>
      <p:sp>
        <p:nvSpPr>
          <p:cNvPr id="1059" name="Text Box 51"/>
          <p:cNvSpPr txBox="1">
            <a:spLocks noChangeArrowheads="1"/>
          </p:cNvSpPr>
          <p:nvPr/>
        </p:nvSpPr>
        <p:spPr bwMode="auto">
          <a:xfrm>
            <a:off x="1244600" y="2334079"/>
            <a:ext cx="2362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spcBef>
                <a:spcPct val="50000"/>
              </a:spcBef>
            </a:pPr>
            <a:r>
              <a:rPr lang="en-US" i="1" dirty="0">
                <a:latin typeface="Book Antiqua" pitchFamily="18" charset="0"/>
              </a:rPr>
              <a:t>Hot &amp; humid OA condition</a:t>
            </a:r>
          </a:p>
        </p:txBody>
      </p:sp>
      <p:cxnSp>
        <p:nvCxnSpPr>
          <p:cNvPr id="3" name="Straight Arrow Connector 2"/>
          <p:cNvCxnSpPr/>
          <p:nvPr/>
        </p:nvCxnSpPr>
        <p:spPr bwMode="auto">
          <a:xfrm flipV="1">
            <a:off x="3280229" y="3643086"/>
            <a:ext cx="1712685" cy="406400"/>
          </a:xfrm>
          <a:prstGeom prst="straightConnector1">
            <a:avLst/>
          </a:prstGeom>
          <a:solidFill>
            <a:schemeClr val="accent1"/>
          </a:solidFill>
          <a:ln w="57150" cap="flat" cmpd="sng" algn="ctr">
            <a:solidFill>
              <a:srgbClr val="CC66FF"/>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48271"/>
                                        </p:tgtEl>
                                        <p:attrNameLst>
                                          <p:attrName>style.visibility</p:attrName>
                                        </p:attrNameLst>
                                      </p:cBhvr>
                                      <p:to>
                                        <p:strVal val="visible"/>
                                      </p:to>
                                    </p:set>
                                    <p:anim calcmode="lin" valueType="num">
                                      <p:cBhvr additive="base">
                                        <p:cTn id="7" dur="500" fill="hold"/>
                                        <p:tgtEl>
                                          <p:spTgt spid="948271"/>
                                        </p:tgtEl>
                                        <p:attrNameLst>
                                          <p:attrName>ppt_x</p:attrName>
                                        </p:attrNameLst>
                                      </p:cBhvr>
                                      <p:tavLst>
                                        <p:tav tm="0">
                                          <p:val>
                                            <p:strVal val="0-#ppt_w/2"/>
                                          </p:val>
                                        </p:tav>
                                        <p:tav tm="100000">
                                          <p:val>
                                            <p:strVal val="#ppt_x"/>
                                          </p:val>
                                        </p:tav>
                                      </p:tavLst>
                                    </p:anim>
                                    <p:anim calcmode="lin" valueType="num">
                                      <p:cBhvr additive="base">
                                        <p:cTn id="8" dur="500" fill="hold"/>
                                        <p:tgtEl>
                                          <p:spTgt spid="948271"/>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948272"/>
                                        </p:tgtEl>
                                        <p:attrNameLst>
                                          <p:attrName>style.visibility</p:attrName>
                                        </p:attrNameLst>
                                      </p:cBhvr>
                                      <p:to>
                                        <p:strVal val="visible"/>
                                      </p:to>
                                    </p:set>
                                    <p:anim calcmode="lin" valueType="num">
                                      <p:cBhvr additive="base">
                                        <p:cTn id="11" dur="500" fill="hold"/>
                                        <p:tgtEl>
                                          <p:spTgt spid="948272"/>
                                        </p:tgtEl>
                                        <p:attrNameLst>
                                          <p:attrName>ppt_x</p:attrName>
                                        </p:attrNameLst>
                                      </p:cBhvr>
                                      <p:tavLst>
                                        <p:tav tm="0">
                                          <p:val>
                                            <p:strVal val="0-#ppt_w/2"/>
                                          </p:val>
                                        </p:tav>
                                        <p:tav tm="100000">
                                          <p:val>
                                            <p:strVal val="#ppt_x"/>
                                          </p:val>
                                        </p:tav>
                                      </p:tavLst>
                                    </p:anim>
                                    <p:anim calcmode="lin" valueType="num">
                                      <p:cBhvr additive="base">
                                        <p:cTn id="12" dur="500" fill="hold"/>
                                        <p:tgtEl>
                                          <p:spTgt spid="94827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948274"/>
                                        </p:tgtEl>
                                        <p:attrNameLst>
                                          <p:attrName>style.visibility</p:attrName>
                                        </p:attrNameLst>
                                      </p:cBhvr>
                                      <p:to>
                                        <p:strVal val="visible"/>
                                      </p:to>
                                    </p:set>
                                    <p:anim calcmode="lin" valueType="num">
                                      <p:cBhvr additive="base">
                                        <p:cTn id="15" dur="500" fill="hold"/>
                                        <p:tgtEl>
                                          <p:spTgt spid="948274"/>
                                        </p:tgtEl>
                                        <p:attrNameLst>
                                          <p:attrName>ppt_x</p:attrName>
                                        </p:attrNameLst>
                                      </p:cBhvr>
                                      <p:tavLst>
                                        <p:tav tm="0">
                                          <p:val>
                                            <p:strVal val="0-#ppt_w/2"/>
                                          </p:val>
                                        </p:tav>
                                        <p:tav tm="100000">
                                          <p:val>
                                            <p:strVal val="#ppt_x"/>
                                          </p:val>
                                        </p:tav>
                                      </p:tavLst>
                                    </p:anim>
                                    <p:anim calcmode="lin" valueType="num">
                                      <p:cBhvr additive="base">
                                        <p:cTn id="16" dur="500" fill="hold"/>
                                        <p:tgtEl>
                                          <p:spTgt spid="948274"/>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948269"/>
                                        </p:tgtEl>
                                        <p:attrNameLst>
                                          <p:attrName>style.visibility</p:attrName>
                                        </p:attrNameLst>
                                      </p:cBhvr>
                                      <p:to>
                                        <p:strVal val="visible"/>
                                      </p:to>
                                    </p:set>
                                    <p:anim calcmode="lin" valueType="num">
                                      <p:cBhvr additive="base">
                                        <p:cTn id="19" dur="500" fill="hold"/>
                                        <p:tgtEl>
                                          <p:spTgt spid="948269"/>
                                        </p:tgtEl>
                                        <p:attrNameLst>
                                          <p:attrName>ppt_x</p:attrName>
                                        </p:attrNameLst>
                                      </p:cBhvr>
                                      <p:tavLst>
                                        <p:tav tm="0">
                                          <p:val>
                                            <p:strVal val="0-#ppt_w/2"/>
                                          </p:val>
                                        </p:tav>
                                        <p:tav tm="100000">
                                          <p:val>
                                            <p:strVal val="#ppt_x"/>
                                          </p:val>
                                        </p:tav>
                                      </p:tavLst>
                                    </p:anim>
                                    <p:anim calcmode="lin" valueType="num">
                                      <p:cBhvr additive="base">
                                        <p:cTn id="20" dur="500" fill="hold"/>
                                        <p:tgtEl>
                                          <p:spTgt spid="948269"/>
                                        </p:tgtEl>
                                        <p:attrNameLst>
                                          <p:attrName>ppt_y</p:attrName>
                                        </p:attrNameLst>
                                      </p:cBhvr>
                                      <p:tavLst>
                                        <p:tav tm="0">
                                          <p:val>
                                            <p:strVal val="0-#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48267"/>
                                        </p:tgtEl>
                                        <p:attrNameLst>
                                          <p:attrName>style.visibility</p:attrName>
                                        </p:attrNameLst>
                                      </p:cBhvr>
                                      <p:to>
                                        <p:strVal val="visible"/>
                                      </p:to>
                                    </p:set>
                                    <p:anim calcmode="lin" valueType="num">
                                      <p:cBhvr additive="base">
                                        <p:cTn id="23" dur="500" fill="hold"/>
                                        <p:tgtEl>
                                          <p:spTgt spid="948267"/>
                                        </p:tgtEl>
                                        <p:attrNameLst>
                                          <p:attrName>ppt_x</p:attrName>
                                        </p:attrNameLst>
                                      </p:cBhvr>
                                      <p:tavLst>
                                        <p:tav tm="0">
                                          <p:val>
                                            <p:strVal val="0-#ppt_w/2"/>
                                          </p:val>
                                        </p:tav>
                                        <p:tav tm="100000">
                                          <p:val>
                                            <p:strVal val="#ppt_x"/>
                                          </p:val>
                                        </p:tav>
                                      </p:tavLst>
                                    </p:anim>
                                    <p:anim calcmode="lin" valueType="num">
                                      <p:cBhvr additive="base">
                                        <p:cTn id="24" dur="500" fill="hold"/>
                                        <p:tgtEl>
                                          <p:spTgt spid="94826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948273"/>
                                        </p:tgtEl>
                                        <p:attrNameLst>
                                          <p:attrName>style.visibility</p:attrName>
                                        </p:attrNameLst>
                                      </p:cBhvr>
                                      <p:to>
                                        <p:strVal val="visible"/>
                                      </p:to>
                                    </p:set>
                                    <p:anim calcmode="lin" valueType="num">
                                      <p:cBhvr additive="base">
                                        <p:cTn id="29" dur="1000" fill="hold"/>
                                        <p:tgtEl>
                                          <p:spTgt spid="948273"/>
                                        </p:tgtEl>
                                        <p:attrNameLst>
                                          <p:attrName>ppt_x</p:attrName>
                                        </p:attrNameLst>
                                      </p:cBhvr>
                                      <p:tavLst>
                                        <p:tav tm="0">
                                          <p:val>
                                            <p:strVal val="0-#ppt_w/2"/>
                                          </p:val>
                                        </p:tav>
                                        <p:tav tm="100000">
                                          <p:val>
                                            <p:strVal val="#ppt_x"/>
                                          </p:val>
                                        </p:tav>
                                      </p:tavLst>
                                    </p:anim>
                                    <p:anim calcmode="lin" valueType="num">
                                      <p:cBhvr additive="base">
                                        <p:cTn id="30" dur="1000" fill="hold"/>
                                        <p:tgtEl>
                                          <p:spTgt spid="94827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948270"/>
                                        </p:tgtEl>
                                        <p:attrNameLst>
                                          <p:attrName>style.visibility</p:attrName>
                                        </p:attrNameLst>
                                      </p:cBhvr>
                                      <p:to>
                                        <p:strVal val="visible"/>
                                      </p:to>
                                    </p:set>
                                    <p:anim calcmode="lin" valueType="num">
                                      <p:cBhvr additive="base">
                                        <p:cTn id="33" dur="1000" fill="hold"/>
                                        <p:tgtEl>
                                          <p:spTgt spid="948270"/>
                                        </p:tgtEl>
                                        <p:attrNameLst>
                                          <p:attrName>ppt_x</p:attrName>
                                        </p:attrNameLst>
                                      </p:cBhvr>
                                      <p:tavLst>
                                        <p:tav tm="0">
                                          <p:val>
                                            <p:strVal val="0-#ppt_w/2"/>
                                          </p:val>
                                        </p:tav>
                                        <p:tav tm="100000">
                                          <p:val>
                                            <p:strVal val="#ppt_x"/>
                                          </p:val>
                                        </p:tav>
                                      </p:tavLst>
                                    </p:anim>
                                    <p:anim calcmode="lin" valueType="num">
                                      <p:cBhvr additive="base">
                                        <p:cTn id="34" dur="1000" fill="hold"/>
                                        <p:tgtEl>
                                          <p:spTgt spid="94827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948268"/>
                                        </p:tgtEl>
                                        <p:attrNameLst>
                                          <p:attrName>style.visibility</p:attrName>
                                        </p:attrNameLst>
                                      </p:cBhvr>
                                      <p:to>
                                        <p:strVal val="visible"/>
                                      </p:to>
                                    </p:set>
                                    <p:anim calcmode="lin" valueType="num">
                                      <p:cBhvr additive="base">
                                        <p:cTn id="37" dur="500" fill="hold"/>
                                        <p:tgtEl>
                                          <p:spTgt spid="948268"/>
                                        </p:tgtEl>
                                        <p:attrNameLst>
                                          <p:attrName>ppt_x</p:attrName>
                                        </p:attrNameLst>
                                      </p:cBhvr>
                                      <p:tavLst>
                                        <p:tav tm="0">
                                          <p:val>
                                            <p:strVal val="0-#ppt_w/2"/>
                                          </p:val>
                                        </p:tav>
                                        <p:tav tm="100000">
                                          <p:val>
                                            <p:strVal val="#ppt_x"/>
                                          </p:val>
                                        </p:tav>
                                      </p:tavLst>
                                    </p:anim>
                                    <p:anim calcmode="lin" valueType="num">
                                      <p:cBhvr additive="base">
                                        <p:cTn id="38" dur="500" fill="hold"/>
                                        <p:tgtEl>
                                          <p:spTgt spid="94826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267" grpId="0" animBg="1"/>
      <p:bldP spid="948268" grpId="0" animBg="1"/>
      <p:bldP spid="948269" grpId="0" animBg="1"/>
      <p:bldP spid="948270" grpId="0" animBg="1"/>
      <p:bldP spid="948271" grpId="0"/>
      <p:bldP spid="948272" grpId="0"/>
      <p:bldP spid="948273" grpId="0"/>
      <p:bldP spid="9482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Key DOAS Points</a:t>
            </a:r>
          </a:p>
        </p:txBody>
      </p:sp>
      <p:sp>
        <p:nvSpPr>
          <p:cNvPr id="20483" name="Rectangle 3"/>
          <p:cNvSpPr>
            <a:spLocks noGrp="1" noChangeArrowheads="1"/>
          </p:cNvSpPr>
          <p:nvPr>
            <p:ph type="body" idx="1"/>
          </p:nvPr>
        </p:nvSpPr>
        <p:spPr>
          <a:xfrm>
            <a:off x="552450" y="1085850"/>
            <a:ext cx="8229600" cy="5772150"/>
          </a:xfrm>
        </p:spPr>
        <p:txBody>
          <a:bodyPr/>
          <a:lstStyle/>
          <a:p>
            <a:pPr marL="609600" indent="-609600">
              <a:buClr>
                <a:schemeClr val="tx2"/>
              </a:buClr>
              <a:buFont typeface="Wingdings" pitchFamily="2" charset="2"/>
              <a:buAutoNum type="arabicPeriod"/>
            </a:pPr>
            <a:r>
              <a:rPr lang="en-US" dirty="0" smtClean="0"/>
              <a:t>100% OA delivered to each zone via its own ductwork</a:t>
            </a:r>
          </a:p>
          <a:p>
            <a:pPr marL="609600" indent="-609600">
              <a:buClr>
                <a:schemeClr val="tx2"/>
              </a:buClr>
              <a:buFont typeface="Wingdings" pitchFamily="2" charset="2"/>
              <a:buAutoNum type="arabicPeriod"/>
            </a:pPr>
            <a:r>
              <a:rPr lang="en-US" dirty="0" smtClean="0"/>
              <a:t>Flow rate generally as spec. by Std. 62.1 or greater (LEED, Latent. </a:t>
            </a:r>
            <a:r>
              <a:rPr lang="en-US" dirty="0" err="1" smtClean="0"/>
              <a:t>Ctl</a:t>
            </a:r>
            <a:r>
              <a:rPr lang="en-US" dirty="0" smtClean="0"/>
              <a:t>)</a:t>
            </a:r>
          </a:p>
          <a:p>
            <a:pPr marL="609600" indent="-609600">
              <a:buClr>
                <a:schemeClr val="tx2"/>
              </a:buClr>
              <a:buFont typeface="Wingdings" pitchFamily="2" charset="2"/>
              <a:buAutoNum type="arabicPeriod"/>
            </a:pPr>
            <a:r>
              <a:rPr lang="en-US" dirty="0" smtClean="0"/>
              <a:t>Employ TER, per Std. 90.1</a:t>
            </a:r>
          </a:p>
          <a:p>
            <a:pPr marL="609600" indent="-609600">
              <a:buClr>
                <a:schemeClr val="tx2"/>
              </a:buClr>
              <a:buFont typeface="Wingdings" pitchFamily="2" charset="2"/>
              <a:buAutoNum type="arabicPeriod"/>
            </a:pPr>
            <a:r>
              <a:rPr lang="en-US" dirty="0" smtClean="0"/>
              <a:t>Generally CV</a:t>
            </a:r>
          </a:p>
          <a:p>
            <a:pPr marL="609600" indent="-609600">
              <a:buClr>
                <a:schemeClr val="tx2"/>
              </a:buClr>
              <a:buFont typeface="Wingdings" pitchFamily="2" charset="2"/>
              <a:buAutoNum type="arabicPeriod"/>
            </a:pPr>
            <a:r>
              <a:rPr lang="en-US" dirty="0" smtClean="0"/>
              <a:t>Use to decouple space S/L loads—Dry</a:t>
            </a:r>
          </a:p>
          <a:p>
            <a:pPr marL="609600" indent="-609600">
              <a:buClr>
                <a:schemeClr val="tx2"/>
              </a:buClr>
              <a:buFont typeface="Wingdings" pitchFamily="2" charset="2"/>
              <a:buAutoNum type="arabicPeriod"/>
            </a:pPr>
            <a:r>
              <a:rPr lang="en-US" dirty="0" smtClean="0"/>
              <a:t>Rarely supply at a neutral temperature</a:t>
            </a:r>
          </a:p>
          <a:p>
            <a:pPr marL="609600" indent="-609600">
              <a:buClr>
                <a:schemeClr val="tx2"/>
              </a:buClr>
              <a:buFont typeface="Wingdings" pitchFamily="2" charset="2"/>
              <a:buAutoNum type="arabicPeriod"/>
            </a:pPr>
            <a:r>
              <a:rPr lang="en-US" dirty="0" smtClean="0"/>
              <a:t>Use HID, particularly where parallel system does not use air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54219" y="129574"/>
            <a:ext cx="8610600" cy="1242027"/>
          </a:xfrm>
        </p:spPr>
        <p:txBody>
          <a:bodyPr/>
          <a:lstStyle/>
          <a:p>
            <a:r>
              <a:rPr lang="en-US" sz="3600" dirty="0" smtClean="0"/>
              <a:t>Selecting the SA DBT &amp; DPT</a:t>
            </a:r>
            <a:br>
              <a:rPr lang="en-US" sz="3600" dirty="0" smtClean="0"/>
            </a:br>
            <a:r>
              <a:rPr lang="en-US" sz="3600" dirty="0" smtClean="0"/>
              <a:t>for (b) arrangement:  H/C coils with TER</a:t>
            </a:r>
          </a:p>
        </p:txBody>
      </p:sp>
      <p:graphicFrame>
        <p:nvGraphicFramePr>
          <p:cNvPr id="4" name="Group 3"/>
          <p:cNvGraphicFramePr>
            <a:graphicFrameLocks/>
          </p:cNvGraphicFramePr>
          <p:nvPr>
            <p:extLst>
              <p:ext uri="{D42A27DB-BD31-4B8C-83A1-F6EECF244321}">
                <p14:modId xmlns:p14="http://schemas.microsoft.com/office/powerpoint/2010/main" val="3661623386"/>
              </p:ext>
            </p:extLst>
          </p:nvPr>
        </p:nvGraphicFramePr>
        <p:xfrm>
          <a:off x="2254468" y="2179245"/>
          <a:ext cx="5269865" cy="3962352"/>
        </p:xfrm>
        <a:graphic>
          <a:graphicData uri="http://schemas.openxmlformats.org/drawingml/2006/table">
            <a:tbl>
              <a:tblPr/>
              <a:tblGrid>
                <a:gridCol w="1889443"/>
                <a:gridCol w="1202055"/>
                <a:gridCol w="2178367"/>
              </a:tblGrid>
              <a:tr h="944863">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1" u="none" strike="noStrike" cap="none" normalizeH="0" baseline="0" dirty="0" smtClean="0">
                          <a:ln>
                            <a:noFill/>
                          </a:ln>
                          <a:solidFill>
                            <a:schemeClr val="tx1"/>
                          </a:solidFill>
                          <a:effectLst/>
                          <a:latin typeface="Book Antiqua" pitchFamily="18" charset="0"/>
                        </a:rPr>
                        <a:t>Occ.</a:t>
                      </a:r>
                      <a:br>
                        <a:rPr kumimoji="0" lang="en-US" sz="3200" b="0" i="1" u="none" strike="noStrike" cap="none" normalizeH="0" baseline="0" dirty="0" smtClean="0">
                          <a:ln>
                            <a:noFill/>
                          </a:ln>
                          <a:solidFill>
                            <a:schemeClr val="tx1"/>
                          </a:solidFill>
                          <a:effectLst/>
                          <a:latin typeface="Book Antiqua" pitchFamily="18" charset="0"/>
                        </a:rPr>
                      </a:br>
                      <a:r>
                        <a:rPr kumimoji="0" lang="en-US" sz="3200" b="0" i="1" u="none" strike="noStrike" cap="none" normalizeH="0" baseline="0" dirty="0" smtClean="0">
                          <a:ln>
                            <a:noFill/>
                          </a:ln>
                          <a:solidFill>
                            <a:schemeClr val="tx1"/>
                          </a:solidFill>
                          <a:effectLst/>
                          <a:latin typeface="Book Antiqua" pitchFamily="18" charset="0"/>
                        </a:rPr>
                        <a:t>Category</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1" u="none" strike="noStrike" cap="none" normalizeH="0" baseline="0" dirty="0" smtClean="0">
                          <a:ln>
                            <a:noFill/>
                          </a:ln>
                          <a:solidFill>
                            <a:schemeClr val="tx1"/>
                          </a:solidFill>
                          <a:effectLst/>
                          <a:latin typeface="Book Antiqua" pitchFamily="18" charset="0"/>
                        </a:rPr>
                        <a:t>cfm/p</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1" u="none" strike="noStrike" cap="none" normalizeH="0" baseline="0" dirty="0" smtClean="0">
                          <a:ln>
                            <a:noFill/>
                          </a:ln>
                          <a:solidFill>
                            <a:schemeClr val="tx1"/>
                          </a:solidFill>
                          <a:effectLst/>
                          <a:latin typeface="Book Antiqua" pitchFamily="18" charset="0"/>
                        </a:rPr>
                        <a:t>SA DPT</a:t>
                      </a:r>
                      <a:br>
                        <a:rPr kumimoji="0" lang="en-US" sz="3200" b="0" i="1" u="none" strike="noStrike" cap="none" normalizeH="0" baseline="0" dirty="0" smtClean="0">
                          <a:ln>
                            <a:noFill/>
                          </a:ln>
                          <a:solidFill>
                            <a:schemeClr val="tx1"/>
                          </a:solidFill>
                          <a:effectLst/>
                          <a:latin typeface="Book Antiqua" pitchFamily="18" charset="0"/>
                        </a:rPr>
                      </a:br>
                      <a:r>
                        <a:rPr kumimoji="0" lang="en-US" sz="3200" b="0" i="1" u="none" strike="noStrike" cap="none" normalizeH="0" baseline="30000" dirty="0" smtClean="0">
                          <a:ln>
                            <a:noFill/>
                          </a:ln>
                          <a:solidFill>
                            <a:schemeClr val="tx1"/>
                          </a:solidFill>
                          <a:effectLst/>
                          <a:latin typeface="Book Antiqua" pitchFamily="18" charset="0"/>
                        </a:rPr>
                        <a:t>0</a:t>
                      </a:r>
                      <a:r>
                        <a:rPr kumimoji="0" lang="en-US" sz="3200" b="0" i="1" u="none" strike="noStrike" cap="none" normalizeH="0" baseline="0" dirty="0" smtClean="0">
                          <a:ln>
                            <a:noFill/>
                          </a:ln>
                          <a:solidFill>
                            <a:schemeClr val="tx1"/>
                          </a:solidFill>
                          <a:effectLst/>
                          <a:latin typeface="Book Antiqua" pitchFamily="18" charset="0"/>
                        </a:rPr>
                        <a:t>F</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Conf. rm</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6.2</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24.84</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Lec. cl</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8.42</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35.9</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Elem. cl</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11.71</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42.75</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Office</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17</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47.18</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Museum</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9</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 typeface="Wingdings" pitchFamily="2" charset="2"/>
                        <a:buNone/>
                        <a:tabLst/>
                      </a:pPr>
                      <a:r>
                        <a:rPr kumimoji="0" lang="en-US" sz="3200" b="0" i="0" u="none" strike="noStrike" cap="none" normalizeH="0" baseline="0" dirty="0" smtClean="0">
                          <a:ln>
                            <a:noFill/>
                          </a:ln>
                          <a:solidFill>
                            <a:schemeClr val="tx1"/>
                          </a:solidFill>
                          <a:effectLst/>
                          <a:latin typeface="Book Antiqua" pitchFamily="18" charset="0"/>
                        </a:rPr>
                        <a:t>31.05</a:t>
                      </a:r>
                    </a:p>
                  </a:txBody>
                  <a:tcPr marT="45716" marB="4571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Oval 1"/>
          <p:cNvSpPr/>
          <p:nvPr/>
        </p:nvSpPr>
        <p:spPr bwMode="auto">
          <a:xfrm>
            <a:off x="4067503" y="4903076"/>
            <a:ext cx="3342290" cy="740979"/>
          </a:xfrm>
          <a:prstGeom prst="ellipse">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738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title" idx="4294967295"/>
          </p:nvPr>
        </p:nvSpPr>
        <p:spPr>
          <a:xfrm>
            <a:off x="1009650" y="271463"/>
            <a:ext cx="7639050" cy="719137"/>
          </a:xfrm>
        </p:spPr>
        <p:txBody>
          <a:bodyPr/>
          <a:lstStyle/>
          <a:p>
            <a:r>
              <a:rPr lang="en-US" smtClean="0"/>
              <a:t>DOAS &amp; Energy Recovery</a:t>
            </a:r>
          </a:p>
        </p:txBody>
      </p:sp>
      <p:sp>
        <p:nvSpPr>
          <p:cNvPr id="36867" name="Rectangle 8"/>
          <p:cNvSpPr>
            <a:spLocks noGrp="1" noChangeArrowheads="1"/>
          </p:cNvSpPr>
          <p:nvPr>
            <p:ph type="body" idx="4294967295"/>
          </p:nvPr>
        </p:nvSpPr>
        <p:spPr>
          <a:xfrm>
            <a:off x="152400" y="1035050"/>
            <a:ext cx="8991600" cy="5619750"/>
          </a:xfrm>
        </p:spPr>
        <p:txBody>
          <a:bodyPr/>
          <a:lstStyle/>
          <a:p>
            <a:r>
              <a:rPr lang="en-US" dirty="0" smtClean="0"/>
              <a:t>ASHRAE Standard 90.1 and </a:t>
            </a:r>
            <a:r>
              <a:rPr lang="en-US" b="1" dirty="0" smtClean="0">
                <a:solidFill>
                  <a:srgbClr val="006600"/>
                </a:solidFill>
              </a:rPr>
              <a:t>ASHRAE’s new Standard for the Design Of High Performance Green Buildings (189.1)</a:t>
            </a:r>
            <a:r>
              <a:rPr lang="en-US" dirty="0" smtClean="0"/>
              <a:t> both </a:t>
            </a:r>
            <a:r>
              <a:rPr lang="en-US" b="1" i="1" u="sng" dirty="0" smtClean="0">
                <a:solidFill>
                  <a:srgbClr val="002060"/>
                </a:solidFill>
              </a:rPr>
              <a:t>require most DOAS systems to utilize </a:t>
            </a:r>
            <a:r>
              <a:rPr lang="en-US" b="1" i="1" u="sng" dirty="0">
                <a:solidFill>
                  <a:srgbClr val="002060"/>
                </a:solidFill>
              </a:rPr>
              <a:t>e</a:t>
            </a:r>
            <a:r>
              <a:rPr lang="en-US" b="1" i="1" u="sng" dirty="0" smtClean="0">
                <a:solidFill>
                  <a:srgbClr val="002060"/>
                </a:solidFill>
              </a:rPr>
              <a:t>xhaust air (EA) energy </a:t>
            </a:r>
            <a:r>
              <a:rPr lang="en-US" b="1" i="1" u="sng" dirty="0">
                <a:solidFill>
                  <a:srgbClr val="002060"/>
                </a:solidFill>
              </a:rPr>
              <a:t>recovery </a:t>
            </a:r>
            <a:r>
              <a:rPr lang="en-US" b="1" i="1" u="sng" dirty="0" smtClean="0">
                <a:solidFill>
                  <a:srgbClr val="002060"/>
                </a:solidFill>
              </a:rPr>
              <a:t>equipment with GT </a:t>
            </a:r>
            <a:r>
              <a:rPr lang="en-US" b="1" i="1" u="sng" dirty="0">
                <a:solidFill>
                  <a:srgbClr val="002060"/>
                </a:solidFill>
              </a:rPr>
              <a:t>50% </a:t>
            </a:r>
            <a:r>
              <a:rPr lang="en-US" b="1" i="1" u="sng" dirty="0" smtClean="0">
                <a:solidFill>
                  <a:srgbClr val="002060"/>
                </a:solidFill>
              </a:rPr>
              <a:t>or 60% energy </a:t>
            </a:r>
            <a:r>
              <a:rPr lang="en-US" b="1" i="1" u="sng" dirty="0">
                <a:solidFill>
                  <a:srgbClr val="002060"/>
                </a:solidFill>
              </a:rPr>
              <a:t>recovery </a:t>
            </a:r>
            <a:r>
              <a:rPr lang="en-US" b="1" i="1" u="sng" dirty="0" smtClean="0">
                <a:solidFill>
                  <a:srgbClr val="002060"/>
                </a:solidFill>
              </a:rPr>
              <a:t>effectiveness</a:t>
            </a:r>
            <a:r>
              <a:rPr lang="en-US" dirty="0" smtClean="0"/>
              <a:t>:  </a:t>
            </a:r>
          </a:p>
          <a:p>
            <a:pPr lvl="1"/>
            <a:r>
              <a:rPr lang="en-US" b="1" dirty="0" smtClean="0"/>
              <a:t>that means </a:t>
            </a:r>
            <a:r>
              <a:rPr lang="en-US" b="1" dirty="0"/>
              <a:t>a change in </a:t>
            </a:r>
            <a:r>
              <a:rPr lang="en-US" b="1" dirty="0" smtClean="0"/>
              <a:t>the enthalpy </a:t>
            </a:r>
            <a:r>
              <a:rPr lang="en-US" b="1" dirty="0"/>
              <a:t>of the </a:t>
            </a:r>
            <a:r>
              <a:rPr lang="en-US" b="1" i="1" dirty="0"/>
              <a:t>outdoor air </a:t>
            </a:r>
            <a:r>
              <a:rPr lang="en-US" b="1" dirty="0"/>
              <a:t>supply </a:t>
            </a:r>
            <a:r>
              <a:rPr lang="en-US" b="1" dirty="0" smtClean="0"/>
              <a:t>at least </a:t>
            </a:r>
            <a:r>
              <a:rPr lang="en-US" b="1" dirty="0"/>
              <a:t>50% </a:t>
            </a:r>
            <a:r>
              <a:rPr lang="en-US" b="1" dirty="0" smtClean="0"/>
              <a:t>or 60% of </a:t>
            </a:r>
            <a:r>
              <a:rPr lang="en-US" b="1" dirty="0"/>
              <a:t>the </a:t>
            </a:r>
            <a:r>
              <a:rPr lang="en-US" b="1" dirty="0" smtClean="0"/>
              <a:t>difference between </a:t>
            </a:r>
            <a:r>
              <a:rPr lang="en-US" b="1" dirty="0"/>
              <a:t>the </a:t>
            </a:r>
            <a:r>
              <a:rPr lang="en-US" b="1" i="1" u="sng" dirty="0"/>
              <a:t>outdoor </a:t>
            </a:r>
            <a:r>
              <a:rPr lang="en-US" b="1" i="1" u="sng" dirty="0" smtClean="0"/>
              <a:t>air</a:t>
            </a:r>
            <a:r>
              <a:rPr lang="en-US" b="1" i="1" dirty="0" smtClean="0"/>
              <a:t> </a:t>
            </a:r>
            <a:r>
              <a:rPr lang="en-US" b="1" dirty="0" smtClean="0"/>
              <a:t>and </a:t>
            </a:r>
            <a:r>
              <a:rPr lang="en-US" b="1" i="1" u="sng" dirty="0"/>
              <a:t>return air </a:t>
            </a:r>
            <a:r>
              <a:rPr lang="en-US" b="1" dirty="0"/>
              <a:t>enthalpies </a:t>
            </a:r>
            <a:r>
              <a:rPr lang="en-US" b="1" dirty="0" smtClean="0"/>
              <a:t>at design </a:t>
            </a:r>
            <a:r>
              <a:rPr lang="en-US" b="1" dirty="0"/>
              <a:t>conditions</a:t>
            </a:r>
            <a:r>
              <a:rPr lang="en-US" b="1" dirty="0" smtClean="0"/>
              <a:t>.</a:t>
            </a:r>
          </a:p>
          <a:p>
            <a:r>
              <a:rPr lang="en-US" dirty="0" err="1" smtClean="0"/>
              <a:t>Std</a:t>
            </a:r>
            <a:r>
              <a:rPr lang="en-US" dirty="0" smtClean="0"/>
              <a:t> 62.1 allows its use with class 1-3 air.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99"/>
        </a:dk2>
        <a:lt2>
          <a:srgbClr val="FFFFFF"/>
        </a:lt2>
        <a:accent1>
          <a:srgbClr val="00FFFF"/>
        </a:accent1>
        <a:accent2>
          <a:srgbClr val="FFFFFF"/>
        </a:accent2>
        <a:accent3>
          <a:srgbClr val="FFFFFF"/>
        </a:accent3>
        <a:accent4>
          <a:srgbClr val="000000"/>
        </a:accent4>
        <a:accent5>
          <a:srgbClr val="AAFFFF"/>
        </a:accent5>
        <a:accent6>
          <a:srgbClr val="E7E7E7"/>
        </a:accent6>
        <a:hlink>
          <a:srgbClr val="0066FF"/>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SHRAE DLS2">
  <a:themeElements>
    <a:clrScheme name="ASHRAE DLS2 8">
      <a:dk1>
        <a:srgbClr val="000000"/>
      </a:dk1>
      <a:lt1>
        <a:srgbClr val="FFFFFF"/>
      </a:lt1>
      <a:dk2>
        <a:srgbClr val="000099"/>
      </a:dk2>
      <a:lt2>
        <a:srgbClr val="FFFFFF"/>
      </a:lt2>
      <a:accent1>
        <a:srgbClr val="00FFFF"/>
      </a:accent1>
      <a:accent2>
        <a:srgbClr val="FFFFFF"/>
      </a:accent2>
      <a:accent3>
        <a:srgbClr val="FFFFFF"/>
      </a:accent3>
      <a:accent4>
        <a:srgbClr val="000000"/>
      </a:accent4>
      <a:accent5>
        <a:srgbClr val="AAFFFF"/>
      </a:accent5>
      <a:accent6>
        <a:srgbClr val="E7E7E7"/>
      </a:accent6>
      <a:hlink>
        <a:srgbClr val="0066FF"/>
      </a:hlink>
      <a:folHlink>
        <a:srgbClr val="A0A0A0"/>
      </a:folHlink>
    </a:clrScheme>
    <a:fontScheme name="ASHRAE DLS2">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ASHRAE DLS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SHRAE DLS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SHRAE DLS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SHRAE DLS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SHRAE DLS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SHRAE DLS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SHRAE DLS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SHRAE DLS2 8">
        <a:dk1>
          <a:srgbClr val="000000"/>
        </a:dk1>
        <a:lt1>
          <a:srgbClr val="FFFFFF"/>
        </a:lt1>
        <a:dk2>
          <a:srgbClr val="000099"/>
        </a:dk2>
        <a:lt2>
          <a:srgbClr val="FFFFFF"/>
        </a:lt2>
        <a:accent1>
          <a:srgbClr val="00FFFF"/>
        </a:accent1>
        <a:accent2>
          <a:srgbClr val="FFFFFF"/>
        </a:accent2>
        <a:accent3>
          <a:srgbClr val="FFFFFF"/>
        </a:accent3>
        <a:accent4>
          <a:srgbClr val="000000"/>
        </a:accent4>
        <a:accent5>
          <a:srgbClr val="AAFFFF"/>
        </a:accent5>
        <a:accent6>
          <a:srgbClr val="E7E7E7"/>
        </a:accent6>
        <a:hlink>
          <a:srgbClr val="0066FF"/>
        </a:hlink>
        <a:folHlink>
          <a:srgbClr val="A0A0A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C:\WINDOWS\Application Data\Microsoft\Templates\ASHRAE DLS2.pot</Template>
  <TotalTime>17644</TotalTime>
  <Pages>4</Pages>
  <Words>2361</Words>
  <Application>Microsoft Office PowerPoint</Application>
  <PresentationFormat>On-screen Show (4:3)</PresentationFormat>
  <Paragraphs>351</Paragraphs>
  <Slides>55</Slides>
  <Notes>12</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Custom Design</vt:lpstr>
      <vt:lpstr>ASHRAE DLS2</vt:lpstr>
      <vt:lpstr>Dedicated Outdoor Air Systems (DOAS) Automatic Control Considerations</vt:lpstr>
      <vt:lpstr>Learning Objectives for this Session </vt:lpstr>
      <vt:lpstr>DOAS Defined for This Presentation</vt:lpstr>
      <vt:lpstr>DOAS Equipment arrangements on the Market Today</vt:lpstr>
      <vt:lpstr>DOAS Equipment on the Market Today K.I.S.S. (b):  H/C coils with TER</vt:lpstr>
      <vt:lpstr>PowerPoint Presentation</vt:lpstr>
      <vt:lpstr>Key DOAS Points</vt:lpstr>
      <vt:lpstr>Selecting the SA DBT &amp; DPT for (b) arrangement:  H/C coils with TER</vt:lpstr>
      <vt:lpstr>DOAS &amp; Energy Recovery</vt:lpstr>
      <vt:lpstr>PowerPoint Presentation</vt:lpstr>
      <vt:lpstr>PowerPoint Presentation</vt:lpstr>
      <vt:lpstr>PowerPoint Presentation</vt:lpstr>
      <vt:lpstr>DOAS &amp; Energy Recovery</vt:lpstr>
      <vt:lpstr>PowerPoint Presentation</vt:lpstr>
      <vt:lpstr>PowerPoint Presentation</vt:lpstr>
      <vt:lpstr>DOAS &amp; Energy Recovery</vt:lpstr>
      <vt:lpstr>DOAS &amp; Energy Recovery</vt:lpstr>
      <vt:lpstr>DOAS &amp; Energy Recovery</vt:lpstr>
      <vt:lpstr>DOAS &amp; Energy Recovery</vt:lpstr>
      <vt:lpstr>Discussion for this presentation limited to 4 local loop control areas</vt:lpstr>
      <vt:lpstr>Controls to maximize the EW performance—including free cooling. </vt:lpstr>
      <vt:lpstr>TER control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Maximize DOAS free cooling, w/ proper EW control, when hydronic terminal equipment used.</vt:lpstr>
      <vt:lpstr>PowerPoint Presentation</vt:lpstr>
      <vt:lpstr>PowerPoint Presentation</vt:lpstr>
      <vt:lpstr>2.  EW wheel frost control to      minimize energy use.  </vt:lpstr>
      <vt:lpstr>PowerPoint Presentation</vt:lpstr>
      <vt:lpstr>Reduced wheel speed: Another EW frost prevention control.</vt:lpstr>
      <vt:lpstr>3.  Control to minimize the use      of terminal reheat. </vt:lpstr>
      <vt:lpstr>Limit terminal reheat energy use</vt:lpstr>
      <vt:lpstr>4.  Pressurization control.  </vt:lpstr>
      <vt:lpstr>Building Pressurization Control</vt:lpstr>
      <vt:lpstr>Building Pressurization Control</vt:lpstr>
      <vt:lpstr>Building Pressurization Control</vt:lpstr>
      <vt:lpstr>Building Pressurization Control</vt:lpstr>
      <vt:lpstr>Building Pressurization Control</vt:lpstr>
      <vt:lpstr>PowerPoint Presentation</vt:lpstr>
      <vt:lpstr>Impact of unbalanced flow on EW</vt:lpstr>
      <vt:lpstr>PowerPoint Presentation</vt:lpstr>
      <vt:lpstr>PowerPoint Presentation</vt:lpstr>
      <vt:lpstr>PowerPoint Presentation</vt:lpstr>
      <vt:lpstr>Sequence for the pressurization control.</vt:lpstr>
      <vt:lpstr>Sequence for the pressurization control.</vt:lpstr>
      <vt:lpstr>Sequence for the pressurization control.</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Designing DOAS</dc:title>
  <dc:creator>S. A. Mumma, Ph.D., P.E.</dc:creator>
  <cp:lastModifiedBy>samarc</cp:lastModifiedBy>
  <cp:revision>512</cp:revision>
  <cp:lastPrinted>2012-01-07T15:40:44Z</cp:lastPrinted>
  <dcterms:created xsi:type="dcterms:W3CDTF">2000-01-18T16:18:06Z</dcterms:created>
  <dcterms:modified xsi:type="dcterms:W3CDTF">2012-01-28T21:47:16Z</dcterms:modified>
</cp:coreProperties>
</file>